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5" r:id="rId5"/>
    <p:sldId id="274" r:id="rId6"/>
    <p:sldId id="292" r:id="rId7"/>
    <p:sldId id="284" r:id="rId8"/>
    <p:sldId id="290" r:id="rId9"/>
    <p:sldId id="280" r:id="rId10"/>
    <p:sldId id="285" r:id="rId11"/>
    <p:sldId id="281" r:id="rId12"/>
    <p:sldId id="286" r:id="rId13"/>
    <p:sldId id="289" r:id="rId14"/>
    <p:sldId id="295" r:id="rId15"/>
    <p:sldId id="287" r:id="rId16"/>
    <p:sldId id="288" r:id="rId17"/>
    <p:sldId id="258" r:id="rId18"/>
    <p:sldId id="29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98"/>
    <a:srgbClr val="E6E6E6"/>
    <a:srgbClr val="FCB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96" autoAdjust="0"/>
    <p:restoredTop sz="94762"/>
  </p:normalViewPr>
  <p:slideViewPr>
    <p:cSldViewPr snapToGrid="0">
      <p:cViewPr varScale="1">
        <p:scale>
          <a:sx n="186" d="100"/>
          <a:sy n="186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1D24F-374E-42BF-B7A2-E736510DC7ED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07D828-6C1A-4189-B001-A3FBE9B0F6AF}">
      <dgm:prSet/>
      <dgm:spPr/>
      <dgm:t>
        <a:bodyPr/>
        <a:lstStyle/>
        <a:p>
          <a:r>
            <a:rPr lang="en-US" dirty="0"/>
            <a:t>Algorithmic e Data Fairness</a:t>
          </a:r>
        </a:p>
      </dgm:t>
    </dgm:pt>
    <dgm:pt modelId="{EB5A980E-DC93-4206-86AB-51BD1792949B}" type="parTrans" cxnId="{3D1B2E3F-F520-4784-A127-B8FF5CA36EE6}">
      <dgm:prSet/>
      <dgm:spPr/>
      <dgm:t>
        <a:bodyPr/>
        <a:lstStyle/>
        <a:p>
          <a:endParaRPr lang="en-US"/>
        </a:p>
      </dgm:t>
    </dgm:pt>
    <dgm:pt modelId="{F0922B3F-E413-472A-9D29-53E28AB3F095}" type="sibTrans" cxnId="{3D1B2E3F-F520-4784-A127-B8FF5CA36EE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3ED7648-3BA3-4E0B-965B-058414857A76}">
      <dgm:prSet/>
      <dgm:spPr/>
      <dgm:t>
        <a:bodyPr/>
        <a:lstStyle/>
        <a:p>
          <a:r>
            <a:rPr lang="en-US" dirty="0"/>
            <a:t>Transparency</a:t>
          </a:r>
        </a:p>
      </dgm:t>
    </dgm:pt>
    <dgm:pt modelId="{D80D5048-1FF7-48FA-B073-30BCA27D3CB2}" type="parTrans" cxnId="{E8AE29DF-31EA-4260-A8AD-2FE170FEE630}">
      <dgm:prSet/>
      <dgm:spPr/>
      <dgm:t>
        <a:bodyPr/>
        <a:lstStyle/>
        <a:p>
          <a:endParaRPr lang="en-US"/>
        </a:p>
      </dgm:t>
    </dgm:pt>
    <dgm:pt modelId="{B55F6D9E-BC84-4930-8FB8-88DB6807857D}" type="sibTrans" cxnId="{E8AE29DF-31EA-4260-A8AD-2FE170FEE63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B2BFF1D-0A43-414A-9176-44D2DA5EF4A0}">
      <dgm:prSet/>
      <dgm:spPr/>
      <dgm:t>
        <a:bodyPr/>
        <a:lstStyle/>
        <a:p>
          <a:r>
            <a:rPr lang="en-US" dirty="0" err="1"/>
            <a:t>Regolamentazione</a:t>
          </a:r>
          <a:r>
            <a:rPr lang="en-US" dirty="0"/>
            <a:t> Dati e </a:t>
          </a:r>
          <a:r>
            <a:rPr lang="en-US" dirty="0" err="1"/>
            <a:t>Algoritmi</a:t>
          </a:r>
          <a:endParaRPr lang="en-US" dirty="0"/>
        </a:p>
      </dgm:t>
    </dgm:pt>
    <dgm:pt modelId="{FE2F5088-1155-49D1-ADDB-C0B088E4F7CB}" type="parTrans" cxnId="{B66DAC9A-4713-4FA1-B520-A5518106DE2F}">
      <dgm:prSet/>
      <dgm:spPr/>
      <dgm:t>
        <a:bodyPr/>
        <a:lstStyle/>
        <a:p>
          <a:endParaRPr lang="en-US"/>
        </a:p>
      </dgm:t>
    </dgm:pt>
    <dgm:pt modelId="{B02597D2-3C5B-4698-8CB7-2563BA406B6F}" type="sibTrans" cxnId="{B66DAC9A-4713-4FA1-B520-A5518106DE2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CA0A7F8-B1CA-4C75-9FB0-A8B96407504C}">
      <dgm:prSet/>
      <dgm:spPr/>
      <dgm:t>
        <a:bodyPr/>
        <a:lstStyle/>
        <a:p>
          <a:r>
            <a:rPr lang="en-US" dirty="0"/>
            <a:t>Digital &amp; Data Sovereignty</a:t>
          </a:r>
        </a:p>
      </dgm:t>
    </dgm:pt>
    <dgm:pt modelId="{F47E23C9-3171-465A-A01D-534FC9B9775F}" type="parTrans" cxnId="{2B9B83DA-C116-4960-98BA-208166CD11AC}">
      <dgm:prSet/>
      <dgm:spPr/>
      <dgm:t>
        <a:bodyPr/>
        <a:lstStyle/>
        <a:p>
          <a:endParaRPr lang="en-US"/>
        </a:p>
      </dgm:t>
    </dgm:pt>
    <dgm:pt modelId="{2945D0D4-E21F-45BD-95B1-9BD119DA6717}" type="sibTrans" cxnId="{2B9B83DA-C116-4960-98BA-208166CD11A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5A1D8031-2A9A-4E02-846B-790F81C611A5}">
      <dgm:prSet/>
      <dgm:spPr/>
      <dgm:t>
        <a:bodyPr/>
        <a:lstStyle/>
        <a:p>
          <a:r>
            <a:rPr lang="en-US" dirty="0" err="1"/>
            <a:t>Computazione</a:t>
          </a:r>
          <a:r>
            <a:rPr lang="en-US" dirty="0"/>
            <a:t> </a:t>
          </a:r>
          <a:r>
            <a:rPr lang="en-US" dirty="0" err="1"/>
            <a:t>Intelligente</a:t>
          </a:r>
          <a:r>
            <a:rPr lang="en-US" dirty="0"/>
            <a:t> e </a:t>
          </a:r>
          <a:r>
            <a:rPr lang="en-US" dirty="0" err="1"/>
            <a:t>Gestione</a:t>
          </a:r>
          <a:r>
            <a:rPr lang="en-US" dirty="0"/>
            <a:t> Dati</a:t>
          </a:r>
        </a:p>
      </dgm:t>
    </dgm:pt>
    <dgm:pt modelId="{F89C1058-A5D7-4101-BF31-F2431A852A93}" type="parTrans" cxnId="{D8DDD390-814A-4178-9E72-B9B85A20183A}">
      <dgm:prSet/>
      <dgm:spPr/>
      <dgm:t>
        <a:bodyPr/>
        <a:lstStyle/>
        <a:p>
          <a:endParaRPr lang="en-US"/>
        </a:p>
      </dgm:t>
    </dgm:pt>
    <dgm:pt modelId="{D3975810-58C4-4E1F-B880-C0A6583E4F96}" type="sibTrans" cxnId="{D8DDD390-814A-4178-9E72-B9B85A20183A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271B7F0F-073F-408E-A9F3-9C6A5E72A7E5}">
      <dgm:prSet/>
      <dgm:spPr/>
      <dgm:t>
        <a:bodyPr/>
        <a:lstStyle/>
        <a:p>
          <a:r>
            <a:rPr lang="en-US" dirty="0" err="1"/>
            <a:t>Computazioni</a:t>
          </a:r>
          <a:r>
            <a:rPr lang="en-US" dirty="0"/>
            <a:t> </a:t>
          </a:r>
          <a:r>
            <a:rPr lang="en-US" dirty="0" err="1"/>
            <a:t>Sicure</a:t>
          </a:r>
          <a:r>
            <a:rPr lang="en-US" dirty="0"/>
            <a:t> ed </a:t>
          </a:r>
          <a:r>
            <a:rPr lang="en-US" dirty="0" err="1"/>
            <a:t>Etiche</a:t>
          </a:r>
          <a:endParaRPr lang="en-US" dirty="0"/>
        </a:p>
      </dgm:t>
    </dgm:pt>
    <dgm:pt modelId="{9AEE1A77-993E-44E5-8708-4ACAFD8B2A25}" type="parTrans" cxnId="{2FCCFF23-5BEB-4D59-B8BC-1CF92A00DA2B}">
      <dgm:prSet/>
      <dgm:spPr/>
      <dgm:t>
        <a:bodyPr/>
        <a:lstStyle/>
        <a:p>
          <a:endParaRPr lang="en-US"/>
        </a:p>
      </dgm:t>
    </dgm:pt>
    <dgm:pt modelId="{6EFEE6BE-7BC4-47F9-AD4E-A1F439CCF3B7}" type="sibTrans" cxnId="{2FCCFF23-5BEB-4D59-B8BC-1CF92A00DA2B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3AB59F2F-7729-4116-9B01-45F475059626}">
      <dgm:prSet/>
      <dgm:spPr/>
      <dgm:t>
        <a:bodyPr/>
        <a:lstStyle/>
        <a:p>
          <a:r>
            <a:rPr lang="en-US" dirty="0" err="1"/>
            <a:t>Sicurezza</a:t>
          </a:r>
          <a:r>
            <a:rPr lang="en-US" dirty="0"/>
            <a:t> del Software &amp; Hardware</a:t>
          </a:r>
        </a:p>
      </dgm:t>
    </dgm:pt>
    <dgm:pt modelId="{83899338-1E2F-4251-B335-956B7C55A247}" type="parTrans" cxnId="{D5F3BAFC-B8CD-480F-BA09-D3977EDA2FBC}">
      <dgm:prSet/>
      <dgm:spPr/>
      <dgm:t>
        <a:bodyPr/>
        <a:lstStyle/>
        <a:p>
          <a:endParaRPr lang="en-US"/>
        </a:p>
      </dgm:t>
    </dgm:pt>
    <dgm:pt modelId="{261E85D8-698B-43CD-A003-E909E2A74349}" type="sibTrans" cxnId="{D5F3BAFC-B8CD-480F-BA09-D3977EDA2FBC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F1309D27-83B3-4F61-B776-564F37264F30}">
      <dgm:prSet/>
      <dgm:spPr/>
      <dgm:t>
        <a:bodyPr/>
        <a:lstStyle/>
        <a:p>
          <a:r>
            <a:rPr lang="en-US" dirty="0" err="1"/>
            <a:t>Usabilità</a:t>
          </a:r>
          <a:endParaRPr lang="en-US" dirty="0"/>
        </a:p>
      </dgm:t>
    </dgm:pt>
    <dgm:pt modelId="{A7BA8B2D-FD12-4E6B-969E-F5402F459841}" type="parTrans" cxnId="{3F74729E-7E92-4403-92BC-DCEE6602D686}">
      <dgm:prSet/>
      <dgm:spPr/>
      <dgm:t>
        <a:bodyPr/>
        <a:lstStyle/>
        <a:p>
          <a:endParaRPr lang="en-US"/>
        </a:p>
      </dgm:t>
    </dgm:pt>
    <dgm:pt modelId="{3835D86A-4DAD-4653-9F64-F3DC5A989B08}" type="sibTrans" cxnId="{3F74729E-7E92-4403-92BC-DCEE6602D686}">
      <dgm:prSet phldrT="8" phldr="0"/>
      <dgm:spPr/>
      <dgm:t>
        <a:bodyPr/>
        <a:lstStyle/>
        <a:p>
          <a:r>
            <a:rPr lang="en-US"/>
            <a:t>8</a:t>
          </a:r>
        </a:p>
      </dgm:t>
    </dgm:pt>
    <dgm:pt modelId="{87A1EDB4-F65B-445D-AF70-89AA0AD518B2}">
      <dgm:prSet/>
      <dgm:spPr/>
      <dgm:t>
        <a:bodyPr/>
        <a:lstStyle/>
        <a:p>
          <a:r>
            <a:rPr lang="en-US" dirty="0"/>
            <a:t>Cognitive Security</a:t>
          </a:r>
        </a:p>
      </dgm:t>
    </dgm:pt>
    <dgm:pt modelId="{896E624B-7578-429C-B9DE-4DD73D66CB1A}" type="parTrans" cxnId="{BC17BFF8-6B1D-4652-8162-BEB5E026EA03}">
      <dgm:prSet/>
      <dgm:spPr/>
      <dgm:t>
        <a:bodyPr/>
        <a:lstStyle/>
        <a:p>
          <a:endParaRPr lang="en-US"/>
        </a:p>
      </dgm:t>
    </dgm:pt>
    <dgm:pt modelId="{E35F0E4B-47D7-4229-BD6B-8E53594D5B44}" type="sibTrans" cxnId="{BC17BFF8-6B1D-4652-8162-BEB5E026EA03}">
      <dgm:prSet phldrT="9" phldr="0"/>
      <dgm:spPr/>
      <dgm:t>
        <a:bodyPr/>
        <a:lstStyle/>
        <a:p>
          <a:r>
            <a:rPr lang="en-US"/>
            <a:t>9</a:t>
          </a:r>
        </a:p>
      </dgm:t>
    </dgm:pt>
    <dgm:pt modelId="{3460DFDA-48E3-8C4F-94E0-B66349BA74C2}" type="pres">
      <dgm:prSet presAssocID="{E2C1D24F-374E-42BF-B7A2-E736510DC7ED}" presName="linearFlow" presStyleCnt="0">
        <dgm:presLayoutVars>
          <dgm:dir/>
          <dgm:animLvl val="lvl"/>
          <dgm:resizeHandles val="exact"/>
        </dgm:presLayoutVars>
      </dgm:prSet>
      <dgm:spPr/>
    </dgm:pt>
    <dgm:pt modelId="{4405703A-70FC-324F-A39A-B450E67EA5D1}" type="pres">
      <dgm:prSet presAssocID="{BC07D828-6C1A-4189-B001-A3FBE9B0F6AF}" presName="compositeNode" presStyleCnt="0"/>
      <dgm:spPr/>
    </dgm:pt>
    <dgm:pt modelId="{17D719BB-E144-FC41-9D62-F6A8C0582F71}" type="pres">
      <dgm:prSet presAssocID="{BC07D828-6C1A-4189-B001-A3FBE9B0F6A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1298BAF-0861-6C48-B127-BC87E3BE6126}" type="pres">
      <dgm:prSet presAssocID="{BC07D828-6C1A-4189-B001-A3FBE9B0F6AF}" presName="parSh" presStyleCnt="0"/>
      <dgm:spPr/>
    </dgm:pt>
    <dgm:pt modelId="{AC8C5C33-7994-8F4C-B4D2-FA1FB288D565}" type="pres">
      <dgm:prSet presAssocID="{BC07D828-6C1A-4189-B001-A3FBE9B0F6AF}" presName="lineNode" presStyleLbl="alignAccFollowNode1" presStyleIdx="0" presStyleCnt="27"/>
      <dgm:spPr/>
    </dgm:pt>
    <dgm:pt modelId="{469C56D7-982E-414A-B4E0-79F4B0F4A25F}" type="pres">
      <dgm:prSet presAssocID="{BC07D828-6C1A-4189-B001-A3FBE9B0F6AF}" presName="lineArrowNode" presStyleLbl="alignAccFollowNode1" presStyleIdx="1" presStyleCnt="27"/>
      <dgm:spPr/>
    </dgm:pt>
    <dgm:pt modelId="{289C33E4-EA4B-D549-95C7-899086C9687E}" type="pres">
      <dgm:prSet presAssocID="{F0922B3F-E413-472A-9D29-53E28AB3F095}" presName="sibTransNodeCircle" presStyleLbl="alignNode1" presStyleIdx="0" presStyleCnt="9">
        <dgm:presLayoutVars>
          <dgm:chMax val="0"/>
          <dgm:bulletEnabled/>
        </dgm:presLayoutVars>
      </dgm:prSet>
      <dgm:spPr/>
    </dgm:pt>
    <dgm:pt modelId="{24D6384F-5A68-D745-82B0-744B865B6D66}" type="pres">
      <dgm:prSet presAssocID="{F0922B3F-E413-472A-9D29-53E28AB3F095}" presName="spacerBetweenCircleAndCallout" presStyleCnt="0">
        <dgm:presLayoutVars/>
      </dgm:prSet>
      <dgm:spPr/>
    </dgm:pt>
    <dgm:pt modelId="{7EF669D9-F29F-8B44-B87B-265542A514E8}" type="pres">
      <dgm:prSet presAssocID="{BC07D828-6C1A-4189-B001-A3FBE9B0F6AF}" presName="nodeText" presStyleLbl="alignAccFollowNode1" presStyleIdx="2" presStyleCnt="27" custScaleY="100000">
        <dgm:presLayoutVars>
          <dgm:bulletEnabled val="1"/>
        </dgm:presLayoutVars>
      </dgm:prSet>
      <dgm:spPr/>
    </dgm:pt>
    <dgm:pt modelId="{E565CE87-1042-BD45-BDFE-C294F7B8C8F3}" type="pres">
      <dgm:prSet presAssocID="{F0922B3F-E413-472A-9D29-53E28AB3F095}" presName="sibTransComposite" presStyleCnt="0"/>
      <dgm:spPr/>
    </dgm:pt>
    <dgm:pt modelId="{B8DF4D9D-A1FC-FB4C-89AA-34C0A0F03AC2}" type="pres">
      <dgm:prSet presAssocID="{13ED7648-3BA3-4E0B-965B-058414857A76}" presName="compositeNode" presStyleCnt="0"/>
      <dgm:spPr/>
    </dgm:pt>
    <dgm:pt modelId="{E0E1B60B-5F45-D246-9866-C1C0E2F6AC51}" type="pres">
      <dgm:prSet presAssocID="{13ED7648-3BA3-4E0B-965B-058414857A7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B0E0D66-543D-7C46-9E11-9EFCEB34D07C}" type="pres">
      <dgm:prSet presAssocID="{13ED7648-3BA3-4E0B-965B-058414857A76}" presName="parSh" presStyleCnt="0"/>
      <dgm:spPr/>
    </dgm:pt>
    <dgm:pt modelId="{CBB49473-3A19-3547-AE91-2239BB5289AE}" type="pres">
      <dgm:prSet presAssocID="{13ED7648-3BA3-4E0B-965B-058414857A76}" presName="lineNode" presStyleLbl="alignAccFollowNode1" presStyleIdx="3" presStyleCnt="27"/>
      <dgm:spPr/>
    </dgm:pt>
    <dgm:pt modelId="{DA53BE52-0480-874F-BF2C-55CB286D33B1}" type="pres">
      <dgm:prSet presAssocID="{13ED7648-3BA3-4E0B-965B-058414857A76}" presName="lineArrowNode" presStyleLbl="alignAccFollowNode1" presStyleIdx="4" presStyleCnt="27"/>
      <dgm:spPr/>
    </dgm:pt>
    <dgm:pt modelId="{F56BA6A7-EB61-E441-855F-675E32C00C83}" type="pres">
      <dgm:prSet presAssocID="{B55F6D9E-BC84-4930-8FB8-88DB6807857D}" presName="sibTransNodeCircle" presStyleLbl="alignNode1" presStyleIdx="1" presStyleCnt="9">
        <dgm:presLayoutVars>
          <dgm:chMax val="0"/>
          <dgm:bulletEnabled/>
        </dgm:presLayoutVars>
      </dgm:prSet>
      <dgm:spPr/>
    </dgm:pt>
    <dgm:pt modelId="{B9784C54-8985-6641-8CCA-457F1C007699}" type="pres">
      <dgm:prSet presAssocID="{B55F6D9E-BC84-4930-8FB8-88DB6807857D}" presName="spacerBetweenCircleAndCallout" presStyleCnt="0">
        <dgm:presLayoutVars/>
      </dgm:prSet>
      <dgm:spPr/>
    </dgm:pt>
    <dgm:pt modelId="{8B9BB7F0-0BCD-694B-9A31-FCFF6B0A9D58}" type="pres">
      <dgm:prSet presAssocID="{13ED7648-3BA3-4E0B-965B-058414857A76}" presName="nodeText" presStyleLbl="alignAccFollowNode1" presStyleIdx="5" presStyleCnt="27" custScaleY="100000">
        <dgm:presLayoutVars>
          <dgm:bulletEnabled val="1"/>
        </dgm:presLayoutVars>
      </dgm:prSet>
      <dgm:spPr/>
    </dgm:pt>
    <dgm:pt modelId="{0EA4FC26-3ED3-D04D-9963-48FCD0D09AA7}" type="pres">
      <dgm:prSet presAssocID="{B55F6D9E-BC84-4930-8FB8-88DB6807857D}" presName="sibTransComposite" presStyleCnt="0"/>
      <dgm:spPr/>
    </dgm:pt>
    <dgm:pt modelId="{25FD1218-C844-8946-AD7A-C0C23409BD0A}" type="pres">
      <dgm:prSet presAssocID="{4B2BFF1D-0A43-414A-9176-44D2DA5EF4A0}" presName="compositeNode" presStyleCnt="0"/>
      <dgm:spPr/>
    </dgm:pt>
    <dgm:pt modelId="{FC21E48E-87CF-8C47-9192-9B76C0B5C6DE}" type="pres">
      <dgm:prSet presAssocID="{4B2BFF1D-0A43-414A-9176-44D2DA5EF4A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6AD9E91-259B-5F4E-8E2D-8473D96BB19D}" type="pres">
      <dgm:prSet presAssocID="{4B2BFF1D-0A43-414A-9176-44D2DA5EF4A0}" presName="parSh" presStyleCnt="0"/>
      <dgm:spPr/>
    </dgm:pt>
    <dgm:pt modelId="{EE8E29FB-66F5-9D4E-BD6E-657722DDFDDF}" type="pres">
      <dgm:prSet presAssocID="{4B2BFF1D-0A43-414A-9176-44D2DA5EF4A0}" presName="lineNode" presStyleLbl="alignAccFollowNode1" presStyleIdx="6" presStyleCnt="27"/>
      <dgm:spPr/>
    </dgm:pt>
    <dgm:pt modelId="{F5F37036-35BA-7C44-8434-1D3393BFC69E}" type="pres">
      <dgm:prSet presAssocID="{4B2BFF1D-0A43-414A-9176-44D2DA5EF4A0}" presName="lineArrowNode" presStyleLbl="alignAccFollowNode1" presStyleIdx="7" presStyleCnt="27"/>
      <dgm:spPr/>
    </dgm:pt>
    <dgm:pt modelId="{4361AB26-70CF-C24D-BDC0-D64BF08FC0D1}" type="pres">
      <dgm:prSet presAssocID="{B02597D2-3C5B-4698-8CB7-2563BA406B6F}" presName="sibTransNodeCircle" presStyleLbl="alignNode1" presStyleIdx="2" presStyleCnt="9">
        <dgm:presLayoutVars>
          <dgm:chMax val="0"/>
          <dgm:bulletEnabled/>
        </dgm:presLayoutVars>
      </dgm:prSet>
      <dgm:spPr/>
    </dgm:pt>
    <dgm:pt modelId="{93109A72-3164-6745-9830-D4B3AA6DC965}" type="pres">
      <dgm:prSet presAssocID="{B02597D2-3C5B-4698-8CB7-2563BA406B6F}" presName="spacerBetweenCircleAndCallout" presStyleCnt="0">
        <dgm:presLayoutVars/>
      </dgm:prSet>
      <dgm:spPr/>
    </dgm:pt>
    <dgm:pt modelId="{5AFE193B-4E35-0849-8623-73D39D86FE27}" type="pres">
      <dgm:prSet presAssocID="{4B2BFF1D-0A43-414A-9176-44D2DA5EF4A0}" presName="nodeText" presStyleLbl="alignAccFollowNode1" presStyleIdx="8" presStyleCnt="27" custScaleY="100000">
        <dgm:presLayoutVars>
          <dgm:bulletEnabled val="1"/>
        </dgm:presLayoutVars>
      </dgm:prSet>
      <dgm:spPr/>
    </dgm:pt>
    <dgm:pt modelId="{75AAD039-1585-324D-BA22-B9DCC396C95D}" type="pres">
      <dgm:prSet presAssocID="{B02597D2-3C5B-4698-8CB7-2563BA406B6F}" presName="sibTransComposite" presStyleCnt="0"/>
      <dgm:spPr/>
    </dgm:pt>
    <dgm:pt modelId="{B6711822-FF95-6947-8865-338DB44D4F3B}" type="pres">
      <dgm:prSet presAssocID="{1CA0A7F8-B1CA-4C75-9FB0-A8B96407504C}" presName="compositeNode" presStyleCnt="0"/>
      <dgm:spPr/>
    </dgm:pt>
    <dgm:pt modelId="{5AB32420-2576-2948-8D09-6E531FEFE81D}" type="pres">
      <dgm:prSet presAssocID="{1CA0A7F8-B1CA-4C75-9FB0-A8B96407504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276A7EC-DFD3-B249-93F9-97A09A064C79}" type="pres">
      <dgm:prSet presAssocID="{1CA0A7F8-B1CA-4C75-9FB0-A8B96407504C}" presName="parSh" presStyleCnt="0"/>
      <dgm:spPr/>
    </dgm:pt>
    <dgm:pt modelId="{E47293B3-8461-D443-AEAE-6DC755AC9D86}" type="pres">
      <dgm:prSet presAssocID="{1CA0A7F8-B1CA-4C75-9FB0-A8B96407504C}" presName="lineNode" presStyleLbl="alignAccFollowNode1" presStyleIdx="9" presStyleCnt="27"/>
      <dgm:spPr/>
    </dgm:pt>
    <dgm:pt modelId="{E8F0B795-D43C-A34E-8A8D-E845D97E2387}" type="pres">
      <dgm:prSet presAssocID="{1CA0A7F8-B1CA-4C75-9FB0-A8B96407504C}" presName="lineArrowNode" presStyleLbl="alignAccFollowNode1" presStyleIdx="10" presStyleCnt="27"/>
      <dgm:spPr/>
    </dgm:pt>
    <dgm:pt modelId="{83C97FF0-742F-D246-B023-62C5788C6CB0}" type="pres">
      <dgm:prSet presAssocID="{2945D0D4-E21F-45BD-95B1-9BD119DA6717}" presName="sibTransNodeCircle" presStyleLbl="alignNode1" presStyleIdx="3" presStyleCnt="9">
        <dgm:presLayoutVars>
          <dgm:chMax val="0"/>
          <dgm:bulletEnabled/>
        </dgm:presLayoutVars>
      </dgm:prSet>
      <dgm:spPr/>
    </dgm:pt>
    <dgm:pt modelId="{AC01E6EF-8A92-9346-AD96-F6201466B872}" type="pres">
      <dgm:prSet presAssocID="{2945D0D4-E21F-45BD-95B1-9BD119DA6717}" presName="spacerBetweenCircleAndCallout" presStyleCnt="0">
        <dgm:presLayoutVars/>
      </dgm:prSet>
      <dgm:spPr/>
    </dgm:pt>
    <dgm:pt modelId="{F90EDE10-61CB-0746-8B87-AA84A964CD5D}" type="pres">
      <dgm:prSet presAssocID="{1CA0A7F8-B1CA-4C75-9FB0-A8B96407504C}" presName="nodeText" presStyleLbl="alignAccFollowNode1" presStyleIdx="11" presStyleCnt="27" custScaleY="100000">
        <dgm:presLayoutVars>
          <dgm:bulletEnabled val="1"/>
        </dgm:presLayoutVars>
      </dgm:prSet>
      <dgm:spPr/>
    </dgm:pt>
    <dgm:pt modelId="{D9BDB675-AB10-3B46-BB5A-47FA4C0466DB}" type="pres">
      <dgm:prSet presAssocID="{2945D0D4-E21F-45BD-95B1-9BD119DA6717}" presName="sibTransComposite" presStyleCnt="0"/>
      <dgm:spPr/>
    </dgm:pt>
    <dgm:pt modelId="{F2F2BEB9-C2C6-B942-AEE6-E9FEBDEA7A1B}" type="pres">
      <dgm:prSet presAssocID="{5A1D8031-2A9A-4E02-846B-790F81C611A5}" presName="compositeNode" presStyleCnt="0"/>
      <dgm:spPr/>
    </dgm:pt>
    <dgm:pt modelId="{EA777024-F961-B74D-924A-12C0670CF5B6}" type="pres">
      <dgm:prSet presAssocID="{5A1D8031-2A9A-4E02-846B-790F81C611A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CE3BE73-C2B2-4D40-BD91-F43B31289443}" type="pres">
      <dgm:prSet presAssocID="{5A1D8031-2A9A-4E02-846B-790F81C611A5}" presName="parSh" presStyleCnt="0"/>
      <dgm:spPr/>
    </dgm:pt>
    <dgm:pt modelId="{D42A15D4-B0FC-B946-A3BA-922401CF8F30}" type="pres">
      <dgm:prSet presAssocID="{5A1D8031-2A9A-4E02-846B-790F81C611A5}" presName="lineNode" presStyleLbl="alignAccFollowNode1" presStyleIdx="12" presStyleCnt="27"/>
      <dgm:spPr/>
    </dgm:pt>
    <dgm:pt modelId="{C4D75453-B002-524F-A31E-F6219938E18D}" type="pres">
      <dgm:prSet presAssocID="{5A1D8031-2A9A-4E02-846B-790F81C611A5}" presName="lineArrowNode" presStyleLbl="alignAccFollowNode1" presStyleIdx="13" presStyleCnt="27"/>
      <dgm:spPr/>
    </dgm:pt>
    <dgm:pt modelId="{8EA45E15-465D-184E-90B4-12010C4A3F18}" type="pres">
      <dgm:prSet presAssocID="{D3975810-58C4-4E1F-B880-C0A6583E4F96}" presName="sibTransNodeCircle" presStyleLbl="alignNode1" presStyleIdx="4" presStyleCnt="9">
        <dgm:presLayoutVars>
          <dgm:chMax val="0"/>
          <dgm:bulletEnabled/>
        </dgm:presLayoutVars>
      </dgm:prSet>
      <dgm:spPr/>
    </dgm:pt>
    <dgm:pt modelId="{3A249D5A-6FD8-E14A-97B1-0A5815CD28B8}" type="pres">
      <dgm:prSet presAssocID="{D3975810-58C4-4E1F-B880-C0A6583E4F96}" presName="spacerBetweenCircleAndCallout" presStyleCnt="0">
        <dgm:presLayoutVars/>
      </dgm:prSet>
      <dgm:spPr/>
    </dgm:pt>
    <dgm:pt modelId="{8BAB2E48-3FDD-5A48-BC11-80B25FFCFFEA}" type="pres">
      <dgm:prSet presAssocID="{5A1D8031-2A9A-4E02-846B-790F81C611A5}" presName="nodeText" presStyleLbl="alignAccFollowNode1" presStyleIdx="14" presStyleCnt="27" custScaleY="100000">
        <dgm:presLayoutVars>
          <dgm:bulletEnabled val="1"/>
        </dgm:presLayoutVars>
      </dgm:prSet>
      <dgm:spPr/>
    </dgm:pt>
    <dgm:pt modelId="{223D87F2-5F70-314D-BA9C-F6E1C193DE4F}" type="pres">
      <dgm:prSet presAssocID="{D3975810-58C4-4E1F-B880-C0A6583E4F96}" presName="sibTransComposite" presStyleCnt="0"/>
      <dgm:spPr/>
    </dgm:pt>
    <dgm:pt modelId="{7F6FE37E-9D8A-2C44-B2A2-A179D9D2B782}" type="pres">
      <dgm:prSet presAssocID="{271B7F0F-073F-408E-A9F3-9C6A5E72A7E5}" presName="compositeNode" presStyleCnt="0"/>
      <dgm:spPr/>
    </dgm:pt>
    <dgm:pt modelId="{825406E0-94D1-584E-99BF-5C5CAF87084F}" type="pres">
      <dgm:prSet presAssocID="{271B7F0F-073F-408E-A9F3-9C6A5E72A7E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EB8CD68-C961-FB45-87E8-4D79C2DF5ECF}" type="pres">
      <dgm:prSet presAssocID="{271B7F0F-073F-408E-A9F3-9C6A5E72A7E5}" presName="parSh" presStyleCnt="0"/>
      <dgm:spPr/>
    </dgm:pt>
    <dgm:pt modelId="{56CFA78C-4894-D143-99C1-297304D668AA}" type="pres">
      <dgm:prSet presAssocID="{271B7F0F-073F-408E-A9F3-9C6A5E72A7E5}" presName="lineNode" presStyleLbl="alignAccFollowNode1" presStyleIdx="15" presStyleCnt="27"/>
      <dgm:spPr/>
    </dgm:pt>
    <dgm:pt modelId="{E5FDCA8E-3D01-3348-AD36-C957720EBDB8}" type="pres">
      <dgm:prSet presAssocID="{271B7F0F-073F-408E-A9F3-9C6A5E72A7E5}" presName="lineArrowNode" presStyleLbl="alignAccFollowNode1" presStyleIdx="16" presStyleCnt="27"/>
      <dgm:spPr/>
    </dgm:pt>
    <dgm:pt modelId="{9AB43981-6DD4-E240-87FC-7E4F0F504E92}" type="pres">
      <dgm:prSet presAssocID="{6EFEE6BE-7BC4-47F9-AD4E-A1F439CCF3B7}" presName="sibTransNodeCircle" presStyleLbl="alignNode1" presStyleIdx="5" presStyleCnt="9">
        <dgm:presLayoutVars>
          <dgm:chMax val="0"/>
          <dgm:bulletEnabled/>
        </dgm:presLayoutVars>
      </dgm:prSet>
      <dgm:spPr/>
    </dgm:pt>
    <dgm:pt modelId="{28816DBD-88FA-9842-B535-7552C7FC06D2}" type="pres">
      <dgm:prSet presAssocID="{6EFEE6BE-7BC4-47F9-AD4E-A1F439CCF3B7}" presName="spacerBetweenCircleAndCallout" presStyleCnt="0">
        <dgm:presLayoutVars/>
      </dgm:prSet>
      <dgm:spPr/>
    </dgm:pt>
    <dgm:pt modelId="{36B9FE33-C619-D543-9872-046BDB503088}" type="pres">
      <dgm:prSet presAssocID="{271B7F0F-073F-408E-A9F3-9C6A5E72A7E5}" presName="nodeText" presStyleLbl="alignAccFollowNode1" presStyleIdx="17" presStyleCnt="27" custScaleY="100000">
        <dgm:presLayoutVars>
          <dgm:bulletEnabled val="1"/>
        </dgm:presLayoutVars>
      </dgm:prSet>
      <dgm:spPr/>
    </dgm:pt>
    <dgm:pt modelId="{837F1F98-47E5-E74C-8730-A6CB8ADC626A}" type="pres">
      <dgm:prSet presAssocID="{6EFEE6BE-7BC4-47F9-AD4E-A1F439CCF3B7}" presName="sibTransComposite" presStyleCnt="0"/>
      <dgm:spPr/>
    </dgm:pt>
    <dgm:pt modelId="{5E78575E-2A7F-1B46-9A0B-D4C3ADB7D1EA}" type="pres">
      <dgm:prSet presAssocID="{3AB59F2F-7729-4116-9B01-45F475059626}" presName="compositeNode" presStyleCnt="0"/>
      <dgm:spPr/>
    </dgm:pt>
    <dgm:pt modelId="{7B4F55B6-FCC3-4D43-998F-BFFA1E77E8F4}" type="pres">
      <dgm:prSet presAssocID="{3AB59F2F-7729-4116-9B01-45F47505962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E4557E6-12CD-4C47-9D03-1C047095D988}" type="pres">
      <dgm:prSet presAssocID="{3AB59F2F-7729-4116-9B01-45F475059626}" presName="parSh" presStyleCnt="0"/>
      <dgm:spPr/>
    </dgm:pt>
    <dgm:pt modelId="{1CAE8A16-06EE-4740-AB9D-D5ED4C17C001}" type="pres">
      <dgm:prSet presAssocID="{3AB59F2F-7729-4116-9B01-45F475059626}" presName="lineNode" presStyleLbl="alignAccFollowNode1" presStyleIdx="18" presStyleCnt="27"/>
      <dgm:spPr/>
    </dgm:pt>
    <dgm:pt modelId="{4D0AE985-4540-6244-8BE8-5BF63ED836B7}" type="pres">
      <dgm:prSet presAssocID="{3AB59F2F-7729-4116-9B01-45F475059626}" presName="lineArrowNode" presStyleLbl="alignAccFollowNode1" presStyleIdx="19" presStyleCnt="27"/>
      <dgm:spPr/>
    </dgm:pt>
    <dgm:pt modelId="{57834A24-DC5D-5F4E-A051-624DAD841242}" type="pres">
      <dgm:prSet presAssocID="{261E85D8-698B-43CD-A003-E909E2A74349}" presName="sibTransNodeCircle" presStyleLbl="alignNode1" presStyleIdx="6" presStyleCnt="9">
        <dgm:presLayoutVars>
          <dgm:chMax val="0"/>
          <dgm:bulletEnabled/>
        </dgm:presLayoutVars>
      </dgm:prSet>
      <dgm:spPr/>
    </dgm:pt>
    <dgm:pt modelId="{0A51A65C-50AD-ED4F-AE4D-9AB6FD041867}" type="pres">
      <dgm:prSet presAssocID="{261E85D8-698B-43CD-A003-E909E2A74349}" presName="spacerBetweenCircleAndCallout" presStyleCnt="0">
        <dgm:presLayoutVars/>
      </dgm:prSet>
      <dgm:spPr/>
    </dgm:pt>
    <dgm:pt modelId="{B6D25053-3D1C-8F42-94F3-7FD218BF8C34}" type="pres">
      <dgm:prSet presAssocID="{3AB59F2F-7729-4116-9B01-45F475059626}" presName="nodeText" presStyleLbl="alignAccFollowNode1" presStyleIdx="20" presStyleCnt="27" custScaleY="100000">
        <dgm:presLayoutVars>
          <dgm:bulletEnabled val="1"/>
        </dgm:presLayoutVars>
      </dgm:prSet>
      <dgm:spPr/>
    </dgm:pt>
    <dgm:pt modelId="{6ACFE125-89C3-EB46-9763-2ABD50818F82}" type="pres">
      <dgm:prSet presAssocID="{261E85D8-698B-43CD-A003-E909E2A74349}" presName="sibTransComposite" presStyleCnt="0"/>
      <dgm:spPr/>
    </dgm:pt>
    <dgm:pt modelId="{D9E61001-D1C4-E54C-984E-2BC9113F63CD}" type="pres">
      <dgm:prSet presAssocID="{F1309D27-83B3-4F61-B776-564F37264F30}" presName="compositeNode" presStyleCnt="0"/>
      <dgm:spPr/>
    </dgm:pt>
    <dgm:pt modelId="{5C93F5AE-349D-A54E-B528-88B3F8B39CF2}" type="pres">
      <dgm:prSet presAssocID="{F1309D27-83B3-4F61-B776-564F37264F3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AB0B957-51A9-CF4E-8054-D9E47A018044}" type="pres">
      <dgm:prSet presAssocID="{F1309D27-83B3-4F61-B776-564F37264F30}" presName="parSh" presStyleCnt="0"/>
      <dgm:spPr/>
    </dgm:pt>
    <dgm:pt modelId="{7FD621E4-1BB8-4848-BE6A-FB4F5F85ECEE}" type="pres">
      <dgm:prSet presAssocID="{F1309D27-83B3-4F61-B776-564F37264F30}" presName="lineNode" presStyleLbl="alignAccFollowNode1" presStyleIdx="21" presStyleCnt="27"/>
      <dgm:spPr/>
    </dgm:pt>
    <dgm:pt modelId="{86475807-FBB2-3248-A3EA-8E58D2B4FA87}" type="pres">
      <dgm:prSet presAssocID="{F1309D27-83B3-4F61-B776-564F37264F30}" presName="lineArrowNode" presStyleLbl="alignAccFollowNode1" presStyleIdx="22" presStyleCnt="27"/>
      <dgm:spPr/>
    </dgm:pt>
    <dgm:pt modelId="{DDE9FD8A-775B-874B-A47E-B697412DEC4F}" type="pres">
      <dgm:prSet presAssocID="{3835D86A-4DAD-4653-9F64-F3DC5A989B08}" presName="sibTransNodeCircle" presStyleLbl="alignNode1" presStyleIdx="7" presStyleCnt="9">
        <dgm:presLayoutVars>
          <dgm:chMax val="0"/>
          <dgm:bulletEnabled/>
        </dgm:presLayoutVars>
      </dgm:prSet>
      <dgm:spPr/>
    </dgm:pt>
    <dgm:pt modelId="{03064AA3-C0F7-A347-B7BA-B6982479E1FB}" type="pres">
      <dgm:prSet presAssocID="{3835D86A-4DAD-4653-9F64-F3DC5A989B08}" presName="spacerBetweenCircleAndCallout" presStyleCnt="0">
        <dgm:presLayoutVars/>
      </dgm:prSet>
      <dgm:spPr/>
    </dgm:pt>
    <dgm:pt modelId="{D1431CA5-227D-DC46-84AC-241B38D4D952}" type="pres">
      <dgm:prSet presAssocID="{F1309D27-83B3-4F61-B776-564F37264F30}" presName="nodeText" presStyleLbl="alignAccFollowNode1" presStyleIdx="23" presStyleCnt="27" custScaleY="100000">
        <dgm:presLayoutVars>
          <dgm:bulletEnabled val="1"/>
        </dgm:presLayoutVars>
      </dgm:prSet>
      <dgm:spPr/>
    </dgm:pt>
    <dgm:pt modelId="{E230DF7D-B011-F842-A8BD-27B2E0653122}" type="pres">
      <dgm:prSet presAssocID="{3835D86A-4DAD-4653-9F64-F3DC5A989B08}" presName="sibTransComposite" presStyleCnt="0"/>
      <dgm:spPr/>
    </dgm:pt>
    <dgm:pt modelId="{AE345569-7BDC-9E4C-A3D3-A31419557689}" type="pres">
      <dgm:prSet presAssocID="{87A1EDB4-F65B-445D-AF70-89AA0AD518B2}" presName="compositeNode" presStyleCnt="0"/>
      <dgm:spPr/>
    </dgm:pt>
    <dgm:pt modelId="{F4D50DF7-BE8C-4744-8378-026BDC049BEE}" type="pres">
      <dgm:prSet presAssocID="{87A1EDB4-F65B-445D-AF70-89AA0AD518B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7810B44-AC10-9642-910E-1A307E78F153}" type="pres">
      <dgm:prSet presAssocID="{87A1EDB4-F65B-445D-AF70-89AA0AD518B2}" presName="parSh" presStyleCnt="0"/>
      <dgm:spPr/>
    </dgm:pt>
    <dgm:pt modelId="{03FD940B-190F-EE4B-9FD0-51114A9F91F4}" type="pres">
      <dgm:prSet presAssocID="{87A1EDB4-F65B-445D-AF70-89AA0AD518B2}" presName="lineNode" presStyleLbl="alignAccFollowNode1" presStyleIdx="24" presStyleCnt="27"/>
      <dgm:spPr/>
    </dgm:pt>
    <dgm:pt modelId="{BD409517-691C-8C4D-BEA7-732D3FA9C3C8}" type="pres">
      <dgm:prSet presAssocID="{87A1EDB4-F65B-445D-AF70-89AA0AD518B2}" presName="lineArrowNode" presStyleLbl="alignAccFollowNode1" presStyleIdx="25" presStyleCnt="27"/>
      <dgm:spPr/>
    </dgm:pt>
    <dgm:pt modelId="{E2BAFA84-0392-0941-9B6B-86DA297537BF}" type="pres">
      <dgm:prSet presAssocID="{E35F0E4B-47D7-4229-BD6B-8E53594D5B44}" presName="sibTransNodeCircle" presStyleLbl="alignNode1" presStyleIdx="8" presStyleCnt="9">
        <dgm:presLayoutVars>
          <dgm:chMax val="0"/>
          <dgm:bulletEnabled/>
        </dgm:presLayoutVars>
      </dgm:prSet>
      <dgm:spPr/>
    </dgm:pt>
    <dgm:pt modelId="{02D4B5A9-4790-6C45-BD83-ADB5446E52DD}" type="pres">
      <dgm:prSet presAssocID="{E35F0E4B-47D7-4229-BD6B-8E53594D5B44}" presName="spacerBetweenCircleAndCallout" presStyleCnt="0">
        <dgm:presLayoutVars/>
      </dgm:prSet>
      <dgm:spPr/>
    </dgm:pt>
    <dgm:pt modelId="{AFBF4887-B57B-D44A-852E-E953BEE13FFB}" type="pres">
      <dgm:prSet presAssocID="{87A1EDB4-F65B-445D-AF70-89AA0AD518B2}" presName="nodeText" presStyleLbl="alignAccFollowNode1" presStyleIdx="26" presStyleCnt="27" custScaleY="100000">
        <dgm:presLayoutVars>
          <dgm:bulletEnabled val="1"/>
        </dgm:presLayoutVars>
      </dgm:prSet>
      <dgm:spPr/>
    </dgm:pt>
  </dgm:ptLst>
  <dgm:cxnLst>
    <dgm:cxn modelId="{E16CD206-DEE8-7A4B-B080-A9A3A3A757F7}" type="presOf" srcId="{4B2BFF1D-0A43-414A-9176-44D2DA5EF4A0}" destId="{5AFE193B-4E35-0849-8623-73D39D86FE27}" srcOrd="0" destOrd="0" presId="urn:microsoft.com/office/officeart/2016/7/layout/LinearArrowProcessNumbered"/>
    <dgm:cxn modelId="{A7F94F1A-7F3C-3A4B-BC3B-25884CB17427}" type="presOf" srcId="{B55F6D9E-BC84-4930-8FB8-88DB6807857D}" destId="{F56BA6A7-EB61-E441-855F-675E32C00C83}" srcOrd="0" destOrd="0" presId="urn:microsoft.com/office/officeart/2016/7/layout/LinearArrowProcessNumbered"/>
    <dgm:cxn modelId="{4091491C-21A2-6648-8247-C1D6ED4EFC5C}" type="presOf" srcId="{D3975810-58C4-4E1F-B880-C0A6583E4F96}" destId="{8EA45E15-465D-184E-90B4-12010C4A3F18}" srcOrd="0" destOrd="0" presId="urn:microsoft.com/office/officeart/2016/7/layout/LinearArrowProcessNumbered"/>
    <dgm:cxn modelId="{2FCCFF23-5BEB-4D59-B8BC-1CF92A00DA2B}" srcId="{E2C1D24F-374E-42BF-B7A2-E736510DC7ED}" destId="{271B7F0F-073F-408E-A9F3-9C6A5E72A7E5}" srcOrd="5" destOrd="0" parTransId="{9AEE1A77-993E-44E5-8708-4ACAFD8B2A25}" sibTransId="{6EFEE6BE-7BC4-47F9-AD4E-A1F439CCF3B7}"/>
    <dgm:cxn modelId="{CB9F0139-E28B-2448-A98E-29CFF97116AE}" type="presOf" srcId="{BC07D828-6C1A-4189-B001-A3FBE9B0F6AF}" destId="{7EF669D9-F29F-8B44-B87B-265542A514E8}" srcOrd="0" destOrd="0" presId="urn:microsoft.com/office/officeart/2016/7/layout/LinearArrowProcessNumbered"/>
    <dgm:cxn modelId="{3D1B2E3F-F520-4784-A127-B8FF5CA36EE6}" srcId="{E2C1D24F-374E-42BF-B7A2-E736510DC7ED}" destId="{BC07D828-6C1A-4189-B001-A3FBE9B0F6AF}" srcOrd="0" destOrd="0" parTransId="{EB5A980E-DC93-4206-86AB-51BD1792949B}" sibTransId="{F0922B3F-E413-472A-9D29-53E28AB3F095}"/>
    <dgm:cxn modelId="{D3EC3340-D136-3546-B456-BE00008289B4}" type="presOf" srcId="{3835D86A-4DAD-4653-9F64-F3DC5A989B08}" destId="{DDE9FD8A-775B-874B-A47E-B697412DEC4F}" srcOrd="0" destOrd="0" presId="urn:microsoft.com/office/officeart/2016/7/layout/LinearArrowProcessNumbered"/>
    <dgm:cxn modelId="{4E9A2B41-31F9-C34D-B839-5018D3E6E5E4}" type="presOf" srcId="{87A1EDB4-F65B-445D-AF70-89AA0AD518B2}" destId="{AFBF4887-B57B-D44A-852E-E953BEE13FFB}" srcOrd="0" destOrd="0" presId="urn:microsoft.com/office/officeart/2016/7/layout/LinearArrowProcessNumbered"/>
    <dgm:cxn modelId="{393D3942-D8A0-0A43-92B8-01837C10019C}" type="presOf" srcId="{13ED7648-3BA3-4E0B-965B-058414857A76}" destId="{8B9BB7F0-0BCD-694B-9A31-FCFF6B0A9D58}" srcOrd="0" destOrd="0" presId="urn:microsoft.com/office/officeart/2016/7/layout/LinearArrowProcessNumbered"/>
    <dgm:cxn modelId="{8FD3EB51-ABB7-2B4A-9FD9-8813B6621A11}" type="presOf" srcId="{6EFEE6BE-7BC4-47F9-AD4E-A1F439CCF3B7}" destId="{9AB43981-6DD4-E240-87FC-7E4F0F504E92}" srcOrd="0" destOrd="0" presId="urn:microsoft.com/office/officeart/2016/7/layout/LinearArrowProcessNumbered"/>
    <dgm:cxn modelId="{ED6C4256-61FB-2342-A6D0-E5205DAEFAF4}" type="presOf" srcId="{5A1D8031-2A9A-4E02-846B-790F81C611A5}" destId="{8BAB2E48-3FDD-5A48-BC11-80B25FFCFFEA}" srcOrd="0" destOrd="0" presId="urn:microsoft.com/office/officeart/2016/7/layout/LinearArrowProcessNumbered"/>
    <dgm:cxn modelId="{701D9559-6DC8-FA45-AF09-B94CBD29255C}" type="presOf" srcId="{1CA0A7F8-B1CA-4C75-9FB0-A8B96407504C}" destId="{F90EDE10-61CB-0746-8B87-AA84A964CD5D}" srcOrd="0" destOrd="0" presId="urn:microsoft.com/office/officeart/2016/7/layout/LinearArrowProcessNumbered"/>
    <dgm:cxn modelId="{94593162-0AEC-D640-90C3-27F908828523}" type="presOf" srcId="{3AB59F2F-7729-4116-9B01-45F475059626}" destId="{B6D25053-3D1C-8F42-94F3-7FD218BF8C34}" srcOrd="0" destOrd="0" presId="urn:microsoft.com/office/officeart/2016/7/layout/LinearArrowProcessNumbered"/>
    <dgm:cxn modelId="{19689F71-07CA-584D-AA1B-A56F67A739EF}" type="presOf" srcId="{F1309D27-83B3-4F61-B776-564F37264F30}" destId="{D1431CA5-227D-DC46-84AC-241B38D4D952}" srcOrd="0" destOrd="0" presId="urn:microsoft.com/office/officeart/2016/7/layout/LinearArrowProcessNumbered"/>
    <dgm:cxn modelId="{F5BF6B79-8904-DA42-B5B1-B6C7520FB440}" type="presOf" srcId="{E2C1D24F-374E-42BF-B7A2-E736510DC7ED}" destId="{3460DFDA-48E3-8C4F-94E0-B66349BA74C2}" srcOrd="0" destOrd="0" presId="urn:microsoft.com/office/officeart/2016/7/layout/LinearArrowProcessNumbered"/>
    <dgm:cxn modelId="{51B4917C-AFAB-5746-8173-D608ADCDD8C0}" type="presOf" srcId="{E35F0E4B-47D7-4229-BD6B-8E53594D5B44}" destId="{E2BAFA84-0392-0941-9B6B-86DA297537BF}" srcOrd="0" destOrd="0" presId="urn:microsoft.com/office/officeart/2016/7/layout/LinearArrowProcessNumbered"/>
    <dgm:cxn modelId="{EDE44D84-B66C-9747-B477-34E4459A2F57}" type="presOf" srcId="{F0922B3F-E413-472A-9D29-53E28AB3F095}" destId="{289C33E4-EA4B-D549-95C7-899086C9687E}" srcOrd="0" destOrd="0" presId="urn:microsoft.com/office/officeart/2016/7/layout/LinearArrowProcessNumbered"/>
    <dgm:cxn modelId="{D8DDD390-814A-4178-9E72-B9B85A20183A}" srcId="{E2C1D24F-374E-42BF-B7A2-E736510DC7ED}" destId="{5A1D8031-2A9A-4E02-846B-790F81C611A5}" srcOrd="4" destOrd="0" parTransId="{F89C1058-A5D7-4101-BF31-F2431A852A93}" sibTransId="{D3975810-58C4-4E1F-B880-C0A6583E4F96}"/>
    <dgm:cxn modelId="{B66DAC9A-4713-4FA1-B520-A5518106DE2F}" srcId="{E2C1D24F-374E-42BF-B7A2-E736510DC7ED}" destId="{4B2BFF1D-0A43-414A-9176-44D2DA5EF4A0}" srcOrd="2" destOrd="0" parTransId="{FE2F5088-1155-49D1-ADDB-C0B088E4F7CB}" sibTransId="{B02597D2-3C5B-4698-8CB7-2563BA406B6F}"/>
    <dgm:cxn modelId="{3F74729E-7E92-4403-92BC-DCEE6602D686}" srcId="{E2C1D24F-374E-42BF-B7A2-E736510DC7ED}" destId="{F1309D27-83B3-4F61-B776-564F37264F30}" srcOrd="7" destOrd="0" parTransId="{A7BA8B2D-FD12-4E6B-969E-F5402F459841}" sibTransId="{3835D86A-4DAD-4653-9F64-F3DC5A989B08}"/>
    <dgm:cxn modelId="{4361D19E-A840-D742-AD25-E8BB31E489F2}" type="presOf" srcId="{B02597D2-3C5B-4698-8CB7-2563BA406B6F}" destId="{4361AB26-70CF-C24D-BDC0-D64BF08FC0D1}" srcOrd="0" destOrd="0" presId="urn:microsoft.com/office/officeart/2016/7/layout/LinearArrowProcessNumbered"/>
    <dgm:cxn modelId="{55C2B5A7-8541-9A40-BFB0-302E512B39D2}" type="presOf" srcId="{271B7F0F-073F-408E-A9F3-9C6A5E72A7E5}" destId="{36B9FE33-C619-D543-9872-046BDB503088}" srcOrd="0" destOrd="0" presId="urn:microsoft.com/office/officeart/2016/7/layout/LinearArrowProcessNumbered"/>
    <dgm:cxn modelId="{2B9B83DA-C116-4960-98BA-208166CD11AC}" srcId="{E2C1D24F-374E-42BF-B7A2-E736510DC7ED}" destId="{1CA0A7F8-B1CA-4C75-9FB0-A8B96407504C}" srcOrd="3" destOrd="0" parTransId="{F47E23C9-3171-465A-A01D-534FC9B9775F}" sibTransId="{2945D0D4-E21F-45BD-95B1-9BD119DA6717}"/>
    <dgm:cxn modelId="{E8AE29DF-31EA-4260-A8AD-2FE170FEE630}" srcId="{E2C1D24F-374E-42BF-B7A2-E736510DC7ED}" destId="{13ED7648-3BA3-4E0B-965B-058414857A76}" srcOrd="1" destOrd="0" parTransId="{D80D5048-1FF7-48FA-B073-30BCA27D3CB2}" sibTransId="{B55F6D9E-BC84-4930-8FB8-88DB6807857D}"/>
    <dgm:cxn modelId="{C3D785E0-D411-E548-8D22-C641808429F2}" type="presOf" srcId="{2945D0D4-E21F-45BD-95B1-9BD119DA6717}" destId="{83C97FF0-742F-D246-B023-62C5788C6CB0}" srcOrd="0" destOrd="0" presId="urn:microsoft.com/office/officeart/2016/7/layout/LinearArrowProcessNumbered"/>
    <dgm:cxn modelId="{BC17BFF8-6B1D-4652-8162-BEB5E026EA03}" srcId="{E2C1D24F-374E-42BF-B7A2-E736510DC7ED}" destId="{87A1EDB4-F65B-445D-AF70-89AA0AD518B2}" srcOrd="8" destOrd="0" parTransId="{896E624B-7578-429C-B9DE-4DD73D66CB1A}" sibTransId="{E35F0E4B-47D7-4229-BD6B-8E53594D5B44}"/>
    <dgm:cxn modelId="{FDC99DFC-DF9E-E447-991E-242433971BE6}" type="presOf" srcId="{261E85D8-698B-43CD-A003-E909E2A74349}" destId="{57834A24-DC5D-5F4E-A051-624DAD841242}" srcOrd="0" destOrd="0" presId="urn:microsoft.com/office/officeart/2016/7/layout/LinearArrowProcessNumbered"/>
    <dgm:cxn modelId="{D5F3BAFC-B8CD-480F-BA09-D3977EDA2FBC}" srcId="{E2C1D24F-374E-42BF-B7A2-E736510DC7ED}" destId="{3AB59F2F-7729-4116-9B01-45F475059626}" srcOrd="6" destOrd="0" parTransId="{83899338-1E2F-4251-B335-956B7C55A247}" sibTransId="{261E85D8-698B-43CD-A003-E909E2A74349}"/>
    <dgm:cxn modelId="{C76BC596-B380-EB41-A74D-485460AF5D79}" type="presParOf" srcId="{3460DFDA-48E3-8C4F-94E0-B66349BA74C2}" destId="{4405703A-70FC-324F-A39A-B450E67EA5D1}" srcOrd="0" destOrd="0" presId="urn:microsoft.com/office/officeart/2016/7/layout/LinearArrowProcessNumbered"/>
    <dgm:cxn modelId="{329A65DB-2644-F24B-B834-4451BEC5E68D}" type="presParOf" srcId="{4405703A-70FC-324F-A39A-B450E67EA5D1}" destId="{17D719BB-E144-FC41-9D62-F6A8C0582F71}" srcOrd="0" destOrd="0" presId="urn:microsoft.com/office/officeart/2016/7/layout/LinearArrowProcessNumbered"/>
    <dgm:cxn modelId="{E8D87FFD-22C9-3745-A6F9-F3199929B6EA}" type="presParOf" srcId="{4405703A-70FC-324F-A39A-B450E67EA5D1}" destId="{F1298BAF-0861-6C48-B127-BC87E3BE6126}" srcOrd="1" destOrd="0" presId="urn:microsoft.com/office/officeart/2016/7/layout/LinearArrowProcessNumbered"/>
    <dgm:cxn modelId="{A29004AF-7307-9343-A82E-51315F5AA586}" type="presParOf" srcId="{F1298BAF-0861-6C48-B127-BC87E3BE6126}" destId="{AC8C5C33-7994-8F4C-B4D2-FA1FB288D565}" srcOrd="0" destOrd="0" presId="urn:microsoft.com/office/officeart/2016/7/layout/LinearArrowProcessNumbered"/>
    <dgm:cxn modelId="{3CE712C6-9670-AF47-AAA6-0E48E7B1E604}" type="presParOf" srcId="{F1298BAF-0861-6C48-B127-BC87E3BE6126}" destId="{469C56D7-982E-414A-B4E0-79F4B0F4A25F}" srcOrd="1" destOrd="0" presId="urn:microsoft.com/office/officeart/2016/7/layout/LinearArrowProcessNumbered"/>
    <dgm:cxn modelId="{A86AAA9D-C1CF-724C-ACC4-B178F8F8F245}" type="presParOf" srcId="{F1298BAF-0861-6C48-B127-BC87E3BE6126}" destId="{289C33E4-EA4B-D549-95C7-899086C9687E}" srcOrd="2" destOrd="0" presId="urn:microsoft.com/office/officeart/2016/7/layout/LinearArrowProcessNumbered"/>
    <dgm:cxn modelId="{BC009936-6CFA-AF4C-ADF3-FEDF810F4C43}" type="presParOf" srcId="{F1298BAF-0861-6C48-B127-BC87E3BE6126}" destId="{24D6384F-5A68-D745-82B0-744B865B6D66}" srcOrd="3" destOrd="0" presId="urn:microsoft.com/office/officeart/2016/7/layout/LinearArrowProcessNumbered"/>
    <dgm:cxn modelId="{51F677CD-F894-4643-96A4-A10331032D08}" type="presParOf" srcId="{4405703A-70FC-324F-A39A-B450E67EA5D1}" destId="{7EF669D9-F29F-8B44-B87B-265542A514E8}" srcOrd="2" destOrd="0" presId="urn:microsoft.com/office/officeart/2016/7/layout/LinearArrowProcessNumbered"/>
    <dgm:cxn modelId="{CA9E7B8E-F624-734D-8D8B-1FE1CE741CC7}" type="presParOf" srcId="{3460DFDA-48E3-8C4F-94E0-B66349BA74C2}" destId="{E565CE87-1042-BD45-BDFE-C294F7B8C8F3}" srcOrd="1" destOrd="0" presId="urn:microsoft.com/office/officeart/2016/7/layout/LinearArrowProcessNumbered"/>
    <dgm:cxn modelId="{AB9F9AC4-34E6-394F-A101-8FBD24F646BE}" type="presParOf" srcId="{3460DFDA-48E3-8C4F-94E0-B66349BA74C2}" destId="{B8DF4D9D-A1FC-FB4C-89AA-34C0A0F03AC2}" srcOrd="2" destOrd="0" presId="urn:microsoft.com/office/officeart/2016/7/layout/LinearArrowProcessNumbered"/>
    <dgm:cxn modelId="{75EAB73E-CA23-4A44-8C8C-9E50E6453F9C}" type="presParOf" srcId="{B8DF4D9D-A1FC-FB4C-89AA-34C0A0F03AC2}" destId="{E0E1B60B-5F45-D246-9866-C1C0E2F6AC51}" srcOrd="0" destOrd="0" presId="urn:microsoft.com/office/officeart/2016/7/layout/LinearArrowProcessNumbered"/>
    <dgm:cxn modelId="{8F31E475-903E-E446-98F7-2F58560E60FF}" type="presParOf" srcId="{B8DF4D9D-A1FC-FB4C-89AA-34C0A0F03AC2}" destId="{5B0E0D66-543D-7C46-9E11-9EFCEB34D07C}" srcOrd="1" destOrd="0" presId="urn:microsoft.com/office/officeart/2016/7/layout/LinearArrowProcessNumbered"/>
    <dgm:cxn modelId="{01096562-A935-8E40-94A5-C5BFFB9CB4E9}" type="presParOf" srcId="{5B0E0D66-543D-7C46-9E11-9EFCEB34D07C}" destId="{CBB49473-3A19-3547-AE91-2239BB5289AE}" srcOrd="0" destOrd="0" presId="urn:microsoft.com/office/officeart/2016/7/layout/LinearArrowProcessNumbered"/>
    <dgm:cxn modelId="{FD158BEE-4DFA-6A40-97ED-74C759D45130}" type="presParOf" srcId="{5B0E0D66-543D-7C46-9E11-9EFCEB34D07C}" destId="{DA53BE52-0480-874F-BF2C-55CB286D33B1}" srcOrd="1" destOrd="0" presId="urn:microsoft.com/office/officeart/2016/7/layout/LinearArrowProcessNumbered"/>
    <dgm:cxn modelId="{A06C66B8-7B51-7745-BBD2-449D0FAAACE3}" type="presParOf" srcId="{5B0E0D66-543D-7C46-9E11-9EFCEB34D07C}" destId="{F56BA6A7-EB61-E441-855F-675E32C00C83}" srcOrd="2" destOrd="0" presId="urn:microsoft.com/office/officeart/2016/7/layout/LinearArrowProcessNumbered"/>
    <dgm:cxn modelId="{FA46BB4E-2568-D341-9C7D-518B8FF540C3}" type="presParOf" srcId="{5B0E0D66-543D-7C46-9E11-9EFCEB34D07C}" destId="{B9784C54-8985-6641-8CCA-457F1C007699}" srcOrd="3" destOrd="0" presId="urn:microsoft.com/office/officeart/2016/7/layout/LinearArrowProcessNumbered"/>
    <dgm:cxn modelId="{85C9C510-F604-6E4A-8508-DEB2F9DEBA9A}" type="presParOf" srcId="{B8DF4D9D-A1FC-FB4C-89AA-34C0A0F03AC2}" destId="{8B9BB7F0-0BCD-694B-9A31-FCFF6B0A9D58}" srcOrd="2" destOrd="0" presId="urn:microsoft.com/office/officeart/2016/7/layout/LinearArrowProcessNumbered"/>
    <dgm:cxn modelId="{BF88949A-38E7-8B43-9167-D10B417E2BFE}" type="presParOf" srcId="{3460DFDA-48E3-8C4F-94E0-B66349BA74C2}" destId="{0EA4FC26-3ED3-D04D-9963-48FCD0D09AA7}" srcOrd="3" destOrd="0" presId="urn:microsoft.com/office/officeart/2016/7/layout/LinearArrowProcessNumbered"/>
    <dgm:cxn modelId="{0EB30B66-D6CA-ED49-A5A5-A5E0CAC76040}" type="presParOf" srcId="{3460DFDA-48E3-8C4F-94E0-B66349BA74C2}" destId="{25FD1218-C844-8946-AD7A-C0C23409BD0A}" srcOrd="4" destOrd="0" presId="urn:microsoft.com/office/officeart/2016/7/layout/LinearArrowProcessNumbered"/>
    <dgm:cxn modelId="{C0A04D26-9691-A244-9397-E488ACD61F1A}" type="presParOf" srcId="{25FD1218-C844-8946-AD7A-C0C23409BD0A}" destId="{FC21E48E-87CF-8C47-9192-9B76C0B5C6DE}" srcOrd="0" destOrd="0" presId="urn:microsoft.com/office/officeart/2016/7/layout/LinearArrowProcessNumbered"/>
    <dgm:cxn modelId="{2CCF17D5-BED5-0A49-AF28-47E2F92AB5D0}" type="presParOf" srcId="{25FD1218-C844-8946-AD7A-C0C23409BD0A}" destId="{46AD9E91-259B-5F4E-8E2D-8473D96BB19D}" srcOrd="1" destOrd="0" presId="urn:microsoft.com/office/officeart/2016/7/layout/LinearArrowProcessNumbered"/>
    <dgm:cxn modelId="{90E3C55F-F7CD-2A42-9F9E-5383B034A7B5}" type="presParOf" srcId="{46AD9E91-259B-5F4E-8E2D-8473D96BB19D}" destId="{EE8E29FB-66F5-9D4E-BD6E-657722DDFDDF}" srcOrd="0" destOrd="0" presId="urn:microsoft.com/office/officeart/2016/7/layout/LinearArrowProcessNumbered"/>
    <dgm:cxn modelId="{26057B3D-8FE0-0D4E-9954-97E46FE65F75}" type="presParOf" srcId="{46AD9E91-259B-5F4E-8E2D-8473D96BB19D}" destId="{F5F37036-35BA-7C44-8434-1D3393BFC69E}" srcOrd="1" destOrd="0" presId="urn:microsoft.com/office/officeart/2016/7/layout/LinearArrowProcessNumbered"/>
    <dgm:cxn modelId="{C4F51E65-921F-0E40-AD25-1B0ED54DEACB}" type="presParOf" srcId="{46AD9E91-259B-5F4E-8E2D-8473D96BB19D}" destId="{4361AB26-70CF-C24D-BDC0-D64BF08FC0D1}" srcOrd="2" destOrd="0" presId="urn:microsoft.com/office/officeart/2016/7/layout/LinearArrowProcessNumbered"/>
    <dgm:cxn modelId="{DA6571AA-7332-9947-AD46-E1FC5CCFF82B}" type="presParOf" srcId="{46AD9E91-259B-5F4E-8E2D-8473D96BB19D}" destId="{93109A72-3164-6745-9830-D4B3AA6DC965}" srcOrd="3" destOrd="0" presId="urn:microsoft.com/office/officeart/2016/7/layout/LinearArrowProcessNumbered"/>
    <dgm:cxn modelId="{3681FCB9-3E56-6943-BBAF-D3CE574690DA}" type="presParOf" srcId="{25FD1218-C844-8946-AD7A-C0C23409BD0A}" destId="{5AFE193B-4E35-0849-8623-73D39D86FE27}" srcOrd="2" destOrd="0" presId="urn:microsoft.com/office/officeart/2016/7/layout/LinearArrowProcessNumbered"/>
    <dgm:cxn modelId="{E3EB64E8-D529-7C42-8E99-93096D32E37D}" type="presParOf" srcId="{3460DFDA-48E3-8C4F-94E0-B66349BA74C2}" destId="{75AAD039-1585-324D-BA22-B9DCC396C95D}" srcOrd="5" destOrd="0" presId="urn:microsoft.com/office/officeart/2016/7/layout/LinearArrowProcessNumbered"/>
    <dgm:cxn modelId="{BB612CD2-D641-1448-B545-E0D31C8E824D}" type="presParOf" srcId="{3460DFDA-48E3-8C4F-94E0-B66349BA74C2}" destId="{B6711822-FF95-6947-8865-338DB44D4F3B}" srcOrd="6" destOrd="0" presId="urn:microsoft.com/office/officeart/2016/7/layout/LinearArrowProcessNumbered"/>
    <dgm:cxn modelId="{CE4A089E-390A-0640-90A9-7A03BD40BC22}" type="presParOf" srcId="{B6711822-FF95-6947-8865-338DB44D4F3B}" destId="{5AB32420-2576-2948-8D09-6E531FEFE81D}" srcOrd="0" destOrd="0" presId="urn:microsoft.com/office/officeart/2016/7/layout/LinearArrowProcessNumbered"/>
    <dgm:cxn modelId="{1C025A60-3F56-D64C-B689-719D836DACA8}" type="presParOf" srcId="{B6711822-FF95-6947-8865-338DB44D4F3B}" destId="{E276A7EC-DFD3-B249-93F9-97A09A064C79}" srcOrd="1" destOrd="0" presId="urn:microsoft.com/office/officeart/2016/7/layout/LinearArrowProcessNumbered"/>
    <dgm:cxn modelId="{9CAAFEBA-E3B6-7242-8F58-4D9CE9938418}" type="presParOf" srcId="{E276A7EC-DFD3-B249-93F9-97A09A064C79}" destId="{E47293B3-8461-D443-AEAE-6DC755AC9D86}" srcOrd="0" destOrd="0" presId="urn:microsoft.com/office/officeart/2016/7/layout/LinearArrowProcessNumbered"/>
    <dgm:cxn modelId="{A4D6D827-49DD-3040-A13C-A4E905D7A14B}" type="presParOf" srcId="{E276A7EC-DFD3-B249-93F9-97A09A064C79}" destId="{E8F0B795-D43C-A34E-8A8D-E845D97E2387}" srcOrd="1" destOrd="0" presId="urn:microsoft.com/office/officeart/2016/7/layout/LinearArrowProcessNumbered"/>
    <dgm:cxn modelId="{DB3B1141-6E73-9A47-BA36-4110E463C95E}" type="presParOf" srcId="{E276A7EC-DFD3-B249-93F9-97A09A064C79}" destId="{83C97FF0-742F-D246-B023-62C5788C6CB0}" srcOrd="2" destOrd="0" presId="urn:microsoft.com/office/officeart/2016/7/layout/LinearArrowProcessNumbered"/>
    <dgm:cxn modelId="{D524A091-F144-B642-8F4E-987B640CB683}" type="presParOf" srcId="{E276A7EC-DFD3-B249-93F9-97A09A064C79}" destId="{AC01E6EF-8A92-9346-AD96-F6201466B872}" srcOrd="3" destOrd="0" presId="urn:microsoft.com/office/officeart/2016/7/layout/LinearArrowProcessNumbered"/>
    <dgm:cxn modelId="{136C9955-00FD-4044-9442-29340CC4A6CC}" type="presParOf" srcId="{B6711822-FF95-6947-8865-338DB44D4F3B}" destId="{F90EDE10-61CB-0746-8B87-AA84A964CD5D}" srcOrd="2" destOrd="0" presId="urn:microsoft.com/office/officeart/2016/7/layout/LinearArrowProcessNumbered"/>
    <dgm:cxn modelId="{E144494D-1970-1E49-9A92-8D1EDF970830}" type="presParOf" srcId="{3460DFDA-48E3-8C4F-94E0-B66349BA74C2}" destId="{D9BDB675-AB10-3B46-BB5A-47FA4C0466DB}" srcOrd="7" destOrd="0" presId="urn:microsoft.com/office/officeart/2016/7/layout/LinearArrowProcessNumbered"/>
    <dgm:cxn modelId="{8103F7A5-0346-8947-B747-7C60834A84EB}" type="presParOf" srcId="{3460DFDA-48E3-8C4F-94E0-B66349BA74C2}" destId="{F2F2BEB9-C2C6-B942-AEE6-E9FEBDEA7A1B}" srcOrd="8" destOrd="0" presId="urn:microsoft.com/office/officeart/2016/7/layout/LinearArrowProcessNumbered"/>
    <dgm:cxn modelId="{4679E572-96BC-7D4E-A4A2-6748D96AF05D}" type="presParOf" srcId="{F2F2BEB9-C2C6-B942-AEE6-E9FEBDEA7A1B}" destId="{EA777024-F961-B74D-924A-12C0670CF5B6}" srcOrd="0" destOrd="0" presId="urn:microsoft.com/office/officeart/2016/7/layout/LinearArrowProcessNumbered"/>
    <dgm:cxn modelId="{DBB629CA-B13F-544E-A972-7F5F2C61947A}" type="presParOf" srcId="{F2F2BEB9-C2C6-B942-AEE6-E9FEBDEA7A1B}" destId="{DCE3BE73-C2B2-4D40-BD91-F43B31289443}" srcOrd="1" destOrd="0" presId="urn:microsoft.com/office/officeart/2016/7/layout/LinearArrowProcessNumbered"/>
    <dgm:cxn modelId="{1B754A95-6605-2A40-ABA6-7EDBAF653DC4}" type="presParOf" srcId="{DCE3BE73-C2B2-4D40-BD91-F43B31289443}" destId="{D42A15D4-B0FC-B946-A3BA-922401CF8F30}" srcOrd="0" destOrd="0" presId="urn:microsoft.com/office/officeart/2016/7/layout/LinearArrowProcessNumbered"/>
    <dgm:cxn modelId="{1655816A-5C46-EB44-8144-4CDBA8B13A33}" type="presParOf" srcId="{DCE3BE73-C2B2-4D40-BD91-F43B31289443}" destId="{C4D75453-B002-524F-A31E-F6219938E18D}" srcOrd="1" destOrd="0" presId="urn:microsoft.com/office/officeart/2016/7/layout/LinearArrowProcessNumbered"/>
    <dgm:cxn modelId="{82626F93-7B51-AF43-A516-D37A645BDD8E}" type="presParOf" srcId="{DCE3BE73-C2B2-4D40-BD91-F43B31289443}" destId="{8EA45E15-465D-184E-90B4-12010C4A3F18}" srcOrd="2" destOrd="0" presId="urn:microsoft.com/office/officeart/2016/7/layout/LinearArrowProcessNumbered"/>
    <dgm:cxn modelId="{948E4718-066E-1243-A064-23A1C3054215}" type="presParOf" srcId="{DCE3BE73-C2B2-4D40-BD91-F43B31289443}" destId="{3A249D5A-6FD8-E14A-97B1-0A5815CD28B8}" srcOrd="3" destOrd="0" presId="urn:microsoft.com/office/officeart/2016/7/layout/LinearArrowProcessNumbered"/>
    <dgm:cxn modelId="{E7BB66B9-836D-D74A-9ADC-AA62DD2D2C94}" type="presParOf" srcId="{F2F2BEB9-C2C6-B942-AEE6-E9FEBDEA7A1B}" destId="{8BAB2E48-3FDD-5A48-BC11-80B25FFCFFEA}" srcOrd="2" destOrd="0" presId="urn:microsoft.com/office/officeart/2016/7/layout/LinearArrowProcessNumbered"/>
    <dgm:cxn modelId="{526C4183-BD65-7342-BA89-CE60722DA05C}" type="presParOf" srcId="{3460DFDA-48E3-8C4F-94E0-B66349BA74C2}" destId="{223D87F2-5F70-314D-BA9C-F6E1C193DE4F}" srcOrd="9" destOrd="0" presId="urn:microsoft.com/office/officeart/2016/7/layout/LinearArrowProcessNumbered"/>
    <dgm:cxn modelId="{9C60486A-D7DD-A24F-A120-570F33691648}" type="presParOf" srcId="{3460DFDA-48E3-8C4F-94E0-B66349BA74C2}" destId="{7F6FE37E-9D8A-2C44-B2A2-A179D9D2B782}" srcOrd="10" destOrd="0" presId="urn:microsoft.com/office/officeart/2016/7/layout/LinearArrowProcessNumbered"/>
    <dgm:cxn modelId="{47C111F0-2436-B440-9AD3-E2E57FB1355E}" type="presParOf" srcId="{7F6FE37E-9D8A-2C44-B2A2-A179D9D2B782}" destId="{825406E0-94D1-584E-99BF-5C5CAF87084F}" srcOrd="0" destOrd="0" presId="urn:microsoft.com/office/officeart/2016/7/layout/LinearArrowProcessNumbered"/>
    <dgm:cxn modelId="{F251B31E-75BF-8140-8834-0FA988B89FF4}" type="presParOf" srcId="{7F6FE37E-9D8A-2C44-B2A2-A179D9D2B782}" destId="{FEB8CD68-C961-FB45-87E8-4D79C2DF5ECF}" srcOrd="1" destOrd="0" presId="urn:microsoft.com/office/officeart/2016/7/layout/LinearArrowProcessNumbered"/>
    <dgm:cxn modelId="{615D42F7-F713-6145-BB6F-A11A0FB41723}" type="presParOf" srcId="{FEB8CD68-C961-FB45-87E8-4D79C2DF5ECF}" destId="{56CFA78C-4894-D143-99C1-297304D668AA}" srcOrd="0" destOrd="0" presId="urn:microsoft.com/office/officeart/2016/7/layout/LinearArrowProcessNumbered"/>
    <dgm:cxn modelId="{E808B6A8-F57B-7046-9EE6-BE55765C0B5C}" type="presParOf" srcId="{FEB8CD68-C961-FB45-87E8-4D79C2DF5ECF}" destId="{E5FDCA8E-3D01-3348-AD36-C957720EBDB8}" srcOrd="1" destOrd="0" presId="urn:microsoft.com/office/officeart/2016/7/layout/LinearArrowProcessNumbered"/>
    <dgm:cxn modelId="{B1FF5EFB-64FE-9B44-905B-51F1C9EFA001}" type="presParOf" srcId="{FEB8CD68-C961-FB45-87E8-4D79C2DF5ECF}" destId="{9AB43981-6DD4-E240-87FC-7E4F0F504E92}" srcOrd="2" destOrd="0" presId="urn:microsoft.com/office/officeart/2016/7/layout/LinearArrowProcessNumbered"/>
    <dgm:cxn modelId="{08116313-4EE4-5E4B-8B4D-7B6E1E8CE185}" type="presParOf" srcId="{FEB8CD68-C961-FB45-87E8-4D79C2DF5ECF}" destId="{28816DBD-88FA-9842-B535-7552C7FC06D2}" srcOrd="3" destOrd="0" presId="urn:microsoft.com/office/officeart/2016/7/layout/LinearArrowProcessNumbered"/>
    <dgm:cxn modelId="{5B3A12E0-222B-8848-BA35-FEA2706D19D8}" type="presParOf" srcId="{7F6FE37E-9D8A-2C44-B2A2-A179D9D2B782}" destId="{36B9FE33-C619-D543-9872-046BDB503088}" srcOrd="2" destOrd="0" presId="urn:microsoft.com/office/officeart/2016/7/layout/LinearArrowProcessNumbered"/>
    <dgm:cxn modelId="{D50F10CA-D2B3-424F-B594-6B0587BDBD50}" type="presParOf" srcId="{3460DFDA-48E3-8C4F-94E0-B66349BA74C2}" destId="{837F1F98-47E5-E74C-8730-A6CB8ADC626A}" srcOrd="11" destOrd="0" presId="urn:microsoft.com/office/officeart/2016/7/layout/LinearArrowProcessNumbered"/>
    <dgm:cxn modelId="{CB5CAAA7-B797-8D47-8C82-135CB885FFDE}" type="presParOf" srcId="{3460DFDA-48E3-8C4F-94E0-B66349BA74C2}" destId="{5E78575E-2A7F-1B46-9A0B-D4C3ADB7D1EA}" srcOrd="12" destOrd="0" presId="urn:microsoft.com/office/officeart/2016/7/layout/LinearArrowProcessNumbered"/>
    <dgm:cxn modelId="{3D159F33-3D1B-E540-AC7C-1AF72F593E68}" type="presParOf" srcId="{5E78575E-2A7F-1B46-9A0B-D4C3ADB7D1EA}" destId="{7B4F55B6-FCC3-4D43-998F-BFFA1E77E8F4}" srcOrd="0" destOrd="0" presId="urn:microsoft.com/office/officeart/2016/7/layout/LinearArrowProcessNumbered"/>
    <dgm:cxn modelId="{C5C50313-BA30-1C43-87B1-D01C82E867CD}" type="presParOf" srcId="{5E78575E-2A7F-1B46-9A0B-D4C3ADB7D1EA}" destId="{9E4557E6-12CD-4C47-9D03-1C047095D988}" srcOrd="1" destOrd="0" presId="urn:microsoft.com/office/officeart/2016/7/layout/LinearArrowProcessNumbered"/>
    <dgm:cxn modelId="{1FF6EF4C-B048-DC49-946E-E1C15F89FC50}" type="presParOf" srcId="{9E4557E6-12CD-4C47-9D03-1C047095D988}" destId="{1CAE8A16-06EE-4740-AB9D-D5ED4C17C001}" srcOrd="0" destOrd="0" presId="urn:microsoft.com/office/officeart/2016/7/layout/LinearArrowProcessNumbered"/>
    <dgm:cxn modelId="{55FB7E8F-49E1-C847-BF6B-755A7E6873B3}" type="presParOf" srcId="{9E4557E6-12CD-4C47-9D03-1C047095D988}" destId="{4D0AE985-4540-6244-8BE8-5BF63ED836B7}" srcOrd="1" destOrd="0" presId="urn:microsoft.com/office/officeart/2016/7/layout/LinearArrowProcessNumbered"/>
    <dgm:cxn modelId="{1AB5F1A8-E8A7-044A-A66A-ED268C5D5516}" type="presParOf" srcId="{9E4557E6-12CD-4C47-9D03-1C047095D988}" destId="{57834A24-DC5D-5F4E-A051-624DAD841242}" srcOrd="2" destOrd="0" presId="urn:microsoft.com/office/officeart/2016/7/layout/LinearArrowProcessNumbered"/>
    <dgm:cxn modelId="{12D6D896-C50F-714E-BD05-90B82CBB1380}" type="presParOf" srcId="{9E4557E6-12CD-4C47-9D03-1C047095D988}" destId="{0A51A65C-50AD-ED4F-AE4D-9AB6FD041867}" srcOrd="3" destOrd="0" presId="urn:microsoft.com/office/officeart/2016/7/layout/LinearArrowProcessNumbered"/>
    <dgm:cxn modelId="{CB907878-EED9-F842-B96E-F88BEA4094D3}" type="presParOf" srcId="{5E78575E-2A7F-1B46-9A0B-D4C3ADB7D1EA}" destId="{B6D25053-3D1C-8F42-94F3-7FD218BF8C34}" srcOrd="2" destOrd="0" presId="urn:microsoft.com/office/officeart/2016/7/layout/LinearArrowProcessNumbered"/>
    <dgm:cxn modelId="{247A6C8B-565F-464E-A825-770056F5D1E0}" type="presParOf" srcId="{3460DFDA-48E3-8C4F-94E0-B66349BA74C2}" destId="{6ACFE125-89C3-EB46-9763-2ABD50818F82}" srcOrd="13" destOrd="0" presId="urn:microsoft.com/office/officeart/2016/7/layout/LinearArrowProcessNumbered"/>
    <dgm:cxn modelId="{6415D752-199F-4149-BD16-0641B21BBBCF}" type="presParOf" srcId="{3460DFDA-48E3-8C4F-94E0-B66349BA74C2}" destId="{D9E61001-D1C4-E54C-984E-2BC9113F63CD}" srcOrd="14" destOrd="0" presId="urn:microsoft.com/office/officeart/2016/7/layout/LinearArrowProcessNumbered"/>
    <dgm:cxn modelId="{D57A8CBD-0548-3A49-B76B-7E7A1067CBA1}" type="presParOf" srcId="{D9E61001-D1C4-E54C-984E-2BC9113F63CD}" destId="{5C93F5AE-349D-A54E-B528-88B3F8B39CF2}" srcOrd="0" destOrd="0" presId="urn:microsoft.com/office/officeart/2016/7/layout/LinearArrowProcessNumbered"/>
    <dgm:cxn modelId="{61A7FB4C-F3B2-314F-8DBF-32D71D141D56}" type="presParOf" srcId="{D9E61001-D1C4-E54C-984E-2BC9113F63CD}" destId="{7AB0B957-51A9-CF4E-8054-D9E47A018044}" srcOrd="1" destOrd="0" presId="urn:microsoft.com/office/officeart/2016/7/layout/LinearArrowProcessNumbered"/>
    <dgm:cxn modelId="{2BA5FD66-4002-6B4D-9388-3F9B98D87E63}" type="presParOf" srcId="{7AB0B957-51A9-CF4E-8054-D9E47A018044}" destId="{7FD621E4-1BB8-4848-BE6A-FB4F5F85ECEE}" srcOrd="0" destOrd="0" presId="urn:microsoft.com/office/officeart/2016/7/layout/LinearArrowProcessNumbered"/>
    <dgm:cxn modelId="{7EBC4A00-D9C0-3E4E-A8D0-B86BC7A8D2F7}" type="presParOf" srcId="{7AB0B957-51A9-CF4E-8054-D9E47A018044}" destId="{86475807-FBB2-3248-A3EA-8E58D2B4FA87}" srcOrd="1" destOrd="0" presId="urn:microsoft.com/office/officeart/2016/7/layout/LinearArrowProcessNumbered"/>
    <dgm:cxn modelId="{177DDFEB-0EB9-E446-9F0C-24BC8507D2F2}" type="presParOf" srcId="{7AB0B957-51A9-CF4E-8054-D9E47A018044}" destId="{DDE9FD8A-775B-874B-A47E-B697412DEC4F}" srcOrd="2" destOrd="0" presId="urn:microsoft.com/office/officeart/2016/7/layout/LinearArrowProcessNumbered"/>
    <dgm:cxn modelId="{B0E7BDFE-2E3E-9249-8606-06A7B190BE26}" type="presParOf" srcId="{7AB0B957-51A9-CF4E-8054-D9E47A018044}" destId="{03064AA3-C0F7-A347-B7BA-B6982479E1FB}" srcOrd="3" destOrd="0" presId="urn:microsoft.com/office/officeart/2016/7/layout/LinearArrowProcessNumbered"/>
    <dgm:cxn modelId="{1E1FD397-7109-5E4B-97D5-5998DA2DF1A0}" type="presParOf" srcId="{D9E61001-D1C4-E54C-984E-2BC9113F63CD}" destId="{D1431CA5-227D-DC46-84AC-241B38D4D952}" srcOrd="2" destOrd="0" presId="urn:microsoft.com/office/officeart/2016/7/layout/LinearArrowProcessNumbered"/>
    <dgm:cxn modelId="{540CDDE5-82E0-FC45-A903-D467CDE3577A}" type="presParOf" srcId="{3460DFDA-48E3-8C4F-94E0-B66349BA74C2}" destId="{E230DF7D-B011-F842-A8BD-27B2E0653122}" srcOrd="15" destOrd="0" presId="urn:microsoft.com/office/officeart/2016/7/layout/LinearArrowProcessNumbered"/>
    <dgm:cxn modelId="{4CAC5A21-B746-D940-93F1-45CCE333FF4A}" type="presParOf" srcId="{3460DFDA-48E3-8C4F-94E0-B66349BA74C2}" destId="{AE345569-7BDC-9E4C-A3D3-A31419557689}" srcOrd="16" destOrd="0" presId="urn:microsoft.com/office/officeart/2016/7/layout/LinearArrowProcessNumbered"/>
    <dgm:cxn modelId="{AC40172A-C7DE-2C46-9558-6447825AB4C9}" type="presParOf" srcId="{AE345569-7BDC-9E4C-A3D3-A31419557689}" destId="{F4D50DF7-BE8C-4744-8378-026BDC049BEE}" srcOrd="0" destOrd="0" presId="urn:microsoft.com/office/officeart/2016/7/layout/LinearArrowProcessNumbered"/>
    <dgm:cxn modelId="{DDE8DD52-94EF-A147-9781-0E631E5461A8}" type="presParOf" srcId="{AE345569-7BDC-9E4C-A3D3-A31419557689}" destId="{37810B44-AC10-9642-910E-1A307E78F153}" srcOrd="1" destOrd="0" presId="urn:microsoft.com/office/officeart/2016/7/layout/LinearArrowProcessNumbered"/>
    <dgm:cxn modelId="{D623721E-BA25-8D41-8BA4-F2E681F867E3}" type="presParOf" srcId="{37810B44-AC10-9642-910E-1A307E78F153}" destId="{03FD940B-190F-EE4B-9FD0-51114A9F91F4}" srcOrd="0" destOrd="0" presId="urn:microsoft.com/office/officeart/2016/7/layout/LinearArrowProcessNumbered"/>
    <dgm:cxn modelId="{07F9580D-45DF-7249-9E42-FCA5F4FE5805}" type="presParOf" srcId="{37810B44-AC10-9642-910E-1A307E78F153}" destId="{BD409517-691C-8C4D-BEA7-732D3FA9C3C8}" srcOrd="1" destOrd="0" presId="urn:microsoft.com/office/officeart/2016/7/layout/LinearArrowProcessNumbered"/>
    <dgm:cxn modelId="{D8F610E7-01A2-0349-A81B-FF838C5FC918}" type="presParOf" srcId="{37810B44-AC10-9642-910E-1A307E78F153}" destId="{E2BAFA84-0392-0941-9B6B-86DA297537BF}" srcOrd="2" destOrd="0" presId="urn:microsoft.com/office/officeart/2016/7/layout/LinearArrowProcessNumbered"/>
    <dgm:cxn modelId="{89C27262-DDA8-DB42-99EA-94D447960DEC}" type="presParOf" srcId="{37810B44-AC10-9642-910E-1A307E78F153}" destId="{02D4B5A9-4790-6C45-BD83-ADB5446E52DD}" srcOrd="3" destOrd="0" presId="urn:microsoft.com/office/officeart/2016/7/layout/LinearArrowProcessNumbered"/>
    <dgm:cxn modelId="{9C6325A0-5A45-5F46-8C42-A7FBB21735EE}" type="presParOf" srcId="{AE345569-7BDC-9E4C-A3D3-A31419557689}" destId="{AFBF4887-B57B-D44A-852E-E953BEE13FFB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8169E-590D-6C4D-B5A2-E54CC1B685BA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66D571F-A853-8843-B6EA-1F36AE164BFA}">
      <dgm:prSet phldrT="[Testo]"/>
      <dgm:spPr/>
      <dgm:t>
        <a:bodyPr/>
        <a:lstStyle/>
        <a:p>
          <a:r>
            <a:rPr lang="it-IT" noProof="1"/>
            <a:t>Mitigazione dei bias, modelli interpretabili e conformi alle normative.</a:t>
          </a:r>
          <a:endParaRPr lang="it-IT" dirty="0"/>
        </a:p>
      </dgm:t>
    </dgm:pt>
    <dgm:pt modelId="{8FFEFAE5-0281-1049-8DC5-A81C164886B9}" type="parTrans" cxnId="{4EDCCCAF-5C9C-BB4D-BF6D-DAED7032637C}">
      <dgm:prSet/>
      <dgm:spPr/>
      <dgm:t>
        <a:bodyPr/>
        <a:lstStyle/>
        <a:p>
          <a:endParaRPr lang="it-IT"/>
        </a:p>
      </dgm:t>
    </dgm:pt>
    <dgm:pt modelId="{95CBBF38-F0CC-A445-9DFA-26D0960316FD}" type="sibTrans" cxnId="{4EDCCCAF-5C9C-BB4D-BF6D-DAED7032637C}">
      <dgm:prSet/>
      <dgm:spPr/>
      <dgm:t>
        <a:bodyPr/>
        <a:lstStyle/>
        <a:p>
          <a:endParaRPr lang="it-IT"/>
        </a:p>
      </dgm:t>
    </dgm:pt>
    <dgm:pt modelId="{BABD70A0-A5CD-D044-A969-3E3D10BC7E17}">
      <dgm:prSet phldrT="[Testo]"/>
      <dgm:spPr/>
      <dgm:t>
        <a:bodyPr/>
        <a:lstStyle/>
        <a:p>
          <a:r>
            <a:rPr lang="it-IT" noProof="1"/>
            <a:t>Sviluppo di strumenti di cognitive security per la protezione dell’informazione.</a:t>
          </a:r>
          <a:endParaRPr lang="it-IT" dirty="0"/>
        </a:p>
      </dgm:t>
    </dgm:pt>
    <dgm:pt modelId="{2885956A-6AC4-DC41-ACF4-3806357C80B9}" type="parTrans" cxnId="{49DCCBAB-FD53-A54C-ABD6-AA86B9739E7D}">
      <dgm:prSet/>
      <dgm:spPr/>
      <dgm:t>
        <a:bodyPr/>
        <a:lstStyle/>
        <a:p>
          <a:endParaRPr lang="it-IT"/>
        </a:p>
      </dgm:t>
    </dgm:pt>
    <dgm:pt modelId="{7776B069-1188-6443-907B-2755A9498086}" type="sibTrans" cxnId="{49DCCBAB-FD53-A54C-ABD6-AA86B9739E7D}">
      <dgm:prSet/>
      <dgm:spPr/>
      <dgm:t>
        <a:bodyPr/>
        <a:lstStyle/>
        <a:p>
          <a:endParaRPr lang="it-IT"/>
        </a:p>
      </dgm:t>
    </dgm:pt>
    <dgm:pt modelId="{F58EFA40-A296-5145-98D8-7B23DE94789A}">
      <dgm:prSet phldrT="[Testo]"/>
      <dgm:spPr/>
      <dgm:t>
        <a:bodyPr/>
        <a:lstStyle/>
        <a:p>
          <a:r>
            <a:rPr lang="it-IT" noProof="1"/>
            <a:t>Regolamentazione e Governance dei Dati</a:t>
          </a:r>
          <a:endParaRPr lang="it-IT" dirty="0"/>
        </a:p>
      </dgm:t>
    </dgm:pt>
    <dgm:pt modelId="{CD0052E8-66FC-CA4E-9B75-CEC0DD8DA2A1}" type="parTrans" cxnId="{20ABC77C-0B18-C14D-BBAF-B8596122004E}">
      <dgm:prSet/>
      <dgm:spPr/>
      <dgm:t>
        <a:bodyPr/>
        <a:lstStyle/>
        <a:p>
          <a:endParaRPr lang="it-IT"/>
        </a:p>
      </dgm:t>
    </dgm:pt>
    <dgm:pt modelId="{0DEBCF7B-2823-7A4D-B77D-CF6124B06005}" type="sibTrans" cxnId="{20ABC77C-0B18-C14D-BBAF-B8596122004E}">
      <dgm:prSet/>
      <dgm:spPr/>
      <dgm:t>
        <a:bodyPr/>
        <a:lstStyle/>
        <a:p>
          <a:endParaRPr lang="it-IT"/>
        </a:p>
      </dgm:t>
    </dgm:pt>
    <dgm:pt modelId="{EFAAEB4C-54CB-6648-8B23-2B445FFDEA68}">
      <dgm:prSet phldrT="[Testo]"/>
      <dgm:spPr/>
      <dgm:t>
        <a:bodyPr/>
        <a:lstStyle/>
        <a:p>
          <a:r>
            <a:rPr lang="it-IT" noProof="1"/>
            <a:t>Supporto a policy e framework normativi per un uso etico delle tecnologie digitali.</a:t>
          </a:r>
          <a:endParaRPr lang="it-IT" dirty="0"/>
        </a:p>
      </dgm:t>
    </dgm:pt>
    <dgm:pt modelId="{973E0674-147D-2F4A-84E6-367775CC149B}" type="parTrans" cxnId="{12EBBB05-24B4-5A48-95FA-A8DE5985F1C2}">
      <dgm:prSet/>
      <dgm:spPr/>
      <dgm:t>
        <a:bodyPr/>
        <a:lstStyle/>
        <a:p>
          <a:endParaRPr lang="it-IT"/>
        </a:p>
      </dgm:t>
    </dgm:pt>
    <dgm:pt modelId="{1F55C01C-13F0-2E4E-9452-07027A6B7DF8}" type="sibTrans" cxnId="{12EBBB05-24B4-5A48-95FA-A8DE5985F1C2}">
      <dgm:prSet/>
      <dgm:spPr/>
      <dgm:t>
        <a:bodyPr/>
        <a:lstStyle/>
        <a:p>
          <a:endParaRPr lang="it-IT"/>
        </a:p>
      </dgm:t>
    </dgm:pt>
    <dgm:pt modelId="{A0F0AAB2-A9B6-0C44-87F1-23EF11206C79}">
      <dgm:prSet/>
      <dgm:spPr/>
      <dgm:t>
        <a:bodyPr/>
        <a:lstStyle/>
        <a:p>
          <a:r>
            <a:rPr lang="it-IT" noProof="1"/>
            <a:t>Usabilità e Accessibilità Tecnologica</a:t>
          </a:r>
          <a:endParaRPr lang="it-IT" dirty="0"/>
        </a:p>
      </dgm:t>
    </dgm:pt>
    <dgm:pt modelId="{340EB120-193E-0244-B9DA-8A82CD435852}" type="parTrans" cxnId="{79F6B2DA-3A23-6C41-8955-CF07A55CB48B}">
      <dgm:prSet/>
      <dgm:spPr/>
      <dgm:t>
        <a:bodyPr/>
        <a:lstStyle/>
        <a:p>
          <a:endParaRPr lang="it-IT"/>
        </a:p>
      </dgm:t>
    </dgm:pt>
    <dgm:pt modelId="{A16FE008-0D57-1E49-AACA-B850C52C2561}" type="sibTrans" cxnId="{79F6B2DA-3A23-6C41-8955-CF07A55CB48B}">
      <dgm:prSet/>
      <dgm:spPr/>
      <dgm:t>
        <a:bodyPr/>
        <a:lstStyle/>
        <a:p>
          <a:endParaRPr lang="it-IT"/>
        </a:p>
      </dgm:t>
    </dgm:pt>
    <dgm:pt modelId="{88DEC021-9CF0-664F-8952-899FF3D32520}">
      <dgm:prSet/>
      <dgm:spPr/>
      <dgm:t>
        <a:bodyPr/>
        <a:lstStyle/>
        <a:p>
          <a:r>
            <a:rPr lang="it-IT" noProof="1"/>
            <a:t>Ecosistema di Innovazione Responsabile</a:t>
          </a:r>
          <a:endParaRPr lang="it-IT" dirty="0"/>
        </a:p>
      </dgm:t>
    </dgm:pt>
    <dgm:pt modelId="{CB2891A3-F1ED-C841-800A-182161C542D9}" type="parTrans" cxnId="{EEDF06D3-4455-764B-A97D-E71C2D81B6B2}">
      <dgm:prSet/>
      <dgm:spPr/>
      <dgm:t>
        <a:bodyPr/>
        <a:lstStyle/>
        <a:p>
          <a:endParaRPr lang="it-IT"/>
        </a:p>
      </dgm:t>
    </dgm:pt>
    <dgm:pt modelId="{69C82C5B-1B3A-9946-A461-DE71D100F9C6}" type="sibTrans" cxnId="{EEDF06D3-4455-764B-A97D-E71C2D81B6B2}">
      <dgm:prSet/>
      <dgm:spPr/>
      <dgm:t>
        <a:bodyPr/>
        <a:lstStyle/>
        <a:p>
          <a:endParaRPr lang="it-IT"/>
        </a:p>
      </dgm:t>
    </dgm:pt>
    <dgm:pt modelId="{819381D6-8170-F84D-BBBD-475DF574D381}">
      <dgm:prSet/>
      <dgm:spPr/>
      <dgm:t>
        <a:bodyPr/>
        <a:lstStyle/>
        <a:p>
          <a:r>
            <a:rPr lang="it-IT" noProof="1"/>
            <a:t>Infrastrutture Computazionali Avanzate</a:t>
          </a:r>
        </a:p>
      </dgm:t>
    </dgm:pt>
    <dgm:pt modelId="{15AD2D76-C123-D44C-8D3F-147CB8C3566E}" type="parTrans" cxnId="{903E6150-7D72-864A-B264-6AB82E55BDFC}">
      <dgm:prSet/>
      <dgm:spPr/>
      <dgm:t>
        <a:bodyPr/>
        <a:lstStyle/>
        <a:p>
          <a:endParaRPr lang="it-IT"/>
        </a:p>
      </dgm:t>
    </dgm:pt>
    <dgm:pt modelId="{FF3FD4E0-939C-F54F-88D7-28584780DB9F}" type="sibTrans" cxnId="{903E6150-7D72-864A-B264-6AB82E55BDFC}">
      <dgm:prSet/>
      <dgm:spPr/>
      <dgm:t>
        <a:bodyPr/>
        <a:lstStyle/>
        <a:p>
          <a:endParaRPr lang="it-IT"/>
        </a:p>
      </dgm:t>
    </dgm:pt>
    <dgm:pt modelId="{CFA029E5-49B8-6F4B-8EB3-AD7C32A4ED11}">
      <dgm:prSet/>
      <dgm:spPr/>
      <dgm:t>
        <a:bodyPr/>
        <a:lstStyle/>
        <a:p>
          <a:r>
            <a:rPr lang="it-IT" noProof="1"/>
            <a:t>Cybersecurity</a:t>
          </a:r>
        </a:p>
      </dgm:t>
    </dgm:pt>
    <dgm:pt modelId="{3A5AA00D-E250-0A4D-BEFF-857AFB327859}" type="parTrans" cxnId="{6FA27E61-F8B1-6C40-9145-2BED48F0DA92}">
      <dgm:prSet/>
      <dgm:spPr/>
      <dgm:t>
        <a:bodyPr/>
        <a:lstStyle/>
        <a:p>
          <a:endParaRPr lang="it-IT"/>
        </a:p>
      </dgm:t>
    </dgm:pt>
    <dgm:pt modelId="{C9CA3BA6-8823-EF43-8DF3-35E10FBE625D}" type="sibTrans" cxnId="{6FA27E61-F8B1-6C40-9145-2BED48F0DA92}">
      <dgm:prSet/>
      <dgm:spPr/>
      <dgm:t>
        <a:bodyPr/>
        <a:lstStyle/>
        <a:p>
          <a:endParaRPr lang="it-IT"/>
        </a:p>
      </dgm:t>
    </dgm:pt>
    <dgm:pt modelId="{0A30B666-9C53-5348-A289-3C4C245B623D}">
      <dgm:prSet/>
      <dgm:spPr/>
      <dgm:t>
        <a:bodyPr/>
        <a:lstStyle/>
        <a:p>
          <a:r>
            <a:rPr lang="it-IT" noProof="1"/>
            <a:t>Architetture sicure, sostenibili e scalabili per la data sovereignty e le risorse HPC/Cloud.</a:t>
          </a:r>
          <a:endParaRPr lang="it-IT" dirty="0"/>
        </a:p>
      </dgm:t>
    </dgm:pt>
    <dgm:pt modelId="{6A7FF8CE-9409-3247-B79C-DBC3D2E54F11}" type="parTrans" cxnId="{8E2FF3DE-6327-054F-A61F-5585F999F78E}">
      <dgm:prSet/>
      <dgm:spPr/>
      <dgm:t>
        <a:bodyPr/>
        <a:lstStyle/>
        <a:p>
          <a:endParaRPr lang="it-IT"/>
        </a:p>
      </dgm:t>
    </dgm:pt>
    <dgm:pt modelId="{18E9CAE6-BAEF-A940-A04A-39AC1392A58D}" type="sibTrans" cxnId="{8E2FF3DE-6327-054F-A61F-5585F999F78E}">
      <dgm:prSet/>
      <dgm:spPr/>
      <dgm:t>
        <a:bodyPr/>
        <a:lstStyle/>
        <a:p>
          <a:endParaRPr lang="it-IT"/>
        </a:p>
      </dgm:t>
    </dgm:pt>
    <dgm:pt modelId="{26544904-9A88-0142-83A2-3152FEBD9C60}">
      <dgm:prSet/>
      <dgm:spPr/>
      <dgm:t>
        <a:bodyPr/>
        <a:lstStyle/>
        <a:p>
          <a:r>
            <a:rPr lang="it-IT" noProof="1"/>
            <a:t>Strategie di protezione contro attacchi, accessi illeciti e manipolazione di dati.</a:t>
          </a:r>
          <a:endParaRPr lang="it-IT" dirty="0"/>
        </a:p>
      </dgm:t>
    </dgm:pt>
    <dgm:pt modelId="{124A8702-4CAF-9441-A6AA-08AEE3673E79}" type="parTrans" cxnId="{7EAD09F8-71C9-D643-AB39-99ABF8D16348}">
      <dgm:prSet/>
      <dgm:spPr/>
      <dgm:t>
        <a:bodyPr/>
        <a:lstStyle/>
        <a:p>
          <a:endParaRPr lang="it-IT"/>
        </a:p>
      </dgm:t>
    </dgm:pt>
    <dgm:pt modelId="{1CCBE17B-CAC3-2B4B-B9DB-9A2F7C39044E}" type="sibTrans" cxnId="{7EAD09F8-71C9-D643-AB39-99ABF8D16348}">
      <dgm:prSet/>
      <dgm:spPr/>
      <dgm:t>
        <a:bodyPr/>
        <a:lstStyle/>
        <a:p>
          <a:endParaRPr lang="it-IT"/>
        </a:p>
      </dgm:t>
    </dgm:pt>
    <dgm:pt modelId="{204BFA5F-A7DD-0046-B44E-2BC628D12E8E}">
      <dgm:prSet/>
      <dgm:spPr/>
      <dgm:t>
        <a:bodyPr/>
        <a:lstStyle/>
        <a:p>
          <a:r>
            <a:rPr lang="it-IT" noProof="1"/>
            <a:t>Esperienze uomo-macchina più intuitive e inclusive.</a:t>
          </a:r>
          <a:endParaRPr lang="it-IT" dirty="0"/>
        </a:p>
      </dgm:t>
    </dgm:pt>
    <dgm:pt modelId="{F71032CA-CF20-5A40-89B3-E03CBCAE453B}" type="parTrans" cxnId="{654787DE-4B8A-8C46-9283-E4A03A5BB993}">
      <dgm:prSet/>
      <dgm:spPr/>
      <dgm:t>
        <a:bodyPr/>
        <a:lstStyle/>
        <a:p>
          <a:endParaRPr lang="it-IT"/>
        </a:p>
      </dgm:t>
    </dgm:pt>
    <dgm:pt modelId="{F858F64A-EA9C-BD4E-8845-0B58A3F0BF28}" type="sibTrans" cxnId="{654787DE-4B8A-8C46-9283-E4A03A5BB993}">
      <dgm:prSet/>
      <dgm:spPr/>
      <dgm:t>
        <a:bodyPr/>
        <a:lstStyle/>
        <a:p>
          <a:endParaRPr lang="it-IT"/>
        </a:p>
      </dgm:t>
    </dgm:pt>
    <dgm:pt modelId="{44C639C4-D122-804E-A75B-5294AB12B7C8}">
      <dgm:prSet/>
      <dgm:spPr/>
      <dgm:t>
        <a:bodyPr/>
        <a:lstStyle/>
        <a:p>
          <a:r>
            <a:rPr lang="it-IT" noProof="1"/>
            <a:t>Collaborazioni tra ricerca, industria e istituzioni per un progresso sostenibile.</a:t>
          </a:r>
          <a:endParaRPr lang="it-IT" dirty="0"/>
        </a:p>
      </dgm:t>
    </dgm:pt>
    <dgm:pt modelId="{CDB64BE8-0F26-EE4D-9247-F56DA21D724D}" type="parTrans" cxnId="{4C4204F2-31A9-F440-92F9-AAB55E3E642E}">
      <dgm:prSet/>
      <dgm:spPr/>
      <dgm:t>
        <a:bodyPr/>
        <a:lstStyle/>
        <a:p>
          <a:endParaRPr lang="it-IT"/>
        </a:p>
      </dgm:t>
    </dgm:pt>
    <dgm:pt modelId="{8952C8B8-1FE2-E242-9C33-448523657350}" type="sibTrans" cxnId="{4C4204F2-31A9-F440-92F9-AAB55E3E642E}">
      <dgm:prSet/>
      <dgm:spPr/>
      <dgm:t>
        <a:bodyPr/>
        <a:lstStyle/>
        <a:p>
          <a:endParaRPr lang="it-IT"/>
        </a:p>
      </dgm:t>
    </dgm:pt>
    <dgm:pt modelId="{047775F7-4B28-1148-8105-AB273DB19D3E}">
      <dgm:prSet phldrT="[Testo]"/>
      <dgm:spPr/>
      <dgm:t>
        <a:bodyPr/>
        <a:lstStyle/>
        <a:p>
          <a:r>
            <a:rPr lang="it-IT" noProof="1"/>
            <a:t>Contrasto alla Disinformazione</a:t>
          </a:r>
          <a:endParaRPr lang="it-IT" dirty="0"/>
        </a:p>
      </dgm:t>
    </dgm:pt>
    <dgm:pt modelId="{FEB476B0-D5A3-0E49-9745-5B50EB243965}" type="sibTrans" cxnId="{2ED5F0B3-2D55-BE40-A647-3B5D66EE13CA}">
      <dgm:prSet/>
      <dgm:spPr/>
      <dgm:t>
        <a:bodyPr/>
        <a:lstStyle/>
        <a:p>
          <a:endParaRPr lang="it-IT"/>
        </a:p>
      </dgm:t>
    </dgm:pt>
    <dgm:pt modelId="{FA269DDD-D914-DE49-BB3D-7F42CA975D1D}" type="parTrans" cxnId="{2ED5F0B3-2D55-BE40-A647-3B5D66EE13CA}">
      <dgm:prSet/>
      <dgm:spPr/>
      <dgm:t>
        <a:bodyPr/>
        <a:lstStyle/>
        <a:p>
          <a:endParaRPr lang="it-IT"/>
        </a:p>
      </dgm:t>
    </dgm:pt>
    <dgm:pt modelId="{2CCA02BB-BEA2-8C4C-AC1C-6FCBFE5D1E26}">
      <dgm:prSet phldrT="[Testo]"/>
      <dgm:spPr/>
      <dgm:t>
        <a:bodyPr/>
        <a:lstStyle/>
        <a:p>
          <a:r>
            <a:rPr lang="it-IT" noProof="1"/>
            <a:t>IA Equa e Trasparente</a:t>
          </a:r>
          <a:endParaRPr lang="it-IT" dirty="0"/>
        </a:p>
      </dgm:t>
    </dgm:pt>
    <dgm:pt modelId="{3E5D5406-3324-1E44-B300-64D24160E154}" type="sibTrans" cxnId="{1348C2C0-B4D9-8F4D-98FF-24D3E9D38DE2}">
      <dgm:prSet/>
      <dgm:spPr/>
      <dgm:t>
        <a:bodyPr/>
        <a:lstStyle/>
        <a:p>
          <a:endParaRPr lang="it-IT"/>
        </a:p>
      </dgm:t>
    </dgm:pt>
    <dgm:pt modelId="{7A9B7863-171E-7445-805F-2500C4EA96F7}" type="parTrans" cxnId="{1348C2C0-B4D9-8F4D-98FF-24D3E9D38DE2}">
      <dgm:prSet/>
      <dgm:spPr/>
      <dgm:t>
        <a:bodyPr/>
        <a:lstStyle/>
        <a:p>
          <a:endParaRPr lang="it-IT"/>
        </a:p>
      </dgm:t>
    </dgm:pt>
    <dgm:pt modelId="{CBC5DC03-EC6E-914A-8224-B38361CEAE6A}" type="pres">
      <dgm:prSet presAssocID="{D3C8169E-590D-6C4D-B5A2-E54CC1B685BA}" presName="Name0" presStyleCnt="0">
        <dgm:presLayoutVars>
          <dgm:dir/>
          <dgm:animLvl val="lvl"/>
          <dgm:resizeHandles val="exact"/>
        </dgm:presLayoutVars>
      </dgm:prSet>
      <dgm:spPr/>
    </dgm:pt>
    <dgm:pt modelId="{F4567ABB-70AF-C44D-8353-D02F0E4FB257}" type="pres">
      <dgm:prSet presAssocID="{2CCA02BB-BEA2-8C4C-AC1C-6FCBFE5D1E26}" presName="linNode" presStyleCnt="0"/>
      <dgm:spPr/>
    </dgm:pt>
    <dgm:pt modelId="{6CC94D61-F48B-F44F-9A4B-55A65D7A0537}" type="pres">
      <dgm:prSet presAssocID="{2CCA02BB-BEA2-8C4C-AC1C-6FCBFE5D1E26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A6E8C86C-2655-B94A-8586-988326064068}" type="pres">
      <dgm:prSet presAssocID="{2CCA02BB-BEA2-8C4C-AC1C-6FCBFE5D1E26}" presName="descendantText" presStyleLbl="alignAccFollowNode1" presStyleIdx="0" presStyleCnt="7">
        <dgm:presLayoutVars>
          <dgm:bulletEnabled val="1"/>
        </dgm:presLayoutVars>
      </dgm:prSet>
      <dgm:spPr/>
    </dgm:pt>
    <dgm:pt modelId="{A5DAEACB-BDD7-5B43-9B80-943030D0AF17}" type="pres">
      <dgm:prSet presAssocID="{3E5D5406-3324-1E44-B300-64D24160E154}" presName="sp" presStyleCnt="0"/>
      <dgm:spPr/>
    </dgm:pt>
    <dgm:pt modelId="{A482BF10-C5BA-DD48-9BFD-B515E5601409}" type="pres">
      <dgm:prSet presAssocID="{047775F7-4B28-1148-8105-AB273DB19D3E}" presName="linNode" presStyleCnt="0"/>
      <dgm:spPr/>
    </dgm:pt>
    <dgm:pt modelId="{EE98C487-C127-D24E-915E-AC3219DF3819}" type="pres">
      <dgm:prSet presAssocID="{047775F7-4B28-1148-8105-AB273DB19D3E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4E12F5F7-AEE9-6C41-9747-A36411FC9960}" type="pres">
      <dgm:prSet presAssocID="{047775F7-4B28-1148-8105-AB273DB19D3E}" presName="descendantText" presStyleLbl="alignAccFollowNode1" presStyleIdx="1" presStyleCnt="7">
        <dgm:presLayoutVars>
          <dgm:bulletEnabled val="1"/>
        </dgm:presLayoutVars>
      </dgm:prSet>
      <dgm:spPr/>
    </dgm:pt>
    <dgm:pt modelId="{4ACD9E61-F1AB-DF44-92C7-931CB3271E1E}" type="pres">
      <dgm:prSet presAssocID="{FEB476B0-D5A3-0E49-9745-5B50EB243965}" presName="sp" presStyleCnt="0"/>
      <dgm:spPr/>
    </dgm:pt>
    <dgm:pt modelId="{BB802222-FDBD-BE48-8162-8D299B632C85}" type="pres">
      <dgm:prSet presAssocID="{F58EFA40-A296-5145-98D8-7B23DE94789A}" presName="linNode" presStyleCnt="0"/>
      <dgm:spPr/>
    </dgm:pt>
    <dgm:pt modelId="{D4D5FE4E-7A2A-314F-AAEC-18ACA53C1306}" type="pres">
      <dgm:prSet presAssocID="{F58EFA40-A296-5145-98D8-7B23DE94789A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03A6D8F0-EAAE-C042-BDE9-38B76B2AACE7}" type="pres">
      <dgm:prSet presAssocID="{F58EFA40-A296-5145-98D8-7B23DE94789A}" presName="descendantText" presStyleLbl="alignAccFollowNode1" presStyleIdx="2" presStyleCnt="7">
        <dgm:presLayoutVars>
          <dgm:bulletEnabled val="1"/>
        </dgm:presLayoutVars>
      </dgm:prSet>
      <dgm:spPr/>
    </dgm:pt>
    <dgm:pt modelId="{839B7A3B-CDFD-D645-A58E-0030EED77D1A}" type="pres">
      <dgm:prSet presAssocID="{0DEBCF7B-2823-7A4D-B77D-CF6124B06005}" presName="sp" presStyleCnt="0"/>
      <dgm:spPr/>
    </dgm:pt>
    <dgm:pt modelId="{36CA3F55-8400-AC4E-8F61-B48264B358E4}" type="pres">
      <dgm:prSet presAssocID="{819381D6-8170-F84D-BBBD-475DF574D381}" presName="linNode" presStyleCnt="0"/>
      <dgm:spPr/>
    </dgm:pt>
    <dgm:pt modelId="{606F679E-35E6-7948-BDCD-D6990152A1FE}" type="pres">
      <dgm:prSet presAssocID="{819381D6-8170-F84D-BBBD-475DF574D381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B400C417-F200-3541-9974-D12ABA74A7D5}" type="pres">
      <dgm:prSet presAssocID="{819381D6-8170-F84D-BBBD-475DF574D381}" presName="descendantText" presStyleLbl="alignAccFollowNode1" presStyleIdx="3" presStyleCnt="7">
        <dgm:presLayoutVars>
          <dgm:bulletEnabled val="1"/>
        </dgm:presLayoutVars>
      </dgm:prSet>
      <dgm:spPr/>
    </dgm:pt>
    <dgm:pt modelId="{B0581469-C135-0B48-8CDD-A5E705B2DA74}" type="pres">
      <dgm:prSet presAssocID="{FF3FD4E0-939C-F54F-88D7-28584780DB9F}" presName="sp" presStyleCnt="0"/>
      <dgm:spPr/>
    </dgm:pt>
    <dgm:pt modelId="{8383940D-ACAE-BC45-8964-93A598A76916}" type="pres">
      <dgm:prSet presAssocID="{CFA029E5-49B8-6F4B-8EB3-AD7C32A4ED11}" presName="linNode" presStyleCnt="0"/>
      <dgm:spPr/>
    </dgm:pt>
    <dgm:pt modelId="{AA996DAF-C752-4A4A-9BD4-A86666762325}" type="pres">
      <dgm:prSet presAssocID="{CFA029E5-49B8-6F4B-8EB3-AD7C32A4ED11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9EC15CC1-26B8-6B4F-B1AA-1128534E0BA2}" type="pres">
      <dgm:prSet presAssocID="{CFA029E5-49B8-6F4B-8EB3-AD7C32A4ED11}" presName="descendantText" presStyleLbl="alignAccFollowNode1" presStyleIdx="4" presStyleCnt="7">
        <dgm:presLayoutVars>
          <dgm:bulletEnabled val="1"/>
        </dgm:presLayoutVars>
      </dgm:prSet>
      <dgm:spPr/>
    </dgm:pt>
    <dgm:pt modelId="{9374577D-7EEA-AF44-B289-7051DA32DF76}" type="pres">
      <dgm:prSet presAssocID="{C9CA3BA6-8823-EF43-8DF3-35E10FBE625D}" presName="sp" presStyleCnt="0"/>
      <dgm:spPr/>
    </dgm:pt>
    <dgm:pt modelId="{AE97F3CA-8887-8140-856F-998D1F494FA5}" type="pres">
      <dgm:prSet presAssocID="{A0F0AAB2-A9B6-0C44-87F1-23EF11206C79}" presName="linNode" presStyleCnt="0"/>
      <dgm:spPr/>
    </dgm:pt>
    <dgm:pt modelId="{A81FB35E-F7D1-9644-9325-BB67FF954A1D}" type="pres">
      <dgm:prSet presAssocID="{A0F0AAB2-A9B6-0C44-87F1-23EF11206C79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22FE02BC-E547-4341-9A1A-0862CBFE275F}" type="pres">
      <dgm:prSet presAssocID="{A0F0AAB2-A9B6-0C44-87F1-23EF11206C79}" presName="descendantText" presStyleLbl="alignAccFollowNode1" presStyleIdx="5" presStyleCnt="7">
        <dgm:presLayoutVars>
          <dgm:bulletEnabled val="1"/>
        </dgm:presLayoutVars>
      </dgm:prSet>
      <dgm:spPr/>
    </dgm:pt>
    <dgm:pt modelId="{70B8CE0F-B8E2-3148-A43E-7A0827FB327C}" type="pres">
      <dgm:prSet presAssocID="{A16FE008-0D57-1E49-AACA-B850C52C2561}" presName="sp" presStyleCnt="0"/>
      <dgm:spPr/>
    </dgm:pt>
    <dgm:pt modelId="{A3E746ED-CC57-B74B-99D9-3CFB2EBACF85}" type="pres">
      <dgm:prSet presAssocID="{88DEC021-9CF0-664F-8952-899FF3D32520}" presName="linNode" presStyleCnt="0"/>
      <dgm:spPr/>
    </dgm:pt>
    <dgm:pt modelId="{1DE2771C-0355-134B-AF8A-541B1922C15C}" type="pres">
      <dgm:prSet presAssocID="{88DEC021-9CF0-664F-8952-899FF3D32520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B93784BA-D4F1-2E49-8EF9-2120D2CE44FF}" type="pres">
      <dgm:prSet presAssocID="{88DEC021-9CF0-664F-8952-899FF3D32520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BD89A203-3DF4-FA40-89D6-5BE156A9DEE2}" type="presOf" srcId="{0A30B666-9C53-5348-A289-3C4C245B623D}" destId="{B400C417-F200-3541-9974-D12ABA74A7D5}" srcOrd="0" destOrd="0" presId="urn:microsoft.com/office/officeart/2005/8/layout/vList5"/>
    <dgm:cxn modelId="{12EBBB05-24B4-5A48-95FA-A8DE5985F1C2}" srcId="{F58EFA40-A296-5145-98D8-7B23DE94789A}" destId="{EFAAEB4C-54CB-6648-8B23-2B445FFDEA68}" srcOrd="0" destOrd="0" parTransId="{973E0674-147D-2F4A-84E6-367775CC149B}" sibTransId="{1F55C01C-13F0-2E4E-9452-07027A6B7DF8}"/>
    <dgm:cxn modelId="{FB6EA12B-7F66-424C-8FF7-C9F09F08DDEF}" type="presOf" srcId="{44C639C4-D122-804E-A75B-5294AB12B7C8}" destId="{B93784BA-D4F1-2E49-8EF9-2120D2CE44FF}" srcOrd="0" destOrd="0" presId="urn:microsoft.com/office/officeart/2005/8/layout/vList5"/>
    <dgm:cxn modelId="{903E6150-7D72-864A-B264-6AB82E55BDFC}" srcId="{D3C8169E-590D-6C4D-B5A2-E54CC1B685BA}" destId="{819381D6-8170-F84D-BBBD-475DF574D381}" srcOrd="3" destOrd="0" parTransId="{15AD2D76-C123-D44C-8D3F-147CB8C3566E}" sibTransId="{FF3FD4E0-939C-F54F-88D7-28584780DB9F}"/>
    <dgm:cxn modelId="{92FEA958-E10B-B741-8DB4-BB0EC50673C6}" type="presOf" srcId="{D66D571F-A853-8843-B6EA-1F36AE164BFA}" destId="{A6E8C86C-2655-B94A-8586-988326064068}" srcOrd="0" destOrd="0" presId="urn:microsoft.com/office/officeart/2005/8/layout/vList5"/>
    <dgm:cxn modelId="{6FA27E61-F8B1-6C40-9145-2BED48F0DA92}" srcId="{D3C8169E-590D-6C4D-B5A2-E54CC1B685BA}" destId="{CFA029E5-49B8-6F4B-8EB3-AD7C32A4ED11}" srcOrd="4" destOrd="0" parTransId="{3A5AA00D-E250-0A4D-BEFF-857AFB327859}" sibTransId="{C9CA3BA6-8823-EF43-8DF3-35E10FBE625D}"/>
    <dgm:cxn modelId="{4D016B69-5234-0C42-A7E5-0689DDD1C76E}" type="presOf" srcId="{D3C8169E-590D-6C4D-B5A2-E54CC1B685BA}" destId="{CBC5DC03-EC6E-914A-8224-B38361CEAE6A}" srcOrd="0" destOrd="0" presId="urn:microsoft.com/office/officeart/2005/8/layout/vList5"/>
    <dgm:cxn modelId="{E464166E-63BE-A147-B96D-97E5925ACA45}" type="presOf" srcId="{26544904-9A88-0142-83A2-3152FEBD9C60}" destId="{9EC15CC1-26B8-6B4F-B1AA-1128534E0BA2}" srcOrd="0" destOrd="0" presId="urn:microsoft.com/office/officeart/2005/8/layout/vList5"/>
    <dgm:cxn modelId="{05AEEC7A-8857-8348-9437-0E2F64FA699E}" type="presOf" srcId="{2CCA02BB-BEA2-8C4C-AC1C-6FCBFE5D1E26}" destId="{6CC94D61-F48B-F44F-9A4B-55A65D7A0537}" srcOrd="0" destOrd="0" presId="urn:microsoft.com/office/officeart/2005/8/layout/vList5"/>
    <dgm:cxn modelId="{20ABC77C-0B18-C14D-BBAF-B8596122004E}" srcId="{D3C8169E-590D-6C4D-B5A2-E54CC1B685BA}" destId="{F58EFA40-A296-5145-98D8-7B23DE94789A}" srcOrd="2" destOrd="0" parTransId="{CD0052E8-66FC-CA4E-9B75-CEC0DD8DA2A1}" sibTransId="{0DEBCF7B-2823-7A4D-B77D-CF6124B06005}"/>
    <dgm:cxn modelId="{505C5384-53E6-C349-B28C-F075D8E6600C}" type="presOf" srcId="{047775F7-4B28-1148-8105-AB273DB19D3E}" destId="{EE98C487-C127-D24E-915E-AC3219DF3819}" srcOrd="0" destOrd="0" presId="urn:microsoft.com/office/officeart/2005/8/layout/vList5"/>
    <dgm:cxn modelId="{E1446C96-0D65-124A-BE66-83F1F990B69D}" type="presOf" srcId="{CFA029E5-49B8-6F4B-8EB3-AD7C32A4ED11}" destId="{AA996DAF-C752-4A4A-9BD4-A86666762325}" srcOrd="0" destOrd="0" presId="urn:microsoft.com/office/officeart/2005/8/layout/vList5"/>
    <dgm:cxn modelId="{825354A3-8D7A-1243-8B5F-CB16A30B39AF}" type="presOf" srcId="{204BFA5F-A7DD-0046-B44E-2BC628D12E8E}" destId="{22FE02BC-E547-4341-9A1A-0862CBFE275F}" srcOrd="0" destOrd="0" presId="urn:microsoft.com/office/officeart/2005/8/layout/vList5"/>
    <dgm:cxn modelId="{49DCCBAB-FD53-A54C-ABD6-AA86B9739E7D}" srcId="{047775F7-4B28-1148-8105-AB273DB19D3E}" destId="{BABD70A0-A5CD-D044-A969-3E3D10BC7E17}" srcOrd="0" destOrd="0" parTransId="{2885956A-6AC4-DC41-ACF4-3806357C80B9}" sibTransId="{7776B069-1188-6443-907B-2755A9498086}"/>
    <dgm:cxn modelId="{4EDCCCAF-5C9C-BB4D-BF6D-DAED7032637C}" srcId="{2CCA02BB-BEA2-8C4C-AC1C-6FCBFE5D1E26}" destId="{D66D571F-A853-8843-B6EA-1F36AE164BFA}" srcOrd="0" destOrd="0" parTransId="{8FFEFAE5-0281-1049-8DC5-A81C164886B9}" sibTransId="{95CBBF38-F0CC-A445-9DFA-26D0960316FD}"/>
    <dgm:cxn modelId="{2ED5F0B3-2D55-BE40-A647-3B5D66EE13CA}" srcId="{D3C8169E-590D-6C4D-B5A2-E54CC1B685BA}" destId="{047775F7-4B28-1148-8105-AB273DB19D3E}" srcOrd="1" destOrd="0" parTransId="{FA269DDD-D914-DE49-BB3D-7F42CA975D1D}" sibTransId="{FEB476B0-D5A3-0E49-9745-5B50EB243965}"/>
    <dgm:cxn modelId="{410B02BE-5391-5C45-B0F1-E31CCF928C6E}" type="presOf" srcId="{A0F0AAB2-A9B6-0C44-87F1-23EF11206C79}" destId="{A81FB35E-F7D1-9644-9325-BB67FF954A1D}" srcOrd="0" destOrd="0" presId="urn:microsoft.com/office/officeart/2005/8/layout/vList5"/>
    <dgm:cxn modelId="{1348C2C0-B4D9-8F4D-98FF-24D3E9D38DE2}" srcId="{D3C8169E-590D-6C4D-B5A2-E54CC1B685BA}" destId="{2CCA02BB-BEA2-8C4C-AC1C-6FCBFE5D1E26}" srcOrd="0" destOrd="0" parTransId="{7A9B7863-171E-7445-805F-2500C4EA96F7}" sibTransId="{3E5D5406-3324-1E44-B300-64D24160E154}"/>
    <dgm:cxn modelId="{EEDF06D3-4455-764B-A97D-E71C2D81B6B2}" srcId="{D3C8169E-590D-6C4D-B5A2-E54CC1B685BA}" destId="{88DEC021-9CF0-664F-8952-899FF3D32520}" srcOrd="6" destOrd="0" parTransId="{CB2891A3-F1ED-C841-800A-182161C542D9}" sibTransId="{69C82C5B-1B3A-9946-A461-DE71D100F9C6}"/>
    <dgm:cxn modelId="{811591D4-3393-8C4E-96B9-A71A85C96052}" type="presOf" srcId="{BABD70A0-A5CD-D044-A969-3E3D10BC7E17}" destId="{4E12F5F7-AEE9-6C41-9747-A36411FC9960}" srcOrd="0" destOrd="0" presId="urn:microsoft.com/office/officeart/2005/8/layout/vList5"/>
    <dgm:cxn modelId="{79F6B2DA-3A23-6C41-8955-CF07A55CB48B}" srcId="{D3C8169E-590D-6C4D-B5A2-E54CC1B685BA}" destId="{A0F0AAB2-A9B6-0C44-87F1-23EF11206C79}" srcOrd="5" destOrd="0" parTransId="{340EB120-193E-0244-B9DA-8A82CD435852}" sibTransId="{A16FE008-0D57-1E49-AACA-B850C52C2561}"/>
    <dgm:cxn modelId="{654787DE-4B8A-8C46-9283-E4A03A5BB993}" srcId="{A0F0AAB2-A9B6-0C44-87F1-23EF11206C79}" destId="{204BFA5F-A7DD-0046-B44E-2BC628D12E8E}" srcOrd="0" destOrd="0" parTransId="{F71032CA-CF20-5A40-89B3-E03CBCAE453B}" sibTransId="{F858F64A-EA9C-BD4E-8845-0B58A3F0BF28}"/>
    <dgm:cxn modelId="{8E2FF3DE-6327-054F-A61F-5585F999F78E}" srcId="{819381D6-8170-F84D-BBBD-475DF574D381}" destId="{0A30B666-9C53-5348-A289-3C4C245B623D}" srcOrd="0" destOrd="0" parTransId="{6A7FF8CE-9409-3247-B79C-DBC3D2E54F11}" sibTransId="{18E9CAE6-BAEF-A940-A04A-39AC1392A58D}"/>
    <dgm:cxn modelId="{C3EA3BE6-EC79-134B-A369-6D833871EA9C}" type="presOf" srcId="{F58EFA40-A296-5145-98D8-7B23DE94789A}" destId="{D4D5FE4E-7A2A-314F-AAEC-18ACA53C1306}" srcOrd="0" destOrd="0" presId="urn:microsoft.com/office/officeart/2005/8/layout/vList5"/>
    <dgm:cxn modelId="{CA3629F0-7D40-464E-96C3-19A04ECF73F2}" type="presOf" srcId="{819381D6-8170-F84D-BBBD-475DF574D381}" destId="{606F679E-35E6-7948-BDCD-D6990152A1FE}" srcOrd="0" destOrd="0" presId="urn:microsoft.com/office/officeart/2005/8/layout/vList5"/>
    <dgm:cxn modelId="{3349A5F1-287B-4A42-BCDA-327E64C8D11C}" type="presOf" srcId="{88DEC021-9CF0-664F-8952-899FF3D32520}" destId="{1DE2771C-0355-134B-AF8A-541B1922C15C}" srcOrd="0" destOrd="0" presId="urn:microsoft.com/office/officeart/2005/8/layout/vList5"/>
    <dgm:cxn modelId="{4C4204F2-31A9-F440-92F9-AAB55E3E642E}" srcId="{88DEC021-9CF0-664F-8952-899FF3D32520}" destId="{44C639C4-D122-804E-A75B-5294AB12B7C8}" srcOrd="0" destOrd="0" parTransId="{CDB64BE8-0F26-EE4D-9247-F56DA21D724D}" sibTransId="{8952C8B8-1FE2-E242-9C33-448523657350}"/>
    <dgm:cxn modelId="{7EAD09F8-71C9-D643-AB39-99ABF8D16348}" srcId="{CFA029E5-49B8-6F4B-8EB3-AD7C32A4ED11}" destId="{26544904-9A88-0142-83A2-3152FEBD9C60}" srcOrd="0" destOrd="0" parTransId="{124A8702-4CAF-9441-A6AA-08AEE3673E79}" sibTransId="{1CCBE17B-CAC3-2B4B-B9DB-9A2F7C39044E}"/>
    <dgm:cxn modelId="{DF82E8F9-2057-9A47-9FF4-067C6DB8654B}" type="presOf" srcId="{EFAAEB4C-54CB-6648-8B23-2B445FFDEA68}" destId="{03A6D8F0-EAAE-C042-BDE9-38B76B2AACE7}" srcOrd="0" destOrd="0" presId="urn:microsoft.com/office/officeart/2005/8/layout/vList5"/>
    <dgm:cxn modelId="{0CB20178-42D3-474C-8A45-FD4C03904000}" type="presParOf" srcId="{CBC5DC03-EC6E-914A-8224-B38361CEAE6A}" destId="{F4567ABB-70AF-C44D-8353-D02F0E4FB257}" srcOrd="0" destOrd="0" presId="urn:microsoft.com/office/officeart/2005/8/layout/vList5"/>
    <dgm:cxn modelId="{77684EB0-5479-AF44-B537-61B732867937}" type="presParOf" srcId="{F4567ABB-70AF-C44D-8353-D02F0E4FB257}" destId="{6CC94D61-F48B-F44F-9A4B-55A65D7A0537}" srcOrd="0" destOrd="0" presId="urn:microsoft.com/office/officeart/2005/8/layout/vList5"/>
    <dgm:cxn modelId="{1CD73DF0-C602-8F40-91F5-8A6190AA2F69}" type="presParOf" srcId="{F4567ABB-70AF-C44D-8353-D02F0E4FB257}" destId="{A6E8C86C-2655-B94A-8586-988326064068}" srcOrd="1" destOrd="0" presId="urn:microsoft.com/office/officeart/2005/8/layout/vList5"/>
    <dgm:cxn modelId="{0FC39736-DDE6-C440-884E-EF7E73789A6A}" type="presParOf" srcId="{CBC5DC03-EC6E-914A-8224-B38361CEAE6A}" destId="{A5DAEACB-BDD7-5B43-9B80-943030D0AF17}" srcOrd="1" destOrd="0" presId="urn:microsoft.com/office/officeart/2005/8/layout/vList5"/>
    <dgm:cxn modelId="{D2EF576C-03A0-B842-9852-2125D98A2EA5}" type="presParOf" srcId="{CBC5DC03-EC6E-914A-8224-B38361CEAE6A}" destId="{A482BF10-C5BA-DD48-9BFD-B515E5601409}" srcOrd="2" destOrd="0" presId="urn:microsoft.com/office/officeart/2005/8/layout/vList5"/>
    <dgm:cxn modelId="{419405D2-F439-8F49-8D9F-96C83151E6D1}" type="presParOf" srcId="{A482BF10-C5BA-DD48-9BFD-B515E5601409}" destId="{EE98C487-C127-D24E-915E-AC3219DF3819}" srcOrd="0" destOrd="0" presId="urn:microsoft.com/office/officeart/2005/8/layout/vList5"/>
    <dgm:cxn modelId="{20B218DF-C477-F84E-9CA9-270B7B7F15BD}" type="presParOf" srcId="{A482BF10-C5BA-DD48-9BFD-B515E5601409}" destId="{4E12F5F7-AEE9-6C41-9747-A36411FC9960}" srcOrd="1" destOrd="0" presId="urn:microsoft.com/office/officeart/2005/8/layout/vList5"/>
    <dgm:cxn modelId="{0A82BA0B-50A4-8B47-A1C0-2FEF89C81BF0}" type="presParOf" srcId="{CBC5DC03-EC6E-914A-8224-B38361CEAE6A}" destId="{4ACD9E61-F1AB-DF44-92C7-931CB3271E1E}" srcOrd="3" destOrd="0" presId="urn:microsoft.com/office/officeart/2005/8/layout/vList5"/>
    <dgm:cxn modelId="{3C19730C-A147-7A44-A793-F17C4A4AA483}" type="presParOf" srcId="{CBC5DC03-EC6E-914A-8224-B38361CEAE6A}" destId="{BB802222-FDBD-BE48-8162-8D299B632C85}" srcOrd="4" destOrd="0" presId="urn:microsoft.com/office/officeart/2005/8/layout/vList5"/>
    <dgm:cxn modelId="{A2E38836-96CD-FD41-8CA3-AFE1E5C9CD2E}" type="presParOf" srcId="{BB802222-FDBD-BE48-8162-8D299B632C85}" destId="{D4D5FE4E-7A2A-314F-AAEC-18ACA53C1306}" srcOrd="0" destOrd="0" presId="urn:microsoft.com/office/officeart/2005/8/layout/vList5"/>
    <dgm:cxn modelId="{D0AFCAB6-58BE-9D4A-A440-D7B111517F26}" type="presParOf" srcId="{BB802222-FDBD-BE48-8162-8D299B632C85}" destId="{03A6D8F0-EAAE-C042-BDE9-38B76B2AACE7}" srcOrd="1" destOrd="0" presId="urn:microsoft.com/office/officeart/2005/8/layout/vList5"/>
    <dgm:cxn modelId="{986A82CD-4DC6-FA49-B3E2-3D87FEC40CDB}" type="presParOf" srcId="{CBC5DC03-EC6E-914A-8224-B38361CEAE6A}" destId="{839B7A3B-CDFD-D645-A58E-0030EED77D1A}" srcOrd="5" destOrd="0" presId="urn:microsoft.com/office/officeart/2005/8/layout/vList5"/>
    <dgm:cxn modelId="{1B2259EC-10FA-B24B-B606-C0B85E6110F2}" type="presParOf" srcId="{CBC5DC03-EC6E-914A-8224-B38361CEAE6A}" destId="{36CA3F55-8400-AC4E-8F61-B48264B358E4}" srcOrd="6" destOrd="0" presId="urn:microsoft.com/office/officeart/2005/8/layout/vList5"/>
    <dgm:cxn modelId="{68775047-92A6-B346-AA5F-FADAA1B3A1D8}" type="presParOf" srcId="{36CA3F55-8400-AC4E-8F61-B48264B358E4}" destId="{606F679E-35E6-7948-BDCD-D6990152A1FE}" srcOrd="0" destOrd="0" presId="urn:microsoft.com/office/officeart/2005/8/layout/vList5"/>
    <dgm:cxn modelId="{5B54FCCD-1E05-5047-BBEC-03A60CF6CCA7}" type="presParOf" srcId="{36CA3F55-8400-AC4E-8F61-B48264B358E4}" destId="{B400C417-F200-3541-9974-D12ABA74A7D5}" srcOrd="1" destOrd="0" presId="urn:microsoft.com/office/officeart/2005/8/layout/vList5"/>
    <dgm:cxn modelId="{A5CD8E8F-51F7-214C-BAA9-DCB7143D8829}" type="presParOf" srcId="{CBC5DC03-EC6E-914A-8224-B38361CEAE6A}" destId="{B0581469-C135-0B48-8CDD-A5E705B2DA74}" srcOrd="7" destOrd="0" presId="urn:microsoft.com/office/officeart/2005/8/layout/vList5"/>
    <dgm:cxn modelId="{40B94EEB-0F87-5E4A-9126-31BC03B61C7A}" type="presParOf" srcId="{CBC5DC03-EC6E-914A-8224-B38361CEAE6A}" destId="{8383940D-ACAE-BC45-8964-93A598A76916}" srcOrd="8" destOrd="0" presId="urn:microsoft.com/office/officeart/2005/8/layout/vList5"/>
    <dgm:cxn modelId="{A5F0CA25-1D35-E84B-9570-5F14BC94D8EE}" type="presParOf" srcId="{8383940D-ACAE-BC45-8964-93A598A76916}" destId="{AA996DAF-C752-4A4A-9BD4-A86666762325}" srcOrd="0" destOrd="0" presId="urn:microsoft.com/office/officeart/2005/8/layout/vList5"/>
    <dgm:cxn modelId="{D4785C35-2E0F-B342-954A-A39D568EECE4}" type="presParOf" srcId="{8383940D-ACAE-BC45-8964-93A598A76916}" destId="{9EC15CC1-26B8-6B4F-B1AA-1128534E0BA2}" srcOrd="1" destOrd="0" presId="urn:microsoft.com/office/officeart/2005/8/layout/vList5"/>
    <dgm:cxn modelId="{1619457F-BCD3-2947-8563-4D850C009CCE}" type="presParOf" srcId="{CBC5DC03-EC6E-914A-8224-B38361CEAE6A}" destId="{9374577D-7EEA-AF44-B289-7051DA32DF76}" srcOrd="9" destOrd="0" presId="urn:microsoft.com/office/officeart/2005/8/layout/vList5"/>
    <dgm:cxn modelId="{DBC85BF4-09F0-2041-A761-AC2EE5E4E2B4}" type="presParOf" srcId="{CBC5DC03-EC6E-914A-8224-B38361CEAE6A}" destId="{AE97F3CA-8887-8140-856F-998D1F494FA5}" srcOrd="10" destOrd="0" presId="urn:microsoft.com/office/officeart/2005/8/layout/vList5"/>
    <dgm:cxn modelId="{10447772-16D6-8143-827D-C3F63300E295}" type="presParOf" srcId="{AE97F3CA-8887-8140-856F-998D1F494FA5}" destId="{A81FB35E-F7D1-9644-9325-BB67FF954A1D}" srcOrd="0" destOrd="0" presId="urn:microsoft.com/office/officeart/2005/8/layout/vList5"/>
    <dgm:cxn modelId="{F19FD6FB-2EDE-D74E-A5B7-A6EE4FA044B8}" type="presParOf" srcId="{AE97F3CA-8887-8140-856F-998D1F494FA5}" destId="{22FE02BC-E547-4341-9A1A-0862CBFE275F}" srcOrd="1" destOrd="0" presId="urn:microsoft.com/office/officeart/2005/8/layout/vList5"/>
    <dgm:cxn modelId="{420C98B6-76F6-DB45-AE4B-0BE33924F73B}" type="presParOf" srcId="{CBC5DC03-EC6E-914A-8224-B38361CEAE6A}" destId="{70B8CE0F-B8E2-3148-A43E-7A0827FB327C}" srcOrd="11" destOrd="0" presId="urn:microsoft.com/office/officeart/2005/8/layout/vList5"/>
    <dgm:cxn modelId="{94921C35-4DEA-844C-A425-7A04A46A2504}" type="presParOf" srcId="{CBC5DC03-EC6E-914A-8224-B38361CEAE6A}" destId="{A3E746ED-CC57-B74B-99D9-3CFB2EBACF85}" srcOrd="12" destOrd="0" presId="urn:microsoft.com/office/officeart/2005/8/layout/vList5"/>
    <dgm:cxn modelId="{4A86E936-C01B-5C47-BF7A-C73963C5EA46}" type="presParOf" srcId="{A3E746ED-CC57-B74B-99D9-3CFB2EBACF85}" destId="{1DE2771C-0355-134B-AF8A-541B1922C15C}" srcOrd="0" destOrd="0" presId="urn:microsoft.com/office/officeart/2005/8/layout/vList5"/>
    <dgm:cxn modelId="{8D23C976-D3B8-5943-A276-91074D9F9537}" type="presParOf" srcId="{A3E746ED-CC57-B74B-99D9-3CFB2EBACF85}" destId="{B93784BA-D4F1-2E49-8EF9-2120D2CE44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AAA635-DF18-4213-BDD2-40D8F0EE92F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9E539F2-A8FE-4195-A8E3-C6FE03B34CA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 b="1" i="0"/>
            <a:t>Contesto e Opportunità</a:t>
          </a:r>
          <a:r>
            <a:rPr lang="it-IT" b="0" i="0"/>
            <a:t> </a:t>
          </a:r>
          <a:endParaRPr lang="en-US"/>
        </a:p>
      </dgm:t>
    </dgm:pt>
    <dgm:pt modelId="{E0C61E7E-D1F7-4E6A-A102-4BA7F06E39D9}" type="parTrans" cxnId="{9C1EAE64-57E6-43E1-AA87-F3683340AA01}">
      <dgm:prSet/>
      <dgm:spPr/>
      <dgm:t>
        <a:bodyPr/>
        <a:lstStyle/>
        <a:p>
          <a:endParaRPr lang="en-US"/>
        </a:p>
      </dgm:t>
    </dgm:pt>
    <dgm:pt modelId="{2A51CB28-6F97-488E-96D5-C35BD3EA0FA4}" type="sibTrans" cxnId="{9C1EAE64-57E6-43E1-AA87-F3683340AA01}">
      <dgm:prSet/>
      <dgm:spPr/>
      <dgm:t>
        <a:bodyPr/>
        <a:lstStyle/>
        <a:p>
          <a:endParaRPr lang="en-US"/>
        </a:p>
      </dgm:t>
    </dgm:pt>
    <dgm:pt modelId="{8A444D7B-9341-45DC-8811-E85E7AF760F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 dirty="0"/>
            <a:t>Un mercato in rapida crescita legato all'innovazione digitale</a:t>
          </a:r>
          <a:endParaRPr lang="en-US" dirty="0"/>
        </a:p>
      </dgm:t>
    </dgm:pt>
    <dgm:pt modelId="{E3E58B51-90EE-4D8E-B165-B7799AD81357}" type="parTrans" cxnId="{2281BCFD-AA67-4D63-95FA-296C62FC6358}">
      <dgm:prSet/>
      <dgm:spPr/>
      <dgm:t>
        <a:bodyPr/>
        <a:lstStyle/>
        <a:p>
          <a:endParaRPr lang="en-US"/>
        </a:p>
      </dgm:t>
    </dgm:pt>
    <dgm:pt modelId="{97275DEF-DFEE-4F5B-8871-BE7B5573E920}" type="sibTrans" cxnId="{2281BCFD-AA67-4D63-95FA-296C62FC6358}">
      <dgm:prSet/>
      <dgm:spPr/>
      <dgm:t>
        <a:bodyPr/>
        <a:lstStyle/>
        <a:p>
          <a:endParaRPr lang="en-US"/>
        </a:p>
      </dgm:t>
    </dgm:pt>
    <dgm:pt modelId="{FA48C7B7-5748-47ED-8E56-027304FA1E36}">
      <dgm:prSet/>
      <dgm:spPr/>
      <dgm:t>
        <a:bodyPr/>
        <a:lstStyle/>
        <a:p>
          <a:r>
            <a:rPr lang="it-IT" b="0" i="0" dirty="0"/>
            <a:t>Il settore dell’hardware e software per il calcolo ad alte prestazioni è attualmente dominato da attori extra-UE</a:t>
          </a:r>
          <a:endParaRPr lang="en-US" dirty="0"/>
        </a:p>
      </dgm:t>
    </dgm:pt>
    <dgm:pt modelId="{37B3D518-83F1-4485-B999-1B5C736BD9FB}" type="parTrans" cxnId="{9F485940-5D3A-4494-A001-85D1BE46E0B2}">
      <dgm:prSet/>
      <dgm:spPr/>
      <dgm:t>
        <a:bodyPr/>
        <a:lstStyle/>
        <a:p>
          <a:endParaRPr lang="en-US"/>
        </a:p>
      </dgm:t>
    </dgm:pt>
    <dgm:pt modelId="{71451B49-B574-42DD-BE48-758E864D259B}" type="sibTrans" cxnId="{9F485940-5D3A-4494-A001-85D1BE46E0B2}">
      <dgm:prSet/>
      <dgm:spPr/>
      <dgm:t>
        <a:bodyPr/>
        <a:lstStyle/>
        <a:p>
          <a:endParaRPr lang="en-US"/>
        </a:p>
      </dgm:t>
    </dgm:pt>
    <dgm:pt modelId="{043294D5-6A00-4594-B1B2-3C89CA194AF0}">
      <dgm:prSet/>
      <dgm:spPr/>
      <dgm:t>
        <a:bodyPr/>
        <a:lstStyle/>
        <a:p>
          <a:r>
            <a:rPr lang="it-IT" b="0" i="0" dirty="0"/>
            <a:t>Soluzioni AI proprietarie o sviluppate con modelli collaborativi che riducono il controllo sulla catena tecnologica</a:t>
          </a:r>
          <a:endParaRPr lang="en-US" dirty="0"/>
        </a:p>
      </dgm:t>
    </dgm:pt>
    <dgm:pt modelId="{2ECBF602-3ECA-426A-BDE4-6E2AD5AE2C27}" type="parTrans" cxnId="{FAF0321C-75E6-47BC-9915-FFF332E0AD01}">
      <dgm:prSet/>
      <dgm:spPr/>
      <dgm:t>
        <a:bodyPr/>
        <a:lstStyle/>
        <a:p>
          <a:endParaRPr lang="en-US"/>
        </a:p>
      </dgm:t>
    </dgm:pt>
    <dgm:pt modelId="{D0C1A4BB-7CCA-4BF6-B20C-7A6B278EA218}" type="sibTrans" cxnId="{FAF0321C-75E6-47BC-9915-FFF332E0AD01}">
      <dgm:prSet/>
      <dgm:spPr/>
      <dgm:t>
        <a:bodyPr/>
        <a:lstStyle/>
        <a:p>
          <a:endParaRPr lang="en-US"/>
        </a:p>
      </dgm:t>
    </dgm:pt>
    <dgm:pt modelId="{F06CC3EE-6A48-4986-B670-3C7FAC85ADB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 b="1" i="0"/>
            <a:t>Sviluppo e Settori Chiave</a:t>
          </a:r>
          <a:r>
            <a:rPr lang="it-IT" b="0" i="0"/>
            <a:t> </a:t>
          </a:r>
          <a:endParaRPr lang="en-US"/>
        </a:p>
      </dgm:t>
    </dgm:pt>
    <dgm:pt modelId="{242B717E-8CCD-45EA-B158-3FFF147F1F9C}" type="parTrans" cxnId="{2B05C94A-FFD4-4DFF-85FA-3DA8EA21E3FA}">
      <dgm:prSet/>
      <dgm:spPr/>
      <dgm:t>
        <a:bodyPr/>
        <a:lstStyle/>
        <a:p>
          <a:endParaRPr lang="en-US"/>
        </a:p>
      </dgm:t>
    </dgm:pt>
    <dgm:pt modelId="{501756FE-91DD-46A3-B07E-FB7118BB11AC}" type="sibTrans" cxnId="{2B05C94A-FFD4-4DFF-85FA-3DA8EA21E3FA}">
      <dgm:prSet/>
      <dgm:spPr/>
      <dgm:t>
        <a:bodyPr/>
        <a:lstStyle/>
        <a:p>
          <a:endParaRPr lang="en-US"/>
        </a:p>
      </dgm:t>
    </dgm:pt>
    <dgm:pt modelId="{AE88CE33-C0EC-44A0-AC76-ACC18CA674A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0"/>
            <a:t>Settore pubblico</a:t>
          </a:r>
          <a:r>
            <a:rPr lang="it-IT" b="0" i="0"/>
            <a:t>: supporto nella definizione di policy su IA e sicurezza dei dati</a:t>
          </a:r>
          <a:endParaRPr lang="en-US"/>
        </a:p>
      </dgm:t>
    </dgm:pt>
    <dgm:pt modelId="{AC640ABF-C3CE-4755-B9A7-959795527DF6}" type="parTrans" cxnId="{629E56E5-FF02-4324-80CB-BFBB690164BD}">
      <dgm:prSet/>
      <dgm:spPr/>
      <dgm:t>
        <a:bodyPr/>
        <a:lstStyle/>
        <a:p>
          <a:endParaRPr lang="en-US"/>
        </a:p>
      </dgm:t>
    </dgm:pt>
    <dgm:pt modelId="{038C827B-C7F6-4867-A26D-64444891DCC0}" type="sibTrans" cxnId="{629E56E5-FF02-4324-80CB-BFBB690164BD}">
      <dgm:prSet/>
      <dgm:spPr/>
      <dgm:t>
        <a:bodyPr/>
        <a:lstStyle/>
        <a:p>
          <a:endParaRPr lang="en-US"/>
        </a:p>
      </dgm:t>
    </dgm:pt>
    <dgm:pt modelId="{E91BCFC8-98E8-47D4-B8A3-D7D45DD79D7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0" dirty="0"/>
            <a:t>Industria</a:t>
          </a:r>
          <a:r>
            <a:rPr lang="it-IT" b="0" i="0" dirty="0"/>
            <a:t>: rafforzamento della sovranità digitale e compliance normativa</a:t>
          </a:r>
          <a:endParaRPr lang="en-US" dirty="0"/>
        </a:p>
      </dgm:t>
    </dgm:pt>
    <dgm:pt modelId="{A277F443-FDB6-4302-AA92-6037F775C5E6}" type="parTrans" cxnId="{016E356C-45C0-49DD-890E-515EFE2D2960}">
      <dgm:prSet/>
      <dgm:spPr/>
      <dgm:t>
        <a:bodyPr/>
        <a:lstStyle/>
        <a:p>
          <a:endParaRPr lang="en-US"/>
        </a:p>
      </dgm:t>
    </dgm:pt>
    <dgm:pt modelId="{37E21713-9255-412D-9112-F03528B9C838}" type="sibTrans" cxnId="{016E356C-45C0-49DD-890E-515EFE2D2960}">
      <dgm:prSet/>
      <dgm:spPr/>
      <dgm:t>
        <a:bodyPr/>
        <a:lstStyle/>
        <a:p>
          <a:endParaRPr lang="en-US"/>
        </a:p>
      </dgm:t>
    </dgm:pt>
    <dgm:pt modelId="{59DA917A-894B-4CDD-A7A9-75F948DE6EB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0" dirty="0"/>
            <a:t>Centri di ricerca</a:t>
          </a:r>
          <a:r>
            <a:rPr lang="it-IT" b="0" i="0" dirty="0"/>
            <a:t>: promozione di network interdisciplinari per AI etica e cybersecurity</a:t>
          </a:r>
          <a:endParaRPr lang="en-US" dirty="0"/>
        </a:p>
      </dgm:t>
    </dgm:pt>
    <dgm:pt modelId="{DB1CD099-21B3-4C41-98F0-3F822C4EC7ED}" type="parTrans" cxnId="{CC3BBDE0-E440-40AB-B06D-AF1A80E0F607}">
      <dgm:prSet/>
      <dgm:spPr/>
      <dgm:t>
        <a:bodyPr/>
        <a:lstStyle/>
        <a:p>
          <a:endParaRPr lang="en-US"/>
        </a:p>
      </dgm:t>
    </dgm:pt>
    <dgm:pt modelId="{19B36E8E-40BA-4DB6-BC86-920302F7A8CD}" type="sibTrans" cxnId="{CC3BBDE0-E440-40AB-B06D-AF1A80E0F607}">
      <dgm:prSet/>
      <dgm:spPr/>
      <dgm:t>
        <a:bodyPr/>
        <a:lstStyle/>
        <a:p>
          <a:endParaRPr lang="en-US"/>
        </a:p>
      </dgm:t>
    </dgm:pt>
    <dgm:pt modelId="{CEDA146D-C93D-462C-B97E-A8D028F89E7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0"/>
            <a:t>Media e social network</a:t>
          </a:r>
          <a:r>
            <a:rPr lang="it-IT" b="0" i="0"/>
            <a:t>: contrasto alla disinformazione e maggiore trasparenza algoritmica</a:t>
          </a:r>
          <a:endParaRPr lang="en-US"/>
        </a:p>
      </dgm:t>
    </dgm:pt>
    <dgm:pt modelId="{3236007C-CCB3-463E-A40E-675523EF6E66}" type="parTrans" cxnId="{C9232582-F3D5-41E0-AA73-B63C21539B49}">
      <dgm:prSet/>
      <dgm:spPr/>
      <dgm:t>
        <a:bodyPr/>
        <a:lstStyle/>
        <a:p>
          <a:endParaRPr lang="en-US"/>
        </a:p>
      </dgm:t>
    </dgm:pt>
    <dgm:pt modelId="{F79786EC-F958-4792-811A-44632DB8E28F}" type="sibTrans" cxnId="{C9232582-F3D5-41E0-AA73-B63C21539B49}">
      <dgm:prSet/>
      <dgm:spPr/>
      <dgm:t>
        <a:bodyPr/>
        <a:lstStyle/>
        <a:p>
          <a:endParaRPr lang="en-US"/>
        </a:p>
      </dgm:t>
    </dgm:pt>
    <dgm:pt modelId="{19C786A0-608E-463B-9B75-2481B80F59C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0"/>
            <a:t>Infrastrutture computazionali nazionali</a:t>
          </a:r>
          <a:r>
            <a:rPr lang="it-IT" b="0" i="0"/>
            <a:t>: potenziamento della resilienza digitale e protezione di dati e reti strategiche</a:t>
          </a:r>
          <a:endParaRPr lang="en-US"/>
        </a:p>
      </dgm:t>
    </dgm:pt>
    <dgm:pt modelId="{C476D61A-A94B-44A2-9738-859B98DC0C02}" type="parTrans" cxnId="{BE94AA21-E694-44FF-98FD-7F22654B37FA}">
      <dgm:prSet/>
      <dgm:spPr/>
      <dgm:t>
        <a:bodyPr/>
        <a:lstStyle/>
        <a:p>
          <a:endParaRPr lang="en-US"/>
        </a:p>
      </dgm:t>
    </dgm:pt>
    <dgm:pt modelId="{D3B012E8-1918-4E4F-9D9F-A415F9D8C5A4}" type="sibTrans" cxnId="{BE94AA21-E694-44FF-98FD-7F22654B37FA}">
      <dgm:prSet/>
      <dgm:spPr/>
      <dgm:t>
        <a:bodyPr/>
        <a:lstStyle/>
        <a:p>
          <a:endParaRPr lang="en-US"/>
        </a:p>
      </dgm:t>
    </dgm:pt>
    <dgm:pt modelId="{FB395463-4939-463B-80F8-D4BBFC05FBC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0" dirty="0"/>
            <a:t>Altro </a:t>
          </a:r>
          <a:r>
            <a:rPr lang="it-IT" b="0" i="0" dirty="0"/>
            <a:t>(Sanità e biotecnologie, Finanza e assicurazioni, Smart Cities e mobilità, Settore energetico, E-commerce e customer </a:t>
          </a:r>
          <a:r>
            <a:rPr lang="it-IT" b="0" i="0" dirty="0" err="1"/>
            <a:t>experience</a:t>
          </a:r>
          <a:r>
            <a:rPr lang="it-IT" b="0" i="0" dirty="0"/>
            <a:t>)</a:t>
          </a:r>
          <a:endParaRPr lang="en-US" b="0" dirty="0"/>
        </a:p>
      </dgm:t>
    </dgm:pt>
    <dgm:pt modelId="{0ED46183-74C0-453F-8C5F-EFA8E1D41D70}" type="parTrans" cxnId="{0ADFB7E1-1FE2-4466-B137-EA0F1076F9C0}">
      <dgm:prSet/>
      <dgm:spPr/>
      <dgm:t>
        <a:bodyPr/>
        <a:lstStyle/>
        <a:p>
          <a:endParaRPr lang="en-US"/>
        </a:p>
      </dgm:t>
    </dgm:pt>
    <dgm:pt modelId="{07469551-F450-47D4-9C36-D5139B35E221}" type="sibTrans" cxnId="{0ADFB7E1-1FE2-4466-B137-EA0F1076F9C0}">
      <dgm:prSet/>
      <dgm:spPr/>
      <dgm:t>
        <a:bodyPr/>
        <a:lstStyle/>
        <a:p>
          <a:endParaRPr lang="en-US"/>
        </a:p>
      </dgm:t>
    </dgm:pt>
    <dgm:pt modelId="{E3A238E2-73BC-4005-915C-D0AC16C4547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 b="1" i="0"/>
            <a:t>Collaborazioni e Network Strategici</a:t>
          </a:r>
          <a:r>
            <a:rPr lang="it-IT" b="0" i="0"/>
            <a:t> </a:t>
          </a:r>
          <a:endParaRPr lang="en-US"/>
        </a:p>
      </dgm:t>
    </dgm:pt>
    <dgm:pt modelId="{A9B3643F-AC4D-43D8-9CD2-25824356A27F}" type="parTrans" cxnId="{9BA83E1D-6524-48E9-82C2-BF2C149728B9}">
      <dgm:prSet/>
      <dgm:spPr/>
      <dgm:t>
        <a:bodyPr/>
        <a:lstStyle/>
        <a:p>
          <a:endParaRPr lang="en-US"/>
        </a:p>
      </dgm:t>
    </dgm:pt>
    <dgm:pt modelId="{D7B1E36E-B7BF-498B-B998-9BBB111BF378}" type="sibTrans" cxnId="{9BA83E1D-6524-48E9-82C2-BF2C149728B9}">
      <dgm:prSet/>
      <dgm:spPr/>
      <dgm:t>
        <a:bodyPr/>
        <a:lstStyle/>
        <a:p>
          <a:endParaRPr lang="en-US"/>
        </a:p>
      </dgm:t>
    </dgm:pt>
    <dgm:pt modelId="{44A1C503-05A8-4336-8DA6-02DC9E1E7C3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0"/>
            <a:t>Enti governativi</a:t>
          </a:r>
          <a:r>
            <a:rPr lang="it-IT" b="0" i="0"/>
            <a:t>: Presidenza del Consiglio dei Ministri, Regione Toscana, Comune di Roma, IRPET.</a:t>
          </a:r>
          <a:endParaRPr lang="en-US"/>
        </a:p>
      </dgm:t>
    </dgm:pt>
    <dgm:pt modelId="{90C27BE6-489B-4196-98B3-FD1CF3C67FB7}" type="parTrans" cxnId="{29083E90-59B3-4436-BE94-16E439C3330E}">
      <dgm:prSet/>
      <dgm:spPr/>
      <dgm:t>
        <a:bodyPr/>
        <a:lstStyle/>
        <a:p>
          <a:endParaRPr lang="en-US"/>
        </a:p>
      </dgm:t>
    </dgm:pt>
    <dgm:pt modelId="{CF5990A4-2400-4CFB-AFA7-1E677CFAEAD6}" type="sibTrans" cxnId="{29083E90-59B3-4436-BE94-16E439C3330E}">
      <dgm:prSet/>
      <dgm:spPr/>
      <dgm:t>
        <a:bodyPr/>
        <a:lstStyle/>
        <a:p>
          <a:endParaRPr lang="en-US"/>
        </a:p>
      </dgm:t>
    </dgm:pt>
    <dgm:pt modelId="{8CDC63B0-FE52-4346-90B2-056BE48CFC8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0"/>
            <a:t>Agenzie ed enti di regolazione</a:t>
          </a:r>
          <a:r>
            <a:rPr lang="it-IT" b="0" i="0"/>
            <a:t>: ACER, CEER, ERRA, NARUC, CIGRE.</a:t>
          </a:r>
          <a:endParaRPr lang="en-US"/>
        </a:p>
      </dgm:t>
    </dgm:pt>
    <dgm:pt modelId="{C84947BB-EECD-4738-A62D-A224E3423F26}" type="parTrans" cxnId="{314C2719-5A68-40D7-8FD3-1770AA136511}">
      <dgm:prSet/>
      <dgm:spPr/>
      <dgm:t>
        <a:bodyPr/>
        <a:lstStyle/>
        <a:p>
          <a:endParaRPr lang="en-US"/>
        </a:p>
      </dgm:t>
    </dgm:pt>
    <dgm:pt modelId="{8A1B3EA2-0097-4853-8EBA-DB341C50545B}" type="sibTrans" cxnId="{314C2719-5A68-40D7-8FD3-1770AA136511}">
      <dgm:prSet/>
      <dgm:spPr/>
      <dgm:t>
        <a:bodyPr/>
        <a:lstStyle/>
        <a:p>
          <a:endParaRPr lang="en-US"/>
        </a:p>
      </dgm:t>
    </dgm:pt>
    <dgm:pt modelId="{0653FD6B-BC63-448D-9C90-C82BA898098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0" dirty="0"/>
            <a:t>Network strategici ed Innovation Hub</a:t>
          </a:r>
          <a:r>
            <a:rPr lang="it-IT" b="0" i="0" dirty="0"/>
            <a:t>: Start 4.0, ECSO.</a:t>
          </a:r>
          <a:endParaRPr lang="en-US" dirty="0"/>
        </a:p>
      </dgm:t>
    </dgm:pt>
    <dgm:pt modelId="{56270830-372F-44F3-B8E3-8219C3CB535E}" type="parTrans" cxnId="{B380209A-F056-42A4-A5B7-4D998A51E81E}">
      <dgm:prSet/>
      <dgm:spPr/>
      <dgm:t>
        <a:bodyPr/>
        <a:lstStyle/>
        <a:p>
          <a:endParaRPr lang="en-US"/>
        </a:p>
      </dgm:t>
    </dgm:pt>
    <dgm:pt modelId="{1385DE27-4C6C-43A6-AFFC-AC18F5A2B140}" type="sibTrans" cxnId="{B380209A-F056-42A4-A5B7-4D998A51E81E}">
      <dgm:prSet/>
      <dgm:spPr/>
      <dgm:t>
        <a:bodyPr/>
        <a:lstStyle/>
        <a:p>
          <a:endParaRPr lang="en-US"/>
        </a:p>
      </dgm:t>
    </dgm:pt>
    <dgm:pt modelId="{E7F5059F-86AB-4F83-8045-CD525D1E41F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i="0" dirty="0"/>
            <a:t>Attori globali</a:t>
          </a:r>
          <a:r>
            <a:rPr lang="it-IT" b="0" i="0" dirty="0"/>
            <a:t>: AI </a:t>
          </a:r>
          <a:r>
            <a:rPr lang="it-IT" b="0" i="0" dirty="0" err="1"/>
            <a:t>Now</a:t>
          </a:r>
          <a:r>
            <a:rPr lang="it-IT" b="0" i="0" dirty="0"/>
            <a:t> Institute, Alan Turing Institute, Google </a:t>
          </a:r>
          <a:r>
            <a:rPr lang="it-IT" b="0" i="0" dirty="0" err="1"/>
            <a:t>DeepMind</a:t>
          </a:r>
          <a:r>
            <a:rPr lang="it-IT" b="0" i="0" dirty="0"/>
            <a:t>, OpenAI, Meta AI, IBM Watson, Microsoft AI for Good</a:t>
          </a:r>
          <a:endParaRPr lang="en-US" dirty="0"/>
        </a:p>
      </dgm:t>
    </dgm:pt>
    <dgm:pt modelId="{4FC4775D-626C-4B09-81EF-C66B695B8A23}" type="parTrans" cxnId="{1C214983-EEC5-4338-901B-18BA656F442F}">
      <dgm:prSet/>
      <dgm:spPr/>
      <dgm:t>
        <a:bodyPr/>
        <a:lstStyle/>
        <a:p>
          <a:endParaRPr lang="en-US"/>
        </a:p>
      </dgm:t>
    </dgm:pt>
    <dgm:pt modelId="{992C44E6-212C-4E48-98F5-768C74922F97}" type="sibTrans" cxnId="{1C214983-EEC5-4338-901B-18BA656F442F}">
      <dgm:prSet/>
      <dgm:spPr/>
      <dgm:t>
        <a:bodyPr/>
        <a:lstStyle/>
        <a:p>
          <a:endParaRPr lang="en-US"/>
        </a:p>
      </dgm:t>
    </dgm:pt>
    <dgm:pt modelId="{1DBD4B64-A0CA-4828-A2E8-B1F70A665B57}" type="pres">
      <dgm:prSet presAssocID="{06AAA635-DF18-4213-BDD2-40D8F0EE92FE}" presName="root" presStyleCnt="0">
        <dgm:presLayoutVars>
          <dgm:dir/>
          <dgm:resizeHandles val="exact"/>
        </dgm:presLayoutVars>
      </dgm:prSet>
      <dgm:spPr/>
    </dgm:pt>
    <dgm:pt modelId="{3A3EDF61-6AE4-40F2-86A3-C164D7128E9B}" type="pres">
      <dgm:prSet presAssocID="{D9E539F2-A8FE-4195-A8E3-C6FE03B34CA4}" presName="compNode" presStyleCnt="0"/>
      <dgm:spPr/>
    </dgm:pt>
    <dgm:pt modelId="{5656BE43-ACCE-4E35-8B18-FE28B2A8FDCD}" type="pres">
      <dgm:prSet presAssocID="{D9E539F2-A8FE-4195-A8E3-C6FE03B34C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1467E55-C4C9-49D2-BCF7-676AEDF958D7}" type="pres">
      <dgm:prSet presAssocID="{D9E539F2-A8FE-4195-A8E3-C6FE03B34CA4}" presName="iconSpace" presStyleCnt="0"/>
      <dgm:spPr/>
    </dgm:pt>
    <dgm:pt modelId="{CB370F4B-AFE0-4838-90F1-7F3D83487C1F}" type="pres">
      <dgm:prSet presAssocID="{D9E539F2-A8FE-4195-A8E3-C6FE03B34CA4}" presName="parTx" presStyleLbl="revTx" presStyleIdx="0" presStyleCnt="6">
        <dgm:presLayoutVars>
          <dgm:chMax val="0"/>
          <dgm:chPref val="0"/>
        </dgm:presLayoutVars>
      </dgm:prSet>
      <dgm:spPr/>
    </dgm:pt>
    <dgm:pt modelId="{B7330FAF-9EDB-4956-A63E-958F0045074D}" type="pres">
      <dgm:prSet presAssocID="{D9E539F2-A8FE-4195-A8E3-C6FE03B34CA4}" presName="txSpace" presStyleCnt="0"/>
      <dgm:spPr/>
    </dgm:pt>
    <dgm:pt modelId="{BF59BAB6-4B1D-401B-A167-4A2C47FD384B}" type="pres">
      <dgm:prSet presAssocID="{D9E539F2-A8FE-4195-A8E3-C6FE03B34CA4}" presName="desTx" presStyleLbl="revTx" presStyleIdx="1" presStyleCnt="6">
        <dgm:presLayoutVars/>
      </dgm:prSet>
      <dgm:spPr/>
    </dgm:pt>
    <dgm:pt modelId="{81A85614-BAAB-412E-BB93-DB2CD8FE1C83}" type="pres">
      <dgm:prSet presAssocID="{2A51CB28-6F97-488E-96D5-C35BD3EA0FA4}" presName="sibTrans" presStyleCnt="0"/>
      <dgm:spPr/>
    </dgm:pt>
    <dgm:pt modelId="{347A0340-6620-4C6B-87A6-5006307931A3}" type="pres">
      <dgm:prSet presAssocID="{F06CC3EE-6A48-4986-B670-3C7FAC85ADBE}" presName="compNode" presStyleCnt="0"/>
      <dgm:spPr/>
    </dgm:pt>
    <dgm:pt modelId="{905EF541-5D7F-4384-98BB-BCEBD90071D7}" type="pres">
      <dgm:prSet presAssocID="{F06CC3EE-6A48-4986-B670-3C7FAC85ADB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013D6C7B-EABC-4BC9-BB83-EC7362B07172}" type="pres">
      <dgm:prSet presAssocID="{F06CC3EE-6A48-4986-B670-3C7FAC85ADBE}" presName="iconSpace" presStyleCnt="0"/>
      <dgm:spPr/>
    </dgm:pt>
    <dgm:pt modelId="{E1500233-2069-415D-B004-ED7564297E60}" type="pres">
      <dgm:prSet presAssocID="{F06CC3EE-6A48-4986-B670-3C7FAC85ADBE}" presName="parTx" presStyleLbl="revTx" presStyleIdx="2" presStyleCnt="6">
        <dgm:presLayoutVars>
          <dgm:chMax val="0"/>
          <dgm:chPref val="0"/>
        </dgm:presLayoutVars>
      </dgm:prSet>
      <dgm:spPr/>
    </dgm:pt>
    <dgm:pt modelId="{E0087B88-C2A2-4366-84CD-C66724317C4C}" type="pres">
      <dgm:prSet presAssocID="{F06CC3EE-6A48-4986-B670-3C7FAC85ADBE}" presName="txSpace" presStyleCnt="0"/>
      <dgm:spPr/>
    </dgm:pt>
    <dgm:pt modelId="{A40BDEFC-8BDD-417D-B61E-0F0FE4ABE2F3}" type="pres">
      <dgm:prSet presAssocID="{F06CC3EE-6A48-4986-B670-3C7FAC85ADBE}" presName="desTx" presStyleLbl="revTx" presStyleIdx="3" presStyleCnt="6">
        <dgm:presLayoutVars/>
      </dgm:prSet>
      <dgm:spPr/>
    </dgm:pt>
    <dgm:pt modelId="{9767E585-3744-4FE5-B33A-625DADC82F63}" type="pres">
      <dgm:prSet presAssocID="{501756FE-91DD-46A3-B07E-FB7118BB11AC}" presName="sibTrans" presStyleCnt="0"/>
      <dgm:spPr/>
    </dgm:pt>
    <dgm:pt modelId="{EE90B523-C811-450A-A950-20FB521C72A2}" type="pres">
      <dgm:prSet presAssocID="{E3A238E2-73BC-4005-915C-D0AC16C45471}" presName="compNode" presStyleCnt="0"/>
      <dgm:spPr/>
    </dgm:pt>
    <dgm:pt modelId="{58762023-FA68-4F90-8C19-A548A11A1D56}" type="pres">
      <dgm:prSet presAssocID="{E3A238E2-73BC-4005-915C-D0AC16C454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ssioni"/>
        </a:ext>
      </dgm:extLst>
    </dgm:pt>
    <dgm:pt modelId="{C9762114-7C5F-4B70-9770-E4AF86F4FC05}" type="pres">
      <dgm:prSet presAssocID="{E3A238E2-73BC-4005-915C-D0AC16C45471}" presName="iconSpace" presStyleCnt="0"/>
      <dgm:spPr/>
    </dgm:pt>
    <dgm:pt modelId="{A2F10EFF-FF0B-4F2B-ABFC-FABB5F1B0E4C}" type="pres">
      <dgm:prSet presAssocID="{E3A238E2-73BC-4005-915C-D0AC16C45471}" presName="parTx" presStyleLbl="revTx" presStyleIdx="4" presStyleCnt="6">
        <dgm:presLayoutVars>
          <dgm:chMax val="0"/>
          <dgm:chPref val="0"/>
        </dgm:presLayoutVars>
      </dgm:prSet>
      <dgm:spPr/>
    </dgm:pt>
    <dgm:pt modelId="{E21FECD3-036D-4F6C-8429-433364C9D46A}" type="pres">
      <dgm:prSet presAssocID="{E3A238E2-73BC-4005-915C-D0AC16C45471}" presName="txSpace" presStyleCnt="0"/>
      <dgm:spPr/>
    </dgm:pt>
    <dgm:pt modelId="{7484127C-CCEA-4F0B-8D10-2B4810571398}" type="pres">
      <dgm:prSet presAssocID="{E3A238E2-73BC-4005-915C-D0AC16C45471}" presName="desTx" presStyleLbl="revTx" presStyleIdx="5" presStyleCnt="6">
        <dgm:presLayoutVars/>
      </dgm:prSet>
      <dgm:spPr/>
    </dgm:pt>
  </dgm:ptLst>
  <dgm:cxnLst>
    <dgm:cxn modelId="{89803E02-99BA-41C6-AE03-1025C8652193}" type="presOf" srcId="{CEDA146D-C93D-462C-B97E-A8D028F89E79}" destId="{A40BDEFC-8BDD-417D-B61E-0F0FE4ABE2F3}" srcOrd="0" destOrd="3" presId="urn:microsoft.com/office/officeart/2018/5/layout/CenteredIconLabelDescriptionList"/>
    <dgm:cxn modelId="{314C2719-5A68-40D7-8FD3-1770AA136511}" srcId="{E3A238E2-73BC-4005-915C-D0AC16C45471}" destId="{8CDC63B0-FE52-4346-90B2-056BE48CFC82}" srcOrd="1" destOrd="0" parTransId="{C84947BB-EECD-4738-A62D-A224E3423F26}" sibTransId="{8A1B3EA2-0097-4853-8EBA-DB341C50545B}"/>
    <dgm:cxn modelId="{FAF0321C-75E6-47BC-9915-FFF332E0AD01}" srcId="{8A444D7B-9341-45DC-8811-E85E7AF760F8}" destId="{043294D5-6A00-4594-B1B2-3C89CA194AF0}" srcOrd="1" destOrd="0" parTransId="{2ECBF602-3ECA-426A-BDE4-6E2AD5AE2C27}" sibTransId="{D0C1A4BB-7CCA-4BF6-B20C-7A6B278EA218}"/>
    <dgm:cxn modelId="{044DED1C-B690-41E1-AE9C-6D2233777279}" type="presOf" srcId="{E3A238E2-73BC-4005-915C-D0AC16C45471}" destId="{A2F10EFF-FF0B-4F2B-ABFC-FABB5F1B0E4C}" srcOrd="0" destOrd="0" presId="urn:microsoft.com/office/officeart/2018/5/layout/CenteredIconLabelDescriptionList"/>
    <dgm:cxn modelId="{9BA83E1D-6524-48E9-82C2-BF2C149728B9}" srcId="{06AAA635-DF18-4213-BDD2-40D8F0EE92FE}" destId="{E3A238E2-73BC-4005-915C-D0AC16C45471}" srcOrd="2" destOrd="0" parTransId="{A9B3643F-AC4D-43D8-9CD2-25824356A27F}" sibTransId="{D7B1E36E-B7BF-498B-B998-9BBB111BF378}"/>
    <dgm:cxn modelId="{BE94AA21-E694-44FF-98FD-7F22654B37FA}" srcId="{F06CC3EE-6A48-4986-B670-3C7FAC85ADBE}" destId="{19C786A0-608E-463B-9B75-2481B80F59CE}" srcOrd="4" destOrd="0" parTransId="{C476D61A-A94B-44A2-9738-859B98DC0C02}" sibTransId="{D3B012E8-1918-4E4F-9D9F-A415F9D8C5A4}"/>
    <dgm:cxn modelId="{3DDF502B-F800-43B8-8BA4-C9B978590EBC}" type="presOf" srcId="{E7F5059F-86AB-4F83-8045-CD525D1E41F3}" destId="{7484127C-CCEA-4F0B-8D10-2B4810571398}" srcOrd="0" destOrd="3" presId="urn:microsoft.com/office/officeart/2018/5/layout/CenteredIconLabelDescriptionList"/>
    <dgm:cxn modelId="{9F485940-5D3A-4494-A001-85D1BE46E0B2}" srcId="{8A444D7B-9341-45DC-8811-E85E7AF760F8}" destId="{FA48C7B7-5748-47ED-8E56-027304FA1E36}" srcOrd="0" destOrd="0" parTransId="{37B3D518-83F1-4485-B999-1B5C736BD9FB}" sibTransId="{71451B49-B574-42DD-BE48-758E864D259B}"/>
    <dgm:cxn modelId="{2B05C94A-FFD4-4DFF-85FA-3DA8EA21E3FA}" srcId="{06AAA635-DF18-4213-BDD2-40D8F0EE92FE}" destId="{F06CC3EE-6A48-4986-B670-3C7FAC85ADBE}" srcOrd="1" destOrd="0" parTransId="{242B717E-8CCD-45EA-B158-3FFF147F1F9C}" sibTransId="{501756FE-91DD-46A3-B07E-FB7118BB11AC}"/>
    <dgm:cxn modelId="{6E1D4C51-2EC7-4992-9BC7-4FC391AE206A}" type="presOf" srcId="{59DA917A-894B-4CDD-A7A9-75F948DE6EB0}" destId="{A40BDEFC-8BDD-417D-B61E-0F0FE4ABE2F3}" srcOrd="0" destOrd="2" presId="urn:microsoft.com/office/officeart/2018/5/layout/CenteredIconLabelDescriptionList"/>
    <dgm:cxn modelId="{8546CF63-A2A0-4FC7-9F7B-8B989A758EB9}" type="presOf" srcId="{06AAA635-DF18-4213-BDD2-40D8F0EE92FE}" destId="{1DBD4B64-A0CA-4828-A2E8-B1F70A665B57}" srcOrd="0" destOrd="0" presId="urn:microsoft.com/office/officeart/2018/5/layout/CenteredIconLabelDescriptionList"/>
    <dgm:cxn modelId="{9C1EAE64-57E6-43E1-AA87-F3683340AA01}" srcId="{06AAA635-DF18-4213-BDD2-40D8F0EE92FE}" destId="{D9E539F2-A8FE-4195-A8E3-C6FE03B34CA4}" srcOrd="0" destOrd="0" parTransId="{E0C61E7E-D1F7-4E6A-A102-4BA7F06E39D9}" sibTransId="{2A51CB28-6F97-488E-96D5-C35BD3EA0FA4}"/>
    <dgm:cxn modelId="{AA238C65-DE3E-4B6B-9F85-0A69CE8CD289}" type="presOf" srcId="{44A1C503-05A8-4336-8DA6-02DC9E1E7C3A}" destId="{7484127C-CCEA-4F0B-8D10-2B4810571398}" srcOrd="0" destOrd="0" presId="urn:microsoft.com/office/officeart/2018/5/layout/CenteredIconLabelDescriptionList"/>
    <dgm:cxn modelId="{D1F44767-E0A7-4EBF-BEAE-87377BD4AA4C}" type="presOf" srcId="{8A444D7B-9341-45DC-8811-E85E7AF760F8}" destId="{BF59BAB6-4B1D-401B-A167-4A2C47FD384B}" srcOrd="0" destOrd="0" presId="urn:microsoft.com/office/officeart/2018/5/layout/CenteredIconLabelDescriptionList"/>
    <dgm:cxn modelId="{016E356C-45C0-49DD-890E-515EFE2D2960}" srcId="{F06CC3EE-6A48-4986-B670-3C7FAC85ADBE}" destId="{E91BCFC8-98E8-47D4-B8A3-D7D45DD79D71}" srcOrd="1" destOrd="0" parTransId="{A277F443-FDB6-4302-AA92-6037F775C5E6}" sibTransId="{37E21713-9255-412D-9112-F03528B9C838}"/>
    <dgm:cxn modelId="{C9232582-F3D5-41E0-AA73-B63C21539B49}" srcId="{F06CC3EE-6A48-4986-B670-3C7FAC85ADBE}" destId="{CEDA146D-C93D-462C-B97E-A8D028F89E79}" srcOrd="3" destOrd="0" parTransId="{3236007C-CCB3-463E-A40E-675523EF6E66}" sibTransId="{F79786EC-F958-4792-811A-44632DB8E28F}"/>
    <dgm:cxn modelId="{E34F0283-5132-4A83-924F-644062769175}" type="presOf" srcId="{AE88CE33-C0EC-44A0-AC76-ACC18CA674A0}" destId="{A40BDEFC-8BDD-417D-B61E-0F0FE4ABE2F3}" srcOrd="0" destOrd="0" presId="urn:microsoft.com/office/officeart/2018/5/layout/CenteredIconLabelDescriptionList"/>
    <dgm:cxn modelId="{1C214983-EEC5-4338-901B-18BA656F442F}" srcId="{E3A238E2-73BC-4005-915C-D0AC16C45471}" destId="{E7F5059F-86AB-4F83-8045-CD525D1E41F3}" srcOrd="3" destOrd="0" parTransId="{4FC4775D-626C-4B09-81EF-C66B695B8A23}" sibTransId="{992C44E6-212C-4E48-98F5-768C74922F97}"/>
    <dgm:cxn modelId="{1EE3E58D-5EAD-4EE3-B80C-6E01F1F18FE6}" type="presOf" srcId="{FA48C7B7-5748-47ED-8E56-027304FA1E36}" destId="{BF59BAB6-4B1D-401B-A167-4A2C47FD384B}" srcOrd="0" destOrd="1" presId="urn:microsoft.com/office/officeart/2018/5/layout/CenteredIconLabelDescriptionList"/>
    <dgm:cxn modelId="{29083E90-59B3-4436-BE94-16E439C3330E}" srcId="{E3A238E2-73BC-4005-915C-D0AC16C45471}" destId="{44A1C503-05A8-4336-8DA6-02DC9E1E7C3A}" srcOrd="0" destOrd="0" parTransId="{90C27BE6-489B-4196-98B3-FD1CF3C67FB7}" sibTransId="{CF5990A4-2400-4CFB-AFA7-1E677CFAEAD6}"/>
    <dgm:cxn modelId="{B380209A-F056-42A4-A5B7-4D998A51E81E}" srcId="{E3A238E2-73BC-4005-915C-D0AC16C45471}" destId="{0653FD6B-BC63-448D-9C90-C82BA8980980}" srcOrd="2" destOrd="0" parTransId="{56270830-372F-44F3-B8E3-8219C3CB535E}" sibTransId="{1385DE27-4C6C-43A6-AFFC-AC18F5A2B140}"/>
    <dgm:cxn modelId="{2F3DF09F-3975-4790-8A4D-F38115C15260}" type="presOf" srcId="{FB395463-4939-463B-80F8-D4BBFC05FBC1}" destId="{A40BDEFC-8BDD-417D-B61E-0F0FE4ABE2F3}" srcOrd="0" destOrd="5" presId="urn:microsoft.com/office/officeart/2018/5/layout/CenteredIconLabelDescriptionList"/>
    <dgm:cxn modelId="{8E5BB0A6-BF00-4582-9BC6-44A9842AA1AF}" type="presOf" srcId="{0653FD6B-BC63-448D-9C90-C82BA8980980}" destId="{7484127C-CCEA-4F0B-8D10-2B4810571398}" srcOrd="0" destOrd="2" presId="urn:microsoft.com/office/officeart/2018/5/layout/CenteredIconLabelDescriptionList"/>
    <dgm:cxn modelId="{53BA08A7-3B61-43F8-B695-6FC79CE0A90C}" type="presOf" srcId="{F06CC3EE-6A48-4986-B670-3C7FAC85ADBE}" destId="{E1500233-2069-415D-B004-ED7564297E60}" srcOrd="0" destOrd="0" presId="urn:microsoft.com/office/officeart/2018/5/layout/CenteredIconLabelDescriptionList"/>
    <dgm:cxn modelId="{4030D6AE-0298-4E58-AD64-728814FBDE3A}" type="presOf" srcId="{043294D5-6A00-4594-B1B2-3C89CA194AF0}" destId="{BF59BAB6-4B1D-401B-A167-4A2C47FD384B}" srcOrd="0" destOrd="2" presId="urn:microsoft.com/office/officeart/2018/5/layout/CenteredIconLabelDescriptionList"/>
    <dgm:cxn modelId="{0E7B19B9-5067-4912-9243-99A3C79728EE}" type="presOf" srcId="{D9E539F2-A8FE-4195-A8E3-C6FE03B34CA4}" destId="{CB370F4B-AFE0-4838-90F1-7F3D83487C1F}" srcOrd="0" destOrd="0" presId="urn:microsoft.com/office/officeart/2018/5/layout/CenteredIconLabelDescriptionList"/>
    <dgm:cxn modelId="{85432FC5-4C6F-4018-8E5A-F330F85DD861}" type="presOf" srcId="{19C786A0-608E-463B-9B75-2481B80F59CE}" destId="{A40BDEFC-8BDD-417D-B61E-0F0FE4ABE2F3}" srcOrd="0" destOrd="4" presId="urn:microsoft.com/office/officeart/2018/5/layout/CenteredIconLabelDescriptionList"/>
    <dgm:cxn modelId="{CC3BBDE0-E440-40AB-B06D-AF1A80E0F607}" srcId="{F06CC3EE-6A48-4986-B670-3C7FAC85ADBE}" destId="{59DA917A-894B-4CDD-A7A9-75F948DE6EB0}" srcOrd="2" destOrd="0" parTransId="{DB1CD099-21B3-4C41-98F0-3F822C4EC7ED}" sibTransId="{19B36E8E-40BA-4DB6-BC86-920302F7A8CD}"/>
    <dgm:cxn modelId="{0ADFB7E1-1FE2-4466-B137-EA0F1076F9C0}" srcId="{F06CC3EE-6A48-4986-B670-3C7FAC85ADBE}" destId="{FB395463-4939-463B-80F8-D4BBFC05FBC1}" srcOrd="5" destOrd="0" parTransId="{0ED46183-74C0-453F-8C5F-EFA8E1D41D70}" sibTransId="{07469551-F450-47D4-9C36-D5139B35E221}"/>
    <dgm:cxn modelId="{629E56E5-FF02-4324-80CB-BFBB690164BD}" srcId="{F06CC3EE-6A48-4986-B670-3C7FAC85ADBE}" destId="{AE88CE33-C0EC-44A0-AC76-ACC18CA674A0}" srcOrd="0" destOrd="0" parTransId="{AC640ABF-C3CE-4755-B9A7-959795527DF6}" sibTransId="{038C827B-C7F6-4867-A26D-64444891DCC0}"/>
    <dgm:cxn modelId="{05FA4FEE-B669-479A-9007-E0648FB98F13}" type="presOf" srcId="{8CDC63B0-FE52-4346-90B2-056BE48CFC82}" destId="{7484127C-CCEA-4F0B-8D10-2B4810571398}" srcOrd="0" destOrd="1" presId="urn:microsoft.com/office/officeart/2018/5/layout/CenteredIconLabelDescriptionList"/>
    <dgm:cxn modelId="{4F2084F5-6E8C-4605-9E84-604BDAC50FAF}" type="presOf" srcId="{E91BCFC8-98E8-47D4-B8A3-D7D45DD79D71}" destId="{A40BDEFC-8BDD-417D-B61E-0F0FE4ABE2F3}" srcOrd="0" destOrd="1" presId="urn:microsoft.com/office/officeart/2018/5/layout/CenteredIconLabelDescriptionList"/>
    <dgm:cxn modelId="{2281BCFD-AA67-4D63-95FA-296C62FC6358}" srcId="{D9E539F2-A8FE-4195-A8E3-C6FE03B34CA4}" destId="{8A444D7B-9341-45DC-8811-E85E7AF760F8}" srcOrd="0" destOrd="0" parTransId="{E3E58B51-90EE-4D8E-B165-B7799AD81357}" sibTransId="{97275DEF-DFEE-4F5B-8871-BE7B5573E920}"/>
    <dgm:cxn modelId="{CAE5E0D9-E467-4591-B82E-7F1B753FE8F7}" type="presParOf" srcId="{1DBD4B64-A0CA-4828-A2E8-B1F70A665B57}" destId="{3A3EDF61-6AE4-40F2-86A3-C164D7128E9B}" srcOrd="0" destOrd="0" presId="urn:microsoft.com/office/officeart/2018/5/layout/CenteredIconLabelDescriptionList"/>
    <dgm:cxn modelId="{56B5C438-7683-4EFB-934B-D579DB452794}" type="presParOf" srcId="{3A3EDF61-6AE4-40F2-86A3-C164D7128E9B}" destId="{5656BE43-ACCE-4E35-8B18-FE28B2A8FDCD}" srcOrd="0" destOrd="0" presId="urn:microsoft.com/office/officeart/2018/5/layout/CenteredIconLabelDescriptionList"/>
    <dgm:cxn modelId="{D8C41D42-1D40-442C-BA8C-B2FA5F43A324}" type="presParOf" srcId="{3A3EDF61-6AE4-40F2-86A3-C164D7128E9B}" destId="{A1467E55-C4C9-49D2-BCF7-676AEDF958D7}" srcOrd="1" destOrd="0" presId="urn:microsoft.com/office/officeart/2018/5/layout/CenteredIconLabelDescriptionList"/>
    <dgm:cxn modelId="{B28DBDCE-C3CB-4102-ABF0-91B7E103FE25}" type="presParOf" srcId="{3A3EDF61-6AE4-40F2-86A3-C164D7128E9B}" destId="{CB370F4B-AFE0-4838-90F1-7F3D83487C1F}" srcOrd="2" destOrd="0" presId="urn:microsoft.com/office/officeart/2018/5/layout/CenteredIconLabelDescriptionList"/>
    <dgm:cxn modelId="{34CFD380-6CE7-43B8-8434-1E69B0B7A450}" type="presParOf" srcId="{3A3EDF61-6AE4-40F2-86A3-C164D7128E9B}" destId="{B7330FAF-9EDB-4956-A63E-958F0045074D}" srcOrd="3" destOrd="0" presId="urn:microsoft.com/office/officeart/2018/5/layout/CenteredIconLabelDescriptionList"/>
    <dgm:cxn modelId="{567A79B8-225D-40D5-AD32-117DE621287B}" type="presParOf" srcId="{3A3EDF61-6AE4-40F2-86A3-C164D7128E9B}" destId="{BF59BAB6-4B1D-401B-A167-4A2C47FD384B}" srcOrd="4" destOrd="0" presId="urn:microsoft.com/office/officeart/2018/5/layout/CenteredIconLabelDescriptionList"/>
    <dgm:cxn modelId="{8DA9B197-D3D5-43D2-9C41-64F7C4EB04EB}" type="presParOf" srcId="{1DBD4B64-A0CA-4828-A2E8-B1F70A665B57}" destId="{81A85614-BAAB-412E-BB93-DB2CD8FE1C83}" srcOrd="1" destOrd="0" presId="urn:microsoft.com/office/officeart/2018/5/layout/CenteredIconLabelDescriptionList"/>
    <dgm:cxn modelId="{3F19D452-121E-4833-9727-CCBFA42078FC}" type="presParOf" srcId="{1DBD4B64-A0CA-4828-A2E8-B1F70A665B57}" destId="{347A0340-6620-4C6B-87A6-5006307931A3}" srcOrd="2" destOrd="0" presId="urn:microsoft.com/office/officeart/2018/5/layout/CenteredIconLabelDescriptionList"/>
    <dgm:cxn modelId="{C2D25A6D-43B0-4474-ABBC-37563571A9C1}" type="presParOf" srcId="{347A0340-6620-4C6B-87A6-5006307931A3}" destId="{905EF541-5D7F-4384-98BB-BCEBD90071D7}" srcOrd="0" destOrd="0" presId="urn:microsoft.com/office/officeart/2018/5/layout/CenteredIconLabelDescriptionList"/>
    <dgm:cxn modelId="{0A63DCF5-4F2C-466F-A4C7-CF19A1F6B631}" type="presParOf" srcId="{347A0340-6620-4C6B-87A6-5006307931A3}" destId="{013D6C7B-EABC-4BC9-BB83-EC7362B07172}" srcOrd="1" destOrd="0" presId="urn:microsoft.com/office/officeart/2018/5/layout/CenteredIconLabelDescriptionList"/>
    <dgm:cxn modelId="{C609AA10-993D-4125-AAB9-455BD91573D1}" type="presParOf" srcId="{347A0340-6620-4C6B-87A6-5006307931A3}" destId="{E1500233-2069-415D-B004-ED7564297E60}" srcOrd="2" destOrd="0" presId="urn:microsoft.com/office/officeart/2018/5/layout/CenteredIconLabelDescriptionList"/>
    <dgm:cxn modelId="{900D8A23-282A-45DF-AEE9-856799CF2A51}" type="presParOf" srcId="{347A0340-6620-4C6B-87A6-5006307931A3}" destId="{E0087B88-C2A2-4366-84CD-C66724317C4C}" srcOrd="3" destOrd="0" presId="urn:microsoft.com/office/officeart/2018/5/layout/CenteredIconLabelDescriptionList"/>
    <dgm:cxn modelId="{B3BE8C61-FE6C-4483-90E9-9019AA266A89}" type="presParOf" srcId="{347A0340-6620-4C6B-87A6-5006307931A3}" destId="{A40BDEFC-8BDD-417D-B61E-0F0FE4ABE2F3}" srcOrd="4" destOrd="0" presId="urn:microsoft.com/office/officeart/2018/5/layout/CenteredIconLabelDescriptionList"/>
    <dgm:cxn modelId="{8F2D77C2-991D-459D-9F70-69C9568B9163}" type="presParOf" srcId="{1DBD4B64-A0CA-4828-A2E8-B1F70A665B57}" destId="{9767E585-3744-4FE5-B33A-625DADC82F63}" srcOrd="3" destOrd="0" presId="urn:microsoft.com/office/officeart/2018/5/layout/CenteredIconLabelDescriptionList"/>
    <dgm:cxn modelId="{18DF13D2-8AE4-486D-AA7A-F83853742BD5}" type="presParOf" srcId="{1DBD4B64-A0CA-4828-A2E8-B1F70A665B57}" destId="{EE90B523-C811-450A-A950-20FB521C72A2}" srcOrd="4" destOrd="0" presId="urn:microsoft.com/office/officeart/2018/5/layout/CenteredIconLabelDescriptionList"/>
    <dgm:cxn modelId="{A5CC4B27-F52C-49C6-A74F-D3E9E0AEDA00}" type="presParOf" srcId="{EE90B523-C811-450A-A950-20FB521C72A2}" destId="{58762023-FA68-4F90-8C19-A548A11A1D56}" srcOrd="0" destOrd="0" presId="urn:microsoft.com/office/officeart/2018/5/layout/CenteredIconLabelDescriptionList"/>
    <dgm:cxn modelId="{61BF3F63-C076-4144-9630-896A746C7EFB}" type="presParOf" srcId="{EE90B523-C811-450A-A950-20FB521C72A2}" destId="{C9762114-7C5F-4B70-9770-E4AF86F4FC05}" srcOrd="1" destOrd="0" presId="urn:microsoft.com/office/officeart/2018/5/layout/CenteredIconLabelDescriptionList"/>
    <dgm:cxn modelId="{E1BAEBB3-C9C3-42F0-B171-15ECB6FA5549}" type="presParOf" srcId="{EE90B523-C811-450A-A950-20FB521C72A2}" destId="{A2F10EFF-FF0B-4F2B-ABFC-FABB5F1B0E4C}" srcOrd="2" destOrd="0" presId="urn:microsoft.com/office/officeart/2018/5/layout/CenteredIconLabelDescriptionList"/>
    <dgm:cxn modelId="{EAA6B6E0-8D4E-4180-8292-497573A8E234}" type="presParOf" srcId="{EE90B523-C811-450A-A950-20FB521C72A2}" destId="{E21FECD3-036D-4F6C-8429-433364C9D46A}" srcOrd="3" destOrd="0" presId="urn:microsoft.com/office/officeart/2018/5/layout/CenteredIconLabelDescriptionList"/>
    <dgm:cxn modelId="{EF0F781E-AFFB-4031-8FF1-4F3677E08505}" type="presParOf" srcId="{EE90B523-C811-450A-A950-20FB521C72A2}" destId="{7484127C-CCEA-4F0B-8D10-2B481057139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BDFE65-DBB9-4A2F-86BF-BA4B08C471BD}" type="doc">
      <dgm:prSet loTypeId="urn:microsoft.com/office/officeart/2016/7/layout/VerticalSolidAction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FB3D0A-8BAE-4CF7-B244-1225D3DB81E1}">
      <dgm:prSet/>
      <dgm:spPr/>
      <dgm:t>
        <a:bodyPr/>
        <a:lstStyle/>
        <a:p>
          <a:r>
            <a:rPr lang="it-IT" b="0" i="0" dirty="0"/>
            <a:t>Potere alto, influenza alta: </a:t>
          </a:r>
          <a:endParaRPr lang="en-US" dirty="0"/>
        </a:p>
      </dgm:t>
    </dgm:pt>
    <dgm:pt modelId="{E46053F1-DB5D-4CB8-8AD2-6625A9370EDB}" type="parTrans" cxnId="{FC22E5F2-B62B-4CED-A186-F813FFFEF868}">
      <dgm:prSet/>
      <dgm:spPr/>
      <dgm:t>
        <a:bodyPr/>
        <a:lstStyle/>
        <a:p>
          <a:endParaRPr lang="en-US"/>
        </a:p>
      </dgm:t>
    </dgm:pt>
    <dgm:pt modelId="{2B627ED2-DCAE-432B-B233-C082B542F9E4}" type="sibTrans" cxnId="{FC22E5F2-B62B-4CED-A186-F813FFFEF868}">
      <dgm:prSet/>
      <dgm:spPr/>
      <dgm:t>
        <a:bodyPr/>
        <a:lstStyle/>
        <a:p>
          <a:endParaRPr lang="en-US"/>
        </a:p>
      </dgm:t>
    </dgm:pt>
    <dgm:pt modelId="{00319B62-1355-4494-9207-7322B1005D15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</a:rPr>
            <a:t>CNR-ISTI</a:t>
          </a:r>
          <a:endParaRPr lang="en-US" dirty="0">
            <a:solidFill>
              <a:schemeClr val="tx1"/>
            </a:solidFill>
          </a:endParaRPr>
        </a:p>
      </dgm:t>
    </dgm:pt>
    <dgm:pt modelId="{6A252A41-00C8-4D27-957C-8C263FA622B3}" type="parTrans" cxnId="{2DD3ED39-4992-4C50-A322-EA9F87CC0148}">
      <dgm:prSet/>
      <dgm:spPr/>
      <dgm:t>
        <a:bodyPr/>
        <a:lstStyle/>
        <a:p>
          <a:endParaRPr lang="en-US"/>
        </a:p>
      </dgm:t>
    </dgm:pt>
    <dgm:pt modelId="{F1CA34D0-B193-48C2-B5A8-FD0058DC8F95}" type="sibTrans" cxnId="{2DD3ED39-4992-4C50-A322-EA9F87CC0148}">
      <dgm:prSet/>
      <dgm:spPr/>
      <dgm:t>
        <a:bodyPr/>
        <a:lstStyle/>
        <a:p>
          <a:endParaRPr lang="en-US"/>
        </a:p>
      </dgm:t>
    </dgm:pt>
    <dgm:pt modelId="{EF4ED3A0-F3CC-4FB6-ACF6-B1107C5ED342}">
      <dgm:prSet/>
      <dgm:spPr/>
      <dgm:t>
        <a:bodyPr/>
        <a:lstStyle/>
        <a:p>
          <a:r>
            <a:rPr lang="it-IT" b="0" i="0"/>
            <a:t>Potere alto, influenza media: </a:t>
          </a:r>
          <a:endParaRPr lang="en-US"/>
        </a:p>
      </dgm:t>
    </dgm:pt>
    <dgm:pt modelId="{C40C88FC-41C5-4E55-87E2-E8EC2ECBBDC1}" type="parTrans" cxnId="{1C781404-9D2C-4722-A4D2-808502E39079}">
      <dgm:prSet/>
      <dgm:spPr/>
      <dgm:t>
        <a:bodyPr/>
        <a:lstStyle/>
        <a:p>
          <a:endParaRPr lang="en-US"/>
        </a:p>
      </dgm:t>
    </dgm:pt>
    <dgm:pt modelId="{4E9E5832-7D80-477A-9689-99F6CD20CF82}" type="sibTrans" cxnId="{1C781404-9D2C-4722-A4D2-808502E39079}">
      <dgm:prSet/>
      <dgm:spPr/>
      <dgm:t>
        <a:bodyPr/>
        <a:lstStyle/>
        <a:p>
          <a:endParaRPr lang="en-US"/>
        </a:p>
      </dgm:t>
    </dgm:pt>
    <dgm:pt modelId="{BD35B299-CDEC-4ED3-86DC-060FC9C01BC3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</a:rPr>
            <a:t>CNR-IIT, CNR-ICAR, Università dell’Aquila</a:t>
          </a:r>
          <a:endParaRPr lang="en-US" dirty="0">
            <a:solidFill>
              <a:schemeClr val="tx1"/>
            </a:solidFill>
          </a:endParaRPr>
        </a:p>
      </dgm:t>
    </dgm:pt>
    <dgm:pt modelId="{9F422430-868F-42A8-9AF3-296A877AD305}" type="parTrans" cxnId="{4EFB914A-1B5D-4356-B6F3-5A2D75A10529}">
      <dgm:prSet/>
      <dgm:spPr/>
      <dgm:t>
        <a:bodyPr/>
        <a:lstStyle/>
        <a:p>
          <a:endParaRPr lang="en-US"/>
        </a:p>
      </dgm:t>
    </dgm:pt>
    <dgm:pt modelId="{5CB04065-7B69-492A-915E-7551BEAA0B8E}" type="sibTrans" cxnId="{4EFB914A-1B5D-4356-B6F3-5A2D75A10529}">
      <dgm:prSet/>
      <dgm:spPr/>
      <dgm:t>
        <a:bodyPr/>
        <a:lstStyle/>
        <a:p>
          <a:endParaRPr lang="en-US"/>
        </a:p>
      </dgm:t>
    </dgm:pt>
    <dgm:pt modelId="{6FB9633F-AEEE-453D-B43B-0DDB0E0E6B35}">
      <dgm:prSet/>
      <dgm:spPr/>
      <dgm:t>
        <a:bodyPr/>
        <a:lstStyle/>
        <a:p>
          <a:r>
            <a:rPr lang="it-IT" b="0" i="0" dirty="0"/>
            <a:t>Potere medio, influenza alta: </a:t>
          </a:r>
          <a:endParaRPr lang="en-US" dirty="0"/>
        </a:p>
      </dgm:t>
    </dgm:pt>
    <dgm:pt modelId="{50C6DCDF-BD45-44F4-A18A-8FCAAF667774}" type="parTrans" cxnId="{690DBF93-44FA-4EE2-AED8-F06AB404500A}">
      <dgm:prSet/>
      <dgm:spPr/>
      <dgm:t>
        <a:bodyPr/>
        <a:lstStyle/>
        <a:p>
          <a:endParaRPr lang="en-US"/>
        </a:p>
      </dgm:t>
    </dgm:pt>
    <dgm:pt modelId="{80878C9E-76A8-4E98-8A8C-2BA48988381B}" type="sibTrans" cxnId="{690DBF93-44FA-4EE2-AED8-F06AB404500A}">
      <dgm:prSet/>
      <dgm:spPr/>
      <dgm:t>
        <a:bodyPr/>
        <a:lstStyle/>
        <a:p>
          <a:endParaRPr lang="en-US"/>
        </a:p>
      </dgm:t>
    </dgm:pt>
    <dgm:pt modelId="{34998EFB-C1A8-4BD1-BB0F-E3238BA67929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</a:rPr>
            <a:t>CNR-IMATI, CNR-IAC, Università di Pisa</a:t>
          </a:r>
          <a:endParaRPr lang="en-US" dirty="0">
            <a:solidFill>
              <a:schemeClr val="tx1"/>
            </a:solidFill>
          </a:endParaRPr>
        </a:p>
      </dgm:t>
    </dgm:pt>
    <dgm:pt modelId="{A22320A0-B05B-41AF-BBAC-77C84F673506}" type="parTrans" cxnId="{82A2E6FC-FD42-41CE-BA88-D39C650882EB}">
      <dgm:prSet/>
      <dgm:spPr/>
      <dgm:t>
        <a:bodyPr/>
        <a:lstStyle/>
        <a:p>
          <a:endParaRPr lang="en-US"/>
        </a:p>
      </dgm:t>
    </dgm:pt>
    <dgm:pt modelId="{1BB973CD-79B7-4EF4-8F28-1DC2B2252C6F}" type="sibTrans" cxnId="{82A2E6FC-FD42-41CE-BA88-D39C650882EB}">
      <dgm:prSet/>
      <dgm:spPr/>
      <dgm:t>
        <a:bodyPr/>
        <a:lstStyle/>
        <a:p>
          <a:endParaRPr lang="en-US"/>
        </a:p>
      </dgm:t>
    </dgm:pt>
    <dgm:pt modelId="{937F4CAB-EA6A-4F7B-9799-A2E2D2995494}">
      <dgm:prSet/>
      <dgm:spPr/>
      <dgm:t>
        <a:bodyPr/>
        <a:lstStyle/>
        <a:p>
          <a:r>
            <a:rPr lang="it-IT" b="0" i="0" dirty="0"/>
            <a:t>Potere medio, influenza media: </a:t>
          </a:r>
          <a:endParaRPr lang="en-US" dirty="0"/>
        </a:p>
      </dgm:t>
    </dgm:pt>
    <dgm:pt modelId="{8707F3FF-6498-4DFA-B8FB-FC637AE45E92}" type="parTrans" cxnId="{BC2279B2-43B4-4662-838B-499891DF2253}">
      <dgm:prSet/>
      <dgm:spPr/>
      <dgm:t>
        <a:bodyPr/>
        <a:lstStyle/>
        <a:p>
          <a:endParaRPr lang="en-US"/>
        </a:p>
      </dgm:t>
    </dgm:pt>
    <dgm:pt modelId="{353BCD6C-698C-46EC-AAF9-C401E1D9A67E}" type="sibTrans" cxnId="{BC2279B2-43B4-4662-838B-499891DF2253}">
      <dgm:prSet/>
      <dgm:spPr/>
      <dgm:t>
        <a:bodyPr/>
        <a:lstStyle/>
        <a:p>
          <a:endParaRPr lang="en-US"/>
        </a:p>
      </dgm:t>
    </dgm:pt>
    <dgm:pt modelId="{9EBC3E71-FDB4-4506-A9AC-0FA813F79205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</a:rPr>
            <a:t>CNR-IEIIT-SRE, CNR-IASI, Università di Catania, Università di Palermo</a:t>
          </a:r>
          <a:endParaRPr lang="en-US" dirty="0">
            <a:solidFill>
              <a:schemeClr val="tx1"/>
            </a:solidFill>
          </a:endParaRPr>
        </a:p>
      </dgm:t>
    </dgm:pt>
    <dgm:pt modelId="{D865C9E8-6A31-429D-9487-1A9082D3F6E8}" type="parTrans" cxnId="{4BD5BECB-5337-458C-B47E-D571994AA164}">
      <dgm:prSet/>
      <dgm:spPr/>
      <dgm:t>
        <a:bodyPr/>
        <a:lstStyle/>
        <a:p>
          <a:endParaRPr lang="en-US"/>
        </a:p>
      </dgm:t>
    </dgm:pt>
    <dgm:pt modelId="{6624C20E-221F-495D-84F5-4C3A0EED6C3E}" type="sibTrans" cxnId="{4BD5BECB-5337-458C-B47E-D571994AA164}">
      <dgm:prSet/>
      <dgm:spPr/>
      <dgm:t>
        <a:bodyPr/>
        <a:lstStyle/>
        <a:p>
          <a:endParaRPr lang="en-US"/>
        </a:p>
      </dgm:t>
    </dgm:pt>
    <dgm:pt modelId="{E09DD819-130E-494D-85C2-24624E513F1E}">
      <dgm:prSet/>
      <dgm:spPr/>
      <dgm:t>
        <a:bodyPr/>
        <a:lstStyle/>
        <a:p>
          <a:r>
            <a:rPr lang="it-IT" b="0" i="0"/>
            <a:t>Potere medio, influenza bassa: </a:t>
          </a:r>
          <a:endParaRPr lang="en-US"/>
        </a:p>
      </dgm:t>
    </dgm:pt>
    <dgm:pt modelId="{E807981C-A555-421E-9AAC-637FC4081AAA}" type="parTrans" cxnId="{1D6C1E2E-8618-4FF9-B9AA-C25B6EB354A8}">
      <dgm:prSet/>
      <dgm:spPr/>
      <dgm:t>
        <a:bodyPr/>
        <a:lstStyle/>
        <a:p>
          <a:endParaRPr lang="en-US"/>
        </a:p>
      </dgm:t>
    </dgm:pt>
    <dgm:pt modelId="{706485B2-D237-4BD4-8E75-4AD4693A9E2F}" type="sibTrans" cxnId="{1D6C1E2E-8618-4FF9-B9AA-C25B6EB354A8}">
      <dgm:prSet/>
      <dgm:spPr/>
      <dgm:t>
        <a:bodyPr/>
        <a:lstStyle/>
        <a:p>
          <a:endParaRPr lang="en-US"/>
        </a:p>
      </dgm:t>
    </dgm:pt>
    <dgm:pt modelId="{9FB03768-3BD5-464F-A9F1-566528A47073}">
      <dgm:prSet/>
      <dgm:spPr/>
      <dgm:t>
        <a:bodyPr/>
        <a:lstStyle/>
        <a:p>
          <a:r>
            <a:rPr lang="it-IT" b="0" i="0" dirty="0"/>
            <a:t>Università di Bologna, Università di Genova, Università La Sapienza.</a:t>
          </a:r>
          <a:endParaRPr lang="en-US" dirty="0"/>
        </a:p>
      </dgm:t>
    </dgm:pt>
    <dgm:pt modelId="{0281D112-2497-4DEE-BA9F-F81DEEF2E960}" type="parTrans" cxnId="{657E657A-835B-4A1D-B329-CB9F933FD911}">
      <dgm:prSet/>
      <dgm:spPr/>
      <dgm:t>
        <a:bodyPr/>
        <a:lstStyle/>
        <a:p>
          <a:endParaRPr lang="en-US"/>
        </a:p>
      </dgm:t>
    </dgm:pt>
    <dgm:pt modelId="{341DE9B1-9998-4EB9-9479-2AF59A10A6D6}" type="sibTrans" cxnId="{657E657A-835B-4A1D-B329-CB9F933FD911}">
      <dgm:prSet/>
      <dgm:spPr/>
      <dgm:t>
        <a:bodyPr/>
        <a:lstStyle/>
        <a:p>
          <a:endParaRPr lang="en-US"/>
        </a:p>
      </dgm:t>
    </dgm:pt>
    <dgm:pt modelId="{B6D8498B-9B7F-4D59-9B7D-005A2525EA52}">
      <dgm:prSet/>
      <dgm:spPr/>
      <dgm:t>
        <a:bodyPr/>
        <a:lstStyle/>
        <a:p>
          <a:r>
            <a:rPr lang="it-IT" b="0" i="0"/>
            <a:t>Potere basso, influenza alta: </a:t>
          </a:r>
          <a:endParaRPr lang="en-US"/>
        </a:p>
      </dgm:t>
    </dgm:pt>
    <dgm:pt modelId="{A51ADD29-E0A9-49ED-AB59-61D10ACF47E6}" type="parTrans" cxnId="{55DC01E5-8920-407C-9A11-1F15CBFAFAE9}">
      <dgm:prSet/>
      <dgm:spPr/>
      <dgm:t>
        <a:bodyPr/>
        <a:lstStyle/>
        <a:p>
          <a:endParaRPr lang="en-US"/>
        </a:p>
      </dgm:t>
    </dgm:pt>
    <dgm:pt modelId="{98065367-979E-4E14-B5D5-DE04D0861AD3}" type="sibTrans" cxnId="{55DC01E5-8920-407C-9A11-1F15CBFAFAE9}">
      <dgm:prSet/>
      <dgm:spPr/>
      <dgm:t>
        <a:bodyPr/>
        <a:lstStyle/>
        <a:p>
          <a:endParaRPr lang="en-US"/>
        </a:p>
      </dgm:t>
    </dgm:pt>
    <dgm:pt modelId="{C3C9E910-8E73-4864-B994-FAE7F005B021}">
      <dgm:prSet/>
      <dgm:spPr/>
      <dgm:t>
        <a:bodyPr/>
        <a:lstStyle/>
        <a:p>
          <a:r>
            <a:rPr lang="it-IT" b="0" i="0" dirty="0"/>
            <a:t>Presidenza del Consiglio dei Ministri, Arma dei Carabinieri, Regione Toscana, Ministeri: Università e Ricerca, Economia e Finanze, Imprese e Made in </a:t>
          </a:r>
          <a:r>
            <a:rPr lang="it-IT" b="0" i="0" dirty="0" err="1"/>
            <a:t>Italy</a:t>
          </a:r>
          <a:r>
            <a:rPr lang="it-IT" b="0" i="0" dirty="0"/>
            <a:t>, Interno, Difesa.</a:t>
          </a:r>
          <a:endParaRPr lang="en-US" dirty="0"/>
        </a:p>
      </dgm:t>
    </dgm:pt>
    <dgm:pt modelId="{601A8EE3-8D05-49A2-B8C1-C69B87461C29}" type="parTrans" cxnId="{9DAF2B77-2814-4A6A-AF0A-77FEB72D0957}">
      <dgm:prSet/>
      <dgm:spPr/>
      <dgm:t>
        <a:bodyPr/>
        <a:lstStyle/>
        <a:p>
          <a:endParaRPr lang="en-US"/>
        </a:p>
      </dgm:t>
    </dgm:pt>
    <dgm:pt modelId="{87DC5315-9B6F-482E-A457-5D1D334EFCA1}" type="sibTrans" cxnId="{9DAF2B77-2814-4A6A-AF0A-77FEB72D0957}">
      <dgm:prSet/>
      <dgm:spPr/>
      <dgm:t>
        <a:bodyPr/>
        <a:lstStyle/>
        <a:p>
          <a:endParaRPr lang="en-US"/>
        </a:p>
      </dgm:t>
    </dgm:pt>
    <dgm:pt modelId="{DB911465-C6A8-4C68-BB58-129845543AB5}">
      <dgm:prSet/>
      <dgm:spPr/>
      <dgm:t>
        <a:bodyPr/>
        <a:lstStyle/>
        <a:p>
          <a:r>
            <a:rPr lang="it-IT" b="0" i="0"/>
            <a:t>Potere basso, influenza media: </a:t>
          </a:r>
          <a:endParaRPr lang="en-US"/>
        </a:p>
      </dgm:t>
    </dgm:pt>
    <dgm:pt modelId="{15D2880E-B18D-4AB8-97AC-C0B10ECB3DAE}" type="parTrans" cxnId="{55112812-596C-4382-925F-941F71D76C16}">
      <dgm:prSet/>
      <dgm:spPr/>
      <dgm:t>
        <a:bodyPr/>
        <a:lstStyle/>
        <a:p>
          <a:endParaRPr lang="en-US"/>
        </a:p>
      </dgm:t>
    </dgm:pt>
    <dgm:pt modelId="{51DAEDC2-F05F-4E73-9DBC-FD301496D459}" type="sibTrans" cxnId="{55112812-596C-4382-925F-941F71D76C16}">
      <dgm:prSet/>
      <dgm:spPr/>
      <dgm:t>
        <a:bodyPr/>
        <a:lstStyle/>
        <a:p>
          <a:endParaRPr lang="en-US"/>
        </a:p>
      </dgm:t>
    </dgm:pt>
    <dgm:pt modelId="{ABBB104E-4BFB-4158-9E9B-E24F500899F3}">
      <dgm:prSet/>
      <dgm:spPr/>
      <dgm:t>
        <a:bodyPr/>
        <a:lstStyle/>
        <a:p>
          <a:r>
            <a:rPr lang="it-IT" b="0" i="0"/>
            <a:t>Octo Telematics, Procura di Genova, Comune di Roma, IRPET (Istituto Regionale Programmazione Economica Toscana), Start 4.0 (Genova), Università di: Firenze, Cagliari, Calabria, Trento, Lucca, Scuola Universitaria Superiore Sant’Anna, Bari, Napoli Federico II, Bocconi, Pavia, Teramo, Udine, ENI, Lutech, Deloitte.</a:t>
          </a:r>
          <a:endParaRPr lang="en-US"/>
        </a:p>
      </dgm:t>
    </dgm:pt>
    <dgm:pt modelId="{70BA2F63-3271-400C-ADCE-F1348FA34699}" type="parTrans" cxnId="{8CC3BCA1-5848-43FC-8447-5516F2010EED}">
      <dgm:prSet/>
      <dgm:spPr/>
      <dgm:t>
        <a:bodyPr/>
        <a:lstStyle/>
        <a:p>
          <a:endParaRPr lang="en-US"/>
        </a:p>
      </dgm:t>
    </dgm:pt>
    <dgm:pt modelId="{263B5E62-6B31-4A0E-B47F-F37D7559905D}" type="sibTrans" cxnId="{8CC3BCA1-5848-43FC-8447-5516F2010EED}">
      <dgm:prSet/>
      <dgm:spPr/>
      <dgm:t>
        <a:bodyPr/>
        <a:lstStyle/>
        <a:p>
          <a:endParaRPr lang="en-US"/>
        </a:p>
      </dgm:t>
    </dgm:pt>
    <dgm:pt modelId="{52FBE825-5CDD-48D0-9848-C57F1F0AB3E9}">
      <dgm:prSet/>
      <dgm:spPr/>
      <dgm:t>
        <a:bodyPr/>
        <a:lstStyle/>
        <a:p>
          <a:r>
            <a:rPr lang="it-IT" b="0" i="0"/>
            <a:t>Potere basso, influenza bassa: </a:t>
          </a:r>
          <a:endParaRPr lang="en-US"/>
        </a:p>
      </dgm:t>
    </dgm:pt>
    <dgm:pt modelId="{FAEF7242-2487-46BF-93D4-8168C227BD9C}" type="parTrans" cxnId="{9C0234F2-12E9-4445-945B-47EE2F5F1DA2}">
      <dgm:prSet/>
      <dgm:spPr/>
      <dgm:t>
        <a:bodyPr/>
        <a:lstStyle/>
        <a:p>
          <a:endParaRPr lang="en-US"/>
        </a:p>
      </dgm:t>
    </dgm:pt>
    <dgm:pt modelId="{0D76FAB2-73AF-4AAB-8266-F21A4F7CC113}" type="sibTrans" cxnId="{9C0234F2-12E9-4445-945B-47EE2F5F1DA2}">
      <dgm:prSet/>
      <dgm:spPr/>
      <dgm:t>
        <a:bodyPr/>
        <a:lstStyle/>
        <a:p>
          <a:endParaRPr lang="en-US"/>
        </a:p>
      </dgm:t>
    </dgm:pt>
    <dgm:pt modelId="{B9121010-C929-40D5-8DF5-7BD7C574063F}">
      <dgm:prSet/>
      <dgm:spPr/>
      <dgm:t>
        <a:bodyPr/>
        <a:lstStyle/>
        <a:p>
          <a:r>
            <a:rPr lang="it-IT" b="0" i="0" dirty="0"/>
            <a:t>CINI, CNIT, </a:t>
          </a:r>
          <a:r>
            <a:rPr lang="it-IT" b="0" i="0" dirty="0" err="1"/>
            <a:t>Freeda</a:t>
          </a:r>
          <a:r>
            <a:rPr lang="it-IT" b="0" i="0" dirty="0"/>
            <a:t>, </a:t>
          </a:r>
          <a:r>
            <a:rPr lang="it-IT" b="0" i="0" dirty="0" err="1"/>
            <a:t>Istella.ai</a:t>
          </a:r>
          <a:r>
            <a:rPr lang="it-IT" b="0" i="0" dirty="0"/>
            <a:t>, </a:t>
          </a:r>
          <a:r>
            <a:rPr lang="it-IT" b="0" i="0" dirty="0" err="1"/>
            <a:t>Kode</a:t>
          </a:r>
          <a:r>
            <a:rPr lang="it-IT" b="0" i="0" dirty="0"/>
            <a:t> Solution, </a:t>
          </a:r>
          <a:r>
            <a:rPr lang="it-IT" b="0" i="0" dirty="0" err="1"/>
            <a:t>Tecnoinox</a:t>
          </a:r>
          <a:r>
            <a:rPr lang="it-IT" b="0" i="0" dirty="0"/>
            <a:t>, Almaviva, </a:t>
          </a:r>
          <a:r>
            <a:rPr lang="it-IT" b="0" i="0" dirty="0" err="1"/>
            <a:t>Almawave</a:t>
          </a:r>
          <a:r>
            <a:rPr lang="it-IT" b="0" i="0" dirty="0"/>
            <a:t>, CREA, Eikon Tech, ACER (Agency for the </a:t>
          </a:r>
          <a:r>
            <a:rPr lang="it-IT" b="0" i="0" dirty="0" err="1"/>
            <a:t>Cooperation</a:t>
          </a:r>
          <a:r>
            <a:rPr lang="it-IT" b="0" i="0" dirty="0"/>
            <a:t> of Energy </a:t>
          </a:r>
          <a:r>
            <a:rPr lang="it-IT" b="0" i="0" dirty="0" err="1"/>
            <a:t>Regulators</a:t>
          </a:r>
          <a:r>
            <a:rPr lang="it-IT" b="0" i="0" dirty="0"/>
            <a:t>), CEER (</a:t>
          </a:r>
          <a:r>
            <a:rPr lang="it-IT" b="0" i="0" dirty="0" err="1"/>
            <a:t>Council</a:t>
          </a:r>
          <a:r>
            <a:rPr lang="it-IT" b="0" i="0" dirty="0"/>
            <a:t> of </a:t>
          </a:r>
          <a:r>
            <a:rPr lang="it-IT" b="0" i="0" dirty="0" err="1"/>
            <a:t>European</a:t>
          </a:r>
          <a:r>
            <a:rPr lang="it-IT" b="0" i="0" dirty="0"/>
            <a:t> Energy </a:t>
          </a:r>
          <a:r>
            <a:rPr lang="it-IT" b="0" i="0" dirty="0" err="1"/>
            <a:t>Regulators</a:t>
          </a:r>
          <a:r>
            <a:rPr lang="it-IT" b="0" i="0" dirty="0"/>
            <a:t>), ERRA (Energy </a:t>
          </a:r>
          <a:r>
            <a:rPr lang="it-IT" b="0" i="0" dirty="0" err="1"/>
            <a:t>Regulators</a:t>
          </a:r>
          <a:r>
            <a:rPr lang="it-IT" b="0" i="0" dirty="0"/>
            <a:t> </a:t>
          </a:r>
          <a:r>
            <a:rPr lang="it-IT" b="0" i="0" dirty="0" err="1"/>
            <a:t>Regional</a:t>
          </a:r>
          <a:r>
            <a:rPr lang="it-IT" b="0" i="0" dirty="0"/>
            <a:t> Association), NARUC (National Association of </a:t>
          </a:r>
          <a:r>
            <a:rPr lang="it-IT" b="0" i="0" dirty="0" err="1"/>
            <a:t>Regulatory</a:t>
          </a:r>
          <a:r>
            <a:rPr lang="it-IT" b="0" i="0" dirty="0"/>
            <a:t> Utility </a:t>
          </a:r>
          <a:r>
            <a:rPr lang="it-IT" b="0" i="0" dirty="0" err="1"/>
            <a:t>Commissioners</a:t>
          </a:r>
          <a:r>
            <a:rPr lang="it-IT" b="0" i="0" dirty="0"/>
            <a:t>), CIGRE (</a:t>
          </a:r>
          <a:r>
            <a:rPr lang="it-IT" b="0" i="0" dirty="0" err="1"/>
            <a:t>Council</a:t>
          </a:r>
          <a:r>
            <a:rPr lang="it-IT" b="0" i="0" dirty="0"/>
            <a:t> on Large Electric Systems), Intesa San Paolo (</a:t>
          </a:r>
          <a:r>
            <a:rPr lang="it-IT" b="0" i="0" dirty="0" err="1"/>
            <a:t>Centai</a:t>
          </a:r>
          <a:r>
            <a:rPr lang="it-IT" b="0" i="0" dirty="0"/>
            <a:t> Institute), Engineering SPA, Poste Italiane, NEC Europe, Generali, Unicredit, Sky, Orange, IBM, Amazon, Coop, </a:t>
          </a:r>
          <a:r>
            <a:rPr lang="it-IT" b="0" i="0" dirty="0" err="1"/>
            <a:t>European</a:t>
          </a:r>
          <a:r>
            <a:rPr lang="it-IT" b="0" i="0" dirty="0"/>
            <a:t> Cyber Security </a:t>
          </a:r>
          <a:r>
            <a:rPr lang="it-IT" b="0" i="0" dirty="0" err="1"/>
            <a:t>Organisation</a:t>
          </a:r>
          <a:r>
            <a:rPr lang="it-IT" b="0" i="0" dirty="0"/>
            <a:t> (ECSO), EU-CHECK (CNRS - Francia), </a:t>
          </a:r>
          <a:r>
            <a:rPr lang="it-IT" b="0" i="0" dirty="0" err="1"/>
            <a:t>CyberWal</a:t>
          </a:r>
          <a:r>
            <a:rPr lang="it-IT" b="0" i="0" dirty="0"/>
            <a:t> (Vallonia, Belgio), Scientific Park (Andalusia, Spagna), </a:t>
          </a:r>
          <a:r>
            <a:rPr lang="it-IT" b="0" i="0" dirty="0" err="1"/>
            <a:t>Barcelona</a:t>
          </a:r>
          <a:r>
            <a:rPr lang="it-IT" b="0" i="0" dirty="0"/>
            <a:t> </a:t>
          </a:r>
          <a:r>
            <a:rPr lang="it-IT" b="0" i="0" dirty="0" err="1"/>
            <a:t>Supercomputing</a:t>
          </a:r>
          <a:r>
            <a:rPr lang="it-IT" b="0" i="0" dirty="0"/>
            <a:t> Centre (Spagna), DFKI (Germania), KTH Royal Institute of Technology (Svezia), </a:t>
          </a:r>
          <a:r>
            <a:rPr lang="it-IT" b="0" i="0" dirty="0" err="1"/>
            <a:t>King’s</a:t>
          </a:r>
          <a:r>
            <a:rPr lang="it-IT" b="0" i="0" dirty="0"/>
            <a:t> College London (UK), IIT </a:t>
          </a:r>
          <a:r>
            <a:rPr lang="it-IT" b="0" i="0" dirty="0" err="1"/>
            <a:t>Copenhagen</a:t>
          </a:r>
          <a:r>
            <a:rPr lang="it-IT" b="0" i="0" dirty="0"/>
            <a:t> (Danimarca), University of Southern California (USA), </a:t>
          </a:r>
          <a:r>
            <a:rPr lang="it-IT" b="0" i="0" dirty="0" err="1"/>
            <a:t>Warsaw</a:t>
          </a:r>
          <a:r>
            <a:rPr lang="it-IT" b="0" i="0" dirty="0"/>
            <a:t> University of Technology (PL)</a:t>
          </a:r>
          <a:endParaRPr lang="en-US" dirty="0"/>
        </a:p>
      </dgm:t>
    </dgm:pt>
    <dgm:pt modelId="{713E838A-0F65-4CC7-ADBB-AB91F60C0DD9}" type="parTrans" cxnId="{E0EC69FF-8009-427A-9EAC-F3DDD62264EF}">
      <dgm:prSet/>
      <dgm:spPr/>
      <dgm:t>
        <a:bodyPr/>
        <a:lstStyle/>
        <a:p>
          <a:endParaRPr lang="en-US"/>
        </a:p>
      </dgm:t>
    </dgm:pt>
    <dgm:pt modelId="{DA842F5C-D1BF-4E78-AA0F-781C8FE04E49}" type="sibTrans" cxnId="{E0EC69FF-8009-427A-9EAC-F3DDD62264EF}">
      <dgm:prSet/>
      <dgm:spPr/>
      <dgm:t>
        <a:bodyPr/>
        <a:lstStyle/>
        <a:p>
          <a:endParaRPr lang="en-US"/>
        </a:p>
      </dgm:t>
    </dgm:pt>
    <dgm:pt modelId="{1CC47282-99D3-0C45-8DD0-D3D993C8F264}" type="pres">
      <dgm:prSet presAssocID="{66BDFE65-DBB9-4A2F-86BF-BA4B08C471BD}" presName="Name0" presStyleCnt="0">
        <dgm:presLayoutVars>
          <dgm:dir/>
          <dgm:animLvl val="lvl"/>
          <dgm:resizeHandles val="exact"/>
        </dgm:presLayoutVars>
      </dgm:prSet>
      <dgm:spPr/>
    </dgm:pt>
    <dgm:pt modelId="{78E18F33-6488-864D-B9D2-58E5F213B56B}" type="pres">
      <dgm:prSet presAssocID="{74FB3D0A-8BAE-4CF7-B244-1225D3DB81E1}" presName="linNode" presStyleCnt="0"/>
      <dgm:spPr/>
    </dgm:pt>
    <dgm:pt modelId="{0905D18B-E1BE-2F46-A1E2-4AC893E1C628}" type="pres">
      <dgm:prSet presAssocID="{74FB3D0A-8BAE-4CF7-B244-1225D3DB81E1}" presName="parentText" presStyleLbl="alignNode1" presStyleIdx="0" presStyleCnt="8" custScaleY="40534">
        <dgm:presLayoutVars>
          <dgm:chMax val="1"/>
          <dgm:bulletEnabled/>
        </dgm:presLayoutVars>
      </dgm:prSet>
      <dgm:spPr/>
    </dgm:pt>
    <dgm:pt modelId="{E98051D2-0377-9840-9B89-98CF3B7FE6DD}" type="pres">
      <dgm:prSet presAssocID="{74FB3D0A-8BAE-4CF7-B244-1225D3DB81E1}" presName="descendantText" presStyleLbl="alignAccFollowNode1" presStyleIdx="0" presStyleCnt="8" custScaleY="40534">
        <dgm:presLayoutVars>
          <dgm:bulletEnabled/>
        </dgm:presLayoutVars>
      </dgm:prSet>
      <dgm:spPr/>
    </dgm:pt>
    <dgm:pt modelId="{119F78D9-6914-2546-926B-78D72772E7B2}" type="pres">
      <dgm:prSet presAssocID="{2B627ED2-DCAE-432B-B233-C082B542F9E4}" presName="sp" presStyleCnt="0"/>
      <dgm:spPr/>
    </dgm:pt>
    <dgm:pt modelId="{747403E5-750C-0849-BF5F-8F0FD8FE6426}" type="pres">
      <dgm:prSet presAssocID="{EF4ED3A0-F3CC-4FB6-ACF6-B1107C5ED342}" presName="linNode" presStyleCnt="0"/>
      <dgm:spPr/>
    </dgm:pt>
    <dgm:pt modelId="{B58FE26E-6C43-B542-A89E-017789D5058A}" type="pres">
      <dgm:prSet presAssocID="{EF4ED3A0-F3CC-4FB6-ACF6-B1107C5ED342}" presName="parentText" presStyleLbl="alignNode1" presStyleIdx="1" presStyleCnt="8" custScaleY="40534">
        <dgm:presLayoutVars>
          <dgm:chMax val="1"/>
          <dgm:bulletEnabled/>
        </dgm:presLayoutVars>
      </dgm:prSet>
      <dgm:spPr/>
    </dgm:pt>
    <dgm:pt modelId="{63EFF4A0-F9A9-A743-8293-43DA08B30C24}" type="pres">
      <dgm:prSet presAssocID="{EF4ED3A0-F3CC-4FB6-ACF6-B1107C5ED342}" presName="descendantText" presStyleLbl="alignAccFollowNode1" presStyleIdx="1" presStyleCnt="8" custScaleY="40534">
        <dgm:presLayoutVars>
          <dgm:bulletEnabled/>
        </dgm:presLayoutVars>
      </dgm:prSet>
      <dgm:spPr/>
    </dgm:pt>
    <dgm:pt modelId="{208F3465-6981-9547-8D71-161ECCE7B802}" type="pres">
      <dgm:prSet presAssocID="{4E9E5832-7D80-477A-9689-99F6CD20CF82}" presName="sp" presStyleCnt="0"/>
      <dgm:spPr/>
    </dgm:pt>
    <dgm:pt modelId="{69A1F8B0-DBCF-E740-877A-5F0BD7508A9B}" type="pres">
      <dgm:prSet presAssocID="{6FB9633F-AEEE-453D-B43B-0DDB0E0E6B35}" presName="linNode" presStyleCnt="0"/>
      <dgm:spPr/>
    </dgm:pt>
    <dgm:pt modelId="{044A22C7-13E2-A246-82DD-7338C00C91CD}" type="pres">
      <dgm:prSet presAssocID="{6FB9633F-AEEE-453D-B43B-0DDB0E0E6B35}" presName="parentText" presStyleLbl="alignNode1" presStyleIdx="2" presStyleCnt="8" custScaleY="40534">
        <dgm:presLayoutVars>
          <dgm:chMax val="1"/>
          <dgm:bulletEnabled/>
        </dgm:presLayoutVars>
      </dgm:prSet>
      <dgm:spPr/>
    </dgm:pt>
    <dgm:pt modelId="{46B58954-DC2F-7B48-A7F1-64D0068D1F90}" type="pres">
      <dgm:prSet presAssocID="{6FB9633F-AEEE-453D-B43B-0DDB0E0E6B35}" presName="descendantText" presStyleLbl="alignAccFollowNode1" presStyleIdx="2" presStyleCnt="8" custScaleY="40534">
        <dgm:presLayoutVars>
          <dgm:bulletEnabled/>
        </dgm:presLayoutVars>
      </dgm:prSet>
      <dgm:spPr/>
    </dgm:pt>
    <dgm:pt modelId="{1873E7BB-1779-5A46-853F-E749083BCA03}" type="pres">
      <dgm:prSet presAssocID="{80878C9E-76A8-4E98-8A8C-2BA48988381B}" presName="sp" presStyleCnt="0"/>
      <dgm:spPr/>
    </dgm:pt>
    <dgm:pt modelId="{7607C901-5B7F-5F49-A001-D7E747C11138}" type="pres">
      <dgm:prSet presAssocID="{937F4CAB-EA6A-4F7B-9799-A2E2D2995494}" presName="linNode" presStyleCnt="0"/>
      <dgm:spPr/>
    </dgm:pt>
    <dgm:pt modelId="{0A5FE5E5-5E32-6343-9E42-306D69A4F6DE}" type="pres">
      <dgm:prSet presAssocID="{937F4CAB-EA6A-4F7B-9799-A2E2D2995494}" presName="parentText" presStyleLbl="alignNode1" presStyleIdx="3" presStyleCnt="8" custScaleY="40534">
        <dgm:presLayoutVars>
          <dgm:chMax val="1"/>
          <dgm:bulletEnabled/>
        </dgm:presLayoutVars>
      </dgm:prSet>
      <dgm:spPr/>
    </dgm:pt>
    <dgm:pt modelId="{0A81BA9F-23A7-694E-B26B-4C5F123FCF5F}" type="pres">
      <dgm:prSet presAssocID="{937F4CAB-EA6A-4F7B-9799-A2E2D2995494}" presName="descendantText" presStyleLbl="alignAccFollowNode1" presStyleIdx="3" presStyleCnt="8" custScaleY="40534">
        <dgm:presLayoutVars>
          <dgm:bulletEnabled/>
        </dgm:presLayoutVars>
      </dgm:prSet>
      <dgm:spPr/>
    </dgm:pt>
    <dgm:pt modelId="{95D234E6-B875-C448-9121-3E204933B36F}" type="pres">
      <dgm:prSet presAssocID="{353BCD6C-698C-46EC-AAF9-C401E1D9A67E}" presName="sp" presStyleCnt="0"/>
      <dgm:spPr/>
    </dgm:pt>
    <dgm:pt modelId="{6E1878B7-BD10-164C-8FDD-6890D6792D8E}" type="pres">
      <dgm:prSet presAssocID="{E09DD819-130E-494D-85C2-24624E513F1E}" presName="linNode" presStyleCnt="0"/>
      <dgm:spPr/>
    </dgm:pt>
    <dgm:pt modelId="{5B8DF660-939A-6448-A506-FEE218786C01}" type="pres">
      <dgm:prSet presAssocID="{E09DD819-130E-494D-85C2-24624E513F1E}" presName="parentText" presStyleLbl="alignNode1" presStyleIdx="4" presStyleCnt="8" custScaleY="40534">
        <dgm:presLayoutVars>
          <dgm:chMax val="1"/>
          <dgm:bulletEnabled/>
        </dgm:presLayoutVars>
      </dgm:prSet>
      <dgm:spPr/>
    </dgm:pt>
    <dgm:pt modelId="{0549C062-BE87-6C4B-A169-EC5C6413F290}" type="pres">
      <dgm:prSet presAssocID="{E09DD819-130E-494D-85C2-24624E513F1E}" presName="descendantText" presStyleLbl="alignAccFollowNode1" presStyleIdx="4" presStyleCnt="8" custScaleY="40534">
        <dgm:presLayoutVars>
          <dgm:bulletEnabled/>
        </dgm:presLayoutVars>
      </dgm:prSet>
      <dgm:spPr/>
    </dgm:pt>
    <dgm:pt modelId="{86442C15-B836-B84A-A0F0-5256E4CC2537}" type="pres">
      <dgm:prSet presAssocID="{706485B2-D237-4BD4-8E75-4AD4693A9E2F}" presName="sp" presStyleCnt="0"/>
      <dgm:spPr/>
    </dgm:pt>
    <dgm:pt modelId="{CB6D7B2A-DA09-7E40-B7A4-1015C7A3BB6E}" type="pres">
      <dgm:prSet presAssocID="{B6D8498B-9B7F-4D59-9B7D-005A2525EA52}" presName="linNode" presStyleCnt="0"/>
      <dgm:spPr/>
    </dgm:pt>
    <dgm:pt modelId="{DA45D490-B35E-6948-BF81-0759F2E5C363}" type="pres">
      <dgm:prSet presAssocID="{B6D8498B-9B7F-4D59-9B7D-005A2525EA52}" presName="parentText" presStyleLbl="alignNode1" presStyleIdx="5" presStyleCnt="8" custScaleY="56890">
        <dgm:presLayoutVars>
          <dgm:chMax val="1"/>
          <dgm:bulletEnabled/>
        </dgm:presLayoutVars>
      </dgm:prSet>
      <dgm:spPr/>
    </dgm:pt>
    <dgm:pt modelId="{86188B93-D90B-A443-91FE-D20728D28DF5}" type="pres">
      <dgm:prSet presAssocID="{B6D8498B-9B7F-4D59-9B7D-005A2525EA52}" presName="descendantText" presStyleLbl="alignAccFollowNode1" presStyleIdx="5" presStyleCnt="8" custScaleY="56890">
        <dgm:presLayoutVars>
          <dgm:bulletEnabled/>
        </dgm:presLayoutVars>
      </dgm:prSet>
      <dgm:spPr/>
    </dgm:pt>
    <dgm:pt modelId="{2A3B7E9A-50F4-5B46-AB25-712A9E4E85B3}" type="pres">
      <dgm:prSet presAssocID="{98065367-979E-4E14-B5D5-DE04D0861AD3}" presName="sp" presStyleCnt="0"/>
      <dgm:spPr/>
    </dgm:pt>
    <dgm:pt modelId="{A7E9D2B5-859A-904E-94E1-1C9570DD108F}" type="pres">
      <dgm:prSet presAssocID="{DB911465-C6A8-4C68-BB58-129845543AB5}" presName="linNode" presStyleCnt="0"/>
      <dgm:spPr/>
    </dgm:pt>
    <dgm:pt modelId="{DFB464BE-343A-AC46-AE1C-BC631CF07472}" type="pres">
      <dgm:prSet presAssocID="{DB911465-C6A8-4C68-BB58-129845543AB5}" presName="parentText" presStyleLbl="alignNode1" presStyleIdx="6" presStyleCnt="8" custScaleY="56890">
        <dgm:presLayoutVars>
          <dgm:chMax val="1"/>
          <dgm:bulletEnabled/>
        </dgm:presLayoutVars>
      </dgm:prSet>
      <dgm:spPr/>
    </dgm:pt>
    <dgm:pt modelId="{C2FCAAA6-5187-254A-B036-6E54E1124778}" type="pres">
      <dgm:prSet presAssocID="{DB911465-C6A8-4C68-BB58-129845543AB5}" presName="descendantText" presStyleLbl="alignAccFollowNode1" presStyleIdx="6" presStyleCnt="8" custScaleY="56890">
        <dgm:presLayoutVars>
          <dgm:bulletEnabled/>
        </dgm:presLayoutVars>
      </dgm:prSet>
      <dgm:spPr/>
    </dgm:pt>
    <dgm:pt modelId="{15117022-2F9F-0147-BE05-36A8868FC9DF}" type="pres">
      <dgm:prSet presAssocID="{51DAEDC2-F05F-4E73-9DBC-FD301496D459}" presName="sp" presStyleCnt="0"/>
      <dgm:spPr/>
    </dgm:pt>
    <dgm:pt modelId="{EC93A582-E200-FE47-ABE6-AA751158C917}" type="pres">
      <dgm:prSet presAssocID="{52FBE825-5CDD-48D0-9848-C57F1F0AB3E9}" presName="linNode" presStyleCnt="0"/>
      <dgm:spPr/>
    </dgm:pt>
    <dgm:pt modelId="{1CA6C994-90F5-AE46-9DC5-0E01BFE10895}" type="pres">
      <dgm:prSet presAssocID="{52FBE825-5CDD-48D0-9848-C57F1F0AB3E9}" presName="parentText" presStyleLbl="alignNode1" presStyleIdx="7" presStyleCnt="8">
        <dgm:presLayoutVars>
          <dgm:chMax val="1"/>
          <dgm:bulletEnabled/>
        </dgm:presLayoutVars>
      </dgm:prSet>
      <dgm:spPr/>
    </dgm:pt>
    <dgm:pt modelId="{F57CAD5E-639B-DB41-AAD5-2FEB18FC0EAD}" type="pres">
      <dgm:prSet presAssocID="{52FBE825-5CDD-48D0-9848-C57F1F0AB3E9}" presName="descendantText" presStyleLbl="alignAccFollowNode1" presStyleIdx="7" presStyleCnt="8">
        <dgm:presLayoutVars>
          <dgm:bulletEnabled/>
        </dgm:presLayoutVars>
      </dgm:prSet>
      <dgm:spPr/>
    </dgm:pt>
  </dgm:ptLst>
  <dgm:cxnLst>
    <dgm:cxn modelId="{1C781404-9D2C-4722-A4D2-808502E39079}" srcId="{66BDFE65-DBB9-4A2F-86BF-BA4B08C471BD}" destId="{EF4ED3A0-F3CC-4FB6-ACF6-B1107C5ED342}" srcOrd="1" destOrd="0" parTransId="{C40C88FC-41C5-4E55-87E2-E8EC2ECBBDC1}" sibTransId="{4E9E5832-7D80-477A-9689-99F6CD20CF82}"/>
    <dgm:cxn modelId="{55112812-596C-4382-925F-941F71D76C16}" srcId="{66BDFE65-DBB9-4A2F-86BF-BA4B08C471BD}" destId="{DB911465-C6A8-4C68-BB58-129845543AB5}" srcOrd="6" destOrd="0" parTransId="{15D2880E-B18D-4AB8-97AC-C0B10ECB3DAE}" sibTransId="{51DAEDC2-F05F-4E73-9DBC-FD301496D459}"/>
    <dgm:cxn modelId="{1D6C1E2E-8618-4FF9-B9AA-C25B6EB354A8}" srcId="{66BDFE65-DBB9-4A2F-86BF-BA4B08C471BD}" destId="{E09DD819-130E-494D-85C2-24624E513F1E}" srcOrd="4" destOrd="0" parTransId="{E807981C-A555-421E-9AAC-637FC4081AAA}" sibTransId="{706485B2-D237-4BD4-8E75-4AD4693A9E2F}"/>
    <dgm:cxn modelId="{D12E0D2F-A3FF-404F-BAB0-19499BEFD55C}" type="presOf" srcId="{B9121010-C929-40D5-8DF5-7BD7C574063F}" destId="{F57CAD5E-639B-DB41-AAD5-2FEB18FC0EAD}" srcOrd="0" destOrd="0" presId="urn:microsoft.com/office/officeart/2016/7/layout/VerticalSolidActionList"/>
    <dgm:cxn modelId="{2DD3ED39-4992-4C50-A322-EA9F87CC0148}" srcId="{74FB3D0A-8BAE-4CF7-B244-1225D3DB81E1}" destId="{00319B62-1355-4494-9207-7322B1005D15}" srcOrd="0" destOrd="0" parTransId="{6A252A41-00C8-4D27-957C-8C263FA622B3}" sibTransId="{F1CA34D0-B193-48C2-B5A8-FD0058DC8F95}"/>
    <dgm:cxn modelId="{057A763F-845F-3343-AADC-EAD108002269}" type="presOf" srcId="{E09DD819-130E-494D-85C2-24624E513F1E}" destId="{5B8DF660-939A-6448-A506-FEE218786C01}" srcOrd="0" destOrd="0" presId="urn:microsoft.com/office/officeart/2016/7/layout/VerticalSolidActionList"/>
    <dgm:cxn modelId="{E3149441-210C-A64C-BE75-FB8581C43BD5}" type="presOf" srcId="{937F4CAB-EA6A-4F7B-9799-A2E2D2995494}" destId="{0A5FE5E5-5E32-6343-9E42-306D69A4F6DE}" srcOrd="0" destOrd="0" presId="urn:microsoft.com/office/officeart/2016/7/layout/VerticalSolidActionList"/>
    <dgm:cxn modelId="{6A70DE41-E23F-7F43-A51E-7A0512B2578F}" type="presOf" srcId="{34998EFB-C1A8-4BD1-BB0F-E3238BA67929}" destId="{46B58954-DC2F-7B48-A7F1-64D0068D1F90}" srcOrd="0" destOrd="0" presId="urn:microsoft.com/office/officeart/2016/7/layout/VerticalSolidActionList"/>
    <dgm:cxn modelId="{47C1FA46-44E5-404D-9BDF-4386B83AF50F}" type="presOf" srcId="{DB911465-C6A8-4C68-BB58-129845543AB5}" destId="{DFB464BE-343A-AC46-AE1C-BC631CF07472}" srcOrd="0" destOrd="0" presId="urn:microsoft.com/office/officeart/2016/7/layout/VerticalSolidActionList"/>
    <dgm:cxn modelId="{4EFB914A-1B5D-4356-B6F3-5A2D75A10529}" srcId="{EF4ED3A0-F3CC-4FB6-ACF6-B1107C5ED342}" destId="{BD35B299-CDEC-4ED3-86DC-060FC9C01BC3}" srcOrd="0" destOrd="0" parTransId="{9F422430-868F-42A8-9AF3-296A877AD305}" sibTransId="{5CB04065-7B69-492A-915E-7551BEAA0B8E}"/>
    <dgm:cxn modelId="{C789494E-D67F-A346-B1B8-A4E592946A1B}" type="presOf" srcId="{ABBB104E-4BFB-4158-9E9B-E24F500899F3}" destId="{C2FCAAA6-5187-254A-B036-6E54E1124778}" srcOrd="0" destOrd="0" presId="urn:microsoft.com/office/officeart/2016/7/layout/VerticalSolidActionList"/>
    <dgm:cxn modelId="{9DAF2B77-2814-4A6A-AF0A-77FEB72D0957}" srcId="{B6D8498B-9B7F-4D59-9B7D-005A2525EA52}" destId="{C3C9E910-8E73-4864-B994-FAE7F005B021}" srcOrd="0" destOrd="0" parTransId="{601A8EE3-8D05-49A2-B8C1-C69B87461C29}" sibTransId="{87DC5315-9B6F-482E-A457-5D1D334EFCA1}"/>
    <dgm:cxn modelId="{657E657A-835B-4A1D-B329-CB9F933FD911}" srcId="{E09DD819-130E-494D-85C2-24624E513F1E}" destId="{9FB03768-3BD5-464F-A9F1-566528A47073}" srcOrd="0" destOrd="0" parTransId="{0281D112-2497-4DEE-BA9F-F81DEEF2E960}" sibTransId="{341DE9B1-9998-4EB9-9479-2AF59A10A6D6}"/>
    <dgm:cxn modelId="{83887D7B-0020-AC40-AF89-876F3907E872}" type="presOf" srcId="{9EBC3E71-FDB4-4506-A9AC-0FA813F79205}" destId="{0A81BA9F-23A7-694E-B26B-4C5F123FCF5F}" srcOrd="0" destOrd="0" presId="urn:microsoft.com/office/officeart/2016/7/layout/VerticalSolidActionList"/>
    <dgm:cxn modelId="{A24DAA7D-9C56-2146-A542-F9E4A85A35A3}" type="presOf" srcId="{BD35B299-CDEC-4ED3-86DC-060FC9C01BC3}" destId="{63EFF4A0-F9A9-A743-8293-43DA08B30C24}" srcOrd="0" destOrd="0" presId="urn:microsoft.com/office/officeart/2016/7/layout/VerticalSolidActionList"/>
    <dgm:cxn modelId="{9DA47A84-272D-6648-9F2D-CFD1DFD19277}" type="presOf" srcId="{EF4ED3A0-F3CC-4FB6-ACF6-B1107C5ED342}" destId="{B58FE26E-6C43-B542-A89E-017789D5058A}" srcOrd="0" destOrd="0" presId="urn:microsoft.com/office/officeart/2016/7/layout/VerticalSolidActionList"/>
    <dgm:cxn modelId="{D690438D-982A-8E42-A3A8-3DB3699CDB82}" type="presOf" srcId="{B6D8498B-9B7F-4D59-9B7D-005A2525EA52}" destId="{DA45D490-B35E-6948-BF81-0759F2E5C363}" srcOrd="0" destOrd="0" presId="urn:microsoft.com/office/officeart/2016/7/layout/VerticalSolidActionList"/>
    <dgm:cxn modelId="{121E2F8F-3D58-9D48-8539-3C704ED82E1D}" type="presOf" srcId="{66BDFE65-DBB9-4A2F-86BF-BA4B08C471BD}" destId="{1CC47282-99D3-0C45-8DD0-D3D993C8F264}" srcOrd="0" destOrd="0" presId="urn:microsoft.com/office/officeart/2016/7/layout/VerticalSolidActionList"/>
    <dgm:cxn modelId="{690DBF93-44FA-4EE2-AED8-F06AB404500A}" srcId="{66BDFE65-DBB9-4A2F-86BF-BA4B08C471BD}" destId="{6FB9633F-AEEE-453D-B43B-0DDB0E0E6B35}" srcOrd="2" destOrd="0" parTransId="{50C6DCDF-BD45-44F4-A18A-8FCAAF667774}" sibTransId="{80878C9E-76A8-4E98-8A8C-2BA48988381B}"/>
    <dgm:cxn modelId="{A4FCBD9D-1EF7-CC46-9E53-A9C807325F16}" type="presOf" srcId="{74FB3D0A-8BAE-4CF7-B244-1225D3DB81E1}" destId="{0905D18B-E1BE-2F46-A1E2-4AC893E1C628}" srcOrd="0" destOrd="0" presId="urn:microsoft.com/office/officeart/2016/7/layout/VerticalSolidActionList"/>
    <dgm:cxn modelId="{8CC3BCA1-5848-43FC-8447-5516F2010EED}" srcId="{DB911465-C6A8-4C68-BB58-129845543AB5}" destId="{ABBB104E-4BFB-4158-9E9B-E24F500899F3}" srcOrd="0" destOrd="0" parTransId="{70BA2F63-3271-400C-ADCE-F1348FA34699}" sibTransId="{263B5E62-6B31-4A0E-B47F-F37D7559905D}"/>
    <dgm:cxn modelId="{8597F4B0-E959-C541-9C86-6B2ADE51A0D5}" type="presOf" srcId="{52FBE825-5CDD-48D0-9848-C57F1F0AB3E9}" destId="{1CA6C994-90F5-AE46-9DC5-0E01BFE10895}" srcOrd="0" destOrd="0" presId="urn:microsoft.com/office/officeart/2016/7/layout/VerticalSolidActionList"/>
    <dgm:cxn modelId="{BC2279B2-43B4-4662-838B-499891DF2253}" srcId="{66BDFE65-DBB9-4A2F-86BF-BA4B08C471BD}" destId="{937F4CAB-EA6A-4F7B-9799-A2E2D2995494}" srcOrd="3" destOrd="0" parTransId="{8707F3FF-6498-4DFA-B8FB-FC637AE45E92}" sibTransId="{353BCD6C-698C-46EC-AAF9-C401E1D9A67E}"/>
    <dgm:cxn modelId="{4BD5BECB-5337-458C-B47E-D571994AA164}" srcId="{937F4CAB-EA6A-4F7B-9799-A2E2D2995494}" destId="{9EBC3E71-FDB4-4506-A9AC-0FA813F79205}" srcOrd="0" destOrd="0" parTransId="{D865C9E8-6A31-429D-9487-1A9082D3F6E8}" sibTransId="{6624C20E-221F-495D-84F5-4C3A0EED6C3E}"/>
    <dgm:cxn modelId="{F9FAEDDC-1F7B-5646-9842-86C4E6FF8BE1}" type="presOf" srcId="{9FB03768-3BD5-464F-A9F1-566528A47073}" destId="{0549C062-BE87-6C4B-A169-EC5C6413F290}" srcOrd="0" destOrd="0" presId="urn:microsoft.com/office/officeart/2016/7/layout/VerticalSolidActionList"/>
    <dgm:cxn modelId="{900B5FE1-9653-9741-B282-8A9BCEA768B9}" type="presOf" srcId="{00319B62-1355-4494-9207-7322B1005D15}" destId="{E98051D2-0377-9840-9B89-98CF3B7FE6DD}" srcOrd="0" destOrd="0" presId="urn:microsoft.com/office/officeart/2016/7/layout/VerticalSolidActionList"/>
    <dgm:cxn modelId="{55DC01E5-8920-407C-9A11-1F15CBFAFAE9}" srcId="{66BDFE65-DBB9-4A2F-86BF-BA4B08C471BD}" destId="{B6D8498B-9B7F-4D59-9B7D-005A2525EA52}" srcOrd="5" destOrd="0" parTransId="{A51ADD29-E0A9-49ED-AB59-61D10ACF47E6}" sibTransId="{98065367-979E-4E14-B5D5-DE04D0861AD3}"/>
    <dgm:cxn modelId="{0700D7E7-1243-2548-A754-61F346C121DF}" type="presOf" srcId="{6FB9633F-AEEE-453D-B43B-0DDB0E0E6B35}" destId="{044A22C7-13E2-A246-82DD-7338C00C91CD}" srcOrd="0" destOrd="0" presId="urn:microsoft.com/office/officeart/2016/7/layout/VerticalSolidActionList"/>
    <dgm:cxn modelId="{9C0234F2-12E9-4445-945B-47EE2F5F1DA2}" srcId="{66BDFE65-DBB9-4A2F-86BF-BA4B08C471BD}" destId="{52FBE825-5CDD-48D0-9848-C57F1F0AB3E9}" srcOrd="7" destOrd="0" parTransId="{FAEF7242-2487-46BF-93D4-8168C227BD9C}" sibTransId="{0D76FAB2-73AF-4AAB-8266-F21A4F7CC113}"/>
    <dgm:cxn modelId="{FC22E5F2-B62B-4CED-A186-F813FFFEF868}" srcId="{66BDFE65-DBB9-4A2F-86BF-BA4B08C471BD}" destId="{74FB3D0A-8BAE-4CF7-B244-1225D3DB81E1}" srcOrd="0" destOrd="0" parTransId="{E46053F1-DB5D-4CB8-8AD2-6625A9370EDB}" sibTransId="{2B627ED2-DCAE-432B-B233-C082B542F9E4}"/>
    <dgm:cxn modelId="{82A2E6FC-FD42-41CE-BA88-D39C650882EB}" srcId="{6FB9633F-AEEE-453D-B43B-0DDB0E0E6B35}" destId="{34998EFB-C1A8-4BD1-BB0F-E3238BA67929}" srcOrd="0" destOrd="0" parTransId="{A22320A0-B05B-41AF-BBAC-77C84F673506}" sibTransId="{1BB973CD-79B7-4EF4-8F28-1DC2B2252C6F}"/>
    <dgm:cxn modelId="{E0EC69FF-8009-427A-9EAC-F3DDD62264EF}" srcId="{52FBE825-5CDD-48D0-9848-C57F1F0AB3E9}" destId="{B9121010-C929-40D5-8DF5-7BD7C574063F}" srcOrd="0" destOrd="0" parTransId="{713E838A-0F65-4CC7-ADBB-AB91F60C0DD9}" sibTransId="{DA842F5C-D1BF-4E78-AA0F-781C8FE04E49}"/>
    <dgm:cxn modelId="{343AB2FF-4531-F04D-96FD-68F2FEF36E52}" type="presOf" srcId="{C3C9E910-8E73-4864-B994-FAE7F005B021}" destId="{86188B93-D90B-A443-91FE-D20728D28DF5}" srcOrd="0" destOrd="0" presId="urn:microsoft.com/office/officeart/2016/7/layout/VerticalSolidActionList"/>
    <dgm:cxn modelId="{7991E2AF-D8F2-F643-A10A-09B6F5D0460B}" type="presParOf" srcId="{1CC47282-99D3-0C45-8DD0-D3D993C8F264}" destId="{78E18F33-6488-864D-B9D2-58E5F213B56B}" srcOrd="0" destOrd="0" presId="urn:microsoft.com/office/officeart/2016/7/layout/VerticalSolidActionList"/>
    <dgm:cxn modelId="{81904745-31A6-054B-A077-BA915A36C9D9}" type="presParOf" srcId="{78E18F33-6488-864D-B9D2-58E5F213B56B}" destId="{0905D18B-E1BE-2F46-A1E2-4AC893E1C628}" srcOrd="0" destOrd="0" presId="urn:microsoft.com/office/officeart/2016/7/layout/VerticalSolidActionList"/>
    <dgm:cxn modelId="{AB0FF729-580D-7948-A3AC-6C949AB8EA7E}" type="presParOf" srcId="{78E18F33-6488-864D-B9D2-58E5F213B56B}" destId="{E98051D2-0377-9840-9B89-98CF3B7FE6DD}" srcOrd="1" destOrd="0" presId="urn:microsoft.com/office/officeart/2016/7/layout/VerticalSolidActionList"/>
    <dgm:cxn modelId="{CA5BA0CE-B350-174C-9357-933D8B97D0EE}" type="presParOf" srcId="{1CC47282-99D3-0C45-8DD0-D3D993C8F264}" destId="{119F78D9-6914-2546-926B-78D72772E7B2}" srcOrd="1" destOrd="0" presId="urn:microsoft.com/office/officeart/2016/7/layout/VerticalSolidActionList"/>
    <dgm:cxn modelId="{6C7DC541-E7D9-0648-851C-6FE311ED9FE7}" type="presParOf" srcId="{1CC47282-99D3-0C45-8DD0-D3D993C8F264}" destId="{747403E5-750C-0849-BF5F-8F0FD8FE6426}" srcOrd="2" destOrd="0" presId="urn:microsoft.com/office/officeart/2016/7/layout/VerticalSolidActionList"/>
    <dgm:cxn modelId="{8F4B65C7-3D8C-7F4D-AA20-6189CA693210}" type="presParOf" srcId="{747403E5-750C-0849-BF5F-8F0FD8FE6426}" destId="{B58FE26E-6C43-B542-A89E-017789D5058A}" srcOrd="0" destOrd="0" presId="urn:microsoft.com/office/officeart/2016/7/layout/VerticalSolidActionList"/>
    <dgm:cxn modelId="{8879FA12-6901-9446-89B8-07728E4E3394}" type="presParOf" srcId="{747403E5-750C-0849-BF5F-8F0FD8FE6426}" destId="{63EFF4A0-F9A9-A743-8293-43DA08B30C24}" srcOrd="1" destOrd="0" presId="urn:microsoft.com/office/officeart/2016/7/layout/VerticalSolidActionList"/>
    <dgm:cxn modelId="{BCE8AD75-9580-9E4D-A3F5-327AE4139791}" type="presParOf" srcId="{1CC47282-99D3-0C45-8DD0-D3D993C8F264}" destId="{208F3465-6981-9547-8D71-161ECCE7B802}" srcOrd="3" destOrd="0" presId="urn:microsoft.com/office/officeart/2016/7/layout/VerticalSolidActionList"/>
    <dgm:cxn modelId="{88F57091-0E17-7144-A319-F9E942CC5CF8}" type="presParOf" srcId="{1CC47282-99D3-0C45-8DD0-D3D993C8F264}" destId="{69A1F8B0-DBCF-E740-877A-5F0BD7508A9B}" srcOrd="4" destOrd="0" presId="urn:microsoft.com/office/officeart/2016/7/layout/VerticalSolidActionList"/>
    <dgm:cxn modelId="{BD6BE0C3-6C47-6746-BF62-B9A22857E9AB}" type="presParOf" srcId="{69A1F8B0-DBCF-E740-877A-5F0BD7508A9B}" destId="{044A22C7-13E2-A246-82DD-7338C00C91CD}" srcOrd="0" destOrd="0" presId="urn:microsoft.com/office/officeart/2016/7/layout/VerticalSolidActionList"/>
    <dgm:cxn modelId="{09D9F379-5C9B-F942-A552-D3A76DBF18C1}" type="presParOf" srcId="{69A1F8B0-DBCF-E740-877A-5F0BD7508A9B}" destId="{46B58954-DC2F-7B48-A7F1-64D0068D1F90}" srcOrd="1" destOrd="0" presId="urn:microsoft.com/office/officeart/2016/7/layout/VerticalSolidActionList"/>
    <dgm:cxn modelId="{56356768-313B-2048-A7DB-AAE4BFE5AF58}" type="presParOf" srcId="{1CC47282-99D3-0C45-8DD0-D3D993C8F264}" destId="{1873E7BB-1779-5A46-853F-E749083BCA03}" srcOrd="5" destOrd="0" presId="urn:microsoft.com/office/officeart/2016/7/layout/VerticalSolidActionList"/>
    <dgm:cxn modelId="{901E4C90-2AD4-C044-9414-AEAEFB833DED}" type="presParOf" srcId="{1CC47282-99D3-0C45-8DD0-D3D993C8F264}" destId="{7607C901-5B7F-5F49-A001-D7E747C11138}" srcOrd="6" destOrd="0" presId="urn:microsoft.com/office/officeart/2016/7/layout/VerticalSolidActionList"/>
    <dgm:cxn modelId="{FE0AEA72-A104-4D4A-A938-AC77718D43BA}" type="presParOf" srcId="{7607C901-5B7F-5F49-A001-D7E747C11138}" destId="{0A5FE5E5-5E32-6343-9E42-306D69A4F6DE}" srcOrd="0" destOrd="0" presId="urn:microsoft.com/office/officeart/2016/7/layout/VerticalSolidActionList"/>
    <dgm:cxn modelId="{4665AA12-0859-BE4C-A6AD-85536682816A}" type="presParOf" srcId="{7607C901-5B7F-5F49-A001-D7E747C11138}" destId="{0A81BA9F-23A7-694E-B26B-4C5F123FCF5F}" srcOrd="1" destOrd="0" presId="urn:microsoft.com/office/officeart/2016/7/layout/VerticalSolidActionList"/>
    <dgm:cxn modelId="{ABF56190-3A22-BF48-BFC7-61B1E5AD4D42}" type="presParOf" srcId="{1CC47282-99D3-0C45-8DD0-D3D993C8F264}" destId="{95D234E6-B875-C448-9121-3E204933B36F}" srcOrd="7" destOrd="0" presId="urn:microsoft.com/office/officeart/2016/7/layout/VerticalSolidActionList"/>
    <dgm:cxn modelId="{8AC3A02F-FC68-A247-9F6B-54C4CB6C8ACA}" type="presParOf" srcId="{1CC47282-99D3-0C45-8DD0-D3D993C8F264}" destId="{6E1878B7-BD10-164C-8FDD-6890D6792D8E}" srcOrd="8" destOrd="0" presId="urn:microsoft.com/office/officeart/2016/7/layout/VerticalSolidActionList"/>
    <dgm:cxn modelId="{02ED21F4-CECB-F748-AB3B-C605A337AA43}" type="presParOf" srcId="{6E1878B7-BD10-164C-8FDD-6890D6792D8E}" destId="{5B8DF660-939A-6448-A506-FEE218786C01}" srcOrd="0" destOrd="0" presId="urn:microsoft.com/office/officeart/2016/7/layout/VerticalSolidActionList"/>
    <dgm:cxn modelId="{E31454E2-5EEA-2D4F-8DB6-F80B15D32D53}" type="presParOf" srcId="{6E1878B7-BD10-164C-8FDD-6890D6792D8E}" destId="{0549C062-BE87-6C4B-A169-EC5C6413F290}" srcOrd="1" destOrd="0" presId="urn:microsoft.com/office/officeart/2016/7/layout/VerticalSolidActionList"/>
    <dgm:cxn modelId="{0774AA1B-F9E7-B543-94FF-9CD4F0EF06BD}" type="presParOf" srcId="{1CC47282-99D3-0C45-8DD0-D3D993C8F264}" destId="{86442C15-B836-B84A-A0F0-5256E4CC2537}" srcOrd="9" destOrd="0" presId="urn:microsoft.com/office/officeart/2016/7/layout/VerticalSolidActionList"/>
    <dgm:cxn modelId="{F5928B1D-D24F-F242-8A9D-CBF6B6BAE447}" type="presParOf" srcId="{1CC47282-99D3-0C45-8DD0-D3D993C8F264}" destId="{CB6D7B2A-DA09-7E40-B7A4-1015C7A3BB6E}" srcOrd="10" destOrd="0" presId="urn:microsoft.com/office/officeart/2016/7/layout/VerticalSolidActionList"/>
    <dgm:cxn modelId="{2A8CE240-B770-414B-9028-07E25A9EC265}" type="presParOf" srcId="{CB6D7B2A-DA09-7E40-B7A4-1015C7A3BB6E}" destId="{DA45D490-B35E-6948-BF81-0759F2E5C363}" srcOrd="0" destOrd="0" presId="urn:microsoft.com/office/officeart/2016/7/layout/VerticalSolidActionList"/>
    <dgm:cxn modelId="{77E856BF-9476-FC48-A4DB-6ED4C2360400}" type="presParOf" srcId="{CB6D7B2A-DA09-7E40-B7A4-1015C7A3BB6E}" destId="{86188B93-D90B-A443-91FE-D20728D28DF5}" srcOrd="1" destOrd="0" presId="urn:microsoft.com/office/officeart/2016/7/layout/VerticalSolidActionList"/>
    <dgm:cxn modelId="{317F388B-86A2-9D49-9FEE-683323494DA9}" type="presParOf" srcId="{1CC47282-99D3-0C45-8DD0-D3D993C8F264}" destId="{2A3B7E9A-50F4-5B46-AB25-712A9E4E85B3}" srcOrd="11" destOrd="0" presId="urn:microsoft.com/office/officeart/2016/7/layout/VerticalSolidActionList"/>
    <dgm:cxn modelId="{F0389450-44DB-BD42-91DE-EFF892333113}" type="presParOf" srcId="{1CC47282-99D3-0C45-8DD0-D3D993C8F264}" destId="{A7E9D2B5-859A-904E-94E1-1C9570DD108F}" srcOrd="12" destOrd="0" presId="urn:microsoft.com/office/officeart/2016/7/layout/VerticalSolidActionList"/>
    <dgm:cxn modelId="{A8E9911E-12D7-454C-87A0-659412CAD2DB}" type="presParOf" srcId="{A7E9D2B5-859A-904E-94E1-1C9570DD108F}" destId="{DFB464BE-343A-AC46-AE1C-BC631CF07472}" srcOrd="0" destOrd="0" presId="urn:microsoft.com/office/officeart/2016/7/layout/VerticalSolidActionList"/>
    <dgm:cxn modelId="{7A5BF821-F8CA-434F-A1EA-DD94E7F4D617}" type="presParOf" srcId="{A7E9D2B5-859A-904E-94E1-1C9570DD108F}" destId="{C2FCAAA6-5187-254A-B036-6E54E1124778}" srcOrd="1" destOrd="0" presId="urn:microsoft.com/office/officeart/2016/7/layout/VerticalSolidActionList"/>
    <dgm:cxn modelId="{D46204FD-861D-C844-BEA4-87216EE458D7}" type="presParOf" srcId="{1CC47282-99D3-0C45-8DD0-D3D993C8F264}" destId="{15117022-2F9F-0147-BE05-36A8868FC9DF}" srcOrd="13" destOrd="0" presId="urn:microsoft.com/office/officeart/2016/7/layout/VerticalSolidActionList"/>
    <dgm:cxn modelId="{A10E618E-18C9-4F42-8D80-3AA1A228EE31}" type="presParOf" srcId="{1CC47282-99D3-0C45-8DD0-D3D993C8F264}" destId="{EC93A582-E200-FE47-ABE6-AA751158C917}" srcOrd="14" destOrd="0" presId="urn:microsoft.com/office/officeart/2016/7/layout/VerticalSolidActionList"/>
    <dgm:cxn modelId="{5115DD0D-71CE-2248-9032-761687CA050A}" type="presParOf" srcId="{EC93A582-E200-FE47-ABE6-AA751158C917}" destId="{1CA6C994-90F5-AE46-9DC5-0E01BFE10895}" srcOrd="0" destOrd="0" presId="urn:microsoft.com/office/officeart/2016/7/layout/VerticalSolidActionList"/>
    <dgm:cxn modelId="{D6C3BC88-ABCD-8C4F-9FFB-F1E884E1E0FD}" type="presParOf" srcId="{EC93A582-E200-FE47-ABE6-AA751158C917}" destId="{F57CAD5E-639B-DB41-AAD5-2FEB18FC0EA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F17AED-8456-4EDA-9510-F1650FB69CE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B7FC8C-04A8-4486-ABC9-4729CEE4317D}">
      <dgm:prSet/>
      <dgm:spPr/>
      <dgm:t>
        <a:bodyPr/>
        <a:lstStyle/>
        <a:p>
          <a:r>
            <a:rPr lang="it-IT"/>
            <a:t>Scientifico</a:t>
          </a:r>
          <a:endParaRPr lang="en-US"/>
        </a:p>
      </dgm:t>
    </dgm:pt>
    <dgm:pt modelId="{E8C07EB9-CF86-4F19-A969-EDC25D6CCC5C}" type="parTrans" cxnId="{A229BF3C-6529-4CF4-86A7-CEB9EEC0A621}">
      <dgm:prSet/>
      <dgm:spPr/>
      <dgm:t>
        <a:bodyPr/>
        <a:lstStyle/>
        <a:p>
          <a:endParaRPr lang="en-US"/>
        </a:p>
      </dgm:t>
    </dgm:pt>
    <dgm:pt modelId="{AEDD7D8E-84F3-4B1F-8752-DFF4C1EE779C}" type="sibTrans" cxnId="{A229BF3C-6529-4CF4-86A7-CEB9EEC0A621}">
      <dgm:prSet/>
      <dgm:spPr/>
      <dgm:t>
        <a:bodyPr/>
        <a:lstStyle/>
        <a:p>
          <a:endParaRPr lang="en-US"/>
        </a:p>
      </dgm:t>
    </dgm:pt>
    <dgm:pt modelId="{656284D4-31A7-457E-9E72-22A31D4432CE}">
      <dgm:prSet/>
      <dgm:spPr/>
      <dgm:t>
        <a:bodyPr/>
        <a:lstStyle/>
        <a:p>
          <a:r>
            <a:rPr lang="it-IT" dirty="0"/>
            <a:t>Interdisciplinarità tra IA etica, cybersecurity, governance dei dati e infrastrutture digitali sicure</a:t>
          </a:r>
          <a:endParaRPr lang="en-US" dirty="0"/>
        </a:p>
      </dgm:t>
    </dgm:pt>
    <dgm:pt modelId="{77CD3783-0D99-4700-9037-7C672673AFD9}" type="parTrans" cxnId="{16E0A922-EF29-489D-98D2-DBC6C2C197BE}">
      <dgm:prSet/>
      <dgm:spPr/>
      <dgm:t>
        <a:bodyPr/>
        <a:lstStyle/>
        <a:p>
          <a:endParaRPr lang="en-US"/>
        </a:p>
      </dgm:t>
    </dgm:pt>
    <dgm:pt modelId="{2A6E60B1-D4AC-474C-A93F-3CF5424E97C0}" type="sibTrans" cxnId="{16E0A922-EF29-489D-98D2-DBC6C2C197BE}">
      <dgm:prSet/>
      <dgm:spPr/>
      <dgm:t>
        <a:bodyPr/>
        <a:lstStyle/>
        <a:p>
          <a:endParaRPr lang="en-US"/>
        </a:p>
      </dgm:t>
    </dgm:pt>
    <dgm:pt modelId="{A002208D-83BC-43D6-B1A2-CA6169CE4DF7}">
      <dgm:prSet/>
      <dgm:spPr/>
      <dgm:t>
        <a:bodyPr/>
        <a:lstStyle/>
        <a:p>
          <a:r>
            <a:rPr lang="it-IT" dirty="0"/>
            <a:t>Avanzamento nelle tecniche di mitigazione di attacchi</a:t>
          </a:r>
          <a:endParaRPr lang="en-US" dirty="0"/>
        </a:p>
      </dgm:t>
    </dgm:pt>
    <dgm:pt modelId="{7C2D6BB0-A0DC-487E-A257-19358411A77B}" type="parTrans" cxnId="{8A2C62C5-C9CE-49E4-AAC5-7E555F53DAB0}">
      <dgm:prSet/>
      <dgm:spPr/>
      <dgm:t>
        <a:bodyPr/>
        <a:lstStyle/>
        <a:p>
          <a:endParaRPr lang="en-US"/>
        </a:p>
      </dgm:t>
    </dgm:pt>
    <dgm:pt modelId="{B6DDFEBB-8BE7-46F4-A461-AEB7564D9201}" type="sibTrans" cxnId="{8A2C62C5-C9CE-49E4-AAC5-7E555F53DAB0}">
      <dgm:prSet/>
      <dgm:spPr/>
      <dgm:t>
        <a:bodyPr/>
        <a:lstStyle/>
        <a:p>
          <a:endParaRPr lang="en-US"/>
        </a:p>
      </dgm:t>
    </dgm:pt>
    <dgm:pt modelId="{58DC1E27-75F9-42EF-A9D8-A7D458DC4DB5}">
      <dgm:prSet/>
      <dgm:spPr/>
      <dgm:t>
        <a:bodyPr/>
        <a:lstStyle/>
        <a:p>
          <a:r>
            <a:rPr lang="it-IT" dirty="0"/>
            <a:t>Riduzione dei rischi legati alla sovranità tecnologica e alla sicurezza delle infrastrutture</a:t>
          </a:r>
          <a:endParaRPr lang="en-US" dirty="0"/>
        </a:p>
      </dgm:t>
    </dgm:pt>
    <dgm:pt modelId="{4AF92C2E-E008-4A1F-A58D-B2AD1BC302CB}" type="parTrans" cxnId="{0259DC32-CF6A-4FB7-A808-0A055622689F}">
      <dgm:prSet/>
      <dgm:spPr/>
      <dgm:t>
        <a:bodyPr/>
        <a:lstStyle/>
        <a:p>
          <a:endParaRPr lang="en-US"/>
        </a:p>
      </dgm:t>
    </dgm:pt>
    <dgm:pt modelId="{2D245DF6-579A-4FBD-948F-30E9DE4868C8}" type="sibTrans" cxnId="{0259DC32-CF6A-4FB7-A808-0A055622689F}">
      <dgm:prSet/>
      <dgm:spPr/>
      <dgm:t>
        <a:bodyPr/>
        <a:lstStyle/>
        <a:p>
          <a:endParaRPr lang="en-US"/>
        </a:p>
      </dgm:t>
    </dgm:pt>
    <dgm:pt modelId="{59BCF63D-B486-4212-B204-CD1DC684F9EE}">
      <dgm:prSet/>
      <dgm:spPr/>
      <dgm:t>
        <a:bodyPr/>
        <a:lstStyle/>
        <a:p>
          <a:r>
            <a:rPr lang="it-IT"/>
            <a:t>Tecnologico</a:t>
          </a:r>
          <a:endParaRPr lang="en-US"/>
        </a:p>
      </dgm:t>
    </dgm:pt>
    <dgm:pt modelId="{88C8F5F9-AC5C-491C-85E2-5948700BA00A}" type="parTrans" cxnId="{C8F24F06-9E38-480B-8646-6C2F1FA367D6}">
      <dgm:prSet/>
      <dgm:spPr/>
      <dgm:t>
        <a:bodyPr/>
        <a:lstStyle/>
        <a:p>
          <a:endParaRPr lang="en-US"/>
        </a:p>
      </dgm:t>
    </dgm:pt>
    <dgm:pt modelId="{35FA7CF8-228F-41EF-83C9-52B4541CB5FC}" type="sibTrans" cxnId="{C8F24F06-9E38-480B-8646-6C2F1FA367D6}">
      <dgm:prSet/>
      <dgm:spPr/>
      <dgm:t>
        <a:bodyPr/>
        <a:lstStyle/>
        <a:p>
          <a:endParaRPr lang="en-US"/>
        </a:p>
      </dgm:t>
    </dgm:pt>
    <dgm:pt modelId="{82CF543B-0EAE-4828-BC07-6239FE4BCE16}">
      <dgm:prSet/>
      <dgm:spPr/>
      <dgm:t>
        <a:bodyPr/>
        <a:lstStyle/>
        <a:p>
          <a:r>
            <a:rPr lang="it-IT" dirty="0"/>
            <a:t>Sviluppo di strumenti per rafforzare la sovranità digitale e ridurre la dipendenza da fornitori extra-UE</a:t>
          </a:r>
          <a:endParaRPr lang="en-US" dirty="0"/>
        </a:p>
      </dgm:t>
    </dgm:pt>
    <dgm:pt modelId="{941D0437-CCB9-4049-A031-02FFD89467E3}" type="parTrans" cxnId="{083486A4-34A1-44CE-85D7-267814620627}">
      <dgm:prSet/>
      <dgm:spPr/>
      <dgm:t>
        <a:bodyPr/>
        <a:lstStyle/>
        <a:p>
          <a:endParaRPr lang="en-US"/>
        </a:p>
      </dgm:t>
    </dgm:pt>
    <dgm:pt modelId="{125810F7-ACCF-497D-8E9E-D1BE797675EE}" type="sibTrans" cxnId="{083486A4-34A1-44CE-85D7-267814620627}">
      <dgm:prSet/>
      <dgm:spPr/>
      <dgm:t>
        <a:bodyPr/>
        <a:lstStyle/>
        <a:p>
          <a:endParaRPr lang="en-US"/>
        </a:p>
      </dgm:t>
    </dgm:pt>
    <dgm:pt modelId="{A3DA211A-5842-4ECB-81F7-33438B77DD43}">
      <dgm:prSet/>
      <dgm:spPr/>
      <dgm:t>
        <a:bodyPr/>
        <a:lstStyle/>
        <a:p>
          <a:r>
            <a:rPr lang="it-IT" dirty="0"/>
            <a:t>Mitigazione dei rischi di accesso non autorizzato ai dati</a:t>
          </a:r>
          <a:endParaRPr lang="en-US" dirty="0"/>
        </a:p>
      </dgm:t>
    </dgm:pt>
    <dgm:pt modelId="{549AAAB5-04A2-4A17-BB01-997CB8CAD089}" type="parTrans" cxnId="{2FF111E2-20B2-4AC4-8D19-6A3CC1F44EB6}">
      <dgm:prSet/>
      <dgm:spPr/>
      <dgm:t>
        <a:bodyPr/>
        <a:lstStyle/>
        <a:p>
          <a:endParaRPr lang="en-US"/>
        </a:p>
      </dgm:t>
    </dgm:pt>
    <dgm:pt modelId="{A692E647-F25C-46F1-A75F-1CB316D35622}" type="sibTrans" cxnId="{2FF111E2-20B2-4AC4-8D19-6A3CC1F44EB6}">
      <dgm:prSet/>
      <dgm:spPr/>
      <dgm:t>
        <a:bodyPr/>
        <a:lstStyle/>
        <a:p>
          <a:endParaRPr lang="en-US"/>
        </a:p>
      </dgm:t>
    </dgm:pt>
    <dgm:pt modelId="{1E98737D-F32E-4AA9-9B9D-0D3D6F8A71E6}">
      <dgm:prSet/>
      <dgm:spPr/>
      <dgm:t>
        <a:bodyPr/>
        <a:lstStyle/>
        <a:p>
          <a:r>
            <a:rPr lang="it-IT"/>
            <a:t>Sociale</a:t>
          </a:r>
          <a:endParaRPr lang="en-US"/>
        </a:p>
      </dgm:t>
    </dgm:pt>
    <dgm:pt modelId="{B48D2C13-4DA6-43B4-A43E-CCDABC780FBB}" type="parTrans" cxnId="{2A6A24BB-A312-41FB-A411-2E5064E356C3}">
      <dgm:prSet/>
      <dgm:spPr/>
      <dgm:t>
        <a:bodyPr/>
        <a:lstStyle/>
        <a:p>
          <a:endParaRPr lang="en-US"/>
        </a:p>
      </dgm:t>
    </dgm:pt>
    <dgm:pt modelId="{CC93428B-74F2-4BEE-888C-6DAEAF8385E1}" type="sibTrans" cxnId="{2A6A24BB-A312-41FB-A411-2E5064E356C3}">
      <dgm:prSet/>
      <dgm:spPr/>
      <dgm:t>
        <a:bodyPr/>
        <a:lstStyle/>
        <a:p>
          <a:endParaRPr lang="en-US"/>
        </a:p>
      </dgm:t>
    </dgm:pt>
    <dgm:pt modelId="{7D369556-4751-4744-B0C9-DA98F9B76DB0}">
      <dgm:prSet/>
      <dgm:spPr/>
      <dgm:t>
        <a:bodyPr/>
        <a:lstStyle/>
        <a:p>
          <a:r>
            <a:rPr lang="it-IT" dirty="0"/>
            <a:t>Maggiore consapevolezza sui diritti digitali e protezione da minacce digitali</a:t>
          </a:r>
          <a:endParaRPr lang="en-US" dirty="0"/>
        </a:p>
      </dgm:t>
    </dgm:pt>
    <dgm:pt modelId="{5597D3F6-B90C-481A-9B46-B4B3A3F30098}" type="parTrans" cxnId="{19F52CBD-01D8-4C3D-AB22-2C8617796F12}">
      <dgm:prSet/>
      <dgm:spPr/>
      <dgm:t>
        <a:bodyPr/>
        <a:lstStyle/>
        <a:p>
          <a:endParaRPr lang="en-US"/>
        </a:p>
      </dgm:t>
    </dgm:pt>
    <dgm:pt modelId="{2F0E71B7-2CA6-48E0-88FE-0F89ADA34C8B}" type="sibTrans" cxnId="{19F52CBD-01D8-4C3D-AB22-2C8617796F12}">
      <dgm:prSet/>
      <dgm:spPr/>
      <dgm:t>
        <a:bodyPr/>
        <a:lstStyle/>
        <a:p>
          <a:endParaRPr lang="en-US"/>
        </a:p>
      </dgm:t>
    </dgm:pt>
    <dgm:pt modelId="{4240B3B5-83E0-4B5D-8C0A-C943348D0049}">
      <dgm:prSet/>
      <dgm:spPr/>
      <dgm:t>
        <a:bodyPr/>
        <a:lstStyle/>
        <a:p>
          <a:r>
            <a:rPr lang="it-IT" dirty="0"/>
            <a:t>Strumenti per contrastare manipolazione dell’informazione e violazioni della privacy</a:t>
          </a:r>
          <a:endParaRPr lang="en-US" dirty="0"/>
        </a:p>
      </dgm:t>
    </dgm:pt>
    <dgm:pt modelId="{846B47D1-F55D-47E0-A933-D603DAD728CF}" type="parTrans" cxnId="{3505A086-1E44-497C-BB73-B80CFBA15FB9}">
      <dgm:prSet/>
      <dgm:spPr/>
      <dgm:t>
        <a:bodyPr/>
        <a:lstStyle/>
        <a:p>
          <a:endParaRPr lang="en-US"/>
        </a:p>
      </dgm:t>
    </dgm:pt>
    <dgm:pt modelId="{6BBC28A4-E5B9-4C4A-AE9C-DB470BA605F4}" type="sibTrans" cxnId="{3505A086-1E44-497C-BB73-B80CFBA15FB9}">
      <dgm:prSet/>
      <dgm:spPr/>
      <dgm:t>
        <a:bodyPr/>
        <a:lstStyle/>
        <a:p>
          <a:endParaRPr lang="en-US"/>
        </a:p>
      </dgm:t>
    </dgm:pt>
    <dgm:pt modelId="{9946B1D3-AEF3-42A8-A592-C0305F0212B6}">
      <dgm:prSet/>
      <dgm:spPr/>
      <dgm:t>
        <a:bodyPr/>
        <a:lstStyle/>
        <a:p>
          <a:r>
            <a:rPr lang="it-IT" dirty="0"/>
            <a:t>Equità nell’accesso ai dati e tutela della democrazia</a:t>
          </a:r>
          <a:endParaRPr lang="en-US" dirty="0"/>
        </a:p>
      </dgm:t>
    </dgm:pt>
    <dgm:pt modelId="{27AAD04A-AC02-41D1-AD22-E73CC83DE1FC}" type="parTrans" cxnId="{190692B7-CBF4-4761-AB18-7A8BA00DC496}">
      <dgm:prSet/>
      <dgm:spPr/>
      <dgm:t>
        <a:bodyPr/>
        <a:lstStyle/>
        <a:p>
          <a:endParaRPr lang="en-US"/>
        </a:p>
      </dgm:t>
    </dgm:pt>
    <dgm:pt modelId="{61054223-9703-4D4D-A5F0-034AFB4FA5FF}" type="sibTrans" cxnId="{190692B7-CBF4-4761-AB18-7A8BA00DC496}">
      <dgm:prSet/>
      <dgm:spPr/>
      <dgm:t>
        <a:bodyPr/>
        <a:lstStyle/>
        <a:p>
          <a:endParaRPr lang="en-US"/>
        </a:p>
      </dgm:t>
    </dgm:pt>
    <dgm:pt modelId="{4B5EE7DC-2F5D-40CE-B15F-E0EE7C67F1CA}">
      <dgm:prSet/>
      <dgm:spPr/>
      <dgm:t>
        <a:bodyPr/>
        <a:lstStyle/>
        <a:p>
          <a:r>
            <a:rPr lang="it-IT"/>
            <a:t>Economico</a:t>
          </a:r>
          <a:endParaRPr lang="en-US"/>
        </a:p>
      </dgm:t>
    </dgm:pt>
    <dgm:pt modelId="{C9F6D317-068B-4879-9549-FB5284153733}" type="parTrans" cxnId="{6ECA25F2-6803-4F01-B27B-98130D43F83B}">
      <dgm:prSet/>
      <dgm:spPr/>
      <dgm:t>
        <a:bodyPr/>
        <a:lstStyle/>
        <a:p>
          <a:endParaRPr lang="en-US"/>
        </a:p>
      </dgm:t>
    </dgm:pt>
    <dgm:pt modelId="{6A7BB538-833A-4290-BED2-A679BAD19876}" type="sibTrans" cxnId="{6ECA25F2-6803-4F01-B27B-98130D43F83B}">
      <dgm:prSet/>
      <dgm:spPr/>
      <dgm:t>
        <a:bodyPr/>
        <a:lstStyle/>
        <a:p>
          <a:endParaRPr lang="en-US"/>
        </a:p>
      </dgm:t>
    </dgm:pt>
    <dgm:pt modelId="{508946F0-EA4D-4E63-95C1-A6669BF55F83}">
      <dgm:prSet/>
      <dgm:spPr/>
      <dgm:t>
        <a:bodyPr/>
        <a:lstStyle/>
        <a:p>
          <a:r>
            <a:rPr lang="it-IT" noProof="0" dirty="0"/>
            <a:t>Supporto alle imprese per la conformità normativa nel settore tecnologico</a:t>
          </a:r>
        </a:p>
      </dgm:t>
    </dgm:pt>
    <dgm:pt modelId="{8E370B56-88E3-4EBC-BD10-6894CB411D48}" type="parTrans" cxnId="{3DD1AC22-359E-4015-AF76-EF57EDAC8750}">
      <dgm:prSet/>
      <dgm:spPr/>
      <dgm:t>
        <a:bodyPr/>
        <a:lstStyle/>
        <a:p>
          <a:endParaRPr lang="en-US"/>
        </a:p>
      </dgm:t>
    </dgm:pt>
    <dgm:pt modelId="{CD6F0ECD-EB79-493D-9AAD-C8490D538CC6}" type="sibTrans" cxnId="{3DD1AC22-359E-4015-AF76-EF57EDAC8750}">
      <dgm:prSet/>
      <dgm:spPr/>
      <dgm:t>
        <a:bodyPr/>
        <a:lstStyle/>
        <a:p>
          <a:endParaRPr lang="en-US"/>
        </a:p>
      </dgm:t>
    </dgm:pt>
    <dgm:pt modelId="{05F5CD9D-3D79-47DC-B89B-FB91D128A07C}">
      <dgm:prSet/>
      <dgm:spPr/>
      <dgm:t>
        <a:bodyPr/>
        <a:lstStyle/>
        <a:p>
          <a:r>
            <a:rPr lang="it-IT" noProof="0" dirty="0"/>
            <a:t>Ruolo di riferimento per policy maker nello sviluppo di normative su IA e protezione dei dati</a:t>
          </a:r>
        </a:p>
      </dgm:t>
    </dgm:pt>
    <dgm:pt modelId="{BBF64737-35CC-40B6-A5B9-00327267E257}" type="parTrans" cxnId="{80B1DD6F-0ED5-4687-88D4-C677918D2064}">
      <dgm:prSet/>
      <dgm:spPr/>
      <dgm:t>
        <a:bodyPr/>
        <a:lstStyle/>
        <a:p>
          <a:endParaRPr lang="en-US"/>
        </a:p>
      </dgm:t>
    </dgm:pt>
    <dgm:pt modelId="{3671D1B2-F9B3-4660-8332-7C204C9D345F}" type="sibTrans" cxnId="{80B1DD6F-0ED5-4687-88D4-C677918D2064}">
      <dgm:prSet/>
      <dgm:spPr/>
      <dgm:t>
        <a:bodyPr/>
        <a:lstStyle/>
        <a:p>
          <a:endParaRPr lang="en-US"/>
        </a:p>
      </dgm:t>
    </dgm:pt>
    <dgm:pt modelId="{35914F0B-8DCB-A946-A6DE-52B9CB2992AD}">
      <dgm:prSet/>
      <dgm:spPr/>
      <dgm:t>
        <a:bodyPr/>
        <a:lstStyle/>
        <a:p>
          <a:r>
            <a:rPr lang="it-IT" noProof="0" dirty="0"/>
            <a:t>Trasferimento tecnologico</a:t>
          </a:r>
        </a:p>
      </dgm:t>
    </dgm:pt>
    <dgm:pt modelId="{34B66F04-0FB5-B241-91AC-7954810ACF87}" type="parTrans" cxnId="{9D41019E-6AB9-8940-81C0-7A5511985A8E}">
      <dgm:prSet/>
      <dgm:spPr/>
      <dgm:t>
        <a:bodyPr/>
        <a:lstStyle/>
        <a:p>
          <a:endParaRPr lang="it-IT"/>
        </a:p>
      </dgm:t>
    </dgm:pt>
    <dgm:pt modelId="{E65802F5-A3E9-D14E-B15E-52102452B231}" type="sibTrans" cxnId="{9D41019E-6AB9-8940-81C0-7A5511985A8E}">
      <dgm:prSet/>
      <dgm:spPr/>
      <dgm:t>
        <a:bodyPr/>
        <a:lstStyle/>
        <a:p>
          <a:endParaRPr lang="it-IT"/>
        </a:p>
      </dgm:t>
    </dgm:pt>
    <dgm:pt modelId="{D55F7436-1067-824E-B7E6-E39D62E360EE}" type="pres">
      <dgm:prSet presAssocID="{56F17AED-8456-4EDA-9510-F1650FB69CE5}" presName="Name0" presStyleCnt="0">
        <dgm:presLayoutVars>
          <dgm:dir/>
          <dgm:animLvl val="lvl"/>
          <dgm:resizeHandles val="exact"/>
        </dgm:presLayoutVars>
      </dgm:prSet>
      <dgm:spPr/>
    </dgm:pt>
    <dgm:pt modelId="{B6CDECFF-DCEB-F243-8211-BC1B06DAEE0F}" type="pres">
      <dgm:prSet presAssocID="{ACB7FC8C-04A8-4486-ABC9-4729CEE4317D}" presName="composite" presStyleCnt="0"/>
      <dgm:spPr/>
    </dgm:pt>
    <dgm:pt modelId="{EF06B8E5-DCFD-314E-84E1-4AD4AD4FC51F}" type="pres">
      <dgm:prSet presAssocID="{ACB7FC8C-04A8-4486-ABC9-4729CEE4317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5BC13B2-BB90-C049-A1FE-C12733F68415}" type="pres">
      <dgm:prSet presAssocID="{ACB7FC8C-04A8-4486-ABC9-4729CEE4317D}" presName="desTx" presStyleLbl="alignAccFollowNode1" presStyleIdx="0" presStyleCnt="4">
        <dgm:presLayoutVars>
          <dgm:bulletEnabled val="1"/>
        </dgm:presLayoutVars>
      </dgm:prSet>
      <dgm:spPr/>
    </dgm:pt>
    <dgm:pt modelId="{3CC79196-B5AF-094D-9960-0E3D7A764070}" type="pres">
      <dgm:prSet presAssocID="{AEDD7D8E-84F3-4B1F-8752-DFF4C1EE779C}" presName="space" presStyleCnt="0"/>
      <dgm:spPr/>
    </dgm:pt>
    <dgm:pt modelId="{383E6F3B-C309-A04F-90F9-F43863B9F685}" type="pres">
      <dgm:prSet presAssocID="{59BCF63D-B486-4212-B204-CD1DC684F9EE}" presName="composite" presStyleCnt="0"/>
      <dgm:spPr/>
    </dgm:pt>
    <dgm:pt modelId="{8CE5727A-63B5-E24C-B3B7-6DBB54CD9CB8}" type="pres">
      <dgm:prSet presAssocID="{59BCF63D-B486-4212-B204-CD1DC684F9E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0E33FDF-DD25-204E-8EE0-96E16EA5EC46}" type="pres">
      <dgm:prSet presAssocID="{59BCF63D-B486-4212-B204-CD1DC684F9EE}" presName="desTx" presStyleLbl="alignAccFollowNode1" presStyleIdx="1" presStyleCnt="4">
        <dgm:presLayoutVars>
          <dgm:bulletEnabled val="1"/>
        </dgm:presLayoutVars>
      </dgm:prSet>
      <dgm:spPr/>
    </dgm:pt>
    <dgm:pt modelId="{8066F389-A1ED-2442-AAB6-4D05CF8C2711}" type="pres">
      <dgm:prSet presAssocID="{35FA7CF8-228F-41EF-83C9-52B4541CB5FC}" presName="space" presStyleCnt="0"/>
      <dgm:spPr/>
    </dgm:pt>
    <dgm:pt modelId="{F172F2D2-F793-C740-80F0-0154D7D33B54}" type="pres">
      <dgm:prSet presAssocID="{1E98737D-F32E-4AA9-9B9D-0D3D6F8A71E6}" presName="composite" presStyleCnt="0"/>
      <dgm:spPr/>
    </dgm:pt>
    <dgm:pt modelId="{4113F05D-5DAB-6D45-9A4B-B7073C649CE9}" type="pres">
      <dgm:prSet presAssocID="{1E98737D-F32E-4AA9-9B9D-0D3D6F8A71E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40B9448-11B2-834E-8C2B-A948D21688A6}" type="pres">
      <dgm:prSet presAssocID="{1E98737D-F32E-4AA9-9B9D-0D3D6F8A71E6}" presName="desTx" presStyleLbl="alignAccFollowNode1" presStyleIdx="2" presStyleCnt="4">
        <dgm:presLayoutVars>
          <dgm:bulletEnabled val="1"/>
        </dgm:presLayoutVars>
      </dgm:prSet>
      <dgm:spPr/>
    </dgm:pt>
    <dgm:pt modelId="{F6B57D1B-035F-9042-A8A4-C19A9D847EB7}" type="pres">
      <dgm:prSet presAssocID="{CC93428B-74F2-4BEE-888C-6DAEAF8385E1}" presName="space" presStyleCnt="0"/>
      <dgm:spPr/>
    </dgm:pt>
    <dgm:pt modelId="{9A4272C0-A21F-8544-B73E-59B69F22554A}" type="pres">
      <dgm:prSet presAssocID="{4B5EE7DC-2F5D-40CE-B15F-E0EE7C67F1CA}" presName="composite" presStyleCnt="0"/>
      <dgm:spPr/>
    </dgm:pt>
    <dgm:pt modelId="{00F46D0F-1017-F04C-ABF2-D13F76000C89}" type="pres">
      <dgm:prSet presAssocID="{4B5EE7DC-2F5D-40CE-B15F-E0EE7C67F1C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18F9DAD-9E98-2A4F-BBE1-CD894ABAC034}" type="pres">
      <dgm:prSet presAssocID="{4B5EE7DC-2F5D-40CE-B15F-E0EE7C67F1C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8F24F06-9E38-480B-8646-6C2F1FA367D6}" srcId="{56F17AED-8456-4EDA-9510-F1650FB69CE5}" destId="{59BCF63D-B486-4212-B204-CD1DC684F9EE}" srcOrd="1" destOrd="0" parTransId="{88C8F5F9-AC5C-491C-85E2-5948700BA00A}" sibTransId="{35FA7CF8-228F-41EF-83C9-52B4541CB5FC}"/>
    <dgm:cxn modelId="{16E0A922-EF29-489D-98D2-DBC6C2C197BE}" srcId="{ACB7FC8C-04A8-4486-ABC9-4729CEE4317D}" destId="{656284D4-31A7-457E-9E72-22A31D4432CE}" srcOrd="0" destOrd="0" parTransId="{77CD3783-0D99-4700-9037-7C672673AFD9}" sibTransId="{2A6E60B1-D4AC-474C-A93F-3CF5424E97C0}"/>
    <dgm:cxn modelId="{3DD1AC22-359E-4015-AF76-EF57EDAC8750}" srcId="{4B5EE7DC-2F5D-40CE-B15F-E0EE7C67F1CA}" destId="{508946F0-EA4D-4E63-95C1-A6669BF55F83}" srcOrd="0" destOrd="0" parTransId="{8E370B56-88E3-4EBC-BD10-6894CB411D48}" sibTransId="{CD6F0ECD-EB79-493D-9AAD-C8490D538CC6}"/>
    <dgm:cxn modelId="{1023E129-4C81-2C41-957E-B3961C1C7319}" type="presOf" srcId="{56F17AED-8456-4EDA-9510-F1650FB69CE5}" destId="{D55F7436-1067-824E-B7E6-E39D62E360EE}" srcOrd="0" destOrd="0" presId="urn:microsoft.com/office/officeart/2005/8/layout/hList1"/>
    <dgm:cxn modelId="{0259DC32-CF6A-4FB7-A808-0A055622689F}" srcId="{ACB7FC8C-04A8-4486-ABC9-4729CEE4317D}" destId="{58DC1E27-75F9-42EF-A9D8-A7D458DC4DB5}" srcOrd="2" destOrd="0" parTransId="{4AF92C2E-E008-4A1F-A58D-B2AD1BC302CB}" sibTransId="{2D245DF6-579A-4FBD-948F-30E9DE4868C8}"/>
    <dgm:cxn modelId="{7BC29439-6091-CE43-8F3C-B66ABC07ADF2}" type="presOf" srcId="{4B5EE7DC-2F5D-40CE-B15F-E0EE7C67F1CA}" destId="{00F46D0F-1017-F04C-ABF2-D13F76000C89}" srcOrd="0" destOrd="0" presId="urn:microsoft.com/office/officeart/2005/8/layout/hList1"/>
    <dgm:cxn modelId="{DDF51E3B-491A-5D47-90F0-38AAE40DD7B1}" type="presOf" srcId="{A3DA211A-5842-4ECB-81F7-33438B77DD43}" destId="{90E33FDF-DD25-204E-8EE0-96E16EA5EC46}" srcOrd="0" destOrd="1" presId="urn:microsoft.com/office/officeart/2005/8/layout/hList1"/>
    <dgm:cxn modelId="{A229BF3C-6529-4CF4-86A7-CEB9EEC0A621}" srcId="{56F17AED-8456-4EDA-9510-F1650FB69CE5}" destId="{ACB7FC8C-04A8-4486-ABC9-4729CEE4317D}" srcOrd="0" destOrd="0" parTransId="{E8C07EB9-CF86-4F19-A969-EDC25D6CCC5C}" sibTransId="{AEDD7D8E-84F3-4B1F-8752-DFF4C1EE779C}"/>
    <dgm:cxn modelId="{447B254E-D06B-C440-9AEE-9380D0019407}" type="presOf" srcId="{7D369556-4751-4744-B0C9-DA98F9B76DB0}" destId="{640B9448-11B2-834E-8C2B-A948D21688A6}" srcOrd="0" destOrd="0" presId="urn:microsoft.com/office/officeart/2005/8/layout/hList1"/>
    <dgm:cxn modelId="{24D66F6D-31AF-6949-A636-13F7567E4C95}" type="presOf" srcId="{58DC1E27-75F9-42EF-A9D8-A7D458DC4DB5}" destId="{C5BC13B2-BB90-C049-A1FE-C12733F68415}" srcOrd="0" destOrd="2" presId="urn:microsoft.com/office/officeart/2005/8/layout/hList1"/>
    <dgm:cxn modelId="{80B1DD6F-0ED5-4687-88D4-C677918D2064}" srcId="{4B5EE7DC-2F5D-40CE-B15F-E0EE7C67F1CA}" destId="{05F5CD9D-3D79-47DC-B89B-FB91D128A07C}" srcOrd="1" destOrd="0" parTransId="{BBF64737-35CC-40B6-A5B9-00327267E257}" sibTransId="{3671D1B2-F9B3-4660-8332-7C204C9D345F}"/>
    <dgm:cxn modelId="{DB655F83-232C-0A46-ABD8-E6407BF4E38F}" type="presOf" srcId="{9946B1D3-AEF3-42A8-A592-C0305F0212B6}" destId="{640B9448-11B2-834E-8C2B-A948D21688A6}" srcOrd="0" destOrd="2" presId="urn:microsoft.com/office/officeart/2005/8/layout/hList1"/>
    <dgm:cxn modelId="{3505A086-1E44-497C-BB73-B80CFBA15FB9}" srcId="{1E98737D-F32E-4AA9-9B9D-0D3D6F8A71E6}" destId="{4240B3B5-83E0-4B5D-8C0A-C943348D0049}" srcOrd="1" destOrd="0" parTransId="{846B47D1-F55D-47E0-A933-D603DAD728CF}" sibTransId="{6BBC28A4-E5B9-4C4A-AE9C-DB470BA605F4}"/>
    <dgm:cxn modelId="{63DBE088-02F7-544A-88F6-111E24DDD7FB}" type="presOf" srcId="{A002208D-83BC-43D6-B1A2-CA6169CE4DF7}" destId="{C5BC13B2-BB90-C049-A1FE-C12733F68415}" srcOrd="0" destOrd="1" presId="urn:microsoft.com/office/officeart/2005/8/layout/hList1"/>
    <dgm:cxn modelId="{09CA008B-BC3D-8B4D-8E88-5F517E62ECFD}" type="presOf" srcId="{05F5CD9D-3D79-47DC-B89B-FB91D128A07C}" destId="{718F9DAD-9E98-2A4F-BBE1-CD894ABAC034}" srcOrd="0" destOrd="1" presId="urn:microsoft.com/office/officeart/2005/8/layout/hList1"/>
    <dgm:cxn modelId="{AE7B729A-1970-8548-8AC8-A8BFA3C99513}" type="presOf" srcId="{35914F0B-8DCB-A946-A6DE-52B9CB2992AD}" destId="{718F9DAD-9E98-2A4F-BBE1-CD894ABAC034}" srcOrd="0" destOrd="2" presId="urn:microsoft.com/office/officeart/2005/8/layout/hList1"/>
    <dgm:cxn modelId="{9D41019E-6AB9-8940-81C0-7A5511985A8E}" srcId="{4B5EE7DC-2F5D-40CE-B15F-E0EE7C67F1CA}" destId="{35914F0B-8DCB-A946-A6DE-52B9CB2992AD}" srcOrd="2" destOrd="0" parTransId="{34B66F04-0FB5-B241-91AC-7954810ACF87}" sibTransId="{E65802F5-A3E9-D14E-B15E-52102452B231}"/>
    <dgm:cxn modelId="{679E3B9E-5F3D-C44E-86CD-12F7DE677193}" type="presOf" srcId="{4240B3B5-83E0-4B5D-8C0A-C943348D0049}" destId="{640B9448-11B2-834E-8C2B-A948D21688A6}" srcOrd="0" destOrd="1" presId="urn:microsoft.com/office/officeart/2005/8/layout/hList1"/>
    <dgm:cxn modelId="{083486A4-34A1-44CE-85D7-267814620627}" srcId="{59BCF63D-B486-4212-B204-CD1DC684F9EE}" destId="{82CF543B-0EAE-4828-BC07-6239FE4BCE16}" srcOrd="0" destOrd="0" parTransId="{941D0437-CCB9-4049-A031-02FFD89467E3}" sibTransId="{125810F7-ACCF-497D-8E9E-D1BE797675EE}"/>
    <dgm:cxn modelId="{5F538DB1-71CE-6C4B-AF11-230F35709EC6}" type="presOf" srcId="{508946F0-EA4D-4E63-95C1-A6669BF55F83}" destId="{718F9DAD-9E98-2A4F-BBE1-CD894ABAC034}" srcOrd="0" destOrd="0" presId="urn:microsoft.com/office/officeart/2005/8/layout/hList1"/>
    <dgm:cxn modelId="{2E10AFB5-96E0-DF46-9BE1-3A471A51EAE2}" type="presOf" srcId="{1E98737D-F32E-4AA9-9B9D-0D3D6F8A71E6}" destId="{4113F05D-5DAB-6D45-9A4B-B7073C649CE9}" srcOrd="0" destOrd="0" presId="urn:microsoft.com/office/officeart/2005/8/layout/hList1"/>
    <dgm:cxn modelId="{190692B7-CBF4-4761-AB18-7A8BA00DC496}" srcId="{1E98737D-F32E-4AA9-9B9D-0D3D6F8A71E6}" destId="{9946B1D3-AEF3-42A8-A592-C0305F0212B6}" srcOrd="2" destOrd="0" parTransId="{27AAD04A-AC02-41D1-AD22-E73CC83DE1FC}" sibTransId="{61054223-9703-4D4D-A5F0-034AFB4FA5FF}"/>
    <dgm:cxn modelId="{CF5C1BB9-F06D-DA48-BA01-F11272FBB13F}" type="presOf" srcId="{ACB7FC8C-04A8-4486-ABC9-4729CEE4317D}" destId="{EF06B8E5-DCFD-314E-84E1-4AD4AD4FC51F}" srcOrd="0" destOrd="0" presId="urn:microsoft.com/office/officeart/2005/8/layout/hList1"/>
    <dgm:cxn modelId="{2A6A24BB-A312-41FB-A411-2E5064E356C3}" srcId="{56F17AED-8456-4EDA-9510-F1650FB69CE5}" destId="{1E98737D-F32E-4AA9-9B9D-0D3D6F8A71E6}" srcOrd="2" destOrd="0" parTransId="{B48D2C13-4DA6-43B4-A43E-CCDABC780FBB}" sibTransId="{CC93428B-74F2-4BEE-888C-6DAEAF8385E1}"/>
    <dgm:cxn modelId="{19F52CBD-01D8-4C3D-AB22-2C8617796F12}" srcId="{1E98737D-F32E-4AA9-9B9D-0D3D6F8A71E6}" destId="{7D369556-4751-4744-B0C9-DA98F9B76DB0}" srcOrd="0" destOrd="0" parTransId="{5597D3F6-B90C-481A-9B46-B4B3A3F30098}" sibTransId="{2F0E71B7-2CA6-48E0-88FE-0F89ADA34C8B}"/>
    <dgm:cxn modelId="{8A2C62C5-C9CE-49E4-AAC5-7E555F53DAB0}" srcId="{ACB7FC8C-04A8-4486-ABC9-4729CEE4317D}" destId="{A002208D-83BC-43D6-B1A2-CA6169CE4DF7}" srcOrd="1" destOrd="0" parTransId="{7C2D6BB0-A0DC-487E-A257-19358411A77B}" sibTransId="{B6DDFEBB-8BE7-46F4-A461-AEB7564D9201}"/>
    <dgm:cxn modelId="{210939CF-8C9A-534D-9B7A-B8FAB9DA382B}" type="presOf" srcId="{656284D4-31A7-457E-9E72-22A31D4432CE}" destId="{C5BC13B2-BB90-C049-A1FE-C12733F68415}" srcOrd="0" destOrd="0" presId="urn:microsoft.com/office/officeart/2005/8/layout/hList1"/>
    <dgm:cxn modelId="{2FF111E2-20B2-4AC4-8D19-6A3CC1F44EB6}" srcId="{59BCF63D-B486-4212-B204-CD1DC684F9EE}" destId="{A3DA211A-5842-4ECB-81F7-33438B77DD43}" srcOrd="1" destOrd="0" parTransId="{549AAAB5-04A2-4A17-BB01-997CB8CAD089}" sibTransId="{A692E647-F25C-46F1-A75F-1CB316D35622}"/>
    <dgm:cxn modelId="{6ECA25F2-6803-4F01-B27B-98130D43F83B}" srcId="{56F17AED-8456-4EDA-9510-F1650FB69CE5}" destId="{4B5EE7DC-2F5D-40CE-B15F-E0EE7C67F1CA}" srcOrd="3" destOrd="0" parTransId="{C9F6D317-068B-4879-9549-FB5284153733}" sibTransId="{6A7BB538-833A-4290-BED2-A679BAD19876}"/>
    <dgm:cxn modelId="{498A68FC-E55C-0547-A9AB-A8EE75D695E3}" type="presOf" srcId="{59BCF63D-B486-4212-B204-CD1DC684F9EE}" destId="{8CE5727A-63B5-E24C-B3B7-6DBB54CD9CB8}" srcOrd="0" destOrd="0" presId="urn:microsoft.com/office/officeart/2005/8/layout/hList1"/>
    <dgm:cxn modelId="{757504FF-DA63-5544-9503-ED83E21CEBE2}" type="presOf" srcId="{82CF543B-0EAE-4828-BC07-6239FE4BCE16}" destId="{90E33FDF-DD25-204E-8EE0-96E16EA5EC46}" srcOrd="0" destOrd="0" presId="urn:microsoft.com/office/officeart/2005/8/layout/hList1"/>
    <dgm:cxn modelId="{73AFC9F7-F0C1-B54F-8F95-7A0AC9452275}" type="presParOf" srcId="{D55F7436-1067-824E-B7E6-E39D62E360EE}" destId="{B6CDECFF-DCEB-F243-8211-BC1B06DAEE0F}" srcOrd="0" destOrd="0" presId="urn:microsoft.com/office/officeart/2005/8/layout/hList1"/>
    <dgm:cxn modelId="{7918A3F4-AE9E-6546-9AC3-382CBEE974F2}" type="presParOf" srcId="{B6CDECFF-DCEB-F243-8211-BC1B06DAEE0F}" destId="{EF06B8E5-DCFD-314E-84E1-4AD4AD4FC51F}" srcOrd="0" destOrd="0" presId="urn:microsoft.com/office/officeart/2005/8/layout/hList1"/>
    <dgm:cxn modelId="{2870290B-809C-CC4E-B3CC-A48F7B306EE3}" type="presParOf" srcId="{B6CDECFF-DCEB-F243-8211-BC1B06DAEE0F}" destId="{C5BC13B2-BB90-C049-A1FE-C12733F68415}" srcOrd="1" destOrd="0" presId="urn:microsoft.com/office/officeart/2005/8/layout/hList1"/>
    <dgm:cxn modelId="{B7D3175F-E6DE-5D4D-9506-E176C837FBC1}" type="presParOf" srcId="{D55F7436-1067-824E-B7E6-E39D62E360EE}" destId="{3CC79196-B5AF-094D-9960-0E3D7A764070}" srcOrd="1" destOrd="0" presId="urn:microsoft.com/office/officeart/2005/8/layout/hList1"/>
    <dgm:cxn modelId="{882E5520-AE12-B44E-8A22-8DB30BFF9D65}" type="presParOf" srcId="{D55F7436-1067-824E-B7E6-E39D62E360EE}" destId="{383E6F3B-C309-A04F-90F9-F43863B9F685}" srcOrd="2" destOrd="0" presId="urn:microsoft.com/office/officeart/2005/8/layout/hList1"/>
    <dgm:cxn modelId="{3A149A02-F2F3-B249-B8EB-1834B8ACC103}" type="presParOf" srcId="{383E6F3B-C309-A04F-90F9-F43863B9F685}" destId="{8CE5727A-63B5-E24C-B3B7-6DBB54CD9CB8}" srcOrd="0" destOrd="0" presId="urn:microsoft.com/office/officeart/2005/8/layout/hList1"/>
    <dgm:cxn modelId="{720B5521-E50C-D549-A0CD-05C8BCBB15D9}" type="presParOf" srcId="{383E6F3B-C309-A04F-90F9-F43863B9F685}" destId="{90E33FDF-DD25-204E-8EE0-96E16EA5EC46}" srcOrd="1" destOrd="0" presId="urn:microsoft.com/office/officeart/2005/8/layout/hList1"/>
    <dgm:cxn modelId="{C25267EC-C763-ED44-B3AF-E23704F47528}" type="presParOf" srcId="{D55F7436-1067-824E-B7E6-E39D62E360EE}" destId="{8066F389-A1ED-2442-AAB6-4D05CF8C2711}" srcOrd="3" destOrd="0" presId="urn:microsoft.com/office/officeart/2005/8/layout/hList1"/>
    <dgm:cxn modelId="{8932AF5B-1741-ED44-AB22-A0BFC1F37FFA}" type="presParOf" srcId="{D55F7436-1067-824E-B7E6-E39D62E360EE}" destId="{F172F2D2-F793-C740-80F0-0154D7D33B54}" srcOrd="4" destOrd="0" presId="urn:microsoft.com/office/officeart/2005/8/layout/hList1"/>
    <dgm:cxn modelId="{2060FAE4-77E0-6744-9D1A-F1AD95EADE69}" type="presParOf" srcId="{F172F2D2-F793-C740-80F0-0154D7D33B54}" destId="{4113F05D-5DAB-6D45-9A4B-B7073C649CE9}" srcOrd="0" destOrd="0" presId="urn:microsoft.com/office/officeart/2005/8/layout/hList1"/>
    <dgm:cxn modelId="{A589E06B-DEA5-1641-8C59-9E01A465B13D}" type="presParOf" srcId="{F172F2D2-F793-C740-80F0-0154D7D33B54}" destId="{640B9448-11B2-834E-8C2B-A948D21688A6}" srcOrd="1" destOrd="0" presId="urn:microsoft.com/office/officeart/2005/8/layout/hList1"/>
    <dgm:cxn modelId="{C5E3871E-88CC-9F49-98CA-F05D2DA82BC8}" type="presParOf" srcId="{D55F7436-1067-824E-B7E6-E39D62E360EE}" destId="{F6B57D1B-035F-9042-A8A4-C19A9D847EB7}" srcOrd="5" destOrd="0" presId="urn:microsoft.com/office/officeart/2005/8/layout/hList1"/>
    <dgm:cxn modelId="{8054478C-1B26-4347-9CAE-4A8A0A1D7136}" type="presParOf" srcId="{D55F7436-1067-824E-B7E6-E39D62E360EE}" destId="{9A4272C0-A21F-8544-B73E-59B69F22554A}" srcOrd="6" destOrd="0" presId="urn:microsoft.com/office/officeart/2005/8/layout/hList1"/>
    <dgm:cxn modelId="{A0815C7F-0578-9F46-BA55-F64DD3568D29}" type="presParOf" srcId="{9A4272C0-A21F-8544-B73E-59B69F22554A}" destId="{00F46D0F-1017-F04C-ABF2-D13F76000C89}" srcOrd="0" destOrd="0" presId="urn:microsoft.com/office/officeart/2005/8/layout/hList1"/>
    <dgm:cxn modelId="{3290FC53-4343-C143-9937-9AE1605CAE30}" type="presParOf" srcId="{9A4272C0-A21F-8544-B73E-59B69F22554A}" destId="{718F9DAD-9E98-2A4F-BBE1-CD894ABAC0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D2F634-D747-FF4E-91FB-E7EBE4B5CE89}" type="doc">
      <dgm:prSet loTypeId="urn:microsoft.com/office/officeart/2005/8/layout/l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B72DB35-E449-F547-9816-8FD6ADC80427}">
      <dgm:prSet phldrT="[Testo]"/>
      <dgm:spPr/>
      <dgm:t>
        <a:bodyPr/>
        <a:lstStyle/>
        <a:p>
          <a:r>
            <a:rPr lang="it-IT" dirty="0"/>
            <a:t>IR_SOBIGDATA </a:t>
          </a:r>
        </a:p>
      </dgm:t>
    </dgm:pt>
    <dgm:pt modelId="{D5561756-D415-1340-B866-1342D342F739}" type="parTrans" cxnId="{672DB7A8-BBF2-8E46-82A2-8EA356FF81DA}">
      <dgm:prSet/>
      <dgm:spPr/>
      <dgm:t>
        <a:bodyPr/>
        <a:lstStyle/>
        <a:p>
          <a:endParaRPr lang="it-IT"/>
        </a:p>
      </dgm:t>
    </dgm:pt>
    <dgm:pt modelId="{037D5932-DFBC-6940-88FC-B9B76B4AA74F}" type="sibTrans" cxnId="{672DB7A8-BBF2-8E46-82A2-8EA356FF81DA}">
      <dgm:prSet/>
      <dgm:spPr/>
      <dgm:t>
        <a:bodyPr/>
        <a:lstStyle/>
        <a:p>
          <a:endParaRPr lang="it-IT"/>
        </a:p>
      </dgm:t>
    </dgm:pt>
    <dgm:pt modelId="{AB537829-1753-4A48-972E-05B5E60D45FE}">
      <dgm:prSet phldrT="[Testo]"/>
      <dgm:spPr/>
      <dgm:t>
        <a:bodyPr/>
        <a:lstStyle/>
        <a:p>
          <a:pPr>
            <a:buNone/>
          </a:pPr>
          <a:r>
            <a:rPr lang="it-IT" b="0" i="0" u="none" dirty="0"/>
            <a:t>9,8M€</a:t>
          </a:r>
          <a:endParaRPr lang="it-IT" dirty="0"/>
        </a:p>
      </dgm:t>
    </dgm:pt>
    <dgm:pt modelId="{0414110B-55E5-A34A-997B-CCDE60095B81}" type="parTrans" cxnId="{BFA4C9B5-13C6-7B44-A825-25FCA6DCF897}">
      <dgm:prSet/>
      <dgm:spPr/>
      <dgm:t>
        <a:bodyPr/>
        <a:lstStyle/>
        <a:p>
          <a:endParaRPr lang="it-IT"/>
        </a:p>
      </dgm:t>
    </dgm:pt>
    <dgm:pt modelId="{6941C14B-2D37-284C-ADD0-42B20FA4ABC4}" type="sibTrans" cxnId="{BFA4C9B5-13C6-7B44-A825-25FCA6DCF897}">
      <dgm:prSet/>
      <dgm:spPr/>
      <dgm:t>
        <a:bodyPr/>
        <a:lstStyle/>
        <a:p>
          <a:endParaRPr lang="it-IT"/>
        </a:p>
      </dgm:t>
    </dgm:pt>
    <dgm:pt modelId="{A3BA2744-43B3-1544-8CD0-79746C613E92}">
      <dgm:prSet phldrT="[Testo]"/>
      <dgm:spPr/>
      <dgm:t>
        <a:bodyPr/>
        <a:lstStyle/>
        <a:p>
          <a:pPr>
            <a:buNone/>
          </a:pPr>
          <a:r>
            <a:rPr lang="it-IT" b="0" i="0" u="none" dirty="0"/>
            <a:t>ISTI, ICAR, IIT, IEIIT-SRE</a:t>
          </a:r>
          <a:endParaRPr lang="it-IT" dirty="0"/>
        </a:p>
      </dgm:t>
    </dgm:pt>
    <dgm:pt modelId="{E931E120-852D-A54D-8AC0-A8B5DB393AE7}" type="parTrans" cxnId="{332315F3-7A6C-4144-AEE8-98EC7F7187DA}">
      <dgm:prSet/>
      <dgm:spPr/>
      <dgm:t>
        <a:bodyPr/>
        <a:lstStyle/>
        <a:p>
          <a:endParaRPr lang="it-IT"/>
        </a:p>
      </dgm:t>
    </dgm:pt>
    <dgm:pt modelId="{8D272765-F666-2247-91AA-9966E41302A5}" type="sibTrans" cxnId="{332315F3-7A6C-4144-AEE8-98EC7F7187DA}">
      <dgm:prSet/>
      <dgm:spPr/>
      <dgm:t>
        <a:bodyPr/>
        <a:lstStyle/>
        <a:p>
          <a:endParaRPr lang="it-IT"/>
        </a:p>
      </dgm:t>
    </dgm:pt>
    <dgm:pt modelId="{5533543D-F213-D64A-AD68-DEA5DD5C3D60}">
      <dgm:prSet phldrT="[Testo]"/>
      <dgm:spPr/>
      <dgm:t>
        <a:bodyPr/>
        <a:lstStyle/>
        <a:p>
          <a:r>
            <a:rPr lang="it-IT" dirty="0"/>
            <a:t>PE14_SERICS</a:t>
          </a:r>
        </a:p>
      </dgm:t>
    </dgm:pt>
    <dgm:pt modelId="{75BCEFE2-CC8E-FB47-BFC3-FB4FABBB6114}" type="parTrans" cxnId="{ED84727C-373D-E143-8252-BCD2173BBA14}">
      <dgm:prSet/>
      <dgm:spPr/>
      <dgm:t>
        <a:bodyPr/>
        <a:lstStyle/>
        <a:p>
          <a:endParaRPr lang="it-IT"/>
        </a:p>
      </dgm:t>
    </dgm:pt>
    <dgm:pt modelId="{088C89E0-1236-FC49-815D-59A8226E2DDB}" type="sibTrans" cxnId="{ED84727C-373D-E143-8252-BCD2173BBA14}">
      <dgm:prSet/>
      <dgm:spPr/>
      <dgm:t>
        <a:bodyPr/>
        <a:lstStyle/>
        <a:p>
          <a:endParaRPr lang="it-IT"/>
        </a:p>
      </dgm:t>
    </dgm:pt>
    <dgm:pt modelId="{7E792D0A-0BC5-0048-8802-42F5E8DEACA6}">
      <dgm:prSet phldrT="[Testo]"/>
      <dgm:spPr/>
      <dgm:t>
        <a:bodyPr/>
        <a:lstStyle/>
        <a:p>
          <a:pPr>
            <a:buNone/>
          </a:pPr>
          <a:r>
            <a:rPr lang="it-IT" b="0" i="0" u="none" dirty="0"/>
            <a:t>8M€</a:t>
          </a:r>
          <a:endParaRPr lang="it-IT" dirty="0"/>
        </a:p>
      </dgm:t>
    </dgm:pt>
    <dgm:pt modelId="{3FC5F0BC-B215-6948-B96F-DF70E624AC83}" type="parTrans" cxnId="{489B540E-A2E5-DA49-8DBF-F83CC9659DFA}">
      <dgm:prSet/>
      <dgm:spPr/>
      <dgm:t>
        <a:bodyPr/>
        <a:lstStyle/>
        <a:p>
          <a:endParaRPr lang="it-IT"/>
        </a:p>
      </dgm:t>
    </dgm:pt>
    <dgm:pt modelId="{55545ED0-A688-2447-AE68-AEAB996D0DCF}" type="sibTrans" cxnId="{489B540E-A2E5-DA49-8DBF-F83CC9659DFA}">
      <dgm:prSet/>
      <dgm:spPr/>
      <dgm:t>
        <a:bodyPr/>
        <a:lstStyle/>
        <a:p>
          <a:endParaRPr lang="it-IT"/>
        </a:p>
      </dgm:t>
    </dgm:pt>
    <dgm:pt modelId="{BD144BAB-EB41-2A4A-9EB1-BA033EB3D90D}">
      <dgm:prSet phldrT="[Testo]"/>
      <dgm:spPr/>
      <dgm:t>
        <a:bodyPr/>
        <a:lstStyle/>
        <a:p>
          <a:pPr>
            <a:buNone/>
          </a:pPr>
          <a:r>
            <a:rPr lang="it-IT" b="0" i="0" u="none" dirty="0"/>
            <a:t>IIT, ISTI, ICAR, IEIIT, IMATI, IAC, </a:t>
          </a:r>
          <a:r>
            <a:rPr lang="it-IT" b="0" i="0" u="none" dirty="0" err="1"/>
            <a:t>IRCrES</a:t>
          </a:r>
          <a:r>
            <a:rPr lang="it-IT" b="0" i="0" u="none" dirty="0"/>
            <a:t>, IGSG, ISTC, IRISS</a:t>
          </a:r>
          <a:endParaRPr lang="it-IT" dirty="0"/>
        </a:p>
      </dgm:t>
    </dgm:pt>
    <dgm:pt modelId="{F0DFE7DC-3CED-8D4D-BC72-88BA42685F17}" type="parTrans" cxnId="{7BB3B525-6BAE-C440-95F1-74FED94A7E4C}">
      <dgm:prSet/>
      <dgm:spPr/>
      <dgm:t>
        <a:bodyPr/>
        <a:lstStyle/>
        <a:p>
          <a:endParaRPr lang="it-IT"/>
        </a:p>
      </dgm:t>
    </dgm:pt>
    <dgm:pt modelId="{E472924E-51D2-EC46-AED9-075655573C3A}" type="sibTrans" cxnId="{7BB3B525-6BAE-C440-95F1-74FED94A7E4C}">
      <dgm:prSet/>
      <dgm:spPr/>
      <dgm:t>
        <a:bodyPr/>
        <a:lstStyle/>
        <a:p>
          <a:endParaRPr lang="it-IT"/>
        </a:p>
      </dgm:t>
    </dgm:pt>
    <dgm:pt modelId="{CC1E0AAA-7119-954D-9FA9-0C6C53D54E6C}">
      <dgm:prSet phldrT="[Testo]"/>
      <dgm:spPr/>
      <dgm:t>
        <a:bodyPr/>
        <a:lstStyle/>
        <a:p>
          <a:r>
            <a:rPr lang="it-IT" dirty="0"/>
            <a:t>CN_HPC</a:t>
          </a:r>
        </a:p>
      </dgm:t>
    </dgm:pt>
    <dgm:pt modelId="{02221588-7E36-4341-84F6-330E0CFE4D3E}" type="parTrans" cxnId="{E64DDB57-A675-194F-9301-8350C27D51C5}">
      <dgm:prSet/>
      <dgm:spPr/>
      <dgm:t>
        <a:bodyPr/>
        <a:lstStyle/>
        <a:p>
          <a:endParaRPr lang="it-IT"/>
        </a:p>
      </dgm:t>
    </dgm:pt>
    <dgm:pt modelId="{82CCA9A4-2A67-0F4C-9153-1C8B4522C58B}" type="sibTrans" cxnId="{E64DDB57-A675-194F-9301-8350C27D51C5}">
      <dgm:prSet/>
      <dgm:spPr/>
      <dgm:t>
        <a:bodyPr/>
        <a:lstStyle/>
        <a:p>
          <a:endParaRPr lang="it-IT"/>
        </a:p>
      </dgm:t>
    </dgm:pt>
    <dgm:pt modelId="{5552DB09-CFF4-2C4C-94B1-DF0E48AF549D}">
      <dgm:prSet phldrT="[Testo]"/>
      <dgm:spPr/>
      <dgm:t>
        <a:bodyPr/>
        <a:lstStyle/>
        <a:p>
          <a:pPr>
            <a:buNone/>
          </a:pPr>
          <a:r>
            <a:rPr lang="it-IT" b="0" i="0" u="none" dirty="0"/>
            <a:t>665K€</a:t>
          </a:r>
          <a:endParaRPr lang="it-IT" dirty="0"/>
        </a:p>
      </dgm:t>
    </dgm:pt>
    <dgm:pt modelId="{D27C8405-1ABC-0047-A424-BAF9ECE03924}" type="parTrans" cxnId="{ED3830E3-5849-6D44-A86A-5082DDBB689E}">
      <dgm:prSet/>
      <dgm:spPr/>
      <dgm:t>
        <a:bodyPr/>
        <a:lstStyle/>
        <a:p>
          <a:endParaRPr lang="it-IT"/>
        </a:p>
      </dgm:t>
    </dgm:pt>
    <dgm:pt modelId="{5442FB5D-93D9-DC4A-BBCB-9F03582C6211}" type="sibTrans" cxnId="{ED3830E3-5849-6D44-A86A-5082DDBB689E}">
      <dgm:prSet/>
      <dgm:spPr/>
      <dgm:t>
        <a:bodyPr/>
        <a:lstStyle/>
        <a:p>
          <a:endParaRPr lang="it-IT"/>
        </a:p>
      </dgm:t>
    </dgm:pt>
    <dgm:pt modelId="{192C30E5-110B-D14E-9155-8DC2D03EEBC3}">
      <dgm:prSet phldrT="[Testo]"/>
      <dgm:spPr/>
      <dgm:t>
        <a:bodyPr/>
        <a:lstStyle/>
        <a:p>
          <a:r>
            <a:rPr lang="it-IT" dirty="0"/>
            <a:t>ISTI; ICAR; IAC; IIT</a:t>
          </a:r>
        </a:p>
      </dgm:t>
    </dgm:pt>
    <dgm:pt modelId="{721877D1-EB5B-1C4C-A952-6F5D1E1A08E1}" type="parTrans" cxnId="{F6439492-3ACA-D341-AAC6-84DF7B0C979A}">
      <dgm:prSet/>
      <dgm:spPr/>
      <dgm:t>
        <a:bodyPr/>
        <a:lstStyle/>
        <a:p>
          <a:endParaRPr lang="it-IT"/>
        </a:p>
      </dgm:t>
    </dgm:pt>
    <dgm:pt modelId="{4F85401D-1ADC-3443-A591-07491B96CBA9}" type="sibTrans" cxnId="{F6439492-3ACA-D341-AAC6-84DF7B0C979A}">
      <dgm:prSet/>
      <dgm:spPr/>
      <dgm:t>
        <a:bodyPr/>
        <a:lstStyle/>
        <a:p>
          <a:endParaRPr lang="it-IT"/>
        </a:p>
      </dgm:t>
    </dgm:pt>
    <dgm:pt modelId="{9B125510-FF64-2C4D-8701-B22FBBBCB57E}">
      <dgm:prSet/>
      <dgm:spPr/>
      <dgm:t>
        <a:bodyPr/>
        <a:lstStyle/>
        <a:p>
          <a:pPr>
            <a:buNone/>
          </a:pPr>
          <a:r>
            <a:rPr lang="it-IT" b="0" i="0" u="none" dirty="0"/>
            <a:t>PE01_FAIR</a:t>
          </a:r>
          <a:endParaRPr lang="it-IT" dirty="0"/>
        </a:p>
      </dgm:t>
    </dgm:pt>
    <dgm:pt modelId="{FB49FC58-BAAE-DE41-8F86-D91AFA6A8BCA}" type="parTrans" cxnId="{BDF0CB3A-6353-394F-80AD-AD654AF0CAC9}">
      <dgm:prSet/>
      <dgm:spPr/>
      <dgm:t>
        <a:bodyPr/>
        <a:lstStyle/>
        <a:p>
          <a:endParaRPr lang="it-IT"/>
        </a:p>
      </dgm:t>
    </dgm:pt>
    <dgm:pt modelId="{82054426-C756-F947-A11C-C33FEFC3FCC8}" type="sibTrans" cxnId="{BDF0CB3A-6353-394F-80AD-AD654AF0CAC9}">
      <dgm:prSet/>
      <dgm:spPr/>
      <dgm:t>
        <a:bodyPr/>
        <a:lstStyle/>
        <a:p>
          <a:endParaRPr lang="it-IT"/>
        </a:p>
      </dgm:t>
    </dgm:pt>
    <dgm:pt modelId="{4A451580-4D4E-6047-B3FA-F189273FDDE1}">
      <dgm:prSet/>
      <dgm:spPr/>
      <dgm:t>
        <a:bodyPr/>
        <a:lstStyle/>
        <a:p>
          <a:r>
            <a:rPr lang="it-IT" dirty="0"/>
            <a:t>187K€</a:t>
          </a:r>
        </a:p>
      </dgm:t>
    </dgm:pt>
    <dgm:pt modelId="{FE656285-4A3C-1645-A2EE-139D15EC956B}" type="parTrans" cxnId="{36871634-C3BE-5D44-AA1B-6C0852063CEF}">
      <dgm:prSet/>
      <dgm:spPr/>
      <dgm:t>
        <a:bodyPr/>
        <a:lstStyle/>
        <a:p>
          <a:endParaRPr lang="it-IT"/>
        </a:p>
      </dgm:t>
    </dgm:pt>
    <dgm:pt modelId="{25895533-DE6E-9E44-853F-FE3BB887EFCF}" type="sibTrans" cxnId="{36871634-C3BE-5D44-AA1B-6C0852063CEF}">
      <dgm:prSet/>
      <dgm:spPr/>
      <dgm:t>
        <a:bodyPr/>
        <a:lstStyle/>
        <a:p>
          <a:endParaRPr lang="it-IT"/>
        </a:p>
      </dgm:t>
    </dgm:pt>
    <dgm:pt modelId="{F768D4EC-4132-724F-827F-E05AB0D83B7A}">
      <dgm:prSet/>
      <dgm:spPr/>
      <dgm:t>
        <a:bodyPr/>
        <a:lstStyle/>
        <a:p>
          <a:r>
            <a:rPr lang="it-IT" dirty="0"/>
            <a:t>IASI</a:t>
          </a:r>
        </a:p>
      </dgm:t>
    </dgm:pt>
    <dgm:pt modelId="{079D306E-17DC-CC40-83FB-F94AA28FB0B0}" type="parTrans" cxnId="{E23763D6-67CF-CF4D-8A70-81729619F57F}">
      <dgm:prSet/>
      <dgm:spPr/>
      <dgm:t>
        <a:bodyPr/>
        <a:lstStyle/>
        <a:p>
          <a:endParaRPr lang="it-IT"/>
        </a:p>
      </dgm:t>
    </dgm:pt>
    <dgm:pt modelId="{99B15335-D14A-EF4A-9B47-AD43926A8516}" type="sibTrans" cxnId="{E23763D6-67CF-CF4D-8A70-81729619F57F}">
      <dgm:prSet/>
      <dgm:spPr/>
      <dgm:t>
        <a:bodyPr/>
        <a:lstStyle/>
        <a:p>
          <a:endParaRPr lang="it-IT"/>
        </a:p>
      </dgm:t>
    </dgm:pt>
    <dgm:pt modelId="{6C613A3C-7EEC-134A-BEF7-0D206C966301}">
      <dgm:prSet/>
      <dgm:spPr/>
      <dgm:t>
        <a:bodyPr/>
        <a:lstStyle/>
        <a:p>
          <a:r>
            <a:rPr lang="it-IT" dirty="0"/>
            <a:t>22 TI</a:t>
          </a:r>
        </a:p>
      </dgm:t>
    </dgm:pt>
    <dgm:pt modelId="{B939EEDF-AD5C-294A-BAAA-2AAD79CE20E7}" type="parTrans" cxnId="{F124A602-A6E2-1D42-B192-8FA81BB99A97}">
      <dgm:prSet/>
      <dgm:spPr/>
      <dgm:t>
        <a:bodyPr/>
        <a:lstStyle/>
        <a:p>
          <a:endParaRPr lang="it-IT"/>
        </a:p>
      </dgm:t>
    </dgm:pt>
    <dgm:pt modelId="{A2B66DFF-B52F-5D40-86CD-CFF9C3CF921E}" type="sibTrans" cxnId="{F124A602-A6E2-1D42-B192-8FA81BB99A97}">
      <dgm:prSet/>
      <dgm:spPr/>
      <dgm:t>
        <a:bodyPr/>
        <a:lstStyle/>
        <a:p>
          <a:endParaRPr lang="it-IT"/>
        </a:p>
      </dgm:t>
    </dgm:pt>
    <dgm:pt modelId="{59C06556-02B3-3B4A-A456-DDF8CEB27402}">
      <dgm:prSet/>
      <dgm:spPr/>
      <dgm:t>
        <a:bodyPr/>
        <a:lstStyle/>
        <a:p>
          <a:r>
            <a:rPr lang="it-IT" dirty="0"/>
            <a:t>35 TI</a:t>
          </a:r>
        </a:p>
      </dgm:t>
    </dgm:pt>
    <dgm:pt modelId="{25325CDE-20E4-D441-B739-EB0CE942BEA1}" type="parTrans" cxnId="{A0EF2917-4012-E446-B061-2333B4125583}">
      <dgm:prSet/>
      <dgm:spPr/>
      <dgm:t>
        <a:bodyPr/>
        <a:lstStyle/>
        <a:p>
          <a:endParaRPr lang="it-IT"/>
        </a:p>
      </dgm:t>
    </dgm:pt>
    <dgm:pt modelId="{098DEE27-5B7F-C243-8691-2E46FF9557CA}" type="sibTrans" cxnId="{A0EF2917-4012-E446-B061-2333B4125583}">
      <dgm:prSet/>
      <dgm:spPr/>
      <dgm:t>
        <a:bodyPr/>
        <a:lstStyle/>
        <a:p>
          <a:endParaRPr lang="it-IT"/>
        </a:p>
      </dgm:t>
    </dgm:pt>
    <dgm:pt modelId="{A7766DEF-1ABA-E64E-8C3D-62F305A06870}">
      <dgm:prSet/>
      <dgm:spPr/>
      <dgm:t>
        <a:bodyPr/>
        <a:lstStyle/>
        <a:p>
          <a:r>
            <a:rPr lang="it-IT" dirty="0"/>
            <a:t>13 TI</a:t>
          </a:r>
        </a:p>
      </dgm:t>
    </dgm:pt>
    <dgm:pt modelId="{A524CA15-6830-C940-B661-C87C46B78343}" type="parTrans" cxnId="{3BBB81FD-F020-7847-B895-D81A8CE4A005}">
      <dgm:prSet/>
      <dgm:spPr/>
      <dgm:t>
        <a:bodyPr/>
        <a:lstStyle/>
        <a:p>
          <a:endParaRPr lang="it-IT"/>
        </a:p>
      </dgm:t>
    </dgm:pt>
    <dgm:pt modelId="{F68B4078-0C63-3C48-AC15-E5EBA6C64841}" type="sibTrans" cxnId="{3BBB81FD-F020-7847-B895-D81A8CE4A005}">
      <dgm:prSet/>
      <dgm:spPr/>
      <dgm:t>
        <a:bodyPr/>
        <a:lstStyle/>
        <a:p>
          <a:endParaRPr lang="it-IT"/>
        </a:p>
      </dgm:t>
    </dgm:pt>
    <dgm:pt modelId="{920C5112-929A-764D-AE8D-DF4A201682E5}">
      <dgm:prSet/>
      <dgm:spPr/>
      <dgm:t>
        <a:bodyPr/>
        <a:lstStyle/>
        <a:p>
          <a:r>
            <a:rPr lang="it-IT" dirty="0"/>
            <a:t>5 TI</a:t>
          </a:r>
        </a:p>
      </dgm:t>
    </dgm:pt>
    <dgm:pt modelId="{B95A0AC1-34C6-C74C-902B-E98741EDD912}" type="parTrans" cxnId="{AB5FDFF5-9ECC-CE4F-9951-F87AE59006F7}">
      <dgm:prSet/>
      <dgm:spPr/>
      <dgm:t>
        <a:bodyPr/>
        <a:lstStyle/>
        <a:p>
          <a:endParaRPr lang="it-IT"/>
        </a:p>
      </dgm:t>
    </dgm:pt>
    <dgm:pt modelId="{D28A61E5-A276-2B4C-B57F-43AA8900C030}" type="sibTrans" cxnId="{AB5FDFF5-9ECC-CE4F-9951-F87AE59006F7}">
      <dgm:prSet/>
      <dgm:spPr/>
      <dgm:t>
        <a:bodyPr/>
        <a:lstStyle/>
        <a:p>
          <a:endParaRPr lang="it-IT"/>
        </a:p>
      </dgm:t>
    </dgm:pt>
    <dgm:pt modelId="{444C51FB-0F34-244C-BA84-3531E6859241}">
      <dgm:prSet/>
      <dgm:spPr/>
      <dgm:t>
        <a:bodyPr/>
        <a:lstStyle/>
        <a:p>
          <a:r>
            <a:rPr lang="it-IT" dirty="0"/>
            <a:t>–</a:t>
          </a:r>
        </a:p>
      </dgm:t>
    </dgm:pt>
    <dgm:pt modelId="{0E2659C1-39B5-F746-A080-25186E98A941}" type="parTrans" cxnId="{F047E60A-0BAA-464F-B685-C9343989868A}">
      <dgm:prSet/>
      <dgm:spPr/>
      <dgm:t>
        <a:bodyPr/>
        <a:lstStyle/>
        <a:p>
          <a:endParaRPr lang="it-IT"/>
        </a:p>
      </dgm:t>
    </dgm:pt>
    <dgm:pt modelId="{A1303695-56A8-954B-8880-66B458B88804}" type="sibTrans" cxnId="{F047E60A-0BAA-464F-B685-C9343989868A}">
      <dgm:prSet/>
      <dgm:spPr/>
      <dgm:t>
        <a:bodyPr/>
        <a:lstStyle/>
        <a:p>
          <a:endParaRPr lang="it-IT"/>
        </a:p>
      </dgm:t>
    </dgm:pt>
    <dgm:pt modelId="{284825E2-33E5-2846-8656-7AFFCE79B3FA}">
      <dgm:prSet/>
      <dgm:spPr/>
      <dgm:t>
        <a:bodyPr/>
        <a:lstStyle/>
        <a:p>
          <a:r>
            <a:rPr lang="it-IT" dirty="0"/>
            <a:t>SPOKE 01, Affiliato SPOKE: 02, 03, 04</a:t>
          </a:r>
        </a:p>
      </dgm:t>
    </dgm:pt>
    <dgm:pt modelId="{7600976A-B17F-164F-9811-9D04E0E88A32}" type="parTrans" cxnId="{A78BA75B-39F4-7140-9C38-34B6C77F8D21}">
      <dgm:prSet/>
      <dgm:spPr/>
      <dgm:t>
        <a:bodyPr/>
        <a:lstStyle/>
        <a:p>
          <a:endParaRPr lang="it-IT"/>
        </a:p>
      </dgm:t>
    </dgm:pt>
    <dgm:pt modelId="{C22F3AC1-1B4F-2340-B8CD-1AEB64B2BFBF}" type="sibTrans" cxnId="{A78BA75B-39F4-7140-9C38-34B6C77F8D21}">
      <dgm:prSet/>
      <dgm:spPr/>
      <dgm:t>
        <a:bodyPr/>
        <a:lstStyle/>
        <a:p>
          <a:endParaRPr lang="it-IT"/>
        </a:p>
      </dgm:t>
    </dgm:pt>
    <dgm:pt modelId="{13DF9A46-1197-7E41-AC55-439489DB46F1}">
      <dgm:prSet/>
      <dgm:spPr/>
      <dgm:t>
        <a:bodyPr/>
        <a:lstStyle/>
        <a:p>
          <a:r>
            <a:rPr lang="it-IT" dirty="0"/>
            <a:t>Affiliato SPOKE 06</a:t>
          </a:r>
        </a:p>
      </dgm:t>
    </dgm:pt>
    <dgm:pt modelId="{9AE3AE23-38E1-1E4D-B37A-446545BC235E}" type="parTrans" cxnId="{05AA6BE0-1DCB-964B-AC8B-26F170F37824}">
      <dgm:prSet/>
      <dgm:spPr/>
      <dgm:t>
        <a:bodyPr/>
        <a:lstStyle/>
        <a:p>
          <a:endParaRPr lang="it-IT"/>
        </a:p>
      </dgm:t>
    </dgm:pt>
    <dgm:pt modelId="{49D43A6A-E6C6-A047-92AC-314E4D0CF373}" type="sibTrans" cxnId="{05AA6BE0-1DCB-964B-AC8B-26F170F37824}">
      <dgm:prSet/>
      <dgm:spPr/>
      <dgm:t>
        <a:bodyPr/>
        <a:lstStyle/>
        <a:p>
          <a:endParaRPr lang="it-IT"/>
        </a:p>
      </dgm:t>
    </dgm:pt>
    <dgm:pt modelId="{4656C41E-12FF-6846-9EEA-C369F97C11ED}">
      <dgm:prSet/>
      <dgm:spPr/>
      <dgm:t>
        <a:bodyPr/>
        <a:lstStyle/>
        <a:p>
          <a:r>
            <a:rPr lang="it-IT" dirty="0"/>
            <a:t>Affiliato SPOKE 05</a:t>
          </a:r>
        </a:p>
      </dgm:t>
    </dgm:pt>
    <dgm:pt modelId="{C0A5EA37-3747-6648-8397-5FBF03F7436D}" type="parTrans" cxnId="{A654F206-3C24-984F-A231-15995508BFE6}">
      <dgm:prSet/>
      <dgm:spPr/>
      <dgm:t>
        <a:bodyPr/>
        <a:lstStyle/>
        <a:p>
          <a:endParaRPr lang="it-IT"/>
        </a:p>
      </dgm:t>
    </dgm:pt>
    <dgm:pt modelId="{A53CC0F0-4581-4245-9E75-D53735D21C76}" type="sibTrans" cxnId="{A654F206-3C24-984F-A231-15995508BFE6}">
      <dgm:prSet/>
      <dgm:spPr/>
      <dgm:t>
        <a:bodyPr/>
        <a:lstStyle/>
        <a:p>
          <a:endParaRPr lang="it-IT"/>
        </a:p>
      </dgm:t>
    </dgm:pt>
    <dgm:pt modelId="{741571C9-6CC1-3748-9E08-866BA1673261}" type="pres">
      <dgm:prSet presAssocID="{B0D2F634-D747-FF4E-91FB-E7EBE4B5CE8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0E34862-3E67-EE48-9554-90AB85B2777E}" type="pres">
      <dgm:prSet presAssocID="{2B72DB35-E449-F547-9816-8FD6ADC80427}" presName="horFlow" presStyleCnt="0"/>
      <dgm:spPr/>
    </dgm:pt>
    <dgm:pt modelId="{220C5A18-70AD-C44A-99DC-E2E20955477E}" type="pres">
      <dgm:prSet presAssocID="{2B72DB35-E449-F547-9816-8FD6ADC80427}" presName="bigChev" presStyleLbl="node1" presStyleIdx="0" presStyleCnt="4"/>
      <dgm:spPr/>
    </dgm:pt>
    <dgm:pt modelId="{29621F03-EE4C-3446-914B-7A091864CA5A}" type="pres">
      <dgm:prSet presAssocID="{0414110B-55E5-A34A-997B-CCDE60095B81}" presName="parTrans" presStyleCnt="0"/>
      <dgm:spPr/>
    </dgm:pt>
    <dgm:pt modelId="{28D4E216-A2D4-7746-AD8D-1627E4B2376D}" type="pres">
      <dgm:prSet presAssocID="{AB537829-1753-4A48-972E-05B5E60D45FE}" presName="node" presStyleLbl="alignAccFollowNode1" presStyleIdx="0" presStyleCnt="16">
        <dgm:presLayoutVars>
          <dgm:bulletEnabled val="1"/>
        </dgm:presLayoutVars>
      </dgm:prSet>
      <dgm:spPr/>
    </dgm:pt>
    <dgm:pt modelId="{6C7C2AD7-5FB2-B842-944B-8E38E1C0B8FA}" type="pres">
      <dgm:prSet presAssocID="{6941C14B-2D37-284C-ADD0-42B20FA4ABC4}" presName="sibTrans" presStyleCnt="0"/>
      <dgm:spPr/>
    </dgm:pt>
    <dgm:pt modelId="{0791BFA0-7E42-0A44-86A1-152C0DC05A25}" type="pres">
      <dgm:prSet presAssocID="{A3BA2744-43B3-1544-8CD0-79746C613E92}" presName="node" presStyleLbl="alignAccFollowNode1" presStyleIdx="1" presStyleCnt="16">
        <dgm:presLayoutVars>
          <dgm:bulletEnabled val="1"/>
        </dgm:presLayoutVars>
      </dgm:prSet>
      <dgm:spPr/>
    </dgm:pt>
    <dgm:pt modelId="{700F16FD-09D2-B146-A1EA-8C3A7B0FA129}" type="pres">
      <dgm:prSet presAssocID="{8D272765-F666-2247-91AA-9966E41302A5}" presName="sibTrans" presStyleCnt="0"/>
      <dgm:spPr/>
    </dgm:pt>
    <dgm:pt modelId="{54E9A594-1393-5A46-8166-7BDCEA8E74AB}" type="pres">
      <dgm:prSet presAssocID="{6C613A3C-7EEC-134A-BEF7-0D206C966301}" presName="node" presStyleLbl="alignAccFollowNode1" presStyleIdx="2" presStyleCnt="16">
        <dgm:presLayoutVars>
          <dgm:bulletEnabled val="1"/>
        </dgm:presLayoutVars>
      </dgm:prSet>
      <dgm:spPr/>
    </dgm:pt>
    <dgm:pt modelId="{73FE2BA2-E683-9040-BF3F-1D71B10A48BD}" type="pres">
      <dgm:prSet presAssocID="{A2B66DFF-B52F-5D40-86CD-CFF9C3CF921E}" presName="sibTrans" presStyleCnt="0"/>
      <dgm:spPr/>
    </dgm:pt>
    <dgm:pt modelId="{7AF5E450-1D6A-C14E-8911-893AC6570328}" type="pres">
      <dgm:prSet presAssocID="{444C51FB-0F34-244C-BA84-3531E6859241}" presName="node" presStyleLbl="alignAccFollowNode1" presStyleIdx="3" presStyleCnt="16">
        <dgm:presLayoutVars>
          <dgm:bulletEnabled val="1"/>
        </dgm:presLayoutVars>
      </dgm:prSet>
      <dgm:spPr/>
    </dgm:pt>
    <dgm:pt modelId="{F7C082CC-35FA-9847-BEC3-42DCB2D78D54}" type="pres">
      <dgm:prSet presAssocID="{2B72DB35-E449-F547-9816-8FD6ADC80427}" presName="vSp" presStyleCnt="0"/>
      <dgm:spPr/>
    </dgm:pt>
    <dgm:pt modelId="{7BDD0533-899A-E34A-AFAD-1985B2F8D066}" type="pres">
      <dgm:prSet presAssocID="{5533543D-F213-D64A-AD68-DEA5DD5C3D60}" presName="horFlow" presStyleCnt="0"/>
      <dgm:spPr/>
    </dgm:pt>
    <dgm:pt modelId="{11A2D633-18D3-E940-AE5C-A559DD07B5A4}" type="pres">
      <dgm:prSet presAssocID="{5533543D-F213-D64A-AD68-DEA5DD5C3D60}" presName="bigChev" presStyleLbl="node1" presStyleIdx="1" presStyleCnt="4"/>
      <dgm:spPr/>
    </dgm:pt>
    <dgm:pt modelId="{54F604CA-CAD7-3847-A627-90058BEC2F30}" type="pres">
      <dgm:prSet presAssocID="{3FC5F0BC-B215-6948-B96F-DF70E624AC83}" presName="parTrans" presStyleCnt="0"/>
      <dgm:spPr/>
    </dgm:pt>
    <dgm:pt modelId="{C90B01E6-8F50-BF47-951B-F4F50574BA42}" type="pres">
      <dgm:prSet presAssocID="{7E792D0A-0BC5-0048-8802-42F5E8DEACA6}" presName="node" presStyleLbl="alignAccFollowNode1" presStyleIdx="4" presStyleCnt="16">
        <dgm:presLayoutVars>
          <dgm:bulletEnabled val="1"/>
        </dgm:presLayoutVars>
      </dgm:prSet>
      <dgm:spPr/>
    </dgm:pt>
    <dgm:pt modelId="{8A1974AD-49CB-3342-8E31-B0C2BD4BA033}" type="pres">
      <dgm:prSet presAssocID="{55545ED0-A688-2447-AE68-AEAB996D0DCF}" presName="sibTrans" presStyleCnt="0"/>
      <dgm:spPr/>
    </dgm:pt>
    <dgm:pt modelId="{C112E3A5-5988-5E47-96EA-835927E47743}" type="pres">
      <dgm:prSet presAssocID="{BD144BAB-EB41-2A4A-9EB1-BA033EB3D90D}" presName="node" presStyleLbl="alignAccFollowNode1" presStyleIdx="5" presStyleCnt="16">
        <dgm:presLayoutVars>
          <dgm:bulletEnabled val="1"/>
        </dgm:presLayoutVars>
      </dgm:prSet>
      <dgm:spPr/>
    </dgm:pt>
    <dgm:pt modelId="{AFA203E8-A80B-2247-BB7D-889DBB675A39}" type="pres">
      <dgm:prSet presAssocID="{E472924E-51D2-EC46-AED9-075655573C3A}" presName="sibTrans" presStyleCnt="0"/>
      <dgm:spPr/>
    </dgm:pt>
    <dgm:pt modelId="{7F6BF366-E4B4-2F48-9220-9D5972292392}" type="pres">
      <dgm:prSet presAssocID="{59C06556-02B3-3B4A-A456-DDF8CEB27402}" presName="node" presStyleLbl="alignAccFollowNode1" presStyleIdx="6" presStyleCnt="16">
        <dgm:presLayoutVars>
          <dgm:bulletEnabled val="1"/>
        </dgm:presLayoutVars>
      </dgm:prSet>
      <dgm:spPr/>
    </dgm:pt>
    <dgm:pt modelId="{6C00B800-3AD6-5D46-9B61-FBE141F17A57}" type="pres">
      <dgm:prSet presAssocID="{098DEE27-5B7F-C243-8691-2E46FF9557CA}" presName="sibTrans" presStyleCnt="0"/>
      <dgm:spPr/>
    </dgm:pt>
    <dgm:pt modelId="{86F966AC-25F8-8F40-92EE-ADF1FDCE1981}" type="pres">
      <dgm:prSet presAssocID="{284825E2-33E5-2846-8656-7AFFCE79B3FA}" presName="node" presStyleLbl="alignAccFollowNode1" presStyleIdx="7" presStyleCnt="16">
        <dgm:presLayoutVars>
          <dgm:bulletEnabled val="1"/>
        </dgm:presLayoutVars>
      </dgm:prSet>
      <dgm:spPr/>
    </dgm:pt>
    <dgm:pt modelId="{5FB71EFD-E996-934A-8F85-847AB3631AEB}" type="pres">
      <dgm:prSet presAssocID="{5533543D-F213-D64A-AD68-DEA5DD5C3D60}" presName="vSp" presStyleCnt="0"/>
      <dgm:spPr/>
    </dgm:pt>
    <dgm:pt modelId="{D74613A7-3A71-5C45-9658-E3971AE9B34E}" type="pres">
      <dgm:prSet presAssocID="{CC1E0AAA-7119-954D-9FA9-0C6C53D54E6C}" presName="horFlow" presStyleCnt="0"/>
      <dgm:spPr/>
    </dgm:pt>
    <dgm:pt modelId="{972211FB-2BE0-AA4E-8C17-6500945EC936}" type="pres">
      <dgm:prSet presAssocID="{CC1E0AAA-7119-954D-9FA9-0C6C53D54E6C}" presName="bigChev" presStyleLbl="node1" presStyleIdx="2" presStyleCnt="4"/>
      <dgm:spPr/>
    </dgm:pt>
    <dgm:pt modelId="{7685C098-8BA6-4548-8940-77AECD55CB7A}" type="pres">
      <dgm:prSet presAssocID="{D27C8405-1ABC-0047-A424-BAF9ECE03924}" presName="parTrans" presStyleCnt="0"/>
      <dgm:spPr/>
    </dgm:pt>
    <dgm:pt modelId="{E585AF20-340A-7342-B2FE-9E129F05BC24}" type="pres">
      <dgm:prSet presAssocID="{5552DB09-CFF4-2C4C-94B1-DF0E48AF549D}" presName="node" presStyleLbl="alignAccFollowNode1" presStyleIdx="8" presStyleCnt="16">
        <dgm:presLayoutVars>
          <dgm:bulletEnabled val="1"/>
        </dgm:presLayoutVars>
      </dgm:prSet>
      <dgm:spPr/>
    </dgm:pt>
    <dgm:pt modelId="{C8109F95-04E7-D04F-8E18-80DC5C1117E7}" type="pres">
      <dgm:prSet presAssocID="{5442FB5D-93D9-DC4A-BBCB-9F03582C6211}" presName="sibTrans" presStyleCnt="0"/>
      <dgm:spPr/>
    </dgm:pt>
    <dgm:pt modelId="{99460C31-FAFE-F14A-96D8-41FE23C5DB07}" type="pres">
      <dgm:prSet presAssocID="{192C30E5-110B-D14E-9155-8DC2D03EEBC3}" presName="node" presStyleLbl="alignAccFollowNode1" presStyleIdx="9" presStyleCnt="16">
        <dgm:presLayoutVars>
          <dgm:bulletEnabled val="1"/>
        </dgm:presLayoutVars>
      </dgm:prSet>
      <dgm:spPr/>
    </dgm:pt>
    <dgm:pt modelId="{2610DC7A-594A-A743-AA94-E25380E34952}" type="pres">
      <dgm:prSet presAssocID="{4F85401D-1ADC-3443-A591-07491B96CBA9}" presName="sibTrans" presStyleCnt="0"/>
      <dgm:spPr/>
    </dgm:pt>
    <dgm:pt modelId="{5B1D8976-FBE4-E64B-8AE5-B88D4E6EB6BA}" type="pres">
      <dgm:prSet presAssocID="{A7766DEF-1ABA-E64E-8C3D-62F305A06870}" presName="node" presStyleLbl="alignAccFollowNode1" presStyleIdx="10" presStyleCnt="16">
        <dgm:presLayoutVars>
          <dgm:bulletEnabled val="1"/>
        </dgm:presLayoutVars>
      </dgm:prSet>
      <dgm:spPr/>
    </dgm:pt>
    <dgm:pt modelId="{E9CC7C57-245F-9B4E-BA66-5F9B6E8E5C6C}" type="pres">
      <dgm:prSet presAssocID="{F68B4078-0C63-3C48-AC15-E5EBA6C64841}" presName="sibTrans" presStyleCnt="0"/>
      <dgm:spPr/>
    </dgm:pt>
    <dgm:pt modelId="{2C939AC3-A3C5-BE43-8B76-20EE63DE0B31}" type="pres">
      <dgm:prSet presAssocID="{13DF9A46-1197-7E41-AC55-439489DB46F1}" presName="node" presStyleLbl="alignAccFollowNode1" presStyleIdx="11" presStyleCnt="16">
        <dgm:presLayoutVars>
          <dgm:bulletEnabled val="1"/>
        </dgm:presLayoutVars>
      </dgm:prSet>
      <dgm:spPr/>
    </dgm:pt>
    <dgm:pt modelId="{F1ECD943-A3EC-5042-82D6-E04474677EF0}" type="pres">
      <dgm:prSet presAssocID="{CC1E0AAA-7119-954D-9FA9-0C6C53D54E6C}" presName="vSp" presStyleCnt="0"/>
      <dgm:spPr/>
    </dgm:pt>
    <dgm:pt modelId="{8D77077B-3AC1-CB4E-95AD-DB09935F85E7}" type="pres">
      <dgm:prSet presAssocID="{9B125510-FF64-2C4D-8701-B22FBBBCB57E}" presName="horFlow" presStyleCnt="0"/>
      <dgm:spPr/>
    </dgm:pt>
    <dgm:pt modelId="{8D977FED-659A-B14B-A09D-535507760337}" type="pres">
      <dgm:prSet presAssocID="{9B125510-FF64-2C4D-8701-B22FBBBCB57E}" presName="bigChev" presStyleLbl="node1" presStyleIdx="3" presStyleCnt="4"/>
      <dgm:spPr/>
    </dgm:pt>
    <dgm:pt modelId="{81CEFFFE-2397-A44D-B385-6B432D6E4275}" type="pres">
      <dgm:prSet presAssocID="{FE656285-4A3C-1645-A2EE-139D15EC956B}" presName="parTrans" presStyleCnt="0"/>
      <dgm:spPr/>
    </dgm:pt>
    <dgm:pt modelId="{D401C25B-7113-9D46-97A0-4AE234FDDCE7}" type="pres">
      <dgm:prSet presAssocID="{4A451580-4D4E-6047-B3FA-F189273FDDE1}" presName="node" presStyleLbl="alignAccFollowNode1" presStyleIdx="12" presStyleCnt="16">
        <dgm:presLayoutVars>
          <dgm:bulletEnabled val="1"/>
        </dgm:presLayoutVars>
      </dgm:prSet>
      <dgm:spPr/>
    </dgm:pt>
    <dgm:pt modelId="{E2692080-24EE-F346-B608-73E13B37553F}" type="pres">
      <dgm:prSet presAssocID="{25895533-DE6E-9E44-853F-FE3BB887EFCF}" presName="sibTrans" presStyleCnt="0"/>
      <dgm:spPr/>
    </dgm:pt>
    <dgm:pt modelId="{BF3FE395-D947-C846-970E-6870FC27CF5D}" type="pres">
      <dgm:prSet presAssocID="{F768D4EC-4132-724F-827F-E05AB0D83B7A}" presName="node" presStyleLbl="alignAccFollowNode1" presStyleIdx="13" presStyleCnt="16">
        <dgm:presLayoutVars>
          <dgm:bulletEnabled val="1"/>
        </dgm:presLayoutVars>
      </dgm:prSet>
      <dgm:spPr/>
    </dgm:pt>
    <dgm:pt modelId="{AA3005F6-773E-C241-A5B3-A7F6A743FDBD}" type="pres">
      <dgm:prSet presAssocID="{99B15335-D14A-EF4A-9B47-AD43926A8516}" presName="sibTrans" presStyleCnt="0"/>
      <dgm:spPr/>
    </dgm:pt>
    <dgm:pt modelId="{E79C11DF-CC98-0A4F-AC4C-E09DAE4ADC70}" type="pres">
      <dgm:prSet presAssocID="{920C5112-929A-764D-AE8D-DF4A201682E5}" presName="node" presStyleLbl="alignAccFollowNode1" presStyleIdx="14" presStyleCnt="16">
        <dgm:presLayoutVars>
          <dgm:bulletEnabled val="1"/>
        </dgm:presLayoutVars>
      </dgm:prSet>
      <dgm:spPr/>
    </dgm:pt>
    <dgm:pt modelId="{99147335-7060-6E4F-83B0-39CA9DE03ECD}" type="pres">
      <dgm:prSet presAssocID="{D28A61E5-A276-2B4C-B57F-43AA8900C030}" presName="sibTrans" presStyleCnt="0"/>
      <dgm:spPr/>
    </dgm:pt>
    <dgm:pt modelId="{B0132099-700A-9746-A1CD-BCEC8BE9640D}" type="pres">
      <dgm:prSet presAssocID="{4656C41E-12FF-6846-9EEA-C369F97C11ED}" presName="node" presStyleLbl="alignAccFollowNode1" presStyleIdx="15" presStyleCnt="16">
        <dgm:presLayoutVars>
          <dgm:bulletEnabled val="1"/>
        </dgm:presLayoutVars>
      </dgm:prSet>
      <dgm:spPr/>
    </dgm:pt>
  </dgm:ptLst>
  <dgm:cxnLst>
    <dgm:cxn modelId="{0C3D6802-3105-654B-878A-7C667C100FED}" type="presOf" srcId="{A3BA2744-43B3-1544-8CD0-79746C613E92}" destId="{0791BFA0-7E42-0A44-86A1-152C0DC05A25}" srcOrd="0" destOrd="0" presId="urn:microsoft.com/office/officeart/2005/8/layout/lProcess3"/>
    <dgm:cxn modelId="{F124A602-A6E2-1D42-B192-8FA81BB99A97}" srcId="{2B72DB35-E449-F547-9816-8FD6ADC80427}" destId="{6C613A3C-7EEC-134A-BEF7-0D206C966301}" srcOrd="2" destOrd="0" parTransId="{B939EEDF-AD5C-294A-BAAA-2AAD79CE20E7}" sibTransId="{A2B66DFF-B52F-5D40-86CD-CFF9C3CF921E}"/>
    <dgm:cxn modelId="{A654F206-3C24-984F-A231-15995508BFE6}" srcId="{9B125510-FF64-2C4D-8701-B22FBBBCB57E}" destId="{4656C41E-12FF-6846-9EEA-C369F97C11ED}" srcOrd="3" destOrd="0" parTransId="{C0A5EA37-3747-6648-8397-5FBF03F7436D}" sibTransId="{A53CC0F0-4581-4245-9E75-D53735D21C76}"/>
    <dgm:cxn modelId="{F047E60A-0BAA-464F-B685-C9343989868A}" srcId="{2B72DB35-E449-F547-9816-8FD6ADC80427}" destId="{444C51FB-0F34-244C-BA84-3531E6859241}" srcOrd="3" destOrd="0" parTransId="{0E2659C1-39B5-F746-A080-25186E98A941}" sibTransId="{A1303695-56A8-954B-8880-66B458B88804}"/>
    <dgm:cxn modelId="{489B540E-A2E5-DA49-8DBF-F83CC9659DFA}" srcId="{5533543D-F213-D64A-AD68-DEA5DD5C3D60}" destId="{7E792D0A-0BC5-0048-8802-42F5E8DEACA6}" srcOrd="0" destOrd="0" parTransId="{3FC5F0BC-B215-6948-B96F-DF70E624AC83}" sibTransId="{55545ED0-A688-2447-AE68-AEAB996D0DCF}"/>
    <dgm:cxn modelId="{A0EF2917-4012-E446-B061-2333B4125583}" srcId="{5533543D-F213-D64A-AD68-DEA5DD5C3D60}" destId="{59C06556-02B3-3B4A-A456-DDF8CEB27402}" srcOrd="2" destOrd="0" parTransId="{25325CDE-20E4-D441-B739-EB0CE942BEA1}" sibTransId="{098DEE27-5B7F-C243-8691-2E46FF9557CA}"/>
    <dgm:cxn modelId="{7BB3B525-6BAE-C440-95F1-74FED94A7E4C}" srcId="{5533543D-F213-D64A-AD68-DEA5DD5C3D60}" destId="{BD144BAB-EB41-2A4A-9EB1-BA033EB3D90D}" srcOrd="1" destOrd="0" parTransId="{F0DFE7DC-3CED-8D4D-BC72-88BA42685F17}" sibTransId="{E472924E-51D2-EC46-AED9-075655573C3A}"/>
    <dgm:cxn modelId="{F134DE2C-8BA3-824D-8BD8-4F0788D7F950}" type="presOf" srcId="{4656C41E-12FF-6846-9EEA-C369F97C11ED}" destId="{B0132099-700A-9746-A1CD-BCEC8BE9640D}" srcOrd="0" destOrd="0" presId="urn:microsoft.com/office/officeart/2005/8/layout/lProcess3"/>
    <dgm:cxn modelId="{DCD49D33-BE45-1F47-AD77-5B2A5BE90DC6}" type="presOf" srcId="{6C613A3C-7EEC-134A-BEF7-0D206C966301}" destId="{54E9A594-1393-5A46-8166-7BDCEA8E74AB}" srcOrd="0" destOrd="0" presId="urn:microsoft.com/office/officeart/2005/8/layout/lProcess3"/>
    <dgm:cxn modelId="{36871634-C3BE-5D44-AA1B-6C0852063CEF}" srcId="{9B125510-FF64-2C4D-8701-B22FBBBCB57E}" destId="{4A451580-4D4E-6047-B3FA-F189273FDDE1}" srcOrd="0" destOrd="0" parTransId="{FE656285-4A3C-1645-A2EE-139D15EC956B}" sibTransId="{25895533-DE6E-9E44-853F-FE3BB887EFCF}"/>
    <dgm:cxn modelId="{02589637-59FB-D642-A7E6-A17F8D41D57D}" type="presOf" srcId="{13DF9A46-1197-7E41-AC55-439489DB46F1}" destId="{2C939AC3-A3C5-BE43-8B76-20EE63DE0B31}" srcOrd="0" destOrd="0" presId="urn:microsoft.com/office/officeart/2005/8/layout/lProcess3"/>
    <dgm:cxn modelId="{C24DEA39-1459-244D-A842-A90B76F9EB18}" type="presOf" srcId="{7E792D0A-0BC5-0048-8802-42F5E8DEACA6}" destId="{C90B01E6-8F50-BF47-951B-F4F50574BA42}" srcOrd="0" destOrd="0" presId="urn:microsoft.com/office/officeart/2005/8/layout/lProcess3"/>
    <dgm:cxn modelId="{BDF0CB3A-6353-394F-80AD-AD654AF0CAC9}" srcId="{B0D2F634-D747-FF4E-91FB-E7EBE4B5CE89}" destId="{9B125510-FF64-2C4D-8701-B22FBBBCB57E}" srcOrd="3" destOrd="0" parTransId="{FB49FC58-BAAE-DE41-8F86-D91AFA6A8BCA}" sibTransId="{82054426-C756-F947-A11C-C33FEFC3FCC8}"/>
    <dgm:cxn modelId="{25158A44-AD48-F549-92C3-5CF7D2CB13FE}" type="presOf" srcId="{A7766DEF-1ABA-E64E-8C3D-62F305A06870}" destId="{5B1D8976-FBE4-E64B-8AE5-B88D4E6EB6BA}" srcOrd="0" destOrd="0" presId="urn:microsoft.com/office/officeart/2005/8/layout/lProcess3"/>
    <dgm:cxn modelId="{A5E48945-BDF5-DE4E-8902-30F30109A499}" type="presOf" srcId="{192C30E5-110B-D14E-9155-8DC2D03EEBC3}" destId="{99460C31-FAFE-F14A-96D8-41FE23C5DB07}" srcOrd="0" destOrd="0" presId="urn:microsoft.com/office/officeart/2005/8/layout/lProcess3"/>
    <dgm:cxn modelId="{E64DDB57-A675-194F-9301-8350C27D51C5}" srcId="{B0D2F634-D747-FF4E-91FB-E7EBE4B5CE89}" destId="{CC1E0AAA-7119-954D-9FA9-0C6C53D54E6C}" srcOrd="2" destOrd="0" parTransId="{02221588-7E36-4341-84F6-330E0CFE4D3E}" sibTransId="{82CCA9A4-2A67-0F4C-9153-1C8B4522C58B}"/>
    <dgm:cxn modelId="{53672E59-4399-6E41-BFC3-B8E5F36F19F7}" type="presOf" srcId="{5552DB09-CFF4-2C4C-94B1-DF0E48AF549D}" destId="{E585AF20-340A-7342-B2FE-9E129F05BC24}" srcOrd="0" destOrd="0" presId="urn:microsoft.com/office/officeart/2005/8/layout/lProcess3"/>
    <dgm:cxn modelId="{A78BA75B-39F4-7140-9C38-34B6C77F8D21}" srcId="{5533543D-F213-D64A-AD68-DEA5DD5C3D60}" destId="{284825E2-33E5-2846-8656-7AFFCE79B3FA}" srcOrd="3" destOrd="0" parTransId="{7600976A-B17F-164F-9811-9D04E0E88A32}" sibTransId="{C22F3AC1-1B4F-2340-B8CD-1AEB64B2BFBF}"/>
    <dgm:cxn modelId="{E9474761-4D51-F74A-884F-C3CCF1D3D2CC}" type="presOf" srcId="{444C51FB-0F34-244C-BA84-3531E6859241}" destId="{7AF5E450-1D6A-C14E-8911-893AC6570328}" srcOrd="0" destOrd="0" presId="urn:microsoft.com/office/officeart/2005/8/layout/lProcess3"/>
    <dgm:cxn modelId="{85805F65-D111-C54B-9BAF-4561FC33B8C6}" type="presOf" srcId="{2B72DB35-E449-F547-9816-8FD6ADC80427}" destId="{220C5A18-70AD-C44A-99DC-E2E20955477E}" srcOrd="0" destOrd="0" presId="urn:microsoft.com/office/officeart/2005/8/layout/lProcess3"/>
    <dgm:cxn modelId="{AB37BA65-41E8-C142-915B-3E6D7A934821}" type="presOf" srcId="{4A451580-4D4E-6047-B3FA-F189273FDDE1}" destId="{D401C25B-7113-9D46-97A0-4AE234FDDCE7}" srcOrd="0" destOrd="0" presId="urn:microsoft.com/office/officeart/2005/8/layout/lProcess3"/>
    <dgm:cxn modelId="{69624566-5507-874F-AA9A-A1ACEF8565F7}" type="presOf" srcId="{59C06556-02B3-3B4A-A456-DDF8CEB27402}" destId="{7F6BF366-E4B4-2F48-9220-9D5972292392}" srcOrd="0" destOrd="0" presId="urn:microsoft.com/office/officeart/2005/8/layout/lProcess3"/>
    <dgm:cxn modelId="{D019706B-FC7A-4144-B916-414EBF99A800}" type="presOf" srcId="{284825E2-33E5-2846-8656-7AFFCE79B3FA}" destId="{86F966AC-25F8-8F40-92EE-ADF1FDCE1981}" srcOrd="0" destOrd="0" presId="urn:microsoft.com/office/officeart/2005/8/layout/lProcess3"/>
    <dgm:cxn modelId="{DE5FAD6B-0BC7-3546-BA43-B7331D157E0A}" type="presOf" srcId="{AB537829-1753-4A48-972E-05B5E60D45FE}" destId="{28D4E216-A2D4-7746-AD8D-1627E4B2376D}" srcOrd="0" destOrd="0" presId="urn:microsoft.com/office/officeart/2005/8/layout/lProcess3"/>
    <dgm:cxn modelId="{8F94616F-E045-3045-8039-155D594603BB}" type="presOf" srcId="{F768D4EC-4132-724F-827F-E05AB0D83B7A}" destId="{BF3FE395-D947-C846-970E-6870FC27CF5D}" srcOrd="0" destOrd="0" presId="urn:microsoft.com/office/officeart/2005/8/layout/lProcess3"/>
    <dgm:cxn modelId="{0E82D874-62AB-B948-981A-DBC71ACE6C01}" type="presOf" srcId="{B0D2F634-D747-FF4E-91FB-E7EBE4B5CE89}" destId="{741571C9-6CC1-3748-9E08-866BA1673261}" srcOrd="0" destOrd="0" presId="urn:microsoft.com/office/officeart/2005/8/layout/lProcess3"/>
    <dgm:cxn modelId="{86C5C077-8C69-8244-AD33-9207F7361A13}" type="presOf" srcId="{BD144BAB-EB41-2A4A-9EB1-BA033EB3D90D}" destId="{C112E3A5-5988-5E47-96EA-835927E47743}" srcOrd="0" destOrd="0" presId="urn:microsoft.com/office/officeart/2005/8/layout/lProcess3"/>
    <dgm:cxn modelId="{ED84727C-373D-E143-8252-BCD2173BBA14}" srcId="{B0D2F634-D747-FF4E-91FB-E7EBE4B5CE89}" destId="{5533543D-F213-D64A-AD68-DEA5DD5C3D60}" srcOrd="1" destOrd="0" parTransId="{75BCEFE2-CC8E-FB47-BFC3-FB4FABBB6114}" sibTransId="{088C89E0-1236-FC49-815D-59A8226E2DDB}"/>
    <dgm:cxn modelId="{25EBDA8A-909B-6C46-81B4-C0E02BFD54F1}" type="presOf" srcId="{CC1E0AAA-7119-954D-9FA9-0C6C53D54E6C}" destId="{972211FB-2BE0-AA4E-8C17-6500945EC936}" srcOrd="0" destOrd="0" presId="urn:microsoft.com/office/officeart/2005/8/layout/lProcess3"/>
    <dgm:cxn modelId="{F6439492-3ACA-D341-AAC6-84DF7B0C979A}" srcId="{CC1E0AAA-7119-954D-9FA9-0C6C53D54E6C}" destId="{192C30E5-110B-D14E-9155-8DC2D03EEBC3}" srcOrd="1" destOrd="0" parTransId="{721877D1-EB5B-1C4C-A952-6F5D1E1A08E1}" sibTransId="{4F85401D-1ADC-3443-A591-07491B96CBA9}"/>
    <dgm:cxn modelId="{4433BD95-E012-4649-B9A5-128A142E2E62}" type="presOf" srcId="{920C5112-929A-764D-AE8D-DF4A201682E5}" destId="{E79C11DF-CC98-0A4F-AC4C-E09DAE4ADC70}" srcOrd="0" destOrd="0" presId="urn:microsoft.com/office/officeart/2005/8/layout/lProcess3"/>
    <dgm:cxn modelId="{672DB7A8-BBF2-8E46-82A2-8EA356FF81DA}" srcId="{B0D2F634-D747-FF4E-91FB-E7EBE4B5CE89}" destId="{2B72DB35-E449-F547-9816-8FD6ADC80427}" srcOrd="0" destOrd="0" parTransId="{D5561756-D415-1340-B866-1342D342F739}" sibTransId="{037D5932-DFBC-6940-88FC-B9B76B4AA74F}"/>
    <dgm:cxn modelId="{A0677EB5-A57C-7741-8C29-DF341569F6FB}" type="presOf" srcId="{5533543D-F213-D64A-AD68-DEA5DD5C3D60}" destId="{11A2D633-18D3-E940-AE5C-A559DD07B5A4}" srcOrd="0" destOrd="0" presId="urn:microsoft.com/office/officeart/2005/8/layout/lProcess3"/>
    <dgm:cxn modelId="{BFA4C9B5-13C6-7B44-A825-25FCA6DCF897}" srcId="{2B72DB35-E449-F547-9816-8FD6ADC80427}" destId="{AB537829-1753-4A48-972E-05B5E60D45FE}" srcOrd="0" destOrd="0" parTransId="{0414110B-55E5-A34A-997B-CCDE60095B81}" sibTransId="{6941C14B-2D37-284C-ADD0-42B20FA4ABC4}"/>
    <dgm:cxn modelId="{E23763D6-67CF-CF4D-8A70-81729619F57F}" srcId="{9B125510-FF64-2C4D-8701-B22FBBBCB57E}" destId="{F768D4EC-4132-724F-827F-E05AB0D83B7A}" srcOrd="1" destOrd="0" parTransId="{079D306E-17DC-CC40-83FB-F94AA28FB0B0}" sibTransId="{99B15335-D14A-EF4A-9B47-AD43926A8516}"/>
    <dgm:cxn modelId="{7CD576DD-77FF-5140-9639-B3283163CFE8}" type="presOf" srcId="{9B125510-FF64-2C4D-8701-B22FBBBCB57E}" destId="{8D977FED-659A-B14B-A09D-535507760337}" srcOrd="0" destOrd="0" presId="urn:microsoft.com/office/officeart/2005/8/layout/lProcess3"/>
    <dgm:cxn modelId="{05AA6BE0-1DCB-964B-AC8B-26F170F37824}" srcId="{CC1E0AAA-7119-954D-9FA9-0C6C53D54E6C}" destId="{13DF9A46-1197-7E41-AC55-439489DB46F1}" srcOrd="3" destOrd="0" parTransId="{9AE3AE23-38E1-1E4D-B37A-446545BC235E}" sibTransId="{49D43A6A-E6C6-A047-92AC-314E4D0CF373}"/>
    <dgm:cxn modelId="{ED3830E3-5849-6D44-A86A-5082DDBB689E}" srcId="{CC1E0AAA-7119-954D-9FA9-0C6C53D54E6C}" destId="{5552DB09-CFF4-2C4C-94B1-DF0E48AF549D}" srcOrd="0" destOrd="0" parTransId="{D27C8405-1ABC-0047-A424-BAF9ECE03924}" sibTransId="{5442FB5D-93D9-DC4A-BBCB-9F03582C6211}"/>
    <dgm:cxn modelId="{332315F3-7A6C-4144-AEE8-98EC7F7187DA}" srcId="{2B72DB35-E449-F547-9816-8FD6ADC80427}" destId="{A3BA2744-43B3-1544-8CD0-79746C613E92}" srcOrd="1" destOrd="0" parTransId="{E931E120-852D-A54D-8AC0-A8B5DB393AE7}" sibTransId="{8D272765-F666-2247-91AA-9966E41302A5}"/>
    <dgm:cxn modelId="{AB5FDFF5-9ECC-CE4F-9951-F87AE59006F7}" srcId="{9B125510-FF64-2C4D-8701-B22FBBBCB57E}" destId="{920C5112-929A-764D-AE8D-DF4A201682E5}" srcOrd="2" destOrd="0" parTransId="{B95A0AC1-34C6-C74C-902B-E98741EDD912}" sibTransId="{D28A61E5-A276-2B4C-B57F-43AA8900C030}"/>
    <dgm:cxn modelId="{3BBB81FD-F020-7847-B895-D81A8CE4A005}" srcId="{CC1E0AAA-7119-954D-9FA9-0C6C53D54E6C}" destId="{A7766DEF-1ABA-E64E-8C3D-62F305A06870}" srcOrd="2" destOrd="0" parTransId="{A524CA15-6830-C940-B661-C87C46B78343}" sibTransId="{F68B4078-0C63-3C48-AC15-E5EBA6C64841}"/>
    <dgm:cxn modelId="{91884465-AF5E-2541-83B7-F87CE8A3F4AC}" type="presParOf" srcId="{741571C9-6CC1-3748-9E08-866BA1673261}" destId="{60E34862-3E67-EE48-9554-90AB85B2777E}" srcOrd="0" destOrd="0" presId="urn:microsoft.com/office/officeart/2005/8/layout/lProcess3"/>
    <dgm:cxn modelId="{A59FD904-5EFD-6E46-8945-98D15A7656D7}" type="presParOf" srcId="{60E34862-3E67-EE48-9554-90AB85B2777E}" destId="{220C5A18-70AD-C44A-99DC-E2E20955477E}" srcOrd="0" destOrd="0" presId="urn:microsoft.com/office/officeart/2005/8/layout/lProcess3"/>
    <dgm:cxn modelId="{7BDA9D63-D34A-E948-A358-861F18564DF7}" type="presParOf" srcId="{60E34862-3E67-EE48-9554-90AB85B2777E}" destId="{29621F03-EE4C-3446-914B-7A091864CA5A}" srcOrd="1" destOrd="0" presId="urn:microsoft.com/office/officeart/2005/8/layout/lProcess3"/>
    <dgm:cxn modelId="{1A30D95F-C37A-D54B-B47C-D4F2258E62C9}" type="presParOf" srcId="{60E34862-3E67-EE48-9554-90AB85B2777E}" destId="{28D4E216-A2D4-7746-AD8D-1627E4B2376D}" srcOrd="2" destOrd="0" presId="urn:microsoft.com/office/officeart/2005/8/layout/lProcess3"/>
    <dgm:cxn modelId="{D0F3B585-64E3-CC4E-BE89-D316D5115E3D}" type="presParOf" srcId="{60E34862-3E67-EE48-9554-90AB85B2777E}" destId="{6C7C2AD7-5FB2-B842-944B-8E38E1C0B8FA}" srcOrd="3" destOrd="0" presId="urn:microsoft.com/office/officeart/2005/8/layout/lProcess3"/>
    <dgm:cxn modelId="{2FF8727C-CBDB-CC45-BFC2-2E6724531446}" type="presParOf" srcId="{60E34862-3E67-EE48-9554-90AB85B2777E}" destId="{0791BFA0-7E42-0A44-86A1-152C0DC05A25}" srcOrd="4" destOrd="0" presId="urn:microsoft.com/office/officeart/2005/8/layout/lProcess3"/>
    <dgm:cxn modelId="{2FD8210C-B2AE-7048-A13A-708499853B68}" type="presParOf" srcId="{60E34862-3E67-EE48-9554-90AB85B2777E}" destId="{700F16FD-09D2-B146-A1EA-8C3A7B0FA129}" srcOrd="5" destOrd="0" presId="urn:microsoft.com/office/officeart/2005/8/layout/lProcess3"/>
    <dgm:cxn modelId="{3F600DF5-621E-6844-B7C0-B3C86C477650}" type="presParOf" srcId="{60E34862-3E67-EE48-9554-90AB85B2777E}" destId="{54E9A594-1393-5A46-8166-7BDCEA8E74AB}" srcOrd="6" destOrd="0" presId="urn:microsoft.com/office/officeart/2005/8/layout/lProcess3"/>
    <dgm:cxn modelId="{C75C61B8-D4A4-4A49-ADBF-3751E8C1A348}" type="presParOf" srcId="{60E34862-3E67-EE48-9554-90AB85B2777E}" destId="{73FE2BA2-E683-9040-BF3F-1D71B10A48BD}" srcOrd="7" destOrd="0" presId="urn:microsoft.com/office/officeart/2005/8/layout/lProcess3"/>
    <dgm:cxn modelId="{C8B05188-20AA-844B-960D-4402CC82DAF0}" type="presParOf" srcId="{60E34862-3E67-EE48-9554-90AB85B2777E}" destId="{7AF5E450-1D6A-C14E-8911-893AC6570328}" srcOrd="8" destOrd="0" presId="urn:microsoft.com/office/officeart/2005/8/layout/lProcess3"/>
    <dgm:cxn modelId="{6EECC5DD-C31A-9C44-874B-6EC342DCE564}" type="presParOf" srcId="{741571C9-6CC1-3748-9E08-866BA1673261}" destId="{F7C082CC-35FA-9847-BEC3-42DCB2D78D54}" srcOrd="1" destOrd="0" presId="urn:microsoft.com/office/officeart/2005/8/layout/lProcess3"/>
    <dgm:cxn modelId="{39B28D3E-1823-C347-8C71-BF868404D741}" type="presParOf" srcId="{741571C9-6CC1-3748-9E08-866BA1673261}" destId="{7BDD0533-899A-E34A-AFAD-1985B2F8D066}" srcOrd="2" destOrd="0" presId="urn:microsoft.com/office/officeart/2005/8/layout/lProcess3"/>
    <dgm:cxn modelId="{CE9A531F-9839-B749-AF6E-1857BC7D0FE3}" type="presParOf" srcId="{7BDD0533-899A-E34A-AFAD-1985B2F8D066}" destId="{11A2D633-18D3-E940-AE5C-A559DD07B5A4}" srcOrd="0" destOrd="0" presId="urn:microsoft.com/office/officeart/2005/8/layout/lProcess3"/>
    <dgm:cxn modelId="{9F8B6F8B-AB33-D248-9F79-32AFDC1C669A}" type="presParOf" srcId="{7BDD0533-899A-E34A-AFAD-1985B2F8D066}" destId="{54F604CA-CAD7-3847-A627-90058BEC2F30}" srcOrd="1" destOrd="0" presId="urn:microsoft.com/office/officeart/2005/8/layout/lProcess3"/>
    <dgm:cxn modelId="{5690A738-518B-6B45-9BB9-FD5872E9FDD1}" type="presParOf" srcId="{7BDD0533-899A-E34A-AFAD-1985B2F8D066}" destId="{C90B01E6-8F50-BF47-951B-F4F50574BA42}" srcOrd="2" destOrd="0" presId="urn:microsoft.com/office/officeart/2005/8/layout/lProcess3"/>
    <dgm:cxn modelId="{2407C667-C250-D44D-8AD9-B473B1D3DB0C}" type="presParOf" srcId="{7BDD0533-899A-E34A-AFAD-1985B2F8D066}" destId="{8A1974AD-49CB-3342-8E31-B0C2BD4BA033}" srcOrd="3" destOrd="0" presId="urn:microsoft.com/office/officeart/2005/8/layout/lProcess3"/>
    <dgm:cxn modelId="{73748568-1C43-2B4C-B0E2-7A8C2FCCE525}" type="presParOf" srcId="{7BDD0533-899A-E34A-AFAD-1985B2F8D066}" destId="{C112E3A5-5988-5E47-96EA-835927E47743}" srcOrd="4" destOrd="0" presId="urn:microsoft.com/office/officeart/2005/8/layout/lProcess3"/>
    <dgm:cxn modelId="{8A17589A-4617-9246-86F4-07A81DBC2EA1}" type="presParOf" srcId="{7BDD0533-899A-E34A-AFAD-1985B2F8D066}" destId="{AFA203E8-A80B-2247-BB7D-889DBB675A39}" srcOrd="5" destOrd="0" presId="urn:microsoft.com/office/officeart/2005/8/layout/lProcess3"/>
    <dgm:cxn modelId="{EFB02520-DCB5-7C4F-8449-55A9B5906A33}" type="presParOf" srcId="{7BDD0533-899A-E34A-AFAD-1985B2F8D066}" destId="{7F6BF366-E4B4-2F48-9220-9D5972292392}" srcOrd="6" destOrd="0" presId="urn:microsoft.com/office/officeart/2005/8/layout/lProcess3"/>
    <dgm:cxn modelId="{F9A3AE9A-A9E7-2D45-A548-8198FC76F717}" type="presParOf" srcId="{7BDD0533-899A-E34A-AFAD-1985B2F8D066}" destId="{6C00B800-3AD6-5D46-9B61-FBE141F17A57}" srcOrd="7" destOrd="0" presId="urn:microsoft.com/office/officeart/2005/8/layout/lProcess3"/>
    <dgm:cxn modelId="{374C3BE2-DDC8-064D-A2DC-FDF1503CF8D5}" type="presParOf" srcId="{7BDD0533-899A-E34A-AFAD-1985B2F8D066}" destId="{86F966AC-25F8-8F40-92EE-ADF1FDCE1981}" srcOrd="8" destOrd="0" presId="urn:microsoft.com/office/officeart/2005/8/layout/lProcess3"/>
    <dgm:cxn modelId="{9C3D26A1-F765-2140-AB03-9CE76BFDFFE1}" type="presParOf" srcId="{741571C9-6CC1-3748-9E08-866BA1673261}" destId="{5FB71EFD-E996-934A-8F85-847AB3631AEB}" srcOrd="3" destOrd="0" presId="urn:microsoft.com/office/officeart/2005/8/layout/lProcess3"/>
    <dgm:cxn modelId="{89FB1F64-B962-9D42-9F96-60ECDC1AA9B2}" type="presParOf" srcId="{741571C9-6CC1-3748-9E08-866BA1673261}" destId="{D74613A7-3A71-5C45-9658-E3971AE9B34E}" srcOrd="4" destOrd="0" presId="urn:microsoft.com/office/officeart/2005/8/layout/lProcess3"/>
    <dgm:cxn modelId="{2F000EF2-C8FF-A849-A1EE-CA5F026A8F5D}" type="presParOf" srcId="{D74613A7-3A71-5C45-9658-E3971AE9B34E}" destId="{972211FB-2BE0-AA4E-8C17-6500945EC936}" srcOrd="0" destOrd="0" presId="urn:microsoft.com/office/officeart/2005/8/layout/lProcess3"/>
    <dgm:cxn modelId="{6F92A45E-6E56-B640-B633-F315217B4D91}" type="presParOf" srcId="{D74613A7-3A71-5C45-9658-E3971AE9B34E}" destId="{7685C098-8BA6-4548-8940-77AECD55CB7A}" srcOrd="1" destOrd="0" presId="urn:microsoft.com/office/officeart/2005/8/layout/lProcess3"/>
    <dgm:cxn modelId="{C26B7A76-70CD-0E49-926F-AAA4091ACB3E}" type="presParOf" srcId="{D74613A7-3A71-5C45-9658-E3971AE9B34E}" destId="{E585AF20-340A-7342-B2FE-9E129F05BC24}" srcOrd="2" destOrd="0" presId="urn:microsoft.com/office/officeart/2005/8/layout/lProcess3"/>
    <dgm:cxn modelId="{2C11B248-6940-B544-84E4-14C7AFA1B01F}" type="presParOf" srcId="{D74613A7-3A71-5C45-9658-E3971AE9B34E}" destId="{C8109F95-04E7-D04F-8E18-80DC5C1117E7}" srcOrd="3" destOrd="0" presId="urn:microsoft.com/office/officeart/2005/8/layout/lProcess3"/>
    <dgm:cxn modelId="{DD27BA77-A19A-214A-8119-FD247D071FF4}" type="presParOf" srcId="{D74613A7-3A71-5C45-9658-E3971AE9B34E}" destId="{99460C31-FAFE-F14A-96D8-41FE23C5DB07}" srcOrd="4" destOrd="0" presId="urn:microsoft.com/office/officeart/2005/8/layout/lProcess3"/>
    <dgm:cxn modelId="{48CE162B-D6CE-774D-A893-0A1424EA08AD}" type="presParOf" srcId="{D74613A7-3A71-5C45-9658-E3971AE9B34E}" destId="{2610DC7A-594A-A743-AA94-E25380E34952}" srcOrd="5" destOrd="0" presId="urn:microsoft.com/office/officeart/2005/8/layout/lProcess3"/>
    <dgm:cxn modelId="{F8EE7502-E27A-4346-9849-F3F03D3D83A8}" type="presParOf" srcId="{D74613A7-3A71-5C45-9658-E3971AE9B34E}" destId="{5B1D8976-FBE4-E64B-8AE5-B88D4E6EB6BA}" srcOrd="6" destOrd="0" presId="urn:microsoft.com/office/officeart/2005/8/layout/lProcess3"/>
    <dgm:cxn modelId="{BAF8CE2A-AF09-B247-A212-29E4B5557378}" type="presParOf" srcId="{D74613A7-3A71-5C45-9658-E3971AE9B34E}" destId="{E9CC7C57-245F-9B4E-BA66-5F9B6E8E5C6C}" srcOrd="7" destOrd="0" presId="urn:microsoft.com/office/officeart/2005/8/layout/lProcess3"/>
    <dgm:cxn modelId="{FF296BD8-0928-1F40-9776-BA248A4E468D}" type="presParOf" srcId="{D74613A7-3A71-5C45-9658-E3971AE9B34E}" destId="{2C939AC3-A3C5-BE43-8B76-20EE63DE0B31}" srcOrd="8" destOrd="0" presId="urn:microsoft.com/office/officeart/2005/8/layout/lProcess3"/>
    <dgm:cxn modelId="{1B014B15-F3A3-3C4E-A845-DCBA3BF180E3}" type="presParOf" srcId="{741571C9-6CC1-3748-9E08-866BA1673261}" destId="{F1ECD943-A3EC-5042-82D6-E04474677EF0}" srcOrd="5" destOrd="0" presId="urn:microsoft.com/office/officeart/2005/8/layout/lProcess3"/>
    <dgm:cxn modelId="{42429638-5010-FD4D-93EE-C2B73CA366AA}" type="presParOf" srcId="{741571C9-6CC1-3748-9E08-866BA1673261}" destId="{8D77077B-3AC1-CB4E-95AD-DB09935F85E7}" srcOrd="6" destOrd="0" presId="urn:microsoft.com/office/officeart/2005/8/layout/lProcess3"/>
    <dgm:cxn modelId="{F036BDF9-C922-8F4A-B5BD-0AB61CCAB09E}" type="presParOf" srcId="{8D77077B-3AC1-CB4E-95AD-DB09935F85E7}" destId="{8D977FED-659A-B14B-A09D-535507760337}" srcOrd="0" destOrd="0" presId="urn:microsoft.com/office/officeart/2005/8/layout/lProcess3"/>
    <dgm:cxn modelId="{B84E860F-4E34-6046-A2E4-4248857C76C1}" type="presParOf" srcId="{8D77077B-3AC1-CB4E-95AD-DB09935F85E7}" destId="{81CEFFFE-2397-A44D-B385-6B432D6E4275}" srcOrd="1" destOrd="0" presId="urn:microsoft.com/office/officeart/2005/8/layout/lProcess3"/>
    <dgm:cxn modelId="{D57B3E08-61CB-B741-B79E-FBF8675C65D8}" type="presParOf" srcId="{8D77077B-3AC1-CB4E-95AD-DB09935F85E7}" destId="{D401C25B-7113-9D46-97A0-4AE234FDDCE7}" srcOrd="2" destOrd="0" presId="urn:microsoft.com/office/officeart/2005/8/layout/lProcess3"/>
    <dgm:cxn modelId="{ED010A9F-ED4E-B647-8547-806ACAF0DE02}" type="presParOf" srcId="{8D77077B-3AC1-CB4E-95AD-DB09935F85E7}" destId="{E2692080-24EE-F346-B608-73E13B37553F}" srcOrd="3" destOrd="0" presId="urn:microsoft.com/office/officeart/2005/8/layout/lProcess3"/>
    <dgm:cxn modelId="{1CDE4EB2-E80D-8849-A569-657696D9BB8C}" type="presParOf" srcId="{8D77077B-3AC1-CB4E-95AD-DB09935F85E7}" destId="{BF3FE395-D947-C846-970E-6870FC27CF5D}" srcOrd="4" destOrd="0" presId="urn:microsoft.com/office/officeart/2005/8/layout/lProcess3"/>
    <dgm:cxn modelId="{B9AB7668-5D6C-FD43-99E4-9D54D58BF331}" type="presParOf" srcId="{8D77077B-3AC1-CB4E-95AD-DB09935F85E7}" destId="{AA3005F6-773E-C241-A5B3-A7F6A743FDBD}" srcOrd="5" destOrd="0" presId="urn:microsoft.com/office/officeart/2005/8/layout/lProcess3"/>
    <dgm:cxn modelId="{2F1B06AD-6EBB-E748-91EA-B669141A3272}" type="presParOf" srcId="{8D77077B-3AC1-CB4E-95AD-DB09935F85E7}" destId="{E79C11DF-CC98-0A4F-AC4C-E09DAE4ADC70}" srcOrd="6" destOrd="0" presId="urn:microsoft.com/office/officeart/2005/8/layout/lProcess3"/>
    <dgm:cxn modelId="{880E5E64-ECC5-BE4C-894A-8F26E26D354B}" type="presParOf" srcId="{8D77077B-3AC1-CB4E-95AD-DB09935F85E7}" destId="{99147335-7060-6E4F-83B0-39CA9DE03ECD}" srcOrd="7" destOrd="0" presId="urn:microsoft.com/office/officeart/2005/8/layout/lProcess3"/>
    <dgm:cxn modelId="{178AE02D-452D-C140-89C8-845083EF4E25}" type="presParOf" srcId="{8D77077B-3AC1-CB4E-95AD-DB09935F85E7}" destId="{B0132099-700A-9746-A1CD-BCEC8BE9640D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C5C33-7994-8F4C-B4D2-FA1FB288D565}">
      <dsp:nvSpPr>
        <dsp:cNvPr id="0" name=""/>
        <dsp:cNvSpPr/>
      </dsp:nvSpPr>
      <dsp:spPr>
        <a:xfrm>
          <a:off x="613160" y="391986"/>
          <a:ext cx="485088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C56D7-982E-414A-B4E0-79F4B0F4A25F}">
      <dsp:nvSpPr>
        <dsp:cNvPr id="0" name=""/>
        <dsp:cNvSpPr/>
      </dsp:nvSpPr>
      <dsp:spPr>
        <a:xfrm>
          <a:off x="1127354" y="351243"/>
          <a:ext cx="55785" cy="104858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C33E4-EA4B-D549-95C7-899086C9687E}">
      <dsp:nvSpPr>
        <dsp:cNvPr id="0" name=""/>
        <dsp:cNvSpPr/>
      </dsp:nvSpPr>
      <dsp:spPr>
        <a:xfrm>
          <a:off x="344049" y="183547"/>
          <a:ext cx="416949" cy="4169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0" tIns="16180" rIns="16180" bIns="161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</a:t>
          </a:r>
        </a:p>
      </dsp:txBody>
      <dsp:txXfrm>
        <a:off x="405110" y="244608"/>
        <a:ext cx="294827" cy="294827"/>
      </dsp:txXfrm>
    </dsp:sp>
    <dsp:sp modelId="{7EF669D9-F29F-8B44-B87B-265542A514E8}">
      <dsp:nvSpPr>
        <dsp:cNvPr id="0" name=""/>
        <dsp:cNvSpPr/>
      </dsp:nvSpPr>
      <dsp:spPr>
        <a:xfrm>
          <a:off x="6799" y="766096"/>
          <a:ext cx="109144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5" tIns="165100" rIns="8609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Algorithmic e Data Fairness</a:t>
          </a:r>
        </a:p>
      </dsp:txBody>
      <dsp:txXfrm>
        <a:off x="6799" y="984386"/>
        <a:ext cx="1091449" cy="1747310"/>
      </dsp:txXfrm>
    </dsp:sp>
    <dsp:sp modelId="{CBB49473-3A19-3547-AE91-2239BB5289AE}">
      <dsp:nvSpPr>
        <dsp:cNvPr id="0" name=""/>
        <dsp:cNvSpPr/>
      </dsp:nvSpPr>
      <dsp:spPr>
        <a:xfrm>
          <a:off x="1219520" y="391986"/>
          <a:ext cx="1091449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3BE52-0480-874F-BF2C-55CB286D33B1}">
      <dsp:nvSpPr>
        <dsp:cNvPr id="0" name=""/>
        <dsp:cNvSpPr/>
      </dsp:nvSpPr>
      <dsp:spPr>
        <a:xfrm>
          <a:off x="2340075" y="351243"/>
          <a:ext cx="55785" cy="104858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BA6A7-EB61-E441-855F-675E32C00C83}">
      <dsp:nvSpPr>
        <dsp:cNvPr id="0" name=""/>
        <dsp:cNvSpPr/>
      </dsp:nvSpPr>
      <dsp:spPr>
        <a:xfrm>
          <a:off x="1556770" y="183547"/>
          <a:ext cx="416949" cy="4169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0" tIns="16180" rIns="16180" bIns="161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</a:t>
          </a:r>
        </a:p>
      </dsp:txBody>
      <dsp:txXfrm>
        <a:off x="1617831" y="244608"/>
        <a:ext cx="294827" cy="294827"/>
      </dsp:txXfrm>
    </dsp:sp>
    <dsp:sp modelId="{8B9BB7F0-0BCD-694B-9A31-FCFF6B0A9D58}">
      <dsp:nvSpPr>
        <dsp:cNvPr id="0" name=""/>
        <dsp:cNvSpPr/>
      </dsp:nvSpPr>
      <dsp:spPr>
        <a:xfrm>
          <a:off x="1219520" y="766096"/>
          <a:ext cx="109144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5" tIns="165100" rIns="8609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Transparency</a:t>
          </a:r>
        </a:p>
      </dsp:txBody>
      <dsp:txXfrm>
        <a:off x="1219520" y="984386"/>
        <a:ext cx="1091449" cy="1747310"/>
      </dsp:txXfrm>
    </dsp:sp>
    <dsp:sp modelId="{EE8E29FB-66F5-9D4E-BD6E-657722DDFDDF}">
      <dsp:nvSpPr>
        <dsp:cNvPr id="0" name=""/>
        <dsp:cNvSpPr/>
      </dsp:nvSpPr>
      <dsp:spPr>
        <a:xfrm>
          <a:off x="2432242" y="391986"/>
          <a:ext cx="1091449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37036-35BA-7C44-8434-1D3393BFC69E}">
      <dsp:nvSpPr>
        <dsp:cNvPr id="0" name=""/>
        <dsp:cNvSpPr/>
      </dsp:nvSpPr>
      <dsp:spPr>
        <a:xfrm>
          <a:off x="3552796" y="351243"/>
          <a:ext cx="55785" cy="104858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1AB26-70CF-C24D-BDC0-D64BF08FC0D1}">
      <dsp:nvSpPr>
        <dsp:cNvPr id="0" name=""/>
        <dsp:cNvSpPr/>
      </dsp:nvSpPr>
      <dsp:spPr>
        <a:xfrm>
          <a:off x="2769492" y="183547"/>
          <a:ext cx="416949" cy="4169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0" tIns="16180" rIns="16180" bIns="161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</a:t>
          </a:r>
        </a:p>
      </dsp:txBody>
      <dsp:txXfrm>
        <a:off x="2830553" y="244608"/>
        <a:ext cx="294827" cy="294827"/>
      </dsp:txXfrm>
    </dsp:sp>
    <dsp:sp modelId="{5AFE193B-4E35-0849-8623-73D39D86FE27}">
      <dsp:nvSpPr>
        <dsp:cNvPr id="0" name=""/>
        <dsp:cNvSpPr/>
      </dsp:nvSpPr>
      <dsp:spPr>
        <a:xfrm>
          <a:off x="2432242" y="766096"/>
          <a:ext cx="109144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5" tIns="165100" rIns="8609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Regolamentazione</a:t>
          </a:r>
          <a:r>
            <a:rPr lang="en-US" sz="1100" kern="1200" dirty="0"/>
            <a:t> Dati e </a:t>
          </a:r>
          <a:r>
            <a:rPr lang="en-US" sz="1100" kern="1200" dirty="0" err="1"/>
            <a:t>Algoritmi</a:t>
          </a:r>
          <a:endParaRPr lang="en-US" sz="1100" kern="1200" dirty="0"/>
        </a:p>
      </dsp:txBody>
      <dsp:txXfrm>
        <a:off x="2432242" y="984386"/>
        <a:ext cx="1091449" cy="1747310"/>
      </dsp:txXfrm>
    </dsp:sp>
    <dsp:sp modelId="{E47293B3-8461-D443-AEAE-6DC755AC9D86}">
      <dsp:nvSpPr>
        <dsp:cNvPr id="0" name=""/>
        <dsp:cNvSpPr/>
      </dsp:nvSpPr>
      <dsp:spPr>
        <a:xfrm>
          <a:off x="3644963" y="391986"/>
          <a:ext cx="1091449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0B795-D43C-A34E-8A8D-E845D97E2387}">
      <dsp:nvSpPr>
        <dsp:cNvPr id="0" name=""/>
        <dsp:cNvSpPr/>
      </dsp:nvSpPr>
      <dsp:spPr>
        <a:xfrm>
          <a:off x="4765518" y="351243"/>
          <a:ext cx="55785" cy="10485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97FF0-742F-D246-B023-62C5788C6CB0}">
      <dsp:nvSpPr>
        <dsp:cNvPr id="0" name=""/>
        <dsp:cNvSpPr/>
      </dsp:nvSpPr>
      <dsp:spPr>
        <a:xfrm>
          <a:off x="3982213" y="183547"/>
          <a:ext cx="416949" cy="4169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0" tIns="16180" rIns="16180" bIns="161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4</a:t>
          </a:r>
        </a:p>
      </dsp:txBody>
      <dsp:txXfrm>
        <a:off x="4043274" y="244608"/>
        <a:ext cx="294827" cy="294827"/>
      </dsp:txXfrm>
    </dsp:sp>
    <dsp:sp modelId="{F90EDE10-61CB-0746-8B87-AA84A964CD5D}">
      <dsp:nvSpPr>
        <dsp:cNvPr id="0" name=""/>
        <dsp:cNvSpPr/>
      </dsp:nvSpPr>
      <dsp:spPr>
        <a:xfrm>
          <a:off x="3644963" y="766096"/>
          <a:ext cx="109144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5" tIns="165100" rIns="8609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Digital &amp; Data Sovereignty</a:t>
          </a:r>
        </a:p>
      </dsp:txBody>
      <dsp:txXfrm>
        <a:off x="3644963" y="984386"/>
        <a:ext cx="1091449" cy="1747310"/>
      </dsp:txXfrm>
    </dsp:sp>
    <dsp:sp modelId="{D42A15D4-B0FC-B946-A3BA-922401CF8F30}">
      <dsp:nvSpPr>
        <dsp:cNvPr id="0" name=""/>
        <dsp:cNvSpPr/>
      </dsp:nvSpPr>
      <dsp:spPr>
        <a:xfrm>
          <a:off x="4857684" y="391986"/>
          <a:ext cx="1091449" cy="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75453-B002-524F-A31E-F6219938E18D}">
      <dsp:nvSpPr>
        <dsp:cNvPr id="0" name=""/>
        <dsp:cNvSpPr/>
      </dsp:nvSpPr>
      <dsp:spPr>
        <a:xfrm>
          <a:off x="5978239" y="351243"/>
          <a:ext cx="55785" cy="104858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45E15-465D-184E-90B4-12010C4A3F18}">
      <dsp:nvSpPr>
        <dsp:cNvPr id="0" name=""/>
        <dsp:cNvSpPr/>
      </dsp:nvSpPr>
      <dsp:spPr>
        <a:xfrm>
          <a:off x="5194934" y="183547"/>
          <a:ext cx="416949" cy="4169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0" tIns="16180" rIns="16180" bIns="161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</a:t>
          </a:r>
        </a:p>
      </dsp:txBody>
      <dsp:txXfrm>
        <a:off x="5255995" y="244608"/>
        <a:ext cx="294827" cy="294827"/>
      </dsp:txXfrm>
    </dsp:sp>
    <dsp:sp modelId="{8BAB2E48-3FDD-5A48-BC11-80B25FFCFFEA}">
      <dsp:nvSpPr>
        <dsp:cNvPr id="0" name=""/>
        <dsp:cNvSpPr/>
      </dsp:nvSpPr>
      <dsp:spPr>
        <a:xfrm>
          <a:off x="4857684" y="766096"/>
          <a:ext cx="109144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5" tIns="165100" rIns="8609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Computazione</a:t>
          </a:r>
          <a:r>
            <a:rPr lang="en-US" sz="1100" kern="1200" dirty="0"/>
            <a:t> </a:t>
          </a:r>
          <a:r>
            <a:rPr lang="en-US" sz="1100" kern="1200" dirty="0" err="1"/>
            <a:t>Intelligente</a:t>
          </a:r>
          <a:r>
            <a:rPr lang="en-US" sz="1100" kern="1200" dirty="0"/>
            <a:t> e </a:t>
          </a:r>
          <a:r>
            <a:rPr lang="en-US" sz="1100" kern="1200" dirty="0" err="1"/>
            <a:t>Gestione</a:t>
          </a:r>
          <a:r>
            <a:rPr lang="en-US" sz="1100" kern="1200" dirty="0"/>
            <a:t> Dati</a:t>
          </a:r>
        </a:p>
      </dsp:txBody>
      <dsp:txXfrm>
        <a:off x="4857684" y="984386"/>
        <a:ext cx="1091449" cy="1747310"/>
      </dsp:txXfrm>
    </dsp:sp>
    <dsp:sp modelId="{56CFA78C-4894-D143-99C1-297304D668AA}">
      <dsp:nvSpPr>
        <dsp:cNvPr id="0" name=""/>
        <dsp:cNvSpPr/>
      </dsp:nvSpPr>
      <dsp:spPr>
        <a:xfrm>
          <a:off x="6070406" y="391986"/>
          <a:ext cx="1091449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DCA8E-3D01-3348-AD36-C957720EBDB8}">
      <dsp:nvSpPr>
        <dsp:cNvPr id="0" name=""/>
        <dsp:cNvSpPr/>
      </dsp:nvSpPr>
      <dsp:spPr>
        <a:xfrm>
          <a:off x="7190960" y="351243"/>
          <a:ext cx="55785" cy="104858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43981-6DD4-E240-87FC-7E4F0F504E92}">
      <dsp:nvSpPr>
        <dsp:cNvPr id="0" name=""/>
        <dsp:cNvSpPr/>
      </dsp:nvSpPr>
      <dsp:spPr>
        <a:xfrm>
          <a:off x="6407656" y="183547"/>
          <a:ext cx="416949" cy="4169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0" tIns="16180" rIns="16180" bIns="161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6</a:t>
          </a:r>
        </a:p>
      </dsp:txBody>
      <dsp:txXfrm>
        <a:off x="6468717" y="244608"/>
        <a:ext cx="294827" cy="294827"/>
      </dsp:txXfrm>
    </dsp:sp>
    <dsp:sp modelId="{36B9FE33-C619-D543-9872-046BDB503088}">
      <dsp:nvSpPr>
        <dsp:cNvPr id="0" name=""/>
        <dsp:cNvSpPr/>
      </dsp:nvSpPr>
      <dsp:spPr>
        <a:xfrm>
          <a:off x="6070406" y="766096"/>
          <a:ext cx="109144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5" tIns="165100" rIns="8609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Computazioni</a:t>
          </a:r>
          <a:r>
            <a:rPr lang="en-US" sz="1100" kern="1200" dirty="0"/>
            <a:t> </a:t>
          </a:r>
          <a:r>
            <a:rPr lang="en-US" sz="1100" kern="1200" dirty="0" err="1"/>
            <a:t>Sicure</a:t>
          </a:r>
          <a:r>
            <a:rPr lang="en-US" sz="1100" kern="1200" dirty="0"/>
            <a:t> ed </a:t>
          </a:r>
          <a:r>
            <a:rPr lang="en-US" sz="1100" kern="1200" dirty="0" err="1"/>
            <a:t>Etiche</a:t>
          </a:r>
          <a:endParaRPr lang="en-US" sz="1100" kern="1200" dirty="0"/>
        </a:p>
      </dsp:txBody>
      <dsp:txXfrm>
        <a:off x="6070406" y="984386"/>
        <a:ext cx="1091449" cy="1747310"/>
      </dsp:txXfrm>
    </dsp:sp>
    <dsp:sp modelId="{1CAE8A16-06EE-4740-AB9D-D5ED4C17C001}">
      <dsp:nvSpPr>
        <dsp:cNvPr id="0" name=""/>
        <dsp:cNvSpPr/>
      </dsp:nvSpPr>
      <dsp:spPr>
        <a:xfrm>
          <a:off x="7283127" y="391986"/>
          <a:ext cx="1091213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AE985-4540-6244-8BE8-5BF63ED836B7}">
      <dsp:nvSpPr>
        <dsp:cNvPr id="0" name=""/>
        <dsp:cNvSpPr/>
      </dsp:nvSpPr>
      <dsp:spPr>
        <a:xfrm>
          <a:off x="8403439" y="351243"/>
          <a:ext cx="55773" cy="104858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34A24-DC5D-5F4E-A051-624DAD841242}">
      <dsp:nvSpPr>
        <dsp:cNvPr id="0" name=""/>
        <dsp:cNvSpPr/>
      </dsp:nvSpPr>
      <dsp:spPr>
        <a:xfrm>
          <a:off x="7620259" y="183547"/>
          <a:ext cx="416949" cy="4169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0" tIns="16180" rIns="16180" bIns="161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7</a:t>
          </a:r>
        </a:p>
      </dsp:txBody>
      <dsp:txXfrm>
        <a:off x="7681320" y="244608"/>
        <a:ext cx="294827" cy="294827"/>
      </dsp:txXfrm>
    </dsp:sp>
    <dsp:sp modelId="{B6D25053-3D1C-8F42-94F3-7FD218BF8C34}">
      <dsp:nvSpPr>
        <dsp:cNvPr id="0" name=""/>
        <dsp:cNvSpPr/>
      </dsp:nvSpPr>
      <dsp:spPr>
        <a:xfrm>
          <a:off x="7283127" y="766096"/>
          <a:ext cx="109121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76" tIns="165100" rIns="86076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Sicurezza</a:t>
          </a:r>
          <a:r>
            <a:rPr lang="en-US" sz="1100" kern="1200" dirty="0"/>
            <a:t> del Software &amp; Hardware</a:t>
          </a:r>
        </a:p>
      </dsp:txBody>
      <dsp:txXfrm>
        <a:off x="7283127" y="984339"/>
        <a:ext cx="1091213" cy="1747357"/>
      </dsp:txXfrm>
    </dsp:sp>
    <dsp:sp modelId="{7FD621E4-1BB8-4848-BE6A-FB4F5F85ECEE}">
      <dsp:nvSpPr>
        <dsp:cNvPr id="0" name=""/>
        <dsp:cNvSpPr/>
      </dsp:nvSpPr>
      <dsp:spPr>
        <a:xfrm>
          <a:off x="8495586" y="391986"/>
          <a:ext cx="1091449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75807-FBB2-3248-A3EA-8E58D2B4FA87}">
      <dsp:nvSpPr>
        <dsp:cNvPr id="0" name=""/>
        <dsp:cNvSpPr/>
      </dsp:nvSpPr>
      <dsp:spPr>
        <a:xfrm>
          <a:off x="9616141" y="351243"/>
          <a:ext cx="55785" cy="104858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9FD8A-775B-874B-A47E-B697412DEC4F}">
      <dsp:nvSpPr>
        <dsp:cNvPr id="0" name=""/>
        <dsp:cNvSpPr/>
      </dsp:nvSpPr>
      <dsp:spPr>
        <a:xfrm>
          <a:off x="8832836" y="183547"/>
          <a:ext cx="416949" cy="4169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0" tIns="16180" rIns="16180" bIns="161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8</a:t>
          </a:r>
        </a:p>
      </dsp:txBody>
      <dsp:txXfrm>
        <a:off x="8893897" y="244608"/>
        <a:ext cx="294827" cy="294827"/>
      </dsp:txXfrm>
    </dsp:sp>
    <dsp:sp modelId="{D1431CA5-227D-DC46-84AC-241B38D4D952}">
      <dsp:nvSpPr>
        <dsp:cNvPr id="0" name=""/>
        <dsp:cNvSpPr/>
      </dsp:nvSpPr>
      <dsp:spPr>
        <a:xfrm>
          <a:off x="8495586" y="766096"/>
          <a:ext cx="109144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5" tIns="165100" rIns="8609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Usabilità</a:t>
          </a:r>
          <a:endParaRPr lang="en-US" sz="1100" kern="1200" dirty="0"/>
        </a:p>
      </dsp:txBody>
      <dsp:txXfrm>
        <a:off x="8495586" y="984386"/>
        <a:ext cx="1091449" cy="1747310"/>
      </dsp:txXfrm>
    </dsp:sp>
    <dsp:sp modelId="{03FD940B-190F-EE4B-9FD0-51114A9F91F4}">
      <dsp:nvSpPr>
        <dsp:cNvPr id="0" name=""/>
        <dsp:cNvSpPr/>
      </dsp:nvSpPr>
      <dsp:spPr>
        <a:xfrm>
          <a:off x="9708308" y="391986"/>
          <a:ext cx="545724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AFA84-0392-0941-9B6B-86DA297537BF}">
      <dsp:nvSpPr>
        <dsp:cNvPr id="0" name=""/>
        <dsp:cNvSpPr/>
      </dsp:nvSpPr>
      <dsp:spPr>
        <a:xfrm>
          <a:off x="10045558" y="183547"/>
          <a:ext cx="416949" cy="4169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0" tIns="16180" rIns="16180" bIns="161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9</a:t>
          </a:r>
        </a:p>
      </dsp:txBody>
      <dsp:txXfrm>
        <a:off x="10106619" y="244608"/>
        <a:ext cx="294827" cy="294827"/>
      </dsp:txXfrm>
    </dsp:sp>
    <dsp:sp modelId="{AFBF4887-B57B-D44A-852E-E953BEE13FFB}">
      <dsp:nvSpPr>
        <dsp:cNvPr id="0" name=""/>
        <dsp:cNvSpPr/>
      </dsp:nvSpPr>
      <dsp:spPr>
        <a:xfrm>
          <a:off x="9708308" y="766096"/>
          <a:ext cx="109144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95" tIns="165100" rIns="8609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Cognitive Security</a:t>
          </a:r>
        </a:p>
      </dsp:txBody>
      <dsp:txXfrm>
        <a:off x="9708308" y="984386"/>
        <a:ext cx="1091449" cy="1747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8C86C-2655-B94A-8586-988326064068}">
      <dsp:nvSpPr>
        <dsp:cNvPr id="0" name=""/>
        <dsp:cNvSpPr/>
      </dsp:nvSpPr>
      <dsp:spPr>
        <a:xfrm rot="5400000">
          <a:off x="6939697" y="-3101024"/>
          <a:ext cx="42182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noProof="1"/>
            <a:t>Mitigazione dei bias, modelli interpretabili e conformi alle normative.</a:t>
          </a:r>
          <a:endParaRPr lang="it-IT" sz="1300" kern="1200" dirty="0"/>
        </a:p>
      </dsp:txBody>
      <dsp:txXfrm rot="-5400000">
        <a:off x="3785615" y="73650"/>
        <a:ext cx="6709392" cy="380636"/>
      </dsp:txXfrm>
    </dsp:sp>
    <dsp:sp modelId="{6CC94D61-F48B-F44F-9A4B-55A65D7A0537}">
      <dsp:nvSpPr>
        <dsp:cNvPr id="0" name=""/>
        <dsp:cNvSpPr/>
      </dsp:nvSpPr>
      <dsp:spPr>
        <a:xfrm>
          <a:off x="0" y="328"/>
          <a:ext cx="3785616" cy="527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noProof="1"/>
            <a:t>IA Equa e Trasparente</a:t>
          </a:r>
          <a:endParaRPr lang="it-IT" sz="1600" kern="1200" dirty="0"/>
        </a:p>
      </dsp:txBody>
      <dsp:txXfrm>
        <a:off x="25739" y="26067"/>
        <a:ext cx="3734138" cy="475798"/>
      </dsp:txXfrm>
    </dsp:sp>
    <dsp:sp modelId="{4E12F5F7-AEE9-6C41-9747-A36411FC9960}">
      <dsp:nvSpPr>
        <dsp:cNvPr id="0" name=""/>
        <dsp:cNvSpPr/>
      </dsp:nvSpPr>
      <dsp:spPr>
        <a:xfrm rot="5400000">
          <a:off x="6939697" y="-2547384"/>
          <a:ext cx="421820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noProof="1"/>
            <a:t>Sviluppo di strumenti di cognitive security per la protezione dell’informazione.</a:t>
          </a:r>
          <a:endParaRPr lang="it-IT" sz="1300" kern="1200" dirty="0"/>
        </a:p>
      </dsp:txBody>
      <dsp:txXfrm rot="-5400000">
        <a:off x="3785615" y="627290"/>
        <a:ext cx="6709392" cy="380636"/>
      </dsp:txXfrm>
    </dsp:sp>
    <dsp:sp modelId="{EE98C487-C127-D24E-915E-AC3219DF3819}">
      <dsp:nvSpPr>
        <dsp:cNvPr id="0" name=""/>
        <dsp:cNvSpPr/>
      </dsp:nvSpPr>
      <dsp:spPr>
        <a:xfrm>
          <a:off x="0" y="553968"/>
          <a:ext cx="3785616" cy="5272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noProof="1"/>
            <a:t>Contrasto alla Disinformazione</a:t>
          </a:r>
          <a:endParaRPr lang="it-IT" sz="1600" kern="1200" dirty="0"/>
        </a:p>
      </dsp:txBody>
      <dsp:txXfrm>
        <a:off x="25739" y="579707"/>
        <a:ext cx="3734138" cy="475798"/>
      </dsp:txXfrm>
    </dsp:sp>
    <dsp:sp modelId="{03A6D8F0-EAAE-C042-BDE9-38B76B2AACE7}">
      <dsp:nvSpPr>
        <dsp:cNvPr id="0" name=""/>
        <dsp:cNvSpPr/>
      </dsp:nvSpPr>
      <dsp:spPr>
        <a:xfrm rot="5400000">
          <a:off x="6939697" y="-1993744"/>
          <a:ext cx="421820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noProof="1"/>
            <a:t>Supporto a policy e framework normativi per un uso etico delle tecnologie digitali.</a:t>
          </a:r>
          <a:endParaRPr lang="it-IT" sz="1300" kern="1200" dirty="0"/>
        </a:p>
      </dsp:txBody>
      <dsp:txXfrm rot="-5400000">
        <a:off x="3785615" y="1180930"/>
        <a:ext cx="6709392" cy="380636"/>
      </dsp:txXfrm>
    </dsp:sp>
    <dsp:sp modelId="{D4D5FE4E-7A2A-314F-AAEC-18ACA53C1306}">
      <dsp:nvSpPr>
        <dsp:cNvPr id="0" name=""/>
        <dsp:cNvSpPr/>
      </dsp:nvSpPr>
      <dsp:spPr>
        <a:xfrm>
          <a:off x="0" y="1107608"/>
          <a:ext cx="3785616" cy="5272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noProof="1"/>
            <a:t>Regolamentazione e Governance dei Dati</a:t>
          </a:r>
          <a:endParaRPr lang="it-IT" sz="1600" kern="1200" dirty="0"/>
        </a:p>
      </dsp:txBody>
      <dsp:txXfrm>
        <a:off x="25739" y="1133347"/>
        <a:ext cx="3734138" cy="475798"/>
      </dsp:txXfrm>
    </dsp:sp>
    <dsp:sp modelId="{B400C417-F200-3541-9974-D12ABA74A7D5}">
      <dsp:nvSpPr>
        <dsp:cNvPr id="0" name=""/>
        <dsp:cNvSpPr/>
      </dsp:nvSpPr>
      <dsp:spPr>
        <a:xfrm rot="5400000">
          <a:off x="6939697" y="-1440105"/>
          <a:ext cx="421820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noProof="1"/>
            <a:t>Architetture sicure, sostenibili e scalabili per la data sovereignty e le risorse HPC/Cloud.</a:t>
          </a:r>
          <a:endParaRPr lang="it-IT" sz="1300" kern="1200" dirty="0"/>
        </a:p>
      </dsp:txBody>
      <dsp:txXfrm rot="-5400000">
        <a:off x="3785615" y="1734569"/>
        <a:ext cx="6709392" cy="380636"/>
      </dsp:txXfrm>
    </dsp:sp>
    <dsp:sp modelId="{606F679E-35E6-7948-BDCD-D6990152A1FE}">
      <dsp:nvSpPr>
        <dsp:cNvPr id="0" name=""/>
        <dsp:cNvSpPr/>
      </dsp:nvSpPr>
      <dsp:spPr>
        <a:xfrm>
          <a:off x="0" y="1661248"/>
          <a:ext cx="3785616" cy="5272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noProof="1"/>
            <a:t>Infrastrutture Computazionali Avanzate</a:t>
          </a:r>
        </a:p>
      </dsp:txBody>
      <dsp:txXfrm>
        <a:off x="25739" y="1686987"/>
        <a:ext cx="3734138" cy="475798"/>
      </dsp:txXfrm>
    </dsp:sp>
    <dsp:sp modelId="{9EC15CC1-26B8-6B4F-B1AA-1128534E0BA2}">
      <dsp:nvSpPr>
        <dsp:cNvPr id="0" name=""/>
        <dsp:cNvSpPr/>
      </dsp:nvSpPr>
      <dsp:spPr>
        <a:xfrm rot="5400000">
          <a:off x="6939697" y="-886465"/>
          <a:ext cx="421820" cy="672998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noProof="1"/>
            <a:t>Strategie di protezione contro attacchi, accessi illeciti e manipolazione di dati.</a:t>
          </a:r>
          <a:endParaRPr lang="it-IT" sz="1300" kern="1200" dirty="0"/>
        </a:p>
      </dsp:txBody>
      <dsp:txXfrm rot="-5400000">
        <a:off x="3785615" y="2288209"/>
        <a:ext cx="6709392" cy="380636"/>
      </dsp:txXfrm>
    </dsp:sp>
    <dsp:sp modelId="{AA996DAF-C752-4A4A-9BD4-A86666762325}">
      <dsp:nvSpPr>
        <dsp:cNvPr id="0" name=""/>
        <dsp:cNvSpPr/>
      </dsp:nvSpPr>
      <dsp:spPr>
        <a:xfrm>
          <a:off x="0" y="2214888"/>
          <a:ext cx="3785616" cy="52727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noProof="1"/>
            <a:t>Cybersecurity</a:t>
          </a:r>
        </a:p>
      </dsp:txBody>
      <dsp:txXfrm>
        <a:off x="25739" y="2240627"/>
        <a:ext cx="3734138" cy="475798"/>
      </dsp:txXfrm>
    </dsp:sp>
    <dsp:sp modelId="{22FE02BC-E547-4341-9A1A-0862CBFE275F}">
      <dsp:nvSpPr>
        <dsp:cNvPr id="0" name=""/>
        <dsp:cNvSpPr/>
      </dsp:nvSpPr>
      <dsp:spPr>
        <a:xfrm rot="5400000">
          <a:off x="6939697" y="-332825"/>
          <a:ext cx="42182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noProof="1"/>
            <a:t>Esperienze uomo-macchina più intuitive e inclusive.</a:t>
          </a:r>
          <a:endParaRPr lang="it-IT" sz="1300" kern="1200" dirty="0"/>
        </a:p>
      </dsp:txBody>
      <dsp:txXfrm rot="-5400000">
        <a:off x="3785615" y="2841849"/>
        <a:ext cx="6709392" cy="380636"/>
      </dsp:txXfrm>
    </dsp:sp>
    <dsp:sp modelId="{A81FB35E-F7D1-9644-9325-BB67FF954A1D}">
      <dsp:nvSpPr>
        <dsp:cNvPr id="0" name=""/>
        <dsp:cNvSpPr/>
      </dsp:nvSpPr>
      <dsp:spPr>
        <a:xfrm>
          <a:off x="0" y="2768528"/>
          <a:ext cx="3785616" cy="527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noProof="1"/>
            <a:t>Usabilità e Accessibilità Tecnologica</a:t>
          </a:r>
          <a:endParaRPr lang="it-IT" sz="1600" kern="1200" dirty="0"/>
        </a:p>
      </dsp:txBody>
      <dsp:txXfrm>
        <a:off x="25739" y="2794267"/>
        <a:ext cx="3734138" cy="475798"/>
      </dsp:txXfrm>
    </dsp:sp>
    <dsp:sp modelId="{B93784BA-D4F1-2E49-8EF9-2120D2CE44FF}">
      <dsp:nvSpPr>
        <dsp:cNvPr id="0" name=""/>
        <dsp:cNvSpPr/>
      </dsp:nvSpPr>
      <dsp:spPr>
        <a:xfrm rot="5400000">
          <a:off x="6939697" y="220814"/>
          <a:ext cx="421820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noProof="1"/>
            <a:t>Collaborazioni tra ricerca, industria e istituzioni per un progresso sostenibile.</a:t>
          </a:r>
          <a:endParaRPr lang="it-IT" sz="1300" kern="1200" dirty="0"/>
        </a:p>
      </dsp:txBody>
      <dsp:txXfrm rot="-5400000">
        <a:off x="3785615" y="3395488"/>
        <a:ext cx="6709392" cy="380636"/>
      </dsp:txXfrm>
    </dsp:sp>
    <dsp:sp modelId="{1DE2771C-0355-134B-AF8A-541B1922C15C}">
      <dsp:nvSpPr>
        <dsp:cNvPr id="0" name=""/>
        <dsp:cNvSpPr/>
      </dsp:nvSpPr>
      <dsp:spPr>
        <a:xfrm>
          <a:off x="0" y="3322168"/>
          <a:ext cx="3785616" cy="5272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noProof="1"/>
            <a:t>Ecosistema di Innovazione Responsabile</a:t>
          </a:r>
          <a:endParaRPr lang="it-IT" sz="1600" kern="1200" dirty="0"/>
        </a:p>
      </dsp:txBody>
      <dsp:txXfrm>
        <a:off x="25739" y="3347907"/>
        <a:ext cx="3734138" cy="475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6BE43-ACCE-4E35-8B18-FE28B2A8FDCD}">
      <dsp:nvSpPr>
        <dsp:cNvPr id="0" name=""/>
        <dsp:cNvSpPr/>
      </dsp:nvSpPr>
      <dsp:spPr>
        <a:xfrm>
          <a:off x="1070032" y="357634"/>
          <a:ext cx="1139154" cy="945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0F4B-AFE0-4838-90F1-7F3D83487C1F}">
      <dsp:nvSpPr>
        <dsp:cNvPr id="0" name=""/>
        <dsp:cNvSpPr/>
      </dsp:nvSpPr>
      <dsp:spPr>
        <a:xfrm>
          <a:off x="12245" y="1452913"/>
          <a:ext cx="3254727" cy="40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500" b="1" i="0" kern="1200"/>
            <a:t>Contesto e Opportunità</a:t>
          </a:r>
          <a:r>
            <a:rPr lang="it-IT" sz="1500" b="0" i="0" kern="1200"/>
            <a:t> </a:t>
          </a:r>
          <a:endParaRPr lang="en-US" sz="1500" kern="1200"/>
        </a:p>
      </dsp:txBody>
      <dsp:txXfrm>
        <a:off x="12245" y="1452913"/>
        <a:ext cx="3254727" cy="405319"/>
      </dsp:txXfrm>
    </dsp:sp>
    <dsp:sp modelId="{BF59BAB6-4B1D-401B-A167-4A2C47FD384B}">
      <dsp:nvSpPr>
        <dsp:cNvPr id="0" name=""/>
        <dsp:cNvSpPr/>
      </dsp:nvSpPr>
      <dsp:spPr>
        <a:xfrm>
          <a:off x="12245" y="1927783"/>
          <a:ext cx="3254727" cy="190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kern="1200" dirty="0"/>
            <a:t>Un mercato in rapida crescita legato all'innovazione digitale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0" i="0" kern="1200" dirty="0"/>
            <a:t>Il settore dell’hardware e software per il calcolo ad alte prestazioni è attualmente dominato da attori extra-UE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0" i="0" kern="1200" dirty="0"/>
            <a:t>Soluzioni AI proprietarie o sviluppate con modelli collaborativi che riducono il controllo sulla catena tecnologica</a:t>
          </a:r>
          <a:endParaRPr lang="en-US" sz="1200" kern="1200" dirty="0"/>
        </a:p>
      </dsp:txBody>
      <dsp:txXfrm>
        <a:off x="12245" y="1927783"/>
        <a:ext cx="3254727" cy="1907386"/>
      </dsp:txXfrm>
    </dsp:sp>
    <dsp:sp modelId="{905EF541-5D7F-4384-98BB-BCEBD90071D7}">
      <dsp:nvSpPr>
        <dsp:cNvPr id="0" name=""/>
        <dsp:cNvSpPr/>
      </dsp:nvSpPr>
      <dsp:spPr>
        <a:xfrm>
          <a:off x="4894337" y="357634"/>
          <a:ext cx="1139154" cy="945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0233-2069-415D-B004-ED7564297E60}">
      <dsp:nvSpPr>
        <dsp:cNvPr id="0" name=""/>
        <dsp:cNvSpPr/>
      </dsp:nvSpPr>
      <dsp:spPr>
        <a:xfrm>
          <a:off x="3836550" y="1452913"/>
          <a:ext cx="3254727" cy="40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500" b="1" i="0" kern="1200"/>
            <a:t>Sviluppo e Settori Chiave</a:t>
          </a:r>
          <a:r>
            <a:rPr lang="it-IT" sz="1500" b="0" i="0" kern="1200"/>
            <a:t> </a:t>
          </a:r>
          <a:endParaRPr lang="en-US" sz="1500" kern="1200"/>
        </a:p>
      </dsp:txBody>
      <dsp:txXfrm>
        <a:off x="3836550" y="1452913"/>
        <a:ext cx="3254727" cy="405319"/>
      </dsp:txXfrm>
    </dsp:sp>
    <dsp:sp modelId="{A40BDEFC-8BDD-417D-B61E-0F0FE4ABE2F3}">
      <dsp:nvSpPr>
        <dsp:cNvPr id="0" name=""/>
        <dsp:cNvSpPr/>
      </dsp:nvSpPr>
      <dsp:spPr>
        <a:xfrm>
          <a:off x="3836550" y="1927783"/>
          <a:ext cx="3254727" cy="190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/>
            <a:t>Settore pubblico</a:t>
          </a:r>
          <a:r>
            <a:rPr lang="it-IT" sz="1200" b="0" i="0" kern="1200"/>
            <a:t>: supporto nella definizione di policy su IA e sicurezza dei dati</a:t>
          </a:r>
          <a:endParaRPr lang="en-US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/>
            <a:t>Industria</a:t>
          </a:r>
          <a:r>
            <a:rPr lang="it-IT" sz="1200" b="0" i="0" kern="1200" dirty="0"/>
            <a:t>: rafforzamento della sovranità digitale e compliance normativa</a:t>
          </a:r>
          <a:endParaRPr lang="en-US" sz="1200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/>
            <a:t>Centri di ricerca</a:t>
          </a:r>
          <a:r>
            <a:rPr lang="it-IT" sz="1200" b="0" i="0" kern="1200" dirty="0"/>
            <a:t>: promozione di network interdisciplinari per AI etica e cybersecurity</a:t>
          </a:r>
          <a:endParaRPr lang="en-US" sz="1200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/>
            <a:t>Media e social network</a:t>
          </a:r>
          <a:r>
            <a:rPr lang="it-IT" sz="1200" b="0" i="0" kern="1200"/>
            <a:t>: contrasto alla disinformazione e maggiore trasparenza algoritmica</a:t>
          </a:r>
          <a:endParaRPr lang="en-US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/>
            <a:t>Infrastrutture computazionali nazionali</a:t>
          </a:r>
          <a:r>
            <a:rPr lang="it-IT" sz="1200" b="0" i="0" kern="1200"/>
            <a:t>: potenziamento della resilienza digitale e protezione di dati e reti strategiche</a:t>
          </a:r>
          <a:endParaRPr lang="en-US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/>
            <a:t>Altro </a:t>
          </a:r>
          <a:r>
            <a:rPr lang="it-IT" sz="1200" b="0" i="0" kern="1200" dirty="0"/>
            <a:t>(Sanità e biotecnologie, Finanza e assicurazioni, Smart Cities e mobilità, Settore energetico, E-commerce e customer </a:t>
          </a:r>
          <a:r>
            <a:rPr lang="it-IT" sz="1200" b="0" i="0" kern="1200" dirty="0" err="1"/>
            <a:t>experience</a:t>
          </a:r>
          <a:r>
            <a:rPr lang="it-IT" sz="1200" b="0" i="0" kern="1200" dirty="0"/>
            <a:t>)</a:t>
          </a:r>
          <a:endParaRPr lang="en-US" sz="1200" b="0" kern="1200" dirty="0"/>
        </a:p>
      </dsp:txBody>
      <dsp:txXfrm>
        <a:off x="3836550" y="1927783"/>
        <a:ext cx="3254727" cy="1907386"/>
      </dsp:txXfrm>
    </dsp:sp>
    <dsp:sp modelId="{58762023-FA68-4F90-8C19-A548A11A1D56}">
      <dsp:nvSpPr>
        <dsp:cNvPr id="0" name=""/>
        <dsp:cNvSpPr/>
      </dsp:nvSpPr>
      <dsp:spPr>
        <a:xfrm>
          <a:off x="8718642" y="357634"/>
          <a:ext cx="1139154" cy="945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10EFF-FF0B-4F2B-ABFC-FABB5F1B0E4C}">
      <dsp:nvSpPr>
        <dsp:cNvPr id="0" name=""/>
        <dsp:cNvSpPr/>
      </dsp:nvSpPr>
      <dsp:spPr>
        <a:xfrm>
          <a:off x="7660855" y="1452913"/>
          <a:ext cx="3254727" cy="40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500" b="1" i="0" kern="1200"/>
            <a:t>Collaborazioni e Network Strategici</a:t>
          </a:r>
          <a:r>
            <a:rPr lang="it-IT" sz="1500" b="0" i="0" kern="1200"/>
            <a:t> </a:t>
          </a:r>
          <a:endParaRPr lang="en-US" sz="1500" kern="1200"/>
        </a:p>
      </dsp:txBody>
      <dsp:txXfrm>
        <a:off x="7660855" y="1452913"/>
        <a:ext cx="3254727" cy="405319"/>
      </dsp:txXfrm>
    </dsp:sp>
    <dsp:sp modelId="{7484127C-CCEA-4F0B-8D10-2B4810571398}">
      <dsp:nvSpPr>
        <dsp:cNvPr id="0" name=""/>
        <dsp:cNvSpPr/>
      </dsp:nvSpPr>
      <dsp:spPr>
        <a:xfrm>
          <a:off x="7660855" y="1927783"/>
          <a:ext cx="3254727" cy="190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/>
            <a:t>Enti governativi</a:t>
          </a:r>
          <a:r>
            <a:rPr lang="it-IT" sz="1200" b="0" i="0" kern="1200"/>
            <a:t>: Presidenza del Consiglio dei Ministri, Regione Toscana, Comune di Roma, IRPET.</a:t>
          </a:r>
          <a:endParaRPr lang="en-US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/>
            <a:t>Agenzie ed enti di regolazione</a:t>
          </a:r>
          <a:r>
            <a:rPr lang="it-IT" sz="1200" b="0" i="0" kern="1200"/>
            <a:t>: ACER, CEER, ERRA, NARUC, CIGRE.</a:t>
          </a:r>
          <a:endParaRPr lang="en-US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/>
            <a:t>Network strategici ed Innovation Hub</a:t>
          </a:r>
          <a:r>
            <a:rPr lang="it-IT" sz="1200" b="0" i="0" kern="1200" dirty="0"/>
            <a:t>: Start 4.0, ECSO.</a:t>
          </a:r>
          <a:endParaRPr lang="en-US" sz="1200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/>
            <a:t>Attori globali</a:t>
          </a:r>
          <a:r>
            <a:rPr lang="it-IT" sz="1200" b="0" i="0" kern="1200" dirty="0"/>
            <a:t>: AI </a:t>
          </a:r>
          <a:r>
            <a:rPr lang="it-IT" sz="1200" b="0" i="0" kern="1200" dirty="0" err="1"/>
            <a:t>Now</a:t>
          </a:r>
          <a:r>
            <a:rPr lang="it-IT" sz="1200" b="0" i="0" kern="1200" dirty="0"/>
            <a:t> Institute, Alan Turing Institute, Google </a:t>
          </a:r>
          <a:r>
            <a:rPr lang="it-IT" sz="1200" b="0" i="0" kern="1200" dirty="0" err="1"/>
            <a:t>DeepMind</a:t>
          </a:r>
          <a:r>
            <a:rPr lang="it-IT" sz="1200" b="0" i="0" kern="1200" dirty="0"/>
            <a:t>, OpenAI, Meta AI, IBM Watson, Microsoft AI for Good</a:t>
          </a:r>
          <a:endParaRPr lang="en-US" sz="1200" kern="1200" dirty="0"/>
        </a:p>
      </dsp:txBody>
      <dsp:txXfrm>
        <a:off x="7660855" y="1927783"/>
        <a:ext cx="3254727" cy="1907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051D2-0377-9840-9B89-98CF3B7FE6DD}">
      <dsp:nvSpPr>
        <dsp:cNvPr id="0" name=""/>
        <dsp:cNvSpPr/>
      </dsp:nvSpPr>
      <dsp:spPr>
        <a:xfrm>
          <a:off x="2103120" y="1420"/>
          <a:ext cx="8412480" cy="5037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225" tIns="315638" rIns="163225" bIns="3156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>
              <a:solidFill>
                <a:schemeClr val="tx1"/>
              </a:solidFill>
            </a:rPr>
            <a:t>CNR-ISTI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103120" y="1420"/>
        <a:ext cx="8412480" cy="503703"/>
      </dsp:txXfrm>
    </dsp:sp>
    <dsp:sp modelId="{0905D18B-E1BE-2F46-A1E2-4AC893E1C628}">
      <dsp:nvSpPr>
        <dsp:cNvPr id="0" name=""/>
        <dsp:cNvSpPr/>
      </dsp:nvSpPr>
      <dsp:spPr>
        <a:xfrm>
          <a:off x="0" y="1420"/>
          <a:ext cx="2103120" cy="5037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22748" rIns="111290" bIns="12274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 dirty="0"/>
            <a:t>Potere alto, influenza alta: </a:t>
          </a:r>
          <a:endParaRPr lang="en-US" sz="1400" kern="1200" dirty="0"/>
        </a:p>
      </dsp:txBody>
      <dsp:txXfrm>
        <a:off x="0" y="1420"/>
        <a:ext cx="2103120" cy="503703"/>
      </dsp:txXfrm>
    </dsp:sp>
    <dsp:sp modelId="{63EFF4A0-F9A9-A743-8293-43DA08B30C24}">
      <dsp:nvSpPr>
        <dsp:cNvPr id="0" name=""/>
        <dsp:cNvSpPr/>
      </dsp:nvSpPr>
      <dsp:spPr>
        <a:xfrm>
          <a:off x="2103120" y="579683"/>
          <a:ext cx="8412480" cy="503703"/>
        </a:xfrm>
        <a:prstGeom prst="rect">
          <a:avLst/>
        </a:prstGeom>
        <a:solidFill>
          <a:schemeClr val="accent2">
            <a:tint val="40000"/>
            <a:alpha val="90000"/>
            <a:hueOff val="962103"/>
            <a:satOff val="-8890"/>
            <a:lumOff val="-100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62103"/>
              <a:satOff val="-8890"/>
              <a:lumOff val="-10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225" tIns="315638" rIns="163225" bIns="3156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>
              <a:solidFill>
                <a:schemeClr val="tx1"/>
              </a:solidFill>
            </a:rPr>
            <a:t>CNR-IIT, CNR-ICAR, Università dell’Aquila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103120" y="579683"/>
        <a:ext cx="8412480" cy="503703"/>
      </dsp:txXfrm>
    </dsp:sp>
    <dsp:sp modelId="{B58FE26E-6C43-B542-A89E-017789D5058A}">
      <dsp:nvSpPr>
        <dsp:cNvPr id="0" name=""/>
        <dsp:cNvSpPr/>
      </dsp:nvSpPr>
      <dsp:spPr>
        <a:xfrm>
          <a:off x="0" y="579683"/>
          <a:ext cx="2103120" cy="503703"/>
        </a:xfrm>
        <a:prstGeom prst="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22748" rIns="111290" bIns="12274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/>
            <a:t>Potere alto, influenza media: </a:t>
          </a:r>
          <a:endParaRPr lang="en-US" sz="1400" kern="1200"/>
        </a:p>
      </dsp:txBody>
      <dsp:txXfrm>
        <a:off x="0" y="579683"/>
        <a:ext cx="2103120" cy="503703"/>
      </dsp:txXfrm>
    </dsp:sp>
    <dsp:sp modelId="{46B58954-DC2F-7B48-A7F1-64D0068D1F90}">
      <dsp:nvSpPr>
        <dsp:cNvPr id="0" name=""/>
        <dsp:cNvSpPr/>
      </dsp:nvSpPr>
      <dsp:spPr>
        <a:xfrm>
          <a:off x="2103120" y="1157947"/>
          <a:ext cx="8412480" cy="503703"/>
        </a:xfrm>
        <a:prstGeom prst="rect">
          <a:avLst/>
        </a:prstGeom>
        <a:solidFill>
          <a:schemeClr val="accent2">
            <a:tint val="40000"/>
            <a:alpha val="90000"/>
            <a:hueOff val="1924207"/>
            <a:satOff val="-17781"/>
            <a:lumOff val="-200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24207"/>
              <a:satOff val="-17781"/>
              <a:lumOff val="-20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225" tIns="315638" rIns="163225" bIns="3156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>
              <a:solidFill>
                <a:schemeClr val="tx1"/>
              </a:solidFill>
            </a:rPr>
            <a:t>CNR-IMATI, CNR-IAC, Università di Pisa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103120" y="1157947"/>
        <a:ext cx="8412480" cy="503703"/>
      </dsp:txXfrm>
    </dsp:sp>
    <dsp:sp modelId="{044A22C7-13E2-A246-82DD-7338C00C91CD}">
      <dsp:nvSpPr>
        <dsp:cNvPr id="0" name=""/>
        <dsp:cNvSpPr/>
      </dsp:nvSpPr>
      <dsp:spPr>
        <a:xfrm>
          <a:off x="0" y="1157947"/>
          <a:ext cx="2103120" cy="503703"/>
        </a:xfrm>
        <a:prstGeom prst="rect">
          <a:avLst/>
        </a:prstGeom>
        <a:gradFill rotWithShape="0">
          <a:gsLst>
            <a:gs pos="0">
              <a:schemeClr val="accent2">
                <a:hueOff val="1841032"/>
                <a:satOff val="-5284"/>
                <a:lumOff val="-8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1032"/>
                <a:satOff val="-5284"/>
                <a:lumOff val="-8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1032"/>
                <a:satOff val="-5284"/>
                <a:lumOff val="-8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841032"/>
              <a:satOff val="-5284"/>
              <a:lumOff val="-846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22748" rIns="111290" bIns="12274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 dirty="0"/>
            <a:t>Potere medio, influenza alta: </a:t>
          </a:r>
          <a:endParaRPr lang="en-US" sz="1400" kern="1200" dirty="0"/>
        </a:p>
      </dsp:txBody>
      <dsp:txXfrm>
        <a:off x="0" y="1157947"/>
        <a:ext cx="2103120" cy="503703"/>
      </dsp:txXfrm>
    </dsp:sp>
    <dsp:sp modelId="{0A81BA9F-23A7-694E-B26B-4C5F123FCF5F}">
      <dsp:nvSpPr>
        <dsp:cNvPr id="0" name=""/>
        <dsp:cNvSpPr/>
      </dsp:nvSpPr>
      <dsp:spPr>
        <a:xfrm>
          <a:off x="2103120" y="1736210"/>
          <a:ext cx="8412480" cy="503703"/>
        </a:xfrm>
        <a:prstGeom prst="rect">
          <a:avLst/>
        </a:prstGeom>
        <a:solidFill>
          <a:schemeClr val="accent2">
            <a:tint val="40000"/>
            <a:alpha val="90000"/>
            <a:hueOff val="2886310"/>
            <a:satOff val="-26671"/>
            <a:lumOff val="-300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886310"/>
              <a:satOff val="-26671"/>
              <a:lumOff val="-30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225" tIns="315638" rIns="163225" bIns="3156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>
              <a:solidFill>
                <a:schemeClr val="tx1"/>
              </a:solidFill>
            </a:rPr>
            <a:t>CNR-IEIIT-SRE, CNR-IASI, Università di Catania, Università di Palermo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103120" y="1736210"/>
        <a:ext cx="8412480" cy="503703"/>
      </dsp:txXfrm>
    </dsp:sp>
    <dsp:sp modelId="{0A5FE5E5-5E32-6343-9E42-306D69A4F6DE}">
      <dsp:nvSpPr>
        <dsp:cNvPr id="0" name=""/>
        <dsp:cNvSpPr/>
      </dsp:nvSpPr>
      <dsp:spPr>
        <a:xfrm>
          <a:off x="0" y="1736210"/>
          <a:ext cx="2103120" cy="503703"/>
        </a:xfrm>
        <a:prstGeom prst="rect">
          <a:avLst/>
        </a:prstGeom>
        <a:gradFill rotWithShape="0">
          <a:gsLst>
            <a:gs pos="0">
              <a:schemeClr val="accent2">
                <a:hueOff val="2761548"/>
                <a:satOff val="-7926"/>
                <a:lumOff val="-126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61548"/>
                <a:satOff val="-7926"/>
                <a:lumOff val="-126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61548"/>
                <a:satOff val="-7926"/>
                <a:lumOff val="-126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761548"/>
              <a:satOff val="-7926"/>
              <a:lumOff val="-1269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22748" rIns="111290" bIns="12274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 dirty="0"/>
            <a:t>Potere medio, influenza media: </a:t>
          </a:r>
          <a:endParaRPr lang="en-US" sz="1400" kern="1200" dirty="0"/>
        </a:p>
      </dsp:txBody>
      <dsp:txXfrm>
        <a:off x="0" y="1736210"/>
        <a:ext cx="2103120" cy="503703"/>
      </dsp:txXfrm>
    </dsp:sp>
    <dsp:sp modelId="{0549C062-BE87-6C4B-A169-EC5C6413F290}">
      <dsp:nvSpPr>
        <dsp:cNvPr id="0" name=""/>
        <dsp:cNvSpPr/>
      </dsp:nvSpPr>
      <dsp:spPr>
        <a:xfrm>
          <a:off x="2103120" y="2314473"/>
          <a:ext cx="8412480" cy="503703"/>
        </a:xfrm>
        <a:prstGeom prst="rect">
          <a:avLst/>
        </a:prstGeom>
        <a:solidFill>
          <a:schemeClr val="accent2">
            <a:tint val="40000"/>
            <a:alpha val="90000"/>
            <a:hueOff val="3848414"/>
            <a:satOff val="-35561"/>
            <a:lumOff val="-400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848414"/>
              <a:satOff val="-35561"/>
              <a:lumOff val="-40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225" tIns="315638" rIns="163225" bIns="3156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/>
            <a:t>Università di Bologna, Università di Genova, Università La Sapienza.</a:t>
          </a:r>
          <a:endParaRPr lang="en-US" sz="1100" kern="1200" dirty="0"/>
        </a:p>
      </dsp:txBody>
      <dsp:txXfrm>
        <a:off x="2103120" y="2314473"/>
        <a:ext cx="8412480" cy="503703"/>
      </dsp:txXfrm>
    </dsp:sp>
    <dsp:sp modelId="{5B8DF660-939A-6448-A506-FEE218786C01}">
      <dsp:nvSpPr>
        <dsp:cNvPr id="0" name=""/>
        <dsp:cNvSpPr/>
      </dsp:nvSpPr>
      <dsp:spPr>
        <a:xfrm>
          <a:off x="0" y="2314473"/>
          <a:ext cx="2103120" cy="503703"/>
        </a:xfrm>
        <a:prstGeom prst="rect">
          <a:avLst/>
        </a:prstGeom>
        <a:gradFill rotWithShape="0">
          <a:gsLst>
            <a:gs pos="0">
              <a:schemeClr val="accent2">
                <a:hueOff val="3682064"/>
                <a:satOff val="-10567"/>
                <a:lumOff val="-16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82064"/>
                <a:satOff val="-10567"/>
                <a:lumOff val="-16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82064"/>
                <a:satOff val="-10567"/>
                <a:lumOff val="-16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682064"/>
              <a:satOff val="-10567"/>
              <a:lumOff val="-169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22748" rIns="111290" bIns="12274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/>
            <a:t>Potere medio, influenza bassa: </a:t>
          </a:r>
          <a:endParaRPr lang="en-US" sz="1400" kern="1200"/>
        </a:p>
      </dsp:txBody>
      <dsp:txXfrm>
        <a:off x="0" y="2314473"/>
        <a:ext cx="2103120" cy="503703"/>
      </dsp:txXfrm>
    </dsp:sp>
    <dsp:sp modelId="{86188B93-D90B-A443-91FE-D20728D28DF5}">
      <dsp:nvSpPr>
        <dsp:cNvPr id="0" name=""/>
        <dsp:cNvSpPr/>
      </dsp:nvSpPr>
      <dsp:spPr>
        <a:xfrm>
          <a:off x="2103120" y="2892736"/>
          <a:ext cx="8412480" cy="706954"/>
        </a:xfrm>
        <a:prstGeom prst="rect">
          <a:avLst/>
        </a:prstGeom>
        <a:solidFill>
          <a:schemeClr val="accent2">
            <a:tint val="40000"/>
            <a:alpha val="90000"/>
            <a:hueOff val="4810517"/>
            <a:satOff val="-44451"/>
            <a:lumOff val="-50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810517"/>
              <a:satOff val="-44451"/>
              <a:lumOff val="-50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225" tIns="315638" rIns="163225" bIns="3156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/>
            <a:t>Presidenza del Consiglio dei Ministri, Arma dei Carabinieri, Regione Toscana, Ministeri: Università e Ricerca, Economia e Finanze, Imprese e Made in </a:t>
          </a:r>
          <a:r>
            <a:rPr lang="it-IT" sz="1100" b="0" i="0" kern="1200" dirty="0" err="1"/>
            <a:t>Italy</a:t>
          </a:r>
          <a:r>
            <a:rPr lang="it-IT" sz="1100" b="0" i="0" kern="1200" dirty="0"/>
            <a:t>, Interno, Difesa.</a:t>
          </a:r>
          <a:endParaRPr lang="en-US" sz="1100" kern="1200" dirty="0"/>
        </a:p>
      </dsp:txBody>
      <dsp:txXfrm>
        <a:off x="2103120" y="2892736"/>
        <a:ext cx="8412480" cy="706954"/>
      </dsp:txXfrm>
    </dsp:sp>
    <dsp:sp modelId="{DA45D490-B35E-6948-BF81-0759F2E5C363}">
      <dsp:nvSpPr>
        <dsp:cNvPr id="0" name=""/>
        <dsp:cNvSpPr/>
      </dsp:nvSpPr>
      <dsp:spPr>
        <a:xfrm>
          <a:off x="0" y="2892736"/>
          <a:ext cx="2103120" cy="706954"/>
        </a:xfrm>
        <a:prstGeom prst="rect">
          <a:avLst/>
        </a:prstGeom>
        <a:gradFill rotWithShape="0">
          <a:gsLst>
            <a:gs pos="0">
              <a:schemeClr val="accent2">
                <a:hueOff val="4602580"/>
                <a:satOff val="-13209"/>
                <a:lumOff val="-21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0"/>
                <a:satOff val="-13209"/>
                <a:lumOff val="-21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0"/>
                <a:satOff val="-13209"/>
                <a:lumOff val="-21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602580"/>
              <a:satOff val="-13209"/>
              <a:lumOff val="-2114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22748" rIns="111290" bIns="12274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/>
            <a:t>Potere basso, influenza alta: </a:t>
          </a:r>
          <a:endParaRPr lang="en-US" sz="1400" kern="1200"/>
        </a:p>
      </dsp:txBody>
      <dsp:txXfrm>
        <a:off x="0" y="2892736"/>
        <a:ext cx="2103120" cy="706954"/>
      </dsp:txXfrm>
    </dsp:sp>
    <dsp:sp modelId="{C2FCAAA6-5187-254A-B036-6E54E1124778}">
      <dsp:nvSpPr>
        <dsp:cNvPr id="0" name=""/>
        <dsp:cNvSpPr/>
      </dsp:nvSpPr>
      <dsp:spPr>
        <a:xfrm>
          <a:off x="2103120" y="3674251"/>
          <a:ext cx="8412480" cy="706954"/>
        </a:xfrm>
        <a:prstGeom prst="rect">
          <a:avLst/>
        </a:prstGeom>
        <a:solidFill>
          <a:schemeClr val="accent2">
            <a:tint val="40000"/>
            <a:alpha val="90000"/>
            <a:hueOff val="5772621"/>
            <a:satOff val="-53342"/>
            <a:lumOff val="-60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772621"/>
              <a:satOff val="-53342"/>
              <a:lumOff val="-60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225" tIns="315638" rIns="163225" bIns="3156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/>
            <a:t>Octo Telematics, Procura di Genova, Comune di Roma, IRPET (Istituto Regionale Programmazione Economica Toscana), Start 4.0 (Genova), Università di: Firenze, Cagliari, Calabria, Trento, Lucca, Scuola Universitaria Superiore Sant’Anna, Bari, Napoli Federico II, Bocconi, Pavia, Teramo, Udine, ENI, Lutech, Deloitte.</a:t>
          </a:r>
          <a:endParaRPr lang="en-US" sz="1100" kern="1200"/>
        </a:p>
      </dsp:txBody>
      <dsp:txXfrm>
        <a:off x="2103120" y="3674251"/>
        <a:ext cx="8412480" cy="706954"/>
      </dsp:txXfrm>
    </dsp:sp>
    <dsp:sp modelId="{DFB464BE-343A-AC46-AE1C-BC631CF07472}">
      <dsp:nvSpPr>
        <dsp:cNvPr id="0" name=""/>
        <dsp:cNvSpPr/>
      </dsp:nvSpPr>
      <dsp:spPr>
        <a:xfrm>
          <a:off x="0" y="3674251"/>
          <a:ext cx="2103120" cy="706954"/>
        </a:xfrm>
        <a:prstGeom prst="rect">
          <a:avLst/>
        </a:prstGeom>
        <a:gradFill rotWithShape="0">
          <a:gsLst>
            <a:gs pos="0">
              <a:schemeClr val="accent2">
                <a:hueOff val="5523096"/>
                <a:satOff val="-15851"/>
                <a:lumOff val="-25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23096"/>
                <a:satOff val="-15851"/>
                <a:lumOff val="-25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23096"/>
                <a:satOff val="-15851"/>
                <a:lumOff val="-25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5523096"/>
              <a:satOff val="-15851"/>
              <a:lumOff val="-253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22748" rIns="111290" bIns="12274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/>
            <a:t>Potere basso, influenza media: </a:t>
          </a:r>
          <a:endParaRPr lang="en-US" sz="1400" kern="1200"/>
        </a:p>
      </dsp:txBody>
      <dsp:txXfrm>
        <a:off x="0" y="3674251"/>
        <a:ext cx="2103120" cy="706954"/>
      </dsp:txXfrm>
    </dsp:sp>
    <dsp:sp modelId="{F57CAD5E-639B-DB41-AAD5-2FEB18FC0EAD}">
      <dsp:nvSpPr>
        <dsp:cNvPr id="0" name=""/>
        <dsp:cNvSpPr/>
      </dsp:nvSpPr>
      <dsp:spPr>
        <a:xfrm>
          <a:off x="2103120" y="4455765"/>
          <a:ext cx="8412480" cy="1242668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225" tIns="315638" rIns="163225" bIns="31563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/>
            <a:t>CINI, CNIT, </a:t>
          </a:r>
          <a:r>
            <a:rPr lang="it-IT" sz="1100" b="0" i="0" kern="1200" dirty="0" err="1"/>
            <a:t>Freeda</a:t>
          </a:r>
          <a:r>
            <a:rPr lang="it-IT" sz="1100" b="0" i="0" kern="1200" dirty="0"/>
            <a:t>, </a:t>
          </a:r>
          <a:r>
            <a:rPr lang="it-IT" sz="1100" b="0" i="0" kern="1200" dirty="0" err="1"/>
            <a:t>Istella.ai</a:t>
          </a:r>
          <a:r>
            <a:rPr lang="it-IT" sz="1100" b="0" i="0" kern="1200" dirty="0"/>
            <a:t>, </a:t>
          </a:r>
          <a:r>
            <a:rPr lang="it-IT" sz="1100" b="0" i="0" kern="1200" dirty="0" err="1"/>
            <a:t>Kode</a:t>
          </a:r>
          <a:r>
            <a:rPr lang="it-IT" sz="1100" b="0" i="0" kern="1200" dirty="0"/>
            <a:t> Solution, </a:t>
          </a:r>
          <a:r>
            <a:rPr lang="it-IT" sz="1100" b="0" i="0" kern="1200" dirty="0" err="1"/>
            <a:t>Tecnoinox</a:t>
          </a:r>
          <a:r>
            <a:rPr lang="it-IT" sz="1100" b="0" i="0" kern="1200" dirty="0"/>
            <a:t>, Almaviva, </a:t>
          </a:r>
          <a:r>
            <a:rPr lang="it-IT" sz="1100" b="0" i="0" kern="1200" dirty="0" err="1"/>
            <a:t>Almawave</a:t>
          </a:r>
          <a:r>
            <a:rPr lang="it-IT" sz="1100" b="0" i="0" kern="1200" dirty="0"/>
            <a:t>, CREA, Eikon Tech, ACER (Agency for the </a:t>
          </a:r>
          <a:r>
            <a:rPr lang="it-IT" sz="1100" b="0" i="0" kern="1200" dirty="0" err="1"/>
            <a:t>Cooperation</a:t>
          </a:r>
          <a:r>
            <a:rPr lang="it-IT" sz="1100" b="0" i="0" kern="1200" dirty="0"/>
            <a:t> of Energy </a:t>
          </a:r>
          <a:r>
            <a:rPr lang="it-IT" sz="1100" b="0" i="0" kern="1200" dirty="0" err="1"/>
            <a:t>Regulators</a:t>
          </a:r>
          <a:r>
            <a:rPr lang="it-IT" sz="1100" b="0" i="0" kern="1200" dirty="0"/>
            <a:t>), CEER (</a:t>
          </a:r>
          <a:r>
            <a:rPr lang="it-IT" sz="1100" b="0" i="0" kern="1200" dirty="0" err="1"/>
            <a:t>Council</a:t>
          </a:r>
          <a:r>
            <a:rPr lang="it-IT" sz="1100" b="0" i="0" kern="1200" dirty="0"/>
            <a:t> of </a:t>
          </a:r>
          <a:r>
            <a:rPr lang="it-IT" sz="1100" b="0" i="0" kern="1200" dirty="0" err="1"/>
            <a:t>European</a:t>
          </a:r>
          <a:r>
            <a:rPr lang="it-IT" sz="1100" b="0" i="0" kern="1200" dirty="0"/>
            <a:t> Energy </a:t>
          </a:r>
          <a:r>
            <a:rPr lang="it-IT" sz="1100" b="0" i="0" kern="1200" dirty="0" err="1"/>
            <a:t>Regulators</a:t>
          </a:r>
          <a:r>
            <a:rPr lang="it-IT" sz="1100" b="0" i="0" kern="1200" dirty="0"/>
            <a:t>), ERRA (Energy </a:t>
          </a:r>
          <a:r>
            <a:rPr lang="it-IT" sz="1100" b="0" i="0" kern="1200" dirty="0" err="1"/>
            <a:t>Regulators</a:t>
          </a:r>
          <a:r>
            <a:rPr lang="it-IT" sz="1100" b="0" i="0" kern="1200" dirty="0"/>
            <a:t> </a:t>
          </a:r>
          <a:r>
            <a:rPr lang="it-IT" sz="1100" b="0" i="0" kern="1200" dirty="0" err="1"/>
            <a:t>Regional</a:t>
          </a:r>
          <a:r>
            <a:rPr lang="it-IT" sz="1100" b="0" i="0" kern="1200" dirty="0"/>
            <a:t> Association), NARUC (National Association of </a:t>
          </a:r>
          <a:r>
            <a:rPr lang="it-IT" sz="1100" b="0" i="0" kern="1200" dirty="0" err="1"/>
            <a:t>Regulatory</a:t>
          </a:r>
          <a:r>
            <a:rPr lang="it-IT" sz="1100" b="0" i="0" kern="1200" dirty="0"/>
            <a:t> Utility </a:t>
          </a:r>
          <a:r>
            <a:rPr lang="it-IT" sz="1100" b="0" i="0" kern="1200" dirty="0" err="1"/>
            <a:t>Commissioners</a:t>
          </a:r>
          <a:r>
            <a:rPr lang="it-IT" sz="1100" b="0" i="0" kern="1200" dirty="0"/>
            <a:t>), CIGRE (</a:t>
          </a:r>
          <a:r>
            <a:rPr lang="it-IT" sz="1100" b="0" i="0" kern="1200" dirty="0" err="1"/>
            <a:t>Council</a:t>
          </a:r>
          <a:r>
            <a:rPr lang="it-IT" sz="1100" b="0" i="0" kern="1200" dirty="0"/>
            <a:t> on Large Electric Systems), Intesa San Paolo (</a:t>
          </a:r>
          <a:r>
            <a:rPr lang="it-IT" sz="1100" b="0" i="0" kern="1200" dirty="0" err="1"/>
            <a:t>Centai</a:t>
          </a:r>
          <a:r>
            <a:rPr lang="it-IT" sz="1100" b="0" i="0" kern="1200" dirty="0"/>
            <a:t> Institute), Engineering SPA, Poste Italiane, NEC Europe, Generali, Unicredit, Sky, Orange, IBM, Amazon, Coop, </a:t>
          </a:r>
          <a:r>
            <a:rPr lang="it-IT" sz="1100" b="0" i="0" kern="1200" dirty="0" err="1"/>
            <a:t>European</a:t>
          </a:r>
          <a:r>
            <a:rPr lang="it-IT" sz="1100" b="0" i="0" kern="1200" dirty="0"/>
            <a:t> Cyber Security </a:t>
          </a:r>
          <a:r>
            <a:rPr lang="it-IT" sz="1100" b="0" i="0" kern="1200" dirty="0" err="1"/>
            <a:t>Organisation</a:t>
          </a:r>
          <a:r>
            <a:rPr lang="it-IT" sz="1100" b="0" i="0" kern="1200" dirty="0"/>
            <a:t> (ECSO), EU-CHECK (CNRS - Francia), </a:t>
          </a:r>
          <a:r>
            <a:rPr lang="it-IT" sz="1100" b="0" i="0" kern="1200" dirty="0" err="1"/>
            <a:t>CyberWal</a:t>
          </a:r>
          <a:r>
            <a:rPr lang="it-IT" sz="1100" b="0" i="0" kern="1200" dirty="0"/>
            <a:t> (Vallonia, Belgio), Scientific Park (Andalusia, Spagna), </a:t>
          </a:r>
          <a:r>
            <a:rPr lang="it-IT" sz="1100" b="0" i="0" kern="1200" dirty="0" err="1"/>
            <a:t>Barcelona</a:t>
          </a:r>
          <a:r>
            <a:rPr lang="it-IT" sz="1100" b="0" i="0" kern="1200" dirty="0"/>
            <a:t> </a:t>
          </a:r>
          <a:r>
            <a:rPr lang="it-IT" sz="1100" b="0" i="0" kern="1200" dirty="0" err="1"/>
            <a:t>Supercomputing</a:t>
          </a:r>
          <a:r>
            <a:rPr lang="it-IT" sz="1100" b="0" i="0" kern="1200" dirty="0"/>
            <a:t> Centre (Spagna), DFKI (Germania), KTH Royal Institute of Technology (Svezia), </a:t>
          </a:r>
          <a:r>
            <a:rPr lang="it-IT" sz="1100" b="0" i="0" kern="1200" dirty="0" err="1"/>
            <a:t>King’s</a:t>
          </a:r>
          <a:r>
            <a:rPr lang="it-IT" sz="1100" b="0" i="0" kern="1200" dirty="0"/>
            <a:t> College London (UK), IIT </a:t>
          </a:r>
          <a:r>
            <a:rPr lang="it-IT" sz="1100" b="0" i="0" kern="1200" dirty="0" err="1"/>
            <a:t>Copenhagen</a:t>
          </a:r>
          <a:r>
            <a:rPr lang="it-IT" sz="1100" b="0" i="0" kern="1200" dirty="0"/>
            <a:t> (Danimarca), University of Southern California (USA), </a:t>
          </a:r>
          <a:r>
            <a:rPr lang="it-IT" sz="1100" b="0" i="0" kern="1200" dirty="0" err="1"/>
            <a:t>Warsaw</a:t>
          </a:r>
          <a:r>
            <a:rPr lang="it-IT" sz="1100" b="0" i="0" kern="1200" dirty="0"/>
            <a:t> University of Technology (PL)</a:t>
          </a:r>
          <a:endParaRPr lang="en-US" sz="1100" kern="1200" dirty="0"/>
        </a:p>
      </dsp:txBody>
      <dsp:txXfrm>
        <a:off x="2103120" y="4455765"/>
        <a:ext cx="8412480" cy="1242668"/>
      </dsp:txXfrm>
    </dsp:sp>
    <dsp:sp modelId="{1CA6C994-90F5-AE46-9DC5-0E01BFE10895}">
      <dsp:nvSpPr>
        <dsp:cNvPr id="0" name=""/>
        <dsp:cNvSpPr/>
      </dsp:nvSpPr>
      <dsp:spPr>
        <a:xfrm>
          <a:off x="0" y="4455765"/>
          <a:ext cx="2103120" cy="1242668"/>
        </a:xfrm>
        <a:prstGeom prst="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22748" rIns="111290" bIns="12274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/>
            <a:t>Potere basso, influenza bassa: </a:t>
          </a:r>
          <a:endParaRPr lang="en-US" sz="1400" kern="1200"/>
        </a:p>
      </dsp:txBody>
      <dsp:txXfrm>
        <a:off x="0" y="4455765"/>
        <a:ext cx="2103120" cy="1242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6B8E5-DCFD-314E-84E1-4AD4AD4FC51F}">
      <dsp:nvSpPr>
        <dsp:cNvPr id="0" name=""/>
        <dsp:cNvSpPr/>
      </dsp:nvSpPr>
      <dsp:spPr>
        <a:xfrm>
          <a:off x="4108" y="240962"/>
          <a:ext cx="2470500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Scientifico</a:t>
          </a:r>
          <a:endParaRPr lang="en-US" sz="1600" kern="1200"/>
        </a:p>
      </dsp:txBody>
      <dsp:txXfrm>
        <a:off x="4108" y="240962"/>
        <a:ext cx="2470500" cy="460800"/>
      </dsp:txXfrm>
    </dsp:sp>
    <dsp:sp modelId="{C5BC13B2-BB90-C049-A1FE-C12733F68415}">
      <dsp:nvSpPr>
        <dsp:cNvPr id="0" name=""/>
        <dsp:cNvSpPr/>
      </dsp:nvSpPr>
      <dsp:spPr>
        <a:xfrm>
          <a:off x="4108" y="701762"/>
          <a:ext cx="2470500" cy="3250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Interdisciplinarità tra IA etica, cybersecurity, governance dei dati e infrastrutture digitali sicure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Avanzamento nelle tecniche di mitigazione di attacchi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Riduzione dei rischi legati alla sovranità tecnologica e alla sicurezza delle infrastrutture</a:t>
          </a:r>
          <a:endParaRPr lang="en-US" sz="1600" kern="1200" dirty="0"/>
        </a:p>
      </dsp:txBody>
      <dsp:txXfrm>
        <a:off x="4108" y="701762"/>
        <a:ext cx="2470500" cy="3250080"/>
      </dsp:txXfrm>
    </dsp:sp>
    <dsp:sp modelId="{8CE5727A-63B5-E24C-B3B7-6DBB54CD9CB8}">
      <dsp:nvSpPr>
        <dsp:cNvPr id="0" name=""/>
        <dsp:cNvSpPr/>
      </dsp:nvSpPr>
      <dsp:spPr>
        <a:xfrm>
          <a:off x="2820479" y="240962"/>
          <a:ext cx="2470500" cy="460800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Tecnologico</a:t>
          </a:r>
          <a:endParaRPr lang="en-US" sz="1600" kern="1200"/>
        </a:p>
      </dsp:txBody>
      <dsp:txXfrm>
        <a:off x="2820479" y="240962"/>
        <a:ext cx="2470500" cy="460800"/>
      </dsp:txXfrm>
    </dsp:sp>
    <dsp:sp modelId="{90E33FDF-DD25-204E-8EE0-96E16EA5EC46}">
      <dsp:nvSpPr>
        <dsp:cNvPr id="0" name=""/>
        <dsp:cNvSpPr/>
      </dsp:nvSpPr>
      <dsp:spPr>
        <a:xfrm>
          <a:off x="2820479" y="701762"/>
          <a:ext cx="2470500" cy="3250080"/>
        </a:xfrm>
        <a:prstGeom prst="rect">
          <a:avLst/>
        </a:prstGeom>
        <a:solidFill>
          <a:schemeClr val="accent2">
            <a:tint val="40000"/>
            <a:alpha val="90000"/>
            <a:hueOff val="2244908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8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Sviluppo di strumenti per rafforzare la sovranità digitale e ridurre la dipendenza da fornitori extra-UE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Mitigazione dei rischi di accesso non autorizzato ai dati</a:t>
          </a:r>
          <a:endParaRPr lang="en-US" sz="1600" kern="1200" dirty="0"/>
        </a:p>
      </dsp:txBody>
      <dsp:txXfrm>
        <a:off x="2820479" y="701762"/>
        <a:ext cx="2470500" cy="3250080"/>
      </dsp:txXfrm>
    </dsp:sp>
    <dsp:sp modelId="{4113F05D-5DAB-6D45-9A4B-B7073C649CE9}">
      <dsp:nvSpPr>
        <dsp:cNvPr id="0" name=""/>
        <dsp:cNvSpPr/>
      </dsp:nvSpPr>
      <dsp:spPr>
        <a:xfrm>
          <a:off x="5636849" y="240962"/>
          <a:ext cx="2470500" cy="460800"/>
        </a:xfrm>
        <a:prstGeom prst="rect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Sociale</a:t>
          </a:r>
          <a:endParaRPr lang="en-US" sz="1600" kern="1200"/>
        </a:p>
      </dsp:txBody>
      <dsp:txXfrm>
        <a:off x="5636849" y="240962"/>
        <a:ext cx="2470500" cy="460800"/>
      </dsp:txXfrm>
    </dsp:sp>
    <dsp:sp modelId="{640B9448-11B2-834E-8C2B-A948D21688A6}">
      <dsp:nvSpPr>
        <dsp:cNvPr id="0" name=""/>
        <dsp:cNvSpPr/>
      </dsp:nvSpPr>
      <dsp:spPr>
        <a:xfrm>
          <a:off x="5636849" y="701762"/>
          <a:ext cx="2470500" cy="3250080"/>
        </a:xfrm>
        <a:prstGeom prst="rect">
          <a:avLst/>
        </a:prstGeom>
        <a:solidFill>
          <a:schemeClr val="accent2">
            <a:tint val="40000"/>
            <a:alpha val="90000"/>
            <a:hueOff val="4489816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6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Maggiore consapevolezza sui diritti digitali e protezione da minacce digitali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Strumenti per contrastare manipolazione dell’informazione e violazioni della privacy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Equità nell’accesso ai dati e tutela della democrazia</a:t>
          </a:r>
          <a:endParaRPr lang="en-US" sz="1600" kern="1200" dirty="0"/>
        </a:p>
      </dsp:txBody>
      <dsp:txXfrm>
        <a:off x="5636849" y="701762"/>
        <a:ext cx="2470500" cy="3250080"/>
      </dsp:txXfrm>
    </dsp:sp>
    <dsp:sp modelId="{00F46D0F-1017-F04C-ABF2-D13F76000C89}">
      <dsp:nvSpPr>
        <dsp:cNvPr id="0" name=""/>
        <dsp:cNvSpPr/>
      </dsp:nvSpPr>
      <dsp:spPr>
        <a:xfrm>
          <a:off x="8453219" y="240962"/>
          <a:ext cx="2470500" cy="460800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Economico</a:t>
          </a:r>
          <a:endParaRPr lang="en-US" sz="1600" kern="1200"/>
        </a:p>
      </dsp:txBody>
      <dsp:txXfrm>
        <a:off x="8453219" y="240962"/>
        <a:ext cx="2470500" cy="460800"/>
      </dsp:txXfrm>
    </dsp:sp>
    <dsp:sp modelId="{718F9DAD-9E98-2A4F-BBE1-CD894ABAC034}">
      <dsp:nvSpPr>
        <dsp:cNvPr id="0" name=""/>
        <dsp:cNvSpPr/>
      </dsp:nvSpPr>
      <dsp:spPr>
        <a:xfrm>
          <a:off x="8453219" y="701762"/>
          <a:ext cx="2470500" cy="3250080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noProof="0" dirty="0"/>
            <a:t>Supporto alle imprese per la conformità normativa nel settore tecnologico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noProof="0" dirty="0"/>
            <a:t>Ruolo di riferimento per policy maker nello sviluppo di normative su IA e protezione dei dati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noProof="0" dirty="0"/>
            <a:t>Trasferimento tecnologico</a:t>
          </a:r>
        </a:p>
      </dsp:txBody>
      <dsp:txXfrm>
        <a:off x="8453219" y="701762"/>
        <a:ext cx="2470500" cy="325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C5A18-70AD-C44A-99DC-E2E20955477E}">
      <dsp:nvSpPr>
        <dsp:cNvPr id="0" name=""/>
        <dsp:cNvSpPr/>
      </dsp:nvSpPr>
      <dsp:spPr>
        <a:xfrm>
          <a:off x="533916" y="1507"/>
          <a:ext cx="2459459" cy="9837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IR_SOBIGDATA </a:t>
          </a:r>
        </a:p>
      </dsp:txBody>
      <dsp:txXfrm>
        <a:off x="1025808" y="1507"/>
        <a:ext cx="1475676" cy="983783"/>
      </dsp:txXfrm>
    </dsp:sp>
    <dsp:sp modelId="{28D4E216-A2D4-7746-AD8D-1627E4B2376D}">
      <dsp:nvSpPr>
        <dsp:cNvPr id="0" name=""/>
        <dsp:cNvSpPr/>
      </dsp:nvSpPr>
      <dsp:spPr>
        <a:xfrm>
          <a:off x="2673646" y="85128"/>
          <a:ext cx="2041351" cy="81654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u="none" kern="1200" dirty="0"/>
            <a:t>9,8M€</a:t>
          </a:r>
          <a:endParaRPr lang="it-IT" sz="1300" kern="1200" dirty="0"/>
        </a:p>
      </dsp:txBody>
      <dsp:txXfrm>
        <a:off x="3081916" y="85128"/>
        <a:ext cx="1224811" cy="816540"/>
      </dsp:txXfrm>
    </dsp:sp>
    <dsp:sp modelId="{0791BFA0-7E42-0A44-86A1-152C0DC05A25}">
      <dsp:nvSpPr>
        <dsp:cNvPr id="0" name=""/>
        <dsp:cNvSpPr/>
      </dsp:nvSpPr>
      <dsp:spPr>
        <a:xfrm>
          <a:off x="4429208" y="85128"/>
          <a:ext cx="2041351" cy="81654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u="none" kern="1200" dirty="0"/>
            <a:t>ISTI, ICAR, IIT, IEIIT-SRE</a:t>
          </a:r>
          <a:endParaRPr lang="it-IT" sz="1300" kern="1200" dirty="0"/>
        </a:p>
      </dsp:txBody>
      <dsp:txXfrm>
        <a:off x="4837478" y="85128"/>
        <a:ext cx="1224811" cy="816540"/>
      </dsp:txXfrm>
    </dsp:sp>
    <dsp:sp modelId="{54E9A594-1393-5A46-8166-7BDCEA8E74AB}">
      <dsp:nvSpPr>
        <dsp:cNvPr id="0" name=""/>
        <dsp:cNvSpPr/>
      </dsp:nvSpPr>
      <dsp:spPr>
        <a:xfrm>
          <a:off x="6184770" y="85128"/>
          <a:ext cx="2041351" cy="81654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22 TI</a:t>
          </a:r>
        </a:p>
      </dsp:txBody>
      <dsp:txXfrm>
        <a:off x="6593040" y="85128"/>
        <a:ext cx="1224811" cy="816540"/>
      </dsp:txXfrm>
    </dsp:sp>
    <dsp:sp modelId="{7AF5E450-1D6A-C14E-8911-893AC6570328}">
      <dsp:nvSpPr>
        <dsp:cNvPr id="0" name=""/>
        <dsp:cNvSpPr/>
      </dsp:nvSpPr>
      <dsp:spPr>
        <a:xfrm>
          <a:off x="7940332" y="85128"/>
          <a:ext cx="2041351" cy="81654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–</a:t>
          </a:r>
        </a:p>
      </dsp:txBody>
      <dsp:txXfrm>
        <a:off x="8348602" y="85128"/>
        <a:ext cx="1224811" cy="816540"/>
      </dsp:txXfrm>
    </dsp:sp>
    <dsp:sp modelId="{11A2D633-18D3-E940-AE5C-A559DD07B5A4}">
      <dsp:nvSpPr>
        <dsp:cNvPr id="0" name=""/>
        <dsp:cNvSpPr/>
      </dsp:nvSpPr>
      <dsp:spPr>
        <a:xfrm>
          <a:off x="533916" y="1123020"/>
          <a:ext cx="2459459" cy="98378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PE14_SERICS</a:t>
          </a:r>
        </a:p>
      </dsp:txBody>
      <dsp:txXfrm>
        <a:off x="1025808" y="1123020"/>
        <a:ext cx="1475676" cy="983783"/>
      </dsp:txXfrm>
    </dsp:sp>
    <dsp:sp modelId="{C90B01E6-8F50-BF47-951B-F4F50574BA42}">
      <dsp:nvSpPr>
        <dsp:cNvPr id="0" name=""/>
        <dsp:cNvSpPr/>
      </dsp:nvSpPr>
      <dsp:spPr>
        <a:xfrm>
          <a:off x="2673646" y="1206642"/>
          <a:ext cx="2041351" cy="81654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u="none" kern="1200" dirty="0"/>
            <a:t>8M€</a:t>
          </a:r>
          <a:endParaRPr lang="it-IT" sz="1300" kern="1200" dirty="0"/>
        </a:p>
      </dsp:txBody>
      <dsp:txXfrm>
        <a:off x="3081916" y="1206642"/>
        <a:ext cx="1224811" cy="816540"/>
      </dsp:txXfrm>
    </dsp:sp>
    <dsp:sp modelId="{C112E3A5-5988-5E47-96EA-835927E47743}">
      <dsp:nvSpPr>
        <dsp:cNvPr id="0" name=""/>
        <dsp:cNvSpPr/>
      </dsp:nvSpPr>
      <dsp:spPr>
        <a:xfrm>
          <a:off x="4429208" y="1206642"/>
          <a:ext cx="2041351" cy="81654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u="none" kern="1200" dirty="0"/>
            <a:t>IIT, ISTI, ICAR, IEIIT, IMATI, IAC, </a:t>
          </a:r>
          <a:r>
            <a:rPr lang="it-IT" sz="1300" b="0" i="0" u="none" kern="1200" dirty="0" err="1"/>
            <a:t>IRCrES</a:t>
          </a:r>
          <a:r>
            <a:rPr lang="it-IT" sz="1300" b="0" i="0" u="none" kern="1200" dirty="0"/>
            <a:t>, IGSG, ISTC, IRISS</a:t>
          </a:r>
          <a:endParaRPr lang="it-IT" sz="1300" kern="1200" dirty="0"/>
        </a:p>
      </dsp:txBody>
      <dsp:txXfrm>
        <a:off x="4837478" y="1206642"/>
        <a:ext cx="1224811" cy="816540"/>
      </dsp:txXfrm>
    </dsp:sp>
    <dsp:sp modelId="{7F6BF366-E4B4-2F48-9220-9D5972292392}">
      <dsp:nvSpPr>
        <dsp:cNvPr id="0" name=""/>
        <dsp:cNvSpPr/>
      </dsp:nvSpPr>
      <dsp:spPr>
        <a:xfrm>
          <a:off x="6184770" y="1206642"/>
          <a:ext cx="2041351" cy="81654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35 TI</a:t>
          </a:r>
        </a:p>
      </dsp:txBody>
      <dsp:txXfrm>
        <a:off x="6593040" y="1206642"/>
        <a:ext cx="1224811" cy="816540"/>
      </dsp:txXfrm>
    </dsp:sp>
    <dsp:sp modelId="{86F966AC-25F8-8F40-92EE-ADF1FDCE1981}">
      <dsp:nvSpPr>
        <dsp:cNvPr id="0" name=""/>
        <dsp:cNvSpPr/>
      </dsp:nvSpPr>
      <dsp:spPr>
        <a:xfrm>
          <a:off x="7940332" y="1206642"/>
          <a:ext cx="2041351" cy="81654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SPOKE 01, Affiliato SPOKE: 02, 03, 04</a:t>
          </a:r>
        </a:p>
      </dsp:txBody>
      <dsp:txXfrm>
        <a:off x="8348602" y="1206642"/>
        <a:ext cx="1224811" cy="816540"/>
      </dsp:txXfrm>
    </dsp:sp>
    <dsp:sp modelId="{972211FB-2BE0-AA4E-8C17-6500945EC936}">
      <dsp:nvSpPr>
        <dsp:cNvPr id="0" name=""/>
        <dsp:cNvSpPr/>
      </dsp:nvSpPr>
      <dsp:spPr>
        <a:xfrm>
          <a:off x="533916" y="2244533"/>
          <a:ext cx="2459459" cy="9837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CN_HPC</a:t>
          </a:r>
        </a:p>
      </dsp:txBody>
      <dsp:txXfrm>
        <a:off x="1025808" y="2244533"/>
        <a:ext cx="1475676" cy="983783"/>
      </dsp:txXfrm>
    </dsp:sp>
    <dsp:sp modelId="{E585AF20-340A-7342-B2FE-9E129F05BC24}">
      <dsp:nvSpPr>
        <dsp:cNvPr id="0" name=""/>
        <dsp:cNvSpPr/>
      </dsp:nvSpPr>
      <dsp:spPr>
        <a:xfrm>
          <a:off x="2673646" y="2328155"/>
          <a:ext cx="2041351" cy="81654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u="none" kern="1200" dirty="0"/>
            <a:t>665K€</a:t>
          </a:r>
          <a:endParaRPr lang="it-IT" sz="1300" kern="1200" dirty="0"/>
        </a:p>
      </dsp:txBody>
      <dsp:txXfrm>
        <a:off x="3081916" y="2328155"/>
        <a:ext cx="1224811" cy="816540"/>
      </dsp:txXfrm>
    </dsp:sp>
    <dsp:sp modelId="{99460C31-FAFE-F14A-96D8-41FE23C5DB07}">
      <dsp:nvSpPr>
        <dsp:cNvPr id="0" name=""/>
        <dsp:cNvSpPr/>
      </dsp:nvSpPr>
      <dsp:spPr>
        <a:xfrm>
          <a:off x="4429208" y="2328155"/>
          <a:ext cx="2041351" cy="81654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ISTI; ICAR; IAC; IIT</a:t>
          </a:r>
        </a:p>
      </dsp:txBody>
      <dsp:txXfrm>
        <a:off x="4837478" y="2328155"/>
        <a:ext cx="1224811" cy="816540"/>
      </dsp:txXfrm>
    </dsp:sp>
    <dsp:sp modelId="{5B1D8976-FBE4-E64B-8AE5-B88D4E6EB6BA}">
      <dsp:nvSpPr>
        <dsp:cNvPr id="0" name=""/>
        <dsp:cNvSpPr/>
      </dsp:nvSpPr>
      <dsp:spPr>
        <a:xfrm>
          <a:off x="6184770" y="2328155"/>
          <a:ext cx="2041351" cy="81654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13 TI</a:t>
          </a:r>
        </a:p>
      </dsp:txBody>
      <dsp:txXfrm>
        <a:off x="6593040" y="2328155"/>
        <a:ext cx="1224811" cy="816540"/>
      </dsp:txXfrm>
    </dsp:sp>
    <dsp:sp modelId="{2C939AC3-A3C5-BE43-8B76-20EE63DE0B31}">
      <dsp:nvSpPr>
        <dsp:cNvPr id="0" name=""/>
        <dsp:cNvSpPr/>
      </dsp:nvSpPr>
      <dsp:spPr>
        <a:xfrm>
          <a:off x="7940332" y="2328155"/>
          <a:ext cx="2041351" cy="81654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Affiliato SPOKE 06</a:t>
          </a:r>
        </a:p>
      </dsp:txBody>
      <dsp:txXfrm>
        <a:off x="8348602" y="2328155"/>
        <a:ext cx="1224811" cy="816540"/>
      </dsp:txXfrm>
    </dsp:sp>
    <dsp:sp modelId="{8D977FED-659A-B14B-A09D-535507760337}">
      <dsp:nvSpPr>
        <dsp:cNvPr id="0" name=""/>
        <dsp:cNvSpPr/>
      </dsp:nvSpPr>
      <dsp:spPr>
        <a:xfrm>
          <a:off x="533916" y="3366047"/>
          <a:ext cx="2459459" cy="98378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i="0" u="none" kern="1200" dirty="0"/>
            <a:t>PE01_FAIR</a:t>
          </a:r>
          <a:endParaRPr lang="it-IT" sz="1700" kern="1200" dirty="0"/>
        </a:p>
      </dsp:txBody>
      <dsp:txXfrm>
        <a:off x="1025808" y="3366047"/>
        <a:ext cx="1475676" cy="983783"/>
      </dsp:txXfrm>
    </dsp:sp>
    <dsp:sp modelId="{D401C25B-7113-9D46-97A0-4AE234FDDCE7}">
      <dsp:nvSpPr>
        <dsp:cNvPr id="0" name=""/>
        <dsp:cNvSpPr/>
      </dsp:nvSpPr>
      <dsp:spPr>
        <a:xfrm>
          <a:off x="2673646" y="3449668"/>
          <a:ext cx="2041351" cy="81654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187K€</a:t>
          </a:r>
        </a:p>
      </dsp:txBody>
      <dsp:txXfrm>
        <a:off x="3081916" y="3449668"/>
        <a:ext cx="1224811" cy="816540"/>
      </dsp:txXfrm>
    </dsp:sp>
    <dsp:sp modelId="{BF3FE395-D947-C846-970E-6870FC27CF5D}">
      <dsp:nvSpPr>
        <dsp:cNvPr id="0" name=""/>
        <dsp:cNvSpPr/>
      </dsp:nvSpPr>
      <dsp:spPr>
        <a:xfrm>
          <a:off x="4429208" y="3449668"/>
          <a:ext cx="2041351" cy="81654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IASI</a:t>
          </a:r>
        </a:p>
      </dsp:txBody>
      <dsp:txXfrm>
        <a:off x="4837478" y="3449668"/>
        <a:ext cx="1224811" cy="816540"/>
      </dsp:txXfrm>
    </dsp:sp>
    <dsp:sp modelId="{E79C11DF-CC98-0A4F-AC4C-E09DAE4ADC70}">
      <dsp:nvSpPr>
        <dsp:cNvPr id="0" name=""/>
        <dsp:cNvSpPr/>
      </dsp:nvSpPr>
      <dsp:spPr>
        <a:xfrm>
          <a:off x="6184770" y="3449668"/>
          <a:ext cx="2041351" cy="81654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5 TI</a:t>
          </a:r>
        </a:p>
      </dsp:txBody>
      <dsp:txXfrm>
        <a:off x="6593040" y="3449668"/>
        <a:ext cx="1224811" cy="816540"/>
      </dsp:txXfrm>
    </dsp:sp>
    <dsp:sp modelId="{B0132099-700A-9746-A1CD-BCEC8BE9640D}">
      <dsp:nvSpPr>
        <dsp:cNvPr id="0" name=""/>
        <dsp:cNvSpPr/>
      </dsp:nvSpPr>
      <dsp:spPr>
        <a:xfrm>
          <a:off x="7940332" y="3449668"/>
          <a:ext cx="2041351" cy="81654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Affiliato SPOKE 05</a:t>
          </a:r>
        </a:p>
      </dsp:txBody>
      <dsp:txXfrm>
        <a:off x="8348602" y="3449668"/>
        <a:ext cx="1224811" cy="816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083D-55BF-4A48-B128-47637B86DECF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D64CA-D0A4-304B-8D12-B13401CA0A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61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Idealmente FAST vuole </a:t>
            </a:r>
            <a:r>
              <a:rPr lang="it-IT" dirty="0" err="1"/>
              <a:t>contriuire</a:t>
            </a:r>
            <a:r>
              <a:rPr lang="it-IT" dirty="0"/>
              <a:t> a ridurre l’impatto dei problemi di disinformazione, polarizzazione, cyber </a:t>
            </a:r>
            <a:r>
              <a:rPr lang="it-IT" dirty="0" err="1"/>
              <a:t>insecurity</a:t>
            </a:r>
            <a:r>
              <a:rPr lang="it-IT" dirty="0"/>
              <a:t>, AI </a:t>
            </a:r>
            <a:r>
              <a:rPr lang="it-IT" dirty="0" err="1"/>
              <a:t>misues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D64CA-D0A4-304B-8D12-B13401CA0AC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13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FF67D-2881-46C7-A871-754457E58B76}" type="datetimeFigureOut">
              <a:rPr lang="it-IT" smtClean="0"/>
              <a:t>03/04/25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6EF73-238F-D8F0-4C08-44817D9AD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A2F8F42-6A5C-CE20-A334-6371A4A7F10A}"/>
              </a:ext>
            </a:extLst>
          </p:cNvPr>
          <p:cNvSpPr/>
          <p:nvPr/>
        </p:nvSpPr>
        <p:spPr>
          <a:xfrm>
            <a:off x="624" y="0"/>
            <a:ext cx="12192000" cy="54696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Inserite </a:t>
            </a:r>
            <a:r>
              <a:rPr lang="it-IT"/>
              <a:t>immagine a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046162-EC55-EBB5-A02E-96E22B389234}"/>
              </a:ext>
            </a:extLst>
          </p:cNvPr>
          <p:cNvSpPr txBox="1"/>
          <p:nvPr/>
        </p:nvSpPr>
        <p:spPr>
          <a:xfrm>
            <a:off x="654273" y="1762275"/>
            <a:ext cx="4781605" cy="267765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F283D"/>
                </a:solidFill>
                <a:latin typeface="Source Sans Pro"/>
                <a:ea typeface="Source Sans Pro"/>
              </a:rPr>
              <a:t>2° workshop  "Sostenibilità PNRR@CNR" della comunità scientifica CNR impegnata nei progetti PNRR (M4C2/M6/M2/PNC/IR)</a:t>
            </a:r>
          </a:p>
          <a:p>
            <a:pPr algn="ctr">
              <a:defRPr/>
            </a:pPr>
            <a:endParaRPr lang="it-IT" sz="1600" b="1" dirty="0">
              <a:solidFill>
                <a:srgbClr val="5B5D53"/>
              </a:solidFill>
              <a:latin typeface="Source Sans Pro"/>
              <a:ea typeface="Source Sans Pro"/>
            </a:endParaRPr>
          </a:p>
          <a:p>
            <a:pPr algn="ctr">
              <a:defRPr/>
            </a:pPr>
            <a:r>
              <a:rPr lang="it-IT" sz="1600" b="1" dirty="0">
                <a:solidFill>
                  <a:srgbClr val="5B5D53"/>
                </a:solidFill>
                <a:latin typeface="Source Sans Pro"/>
                <a:ea typeface="Source Sans Pro"/>
              </a:rPr>
              <a:t>3 aprile 2025</a:t>
            </a:r>
            <a:endParaRPr lang="it-IT" sz="1600" b="1" dirty="0"/>
          </a:p>
          <a:p>
            <a:pPr algn="ctr">
              <a:defRPr/>
            </a:pPr>
            <a:r>
              <a:rPr lang="it-IT" sz="1600" b="1" dirty="0">
                <a:solidFill>
                  <a:srgbClr val="5B5D53"/>
                </a:solidFill>
                <a:latin typeface="Source Sans Pro"/>
                <a:ea typeface="Source Sans Pro"/>
              </a:rPr>
              <a:t>CNR - Area della Ricerca di Bologna</a:t>
            </a:r>
            <a:endParaRPr lang="it-IT" sz="16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5A5601-A229-5872-7FFB-9D26B61A85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6" t="25309" r="1149" b="28435"/>
          <a:stretch/>
        </p:blipFill>
        <p:spPr>
          <a:xfrm>
            <a:off x="624" y="907"/>
            <a:ext cx="12190752" cy="683125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4592C821-DC78-0C2A-F329-59F9D240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60" y="6429697"/>
            <a:ext cx="1630680" cy="365125"/>
          </a:xfrm>
        </p:spPr>
        <p:txBody>
          <a:bodyPr/>
          <a:lstStyle/>
          <a:p>
            <a:r>
              <a:rPr lang="it-IT" dirty="0"/>
              <a:t>Bologna - 03/04/2025</a:t>
            </a:r>
          </a:p>
        </p:txBody>
      </p:sp>
      <p:pic>
        <p:nvPicPr>
          <p:cNvPr id="9" name="Immagine 8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83C791CA-AB53-C708-A38F-23924D07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655" y="460812"/>
            <a:ext cx="4635147" cy="4635147"/>
          </a:xfrm>
          <a:prstGeom prst="rect">
            <a:avLst/>
          </a:prstGeom>
        </p:spPr>
      </p:pic>
      <p:pic>
        <p:nvPicPr>
          <p:cNvPr id="12" name="Immagine 11" descr="Immagine che contiene testo,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318CFC6-6012-D66C-4FA8-0731E671D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67" y="5714064"/>
            <a:ext cx="2714863" cy="691318"/>
          </a:xfrm>
          <a:prstGeom prst="rect">
            <a:avLst/>
          </a:prstGeom>
        </p:spPr>
      </p:pic>
      <p:pic>
        <p:nvPicPr>
          <p:cNvPr id="14" name="Immagine 13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DCCEEE03-9628-4621-DD39-D92040DBC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35" y="5746534"/>
            <a:ext cx="2109704" cy="626378"/>
          </a:xfrm>
          <a:prstGeom prst="rect">
            <a:avLst/>
          </a:prstGeom>
        </p:spPr>
      </p:pic>
      <p:pic>
        <p:nvPicPr>
          <p:cNvPr id="16" name="Immagine 15" descr="Immagine che contiene testo, Elementi grafici, design, logo&#10;&#10;Il contenuto generato dall'IA potrebbe non essere corretto.">
            <a:extLst>
              <a:ext uri="{FF2B5EF4-FFF2-40B4-BE49-F238E27FC236}">
                <a16:creationId xmlns:a16="http://schemas.microsoft.com/office/drawing/2014/main" id="{67B4CB8F-47AF-A400-3622-F529ACE715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24" y="5679979"/>
            <a:ext cx="2445829" cy="787640"/>
          </a:xfrm>
          <a:prstGeom prst="rect">
            <a:avLst/>
          </a:prstGeom>
        </p:spPr>
      </p:pic>
      <p:pic>
        <p:nvPicPr>
          <p:cNvPr id="18" name="Immagine 17" descr="Immagine che contiene Carattere, testo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86EE6D7E-8EC3-603B-EFB9-919EACB96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4" y="5788801"/>
            <a:ext cx="2974506" cy="5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5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7428C-B8DC-F1A9-59E7-5D43D8C5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Progettualità PNRR in Aggregazione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3F8FBEF-A919-94A4-5E72-6B988D662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9781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95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1D0FB9-59C4-762E-3A82-BECC3762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noProof="0" dirty="0"/>
              <a:t>Articoli scientifici pubblicati dall’avvio del progetto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F94E497-0CD9-6C8D-84E8-C6FDF713D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719484"/>
              </p:ext>
            </p:extLst>
          </p:nvPr>
        </p:nvGraphicFramePr>
        <p:xfrm>
          <a:off x="544606" y="1789764"/>
          <a:ext cx="11102788" cy="4654913"/>
        </p:xfrm>
        <a:graphic>
          <a:graphicData uri="http://schemas.openxmlformats.org/drawingml/2006/table">
            <a:tbl>
              <a:tblPr/>
              <a:tblGrid>
                <a:gridCol w="9541532">
                  <a:extLst>
                    <a:ext uri="{9D8B030D-6E8A-4147-A177-3AD203B41FA5}">
                      <a16:colId xmlns:a16="http://schemas.microsoft.com/office/drawing/2014/main" val="3841450358"/>
                    </a:ext>
                  </a:extLst>
                </a:gridCol>
                <a:gridCol w="1561256">
                  <a:extLst>
                    <a:ext uri="{9D8B030D-6E8A-4147-A177-3AD203B41FA5}">
                      <a16:colId xmlns:a16="http://schemas.microsoft.com/office/drawing/2014/main" val="4130317755"/>
                    </a:ext>
                  </a:extLst>
                </a:gridCol>
              </a:tblGrid>
              <a:tr h="164201">
                <a:tc>
                  <a:txBody>
                    <a:bodyPr/>
                    <a:lstStyle/>
                    <a:p>
                      <a:r>
                        <a:rPr lang="it-IT" sz="1400" b="1" dirty="0"/>
                        <a:t>Ambiti Disciplinari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Numero di Articoli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50287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Artificial intelligence, intelligent systems, natural language processing (PE6_7)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60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50494"/>
                  </a:ext>
                </a:extLst>
              </a:tr>
              <a:tr h="410504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Web and information systems, data management systems, information retrieval and digital libraries, data fusion (PE6_10)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58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645817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Security, privacy, cryptology, quantum cryptography (PE6_5)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50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42696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Distributed systems, parallel computing, sensor networks, cyber-physical systems (PE6_2)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5989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Digital and technological approaches to political science, justice administration and law (SH2_9)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12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79943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Machine learning, statistical data processing and applications using signal processing (PE6_11)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11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5596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Bioinformatics, biocomputing, and DNA and molecular computation (PE6_13)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3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730064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Quantum computing (formal methods, algorithms and other computer science aspects) (PE6_14)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328080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Human computer interaction and interface, </a:t>
                      </a:r>
                      <a:r>
                        <a:rPr lang="en-US" sz="1400" noProof="0" dirty="0" err="1"/>
                        <a:t>visualisation</a:t>
                      </a:r>
                      <a:r>
                        <a:rPr lang="en-US" sz="1400" noProof="0" dirty="0"/>
                        <a:t> (PE6_9)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3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3268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Microeconomics, industrial </a:t>
                      </a:r>
                      <a:r>
                        <a:rPr lang="en-US" sz="1400" noProof="0" dirty="0" err="1"/>
                        <a:t>organisation</a:t>
                      </a:r>
                      <a:r>
                        <a:rPr lang="en-US" sz="1400" noProof="0" dirty="0"/>
                        <a:t>, applied microeconomics (SH1_10)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369244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Technological change, innovation, research &amp; development (SH1_11)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3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46962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Banking, Insurance, Risk Management (SH1_6)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45952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Constitutions, human rights, international law, European Union Law (SH2_5)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9344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Control theory, </a:t>
                      </a:r>
                      <a:r>
                        <a:rPr lang="en-US" sz="1400" noProof="0" dirty="0" err="1"/>
                        <a:t>optimisation</a:t>
                      </a:r>
                      <a:r>
                        <a:rPr lang="en-US" sz="1400" noProof="0" dirty="0"/>
                        <a:t> and operational research (PE1_20)</a:t>
                      </a:r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92559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r>
                        <a:rPr lang="it-IT" sz="1400" b="1" dirty="0"/>
                        <a:t>Totale</a:t>
                      </a:r>
                      <a:endParaRPr lang="it-IT" sz="1400" dirty="0"/>
                    </a:p>
                  </a:txBody>
                  <a:tcPr marL="41050" marR="41050" marT="20525" marB="2052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235</a:t>
                      </a:r>
                      <a:endParaRPr lang="it-IT" sz="1400" dirty="0"/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5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0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2CD304-6457-D134-7967-EADAC3CA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 err="1"/>
              <a:t>Valorizzazione</a:t>
            </a:r>
            <a:r>
              <a:rPr lang="en-US" dirty="0"/>
              <a:t> </a:t>
            </a:r>
            <a:r>
              <a:rPr lang="en-US" dirty="0" err="1"/>
              <a:t>Industriale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6911F5-1599-1743-F7EF-603FDFC6A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it-IT" sz="2000" noProof="0" dirty="0"/>
              <a:t>Accelerazione del trasferimento tecnologico dal TRL 3 al TRL 8</a:t>
            </a:r>
          </a:p>
          <a:p>
            <a:endParaRPr lang="it-IT" sz="2000" dirty="0"/>
          </a:p>
          <a:p>
            <a:r>
              <a:rPr lang="it-IT" sz="2000" dirty="0"/>
              <a:t>I</a:t>
            </a:r>
            <a:r>
              <a:rPr lang="it-IT" sz="2000" noProof="0" dirty="0" err="1"/>
              <a:t>ntegrazione</a:t>
            </a:r>
            <a:r>
              <a:rPr lang="it-IT" sz="2000" noProof="0" dirty="0"/>
              <a:t> di big data </a:t>
            </a:r>
            <a:r>
              <a:rPr lang="it-IT" sz="2000" noProof="0" dirty="0" err="1"/>
              <a:t>analytics</a:t>
            </a:r>
            <a:r>
              <a:rPr lang="it-IT" sz="2000" noProof="0" dirty="0"/>
              <a:t> e competenze industriali per rafforzare la competitività nazionale, attrarre investimenti e favorire la creazione di filiere high-tech</a:t>
            </a:r>
          </a:p>
          <a:p>
            <a:endParaRPr lang="it-IT" sz="2000" noProof="0" dirty="0"/>
          </a:p>
          <a:p>
            <a:r>
              <a:rPr lang="it-IT" sz="2000" noProof="0" dirty="0"/>
              <a:t>Collaborazioni multilivello, modelli open-source e integrazione in ecosistemi digitali sicuri a livello europeo.</a:t>
            </a:r>
          </a:p>
          <a:p>
            <a:pPr lvl="1"/>
            <a:endParaRPr lang="it-IT" sz="2000" noProof="0" dirty="0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BFBD8D5-E758-82AF-AD6B-9E594DFF2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9409"/>
              </p:ext>
            </p:extLst>
          </p:nvPr>
        </p:nvGraphicFramePr>
        <p:xfrm>
          <a:off x="6736911" y="2184914"/>
          <a:ext cx="4753418" cy="37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827">
                  <a:extLst>
                    <a:ext uri="{9D8B030D-6E8A-4147-A177-3AD203B41FA5}">
                      <a16:colId xmlns:a16="http://schemas.microsoft.com/office/drawing/2014/main" val="1282952473"/>
                    </a:ext>
                  </a:extLst>
                </a:gridCol>
                <a:gridCol w="1224756">
                  <a:extLst>
                    <a:ext uri="{9D8B030D-6E8A-4147-A177-3AD203B41FA5}">
                      <a16:colId xmlns:a16="http://schemas.microsoft.com/office/drawing/2014/main" val="1389995459"/>
                    </a:ext>
                  </a:extLst>
                </a:gridCol>
                <a:gridCol w="804835">
                  <a:extLst>
                    <a:ext uri="{9D8B030D-6E8A-4147-A177-3AD203B41FA5}">
                      <a16:colId xmlns:a16="http://schemas.microsoft.com/office/drawing/2014/main" val="965733050"/>
                    </a:ext>
                  </a:extLst>
                </a:gridCol>
              </a:tblGrid>
              <a:tr h="29912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Tipologia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Quantità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TRL</a:t>
                      </a:r>
                    </a:p>
                  </a:txBody>
                  <a:tcPr marL="49876" marR="49876" marT="24939" marB="24939" anchor="ctr"/>
                </a:tc>
                <a:extLst>
                  <a:ext uri="{0D108BD9-81ED-4DB2-BD59-A6C34878D82A}">
                    <a16:rowId xmlns:a16="http://schemas.microsoft.com/office/drawing/2014/main" val="2483753906"/>
                  </a:ext>
                </a:extLst>
              </a:tr>
              <a:tr h="511888">
                <a:tc>
                  <a:txBody>
                    <a:bodyPr/>
                    <a:lstStyle/>
                    <a:p>
                      <a:r>
                        <a:rPr lang="it-IT" sz="1400" err="1"/>
                        <a:t>Analytical</a:t>
                      </a:r>
                      <a:r>
                        <a:rPr lang="it-IT" sz="1400"/>
                        <a:t> </a:t>
                      </a:r>
                      <a:r>
                        <a:rPr lang="it-IT" sz="1400" err="1"/>
                        <a:t>methods</a:t>
                      </a:r>
                      <a:r>
                        <a:rPr lang="it-IT" sz="1400"/>
                        <a:t>, librerie, applicazioni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220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3-4</a:t>
                      </a:r>
                    </a:p>
                  </a:txBody>
                  <a:tcPr marL="49876" marR="49876" marT="24939" marB="24939" anchor="ctr"/>
                </a:tc>
                <a:extLst>
                  <a:ext uri="{0D108BD9-81ED-4DB2-BD59-A6C34878D82A}">
                    <a16:rowId xmlns:a16="http://schemas.microsoft.com/office/drawing/2014/main" val="2651994753"/>
                  </a:ext>
                </a:extLst>
              </a:tr>
              <a:tr h="299120">
                <a:tc>
                  <a:txBody>
                    <a:bodyPr/>
                    <a:lstStyle/>
                    <a:p>
                      <a:r>
                        <a:rPr lang="it-IT" sz="1400"/>
                        <a:t>Datasets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270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-</a:t>
                      </a:r>
                    </a:p>
                  </a:txBody>
                  <a:tcPr marL="49876" marR="49876" marT="24939" marB="24939" anchor="ctr"/>
                </a:tc>
                <a:extLst>
                  <a:ext uri="{0D108BD9-81ED-4DB2-BD59-A6C34878D82A}">
                    <a16:rowId xmlns:a16="http://schemas.microsoft.com/office/drawing/2014/main" val="820952935"/>
                  </a:ext>
                </a:extLst>
              </a:tr>
              <a:tr h="511888">
                <a:tc>
                  <a:txBody>
                    <a:bodyPr/>
                    <a:lstStyle/>
                    <a:p>
                      <a:r>
                        <a:rPr lang="it-IT" sz="1400"/>
                        <a:t>Resource sharing services for social mining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14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6-7</a:t>
                      </a:r>
                    </a:p>
                  </a:txBody>
                  <a:tcPr marL="49876" marR="49876" marT="24939" marB="24939" anchor="ctr"/>
                </a:tc>
                <a:extLst>
                  <a:ext uri="{0D108BD9-81ED-4DB2-BD59-A6C34878D82A}">
                    <a16:rowId xmlns:a16="http://schemas.microsoft.com/office/drawing/2014/main" val="443715434"/>
                  </a:ext>
                </a:extLst>
              </a:tr>
              <a:tr h="511888">
                <a:tc>
                  <a:txBody>
                    <a:bodyPr/>
                    <a:lstStyle/>
                    <a:p>
                      <a:r>
                        <a:rPr lang="it-IT" sz="1400"/>
                        <a:t>Support services for </a:t>
                      </a:r>
                      <a:r>
                        <a:rPr lang="it-IT" sz="1400" err="1"/>
                        <a:t>research</a:t>
                      </a:r>
                      <a:r>
                        <a:rPr lang="it-IT" sz="1400"/>
                        <a:t> communities and projects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7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6-7</a:t>
                      </a:r>
                    </a:p>
                  </a:txBody>
                  <a:tcPr marL="49876" marR="49876" marT="24939" marB="24939" anchor="ctr"/>
                </a:tc>
                <a:extLst>
                  <a:ext uri="{0D108BD9-81ED-4DB2-BD59-A6C34878D82A}">
                    <a16:rowId xmlns:a16="http://schemas.microsoft.com/office/drawing/2014/main" val="2993222654"/>
                  </a:ext>
                </a:extLst>
              </a:tr>
              <a:tr h="299120">
                <a:tc>
                  <a:txBody>
                    <a:bodyPr/>
                    <a:lstStyle/>
                    <a:p>
                      <a:r>
                        <a:rPr lang="it-IT" sz="1400"/>
                        <a:t>Technology services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4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8</a:t>
                      </a:r>
                    </a:p>
                  </a:txBody>
                  <a:tcPr marL="49876" marR="49876" marT="24939" marB="24939" anchor="ctr"/>
                </a:tc>
                <a:extLst>
                  <a:ext uri="{0D108BD9-81ED-4DB2-BD59-A6C34878D82A}">
                    <a16:rowId xmlns:a16="http://schemas.microsoft.com/office/drawing/2014/main" val="2146108084"/>
                  </a:ext>
                </a:extLst>
              </a:tr>
              <a:tr h="299120">
                <a:tc>
                  <a:txBody>
                    <a:bodyPr/>
                    <a:lstStyle/>
                    <a:p>
                      <a:r>
                        <a:rPr lang="it-IT" sz="1400"/>
                        <a:t>Training services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8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8</a:t>
                      </a:r>
                    </a:p>
                  </a:txBody>
                  <a:tcPr marL="49876" marR="49876" marT="24939" marB="24939" anchor="ctr"/>
                </a:tc>
                <a:extLst>
                  <a:ext uri="{0D108BD9-81ED-4DB2-BD59-A6C34878D82A}">
                    <a16:rowId xmlns:a16="http://schemas.microsoft.com/office/drawing/2014/main" val="1790126080"/>
                  </a:ext>
                </a:extLst>
              </a:tr>
              <a:tr h="511888">
                <a:tc>
                  <a:txBody>
                    <a:bodyPr/>
                    <a:lstStyle/>
                    <a:p>
                      <a:r>
                        <a:rPr lang="it-IT" sz="1400"/>
                        <a:t>Business and policy makers </a:t>
                      </a:r>
                      <a:r>
                        <a:rPr lang="it-IT" sz="1400" err="1"/>
                        <a:t>dedicated</a:t>
                      </a:r>
                      <a:r>
                        <a:rPr lang="it-IT" sz="1400"/>
                        <a:t> services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5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5</a:t>
                      </a:r>
                    </a:p>
                  </a:txBody>
                  <a:tcPr marL="49876" marR="49876" marT="24939" marB="24939" anchor="ctr"/>
                </a:tc>
                <a:extLst>
                  <a:ext uri="{0D108BD9-81ED-4DB2-BD59-A6C34878D82A}">
                    <a16:rowId xmlns:a16="http://schemas.microsoft.com/office/drawing/2014/main" val="491979967"/>
                  </a:ext>
                </a:extLst>
              </a:tr>
              <a:tr h="511888">
                <a:tc>
                  <a:txBody>
                    <a:bodyPr/>
                    <a:lstStyle/>
                    <a:p>
                      <a:r>
                        <a:rPr lang="it-IT" sz="1400"/>
                        <a:t>Osservatorio per la cybersecurity (</a:t>
                      </a:r>
                      <a:r>
                        <a:rPr lang="it-IT" sz="1400" err="1"/>
                        <a:t>cybersecurityosservatorio.it</a:t>
                      </a:r>
                      <a:r>
                        <a:rPr lang="it-IT" sz="1400"/>
                        <a:t>)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-</a:t>
                      </a:r>
                    </a:p>
                  </a:txBody>
                  <a:tcPr marL="49876" marR="49876" marT="24939" marB="24939"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8</a:t>
                      </a:r>
                    </a:p>
                  </a:txBody>
                  <a:tcPr marL="49876" marR="49876" marT="24939" marB="24939" anchor="ctr"/>
                </a:tc>
                <a:extLst>
                  <a:ext uri="{0D108BD9-81ED-4DB2-BD59-A6C34878D82A}">
                    <a16:rowId xmlns:a16="http://schemas.microsoft.com/office/drawing/2014/main" val="3030270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19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81686-C90A-1202-25A4-5F9A5046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 Economici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A4C4FD3-7580-E993-00D9-C7F11023F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604798"/>
              </p:ext>
            </p:extLst>
          </p:nvPr>
        </p:nvGraphicFramePr>
        <p:xfrm>
          <a:off x="7040879" y="2400113"/>
          <a:ext cx="420624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3465599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37259196"/>
                    </a:ext>
                  </a:extLst>
                </a:gridCol>
              </a:tblGrid>
              <a:tr h="397426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Ricavi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585846"/>
                  </a:ext>
                </a:extLst>
              </a:tr>
              <a:tr h="397426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Contributi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75K€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83855"/>
                  </a:ext>
                </a:extLst>
              </a:tr>
              <a:tr h="397426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Servizi erogati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15K€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559350"/>
                  </a:ext>
                </a:extLst>
              </a:tr>
              <a:tr h="685968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Organizzazione eventi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20K€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49986"/>
                  </a:ext>
                </a:extLst>
              </a:tr>
              <a:tr h="685968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Finanziamenti governativi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500K€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62816"/>
                  </a:ext>
                </a:extLst>
              </a:tr>
              <a:tr h="397426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Progettualità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1,9M€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634271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B3F306B-7F07-9085-9E9B-8ACB5100C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19296"/>
              </p:ext>
            </p:extLst>
          </p:nvPr>
        </p:nvGraphicFramePr>
        <p:xfrm>
          <a:off x="944880" y="2401326"/>
          <a:ext cx="420624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92968224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9632346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Costi di gestione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56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Running  Cost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708K€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2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Manutenzione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183K€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3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Consumabili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20K€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55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rgbClr val="FC9898"/>
                          </a:solidFill>
                          <a:latin typeface="+mn-lt"/>
                          <a:ea typeface="+mn-ea"/>
                          <a:cs typeface="+mn-cs"/>
                        </a:rPr>
                        <a:t>FTE TI RIC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888K€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4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rgbClr val="FC9898"/>
                          </a:solidFill>
                          <a:latin typeface="+mn-lt"/>
                          <a:ea typeface="+mn-ea"/>
                          <a:cs typeface="+mn-cs"/>
                        </a:rPr>
                        <a:t>FTE TI TECH/AMM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159K€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31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1,286M€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6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ALTRO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250K€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92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95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7D98D1-1487-699B-8B06-D9F9A8EE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Unità di Personale da Reclutare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67DC5BB-E28F-0401-C84E-9C39D045B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246173"/>
              </p:ext>
            </p:extLst>
          </p:nvPr>
        </p:nvGraphicFramePr>
        <p:xfrm>
          <a:off x="501869" y="1656428"/>
          <a:ext cx="10515597" cy="468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034">
                  <a:extLst>
                    <a:ext uri="{9D8B030D-6E8A-4147-A177-3AD203B41FA5}">
                      <a16:colId xmlns:a16="http://schemas.microsoft.com/office/drawing/2014/main" val="3883693294"/>
                    </a:ext>
                  </a:extLst>
                </a:gridCol>
                <a:gridCol w="1334814">
                  <a:extLst>
                    <a:ext uri="{9D8B030D-6E8A-4147-A177-3AD203B41FA5}">
                      <a16:colId xmlns:a16="http://schemas.microsoft.com/office/drawing/2014/main" val="1992540086"/>
                    </a:ext>
                  </a:extLst>
                </a:gridCol>
                <a:gridCol w="7748749">
                  <a:extLst>
                    <a:ext uri="{9D8B030D-6E8A-4147-A177-3AD203B41FA5}">
                      <a16:colId xmlns:a16="http://schemas.microsoft.com/office/drawing/2014/main" val="1534353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Profili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923624"/>
                  </a:ext>
                </a:extLst>
              </a:tr>
              <a:tr h="431793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 dell’Infrastruttura 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Esperto in gestione amministrativa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Esperto in comunicazione.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Esperto gestione sistema tecnologico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Ricercatori con competenze in AI, nello sviluppo di algoritmi privacy preserving, di metodologie di valutazione di fairness di dati ed algoritmi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Ricercatori con competenze in AI con particolare riferimento ad aspetti di Cybersecurity e su problematiche di Information Disorder, Ethics 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Ricercatori con esperienza in problematiche di Cybersecurity e di Data/Digital </a:t>
                      </a:r>
                      <a:r>
                        <a:rPr lang="it-IT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Sovereignty</a:t>
                      </a: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sicurezza degli ambienti virtualizzati e della software supply chain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Ricercatori con esperienza in aspetti giuridici e socio-economici relativi a Information Disorder, Cybersecurity, </a:t>
                      </a:r>
                      <a:r>
                        <a:rPr lang="it-IT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Artificial</a:t>
                      </a: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Intelligence 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Ricercatori con esperienza nel calcolo ad alte prestazioni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6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36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49285D6-BBE5-7C0A-44B9-35F1C5C8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Grazie per </a:t>
            </a:r>
            <a:r>
              <a:rPr lang="en-US" dirty="0" err="1"/>
              <a:t>l’attenzione</a:t>
            </a:r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0CD44CB-074C-E9E2-C461-422BA0F44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0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26ECF44-247C-4325-8443-7B604E80D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4" y="1149349"/>
            <a:ext cx="5708651" cy="5708651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31F6D48-11E4-433A-9B22-29091F0B8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99" y="1008557"/>
            <a:ext cx="5787001" cy="5787001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1C0CF5B9-C85A-4E28-9DB7-EB8E2F47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406"/>
            <a:ext cx="10515600" cy="784224"/>
          </a:xfrm>
        </p:spPr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AF24ABD-E104-4F02-826D-366A65330169}"/>
              </a:ext>
            </a:extLst>
          </p:cNvPr>
          <p:cNvSpPr/>
          <p:nvPr/>
        </p:nvSpPr>
        <p:spPr>
          <a:xfrm>
            <a:off x="283220" y="2764092"/>
            <a:ext cx="5578625" cy="60666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CB1D84B-9497-4431-90B2-44D4D8F559E2}"/>
              </a:ext>
            </a:extLst>
          </p:cNvPr>
          <p:cNvSpPr/>
          <p:nvPr/>
        </p:nvSpPr>
        <p:spPr>
          <a:xfrm>
            <a:off x="283220" y="3902058"/>
            <a:ext cx="5578625" cy="60666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9F9FFDD-13C0-4B39-8FC9-FCCF556CABBC}"/>
              </a:ext>
            </a:extLst>
          </p:cNvPr>
          <p:cNvSpPr/>
          <p:nvPr/>
        </p:nvSpPr>
        <p:spPr>
          <a:xfrm>
            <a:off x="6282867" y="3781392"/>
            <a:ext cx="5869072" cy="96054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6474C17-447A-4EBF-9AA7-E173A537CA48}"/>
              </a:ext>
            </a:extLst>
          </p:cNvPr>
          <p:cNvSpPr/>
          <p:nvPr/>
        </p:nvSpPr>
        <p:spPr>
          <a:xfrm>
            <a:off x="6285165" y="4967196"/>
            <a:ext cx="5869072" cy="60666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5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8C07D3-18B0-994A-40FA-F205FAF9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 noProof="0" dirty="0">
                <a:solidFill>
                  <a:srgbClr val="FFFFFF"/>
                </a:solidFill>
              </a:rPr>
              <a:t>Obiettivi</a:t>
            </a:r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C5EFB9D5-D5B4-BB00-228E-23DE1B552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287519"/>
              </p:ext>
            </p:extLst>
          </p:nvPr>
        </p:nvGraphicFramePr>
        <p:xfrm>
          <a:off x="632085" y="3229067"/>
          <a:ext cx="10927829" cy="291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D3502E-7C91-7F60-19E1-FD841A934B8A}"/>
              </a:ext>
            </a:extLst>
          </p:cNvPr>
          <p:cNvSpPr txBox="1"/>
          <p:nvPr/>
        </p:nvSpPr>
        <p:spPr>
          <a:xfrm>
            <a:off x="564776" y="2519081"/>
            <a:ext cx="1099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noProof="0" dirty="0"/>
              <a:t>Un approccio multidisciplinare per equità, trasparenza e sicurezza nell’uso di dati, algoritmi e infrastrutture di calcolo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730096-6DAF-7E50-DB17-CF65D151ADEF}"/>
              </a:ext>
            </a:extLst>
          </p:cNvPr>
          <p:cNvSpPr txBox="1"/>
          <p:nvPr/>
        </p:nvSpPr>
        <p:spPr>
          <a:xfrm>
            <a:off x="632084" y="6144311"/>
            <a:ext cx="1092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noProof="0" dirty="0"/>
              <a:t>framework giuridico-tecnici -  sviluppo di prototipi applicativi - innovazione digitale responsabile e sostenibile</a:t>
            </a:r>
          </a:p>
        </p:txBody>
      </p:sp>
    </p:spTree>
    <p:extLst>
      <p:ext uri="{BB962C8B-B14F-4D97-AF65-F5344CB8AC3E}">
        <p14:creationId xmlns:p14="http://schemas.microsoft.com/office/powerpoint/2010/main" val="36455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E4A394-A474-9202-047F-06E1D920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Visione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627F628-39A6-2664-46D8-D8E6FA94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Soluzioni per le sfide emergenti nell’utilizzo di dati, algoritmi e infrastrutture di calcolo, con approccio multidisciplinare per innovazioni responsabili e sostenibili, in contesti pubblici e privati.</a:t>
            </a:r>
            <a:endParaRPr lang="it-IT" sz="1800" noProof="0" dirty="0"/>
          </a:p>
        </p:txBody>
      </p:sp>
      <p:graphicFrame>
        <p:nvGraphicFramePr>
          <p:cNvPr id="8" name="Segnaposto contenuto 4">
            <a:extLst>
              <a:ext uri="{FF2B5EF4-FFF2-40B4-BE49-F238E27FC236}">
                <a16:creationId xmlns:a16="http://schemas.microsoft.com/office/drawing/2014/main" id="{15DC981E-8934-D648-5086-AC8E87433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931802"/>
              </p:ext>
            </p:extLst>
          </p:nvPr>
        </p:nvGraphicFramePr>
        <p:xfrm>
          <a:off x="990600" y="2479589"/>
          <a:ext cx="10515600" cy="384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23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244834AE-2FB1-2045-649A-C1AAB2EB3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1869982"/>
            <a:ext cx="10981933" cy="4120603"/>
          </a:xfrm>
          <a:prstGeom prst="rect">
            <a:avLst/>
          </a:prstGeom>
        </p:spPr>
      </p:pic>
      <p:sp>
        <p:nvSpPr>
          <p:cNvPr id="12" name="Titolo 11">
            <a:extLst>
              <a:ext uri="{FF2B5EF4-FFF2-40B4-BE49-F238E27FC236}">
                <a16:creationId xmlns:a16="http://schemas.microsoft.com/office/drawing/2014/main" id="{2C622D85-0814-C979-DB53-C85078FF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</a:t>
            </a:r>
            <a:r>
              <a:rPr lang="en-US" dirty="0"/>
              <a:t> SWOT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FBAE0018-2829-1315-DF0F-2C72D4849435}"/>
              </a:ext>
            </a:extLst>
          </p:cNvPr>
          <p:cNvCxnSpPr>
            <a:cxnSpLocks/>
          </p:cNvCxnSpPr>
          <p:nvPr/>
        </p:nvCxnSpPr>
        <p:spPr>
          <a:xfrm>
            <a:off x="838200" y="2963137"/>
            <a:ext cx="50469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C0A43D31-2106-21AF-5457-B60665B6639D}"/>
              </a:ext>
            </a:extLst>
          </p:cNvPr>
          <p:cNvCxnSpPr>
            <a:cxnSpLocks/>
          </p:cNvCxnSpPr>
          <p:nvPr/>
        </p:nvCxnSpPr>
        <p:spPr>
          <a:xfrm>
            <a:off x="770594" y="3177413"/>
            <a:ext cx="46745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D55B6B34-497F-B124-08AE-7C44BF7F68B1}"/>
              </a:ext>
            </a:extLst>
          </p:cNvPr>
          <p:cNvCxnSpPr>
            <a:cxnSpLocks/>
          </p:cNvCxnSpPr>
          <p:nvPr/>
        </p:nvCxnSpPr>
        <p:spPr>
          <a:xfrm>
            <a:off x="6463249" y="2963137"/>
            <a:ext cx="50469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C6542DC9-4B75-615B-DDF4-6970369E9FBA}"/>
              </a:ext>
            </a:extLst>
          </p:cNvPr>
          <p:cNvCxnSpPr>
            <a:cxnSpLocks/>
          </p:cNvCxnSpPr>
          <p:nvPr/>
        </p:nvCxnSpPr>
        <p:spPr>
          <a:xfrm>
            <a:off x="990027" y="5061215"/>
            <a:ext cx="46682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2720AB75-4894-5EEE-10E5-ECE8DF6218BA}"/>
              </a:ext>
            </a:extLst>
          </p:cNvPr>
          <p:cNvCxnSpPr>
            <a:cxnSpLocks/>
          </p:cNvCxnSpPr>
          <p:nvPr/>
        </p:nvCxnSpPr>
        <p:spPr>
          <a:xfrm>
            <a:off x="702415" y="5241116"/>
            <a:ext cx="51151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6B073623-799C-E651-4565-02C971CDD8B9}"/>
              </a:ext>
            </a:extLst>
          </p:cNvPr>
          <p:cNvCxnSpPr>
            <a:cxnSpLocks/>
          </p:cNvCxnSpPr>
          <p:nvPr/>
        </p:nvCxnSpPr>
        <p:spPr>
          <a:xfrm>
            <a:off x="605033" y="5462268"/>
            <a:ext cx="10381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91C903DC-9EEC-CE9A-F12E-2E4F4182B429}"/>
              </a:ext>
            </a:extLst>
          </p:cNvPr>
          <p:cNvCxnSpPr>
            <a:cxnSpLocks/>
          </p:cNvCxnSpPr>
          <p:nvPr/>
        </p:nvCxnSpPr>
        <p:spPr>
          <a:xfrm>
            <a:off x="1721089" y="5909155"/>
            <a:ext cx="3009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235B8470-8896-082F-058A-E0CE6188EA6D}"/>
              </a:ext>
            </a:extLst>
          </p:cNvPr>
          <p:cNvCxnSpPr>
            <a:cxnSpLocks/>
          </p:cNvCxnSpPr>
          <p:nvPr/>
        </p:nvCxnSpPr>
        <p:spPr>
          <a:xfrm>
            <a:off x="6588722" y="5061215"/>
            <a:ext cx="26171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19CC7506-539E-E4CB-C137-3865D2F112EE}"/>
              </a:ext>
            </a:extLst>
          </p:cNvPr>
          <p:cNvCxnSpPr>
            <a:cxnSpLocks/>
          </p:cNvCxnSpPr>
          <p:nvPr/>
        </p:nvCxnSpPr>
        <p:spPr>
          <a:xfrm>
            <a:off x="7528331" y="5462268"/>
            <a:ext cx="19525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64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3EA39-36C0-EA7B-31C4-E103419AA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4E55E5-8D75-5732-4333-CA699511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 sz="4000" noProof="0" dirty="0">
                <a:solidFill>
                  <a:srgbClr val="FFFFFF"/>
                </a:solidFill>
              </a:rPr>
              <a:t>Mercato di Riferimento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FDDA42A-3774-62FA-3590-744593E3E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92110"/>
              </p:ext>
            </p:extLst>
          </p:nvPr>
        </p:nvGraphicFramePr>
        <p:xfrm>
          <a:off x="416989" y="1332597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53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CDA0F-A838-DC47-D7F8-9F8B08A2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noProof="0" dirty="0"/>
              <a:t>Analisi degli Stakeholder – Categorie</a:t>
            </a:r>
            <a:endParaRPr lang="en-US" dirty="0"/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E769A83E-2E5D-3F71-C2C6-BB359A5D7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832192"/>
              </p:ext>
            </p:extLst>
          </p:nvPr>
        </p:nvGraphicFramePr>
        <p:xfrm>
          <a:off x="1351370" y="1735974"/>
          <a:ext cx="9297750" cy="4130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9250">
                  <a:extLst>
                    <a:ext uri="{9D8B030D-6E8A-4147-A177-3AD203B41FA5}">
                      <a16:colId xmlns:a16="http://schemas.microsoft.com/office/drawing/2014/main" val="1781649474"/>
                    </a:ext>
                  </a:extLst>
                </a:gridCol>
                <a:gridCol w="3099250">
                  <a:extLst>
                    <a:ext uri="{9D8B030D-6E8A-4147-A177-3AD203B41FA5}">
                      <a16:colId xmlns:a16="http://schemas.microsoft.com/office/drawing/2014/main" val="3603879339"/>
                    </a:ext>
                  </a:extLst>
                </a:gridCol>
                <a:gridCol w="3099250">
                  <a:extLst>
                    <a:ext uri="{9D8B030D-6E8A-4147-A177-3AD203B41FA5}">
                      <a16:colId xmlns:a16="http://schemas.microsoft.com/office/drawing/2014/main" val="2580295953"/>
                    </a:ext>
                  </a:extLst>
                </a:gridCol>
              </a:tblGrid>
              <a:tr h="1376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17172"/>
                  </a:ext>
                </a:extLst>
              </a:tr>
              <a:tr h="1376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41347"/>
                  </a:ext>
                </a:extLst>
              </a:tr>
              <a:tr h="13767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703238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3309280-717A-401C-5A13-AEFDDA70701C}"/>
              </a:ext>
            </a:extLst>
          </p:cNvPr>
          <p:cNvSpPr txBox="1"/>
          <p:nvPr/>
        </p:nvSpPr>
        <p:spPr>
          <a:xfrm>
            <a:off x="2087745" y="600102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Bassa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33D7D7-CC6D-68C4-634B-9D3BF1297087}"/>
              </a:ext>
            </a:extLst>
          </p:cNvPr>
          <p:cNvSpPr txBox="1"/>
          <p:nvPr/>
        </p:nvSpPr>
        <p:spPr>
          <a:xfrm>
            <a:off x="5646067" y="600102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50321E-2C59-7712-595E-B32908D701B3}"/>
              </a:ext>
            </a:extLst>
          </p:cNvPr>
          <p:cNvSpPr txBox="1"/>
          <p:nvPr/>
        </p:nvSpPr>
        <p:spPr>
          <a:xfrm>
            <a:off x="8893147" y="6001025"/>
            <a:ext cx="5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E93E1F-7DC1-3206-CB90-021CC214AAC3}"/>
              </a:ext>
            </a:extLst>
          </p:cNvPr>
          <p:cNvSpPr txBox="1"/>
          <p:nvPr/>
        </p:nvSpPr>
        <p:spPr>
          <a:xfrm rot="16200000">
            <a:off x="722953" y="2160696"/>
            <a:ext cx="58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615490-329A-B022-B22A-9C32ED37B1C2}"/>
              </a:ext>
            </a:extLst>
          </p:cNvPr>
          <p:cNvSpPr txBox="1"/>
          <p:nvPr/>
        </p:nvSpPr>
        <p:spPr>
          <a:xfrm rot="16200000">
            <a:off x="609781" y="356895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5E5A9DD-30AE-1290-14B4-396BE940B507}"/>
              </a:ext>
            </a:extLst>
          </p:cNvPr>
          <p:cNvSpPr txBox="1"/>
          <p:nvPr/>
        </p:nvSpPr>
        <p:spPr>
          <a:xfrm rot="16200000">
            <a:off x="608646" y="519202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Basso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2E80A97-2591-6B48-B83D-933E693464F5}"/>
              </a:ext>
            </a:extLst>
          </p:cNvPr>
          <p:cNvSpPr txBox="1"/>
          <p:nvPr/>
        </p:nvSpPr>
        <p:spPr>
          <a:xfrm rot="16200000">
            <a:off x="-34995" y="3706015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Potere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07D2272-59E3-9038-1ECB-68D277709697}"/>
              </a:ext>
            </a:extLst>
          </p:cNvPr>
          <p:cNvSpPr txBox="1"/>
          <p:nvPr/>
        </p:nvSpPr>
        <p:spPr>
          <a:xfrm>
            <a:off x="5450831" y="6438563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Influenza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A9F577D-26EB-20C3-CA50-31DA8D253D76}"/>
              </a:ext>
            </a:extLst>
          </p:cNvPr>
          <p:cNvSpPr/>
          <p:nvPr/>
        </p:nvSpPr>
        <p:spPr>
          <a:xfrm>
            <a:off x="3665990" y="2458703"/>
            <a:ext cx="6295306" cy="2961227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75000"/>
                </a:schemeClr>
              </a:gs>
              <a:gs pos="50000">
                <a:schemeClr val="accent2">
                  <a:lumMod val="105000"/>
                  <a:satMod val="103000"/>
                  <a:tint val="73000"/>
                  <a:alpha val="75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75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noProof="0" dirty="0">
                <a:solidFill>
                  <a:schemeClr val="tx1"/>
                </a:solidFill>
              </a:rPr>
              <a:t>Sistema degli Atenei, Consorzi Interuniversitari 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E5503F78-5D5E-58D7-EB53-03807EF4D373}"/>
              </a:ext>
            </a:extLst>
          </p:cNvPr>
          <p:cNvSpPr/>
          <p:nvPr/>
        </p:nvSpPr>
        <p:spPr>
          <a:xfrm>
            <a:off x="7040944" y="1945404"/>
            <a:ext cx="3074974" cy="1633919"/>
          </a:xfrm>
          <a:prstGeom prst="roundRect">
            <a:avLst/>
          </a:prstGeom>
          <a:solidFill>
            <a:srgbClr val="FC9898">
              <a:alpha val="75000"/>
            </a:srgb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noProof="0" dirty="0">
                <a:solidFill>
                  <a:schemeClr val="tx1"/>
                </a:solidFill>
              </a:rPr>
              <a:t>Istituti CNR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75550473-0F14-027E-C5C0-B01E972A2BBE}"/>
              </a:ext>
            </a:extLst>
          </p:cNvPr>
          <p:cNvSpPr/>
          <p:nvPr/>
        </p:nvSpPr>
        <p:spPr>
          <a:xfrm>
            <a:off x="8149267" y="4153733"/>
            <a:ext cx="2382266" cy="122296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noProof="0" dirty="0">
                <a:solidFill>
                  <a:schemeClr val="tx1"/>
                </a:solidFill>
              </a:rPr>
              <a:t>Ministeri Competenti, Forze Armate, Sicurezza Nazionale 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D947A5B0-DDEF-D812-8989-49BEA9993A80}"/>
              </a:ext>
            </a:extLst>
          </p:cNvPr>
          <p:cNvSpPr/>
          <p:nvPr/>
        </p:nvSpPr>
        <p:spPr>
          <a:xfrm>
            <a:off x="5346463" y="5005889"/>
            <a:ext cx="3347237" cy="812244"/>
          </a:xfrm>
          <a:prstGeom prst="round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75000"/>
                </a:schemeClr>
              </a:gs>
              <a:gs pos="50000">
                <a:schemeClr val="accent6">
                  <a:lumMod val="105000"/>
                  <a:satMod val="103000"/>
                  <a:tint val="73000"/>
                  <a:alpha val="7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  <a:alpha val="75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noProof="0" dirty="0">
                <a:solidFill>
                  <a:schemeClr val="tx1"/>
                </a:solidFill>
              </a:rPr>
              <a:t>Sistema delle Regioni e dei Centri di Competenza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BE289DD9-080D-4C5D-FFE6-AD0DF7C2CB37}"/>
              </a:ext>
            </a:extLst>
          </p:cNvPr>
          <p:cNvSpPr/>
          <p:nvPr/>
        </p:nvSpPr>
        <p:spPr>
          <a:xfrm>
            <a:off x="1347779" y="4061014"/>
            <a:ext cx="1980584" cy="121919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noProof="0" dirty="0">
                <a:solidFill>
                  <a:schemeClr val="tx1"/>
                </a:solidFill>
              </a:rPr>
              <a:t>Scuole di Alti Studi</a:t>
            </a:r>
          </a:p>
          <a:p>
            <a:pPr algn="ctr"/>
            <a:r>
              <a:rPr lang="it-IT" noProof="0" dirty="0">
                <a:solidFill>
                  <a:schemeClr val="tx1"/>
                </a:solidFill>
              </a:rPr>
              <a:t>Centri di Formazione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510A55DD-E9C9-91BE-21E7-E761619C9CA3}"/>
              </a:ext>
            </a:extLst>
          </p:cNvPr>
          <p:cNvSpPr/>
          <p:nvPr/>
        </p:nvSpPr>
        <p:spPr>
          <a:xfrm>
            <a:off x="2927981" y="4399081"/>
            <a:ext cx="3116593" cy="574540"/>
          </a:xfrm>
          <a:prstGeom prst="round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7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  <a:alpha val="75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  <a:alpha val="75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noProof="0" dirty="0">
                <a:solidFill>
                  <a:schemeClr val="tx1"/>
                </a:solidFill>
              </a:rPr>
              <a:t>Istituzioni Comunitarie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Europee</a:t>
            </a:r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80AC58A-1B9F-1903-C02E-53A1DBE136E6}"/>
              </a:ext>
            </a:extLst>
          </p:cNvPr>
          <p:cNvSpPr/>
          <p:nvPr/>
        </p:nvSpPr>
        <p:spPr>
          <a:xfrm>
            <a:off x="2631386" y="5026133"/>
            <a:ext cx="2585247" cy="8122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noProof="0" dirty="0">
                <a:solidFill>
                  <a:schemeClr val="tx1"/>
                </a:solidFill>
              </a:rPr>
              <a:t>Aziende hi-tech </a:t>
            </a:r>
          </a:p>
        </p:txBody>
      </p:sp>
    </p:spTree>
    <p:extLst>
      <p:ext uri="{BB962C8B-B14F-4D97-AF65-F5344CB8AC3E}">
        <p14:creationId xmlns:p14="http://schemas.microsoft.com/office/powerpoint/2010/main" val="160297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D77972-E902-D390-920C-790234E81A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743" b="12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0DB9EE-3930-0C8F-3D74-BCBC1648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7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Analisi degli Stakeholder – Dettaglio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A0D056D-ACFF-92EA-829B-BFC96B33A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168134"/>
              </p:ext>
            </p:extLst>
          </p:nvPr>
        </p:nvGraphicFramePr>
        <p:xfrm>
          <a:off x="838200" y="1149069"/>
          <a:ext cx="10515600" cy="569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76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33A80E-6185-935D-F9C0-C2EF5D3C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 sz="4000" noProof="0">
                <a:solidFill>
                  <a:srgbClr val="FFFFFF"/>
                </a:solidFill>
              </a:rPr>
              <a:t>Impatto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14BCA2B-3BE8-37FC-ADFE-BAE26FACE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24779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687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22024D-821B-40E7-8349-B349E5E7378A}">
  <ds:schemaRefs>
    <ds:schemaRef ds:uri="http://purl.org/dc/elements/1.1/"/>
    <ds:schemaRef ds:uri="ffb1c537-bcb0-4162-839b-e1a37c8e79a3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1572</Words>
  <Application>Microsoft Macintosh PowerPoint</Application>
  <PresentationFormat>Widescreen</PresentationFormat>
  <Paragraphs>245</Paragraphs>
  <Slides>15</Slides>
  <Notes>1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Source Sans Pro</vt:lpstr>
      <vt:lpstr>Tema di Office</vt:lpstr>
      <vt:lpstr>Presentazione standard di PowerPoint</vt:lpstr>
      <vt:lpstr>Contesto</vt:lpstr>
      <vt:lpstr>Obiettivi</vt:lpstr>
      <vt:lpstr>Visione</vt:lpstr>
      <vt:lpstr>Analisi SWOT</vt:lpstr>
      <vt:lpstr>Mercato di Riferimento</vt:lpstr>
      <vt:lpstr>Analisi degli Stakeholder – Categorie</vt:lpstr>
      <vt:lpstr>Analisi degli Stakeholder – Dettaglio</vt:lpstr>
      <vt:lpstr>Impatto</vt:lpstr>
      <vt:lpstr>Progettualità PNRR in Aggregazione</vt:lpstr>
      <vt:lpstr>Articoli scientifici pubblicati dall’avvio del progetto</vt:lpstr>
      <vt:lpstr>Valorizzazione Industriale</vt:lpstr>
      <vt:lpstr>Dati Economici</vt:lpstr>
      <vt:lpstr>Unità di Personale da Reclutare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Aggregazione (ipotesi di aggregazione  scientifica di progettualità PNRR in essere)</dc:title>
  <dc:creator>LAURA RAGAZZI</dc:creator>
  <cp:lastModifiedBy>Giuseppe Manco</cp:lastModifiedBy>
  <cp:revision>123</cp:revision>
  <dcterms:created xsi:type="dcterms:W3CDTF">2024-12-30T12:13:18Z</dcterms:created>
  <dcterms:modified xsi:type="dcterms:W3CDTF">2025-04-03T06:47:38Z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