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  <p:sldMasterId id="2147483660" r:id="rId5"/>
  </p:sldMasterIdLst>
  <p:notesMasterIdLst>
    <p:notesMasterId r:id="rId10"/>
  </p:notesMasterIdLst>
  <p:sldIdLst>
    <p:sldId id="269" r:id="rId6"/>
    <p:sldId id="267" r:id="rId7"/>
    <p:sldId id="268" r:id="rId8"/>
    <p:sldId id="263" r:id="rId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9A34D"/>
    <a:srgbClr val="3EAA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F82E625-978D-B640-AAC4-39CA7A9FE760}" v="10" dt="2025-09-13T11:09:14.0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78"/>
    <p:restoredTop sz="94801"/>
  </p:normalViewPr>
  <p:slideViewPr>
    <p:cSldViewPr snapToGrid="0">
      <p:cViewPr varScale="1">
        <p:scale>
          <a:sx n="146" d="100"/>
          <a:sy n="146" d="100"/>
        </p:scale>
        <p:origin x="1192" y="1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7A2048-3F04-FD4E-A848-3653A1ADDB6B}" type="datetimeFigureOut">
              <a:rPr lang="it-IT" smtClean="0"/>
              <a:t>14/09/25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47F954-681B-7340-80E7-163F4502975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15364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47F954-681B-7340-80E7-163F45029753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4412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2C372EFD-DFA2-3DA0-BC65-F696574485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6000" y="-9000"/>
            <a:ext cx="12224000" cy="6876000"/>
          </a:xfrm>
          <a:prstGeom prst="rect">
            <a:avLst/>
          </a:prstGeom>
        </p:spPr>
      </p:pic>
      <p:sp>
        <p:nvSpPr>
          <p:cNvPr id="10" name="Titolo 1">
            <a:extLst>
              <a:ext uri="{FF2B5EF4-FFF2-40B4-BE49-F238E27FC236}">
                <a16:creationId xmlns:a16="http://schemas.microsoft.com/office/drawing/2014/main" id="{6FE22C99-576F-DC95-D9E5-3A2A77F7ED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6562" y="304799"/>
            <a:ext cx="9680558" cy="518161"/>
          </a:xfrm>
          <a:prstGeom prst="rect">
            <a:avLst/>
          </a:prstGeom>
        </p:spPr>
        <p:txBody>
          <a:bodyPr anchor="t"/>
          <a:lstStyle>
            <a:lvl1pPr>
              <a:defRPr sz="3200" b="0" i="0">
                <a:solidFill>
                  <a:srgbClr val="59A34D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it-IT" dirty="0"/>
          </a:p>
        </p:txBody>
      </p:sp>
      <p:sp>
        <p:nvSpPr>
          <p:cNvPr id="11" name="Segnaposto contenuto 2">
            <a:extLst>
              <a:ext uri="{FF2B5EF4-FFF2-40B4-BE49-F238E27FC236}">
                <a16:creationId xmlns:a16="http://schemas.microsoft.com/office/drawing/2014/main" id="{05F1D79E-7FE1-1833-5018-EAAC4CF9F1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6562" y="1209040"/>
            <a:ext cx="11529678" cy="4685133"/>
          </a:xfrm>
        </p:spPr>
        <p:txBody>
          <a:bodyPr/>
          <a:lstStyle>
            <a:lvl1pPr marL="228600" indent="-228600">
              <a:buFontTx/>
              <a:buBlip>
                <a:blip r:embed="rId3"/>
              </a:buBlip>
              <a:defRPr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it-IT" dirty="0"/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ECA6C794-CC9B-1AB8-2744-0525C8A79161}"/>
              </a:ext>
            </a:extLst>
          </p:cNvPr>
          <p:cNvSpPr txBox="1"/>
          <p:nvPr userDrawn="1"/>
        </p:nvSpPr>
        <p:spPr>
          <a:xfrm>
            <a:off x="11421686" y="6481691"/>
            <a:ext cx="39439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8C5CA0F7-5B21-D445-A578-BDE69A6BF55F}" type="slidenum">
              <a:rPr lang="it-IT" sz="1200" b="0" i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pPr algn="r"/>
              <a:t>‹N›</a:t>
            </a:fld>
            <a:endParaRPr lang="it-IT" b="0" i="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Sottotitolo 2">
            <a:extLst>
              <a:ext uri="{FF2B5EF4-FFF2-40B4-BE49-F238E27FC236}">
                <a16:creationId xmlns:a16="http://schemas.microsoft.com/office/drawing/2014/main" id="{FC4F10D2-FAFB-4B8F-9D50-07A596D7DDAA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375921" y="6384022"/>
            <a:ext cx="3657236" cy="473977"/>
          </a:xfrm>
        </p:spPr>
        <p:txBody>
          <a:bodyPr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0" lang="it-IT" sz="1200" b="0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ITINERIS 3rd general meeting – Rome, 25-26/09/2025</a:t>
            </a:r>
          </a:p>
        </p:txBody>
      </p:sp>
    </p:spTree>
    <p:extLst>
      <p:ext uri="{BB962C8B-B14F-4D97-AF65-F5344CB8AC3E}">
        <p14:creationId xmlns:p14="http://schemas.microsoft.com/office/powerpoint/2010/main" val="713280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849F8C5-7691-74AD-B9BE-82AEE4AEC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F1459FF9-94AB-4408-448A-6278CCC685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5A3B7D3A-CF6E-90CB-8F90-2637A2A344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D392CEB-B462-D679-FAD7-97C155F3A8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8F4B5-99AC-FE42-ABEF-6D249824159C}" type="datetime1">
              <a:rPr lang="it-IT" smtClean="0"/>
              <a:t>14/09/25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48086FF-4276-1AF7-38A8-649CCEB29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B46AB81-1F6F-F967-FBBC-E5EB423E3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CA0F7-5B21-D445-A578-BDE69A6BF55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4261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A54B62B1-1BC6-C195-3C13-4B926BD992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65C7FECB-0986-D139-3F58-50CE135210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41E27E1-7C84-DE9E-52E9-5A3B49B6D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294D8-D073-1D41-B46E-A1A098C57DDA}" type="datetime1">
              <a:rPr lang="it-IT" smtClean="0"/>
              <a:t>14/09/25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75324F2-13F5-9E73-DF2B-1DAD21B6C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9CC9C80-FADA-D187-AE6C-0BFD8A0D7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CA0F7-5B21-D445-A578-BDE69A6BF55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25733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1">
            <a:extLst>
              <a:ext uri="{FF2B5EF4-FFF2-40B4-BE49-F238E27FC236}">
                <a16:creationId xmlns:a16="http://schemas.microsoft.com/office/drawing/2014/main" id="{6FE22C99-576F-DC95-D9E5-3A2A77F7ED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6562" y="304799"/>
            <a:ext cx="9680558" cy="518161"/>
          </a:xfrm>
          <a:prstGeom prst="rect">
            <a:avLst/>
          </a:prstGeom>
        </p:spPr>
        <p:txBody>
          <a:bodyPr anchor="t"/>
          <a:lstStyle>
            <a:lvl1pPr>
              <a:defRPr sz="3200" b="0" i="0">
                <a:solidFill>
                  <a:srgbClr val="59A34D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it-IT" dirty="0"/>
          </a:p>
        </p:txBody>
      </p:sp>
      <p:sp>
        <p:nvSpPr>
          <p:cNvPr id="11" name="Segnaposto contenuto 2">
            <a:extLst>
              <a:ext uri="{FF2B5EF4-FFF2-40B4-BE49-F238E27FC236}">
                <a16:creationId xmlns:a16="http://schemas.microsoft.com/office/drawing/2014/main" id="{05F1D79E-7FE1-1833-5018-EAAC4CF9F1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6562" y="1209040"/>
            <a:ext cx="11529678" cy="4685133"/>
          </a:xfrm>
        </p:spPr>
        <p:txBody>
          <a:bodyPr/>
          <a:lstStyle>
            <a:lvl1pPr marL="228600" indent="-228600">
              <a:buFontTx/>
              <a:buBlip>
                <a:blip r:embed="rId2"/>
              </a:buBlip>
              <a:defRPr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it-IT" dirty="0"/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ECA6C794-CC9B-1AB8-2744-0525C8A79161}"/>
              </a:ext>
            </a:extLst>
          </p:cNvPr>
          <p:cNvSpPr txBox="1"/>
          <p:nvPr userDrawn="1"/>
        </p:nvSpPr>
        <p:spPr>
          <a:xfrm>
            <a:off x="11421686" y="6481691"/>
            <a:ext cx="39439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8C5CA0F7-5B21-D445-A578-BDE69A6BF55F}" type="slidenum">
              <a:rPr lang="it-IT" sz="1200" b="0" i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pPr algn="r"/>
              <a:t>‹N›</a:t>
            </a:fld>
            <a:endParaRPr lang="it-IT" b="0" i="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pSp>
        <p:nvGrpSpPr>
          <p:cNvPr id="5" name="Gruppo 4">
            <a:extLst>
              <a:ext uri="{FF2B5EF4-FFF2-40B4-BE49-F238E27FC236}">
                <a16:creationId xmlns:a16="http://schemas.microsoft.com/office/drawing/2014/main" id="{F6737C0A-6920-8FCC-5384-0F1A2027F80C}"/>
              </a:ext>
            </a:extLst>
          </p:cNvPr>
          <p:cNvGrpSpPr/>
          <p:nvPr userDrawn="1"/>
        </p:nvGrpSpPr>
        <p:grpSpPr>
          <a:xfrm>
            <a:off x="9984216" y="316085"/>
            <a:ext cx="2021860" cy="445716"/>
            <a:chOff x="9984216" y="316085"/>
            <a:chExt cx="2021860" cy="445716"/>
          </a:xfrm>
        </p:grpSpPr>
        <p:sp>
          <p:nvSpPr>
            <p:cNvPr id="4" name="Rettangolo 3">
              <a:extLst>
                <a:ext uri="{FF2B5EF4-FFF2-40B4-BE49-F238E27FC236}">
                  <a16:creationId xmlns:a16="http://schemas.microsoft.com/office/drawing/2014/main" id="{4A57BDA0-1AE9-CF67-8571-09B2CCF200EE}"/>
                </a:ext>
              </a:extLst>
            </p:cNvPr>
            <p:cNvSpPr/>
            <p:nvPr userDrawn="1"/>
          </p:nvSpPr>
          <p:spPr>
            <a:xfrm>
              <a:off x="9984216" y="387626"/>
              <a:ext cx="2021860" cy="3741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3" name="Immagine 2" descr="Immagine che contiene Elementi grafici, Carattere, logo, grafica&#10;&#10;Descrizione generata automaticamente">
              <a:extLst>
                <a:ext uri="{FF2B5EF4-FFF2-40B4-BE49-F238E27FC236}">
                  <a16:creationId xmlns:a16="http://schemas.microsoft.com/office/drawing/2014/main" id="{6D351AD8-6770-EDF0-6E3B-EC7CA221275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0046693" y="316085"/>
              <a:ext cx="1959383" cy="4457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593406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498525AB-C830-3C79-87F2-71AE81AFA7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6000" y="-9000"/>
            <a:ext cx="12224000" cy="6876000"/>
          </a:xfrm>
          <a:prstGeom prst="rect">
            <a:avLst/>
          </a:prstGeom>
        </p:spPr>
      </p:pic>
      <p:sp>
        <p:nvSpPr>
          <p:cNvPr id="15" name="Titolo 1">
            <a:extLst>
              <a:ext uri="{FF2B5EF4-FFF2-40B4-BE49-F238E27FC236}">
                <a16:creationId xmlns:a16="http://schemas.microsoft.com/office/drawing/2014/main" id="{0BA9FA4A-0364-1F97-E830-4F6B8E0F9F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0768" y="1483359"/>
            <a:ext cx="6388444" cy="2519681"/>
          </a:xfrm>
          <a:prstGeom prst="rect">
            <a:avLst/>
          </a:prstGeom>
        </p:spPr>
        <p:txBody>
          <a:bodyPr anchor="b"/>
          <a:lstStyle>
            <a:lvl1pPr>
              <a:defRPr b="0" i="0">
                <a:solidFill>
                  <a:srgbClr val="59A34D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it-IT" dirty="0"/>
          </a:p>
        </p:txBody>
      </p:sp>
      <p:sp>
        <p:nvSpPr>
          <p:cNvPr id="16" name="Sottotitolo 2">
            <a:extLst>
              <a:ext uri="{FF2B5EF4-FFF2-40B4-BE49-F238E27FC236}">
                <a16:creationId xmlns:a16="http://schemas.microsoft.com/office/drawing/2014/main" id="{E78C18E8-8083-C600-54EB-39D378932D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0768" y="4156813"/>
            <a:ext cx="6388444" cy="1134196"/>
          </a:xfrm>
        </p:spPr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568395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2EF16809-40D3-ED78-F871-CFA0AA5177F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224000" cy="6876000"/>
          </a:xfrm>
          <a:prstGeom prst="rect">
            <a:avLst/>
          </a:prstGeom>
        </p:spPr>
      </p:pic>
      <p:sp>
        <p:nvSpPr>
          <p:cNvPr id="11" name="Titolo 1">
            <a:extLst>
              <a:ext uri="{FF2B5EF4-FFF2-40B4-BE49-F238E27FC236}">
                <a16:creationId xmlns:a16="http://schemas.microsoft.com/office/drawing/2014/main" id="{11672629-8355-38A6-9063-2EF51CA39508}"/>
              </a:ext>
            </a:extLst>
          </p:cNvPr>
          <p:cNvSpPr txBox="1">
            <a:spLocks/>
          </p:cNvSpPr>
          <p:nvPr userDrawn="1"/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6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THANKS!</a:t>
            </a:r>
          </a:p>
        </p:txBody>
      </p:sp>
      <p:sp>
        <p:nvSpPr>
          <p:cNvPr id="12" name="Segnaposto testo 2">
            <a:extLst>
              <a:ext uri="{FF2B5EF4-FFF2-40B4-BE49-F238E27FC236}">
                <a16:creationId xmlns:a16="http://schemas.microsoft.com/office/drawing/2014/main" id="{1AF6289D-BD1A-1F28-57DE-AE2A339C2321}"/>
              </a:ext>
            </a:extLst>
          </p:cNvPr>
          <p:cNvSpPr txBox="1">
            <a:spLocks/>
          </p:cNvSpPr>
          <p:nvPr userDrawn="1"/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1200" cap="none" spc="0" normalizeH="0" baseline="0" noProof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84380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3893B33-78F3-40F3-952D-D9F8E87203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1E92310-5929-CCCF-F30F-03C41C571C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8D49BD1-BC17-AE31-C5A7-0DC261DD2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22DBD-C304-4C42-BB6E-90D97B5BD5AC}" type="datetime1">
              <a:rPr lang="it-IT" smtClean="0"/>
              <a:t>14/09/25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72F93EF-0885-16A8-DD7D-757F35B92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AE788AC-857C-7068-ED3C-0E92AAD10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CA0F7-5B21-D445-A578-BDE69A6BF55F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755566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3D733CC-26E8-37F7-A342-D2E89A7AF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07FFB86-9148-6D20-A9C9-9CD60B09B7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E68AD55-8A2C-0D0D-B5AD-5BEDCDC8B0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F9C8BF1-1EF2-0586-B1E8-D2041E71C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FC1AD-80BE-C948-8B24-05BF42E3BC30}" type="datetime1">
              <a:rPr lang="it-IT" smtClean="0"/>
              <a:t>14/09/25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77C6C12-17EA-9F8F-B1EC-3EA1AC7B6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4428F34-20EE-395B-4C75-5EFA4391A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CA0F7-5B21-D445-A578-BDE69A6BF55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01310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F056935-A4C6-286F-61D7-78AD83962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B5C61F6-6F19-2636-8BE9-DA1BCE7242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563CD4C-0A69-FEE3-886D-DEC8C28F73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C5725DF8-6616-F9DE-FF4C-8C0FD64E74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247A0AEA-3887-114F-6210-C1D849B102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7BBE2D15-81B5-D20F-905B-0762EDAF6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57D8F-6F29-8C45-85C7-FF50875FBA20}" type="datetime1">
              <a:rPr lang="it-IT" smtClean="0"/>
              <a:t>14/09/25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58DC9B83-105B-2CA8-A661-66D7878F2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7DB0CBEF-5552-6D22-3624-F19402FF4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CA0F7-5B21-D445-A578-BDE69A6BF55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306476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DF11ACD-E4C3-FA8A-4902-1BED1266C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B7575053-6F7D-6FBD-5CCA-1DBF0AE30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8DBF2-BCD0-E249-83FA-277FEFB5AD31}" type="datetime1">
              <a:rPr lang="it-IT" smtClean="0"/>
              <a:t>14/09/25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58B4A488-6DC5-A59E-E27D-3A167139F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76B7349-0449-DB8C-382C-9D5B20FAD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CA0F7-5B21-D445-A578-BDE69A6BF55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90416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EC45E5ED-DF62-61CC-AEFE-F3DD80C08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9242C-EAEF-724F-A580-17C93D8BE1AE}" type="datetime1">
              <a:rPr lang="it-IT" smtClean="0"/>
              <a:t>14/09/25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DE0F88A1-495A-A901-F205-567F46C88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A1B83AB-010F-485B-FEEB-373B46896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CA0F7-5B21-D445-A578-BDE69A6BF55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2450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olo 1">
            <a:extLst>
              <a:ext uri="{FF2B5EF4-FFF2-40B4-BE49-F238E27FC236}">
                <a16:creationId xmlns:a16="http://schemas.microsoft.com/office/drawing/2014/main" id="{0BA9FA4A-0364-1F97-E830-4F6B8E0F9F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0768" y="1483359"/>
            <a:ext cx="6388444" cy="2519681"/>
          </a:xfrm>
          <a:prstGeom prst="rect">
            <a:avLst/>
          </a:prstGeom>
        </p:spPr>
        <p:txBody>
          <a:bodyPr anchor="b"/>
          <a:lstStyle>
            <a:lvl1pPr>
              <a:defRPr b="0" i="0">
                <a:solidFill>
                  <a:srgbClr val="59A34D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it-IT" dirty="0"/>
          </a:p>
        </p:txBody>
      </p:sp>
      <p:sp>
        <p:nvSpPr>
          <p:cNvPr id="16" name="Sottotitolo 2">
            <a:extLst>
              <a:ext uri="{FF2B5EF4-FFF2-40B4-BE49-F238E27FC236}">
                <a16:creationId xmlns:a16="http://schemas.microsoft.com/office/drawing/2014/main" id="{E78C18E8-8083-C600-54EB-39D378932D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0768" y="4156813"/>
            <a:ext cx="6388444" cy="1134196"/>
          </a:xfrm>
        </p:spPr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it-IT" dirty="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BEEBE497-0E72-67C8-887E-9B34471543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grpSp>
        <p:nvGrpSpPr>
          <p:cNvPr id="6" name="Gruppo 5">
            <a:extLst>
              <a:ext uri="{FF2B5EF4-FFF2-40B4-BE49-F238E27FC236}">
                <a16:creationId xmlns:a16="http://schemas.microsoft.com/office/drawing/2014/main" id="{66F08454-6EF6-0B5F-4EBC-32EDCDDC242E}"/>
              </a:ext>
            </a:extLst>
          </p:cNvPr>
          <p:cNvGrpSpPr/>
          <p:nvPr userDrawn="1"/>
        </p:nvGrpSpPr>
        <p:grpSpPr>
          <a:xfrm>
            <a:off x="22470" y="-882132"/>
            <a:ext cx="11775830" cy="9891377"/>
            <a:chOff x="-1" y="0"/>
            <a:chExt cx="11465170" cy="9369478"/>
          </a:xfrm>
        </p:grpSpPr>
        <p:pic>
          <p:nvPicPr>
            <p:cNvPr id="3" name="Immagine 2">
              <a:extLst>
                <a:ext uri="{FF2B5EF4-FFF2-40B4-BE49-F238E27FC236}">
                  <a16:creationId xmlns:a16="http://schemas.microsoft.com/office/drawing/2014/main" id="{6B992CC3-76BA-8559-5BB0-4EFB5B85856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rot="10800000">
              <a:off x="-1" y="0"/>
              <a:ext cx="11465169" cy="4668518"/>
            </a:xfrm>
            <a:prstGeom prst="rect">
              <a:avLst/>
            </a:prstGeom>
          </p:spPr>
        </p:pic>
        <p:pic>
          <p:nvPicPr>
            <p:cNvPr id="5" name="Immagine 4">
              <a:extLst>
                <a:ext uri="{FF2B5EF4-FFF2-40B4-BE49-F238E27FC236}">
                  <a16:creationId xmlns:a16="http://schemas.microsoft.com/office/drawing/2014/main" id="{BFD9C1C5-9996-9842-E0FF-1CB38CAB04F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rot="10800000">
              <a:off x="0" y="4700960"/>
              <a:ext cx="11465169" cy="46685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898248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414A523-854E-7A75-89A1-9276FF4E0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3378CEC-EDCB-9F70-4651-E1C6B5F9A3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1BF2A91-3B62-5795-5512-635C3B80B7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775CFED-AD72-28D7-F310-2DEB1FD0A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8DB2B-7060-104C-98D9-A75B8D27F06D}" type="datetime1">
              <a:rPr lang="it-IT" smtClean="0"/>
              <a:t>14/09/25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E9732A2-CB4C-4A5C-00F1-30B4AEACF0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A07920A-B0DA-79CD-A527-6FE550CBC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CA0F7-5B21-D445-A578-BDE69A6BF55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27796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849F8C5-7691-74AD-B9BE-82AEE4AEC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F1459FF9-94AB-4408-448A-6278CCC685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5A3B7D3A-CF6E-90CB-8F90-2637A2A344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D392CEB-B462-D679-FAD7-97C155F3A8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8F4B5-99AC-FE42-ABEF-6D249824159C}" type="datetime1">
              <a:rPr lang="it-IT" smtClean="0"/>
              <a:t>14/09/25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48086FF-4276-1AF7-38A8-649CCEB29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B46AB81-1F6F-F967-FBBC-E5EB423E3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CA0F7-5B21-D445-A578-BDE69A6BF55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80599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A54B62B1-1BC6-C195-3C13-4B926BD992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65C7FECB-0986-D139-3F58-50CE135210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41E27E1-7C84-DE9E-52E9-5A3B49B6D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294D8-D073-1D41-B46E-A1A098C57DDA}" type="datetime1">
              <a:rPr lang="it-IT" smtClean="0"/>
              <a:t>14/09/25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75324F2-13F5-9E73-DF2B-1DAD21B6C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9CC9C80-FADA-D187-AE6C-0BFD8A0D7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CA0F7-5B21-D445-A578-BDE69A6BF55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2200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2EF16809-40D3-ED78-F871-CFA0AA5177F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6000" y="-9000"/>
            <a:ext cx="12224000" cy="6876000"/>
          </a:xfrm>
          <a:prstGeom prst="rect">
            <a:avLst/>
          </a:prstGeom>
        </p:spPr>
      </p:pic>
      <p:sp>
        <p:nvSpPr>
          <p:cNvPr id="11" name="Titolo 1">
            <a:extLst>
              <a:ext uri="{FF2B5EF4-FFF2-40B4-BE49-F238E27FC236}">
                <a16:creationId xmlns:a16="http://schemas.microsoft.com/office/drawing/2014/main" id="{11672629-8355-38A6-9063-2EF51CA39508}"/>
              </a:ext>
            </a:extLst>
          </p:cNvPr>
          <p:cNvSpPr txBox="1">
            <a:spLocks/>
          </p:cNvSpPr>
          <p:nvPr userDrawn="1"/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6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THANKS!</a:t>
            </a:r>
          </a:p>
        </p:txBody>
      </p:sp>
      <p:sp>
        <p:nvSpPr>
          <p:cNvPr id="12" name="Segnaposto testo 2">
            <a:extLst>
              <a:ext uri="{FF2B5EF4-FFF2-40B4-BE49-F238E27FC236}">
                <a16:creationId xmlns:a16="http://schemas.microsoft.com/office/drawing/2014/main" id="{1AF6289D-BD1A-1F28-57DE-AE2A339C2321}"/>
              </a:ext>
            </a:extLst>
          </p:cNvPr>
          <p:cNvSpPr txBox="1">
            <a:spLocks/>
          </p:cNvSpPr>
          <p:nvPr userDrawn="1"/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1200" cap="none" spc="0" normalizeH="0" baseline="0" noProof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0876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3893B33-78F3-40F3-952D-D9F8E87203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1E92310-5929-CCCF-F30F-03C41C571C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8D49BD1-BC17-AE31-C5A7-0DC261DD2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22DBD-C304-4C42-BB6E-90D97B5BD5AC}" type="datetime1">
              <a:rPr lang="it-IT" smtClean="0"/>
              <a:t>14/09/25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72F93EF-0885-16A8-DD7D-757F35B92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AE788AC-857C-7068-ED3C-0E92AAD10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CA0F7-5B21-D445-A578-BDE69A6BF55F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20518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3D733CC-26E8-37F7-A342-D2E89A7AF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07FFB86-9148-6D20-A9C9-9CD60B09B7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E68AD55-8A2C-0D0D-B5AD-5BEDCDC8B0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F9C8BF1-1EF2-0586-B1E8-D2041E71C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FC1AD-80BE-C948-8B24-05BF42E3BC30}" type="datetime1">
              <a:rPr lang="it-IT" smtClean="0"/>
              <a:t>14/09/25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77C6C12-17EA-9F8F-B1EC-3EA1AC7B6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4428F34-20EE-395B-4C75-5EFA4391A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CA0F7-5B21-D445-A578-BDE69A6BF55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9382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F056935-A4C6-286F-61D7-78AD83962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B5C61F6-6F19-2636-8BE9-DA1BCE7242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563CD4C-0A69-FEE3-886D-DEC8C28F73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C5725DF8-6616-F9DE-FF4C-8C0FD64E74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247A0AEA-3887-114F-6210-C1D849B102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7BBE2D15-81B5-D20F-905B-0762EDAF6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57D8F-6F29-8C45-85C7-FF50875FBA20}" type="datetime1">
              <a:rPr lang="it-IT" smtClean="0"/>
              <a:t>14/09/25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58DC9B83-105B-2CA8-A661-66D7878F2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7DB0CBEF-5552-6D22-3624-F19402FF4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CA0F7-5B21-D445-A578-BDE69A6BF55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0976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DF11ACD-E4C3-FA8A-4902-1BED1266C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B7575053-6F7D-6FBD-5CCA-1DBF0AE30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8DBF2-BCD0-E249-83FA-277FEFB5AD31}" type="datetime1">
              <a:rPr lang="it-IT" smtClean="0"/>
              <a:t>14/09/25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58B4A488-6DC5-A59E-E27D-3A167139F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76B7349-0449-DB8C-382C-9D5B20FAD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CA0F7-5B21-D445-A578-BDE69A6BF55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833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EC45E5ED-DF62-61CC-AEFE-F3DD80C08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9242C-EAEF-724F-A580-17C93D8BE1AE}" type="datetime1">
              <a:rPr lang="it-IT" smtClean="0"/>
              <a:t>14/09/25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DE0F88A1-495A-A901-F205-567F46C88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A1B83AB-010F-485B-FEEB-373B46896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CA0F7-5B21-D445-A578-BDE69A6BF55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2892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414A523-854E-7A75-89A1-9276FF4E0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3378CEC-EDCB-9F70-4651-E1C6B5F9A3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1BF2A91-3B62-5795-5512-635C3B80B7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775CFED-AD72-28D7-F310-2DEB1FD0A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8DB2B-7060-104C-98D9-A75B8D27F06D}" type="datetime1">
              <a:rPr lang="it-IT" smtClean="0"/>
              <a:t>14/09/25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E9732A2-CB4C-4A5C-00F1-30B4AEACF0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A07920A-B0DA-79CD-A527-6FE550CBC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CA0F7-5B21-D445-A578-BDE69A6BF55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35560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4CE11CF-9D1C-4C3A-D8B2-C7CF666967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0CCEC1C-B0FF-0362-C4FB-DC97367BC8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CCE4D37-E7BB-5A45-BA94-89BF24B35BD4}" type="datetime1">
              <a:rPr lang="it-IT" smtClean="0"/>
              <a:t>14/09/25</a:t>
            </a:fld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9597471-CCE7-839E-F3AA-8ECDD299C8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C5CA0F7-5B21-D445-A578-BDE69A6BF55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11622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  <p:sldLayoutId id="2147483658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4CE11CF-9D1C-4C3A-D8B2-C7CF666967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0CCEC1C-B0FF-0362-C4FB-DC97367BC8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CCE4D37-E7BB-5A45-BA94-89BF24B35BD4}" type="datetime1">
              <a:rPr lang="it-IT" smtClean="0"/>
              <a:t>14/09/25</a:t>
            </a:fld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9597471-CCE7-839E-F3AA-8ECDD299C8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C5CA0F7-5B21-D445-A578-BDE69A6BF55F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28657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1">
            <a:extLst>
              <a:ext uri="{FF2B5EF4-FFF2-40B4-BE49-F238E27FC236}">
                <a16:creationId xmlns:a16="http://schemas.microsoft.com/office/drawing/2014/main" id="{FA336283-4FDD-7277-A4AB-787FF8E742FD}"/>
              </a:ext>
            </a:extLst>
          </p:cNvPr>
          <p:cNvSpPr txBox="1">
            <a:spLocks/>
          </p:cNvSpPr>
          <p:nvPr/>
        </p:nvSpPr>
        <p:spPr>
          <a:xfrm>
            <a:off x="442242" y="2768915"/>
            <a:ext cx="7753487" cy="1325155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rgbClr val="59A34D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800" b="0" i="0" u="none" strike="noStrike" kern="1200" cap="none" spc="0" normalizeH="0" baseline="0" noProof="0" dirty="0">
              <a:ln>
                <a:noFill/>
              </a:ln>
              <a:solidFill>
                <a:srgbClr val="59A34D"/>
              </a:solidFill>
              <a:effectLst/>
              <a:uLnTx/>
              <a:uFillTx/>
              <a:latin typeface="Calibri Light" panose="020F0302020204030204" pitchFamily="34" charset="0"/>
              <a:ea typeface="+mj-ea"/>
              <a:cs typeface="Calibri Light" panose="020F0302020204030204" pitchFamily="34" charset="0"/>
            </a:endParaRP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3FD17C5C-BF1D-FF8E-7913-9B48357AF4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0768" y="3526972"/>
            <a:ext cx="6388444" cy="1134196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E73D3379-766E-922F-0406-4AB0DBD68F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0768" y="909319"/>
            <a:ext cx="6388444" cy="2519681"/>
          </a:xfrm>
        </p:spPr>
        <p:txBody>
          <a:bodyPr anchor="b"/>
          <a:lstStyle/>
          <a:p>
            <a:r>
              <a:rPr lang="it-IT" dirty="0"/>
              <a:t>Titolo</a:t>
            </a:r>
          </a:p>
        </p:txBody>
      </p:sp>
    </p:spTree>
    <p:extLst>
      <p:ext uri="{BB962C8B-B14F-4D97-AF65-F5344CB8AC3E}">
        <p14:creationId xmlns:p14="http://schemas.microsoft.com/office/powerpoint/2010/main" val="19319281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D778AC6-08C0-D63B-913E-506824555DF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606A397-8731-52B4-260F-A9F664224D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ottotitolo 3">
            <a:extLst>
              <a:ext uri="{FF2B5EF4-FFF2-40B4-BE49-F238E27FC236}">
                <a16:creationId xmlns:a16="http://schemas.microsoft.com/office/drawing/2014/main" id="{27F6F66E-69E1-2456-26FA-73FE1FCAA7E2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375921" y="6384022"/>
            <a:ext cx="4671208" cy="473977"/>
          </a:xfrm>
        </p:spPr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768894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D778AC6-08C0-D63B-913E-506824555DF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606A397-8731-52B4-260F-A9F664224D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ottotitolo 3">
            <a:extLst>
              <a:ext uri="{FF2B5EF4-FFF2-40B4-BE49-F238E27FC236}">
                <a16:creationId xmlns:a16="http://schemas.microsoft.com/office/drawing/2014/main" id="{27F6F66E-69E1-2456-26FA-73FE1FCAA7E2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375921" y="6384022"/>
            <a:ext cx="4671208" cy="473977"/>
          </a:xfrm>
        </p:spPr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245110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372987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KeywordTaxHTField xmlns="69a4a238-3fae-4083-92ca-3afaf1d37d5d">
      <Terms xmlns="http://schemas.microsoft.com/office/infopath/2007/PartnerControls"/>
    </TaxKeywordTaxHTField>
    <lcf76f155ced4ddcb4097134ff3c332f xmlns="9b08eee6-615d-4e63-9743-e8be40a74995">
      <Terms xmlns="http://schemas.microsoft.com/office/infopath/2007/PartnerControls"/>
    </lcf76f155ced4ddcb4097134ff3c332f>
    <TaxCatchAll xmlns="69a4a238-3fae-4083-92ca-3afaf1d37d5d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D39C7E3D57B7BE4CAF5A4E7BAF5811C6" ma:contentTypeVersion="17" ma:contentTypeDescription="Creare un nuovo documento." ma:contentTypeScope="" ma:versionID="addd2196dc0094b4796679e7e28cf2c8">
  <xsd:schema xmlns:xsd="http://www.w3.org/2001/XMLSchema" xmlns:xs="http://www.w3.org/2001/XMLSchema" xmlns:p="http://schemas.microsoft.com/office/2006/metadata/properties" xmlns:ns2="9b08eee6-615d-4e63-9743-e8be40a74995" xmlns:ns3="69a4a238-3fae-4083-92ca-3afaf1d37d5d" targetNamespace="http://schemas.microsoft.com/office/2006/metadata/properties" ma:root="true" ma:fieldsID="17f9697f3d5d54eecc1521b642b0f4a3" ns2:_="" ns3:_="">
    <xsd:import namespace="9b08eee6-615d-4e63-9743-e8be40a74995"/>
    <xsd:import namespace="69a4a238-3fae-4083-92ca-3afaf1d37d5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TaxKeywordTaxHTField" minOccurs="0"/>
                <xsd:element ref="ns2:MediaLengthInSecond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08eee6-615d-4e63-9743-e8be40a7499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Tag immagine" ma:readOnly="false" ma:fieldId="{5cf76f15-5ced-4ddc-b409-7134ff3c332f}" ma:taxonomyMulti="true" ma:sspId="e5505f8f-da62-40e5-a116-f08e7003152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4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a4a238-3fae-4083-92ca-3afaf1d37d5d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bc9f3fc2-11c3-4583-890e-5ba4445d9ede}" ma:internalName="TaxCatchAll" ma:showField="CatchAllData" ma:web="69a4a238-3fae-4083-92ca-3afaf1d37d5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21" nillable="true" ma:taxonomy="true" ma:internalName="TaxKeywordTaxHTField" ma:taxonomyFieldName="TaxKeyword" ma:displayName="Parole chiave aziendali" ma:fieldId="{23f27201-bee3-471e-b2e7-b64fd8b7ca38}" ma:taxonomyMulti="true" ma:sspId="e5505f8f-da62-40e5-a116-f08e7003152c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0FED428-E7E2-4985-912B-D9735E821D71}">
  <ds:schemaRefs>
    <ds:schemaRef ds:uri="http://purl.org/dc/elements/1.1/"/>
    <ds:schemaRef ds:uri="http://www.w3.org/XML/1998/namespace"/>
    <ds:schemaRef ds:uri="http://purl.org/dc/dcmitype/"/>
    <ds:schemaRef ds:uri="http://purl.org/dc/terms/"/>
    <ds:schemaRef ds:uri="http://schemas.microsoft.com/office/2006/documentManagement/types"/>
    <ds:schemaRef ds:uri="69a4a238-3fae-4083-92ca-3afaf1d37d5d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9b08eee6-615d-4e63-9743-e8be40a74995"/>
  </ds:schemaRefs>
</ds:datastoreItem>
</file>

<file path=customXml/itemProps2.xml><?xml version="1.0" encoding="utf-8"?>
<ds:datastoreItem xmlns:ds="http://schemas.openxmlformats.org/officeDocument/2006/customXml" ds:itemID="{CF46D2AC-9AEB-4216-88BD-B5F748A1595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E5A0FAA-20AF-425A-A224-531D5444ABF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b08eee6-615d-4e63-9743-e8be40a74995"/>
    <ds:schemaRef ds:uri="69a4a238-3fae-4083-92ca-3afaf1d37d5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2</Words>
  <Application>Microsoft Macintosh PowerPoint</Application>
  <PresentationFormat>Widescreen</PresentationFormat>
  <Paragraphs>2</Paragraphs>
  <Slides>4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4</vt:i4>
      </vt:variant>
    </vt:vector>
  </HeadingPairs>
  <TitlesOfParts>
    <vt:vector size="10" baseType="lpstr">
      <vt:lpstr>Aptos</vt:lpstr>
      <vt:lpstr>Arial</vt:lpstr>
      <vt:lpstr>Calibri</vt:lpstr>
      <vt:lpstr>Calibri Light</vt:lpstr>
      <vt:lpstr>Tema di Office</vt:lpstr>
      <vt:lpstr>1_Tema di Office</vt:lpstr>
      <vt:lpstr>Titolo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GIULIO PACENTE</dc:creator>
  <cp:lastModifiedBy>GIUSEPPE GARGANO</cp:lastModifiedBy>
  <cp:revision>2</cp:revision>
  <dcterms:created xsi:type="dcterms:W3CDTF">2024-06-13T13:49:20Z</dcterms:created>
  <dcterms:modified xsi:type="dcterms:W3CDTF">2025-09-14T13:11:05Z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0x010100D39C7E3D57B7BE4CAF5A4E7BAF5811C6</vt:lpwstr>
  </property>
  <property fmtid="{D5CDD505-2E9C-101B-9397-08002B2CF9AE}" pid="3" name="TaxKeyword">
    <vt:lpwstr/>
  </property>
  <property fmtid="{D5CDD505-2E9C-101B-9397-08002B2CF9AE}" pid="4" name="MediaServiceImageTags">
    <vt:lpwstr/>
  </property>
</Properties>
</file>