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3660" r:id="rId5"/>
  </p:sldMasterIdLst>
  <p:notesMasterIdLst>
    <p:notesMasterId r:id="rId17"/>
  </p:notesMasterIdLst>
  <p:sldIdLst>
    <p:sldId id="269" r:id="rId6"/>
    <p:sldId id="281" r:id="rId7"/>
    <p:sldId id="283" r:id="rId8"/>
    <p:sldId id="271" r:id="rId9"/>
    <p:sldId id="275" r:id="rId10"/>
    <p:sldId id="288" r:id="rId11"/>
    <p:sldId id="286" r:id="rId12"/>
    <p:sldId id="285" r:id="rId13"/>
    <p:sldId id="263" r:id="rId14"/>
    <p:sldId id="289" r:id="rId15"/>
    <p:sldId id="290" r:id="rId1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E9B6"/>
    <a:srgbClr val="8AC67E"/>
    <a:srgbClr val="FFD597"/>
    <a:srgbClr val="C496B7"/>
    <a:srgbClr val="55B75E"/>
    <a:srgbClr val="45A34D"/>
    <a:srgbClr val="59A34D"/>
    <a:srgbClr val="E86D30"/>
    <a:srgbClr val="FFFF99"/>
    <a:srgbClr val="54C8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82E625-978D-B640-AAC4-39CA7A9FE760}" v="10" dt="2025-09-13T11:09:14.0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6D9F66E-5EB9-4882-86FB-DCBF35E3C3E4}" styleName="Stile medio 4 - Color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505E3EF-67EA-436B-97B2-0124C06EBD24}" styleName="Stile medio 4 - Color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78"/>
    <p:restoredTop sz="77027" autoAdjust="0"/>
  </p:normalViewPr>
  <p:slideViewPr>
    <p:cSldViewPr snapToGrid="0">
      <p:cViewPr varScale="1">
        <p:scale>
          <a:sx n="67" d="100"/>
          <a:sy n="67" d="100"/>
        </p:scale>
        <p:origin x="1522" y="6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rank\OneDrive\Documenti\Cnr%20attivit&#224;\Attivit&#224;%20da%20sviluppare\ITINERIS%20ACTRIS%20-%20Deliverable\ITINERIS_ACTRIS-Statistiche%20finali%20di%20sintesi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rank\OneDrive\Documenti\Cnr%20attivit&#224;\Attivit&#224;%20da%20sviluppare\ITINERIS%20ACTRIS%20-%20Deliverable\ITINERIS_ACTRIS-Statistiche%20finali%20di%20sintesi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rank\OneDrive\Documenti\Cnr%20attivit&#224;\Attivit&#224;%20da%20sviluppare\ITINERIS%20ACTRIS%20-%20Deliverable\ITINERIS_ACTRIS-Statistiche%20finali%20di%20sintesi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rank\OneDrive\Documenti\Cnr%20attivit&#224;\Attivit&#224;%20da%20sviluppare\ITINERIS%20ACTRIS%20-%20Deliverable\ITINERIS_ACTRIS-Statistiche%20finali%20di%20sintesi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rank\OneDrive\Documenti\Cnr%20attivit&#224;\Attivit&#224;%20da%20sviluppare\ITINERIS%20ACTRIS%20-%20Deliverable\ITINERIS_ACTRIS-Statistiche%20finali%20di%20sintesi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rank\OneDrive\Documenti\Cnr%20attivit&#224;\Attivit&#224;%20da%20sviluppare\ITINERIS%20ACTRIS%20-%20Deliverable\ITINERIS_ACTRIS-Statistiche%20finali%20di%20sintesi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rank\OneDrive\Documenti\Cnr%20attivit&#224;\Attivit&#224;%20da%20sviluppare\ITINERIS%20ACTRIS%20-%20Deliverable\ITINERIS_ACTRIS-Statistiche%20finali%20di%20sintesi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it-IT" sz="2000" b="1" dirty="0" err="1" smtClean="0">
                <a:latin typeface="Congenial" panose="02000503040000020004"/>
              </a:rPr>
              <a:t>Foreign</a:t>
            </a:r>
            <a:r>
              <a:rPr lang="it-IT" sz="2000" b="1" dirty="0" smtClean="0">
                <a:latin typeface="Congenial" panose="02000503040000020004"/>
              </a:rPr>
              <a:t> </a:t>
            </a:r>
            <a:r>
              <a:rPr lang="it-IT" sz="2000" b="1" dirty="0" err="1" smtClean="0">
                <a:latin typeface="Congenial" panose="02000503040000020004"/>
              </a:rPr>
              <a:t>Users</a:t>
            </a:r>
            <a:r>
              <a:rPr lang="it-IT" sz="2000" b="1" dirty="0" smtClean="0">
                <a:latin typeface="Congenial" panose="02000503040000020004"/>
              </a:rPr>
              <a:t> –  </a:t>
            </a:r>
            <a:r>
              <a:rPr lang="it-IT" sz="2000" b="1" dirty="0" err="1" smtClean="0">
                <a:latin typeface="Congenial" panose="02000503040000020004"/>
              </a:rPr>
              <a:t>Affiliation</a:t>
            </a:r>
            <a:r>
              <a:rPr lang="it-IT" sz="2000" b="1" dirty="0" smtClean="0">
                <a:latin typeface="Congenial" panose="02000503040000020004"/>
              </a:rPr>
              <a:t> </a:t>
            </a:r>
            <a:r>
              <a:rPr lang="it-IT" sz="2000" b="1" dirty="0" err="1" smtClean="0">
                <a:latin typeface="Congenial" panose="02000503040000020004"/>
              </a:rPr>
              <a:t>Institution</a:t>
            </a:r>
            <a:r>
              <a:rPr lang="it-IT" sz="2000" b="1" dirty="0" smtClean="0">
                <a:latin typeface="Congenial" panose="02000503040000020004"/>
              </a:rPr>
              <a:t> Country</a:t>
            </a:r>
            <a:endParaRPr lang="it-IT" sz="2000" b="1" dirty="0">
              <a:latin typeface="Congenial" panose="02000503040000020004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it-IT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Foglio8!$B$21</c:f>
              <c:strCache>
                <c:ptCount val="1"/>
                <c:pt idx="0">
                  <c:v>N.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ngenial" panose="02000503040000020004"/>
                    <a:ea typeface="+mn-ea"/>
                    <a:cs typeface="Times New Roman" panose="02020603050405020304" pitchFamily="18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Foglio8!$A$22:$A$31</c:f>
              <c:strCache>
                <c:ptCount val="10"/>
                <c:pt idx="0">
                  <c:v>Portugal</c:v>
                </c:pt>
                <c:pt idx="1">
                  <c:v>Albania</c:v>
                </c:pt>
                <c:pt idx="2">
                  <c:v>China</c:v>
                </c:pt>
                <c:pt idx="3">
                  <c:v>the Netherlands</c:v>
                </c:pt>
                <c:pt idx="4">
                  <c:v>Lebanon</c:v>
                </c:pt>
                <c:pt idx="5">
                  <c:v>Romania</c:v>
                </c:pt>
                <c:pt idx="6">
                  <c:v>Germany</c:v>
                </c:pt>
                <c:pt idx="7">
                  <c:v>Spain</c:v>
                </c:pt>
                <c:pt idx="8">
                  <c:v>USA</c:v>
                </c:pt>
                <c:pt idx="9">
                  <c:v>Poland</c:v>
                </c:pt>
              </c:strCache>
            </c:strRef>
          </c:cat>
          <c:val>
            <c:numRef>
              <c:f>Foglio8!$B$22:$B$31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3</c:v>
                </c:pt>
                <c:pt idx="5">
                  <c:v>3</c:v>
                </c:pt>
                <c:pt idx="6">
                  <c:v>4</c:v>
                </c:pt>
                <c:pt idx="7">
                  <c:v>7</c:v>
                </c:pt>
                <c:pt idx="8">
                  <c:v>8</c:v>
                </c:pt>
                <c:pt idx="9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EC-4959-9E96-F96634195D4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666857856"/>
        <c:axId val="666858840"/>
      </c:barChart>
      <c:catAx>
        <c:axId val="6668578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ongenial" panose="02000503040000020004"/>
                <a:ea typeface="+mn-ea"/>
                <a:cs typeface="Times New Roman" panose="02020603050405020304" pitchFamily="18" charset="0"/>
              </a:defRPr>
            </a:pPr>
            <a:endParaRPr lang="it-IT"/>
          </a:p>
        </c:txPr>
        <c:crossAx val="666858840"/>
        <c:crosses val="autoZero"/>
        <c:auto val="1"/>
        <c:lblAlgn val="ctr"/>
        <c:lblOffset val="100"/>
        <c:noMultiLvlLbl val="0"/>
      </c:catAx>
      <c:valAx>
        <c:axId val="6668588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ongenial" panose="02000503040000020004"/>
                <a:ea typeface="+mn-ea"/>
                <a:cs typeface="Times New Roman" panose="02020603050405020304" pitchFamily="18" charset="0"/>
              </a:defRPr>
            </a:pPr>
            <a:endParaRPr lang="it-IT"/>
          </a:p>
        </c:txPr>
        <c:crossAx val="666857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ongenial" panose="02000503040000020004"/>
                <a:ea typeface="+mn-ea"/>
                <a:cs typeface="+mn-cs"/>
              </a:defRPr>
            </a:pPr>
            <a:r>
              <a:rPr lang="en-US" sz="2000" b="1" dirty="0">
                <a:latin typeface="Congenial" panose="02000503040000020004"/>
              </a:rPr>
              <a:t>Percentage of Italian and foreign users</a:t>
            </a:r>
            <a:endParaRPr lang="it-IT" sz="2000" b="1" dirty="0">
              <a:latin typeface="Congenial" panose="02000503040000020004"/>
            </a:endParaRPr>
          </a:p>
        </c:rich>
      </c:tx>
      <c:layout>
        <c:manualLayout>
          <c:xMode val="edge"/>
          <c:yMode val="edge"/>
          <c:x val="9.7065737197493285E-2"/>
          <c:y val="1.15625987401226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ongenial" panose="02000503040000020004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Foglio8!$B$37</c:f>
              <c:strCache>
                <c:ptCount val="1"/>
                <c:pt idx="0">
                  <c:v>Number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F40-4C89-88C0-F69E2192CB7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F40-4C89-88C0-F69E2192CB72}"/>
              </c:ext>
            </c:extLst>
          </c:dPt>
          <c:dLbls>
            <c:dLbl>
              <c:idx val="0"/>
              <c:layout>
                <c:manualLayout>
                  <c:x val="-0.19693895930851493"/>
                  <c:y val="7.584888235238572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F40-4C89-88C0-F69E2192CB72}"/>
                </c:ext>
              </c:extLst>
            </c:dLbl>
            <c:dLbl>
              <c:idx val="1"/>
              <c:layout>
                <c:manualLayout>
                  <c:x val="0.1798311853358858"/>
                  <c:y val="-9.536909785205169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5F40-4C89-88C0-F69E2192CB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Congenial" panose="02000503040000020004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Foglio8!$A$38:$A$39</c:f>
              <c:strCache>
                <c:ptCount val="2"/>
                <c:pt idx="0">
                  <c:v>Foreign user</c:v>
                </c:pt>
                <c:pt idx="1">
                  <c:v>Italian user</c:v>
                </c:pt>
              </c:strCache>
            </c:strRef>
          </c:cat>
          <c:val>
            <c:numRef>
              <c:f>Foglio8!$B$38:$B$39</c:f>
              <c:numCache>
                <c:formatCode>General</c:formatCode>
                <c:ptCount val="2"/>
                <c:pt idx="0">
                  <c:v>42</c:v>
                </c:pt>
                <c:pt idx="1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F40-4C89-88C0-F69E2192CB72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ongenial" panose="02000503040000020004"/>
                <a:ea typeface="+mn-ea"/>
                <a:cs typeface="+mn-cs"/>
              </a:defRPr>
            </a:pPr>
            <a:endParaRPr lang="it-IT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ongenial" panose="02000503040000020004"/>
                <a:ea typeface="+mn-ea"/>
                <a:cs typeface="+mn-cs"/>
              </a:defRPr>
            </a:pPr>
            <a:endParaRPr lang="it-IT"/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ongenial" panose="02000503040000020004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Congenial" panose="02000503040000020004"/>
        </a:defRPr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ongenial" panose="02000503040000020004"/>
                <a:ea typeface="+mn-ea"/>
                <a:cs typeface="Times New Roman" panose="02020603050405020304" pitchFamily="18" charset="0"/>
              </a:defRPr>
            </a:pPr>
            <a:r>
              <a:rPr lang="en-US" sz="2000" b="1" dirty="0"/>
              <a:t>User profile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ongenial" panose="02000503040000020004"/>
              <a:ea typeface="+mn-ea"/>
              <a:cs typeface="Times New Roman" panose="02020603050405020304" pitchFamily="18" charset="0"/>
            </a:defRPr>
          </a:pPr>
          <a:endParaRPr lang="it-IT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Foglio3!$B$17</c:f>
              <c:strCache>
                <c:ptCount val="1"/>
                <c:pt idx="0">
                  <c:v>User profile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5E2-41CE-B48E-2593D586BD4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5E2-41CE-B48E-2593D586BD4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5E2-41CE-B48E-2593D586BD4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5E2-41CE-B48E-2593D586BD4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5E2-41CE-B48E-2593D586BD4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05E2-41CE-B48E-2593D586BD42}"/>
              </c:ext>
            </c:extLst>
          </c:dPt>
          <c:dLbls>
            <c:dLbl>
              <c:idx val="0"/>
              <c:layout>
                <c:manualLayout>
                  <c:x val="-0.20620753796217425"/>
                  <c:y val="4.4490836129819536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5E2-41CE-B48E-2593D586BD42}"/>
                </c:ext>
              </c:extLst>
            </c:dLbl>
            <c:dLbl>
              <c:idx val="1"/>
              <c:layout>
                <c:manualLayout>
                  <c:x val="0.14848566938312868"/>
                  <c:y val="-0.1415628094712881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5E2-41CE-B48E-2593D586BD42}"/>
                </c:ext>
              </c:extLst>
            </c:dLbl>
            <c:dLbl>
              <c:idx val="5"/>
              <c:layout>
                <c:manualLayout>
                  <c:x val="2.2638922438537316E-2"/>
                  <c:y val="0.1056263581536151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8097974535735346E-2"/>
                      <c:h val="7.994386689507897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05E2-41CE-B48E-2593D586BD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Congenial" panose="02000503040000020004"/>
                    <a:ea typeface="+mn-ea"/>
                    <a:cs typeface="Times New Roman" panose="02020603050405020304" pitchFamily="18" charset="0"/>
                  </a:defRPr>
                </a:pPr>
                <a:endParaRPr lang="it-IT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Foglio3!$A$18:$A$23</c:f>
              <c:strCache>
                <c:ptCount val="6"/>
                <c:pt idx="0">
                  <c:v>Expert scientist </c:v>
                </c:pt>
                <c:pt idx="1">
                  <c:v>Post-graduate </c:v>
                </c:pt>
                <c:pt idx="2">
                  <c:v>PhD student</c:v>
                </c:pt>
                <c:pt idx="3">
                  <c:v>Engineer, Technician</c:v>
                </c:pt>
                <c:pt idx="4">
                  <c:v>Undergraduate </c:v>
                </c:pt>
                <c:pt idx="5">
                  <c:v>Other</c:v>
                </c:pt>
              </c:strCache>
            </c:strRef>
          </c:cat>
          <c:val>
            <c:numRef>
              <c:f>Foglio3!$B$18:$B$23</c:f>
              <c:numCache>
                <c:formatCode>General</c:formatCode>
                <c:ptCount val="6"/>
                <c:pt idx="0">
                  <c:v>53</c:v>
                </c:pt>
                <c:pt idx="1">
                  <c:v>30</c:v>
                </c:pt>
                <c:pt idx="2">
                  <c:v>14</c:v>
                </c:pt>
                <c:pt idx="3">
                  <c:v>9</c:v>
                </c:pt>
                <c:pt idx="4">
                  <c:v>6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5E2-41CE-B48E-2593D586BD42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ongenial" panose="02000503040000020004"/>
              <a:ea typeface="+mn-ea"/>
              <a:cs typeface="Times New Roman" panose="02020603050405020304" pitchFamily="18" charset="0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Congenial" panose="02000503040000020004"/>
          <a:cs typeface="Times New Roman" panose="02020603050405020304" pitchFamily="18" charset="0"/>
        </a:defRPr>
      </a:pPr>
      <a:endParaRPr lang="it-I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ongenial" panose="02000503040000020004"/>
                <a:ea typeface="+mn-ea"/>
                <a:cs typeface="+mn-cs"/>
              </a:defRPr>
            </a:pPr>
            <a:r>
              <a:rPr lang="it-IT" sz="2000" b="1" dirty="0" err="1" smtClean="0">
                <a:latin typeface="Congenial" panose="02000503040000020004"/>
              </a:rPr>
              <a:t>Institution</a:t>
            </a:r>
            <a:r>
              <a:rPr lang="it-IT" sz="2000" b="1" baseline="0" dirty="0" smtClean="0">
                <a:latin typeface="Congenial" panose="02000503040000020004"/>
              </a:rPr>
              <a:t> status</a:t>
            </a:r>
            <a:endParaRPr lang="it-IT" sz="2000" b="1" dirty="0">
              <a:latin typeface="Congenial" panose="02000503040000020004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ongenial" panose="02000503040000020004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stacked"/>
        <c:varyColors val="0"/>
        <c:ser>
          <c:idx val="0"/>
          <c:order val="0"/>
          <c:tx>
            <c:strRef>
              <c:f>Foglio8!$B$55</c:f>
              <c:strCache>
                <c:ptCount val="1"/>
                <c:pt idx="0">
                  <c:v>Public research</c:v>
                </c:pt>
              </c:strCache>
            </c:strRef>
          </c:tx>
          <c:spPr>
            <a:solidFill>
              <a:srgbClr val="8AC67E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Congenial" panose="02000503040000020004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Foglio8!$C$55</c:f>
              <c:numCache>
                <c:formatCode>General</c:formatCode>
                <c:ptCount val="1"/>
                <c:pt idx="0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D2-4015-A2BC-6B8C4D5CFFAD}"/>
            </c:ext>
          </c:extLst>
        </c:ser>
        <c:ser>
          <c:idx val="1"/>
          <c:order val="1"/>
          <c:tx>
            <c:strRef>
              <c:f>Foglio8!$B$56</c:f>
              <c:strCache>
                <c:ptCount val="1"/>
                <c:pt idx="0">
                  <c:v>University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Congenial" panose="02000503040000020004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Foglio8!$C$56</c:f>
              <c:numCache>
                <c:formatCode>General</c:formatCode>
                <c:ptCount val="1"/>
                <c:pt idx="0">
                  <c:v>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6D2-4015-A2BC-6B8C4D5CFFAD}"/>
            </c:ext>
          </c:extLst>
        </c:ser>
        <c:ser>
          <c:idx val="2"/>
          <c:order val="2"/>
          <c:tx>
            <c:strRef>
              <c:f>Foglio8!$B$57</c:f>
              <c:strCache>
                <c:ptCount val="1"/>
                <c:pt idx="0">
                  <c:v>Other industrial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Congenial" panose="02000503040000020004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Foglio8!$C$57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6D2-4015-A2BC-6B8C4D5CFF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3249984"/>
        <c:axId val="33250640"/>
        <c:axId val="0"/>
      </c:bar3DChart>
      <c:catAx>
        <c:axId val="332499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3250640"/>
        <c:crosses val="autoZero"/>
        <c:auto val="1"/>
        <c:lblAlgn val="ctr"/>
        <c:lblOffset val="100"/>
        <c:noMultiLvlLbl val="0"/>
      </c:catAx>
      <c:valAx>
        <c:axId val="332506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ongenial" panose="02000503040000020004"/>
                <a:ea typeface="+mn-ea"/>
                <a:cs typeface="+mn-cs"/>
              </a:defRPr>
            </a:pPr>
            <a:endParaRPr lang="it-IT"/>
          </a:p>
        </c:txPr>
        <c:crossAx val="33249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ongenial" panose="02000503040000020004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it-IT" sz="2000" b="1" dirty="0">
                <a:latin typeface="Congenial" panose="02000503040000020004"/>
              </a:rPr>
              <a:t>Field of Activity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8.6875847993064678E-2"/>
          <c:y val="0.24562180487664326"/>
          <c:w val="0.89442597603608576"/>
          <c:h val="0.695953591050757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Foglio7!$B$15</c:f>
              <c:strCache>
                <c:ptCount val="1"/>
                <c:pt idx="0">
                  <c:v>Field of Activity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4.3225488735746812E-3"/>
                  <c:y val="7.4308097414258339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6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ongenial" panose="02000503040000020004"/>
                        <a:ea typeface="+mn-ea"/>
                        <a:cs typeface="Times New Roman" panose="02020603050405020304" pitchFamily="18" charset="0"/>
                      </a:defRPr>
                    </a:pPr>
                    <a:fld id="{642CA0B3-5136-4F8D-A9FB-F128DEFA6776}" type="VALUE">
                      <a:rPr lang="en-US" sz="1800" smtClean="0"/>
                      <a:pPr>
                        <a:defRPr b="1">
                          <a:latin typeface="Congenial" panose="02000503040000020004"/>
                        </a:defRPr>
                      </a:pPr>
                      <a:t>[VALORE]</a:t>
                    </a:fld>
                    <a:endParaRPr lang="en-US" sz="1800" dirty="0" smtClean="0"/>
                  </a:p>
                  <a:p>
                    <a:pPr>
                      <a:defRPr b="1">
                        <a:latin typeface="Congenial" panose="02000503040000020004"/>
                      </a:defRPr>
                    </a:pPr>
                    <a:r>
                      <a:rPr lang="en-US" sz="1400" dirty="0" smtClean="0"/>
                      <a:t>ENV-ATMO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ongenial" panose="02000503040000020004"/>
                      <a:ea typeface="+mn-ea"/>
                      <a:cs typeface="Times New Roman" panose="02020603050405020304" pitchFamily="18" charset="0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382382714060332"/>
                      <c:h val="0.3090025641612895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08DF-4C20-987A-F68D5385E444}"/>
                </c:ext>
              </c:extLst>
            </c:dLbl>
            <c:dLbl>
              <c:idx val="1"/>
              <c:layout>
                <c:manualLayout>
                  <c:x val="-1.5442560060311101E-2"/>
                  <c:y val="-6.5987879507322406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6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ongenial" panose="02000503040000020004"/>
                        <a:ea typeface="+mn-ea"/>
                        <a:cs typeface="Times New Roman" panose="02020603050405020304" pitchFamily="18" charset="0"/>
                      </a:defRPr>
                    </a:pPr>
                    <a:fld id="{AF5F14BE-5BC7-4475-BD8B-5708CC25658A}" type="VALUE">
                      <a:rPr lang="en-US" sz="1800" smtClean="0"/>
                      <a:pPr>
                        <a:defRPr b="1">
                          <a:latin typeface="Congenial" panose="02000503040000020004"/>
                        </a:defRPr>
                      </a:pPr>
                      <a:t>[VALORE]</a:t>
                    </a:fld>
                    <a:endParaRPr lang="en-US" sz="1800" dirty="0" smtClean="0"/>
                  </a:p>
                  <a:p>
                    <a:pPr>
                      <a:defRPr b="1">
                        <a:latin typeface="Congenial" panose="02000503040000020004"/>
                      </a:defRPr>
                    </a:pPr>
                    <a:r>
                      <a:rPr lang="en-US" sz="1400" dirty="0" smtClean="0"/>
                      <a:t>ENV-ECOBIO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ongenial" panose="02000503040000020004"/>
                      <a:ea typeface="+mn-ea"/>
                      <a:cs typeface="Times New Roman" panose="02020603050405020304" pitchFamily="18" charset="0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8DF-4C20-987A-F68D5385E444}"/>
                </c:ext>
              </c:extLst>
            </c:dLbl>
            <c:dLbl>
              <c:idx val="2"/>
              <c:layout>
                <c:manualLayout>
                  <c:x val="-7.7212800301555504E-3"/>
                  <c:y val="-1.6386890616537478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6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ongenial" panose="02000503040000020004"/>
                        <a:ea typeface="+mn-ea"/>
                        <a:cs typeface="Times New Roman" panose="02020603050405020304" pitchFamily="18" charset="0"/>
                      </a:defRPr>
                    </a:pPr>
                    <a:fld id="{690E9311-47B6-4C14-A9D4-9944D4555D6B}" type="VALUE">
                      <a:rPr lang="en-US" sz="1800" smtClean="0"/>
                      <a:pPr>
                        <a:defRPr b="1">
                          <a:latin typeface="Congenial" panose="02000503040000020004"/>
                        </a:defRPr>
                      </a:pPr>
                      <a:t>[VALORE]</a:t>
                    </a:fld>
                    <a:endParaRPr lang="en-US" sz="1800" dirty="0" smtClean="0"/>
                  </a:p>
                  <a:p>
                    <a:pPr>
                      <a:defRPr b="1">
                        <a:latin typeface="Congenial" panose="02000503040000020004"/>
                      </a:defRPr>
                    </a:pPr>
                    <a:r>
                      <a:rPr lang="en-US" sz="1400" dirty="0" smtClean="0"/>
                      <a:t>ENG-TECH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ongenial" panose="02000503040000020004"/>
                      <a:ea typeface="+mn-ea"/>
                      <a:cs typeface="Times New Roman" panose="02020603050405020304" pitchFamily="18" charset="0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8DF-4C20-987A-F68D5385E444}"/>
                </c:ext>
              </c:extLst>
            </c:dLbl>
            <c:dLbl>
              <c:idx val="3"/>
              <c:layout>
                <c:manualLayout>
                  <c:x val="-4.9647222619094667E-3"/>
                  <c:y val="1.6387051904830724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6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ongenial" panose="02000503040000020004"/>
                        <a:ea typeface="+mn-ea"/>
                        <a:cs typeface="Times New Roman" panose="02020603050405020304" pitchFamily="18" charset="0"/>
                      </a:defRPr>
                    </a:pPr>
                    <a:fld id="{DE2472BE-1534-4F43-A66E-7431610759F8}" type="VALUE">
                      <a:rPr lang="en-US" sz="1800" smtClean="0"/>
                      <a:pPr>
                        <a:defRPr b="1">
                          <a:latin typeface="Congenial" panose="02000503040000020004"/>
                        </a:defRPr>
                      </a:pPr>
                      <a:t>[VALORE]</a:t>
                    </a:fld>
                    <a:endParaRPr lang="en-US" sz="1800" dirty="0" smtClean="0"/>
                  </a:p>
                  <a:p>
                    <a:pPr>
                      <a:defRPr b="1">
                        <a:latin typeface="Congenial" panose="02000503040000020004"/>
                      </a:defRPr>
                    </a:pPr>
                    <a:r>
                      <a:rPr lang="en-US" sz="1400" dirty="0" smtClean="0"/>
                      <a:t>EGY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ongenial" panose="02000503040000020004"/>
                      <a:ea typeface="+mn-ea"/>
                      <a:cs typeface="Times New Roman" panose="02020603050405020304" pitchFamily="18" charset="0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8726292782427102E-2"/>
                      <c:h val="0.2374050778070856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08DF-4C20-987A-F68D5385E444}"/>
                </c:ext>
              </c:extLst>
            </c:dLbl>
            <c:dLbl>
              <c:idx val="4"/>
              <c:layout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6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ongenial" panose="02000503040000020004"/>
                        <a:ea typeface="+mn-ea"/>
                        <a:cs typeface="Times New Roman" panose="02020603050405020304" pitchFamily="18" charset="0"/>
                      </a:defRPr>
                    </a:pPr>
                    <a:fld id="{3CBBACFD-7775-4E08-8D3A-B500651990FB}" type="VALUE">
                      <a:rPr lang="en-US" sz="1800" smtClean="0"/>
                      <a:pPr>
                        <a:defRPr b="1">
                          <a:latin typeface="Congenial" panose="02000503040000020004"/>
                        </a:defRPr>
                      </a:pPr>
                      <a:t>[VALORE]</a:t>
                    </a:fld>
                    <a:endParaRPr lang="en-US" sz="1800" dirty="0" smtClean="0"/>
                  </a:p>
                  <a:p>
                    <a:pPr>
                      <a:defRPr b="1">
                        <a:latin typeface="Congenial" panose="02000503040000020004"/>
                      </a:defRPr>
                    </a:pPr>
                    <a:r>
                      <a:rPr lang="en-US" sz="1400" dirty="0" smtClean="0"/>
                      <a:t>CHEM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ongenial" panose="02000503040000020004"/>
                      <a:ea typeface="+mn-ea"/>
                      <a:cs typeface="Times New Roman" panose="02020603050405020304" pitchFamily="18" charset="0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08DF-4C20-987A-F68D5385E444}"/>
                </c:ext>
              </c:extLst>
            </c:dLbl>
            <c:dLbl>
              <c:idx val="5"/>
              <c:layout>
                <c:manualLayout>
                  <c:x val="1.9303200075388876E-3"/>
                  <c:y val="4.0967387829636985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6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ongenial" panose="02000503040000020004"/>
                        <a:ea typeface="+mn-ea"/>
                        <a:cs typeface="Times New Roman" panose="02020603050405020304" pitchFamily="18" charset="0"/>
                      </a:defRPr>
                    </a:pPr>
                    <a:fld id="{6E312EB7-68D1-4043-A2C3-9D2412C4B54F}" type="VALUE">
                      <a:rPr lang="en-US" sz="1800" smtClean="0"/>
                      <a:pPr>
                        <a:defRPr b="1">
                          <a:latin typeface="Congenial" panose="02000503040000020004"/>
                        </a:defRPr>
                      </a:pPr>
                      <a:t>[VALORE]</a:t>
                    </a:fld>
                    <a:endParaRPr lang="en-US" sz="1800" dirty="0" smtClean="0"/>
                  </a:p>
                  <a:p>
                    <a:pPr>
                      <a:defRPr b="1">
                        <a:latin typeface="Congenial" panose="02000503040000020004"/>
                      </a:defRPr>
                    </a:pPr>
                    <a:r>
                      <a:rPr lang="en-US" sz="1400" dirty="0" smtClean="0"/>
                      <a:t>PHY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ongenial" panose="02000503040000020004"/>
                      <a:ea typeface="+mn-ea"/>
                      <a:cs typeface="Times New Roman" panose="02020603050405020304" pitchFamily="18" charset="0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7712038813111579E-2"/>
                      <c:h val="0.2801967975241601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08DF-4C20-987A-F68D5385E444}"/>
                </c:ext>
              </c:extLst>
            </c:dLbl>
            <c:dLbl>
              <c:idx val="6"/>
              <c:layout>
                <c:manualLayout>
                  <c:x val="1.9303200075388876E-3"/>
                  <c:y val="6.1450839812015268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6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ongenial" panose="02000503040000020004"/>
                        <a:ea typeface="+mn-ea"/>
                        <a:cs typeface="Times New Roman" panose="02020603050405020304" pitchFamily="18" charset="0"/>
                      </a:defRPr>
                    </a:pPr>
                    <a:fld id="{FF2FF999-A79B-4E5C-B59F-ADF5117084FA}" type="VALUE">
                      <a:rPr lang="en-US" sz="1800" smtClean="0"/>
                      <a:pPr>
                        <a:defRPr b="1">
                          <a:latin typeface="Congenial" panose="02000503040000020004"/>
                        </a:defRPr>
                      </a:pPr>
                      <a:t>[VALORE]</a:t>
                    </a:fld>
                    <a:endParaRPr lang="en-US" sz="1800" dirty="0" smtClean="0"/>
                  </a:p>
                  <a:p>
                    <a:pPr>
                      <a:defRPr b="1">
                        <a:latin typeface="Congenial" panose="02000503040000020004"/>
                      </a:defRPr>
                    </a:pPr>
                    <a:r>
                      <a:rPr lang="en-US" sz="1400" dirty="0" smtClean="0"/>
                      <a:t>SOC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ongenial" panose="02000503040000020004"/>
                      <a:ea typeface="+mn-ea"/>
                      <a:cs typeface="Times New Roman" panose="02020603050405020304" pitchFamily="18" charset="0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259906189487508"/>
                      <c:h val="0.3051035809549493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08DF-4C20-987A-F68D5385E4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ngenial" panose="02000503040000020004"/>
                    <a:ea typeface="+mn-ea"/>
                    <a:cs typeface="Times New Roman" panose="02020603050405020304" pitchFamily="18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Foglio7!$A$16:$A$22</c:f>
              <c:strCache>
                <c:ptCount val="7"/>
                <c:pt idx="0">
                  <c:v>ENV-ATMO</c:v>
                </c:pt>
                <c:pt idx="1">
                  <c:v>ENV-ECOBIO</c:v>
                </c:pt>
                <c:pt idx="2">
                  <c:v>ENG-TECH</c:v>
                </c:pt>
                <c:pt idx="3">
                  <c:v>EGY</c:v>
                </c:pt>
                <c:pt idx="4">
                  <c:v>CHEM</c:v>
                </c:pt>
                <c:pt idx="5">
                  <c:v>PHY</c:v>
                </c:pt>
                <c:pt idx="6">
                  <c:v>SOC</c:v>
                </c:pt>
              </c:strCache>
            </c:strRef>
          </c:cat>
          <c:val>
            <c:numRef>
              <c:f>Foglio7!$B$16:$B$22</c:f>
              <c:numCache>
                <c:formatCode>General</c:formatCode>
                <c:ptCount val="7"/>
                <c:pt idx="0">
                  <c:v>86</c:v>
                </c:pt>
                <c:pt idx="1">
                  <c:v>14</c:v>
                </c:pt>
                <c:pt idx="2">
                  <c:v>8</c:v>
                </c:pt>
                <c:pt idx="3">
                  <c:v>2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8DF-4C20-987A-F68D5385E44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709461632"/>
        <c:axId val="570184328"/>
      </c:barChart>
      <c:catAx>
        <c:axId val="70946163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low"/>
        <c:crossAx val="570184328"/>
        <c:crosses val="autoZero"/>
        <c:auto val="0"/>
        <c:lblAlgn val="ctr"/>
        <c:lblOffset val="100"/>
        <c:noMultiLvlLbl val="0"/>
      </c:catAx>
      <c:valAx>
        <c:axId val="570184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ongenial" panose="02000503040000020004"/>
                <a:ea typeface="+mn-ea"/>
                <a:cs typeface="Times New Roman" panose="02020603050405020304" pitchFamily="18" charset="0"/>
              </a:defRPr>
            </a:pPr>
            <a:endParaRPr lang="it-IT"/>
          </a:p>
        </c:txPr>
        <c:crossAx val="709461632"/>
        <c:crossesAt val="1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it-IT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ongenial" panose="02000503040000020004"/>
                <a:ea typeface="+mn-ea"/>
                <a:cs typeface="+mn-cs"/>
              </a:defRPr>
            </a:pPr>
            <a:r>
              <a:rPr lang="en-US" sz="2000" b="1"/>
              <a:t>Type of access </a:t>
            </a:r>
            <a:endParaRPr lang="it-IT" sz="2000" b="1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ongenial" panose="02000503040000020004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684264211937286"/>
          <c:y val="0.14845679538658607"/>
          <c:w val="0.85566650181186121"/>
          <c:h val="0.631319294747115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Foglio1!$B$102</c:f>
              <c:strCache>
                <c:ptCount val="1"/>
                <c:pt idx="0">
                  <c:v>Physical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Congenial" panose="02000503040000020004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Foglio1!$C$102</c:f>
              <c:numCache>
                <c:formatCode>General</c:formatCode>
                <c:ptCount val="1"/>
                <c:pt idx="0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16-4D7C-9B4A-D81C61EBC991}"/>
            </c:ext>
          </c:extLst>
        </c:ser>
        <c:ser>
          <c:idx val="1"/>
          <c:order val="1"/>
          <c:tx>
            <c:strRef>
              <c:f>Foglio1!$B$103</c:f>
              <c:strCache>
                <c:ptCount val="1"/>
                <c:pt idx="0">
                  <c:v>Remote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Congenial" panose="02000503040000020004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Foglio1!$C$103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916-4D7C-9B4A-D81C61EBC991}"/>
            </c:ext>
          </c:extLst>
        </c:ser>
        <c:ser>
          <c:idx val="2"/>
          <c:order val="2"/>
          <c:tx>
            <c:strRef>
              <c:f>Foglio1!$B$104</c:f>
              <c:strCache>
                <c:ptCount val="1"/>
                <c:pt idx="0">
                  <c:v>Hybrid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Congenial" panose="02000503040000020004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Foglio1!$C$104</c:f>
              <c:numCache>
                <c:formatCode>General</c:formatCode>
                <c:ptCount val="1"/>
                <c:pt idx="0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916-4D7C-9B4A-D81C61EBC99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519144408"/>
        <c:axId val="519145720"/>
        <c:axId val="0"/>
      </c:bar3DChart>
      <c:catAx>
        <c:axId val="51914440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19145720"/>
        <c:crosses val="autoZero"/>
        <c:auto val="1"/>
        <c:lblAlgn val="ctr"/>
        <c:lblOffset val="100"/>
        <c:noMultiLvlLbl val="0"/>
      </c:catAx>
      <c:valAx>
        <c:axId val="519145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ongenial" panose="02000503040000020004"/>
                <a:ea typeface="+mn-ea"/>
                <a:cs typeface="+mn-cs"/>
              </a:defRPr>
            </a:pPr>
            <a:endParaRPr lang="it-IT"/>
          </a:p>
        </c:txPr>
        <c:crossAx val="519144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ongenial" panose="02000503040000020004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latin typeface="Congenial" panose="02000503040000020004"/>
        </a:defRPr>
      </a:pPr>
      <a:endParaRPr lang="it-IT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ongenial" panose="02000503040000020004"/>
                <a:ea typeface="+mn-ea"/>
                <a:cs typeface="+mn-cs"/>
              </a:defRPr>
            </a:pPr>
            <a:r>
              <a:rPr lang="en-US" sz="2000" b="1" i="0" baseline="0" dirty="0" smtClean="0">
                <a:effectLst/>
              </a:rPr>
              <a:t>Services category </a:t>
            </a:r>
            <a:endParaRPr lang="it-IT" sz="2000" dirty="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ongenial" panose="02000503040000020004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2286197059514362"/>
          <c:y val="0.14000039351621496"/>
          <c:w val="0.84822777226498514"/>
          <c:h val="0.5841740643300632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Foglio1!$B$87</c:f>
              <c:strCache>
                <c:ptCount val="1"/>
                <c:pt idx="0">
                  <c:v>Research/innovation services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64%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ED6-4D1F-BBDB-88AF23555B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Congenial" panose="02000503040000020004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Foglio1!$C$87</c:f>
              <c:numCache>
                <c:formatCode>General</c:formatCode>
                <c:ptCount val="1"/>
                <c:pt idx="0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D6-4D1F-BBDB-88AF23555B5D}"/>
            </c:ext>
          </c:extLst>
        </c:ser>
        <c:ser>
          <c:idx val="1"/>
          <c:order val="1"/>
          <c:tx>
            <c:strRef>
              <c:f>Foglio1!$B$88</c:f>
              <c:strCache>
                <c:ptCount val="1"/>
                <c:pt idx="0">
                  <c:v>Technical services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19%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1ED6-4D1F-BBDB-88AF23555B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Congenial" panose="02000503040000020004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Foglio1!$C$88</c:f>
              <c:numCache>
                <c:formatCode>General</c:formatCode>
                <c:ptCount val="1"/>
                <c:pt idx="0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ED6-4D1F-BBDB-88AF23555B5D}"/>
            </c:ext>
          </c:extLst>
        </c:ser>
        <c:ser>
          <c:idx val="2"/>
          <c:order val="2"/>
          <c:tx>
            <c:strRef>
              <c:f>Foglio1!$B$89</c:f>
              <c:strCache>
                <c:ptCount val="1"/>
                <c:pt idx="0">
                  <c:v>Training services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17%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1ED6-4D1F-BBDB-88AF23555B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Congenial" panose="02000503040000020004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Foglio1!$C$89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ED6-4D1F-BBDB-88AF23555B5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517234512"/>
        <c:axId val="521777096"/>
        <c:axId val="0"/>
      </c:bar3DChart>
      <c:catAx>
        <c:axId val="51723451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21777096"/>
        <c:crosses val="autoZero"/>
        <c:auto val="1"/>
        <c:lblAlgn val="ctr"/>
        <c:lblOffset val="100"/>
        <c:noMultiLvlLbl val="0"/>
      </c:catAx>
      <c:valAx>
        <c:axId val="521777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ongenial" panose="02000503040000020004"/>
                <a:ea typeface="+mn-ea"/>
                <a:cs typeface="+mn-cs"/>
              </a:defRPr>
            </a:pPr>
            <a:endParaRPr lang="it-IT"/>
          </a:p>
        </c:txPr>
        <c:crossAx val="517234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ongenial" panose="02000503040000020004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C7F2A3-7B96-4217-A179-9F031E0C2461}" type="doc">
      <dgm:prSet loTypeId="urn:microsoft.com/office/officeart/2005/8/layout/cycle4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4018153E-E6B2-4982-85BB-1FECE2CCF5E4}">
      <dgm:prSet phldrT="[Testo]"/>
      <dgm:spPr>
        <a:solidFill>
          <a:srgbClr val="C496B7"/>
        </a:solidFill>
      </dgm:spPr>
      <dgm:t>
        <a:bodyPr/>
        <a:lstStyle/>
        <a:p>
          <a:endParaRPr lang="it-IT" dirty="0"/>
        </a:p>
      </dgm:t>
    </dgm:pt>
    <dgm:pt modelId="{3D62106B-DF72-40C2-94CE-3A4F225C09DA}" type="parTrans" cxnId="{86783D76-A0D6-4C84-9BCA-A272112C6FB3}">
      <dgm:prSet/>
      <dgm:spPr/>
      <dgm:t>
        <a:bodyPr/>
        <a:lstStyle/>
        <a:p>
          <a:endParaRPr lang="it-IT"/>
        </a:p>
      </dgm:t>
    </dgm:pt>
    <dgm:pt modelId="{014486D9-C210-4730-BADB-7F5558372CB6}" type="sibTrans" cxnId="{86783D76-A0D6-4C84-9BCA-A272112C6FB3}">
      <dgm:prSet/>
      <dgm:spPr/>
      <dgm:t>
        <a:bodyPr/>
        <a:lstStyle/>
        <a:p>
          <a:endParaRPr lang="it-IT"/>
        </a:p>
      </dgm:t>
    </dgm:pt>
    <dgm:pt modelId="{B0B2BE9A-0E8A-4263-9C19-1A783427E950}">
      <dgm:prSet phldrT="[Testo]"/>
      <dgm:spPr>
        <a:solidFill>
          <a:srgbClr val="B1E9B6"/>
        </a:solidFill>
      </dgm:spPr>
      <dgm:t>
        <a:bodyPr/>
        <a:lstStyle/>
        <a:p>
          <a:endParaRPr lang="it-IT" dirty="0"/>
        </a:p>
      </dgm:t>
    </dgm:pt>
    <dgm:pt modelId="{611DD761-A4D9-4148-ADEE-3BBF8B8FE5D1}" type="parTrans" cxnId="{0BD8882F-F27E-49F1-BAE5-DAFEEA2EE832}">
      <dgm:prSet/>
      <dgm:spPr/>
      <dgm:t>
        <a:bodyPr/>
        <a:lstStyle/>
        <a:p>
          <a:endParaRPr lang="it-IT"/>
        </a:p>
      </dgm:t>
    </dgm:pt>
    <dgm:pt modelId="{3A58C651-CA83-47AA-BE68-0FA1398BF322}" type="sibTrans" cxnId="{0BD8882F-F27E-49F1-BAE5-DAFEEA2EE832}">
      <dgm:prSet/>
      <dgm:spPr/>
      <dgm:t>
        <a:bodyPr/>
        <a:lstStyle/>
        <a:p>
          <a:endParaRPr lang="it-IT"/>
        </a:p>
      </dgm:t>
    </dgm:pt>
    <dgm:pt modelId="{7354EE78-E3E3-47EC-99C3-9AD7C1E7481A}">
      <dgm:prSet phldrT="[Testo]"/>
      <dgm:spPr>
        <a:solidFill>
          <a:srgbClr val="FFD597"/>
        </a:solidFill>
      </dgm:spPr>
      <dgm:t>
        <a:bodyPr/>
        <a:lstStyle/>
        <a:p>
          <a:endParaRPr lang="it-IT" dirty="0"/>
        </a:p>
      </dgm:t>
    </dgm:pt>
    <dgm:pt modelId="{6ADDFD05-8E70-4DC3-AE2D-24166201490A}" type="parTrans" cxnId="{86A6F173-2F6E-4F75-A4F0-7CD186F5FB5A}">
      <dgm:prSet/>
      <dgm:spPr/>
      <dgm:t>
        <a:bodyPr/>
        <a:lstStyle/>
        <a:p>
          <a:endParaRPr lang="it-IT"/>
        </a:p>
      </dgm:t>
    </dgm:pt>
    <dgm:pt modelId="{55DEB310-596B-4CD8-8632-4B558B39FB56}" type="sibTrans" cxnId="{86A6F173-2F6E-4F75-A4F0-7CD186F5FB5A}">
      <dgm:prSet/>
      <dgm:spPr/>
      <dgm:t>
        <a:bodyPr/>
        <a:lstStyle/>
        <a:p>
          <a:endParaRPr lang="it-IT"/>
        </a:p>
      </dgm:t>
    </dgm:pt>
    <dgm:pt modelId="{EDF58312-A229-454A-A0E3-552F4697CC11}">
      <dgm:prSet phldrT="[Testo]"/>
      <dgm:spPr>
        <a:solidFill>
          <a:srgbClr val="8AC67E"/>
        </a:solidFill>
      </dgm:spPr>
      <dgm:t>
        <a:bodyPr/>
        <a:lstStyle/>
        <a:p>
          <a:endParaRPr lang="it-IT" dirty="0"/>
        </a:p>
      </dgm:t>
    </dgm:pt>
    <dgm:pt modelId="{2EB682BC-DE46-446C-BC4B-D164CFF0BD1C}" type="sibTrans" cxnId="{D5C78854-53E5-4283-99A6-A4D8F90BF8B9}">
      <dgm:prSet/>
      <dgm:spPr/>
      <dgm:t>
        <a:bodyPr/>
        <a:lstStyle/>
        <a:p>
          <a:endParaRPr lang="it-IT"/>
        </a:p>
      </dgm:t>
    </dgm:pt>
    <dgm:pt modelId="{1FD73294-07FE-4F90-87C1-4F5B9E8F2A2F}" type="parTrans" cxnId="{D5C78854-53E5-4283-99A6-A4D8F90BF8B9}">
      <dgm:prSet/>
      <dgm:spPr/>
      <dgm:t>
        <a:bodyPr/>
        <a:lstStyle/>
        <a:p>
          <a:endParaRPr lang="it-IT"/>
        </a:p>
      </dgm:t>
    </dgm:pt>
    <dgm:pt modelId="{D2AC4471-1708-4CAC-8E23-3DF8BC11396F}" type="pres">
      <dgm:prSet presAssocID="{46C7F2A3-7B96-4217-A179-9F031E0C2461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45D347E9-7D0A-4F23-8D5B-682B1C3A50A5}" type="pres">
      <dgm:prSet presAssocID="{46C7F2A3-7B96-4217-A179-9F031E0C2461}" presName="children" presStyleCnt="0"/>
      <dgm:spPr/>
    </dgm:pt>
    <dgm:pt modelId="{AFF930CE-4CD1-4154-BBBA-63B744CB3677}" type="pres">
      <dgm:prSet presAssocID="{46C7F2A3-7B96-4217-A179-9F031E0C2461}" presName="childPlaceholder" presStyleCnt="0"/>
      <dgm:spPr/>
    </dgm:pt>
    <dgm:pt modelId="{AD136E4D-11FA-4D98-A5DE-2C4BF798F023}" type="pres">
      <dgm:prSet presAssocID="{46C7F2A3-7B96-4217-A179-9F031E0C2461}" presName="circle" presStyleCnt="0"/>
      <dgm:spPr/>
    </dgm:pt>
    <dgm:pt modelId="{BAA29172-506E-40CC-8500-95A4CA5A626D}" type="pres">
      <dgm:prSet presAssocID="{46C7F2A3-7B96-4217-A179-9F031E0C2461}" presName="quadrant1" presStyleLbl="node1" presStyleIdx="0" presStyleCnt="4" custScaleX="98072" custScaleY="98785" custLinFactNeighborX="4591" custLinFactNeighborY="-2295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76B8FE8-8405-431B-846D-6EB3EBBDB2BE}" type="pres">
      <dgm:prSet presAssocID="{46C7F2A3-7B96-4217-A179-9F031E0C2461}" presName="quadrant2" presStyleLbl="node1" presStyleIdx="1" presStyleCnt="4" custScaleY="97467" custLinFactNeighborX="2869" custLinFactNeighborY="-2295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F418B0D-AF10-46B2-B659-64F245758E4F}" type="pres">
      <dgm:prSet presAssocID="{46C7F2A3-7B96-4217-A179-9F031E0C2461}" presName="quadrant3" presStyleLbl="node1" presStyleIdx="2" presStyleCnt="4" custScaleX="96671" custScaleY="99145" custLinFactNeighborX="3442" custLinFactNeighborY="-6887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240A22F-BE0F-436C-B3F3-468751CB6800}" type="pres">
      <dgm:prSet presAssocID="{46C7F2A3-7B96-4217-A179-9F031E0C2461}" presName="quadrant4" presStyleLbl="node1" presStyleIdx="3" presStyleCnt="4" custScaleX="101617" custScaleY="97109" custLinFactNeighborX="5741" custLinFactNeighborY="-6888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936B646-350C-44CE-8EFE-B610338FE008}" type="pres">
      <dgm:prSet presAssocID="{46C7F2A3-7B96-4217-A179-9F031E0C2461}" presName="quadrantPlaceholder" presStyleCnt="0"/>
      <dgm:spPr/>
    </dgm:pt>
    <dgm:pt modelId="{343BE4BA-66AF-4018-8D15-96E9C634F543}" type="pres">
      <dgm:prSet presAssocID="{46C7F2A3-7B96-4217-A179-9F031E0C2461}" presName="center1" presStyleLbl="fgShp" presStyleIdx="0" presStyleCnt="2" custAng="20242014" custScaleY="111505" custLinFactX="-342918" custLinFactY="100000" custLinFactNeighborX="-400000" custLinFactNeighborY="121711"/>
      <dgm:spPr>
        <a:noFill/>
      </dgm:spPr>
    </dgm:pt>
    <dgm:pt modelId="{F4B5288F-1829-44AF-A9CA-C07105D47A84}" type="pres">
      <dgm:prSet presAssocID="{46C7F2A3-7B96-4217-A179-9F031E0C2461}" presName="center2" presStyleLbl="fgShp" presStyleIdx="1" presStyleCnt="2" custAng="3002533" custLinFactX="-500000" custLinFactY="-134479" custLinFactNeighborX="-569317" custLinFactNeighborY="-200000"/>
      <dgm:spPr>
        <a:noFill/>
      </dgm:spPr>
    </dgm:pt>
  </dgm:ptLst>
  <dgm:cxnLst>
    <dgm:cxn modelId="{86783D76-A0D6-4C84-9BCA-A272112C6FB3}" srcId="{46C7F2A3-7B96-4217-A179-9F031E0C2461}" destId="{4018153E-E6B2-4982-85BB-1FECE2CCF5E4}" srcOrd="1" destOrd="0" parTransId="{3D62106B-DF72-40C2-94CE-3A4F225C09DA}" sibTransId="{014486D9-C210-4730-BADB-7F5558372CB6}"/>
    <dgm:cxn modelId="{F5B171F1-08B7-4FA2-A94B-8DD75E34BB03}" type="presOf" srcId="{4018153E-E6B2-4982-85BB-1FECE2CCF5E4}" destId="{276B8FE8-8405-431B-846D-6EB3EBBDB2BE}" srcOrd="0" destOrd="0" presId="urn:microsoft.com/office/officeart/2005/8/layout/cycle4"/>
    <dgm:cxn modelId="{30CED558-2CB6-4C5D-8566-5615DFE5CBFF}" type="presOf" srcId="{B0B2BE9A-0E8A-4263-9C19-1A783427E950}" destId="{3F418B0D-AF10-46B2-B659-64F245758E4F}" srcOrd="0" destOrd="0" presId="urn:microsoft.com/office/officeart/2005/8/layout/cycle4"/>
    <dgm:cxn modelId="{D5C78854-53E5-4283-99A6-A4D8F90BF8B9}" srcId="{46C7F2A3-7B96-4217-A179-9F031E0C2461}" destId="{EDF58312-A229-454A-A0E3-552F4697CC11}" srcOrd="0" destOrd="0" parTransId="{1FD73294-07FE-4F90-87C1-4F5B9E8F2A2F}" sibTransId="{2EB682BC-DE46-446C-BC4B-D164CFF0BD1C}"/>
    <dgm:cxn modelId="{09A2EAAF-65BD-4F2E-B6F6-7928FAE5C560}" type="presOf" srcId="{46C7F2A3-7B96-4217-A179-9F031E0C2461}" destId="{D2AC4471-1708-4CAC-8E23-3DF8BC11396F}" srcOrd="0" destOrd="0" presId="urn:microsoft.com/office/officeart/2005/8/layout/cycle4"/>
    <dgm:cxn modelId="{5B14AFCE-D127-4FB2-BDA9-07775021484F}" type="presOf" srcId="{EDF58312-A229-454A-A0E3-552F4697CC11}" destId="{BAA29172-506E-40CC-8500-95A4CA5A626D}" srcOrd="0" destOrd="0" presId="urn:microsoft.com/office/officeart/2005/8/layout/cycle4"/>
    <dgm:cxn modelId="{2FDB320F-E75F-4025-829C-278B6FDBA055}" type="presOf" srcId="{7354EE78-E3E3-47EC-99C3-9AD7C1E7481A}" destId="{F240A22F-BE0F-436C-B3F3-468751CB6800}" srcOrd="0" destOrd="0" presId="urn:microsoft.com/office/officeart/2005/8/layout/cycle4"/>
    <dgm:cxn modelId="{0BD8882F-F27E-49F1-BAE5-DAFEEA2EE832}" srcId="{46C7F2A3-7B96-4217-A179-9F031E0C2461}" destId="{B0B2BE9A-0E8A-4263-9C19-1A783427E950}" srcOrd="2" destOrd="0" parTransId="{611DD761-A4D9-4148-ADEE-3BBF8B8FE5D1}" sibTransId="{3A58C651-CA83-47AA-BE68-0FA1398BF322}"/>
    <dgm:cxn modelId="{86A6F173-2F6E-4F75-A4F0-7CD186F5FB5A}" srcId="{46C7F2A3-7B96-4217-A179-9F031E0C2461}" destId="{7354EE78-E3E3-47EC-99C3-9AD7C1E7481A}" srcOrd="3" destOrd="0" parTransId="{6ADDFD05-8E70-4DC3-AE2D-24166201490A}" sibTransId="{55DEB310-596B-4CD8-8632-4B558B39FB56}"/>
    <dgm:cxn modelId="{FB4DE401-3AD7-45B5-AC18-AFEDFFDD3C65}" type="presParOf" srcId="{D2AC4471-1708-4CAC-8E23-3DF8BC11396F}" destId="{45D347E9-7D0A-4F23-8D5B-682B1C3A50A5}" srcOrd="0" destOrd="0" presId="urn:microsoft.com/office/officeart/2005/8/layout/cycle4"/>
    <dgm:cxn modelId="{87A0FCD9-8C58-4044-A227-E913E20587FF}" type="presParOf" srcId="{45D347E9-7D0A-4F23-8D5B-682B1C3A50A5}" destId="{AFF930CE-4CD1-4154-BBBA-63B744CB3677}" srcOrd="0" destOrd="0" presId="urn:microsoft.com/office/officeart/2005/8/layout/cycle4"/>
    <dgm:cxn modelId="{B3FC5A52-1045-48BF-8883-C0DDC99C9385}" type="presParOf" srcId="{D2AC4471-1708-4CAC-8E23-3DF8BC11396F}" destId="{AD136E4D-11FA-4D98-A5DE-2C4BF798F023}" srcOrd="1" destOrd="0" presId="urn:microsoft.com/office/officeart/2005/8/layout/cycle4"/>
    <dgm:cxn modelId="{47867B27-C2D9-4D21-AA05-6251E4416044}" type="presParOf" srcId="{AD136E4D-11FA-4D98-A5DE-2C4BF798F023}" destId="{BAA29172-506E-40CC-8500-95A4CA5A626D}" srcOrd="0" destOrd="0" presId="urn:microsoft.com/office/officeart/2005/8/layout/cycle4"/>
    <dgm:cxn modelId="{F11EC628-920B-48A6-B0BD-FE5967667474}" type="presParOf" srcId="{AD136E4D-11FA-4D98-A5DE-2C4BF798F023}" destId="{276B8FE8-8405-431B-846D-6EB3EBBDB2BE}" srcOrd="1" destOrd="0" presId="urn:microsoft.com/office/officeart/2005/8/layout/cycle4"/>
    <dgm:cxn modelId="{B5308C58-6EE1-4574-945B-B38B86328F2D}" type="presParOf" srcId="{AD136E4D-11FA-4D98-A5DE-2C4BF798F023}" destId="{3F418B0D-AF10-46B2-B659-64F245758E4F}" srcOrd="2" destOrd="0" presId="urn:microsoft.com/office/officeart/2005/8/layout/cycle4"/>
    <dgm:cxn modelId="{554FE354-F2DD-40A0-A3DF-1D24CE4CB24D}" type="presParOf" srcId="{AD136E4D-11FA-4D98-A5DE-2C4BF798F023}" destId="{F240A22F-BE0F-436C-B3F3-468751CB6800}" srcOrd="3" destOrd="0" presId="urn:microsoft.com/office/officeart/2005/8/layout/cycle4"/>
    <dgm:cxn modelId="{CBFC3818-4432-42D9-B6D4-98BE42FF0B69}" type="presParOf" srcId="{AD136E4D-11FA-4D98-A5DE-2C4BF798F023}" destId="{0936B646-350C-44CE-8EFE-B610338FE008}" srcOrd="4" destOrd="0" presId="urn:microsoft.com/office/officeart/2005/8/layout/cycle4"/>
    <dgm:cxn modelId="{9C7C9CFD-B992-4D9D-BB15-1EA577C958F4}" type="presParOf" srcId="{D2AC4471-1708-4CAC-8E23-3DF8BC11396F}" destId="{343BE4BA-66AF-4018-8D15-96E9C634F543}" srcOrd="2" destOrd="0" presId="urn:microsoft.com/office/officeart/2005/8/layout/cycle4"/>
    <dgm:cxn modelId="{43EDECA0-45C2-404C-93DE-7EF926D7FECA}" type="presParOf" srcId="{D2AC4471-1708-4CAC-8E23-3DF8BC11396F}" destId="{F4B5288F-1829-44AF-A9CA-C07105D47A84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FEC9B8-92AC-46C6-B2CC-2986E585FBE4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437843DD-3ADC-428A-B80D-ECDC39B43974}">
      <dgm:prSet phldrT="[Testo]" custT="1"/>
      <dgm:spPr>
        <a:solidFill>
          <a:srgbClr val="8AC67E"/>
        </a:solidFill>
      </dgm:spPr>
      <dgm:t>
        <a:bodyPr/>
        <a:lstStyle/>
        <a:p>
          <a:r>
            <a:rPr lang="it-IT" sz="2200" b="1" kern="1200" dirty="0" smtClean="0">
              <a:ln w="10160">
                <a:solidFill>
                  <a:schemeClr val="tx2">
                    <a:lumMod val="75000"/>
                    <a:lumOff val="25000"/>
                  </a:schemeClr>
                </a:solidFill>
                <a:prstDash val="solid"/>
              </a:ln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ngenial" panose="02000503040000020004"/>
              <a:ea typeface="+mn-ea"/>
              <a:cs typeface="Times New Roman" panose="02020603050405020304" pitchFamily="18" charset="0"/>
            </a:rPr>
            <a:t>High </a:t>
          </a:r>
          <a:r>
            <a:rPr lang="it-IT" sz="2200" b="1" kern="1200" dirty="0" err="1" smtClean="0">
              <a:ln w="10160">
                <a:solidFill>
                  <a:schemeClr val="tx2">
                    <a:lumMod val="75000"/>
                    <a:lumOff val="25000"/>
                  </a:schemeClr>
                </a:solidFill>
                <a:prstDash val="solid"/>
              </a:ln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ngenial" panose="02000503040000020004"/>
              <a:ea typeface="+mn-ea"/>
              <a:cs typeface="Times New Roman" panose="02020603050405020304" pitchFamily="18" charset="0"/>
            </a:rPr>
            <a:t>interest</a:t>
          </a:r>
          <a:r>
            <a:rPr lang="it-IT" sz="2200" b="1" kern="1200" dirty="0" smtClean="0">
              <a:ln w="10160">
                <a:solidFill>
                  <a:schemeClr val="tx2">
                    <a:lumMod val="75000"/>
                    <a:lumOff val="25000"/>
                  </a:schemeClr>
                </a:solidFill>
                <a:prstDash val="solid"/>
              </a:ln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ngenial" panose="02000503040000020004"/>
              <a:ea typeface="+mn-ea"/>
              <a:cs typeface="Times New Roman" panose="02020603050405020304" pitchFamily="18" charset="0"/>
            </a:rPr>
            <a:t> and </a:t>
          </a:r>
          <a:r>
            <a:rPr lang="it-IT" sz="2200" b="1" kern="1200" dirty="0" err="1" smtClean="0">
              <a:ln w="10160">
                <a:solidFill>
                  <a:schemeClr val="tx2">
                    <a:lumMod val="75000"/>
                    <a:lumOff val="25000"/>
                  </a:schemeClr>
                </a:solidFill>
                <a:prstDash val="solid"/>
              </a:ln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ngenial" panose="02000503040000020004"/>
              <a:ea typeface="+mn-ea"/>
              <a:cs typeface="Times New Roman" panose="02020603050405020304" pitchFamily="18" charset="0"/>
            </a:rPr>
            <a:t>participation</a:t>
          </a:r>
          <a:r>
            <a:rPr lang="it-IT" sz="2200" b="1" kern="1200" dirty="0" smtClean="0">
              <a:ln w="10160">
                <a:solidFill>
                  <a:schemeClr val="tx2">
                    <a:lumMod val="75000"/>
                    <a:lumOff val="25000"/>
                  </a:schemeClr>
                </a:solidFill>
                <a:prstDash val="solid"/>
              </a:ln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ngenial" panose="02000503040000020004"/>
              <a:ea typeface="+mn-ea"/>
              <a:cs typeface="Times New Roman" panose="02020603050405020304" pitchFamily="18" charset="0"/>
            </a:rPr>
            <a:t> </a:t>
          </a:r>
        </a:p>
        <a:p>
          <a:r>
            <a:rPr lang="it-IT" sz="2200" b="1" kern="1200" dirty="0" smtClean="0">
              <a:ln w="10160">
                <a:solidFill>
                  <a:schemeClr val="tx2">
                    <a:lumMod val="75000"/>
                    <a:lumOff val="25000"/>
                  </a:schemeClr>
                </a:solidFill>
                <a:prstDash val="solid"/>
              </a:ln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ngenial" panose="02000503040000020004"/>
              <a:ea typeface="+mn-ea"/>
              <a:cs typeface="Calibri" panose="020F0502020204030204" pitchFamily="34" charset="0"/>
            </a:rPr>
            <a:t>→ </a:t>
          </a:r>
        </a:p>
        <a:p>
          <a:r>
            <a:rPr lang="it-IT" sz="2200" b="1" kern="1200" dirty="0" smtClean="0">
              <a:ln w="10160">
                <a:solidFill>
                  <a:schemeClr val="tx2">
                    <a:lumMod val="75000"/>
                    <a:lumOff val="25000"/>
                  </a:schemeClr>
                </a:solidFill>
                <a:prstDash val="solid"/>
              </a:ln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ngenial" panose="02000503040000020004"/>
              <a:ea typeface="+mn-ea"/>
              <a:cs typeface="Times New Roman" panose="02020603050405020304" pitchFamily="18" charset="0"/>
            </a:rPr>
            <a:t>strong community engagement</a:t>
          </a:r>
          <a:endParaRPr lang="it-IT" sz="2200" b="1" kern="1200" dirty="0">
            <a:ln w="10160">
              <a:solidFill>
                <a:schemeClr val="tx2">
                  <a:lumMod val="75000"/>
                  <a:lumOff val="25000"/>
                </a:schemeClr>
              </a:solidFill>
              <a:prstDash val="solid"/>
            </a:ln>
            <a:solidFill>
              <a:schemeClr val="tx2">
                <a:lumMod val="75000"/>
                <a:lumOff val="25000"/>
              </a:schemeClr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  <a:latin typeface="Congenial" panose="02000503040000020004"/>
            <a:ea typeface="+mn-ea"/>
            <a:cs typeface="Times New Roman" panose="02020603050405020304" pitchFamily="18" charset="0"/>
          </a:endParaRPr>
        </a:p>
      </dgm:t>
    </dgm:pt>
    <dgm:pt modelId="{B75D9CF5-C30D-42B6-A504-C846BDE1A0FF}" type="parTrans" cxnId="{60DAD100-B444-49CD-A6CF-FFC0324126ED}">
      <dgm:prSet/>
      <dgm:spPr/>
      <dgm:t>
        <a:bodyPr/>
        <a:lstStyle/>
        <a:p>
          <a:endParaRPr lang="it-IT"/>
        </a:p>
      </dgm:t>
    </dgm:pt>
    <dgm:pt modelId="{CCB7A8B8-6770-4079-AD35-1D5496E4BC36}" type="sibTrans" cxnId="{60DAD100-B444-49CD-A6CF-FFC0324126ED}">
      <dgm:prSet/>
      <dgm:spPr/>
      <dgm:t>
        <a:bodyPr/>
        <a:lstStyle/>
        <a:p>
          <a:endParaRPr lang="it-IT"/>
        </a:p>
      </dgm:t>
    </dgm:pt>
    <dgm:pt modelId="{71AAAD66-AB22-4422-B068-F6FED0DE60B8}">
      <dgm:prSet phldrT="[Testo]" custT="1"/>
      <dgm:spPr>
        <a:solidFill>
          <a:srgbClr val="C496B7"/>
        </a:solidFill>
      </dgm:spPr>
      <dgm:t>
        <a:bodyPr/>
        <a:lstStyle/>
        <a:p>
          <a:r>
            <a:rPr lang="it-IT" sz="2200" b="1" kern="1200" dirty="0" smtClean="0">
              <a:ln w="10160">
                <a:solidFill>
                  <a:schemeClr val="tx2">
                    <a:lumMod val="75000"/>
                    <a:lumOff val="25000"/>
                  </a:schemeClr>
                </a:solidFill>
                <a:prstDash val="solid"/>
              </a:ln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ngenial" panose="02000503040000020004"/>
              <a:ea typeface="+mn-ea"/>
              <a:cs typeface="Times New Roman" panose="02020603050405020304" pitchFamily="18" charset="0"/>
            </a:rPr>
            <a:t>Development of </a:t>
          </a:r>
          <a:r>
            <a:rPr lang="it-IT" sz="2200" b="1" kern="1200" dirty="0" err="1" smtClean="0">
              <a:ln w="10160">
                <a:solidFill>
                  <a:schemeClr val="tx2">
                    <a:lumMod val="75000"/>
                    <a:lumOff val="25000"/>
                  </a:schemeClr>
                </a:solidFill>
                <a:prstDash val="solid"/>
              </a:ln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ngenial" panose="02000503040000020004"/>
              <a:ea typeface="+mn-ea"/>
              <a:cs typeface="Times New Roman" panose="02020603050405020304" pitchFamily="18" charset="0"/>
            </a:rPr>
            <a:t>skills</a:t>
          </a:r>
          <a:r>
            <a:rPr lang="it-IT" sz="2200" b="1" kern="1200" dirty="0" smtClean="0">
              <a:ln w="10160">
                <a:solidFill>
                  <a:schemeClr val="tx2">
                    <a:lumMod val="75000"/>
                    <a:lumOff val="25000"/>
                  </a:schemeClr>
                </a:solidFill>
                <a:prstDash val="solid"/>
              </a:ln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ngenial" panose="02000503040000020004"/>
              <a:ea typeface="+mn-ea"/>
              <a:cs typeface="Times New Roman" panose="02020603050405020304" pitchFamily="18" charset="0"/>
            </a:rPr>
            <a:t> and </a:t>
          </a:r>
          <a:r>
            <a:rPr lang="it-IT" sz="2200" b="1" kern="1200" dirty="0" err="1" smtClean="0">
              <a:ln w="10160">
                <a:solidFill>
                  <a:schemeClr val="tx2">
                    <a:lumMod val="75000"/>
                    <a:lumOff val="25000"/>
                  </a:schemeClr>
                </a:solidFill>
                <a:prstDash val="solid"/>
              </a:ln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ngenial" panose="02000503040000020004"/>
              <a:ea typeface="+mn-ea"/>
              <a:cs typeface="Times New Roman" panose="02020603050405020304" pitchFamily="18" charset="0"/>
            </a:rPr>
            <a:t>competences</a:t>
          </a:r>
          <a:r>
            <a:rPr lang="it-IT" sz="2200" b="1" kern="1200" dirty="0" smtClean="0">
              <a:ln w="10160">
                <a:solidFill>
                  <a:schemeClr val="tx2">
                    <a:lumMod val="75000"/>
                    <a:lumOff val="25000"/>
                  </a:schemeClr>
                </a:solidFill>
                <a:prstDash val="solid"/>
              </a:ln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ngenial" panose="02000503040000020004"/>
              <a:ea typeface="+mn-ea"/>
              <a:cs typeface="Times New Roman" panose="02020603050405020304" pitchFamily="18" charset="0"/>
            </a:rPr>
            <a:t> </a:t>
          </a:r>
        </a:p>
        <a:p>
          <a:r>
            <a:rPr lang="it-IT" sz="2200" b="1" kern="1200" dirty="0" smtClean="0">
              <a:ln w="10160">
                <a:solidFill>
                  <a:schemeClr val="tx2">
                    <a:lumMod val="75000"/>
                    <a:lumOff val="25000"/>
                  </a:schemeClr>
                </a:solidFill>
                <a:prstDash val="solid"/>
              </a:ln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ngenial" panose="02000503040000020004"/>
              <a:ea typeface="+mn-ea"/>
              <a:cs typeface="Calibri" panose="020F0502020204030204" pitchFamily="34" charset="0"/>
            </a:rPr>
            <a:t>→</a:t>
          </a:r>
        </a:p>
        <a:p>
          <a:r>
            <a:rPr lang="it-IT" sz="2200" b="1" kern="1200" dirty="0" err="1" smtClean="0">
              <a:ln w="10160">
                <a:solidFill>
                  <a:schemeClr val="tx2">
                    <a:lumMod val="75000"/>
                    <a:lumOff val="25000"/>
                  </a:schemeClr>
                </a:solidFill>
                <a:prstDash val="solid"/>
              </a:ln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ngenial" panose="02000503040000020004"/>
              <a:ea typeface="+mn-ea"/>
              <a:cs typeface="Times New Roman" panose="02020603050405020304" pitchFamily="18" charset="0"/>
            </a:rPr>
            <a:t>collaboration</a:t>
          </a:r>
          <a:endParaRPr lang="it-IT" sz="2200" b="1" kern="1200" dirty="0" smtClean="0">
            <a:ln w="10160">
              <a:solidFill>
                <a:schemeClr val="tx2">
                  <a:lumMod val="75000"/>
                  <a:lumOff val="25000"/>
                </a:schemeClr>
              </a:solidFill>
              <a:prstDash val="solid"/>
            </a:ln>
            <a:solidFill>
              <a:schemeClr val="tx2">
                <a:lumMod val="75000"/>
                <a:lumOff val="25000"/>
              </a:schemeClr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  <a:latin typeface="Congenial" panose="02000503040000020004"/>
            <a:ea typeface="+mn-ea"/>
            <a:cs typeface="Times New Roman" panose="02020603050405020304" pitchFamily="18" charset="0"/>
          </a:endParaRPr>
        </a:p>
        <a:p>
          <a:r>
            <a:rPr lang="it-IT" sz="2200" b="1" kern="1200" dirty="0" smtClean="0">
              <a:ln w="10160">
                <a:solidFill>
                  <a:schemeClr val="tx2">
                    <a:lumMod val="75000"/>
                    <a:lumOff val="25000"/>
                  </a:schemeClr>
                </a:solidFill>
                <a:prstDash val="solid"/>
              </a:ln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ngenial" panose="02000503040000020004"/>
              <a:ea typeface="+mn-ea"/>
              <a:cs typeface="Times New Roman" panose="02020603050405020304" pitchFamily="18" charset="0"/>
            </a:rPr>
            <a:t>&amp; </a:t>
          </a:r>
          <a:r>
            <a:rPr lang="it-IT" sz="2100" b="1" kern="1200" dirty="0" err="1" smtClean="0">
              <a:ln w="10160">
                <a:solidFill>
                  <a:schemeClr val="tx2">
                    <a:lumMod val="75000"/>
                    <a:lumOff val="25000"/>
                  </a:schemeClr>
                </a:solidFill>
                <a:prstDash val="solid"/>
              </a:ln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ngenial" panose="02000503040000020004"/>
              <a:ea typeface="+mn-ea"/>
              <a:cs typeface="Times New Roman" panose="02020603050405020304" pitchFamily="18" charset="0"/>
            </a:rPr>
            <a:t>multisciplinary</a:t>
          </a:r>
          <a:endParaRPr lang="it-IT" sz="2100" b="1" kern="1200" dirty="0">
            <a:ln w="10160">
              <a:solidFill>
                <a:schemeClr val="tx2">
                  <a:lumMod val="75000"/>
                  <a:lumOff val="25000"/>
                </a:schemeClr>
              </a:solidFill>
              <a:prstDash val="solid"/>
            </a:ln>
            <a:solidFill>
              <a:schemeClr val="tx2">
                <a:lumMod val="75000"/>
                <a:lumOff val="25000"/>
              </a:schemeClr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  <a:latin typeface="Congenial" panose="02000503040000020004"/>
            <a:ea typeface="+mn-ea"/>
            <a:cs typeface="Times New Roman" panose="02020603050405020304" pitchFamily="18" charset="0"/>
          </a:endParaRPr>
        </a:p>
      </dgm:t>
    </dgm:pt>
    <dgm:pt modelId="{5731C0A3-898D-4F90-A7C2-6CA6AC89725B}" type="parTrans" cxnId="{F6565270-F49A-463D-9435-2F7CEC3C4809}">
      <dgm:prSet/>
      <dgm:spPr/>
      <dgm:t>
        <a:bodyPr/>
        <a:lstStyle/>
        <a:p>
          <a:endParaRPr lang="it-IT"/>
        </a:p>
      </dgm:t>
    </dgm:pt>
    <dgm:pt modelId="{1EF04F42-49B7-405E-8D0A-4D5BC4E85CC5}" type="sibTrans" cxnId="{F6565270-F49A-463D-9435-2F7CEC3C4809}">
      <dgm:prSet/>
      <dgm:spPr/>
      <dgm:t>
        <a:bodyPr/>
        <a:lstStyle/>
        <a:p>
          <a:endParaRPr lang="it-IT"/>
        </a:p>
      </dgm:t>
    </dgm:pt>
    <dgm:pt modelId="{6E566FBA-00A8-4F87-A010-B95EC2F8AF88}">
      <dgm:prSet phldrT="[Testo]" custT="1"/>
      <dgm:spPr>
        <a:solidFill>
          <a:srgbClr val="B1E9B6"/>
        </a:solidFill>
      </dgm:spPr>
      <dgm:t>
        <a:bodyPr/>
        <a:lstStyle/>
        <a:p>
          <a:r>
            <a:rPr lang="it-IT" sz="2200" b="1" kern="1200" dirty="0" err="1" smtClean="0">
              <a:ln w="10160">
                <a:solidFill>
                  <a:schemeClr val="tx2">
                    <a:lumMod val="75000"/>
                    <a:lumOff val="25000"/>
                  </a:schemeClr>
                </a:solidFill>
                <a:prstDash val="solid"/>
              </a:ln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ngenial" panose="02000503040000020004"/>
              <a:ea typeface="+mn-ea"/>
              <a:cs typeface="Times New Roman" panose="02020603050405020304" pitchFamily="18" charset="0"/>
            </a:rPr>
            <a:t>Different</a:t>
          </a:r>
          <a:r>
            <a:rPr lang="it-IT" sz="2200" b="1" kern="1200" dirty="0" smtClean="0">
              <a:ln w="10160">
                <a:solidFill>
                  <a:schemeClr val="tx2">
                    <a:lumMod val="75000"/>
                    <a:lumOff val="25000"/>
                  </a:schemeClr>
                </a:solidFill>
                <a:prstDash val="solid"/>
              </a:ln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ngenial" panose="02000503040000020004"/>
              <a:ea typeface="+mn-ea"/>
              <a:cs typeface="Times New Roman" panose="02020603050405020304" pitchFamily="18" charset="0"/>
            </a:rPr>
            <a:t> </a:t>
          </a:r>
          <a:r>
            <a:rPr lang="it-IT" sz="2200" b="1" kern="1200" dirty="0" err="1" smtClean="0">
              <a:ln w="10160">
                <a:solidFill>
                  <a:schemeClr val="tx2">
                    <a:lumMod val="75000"/>
                    <a:lumOff val="25000"/>
                  </a:schemeClr>
                </a:solidFill>
                <a:prstDash val="solid"/>
              </a:ln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ngenial" panose="02000503040000020004"/>
              <a:ea typeface="+mn-ea"/>
              <a:cs typeface="Times New Roman" panose="02020603050405020304" pitchFamily="18" charset="0"/>
            </a:rPr>
            <a:t>user</a:t>
          </a:r>
          <a:r>
            <a:rPr lang="it-IT" sz="2200" b="1" kern="1200" dirty="0" smtClean="0">
              <a:ln w="10160">
                <a:solidFill>
                  <a:schemeClr val="tx2">
                    <a:lumMod val="75000"/>
                    <a:lumOff val="25000"/>
                  </a:schemeClr>
                </a:solidFill>
                <a:prstDash val="solid"/>
              </a:ln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ngenial" panose="02000503040000020004"/>
              <a:ea typeface="+mn-ea"/>
              <a:cs typeface="Times New Roman" panose="02020603050405020304" pitchFamily="18" charset="0"/>
            </a:rPr>
            <a:t> </a:t>
          </a:r>
          <a:r>
            <a:rPr lang="it-IT" sz="2200" b="1" kern="1200" dirty="0" err="1" smtClean="0">
              <a:ln w="10160">
                <a:solidFill>
                  <a:schemeClr val="tx2">
                    <a:lumMod val="75000"/>
                    <a:lumOff val="25000"/>
                  </a:schemeClr>
                </a:solidFill>
                <a:prstDash val="solid"/>
              </a:ln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ngenial" panose="02000503040000020004"/>
              <a:ea typeface="+mn-ea"/>
              <a:cs typeface="Times New Roman" panose="02020603050405020304" pitchFamily="18" charset="0"/>
            </a:rPr>
            <a:t>groups</a:t>
          </a:r>
          <a:r>
            <a:rPr lang="it-IT" sz="2200" b="1" kern="1200" dirty="0" smtClean="0">
              <a:ln w="10160">
                <a:solidFill>
                  <a:schemeClr val="tx2">
                    <a:lumMod val="75000"/>
                    <a:lumOff val="25000"/>
                  </a:schemeClr>
                </a:solidFill>
                <a:prstDash val="solid"/>
              </a:ln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ngenial" panose="02000503040000020004"/>
              <a:ea typeface="+mn-ea"/>
              <a:cs typeface="Times New Roman" panose="02020603050405020304" pitchFamily="18" charset="0"/>
            </a:rPr>
            <a:t> </a:t>
          </a:r>
          <a:r>
            <a:rPr lang="it-IT" sz="2200" b="1" kern="1200" dirty="0" err="1" smtClean="0">
              <a:ln w="10160">
                <a:solidFill>
                  <a:schemeClr val="tx2">
                    <a:lumMod val="75000"/>
                    <a:lumOff val="25000"/>
                  </a:schemeClr>
                </a:solidFill>
                <a:prstDash val="solid"/>
              </a:ln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ngenial" panose="02000503040000020004"/>
              <a:ea typeface="+mn-ea"/>
              <a:cs typeface="Times New Roman" panose="02020603050405020304" pitchFamily="18" charset="0"/>
            </a:rPr>
            <a:t>participation</a:t>
          </a:r>
          <a:endParaRPr lang="it-IT" sz="2200" b="1" kern="1200" dirty="0" smtClean="0">
            <a:ln w="10160">
              <a:solidFill>
                <a:schemeClr val="tx2">
                  <a:lumMod val="75000"/>
                  <a:lumOff val="25000"/>
                </a:schemeClr>
              </a:solidFill>
              <a:prstDash val="solid"/>
            </a:ln>
            <a:solidFill>
              <a:schemeClr val="tx2">
                <a:lumMod val="75000"/>
                <a:lumOff val="25000"/>
              </a:schemeClr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  <a:latin typeface="Congenial" panose="02000503040000020004"/>
            <a:ea typeface="+mn-ea"/>
            <a:cs typeface="Times New Roman" panose="02020603050405020304" pitchFamily="18" charset="0"/>
          </a:endParaRPr>
        </a:p>
        <a:p>
          <a:r>
            <a:rPr lang="it-IT" sz="2200" b="1" kern="1200" dirty="0" smtClean="0">
              <a:ln w="10160">
                <a:solidFill>
                  <a:schemeClr val="tx2">
                    <a:lumMod val="75000"/>
                    <a:lumOff val="25000"/>
                  </a:schemeClr>
                </a:solidFill>
                <a:prstDash val="solid"/>
              </a:ln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ngenial" panose="02000503040000020004"/>
              <a:ea typeface="+mn-ea"/>
              <a:cs typeface="Calibri" panose="020F0502020204030204" pitchFamily="34" charset="0"/>
            </a:rPr>
            <a:t>→</a:t>
          </a:r>
        </a:p>
        <a:p>
          <a:r>
            <a:rPr lang="it-IT" sz="2200" b="1" kern="1200" dirty="0" err="1" smtClean="0">
              <a:ln w="10160">
                <a:solidFill>
                  <a:schemeClr val="tx2">
                    <a:lumMod val="75000"/>
                    <a:lumOff val="25000"/>
                  </a:schemeClr>
                </a:solidFill>
                <a:prstDash val="solid"/>
              </a:ln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ngenial" panose="02000503040000020004"/>
              <a:ea typeface="+mn-ea"/>
              <a:cs typeface="Times New Roman" panose="02020603050405020304" pitchFamily="18" charset="0"/>
            </a:rPr>
            <a:t>inclusiveness</a:t>
          </a:r>
          <a:endParaRPr lang="it-IT" sz="2200" b="1" kern="1200" dirty="0" smtClean="0">
            <a:ln w="10160">
              <a:solidFill>
                <a:schemeClr val="tx2">
                  <a:lumMod val="75000"/>
                  <a:lumOff val="25000"/>
                </a:schemeClr>
              </a:solidFill>
              <a:prstDash val="solid"/>
            </a:ln>
            <a:solidFill>
              <a:schemeClr val="tx2">
                <a:lumMod val="75000"/>
                <a:lumOff val="25000"/>
              </a:schemeClr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  <a:latin typeface="Congenial" panose="02000503040000020004"/>
            <a:ea typeface="+mn-ea"/>
            <a:cs typeface="Times New Roman" panose="02020603050405020304" pitchFamily="18" charset="0"/>
          </a:endParaRPr>
        </a:p>
        <a:p>
          <a:endParaRPr lang="it-IT" sz="4000" b="1" kern="1200" dirty="0" smtClean="0">
            <a:ln w="10160">
              <a:solidFill>
                <a:schemeClr val="tx2">
                  <a:lumMod val="75000"/>
                  <a:lumOff val="25000"/>
                </a:schemeClr>
              </a:solidFill>
              <a:prstDash val="solid"/>
            </a:ln>
            <a:solidFill>
              <a:schemeClr val="tx2">
                <a:lumMod val="75000"/>
                <a:lumOff val="25000"/>
              </a:schemeClr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  <a:latin typeface="Congenial" panose="02000503040000020004"/>
            <a:ea typeface="+mn-ea"/>
            <a:cs typeface="Times New Roman" panose="02020603050405020304" pitchFamily="18" charset="0"/>
          </a:endParaRPr>
        </a:p>
      </dgm:t>
    </dgm:pt>
    <dgm:pt modelId="{B1D12391-BDD0-443D-AC88-2132D32890AB}" type="parTrans" cxnId="{6BD36086-CD74-4DC2-8351-E467571AD867}">
      <dgm:prSet/>
      <dgm:spPr/>
      <dgm:t>
        <a:bodyPr/>
        <a:lstStyle/>
        <a:p>
          <a:endParaRPr lang="it-IT"/>
        </a:p>
      </dgm:t>
    </dgm:pt>
    <dgm:pt modelId="{9DCFD353-01D1-4AA0-A857-E541E47652E3}" type="sibTrans" cxnId="{6BD36086-CD74-4DC2-8351-E467571AD867}">
      <dgm:prSet/>
      <dgm:spPr/>
      <dgm:t>
        <a:bodyPr/>
        <a:lstStyle/>
        <a:p>
          <a:endParaRPr lang="it-IT"/>
        </a:p>
      </dgm:t>
    </dgm:pt>
    <dgm:pt modelId="{5D1A53A6-1932-49EC-A921-9BC863796236}">
      <dgm:prSet custT="1"/>
      <dgm:spPr>
        <a:solidFill>
          <a:srgbClr val="FFD597"/>
        </a:solidFill>
      </dgm:spPr>
      <dgm:t>
        <a:bodyPr/>
        <a:lstStyle/>
        <a:p>
          <a:r>
            <a:rPr lang="it-IT" sz="2200" b="1" kern="1200" dirty="0" err="1" smtClean="0">
              <a:ln w="10160">
                <a:solidFill>
                  <a:schemeClr val="tx2">
                    <a:lumMod val="75000"/>
                    <a:lumOff val="25000"/>
                  </a:schemeClr>
                </a:solidFill>
                <a:prstDash val="solid"/>
              </a:ln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ngenial" panose="02000503040000020004"/>
              <a:ea typeface="+mn-ea"/>
              <a:cs typeface="Times New Roman" panose="02020603050405020304" pitchFamily="18" charset="0"/>
            </a:rPr>
            <a:t>Increased</a:t>
          </a:r>
          <a:r>
            <a:rPr lang="it-IT" sz="2200" b="1" kern="1200" dirty="0" smtClean="0">
              <a:ln w="10160">
                <a:solidFill>
                  <a:schemeClr val="tx2">
                    <a:lumMod val="75000"/>
                    <a:lumOff val="25000"/>
                  </a:schemeClr>
                </a:solidFill>
                <a:prstDash val="solid"/>
              </a:ln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ngenial" panose="02000503040000020004"/>
              <a:ea typeface="+mn-ea"/>
              <a:cs typeface="Times New Roman" panose="02020603050405020304" pitchFamily="18" charset="0"/>
            </a:rPr>
            <a:t> management </a:t>
          </a:r>
          <a:r>
            <a:rPr lang="it-IT" sz="2200" b="1" kern="1200" dirty="0" err="1" smtClean="0">
              <a:ln w="10160">
                <a:solidFill>
                  <a:schemeClr val="tx2">
                    <a:lumMod val="75000"/>
                    <a:lumOff val="25000"/>
                  </a:schemeClr>
                </a:solidFill>
                <a:prstDash val="solid"/>
              </a:ln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ngenial" panose="02000503040000020004"/>
              <a:ea typeface="+mn-ea"/>
              <a:cs typeface="Times New Roman" panose="02020603050405020304" pitchFamily="18" charset="0"/>
            </a:rPr>
            <a:t>efficiency</a:t>
          </a:r>
          <a:r>
            <a:rPr lang="it-IT" sz="2200" b="1" kern="1200" dirty="0" smtClean="0">
              <a:ln w="10160">
                <a:solidFill>
                  <a:schemeClr val="tx2">
                    <a:lumMod val="75000"/>
                    <a:lumOff val="25000"/>
                  </a:schemeClr>
                </a:solidFill>
                <a:prstDash val="solid"/>
              </a:ln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ngenial" panose="02000503040000020004"/>
              <a:ea typeface="+mn-ea"/>
              <a:cs typeface="Times New Roman" panose="02020603050405020304" pitchFamily="18" charset="0"/>
            </a:rPr>
            <a:t> </a:t>
          </a:r>
        </a:p>
        <a:p>
          <a:r>
            <a:rPr lang="it-IT" sz="2200" b="1" kern="1200" dirty="0" smtClean="0">
              <a:ln w="10160">
                <a:solidFill>
                  <a:schemeClr val="tx2">
                    <a:lumMod val="75000"/>
                    <a:lumOff val="25000"/>
                  </a:schemeClr>
                </a:solidFill>
                <a:prstDash val="solid"/>
              </a:ln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ngenial" panose="02000503040000020004"/>
              <a:ea typeface="+mn-ea"/>
              <a:cs typeface="Calibri" panose="020F0502020204030204" pitchFamily="34" charset="0"/>
            </a:rPr>
            <a:t>→</a:t>
          </a:r>
        </a:p>
        <a:p>
          <a:r>
            <a:rPr lang="it-IT" sz="2200" b="1" kern="1200" dirty="0" err="1" smtClean="0">
              <a:ln w="10160">
                <a:solidFill>
                  <a:schemeClr val="tx2">
                    <a:lumMod val="75000"/>
                    <a:lumOff val="25000"/>
                  </a:schemeClr>
                </a:solidFill>
                <a:prstDash val="solid"/>
              </a:ln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ngenial" panose="02000503040000020004"/>
              <a:ea typeface="+mn-ea"/>
              <a:cs typeface="Times New Roman" panose="02020603050405020304" pitchFamily="18" charset="0"/>
            </a:rPr>
            <a:t>coordination</a:t>
          </a:r>
          <a:r>
            <a:rPr lang="it-IT" sz="2200" b="1" kern="1200" dirty="0" smtClean="0">
              <a:ln w="10160">
                <a:solidFill>
                  <a:schemeClr val="tx2">
                    <a:lumMod val="75000"/>
                    <a:lumOff val="25000"/>
                  </a:schemeClr>
                </a:solidFill>
                <a:prstDash val="solid"/>
              </a:ln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ngenial" panose="02000503040000020004"/>
              <a:ea typeface="+mn-ea"/>
              <a:cs typeface="Times New Roman" panose="02020603050405020304" pitchFamily="18" charset="0"/>
            </a:rPr>
            <a:t> and </a:t>
          </a:r>
          <a:r>
            <a:rPr lang="it-IT" sz="2200" b="1" kern="1200" dirty="0" err="1" smtClean="0">
              <a:ln w="10160">
                <a:solidFill>
                  <a:schemeClr val="tx2">
                    <a:lumMod val="75000"/>
                    <a:lumOff val="25000"/>
                  </a:schemeClr>
                </a:solidFill>
                <a:prstDash val="solid"/>
              </a:ln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ngenial" panose="02000503040000020004"/>
              <a:ea typeface="+mn-ea"/>
              <a:cs typeface="Times New Roman" panose="02020603050405020304" pitchFamily="18" charset="0"/>
            </a:rPr>
            <a:t>resource</a:t>
          </a:r>
          <a:r>
            <a:rPr lang="it-IT" sz="2200" b="1" kern="1200" dirty="0" smtClean="0">
              <a:ln w="10160">
                <a:solidFill>
                  <a:schemeClr val="tx2">
                    <a:lumMod val="75000"/>
                    <a:lumOff val="25000"/>
                  </a:schemeClr>
                </a:solidFill>
                <a:prstDash val="solid"/>
              </a:ln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ngenial" panose="02000503040000020004"/>
              <a:ea typeface="+mn-ea"/>
              <a:cs typeface="Times New Roman" panose="02020603050405020304" pitchFamily="18" charset="0"/>
            </a:rPr>
            <a:t> </a:t>
          </a:r>
          <a:r>
            <a:rPr lang="it-IT" sz="2200" b="1" kern="1200" dirty="0" err="1" smtClean="0">
              <a:ln w="10160">
                <a:solidFill>
                  <a:schemeClr val="tx2">
                    <a:lumMod val="75000"/>
                    <a:lumOff val="25000"/>
                  </a:schemeClr>
                </a:solidFill>
                <a:prstDash val="solid"/>
              </a:ln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ngenial" panose="02000503040000020004"/>
              <a:ea typeface="+mn-ea"/>
              <a:cs typeface="Times New Roman" panose="02020603050405020304" pitchFamily="18" charset="0"/>
            </a:rPr>
            <a:t>optimization</a:t>
          </a:r>
          <a:endParaRPr lang="it-IT" sz="3200" b="1" kern="1200" dirty="0">
            <a:ln w="10160">
              <a:solidFill>
                <a:schemeClr val="tx2">
                  <a:lumMod val="75000"/>
                  <a:lumOff val="25000"/>
                </a:schemeClr>
              </a:solidFill>
              <a:prstDash val="solid"/>
            </a:ln>
            <a:solidFill>
              <a:schemeClr val="tx2">
                <a:lumMod val="75000"/>
                <a:lumOff val="25000"/>
              </a:schemeClr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  <a:latin typeface="Congenial" panose="02000503040000020004"/>
            <a:ea typeface="+mn-ea"/>
            <a:cs typeface="Times New Roman" panose="02020603050405020304" pitchFamily="18" charset="0"/>
          </a:endParaRPr>
        </a:p>
      </dgm:t>
    </dgm:pt>
    <dgm:pt modelId="{5E5CE19D-F7B9-4730-BFB4-6729DECEC644}" type="parTrans" cxnId="{F624ACA9-9663-4EA7-8E6E-EC2B38EA39F2}">
      <dgm:prSet/>
      <dgm:spPr/>
      <dgm:t>
        <a:bodyPr/>
        <a:lstStyle/>
        <a:p>
          <a:endParaRPr lang="it-IT"/>
        </a:p>
      </dgm:t>
    </dgm:pt>
    <dgm:pt modelId="{899A37D8-CCF0-4FF8-A756-35239F830D61}" type="sibTrans" cxnId="{F624ACA9-9663-4EA7-8E6E-EC2B38EA39F2}">
      <dgm:prSet/>
      <dgm:spPr/>
      <dgm:t>
        <a:bodyPr/>
        <a:lstStyle/>
        <a:p>
          <a:endParaRPr lang="it-IT"/>
        </a:p>
      </dgm:t>
    </dgm:pt>
    <dgm:pt modelId="{8C2426C4-41C1-4F36-BA66-2729A93AB0A7}">
      <dgm:prSet custT="1"/>
      <dgm:spPr>
        <a:solidFill>
          <a:srgbClr val="8AC67E"/>
        </a:solidFill>
      </dgm:spPr>
      <dgm:t>
        <a:bodyPr/>
        <a:lstStyle/>
        <a:p>
          <a:r>
            <a:rPr lang="it-IT" sz="2200" b="1" kern="1200" dirty="0" err="1" smtClean="0">
              <a:ln w="10160">
                <a:solidFill>
                  <a:schemeClr val="tx2">
                    <a:lumMod val="75000"/>
                    <a:lumOff val="25000"/>
                  </a:schemeClr>
                </a:solidFill>
                <a:prstDash val="solid"/>
              </a:ln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ngenial" panose="02000503040000020004"/>
              <a:ea typeface="+mn-ea"/>
              <a:cs typeface="Times New Roman" panose="02020603050405020304" pitchFamily="18" charset="0"/>
            </a:rPr>
            <a:t>Streamlined</a:t>
          </a:r>
          <a:r>
            <a:rPr lang="it-IT" sz="2200" b="1" kern="1200" dirty="0" smtClean="0">
              <a:ln w="10160">
                <a:solidFill>
                  <a:schemeClr val="tx2">
                    <a:lumMod val="75000"/>
                    <a:lumOff val="25000"/>
                  </a:schemeClr>
                </a:solidFill>
                <a:prstDash val="solid"/>
              </a:ln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ngenial" panose="02000503040000020004"/>
              <a:ea typeface="+mn-ea"/>
              <a:cs typeface="Times New Roman" panose="02020603050405020304" pitchFamily="18" charset="0"/>
            </a:rPr>
            <a:t> </a:t>
          </a:r>
          <a:r>
            <a:rPr lang="it-IT" sz="2200" b="1" kern="1200" dirty="0" err="1" smtClean="0">
              <a:ln w="10160">
                <a:solidFill>
                  <a:schemeClr val="tx2">
                    <a:lumMod val="75000"/>
                    <a:lumOff val="25000"/>
                  </a:schemeClr>
                </a:solidFill>
                <a:prstDash val="solid"/>
              </a:ln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ngenial" panose="02000503040000020004"/>
              <a:ea typeface="+mn-ea"/>
              <a:cs typeface="Times New Roman" panose="02020603050405020304" pitchFamily="18" charset="0"/>
            </a:rPr>
            <a:t>procedures</a:t>
          </a:r>
          <a:r>
            <a:rPr lang="it-IT" sz="2200" b="1" kern="1200" dirty="0" smtClean="0">
              <a:ln w="10160">
                <a:solidFill>
                  <a:schemeClr val="tx2">
                    <a:lumMod val="75000"/>
                    <a:lumOff val="25000"/>
                  </a:schemeClr>
                </a:solidFill>
                <a:prstDash val="solid"/>
              </a:ln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ngenial" panose="02000503040000020004"/>
              <a:ea typeface="+mn-ea"/>
              <a:cs typeface="Times New Roman" panose="02020603050405020304" pitchFamily="18" charset="0"/>
            </a:rPr>
            <a:t> for </a:t>
          </a:r>
          <a:r>
            <a:rPr lang="it-IT" sz="2200" b="1" kern="1200" dirty="0" err="1" smtClean="0">
              <a:ln w="10160">
                <a:solidFill>
                  <a:schemeClr val="tx2">
                    <a:lumMod val="75000"/>
                    <a:lumOff val="25000"/>
                  </a:schemeClr>
                </a:solidFill>
                <a:prstDash val="solid"/>
              </a:ln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ngenial" panose="02000503040000020004"/>
              <a:ea typeface="+mn-ea"/>
              <a:cs typeface="Times New Roman" panose="02020603050405020304" pitchFamily="18" charset="0"/>
            </a:rPr>
            <a:t>users</a:t>
          </a:r>
          <a:endParaRPr lang="it-IT" sz="2200" b="1" kern="1200" dirty="0" smtClean="0">
            <a:ln w="10160">
              <a:solidFill>
                <a:schemeClr val="tx2">
                  <a:lumMod val="75000"/>
                  <a:lumOff val="25000"/>
                </a:schemeClr>
              </a:solidFill>
              <a:prstDash val="solid"/>
            </a:ln>
            <a:solidFill>
              <a:schemeClr val="tx2">
                <a:lumMod val="75000"/>
                <a:lumOff val="25000"/>
              </a:schemeClr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  <a:latin typeface="Congenial" panose="02000503040000020004"/>
            <a:ea typeface="+mn-ea"/>
            <a:cs typeface="Times New Roman" panose="02020603050405020304" pitchFamily="18" charset="0"/>
          </a:endParaRPr>
        </a:p>
        <a:p>
          <a:r>
            <a:rPr lang="it-IT" sz="2200" b="1" kern="1200" dirty="0" smtClean="0">
              <a:ln w="10160">
                <a:solidFill>
                  <a:schemeClr val="tx2">
                    <a:lumMod val="75000"/>
                    <a:lumOff val="25000"/>
                  </a:schemeClr>
                </a:solidFill>
                <a:prstDash val="solid"/>
              </a:ln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ngenial" panose="02000503040000020004"/>
              <a:ea typeface="+mn-ea"/>
              <a:cs typeface="Calibri" panose="020F0502020204030204" pitchFamily="34" charset="0"/>
            </a:rPr>
            <a:t>→</a:t>
          </a:r>
          <a:endParaRPr lang="it-IT" sz="2200" b="1" kern="1200" dirty="0" smtClean="0">
            <a:ln w="10160">
              <a:solidFill>
                <a:schemeClr val="tx2">
                  <a:lumMod val="75000"/>
                  <a:lumOff val="25000"/>
                </a:schemeClr>
              </a:solidFill>
              <a:prstDash val="solid"/>
            </a:ln>
            <a:solidFill>
              <a:schemeClr val="tx2">
                <a:lumMod val="75000"/>
                <a:lumOff val="25000"/>
              </a:schemeClr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  <a:latin typeface="Congenial" panose="02000503040000020004"/>
            <a:ea typeface="+mn-ea"/>
            <a:cs typeface="Times New Roman" panose="02020603050405020304" pitchFamily="18" charset="0"/>
          </a:endParaRPr>
        </a:p>
        <a:p>
          <a:r>
            <a:rPr lang="it-IT" sz="2200" b="1" kern="1200" dirty="0" err="1" smtClean="0">
              <a:ln w="10160">
                <a:solidFill>
                  <a:schemeClr val="tx2">
                    <a:lumMod val="75000"/>
                    <a:lumOff val="25000"/>
                  </a:schemeClr>
                </a:solidFill>
                <a:prstDash val="solid"/>
              </a:ln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ngenial" panose="02000503040000020004"/>
              <a:ea typeface="+mn-ea"/>
              <a:cs typeface="Times New Roman" panose="02020603050405020304" pitchFamily="18" charset="0"/>
            </a:rPr>
            <a:t>reduced</a:t>
          </a:r>
          <a:r>
            <a:rPr lang="it-IT" sz="2200" b="1" kern="1200" dirty="0" smtClean="0">
              <a:ln w="10160">
                <a:solidFill>
                  <a:schemeClr val="tx2">
                    <a:lumMod val="75000"/>
                    <a:lumOff val="25000"/>
                  </a:schemeClr>
                </a:solidFill>
                <a:prstDash val="solid"/>
              </a:ln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ngenial" panose="02000503040000020004"/>
              <a:ea typeface="+mn-ea"/>
              <a:cs typeface="Times New Roman" panose="02020603050405020304" pitchFamily="18" charset="0"/>
            </a:rPr>
            <a:t> </a:t>
          </a:r>
          <a:r>
            <a:rPr lang="it-IT" sz="2200" b="1" kern="1200" dirty="0" err="1" smtClean="0">
              <a:ln w="10160">
                <a:solidFill>
                  <a:schemeClr val="tx2">
                    <a:lumMod val="75000"/>
                    <a:lumOff val="25000"/>
                  </a:schemeClr>
                </a:solidFill>
                <a:prstDash val="solid"/>
              </a:ln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ngenial" panose="02000503040000020004"/>
              <a:ea typeface="+mn-ea"/>
              <a:cs typeface="Times New Roman" panose="02020603050405020304" pitchFamily="18" charset="0"/>
            </a:rPr>
            <a:t>access</a:t>
          </a:r>
          <a:r>
            <a:rPr lang="it-IT" sz="2200" b="1" kern="1200" dirty="0" smtClean="0">
              <a:ln w="10160">
                <a:solidFill>
                  <a:schemeClr val="tx2">
                    <a:lumMod val="75000"/>
                    <a:lumOff val="25000"/>
                  </a:schemeClr>
                </a:solidFill>
                <a:prstDash val="solid"/>
              </a:ln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ngenial" panose="02000503040000020004"/>
              <a:ea typeface="+mn-ea"/>
              <a:cs typeface="Times New Roman" panose="02020603050405020304" pitchFamily="18" charset="0"/>
            </a:rPr>
            <a:t> </a:t>
          </a:r>
          <a:r>
            <a:rPr lang="it-IT" sz="2200" b="1" kern="1200" dirty="0" err="1" smtClean="0">
              <a:ln w="10160">
                <a:solidFill>
                  <a:schemeClr val="tx2">
                    <a:lumMod val="75000"/>
                    <a:lumOff val="25000"/>
                  </a:schemeClr>
                </a:solidFill>
                <a:prstDash val="solid"/>
              </a:ln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ngenial" panose="02000503040000020004"/>
              <a:ea typeface="+mn-ea"/>
              <a:cs typeface="Times New Roman" panose="02020603050405020304" pitchFamily="18" charset="0"/>
            </a:rPr>
            <a:t>barriers</a:t>
          </a:r>
          <a:r>
            <a:rPr lang="it-IT" sz="2200" b="1" kern="1200" dirty="0" smtClean="0">
              <a:ln w="10160">
                <a:solidFill>
                  <a:schemeClr val="tx2">
                    <a:lumMod val="75000"/>
                    <a:lumOff val="25000"/>
                  </a:schemeClr>
                </a:solidFill>
                <a:prstDash val="solid"/>
              </a:ln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ngenial" panose="02000503040000020004"/>
              <a:ea typeface="+mn-ea"/>
              <a:cs typeface="Times New Roman" panose="02020603050405020304" pitchFamily="18" charset="0"/>
            </a:rPr>
            <a:t> </a:t>
          </a:r>
        </a:p>
        <a:p>
          <a:endParaRPr lang="it-IT" sz="2200" b="1" kern="1200" dirty="0">
            <a:ln w="10160">
              <a:solidFill>
                <a:schemeClr val="tx2">
                  <a:lumMod val="75000"/>
                  <a:lumOff val="25000"/>
                </a:schemeClr>
              </a:solidFill>
              <a:prstDash val="solid"/>
            </a:ln>
            <a:solidFill>
              <a:schemeClr val="tx2">
                <a:lumMod val="75000"/>
                <a:lumOff val="25000"/>
              </a:schemeClr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  <a:latin typeface="Congenial" panose="02000503040000020004"/>
            <a:ea typeface="+mn-ea"/>
            <a:cs typeface="Times New Roman" panose="02020603050405020304" pitchFamily="18" charset="0"/>
          </a:endParaRPr>
        </a:p>
      </dgm:t>
    </dgm:pt>
    <dgm:pt modelId="{3D68699F-AA37-4809-BFF0-672DE29958AE}" type="parTrans" cxnId="{1FE80D03-B100-46ED-98AD-2D48D5C355F0}">
      <dgm:prSet/>
      <dgm:spPr/>
      <dgm:t>
        <a:bodyPr/>
        <a:lstStyle/>
        <a:p>
          <a:endParaRPr lang="it-IT"/>
        </a:p>
      </dgm:t>
    </dgm:pt>
    <dgm:pt modelId="{F7C32AD7-375A-4F79-B9A9-671691F980E4}" type="sibTrans" cxnId="{1FE80D03-B100-46ED-98AD-2D48D5C355F0}">
      <dgm:prSet/>
      <dgm:spPr/>
      <dgm:t>
        <a:bodyPr/>
        <a:lstStyle/>
        <a:p>
          <a:endParaRPr lang="it-IT"/>
        </a:p>
      </dgm:t>
    </dgm:pt>
    <dgm:pt modelId="{F427963B-9E07-45BB-847B-5B211CD6D439}" type="pres">
      <dgm:prSet presAssocID="{ECFEC9B8-92AC-46C6-B2CC-2986E585FBE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D9AD2EC8-E957-4CD6-A008-A8B00262C287}" type="pres">
      <dgm:prSet presAssocID="{ECFEC9B8-92AC-46C6-B2CC-2986E585FBE4}" presName="fgShape" presStyleLbl="fgShp" presStyleIdx="0" presStyleCnt="1" custScaleY="188844" custLinFactY="-200000" custLinFactNeighborX="1719" custLinFactNeighborY="-288190"/>
      <dgm:spPr/>
    </dgm:pt>
    <dgm:pt modelId="{CE091AA1-0D77-4048-A79A-99FEE52E09C8}" type="pres">
      <dgm:prSet presAssocID="{ECFEC9B8-92AC-46C6-B2CC-2986E585FBE4}" presName="linComp" presStyleCnt="0"/>
      <dgm:spPr/>
    </dgm:pt>
    <dgm:pt modelId="{88B2C263-D6B2-4A14-816F-77A9E9033202}" type="pres">
      <dgm:prSet presAssocID="{437843DD-3ADC-428A-B80D-ECDC39B43974}" presName="compNode" presStyleCnt="0"/>
      <dgm:spPr/>
    </dgm:pt>
    <dgm:pt modelId="{638BE044-8399-4D2C-9383-DBD47661AB7A}" type="pres">
      <dgm:prSet presAssocID="{437843DD-3ADC-428A-B80D-ECDC39B43974}" presName="bkgdShape" presStyleLbl="node1" presStyleIdx="0" presStyleCnt="5" custLinFactX="-33517" custLinFactNeighborX="-100000" custLinFactNeighborY="-29531"/>
      <dgm:spPr/>
      <dgm:t>
        <a:bodyPr/>
        <a:lstStyle/>
        <a:p>
          <a:endParaRPr lang="it-IT"/>
        </a:p>
      </dgm:t>
    </dgm:pt>
    <dgm:pt modelId="{0033FBA5-EEF9-4A7A-B236-49677DD7E122}" type="pres">
      <dgm:prSet presAssocID="{437843DD-3ADC-428A-B80D-ECDC39B43974}" presName="nodeTx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6649831-327F-4706-B238-D7ECC45E1844}" type="pres">
      <dgm:prSet presAssocID="{437843DD-3ADC-428A-B80D-ECDC39B43974}" presName="invisiNode" presStyleLbl="node1" presStyleIdx="0" presStyleCnt="5"/>
      <dgm:spPr/>
    </dgm:pt>
    <dgm:pt modelId="{405DD7A3-CA4C-4465-A503-480D66B443FF}" type="pres">
      <dgm:prSet presAssocID="{437843DD-3ADC-428A-B80D-ECDC39B43974}" presName="imagNode" presStyleLbl="fgImgPlace1" presStyleIdx="0" presStyleCnt="5"/>
      <dgm:spPr>
        <a:noFill/>
        <a:ln>
          <a:noFill/>
        </a:ln>
      </dgm:spPr>
    </dgm:pt>
    <dgm:pt modelId="{D4D18C9A-29C6-42BA-ACDE-416A5E6C2CE4}" type="pres">
      <dgm:prSet presAssocID="{CCB7A8B8-6770-4079-AD35-1D5496E4BC36}" presName="sibTrans" presStyleLbl="sibTrans2D1" presStyleIdx="0" presStyleCnt="0"/>
      <dgm:spPr/>
      <dgm:t>
        <a:bodyPr/>
        <a:lstStyle/>
        <a:p>
          <a:endParaRPr lang="it-IT"/>
        </a:p>
      </dgm:t>
    </dgm:pt>
    <dgm:pt modelId="{BA214D2E-E5C5-4D8B-92E6-6A8BE414E0F0}" type="pres">
      <dgm:prSet presAssocID="{71AAAD66-AB22-4422-B068-F6FED0DE60B8}" presName="compNode" presStyleCnt="0"/>
      <dgm:spPr/>
    </dgm:pt>
    <dgm:pt modelId="{A4521D22-F834-4785-B335-D7A7708BBA74}" type="pres">
      <dgm:prSet presAssocID="{71AAAD66-AB22-4422-B068-F6FED0DE60B8}" presName="bkgdShape" presStyleLbl="node1" presStyleIdx="1" presStyleCnt="5" custAng="0"/>
      <dgm:spPr/>
      <dgm:t>
        <a:bodyPr/>
        <a:lstStyle/>
        <a:p>
          <a:endParaRPr lang="it-IT"/>
        </a:p>
      </dgm:t>
    </dgm:pt>
    <dgm:pt modelId="{FF104574-606F-4B60-83CE-302B8B5DE359}" type="pres">
      <dgm:prSet presAssocID="{71AAAD66-AB22-4422-B068-F6FED0DE60B8}" presName="nodeT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4AF3937-0398-48DC-9098-B0AAEA61FB43}" type="pres">
      <dgm:prSet presAssocID="{71AAAD66-AB22-4422-B068-F6FED0DE60B8}" presName="invisiNode" presStyleLbl="node1" presStyleIdx="1" presStyleCnt="5"/>
      <dgm:spPr/>
    </dgm:pt>
    <dgm:pt modelId="{715F60CD-610E-43E5-B4C2-17C4F11C99C9}" type="pres">
      <dgm:prSet presAssocID="{71AAAD66-AB22-4422-B068-F6FED0DE60B8}" presName="imagNode" presStyleLbl="fgImgPlace1" presStyleIdx="1" presStyleCnt="5"/>
      <dgm:spPr>
        <a:noFill/>
        <a:ln>
          <a:noFill/>
        </a:ln>
      </dgm:spPr>
    </dgm:pt>
    <dgm:pt modelId="{1FF7B827-0993-4384-996D-8F164DE0ECD8}" type="pres">
      <dgm:prSet presAssocID="{1EF04F42-49B7-405E-8D0A-4D5BC4E85CC5}" presName="sibTrans" presStyleLbl="sibTrans2D1" presStyleIdx="0" presStyleCnt="0"/>
      <dgm:spPr/>
      <dgm:t>
        <a:bodyPr/>
        <a:lstStyle/>
        <a:p>
          <a:endParaRPr lang="it-IT"/>
        </a:p>
      </dgm:t>
    </dgm:pt>
    <dgm:pt modelId="{2232CD5F-9A03-4A48-B474-EBD1F2AB5FD3}" type="pres">
      <dgm:prSet presAssocID="{6E566FBA-00A8-4F87-A010-B95EC2F8AF88}" presName="compNode" presStyleCnt="0"/>
      <dgm:spPr/>
    </dgm:pt>
    <dgm:pt modelId="{04B40293-1702-47BF-B970-B5508BC8E83A}" type="pres">
      <dgm:prSet presAssocID="{6E566FBA-00A8-4F87-A010-B95EC2F8AF88}" presName="bkgdShape" presStyleLbl="node1" presStyleIdx="2" presStyleCnt="5" custAng="0" custScaleY="100000" custLinFactNeighborX="-484"/>
      <dgm:spPr/>
      <dgm:t>
        <a:bodyPr/>
        <a:lstStyle/>
        <a:p>
          <a:endParaRPr lang="it-IT"/>
        </a:p>
      </dgm:t>
    </dgm:pt>
    <dgm:pt modelId="{5800B651-97B9-4110-8376-0ED5F841CDE8}" type="pres">
      <dgm:prSet presAssocID="{6E566FBA-00A8-4F87-A010-B95EC2F8AF88}" presName="nodeT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88C188C-3CE8-409A-8992-FEAB2811D57E}" type="pres">
      <dgm:prSet presAssocID="{6E566FBA-00A8-4F87-A010-B95EC2F8AF88}" presName="invisiNode" presStyleLbl="node1" presStyleIdx="2" presStyleCnt="5"/>
      <dgm:spPr/>
    </dgm:pt>
    <dgm:pt modelId="{40D204E5-E0D5-497F-9D72-7E9133A7F774}" type="pres">
      <dgm:prSet presAssocID="{6E566FBA-00A8-4F87-A010-B95EC2F8AF88}" presName="imagNode" presStyleLbl="fgImgPlace1" presStyleIdx="2" presStyleCnt="5"/>
      <dgm:spPr>
        <a:noFill/>
        <a:ln>
          <a:noFill/>
        </a:ln>
      </dgm:spPr>
    </dgm:pt>
    <dgm:pt modelId="{D98BF206-9F99-4364-931F-B22CBEB2996C}" type="pres">
      <dgm:prSet presAssocID="{9DCFD353-01D1-4AA0-A857-E541E47652E3}" presName="sibTrans" presStyleLbl="sibTrans2D1" presStyleIdx="0" presStyleCnt="0"/>
      <dgm:spPr/>
      <dgm:t>
        <a:bodyPr/>
        <a:lstStyle/>
        <a:p>
          <a:endParaRPr lang="it-IT"/>
        </a:p>
      </dgm:t>
    </dgm:pt>
    <dgm:pt modelId="{658950A4-ED30-47D5-BF2D-9EB60BE8D24D}" type="pres">
      <dgm:prSet presAssocID="{5D1A53A6-1932-49EC-A921-9BC863796236}" presName="compNode" presStyleCnt="0"/>
      <dgm:spPr/>
    </dgm:pt>
    <dgm:pt modelId="{BBB407C0-F8AF-4FB6-BF7C-5E8262DDA265}" type="pres">
      <dgm:prSet presAssocID="{5D1A53A6-1932-49EC-A921-9BC863796236}" presName="bkgdShape" presStyleLbl="node1" presStyleIdx="3" presStyleCnt="5" custLinFactNeighborX="-1123" custLinFactNeighborY="-247"/>
      <dgm:spPr/>
      <dgm:t>
        <a:bodyPr/>
        <a:lstStyle/>
        <a:p>
          <a:endParaRPr lang="it-IT"/>
        </a:p>
      </dgm:t>
    </dgm:pt>
    <dgm:pt modelId="{08EA8721-24C4-4D0D-87C7-509782F22785}" type="pres">
      <dgm:prSet presAssocID="{5D1A53A6-1932-49EC-A921-9BC863796236}" presName="nodeT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EC63982-849F-4DE0-82F9-A461617B7767}" type="pres">
      <dgm:prSet presAssocID="{5D1A53A6-1932-49EC-A921-9BC863796236}" presName="invisiNode" presStyleLbl="node1" presStyleIdx="3" presStyleCnt="5"/>
      <dgm:spPr/>
    </dgm:pt>
    <dgm:pt modelId="{357B5CEC-476A-4BED-8CFE-D5D52DFFC0F2}" type="pres">
      <dgm:prSet presAssocID="{5D1A53A6-1932-49EC-A921-9BC863796236}" presName="imagNode" presStyleLbl="fgImgPlace1" presStyleIdx="3" presStyleCnt="5"/>
      <dgm:spPr>
        <a:noFill/>
        <a:ln>
          <a:noFill/>
        </a:ln>
      </dgm:spPr>
    </dgm:pt>
    <dgm:pt modelId="{249E840B-340E-4BC4-8BF9-AD67B938C72F}" type="pres">
      <dgm:prSet presAssocID="{899A37D8-CCF0-4FF8-A756-35239F830D61}" presName="sibTrans" presStyleLbl="sibTrans2D1" presStyleIdx="0" presStyleCnt="0"/>
      <dgm:spPr/>
      <dgm:t>
        <a:bodyPr/>
        <a:lstStyle/>
        <a:p>
          <a:endParaRPr lang="it-IT"/>
        </a:p>
      </dgm:t>
    </dgm:pt>
    <dgm:pt modelId="{6F9A7905-2BF7-449F-97C4-8DD23810317C}" type="pres">
      <dgm:prSet presAssocID="{8C2426C4-41C1-4F36-BA66-2729A93AB0A7}" presName="compNode" presStyleCnt="0"/>
      <dgm:spPr/>
    </dgm:pt>
    <dgm:pt modelId="{CEB883A8-5FDB-40AB-A739-64DEAA5A762E}" type="pres">
      <dgm:prSet presAssocID="{8C2426C4-41C1-4F36-BA66-2729A93AB0A7}" presName="bkgdShape" presStyleLbl="node1" presStyleIdx="4" presStyleCnt="5" custLinFactNeighborX="-607" custLinFactNeighborY="-741"/>
      <dgm:spPr/>
      <dgm:t>
        <a:bodyPr/>
        <a:lstStyle/>
        <a:p>
          <a:endParaRPr lang="it-IT"/>
        </a:p>
      </dgm:t>
    </dgm:pt>
    <dgm:pt modelId="{DC99E52B-7A96-4F98-83C2-4DE48E6E318E}" type="pres">
      <dgm:prSet presAssocID="{8C2426C4-41C1-4F36-BA66-2729A93AB0A7}" presName="nodeT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EC93D94-9782-4EFC-A35D-62249389CA5D}" type="pres">
      <dgm:prSet presAssocID="{8C2426C4-41C1-4F36-BA66-2729A93AB0A7}" presName="invisiNode" presStyleLbl="node1" presStyleIdx="4" presStyleCnt="5"/>
      <dgm:spPr/>
    </dgm:pt>
    <dgm:pt modelId="{E25C432D-6ADB-4570-A053-B7DAFD44D180}" type="pres">
      <dgm:prSet presAssocID="{8C2426C4-41C1-4F36-BA66-2729A93AB0A7}" presName="imagNode" presStyleLbl="fgImgPlace1" presStyleIdx="4" presStyleCnt="5"/>
      <dgm:spPr>
        <a:noFill/>
        <a:ln>
          <a:noFill/>
        </a:ln>
      </dgm:spPr>
    </dgm:pt>
  </dgm:ptLst>
  <dgm:cxnLst>
    <dgm:cxn modelId="{F624ACA9-9663-4EA7-8E6E-EC2B38EA39F2}" srcId="{ECFEC9B8-92AC-46C6-B2CC-2986E585FBE4}" destId="{5D1A53A6-1932-49EC-A921-9BC863796236}" srcOrd="3" destOrd="0" parTransId="{5E5CE19D-F7B9-4730-BFB4-6729DECEC644}" sibTransId="{899A37D8-CCF0-4FF8-A756-35239F830D61}"/>
    <dgm:cxn modelId="{1FE80D03-B100-46ED-98AD-2D48D5C355F0}" srcId="{ECFEC9B8-92AC-46C6-B2CC-2986E585FBE4}" destId="{8C2426C4-41C1-4F36-BA66-2729A93AB0A7}" srcOrd="4" destOrd="0" parTransId="{3D68699F-AA37-4809-BFF0-672DE29958AE}" sibTransId="{F7C32AD7-375A-4F79-B9A9-671691F980E4}"/>
    <dgm:cxn modelId="{B0A8A81E-5158-480D-96B8-4ADA0F2C3C0E}" type="presOf" srcId="{9DCFD353-01D1-4AA0-A857-E541E47652E3}" destId="{D98BF206-9F99-4364-931F-B22CBEB2996C}" srcOrd="0" destOrd="0" presId="urn:microsoft.com/office/officeart/2005/8/layout/hList7"/>
    <dgm:cxn modelId="{67CAB6DF-4A7A-4BC2-9B54-2BE461D121C6}" type="presOf" srcId="{6E566FBA-00A8-4F87-A010-B95EC2F8AF88}" destId="{04B40293-1702-47BF-B970-B5508BC8E83A}" srcOrd="0" destOrd="0" presId="urn:microsoft.com/office/officeart/2005/8/layout/hList7"/>
    <dgm:cxn modelId="{E9C61A2D-C1FF-41A3-952D-3D7F9E1A7A1E}" type="presOf" srcId="{899A37D8-CCF0-4FF8-A756-35239F830D61}" destId="{249E840B-340E-4BC4-8BF9-AD67B938C72F}" srcOrd="0" destOrd="0" presId="urn:microsoft.com/office/officeart/2005/8/layout/hList7"/>
    <dgm:cxn modelId="{26EE3587-6C03-403E-BB15-0008467B1046}" type="presOf" srcId="{5D1A53A6-1932-49EC-A921-9BC863796236}" destId="{08EA8721-24C4-4D0D-87C7-509782F22785}" srcOrd="1" destOrd="0" presId="urn:microsoft.com/office/officeart/2005/8/layout/hList7"/>
    <dgm:cxn modelId="{1A78F9D4-7427-42D1-8C51-CC55241BE044}" type="presOf" srcId="{71AAAD66-AB22-4422-B068-F6FED0DE60B8}" destId="{A4521D22-F834-4785-B335-D7A7708BBA74}" srcOrd="0" destOrd="0" presId="urn:microsoft.com/office/officeart/2005/8/layout/hList7"/>
    <dgm:cxn modelId="{805052B7-A199-465E-9542-D11BCE59D769}" type="presOf" srcId="{437843DD-3ADC-428A-B80D-ECDC39B43974}" destId="{0033FBA5-EEF9-4A7A-B236-49677DD7E122}" srcOrd="1" destOrd="0" presId="urn:microsoft.com/office/officeart/2005/8/layout/hList7"/>
    <dgm:cxn modelId="{14C617FD-A8A7-4680-AF17-C09DF9ECD18B}" type="presOf" srcId="{6E566FBA-00A8-4F87-A010-B95EC2F8AF88}" destId="{5800B651-97B9-4110-8376-0ED5F841CDE8}" srcOrd="1" destOrd="0" presId="urn:microsoft.com/office/officeart/2005/8/layout/hList7"/>
    <dgm:cxn modelId="{60DAD100-B444-49CD-A6CF-FFC0324126ED}" srcId="{ECFEC9B8-92AC-46C6-B2CC-2986E585FBE4}" destId="{437843DD-3ADC-428A-B80D-ECDC39B43974}" srcOrd="0" destOrd="0" parTransId="{B75D9CF5-C30D-42B6-A504-C846BDE1A0FF}" sibTransId="{CCB7A8B8-6770-4079-AD35-1D5496E4BC36}"/>
    <dgm:cxn modelId="{AC44BB2B-278E-4FAD-87A3-762A7648E345}" type="presOf" srcId="{1EF04F42-49B7-405E-8D0A-4D5BC4E85CC5}" destId="{1FF7B827-0993-4384-996D-8F164DE0ECD8}" srcOrd="0" destOrd="0" presId="urn:microsoft.com/office/officeart/2005/8/layout/hList7"/>
    <dgm:cxn modelId="{7ED2C50C-5426-4229-AFFE-E55E6E53EFA2}" type="presOf" srcId="{8C2426C4-41C1-4F36-BA66-2729A93AB0A7}" destId="{DC99E52B-7A96-4F98-83C2-4DE48E6E318E}" srcOrd="1" destOrd="0" presId="urn:microsoft.com/office/officeart/2005/8/layout/hList7"/>
    <dgm:cxn modelId="{6BD36086-CD74-4DC2-8351-E467571AD867}" srcId="{ECFEC9B8-92AC-46C6-B2CC-2986E585FBE4}" destId="{6E566FBA-00A8-4F87-A010-B95EC2F8AF88}" srcOrd="2" destOrd="0" parTransId="{B1D12391-BDD0-443D-AC88-2132D32890AB}" sibTransId="{9DCFD353-01D1-4AA0-A857-E541E47652E3}"/>
    <dgm:cxn modelId="{BED2B918-EC8C-4043-A097-7EC497DE9953}" type="presOf" srcId="{71AAAD66-AB22-4422-B068-F6FED0DE60B8}" destId="{FF104574-606F-4B60-83CE-302B8B5DE359}" srcOrd="1" destOrd="0" presId="urn:microsoft.com/office/officeart/2005/8/layout/hList7"/>
    <dgm:cxn modelId="{6818B9B7-D1A4-446A-B279-91FDBA988783}" type="presOf" srcId="{CCB7A8B8-6770-4079-AD35-1D5496E4BC36}" destId="{D4D18C9A-29C6-42BA-ACDE-416A5E6C2CE4}" srcOrd="0" destOrd="0" presId="urn:microsoft.com/office/officeart/2005/8/layout/hList7"/>
    <dgm:cxn modelId="{DFEB93B1-3404-44B9-889C-1CB4FED9F41F}" type="presOf" srcId="{5D1A53A6-1932-49EC-A921-9BC863796236}" destId="{BBB407C0-F8AF-4FB6-BF7C-5E8262DDA265}" srcOrd="0" destOrd="0" presId="urn:microsoft.com/office/officeart/2005/8/layout/hList7"/>
    <dgm:cxn modelId="{09D2DDB6-351F-4743-B4D1-4277728CB033}" type="presOf" srcId="{437843DD-3ADC-428A-B80D-ECDC39B43974}" destId="{638BE044-8399-4D2C-9383-DBD47661AB7A}" srcOrd="0" destOrd="0" presId="urn:microsoft.com/office/officeart/2005/8/layout/hList7"/>
    <dgm:cxn modelId="{E22996FD-B4C3-47DF-B867-E09244076439}" type="presOf" srcId="{ECFEC9B8-92AC-46C6-B2CC-2986E585FBE4}" destId="{F427963B-9E07-45BB-847B-5B211CD6D439}" srcOrd="0" destOrd="0" presId="urn:microsoft.com/office/officeart/2005/8/layout/hList7"/>
    <dgm:cxn modelId="{F6565270-F49A-463D-9435-2F7CEC3C4809}" srcId="{ECFEC9B8-92AC-46C6-B2CC-2986E585FBE4}" destId="{71AAAD66-AB22-4422-B068-F6FED0DE60B8}" srcOrd="1" destOrd="0" parTransId="{5731C0A3-898D-4F90-A7C2-6CA6AC89725B}" sibTransId="{1EF04F42-49B7-405E-8D0A-4D5BC4E85CC5}"/>
    <dgm:cxn modelId="{ED418BF5-7366-4E47-8D7C-67511C02A316}" type="presOf" srcId="{8C2426C4-41C1-4F36-BA66-2729A93AB0A7}" destId="{CEB883A8-5FDB-40AB-A739-64DEAA5A762E}" srcOrd="0" destOrd="0" presId="urn:microsoft.com/office/officeart/2005/8/layout/hList7"/>
    <dgm:cxn modelId="{41066034-B4D6-4847-AA70-60D8060B467A}" type="presParOf" srcId="{F427963B-9E07-45BB-847B-5B211CD6D439}" destId="{D9AD2EC8-E957-4CD6-A008-A8B00262C287}" srcOrd="0" destOrd="0" presId="urn:microsoft.com/office/officeart/2005/8/layout/hList7"/>
    <dgm:cxn modelId="{58299CE1-FAED-4050-B8AB-98EC8FBEDF90}" type="presParOf" srcId="{F427963B-9E07-45BB-847B-5B211CD6D439}" destId="{CE091AA1-0D77-4048-A79A-99FEE52E09C8}" srcOrd="1" destOrd="0" presId="urn:microsoft.com/office/officeart/2005/8/layout/hList7"/>
    <dgm:cxn modelId="{D7610B5D-FF1C-46D2-9334-14F5A2B8A854}" type="presParOf" srcId="{CE091AA1-0D77-4048-A79A-99FEE52E09C8}" destId="{88B2C263-D6B2-4A14-816F-77A9E9033202}" srcOrd="0" destOrd="0" presId="urn:microsoft.com/office/officeart/2005/8/layout/hList7"/>
    <dgm:cxn modelId="{D299A4BC-A5C9-443A-9214-6C67525E9198}" type="presParOf" srcId="{88B2C263-D6B2-4A14-816F-77A9E9033202}" destId="{638BE044-8399-4D2C-9383-DBD47661AB7A}" srcOrd="0" destOrd="0" presId="urn:microsoft.com/office/officeart/2005/8/layout/hList7"/>
    <dgm:cxn modelId="{3DA93176-3444-426D-B572-F6CD6FDE9077}" type="presParOf" srcId="{88B2C263-D6B2-4A14-816F-77A9E9033202}" destId="{0033FBA5-EEF9-4A7A-B236-49677DD7E122}" srcOrd="1" destOrd="0" presId="urn:microsoft.com/office/officeart/2005/8/layout/hList7"/>
    <dgm:cxn modelId="{9826A2FD-74FE-45DF-9B52-FF1FD3BF234B}" type="presParOf" srcId="{88B2C263-D6B2-4A14-816F-77A9E9033202}" destId="{16649831-327F-4706-B238-D7ECC45E1844}" srcOrd="2" destOrd="0" presId="urn:microsoft.com/office/officeart/2005/8/layout/hList7"/>
    <dgm:cxn modelId="{2E058FAC-A239-407D-8A8B-096BD3D79E66}" type="presParOf" srcId="{88B2C263-D6B2-4A14-816F-77A9E9033202}" destId="{405DD7A3-CA4C-4465-A503-480D66B443FF}" srcOrd="3" destOrd="0" presId="urn:microsoft.com/office/officeart/2005/8/layout/hList7"/>
    <dgm:cxn modelId="{5D971566-D64A-4578-AC7F-C0F960BBDFD6}" type="presParOf" srcId="{CE091AA1-0D77-4048-A79A-99FEE52E09C8}" destId="{D4D18C9A-29C6-42BA-ACDE-416A5E6C2CE4}" srcOrd="1" destOrd="0" presId="urn:microsoft.com/office/officeart/2005/8/layout/hList7"/>
    <dgm:cxn modelId="{F000BDB9-E7ED-47B0-BA61-8DC408FFCE42}" type="presParOf" srcId="{CE091AA1-0D77-4048-A79A-99FEE52E09C8}" destId="{BA214D2E-E5C5-4D8B-92E6-6A8BE414E0F0}" srcOrd="2" destOrd="0" presId="urn:microsoft.com/office/officeart/2005/8/layout/hList7"/>
    <dgm:cxn modelId="{44EDA8B9-0B0F-4500-8AC4-6E1D426C1936}" type="presParOf" srcId="{BA214D2E-E5C5-4D8B-92E6-6A8BE414E0F0}" destId="{A4521D22-F834-4785-B335-D7A7708BBA74}" srcOrd="0" destOrd="0" presId="urn:microsoft.com/office/officeart/2005/8/layout/hList7"/>
    <dgm:cxn modelId="{D9CAC898-83E8-4310-87C4-B96A3B0F9B22}" type="presParOf" srcId="{BA214D2E-E5C5-4D8B-92E6-6A8BE414E0F0}" destId="{FF104574-606F-4B60-83CE-302B8B5DE359}" srcOrd="1" destOrd="0" presId="urn:microsoft.com/office/officeart/2005/8/layout/hList7"/>
    <dgm:cxn modelId="{4547E810-B0FB-4B93-A628-800A9B356FEB}" type="presParOf" srcId="{BA214D2E-E5C5-4D8B-92E6-6A8BE414E0F0}" destId="{B4AF3937-0398-48DC-9098-B0AAEA61FB43}" srcOrd="2" destOrd="0" presId="urn:microsoft.com/office/officeart/2005/8/layout/hList7"/>
    <dgm:cxn modelId="{68FD3820-0148-4F05-BE9A-FFF8F9110531}" type="presParOf" srcId="{BA214D2E-E5C5-4D8B-92E6-6A8BE414E0F0}" destId="{715F60CD-610E-43E5-B4C2-17C4F11C99C9}" srcOrd="3" destOrd="0" presId="urn:microsoft.com/office/officeart/2005/8/layout/hList7"/>
    <dgm:cxn modelId="{EE9A7B09-6A00-41DC-92B4-0989BB612F1A}" type="presParOf" srcId="{CE091AA1-0D77-4048-A79A-99FEE52E09C8}" destId="{1FF7B827-0993-4384-996D-8F164DE0ECD8}" srcOrd="3" destOrd="0" presId="urn:microsoft.com/office/officeart/2005/8/layout/hList7"/>
    <dgm:cxn modelId="{2F5A9D29-F8E2-45F1-8988-C6BA056C0A22}" type="presParOf" srcId="{CE091AA1-0D77-4048-A79A-99FEE52E09C8}" destId="{2232CD5F-9A03-4A48-B474-EBD1F2AB5FD3}" srcOrd="4" destOrd="0" presId="urn:microsoft.com/office/officeart/2005/8/layout/hList7"/>
    <dgm:cxn modelId="{24532962-9307-4CF9-912D-E8FADBE3EF23}" type="presParOf" srcId="{2232CD5F-9A03-4A48-B474-EBD1F2AB5FD3}" destId="{04B40293-1702-47BF-B970-B5508BC8E83A}" srcOrd="0" destOrd="0" presId="urn:microsoft.com/office/officeart/2005/8/layout/hList7"/>
    <dgm:cxn modelId="{B6963B46-197A-4B95-8D39-3FF4AB5A76A1}" type="presParOf" srcId="{2232CD5F-9A03-4A48-B474-EBD1F2AB5FD3}" destId="{5800B651-97B9-4110-8376-0ED5F841CDE8}" srcOrd="1" destOrd="0" presId="urn:microsoft.com/office/officeart/2005/8/layout/hList7"/>
    <dgm:cxn modelId="{4C8560C5-61BC-4D0E-81DE-C44A3B12AAD3}" type="presParOf" srcId="{2232CD5F-9A03-4A48-B474-EBD1F2AB5FD3}" destId="{B88C188C-3CE8-409A-8992-FEAB2811D57E}" srcOrd="2" destOrd="0" presId="urn:microsoft.com/office/officeart/2005/8/layout/hList7"/>
    <dgm:cxn modelId="{B0476D4D-B3D4-4480-8C5A-E9F3437B9729}" type="presParOf" srcId="{2232CD5F-9A03-4A48-B474-EBD1F2AB5FD3}" destId="{40D204E5-E0D5-497F-9D72-7E9133A7F774}" srcOrd="3" destOrd="0" presId="urn:microsoft.com/office/officeart/2005/8/layout/hList7"/>
    <dgm:cxn modelId="{0EB2E0A1-D3B2-4525-8122-0C9FDA53B83F}" type="presParOf" srcId="{CE091AA1-0D77-4048-A79A-99FEE52E09C8}" destId="{D98BF206-9F99-4364-931F-B22CBEB2996C}" srcOrd="5" destOrd="0" presId="urn:microsoft.com/office/officeart/2005/8/layout/hList7"/>
    <dgm:cxn modelId="{FE6EFEDF-522E-4318-A8BD-BA63AB25E759}" type="presParOf" srcId="{CE091AA1-0D77-4048-A79A-99FEE52E09C8}" destId="{658950A4-ED30-47D5-BF2D-9EB60BE8D24D}" srcOrd="6" destOrd="0" presId="urn:microsoft.com/office/officeart/2005/8/layout/hList7"/>
    <dgm:cxn modelId="{0A69E8BB-466E-4F5B-9F23-DA65A154FB39}" type="presParOf" srcId="{658950A4-ED30-47D5-BF2D-9EB60BE8D24D}" destId="{BBB407C0-F8AF-4FB6-BF7C-5E8262DDA265}" srcOrd="0" destOrd="0" presId="urn:microsoft.com/office/officeart/2005/8/layout/hList7"/>
    <dgm:cxn modelId="{DE16B083-C658-4FC6-BB91-C2B8D81CBF8A}" type="presParOf" srcId="{658950A4-ED30-47D5-BF2D-9EB60BE8D24D}" destId="{08EA8721-24C4-4D0D-87C7-509782F22785}" srcOrd="1" destOrd="0" presId="urn:microsoft.com/office/officeart/2005/8/layout/hList7"/>
    <dgm:cxn modelId="{13832860-C18A-40A1-AEF0-0426DC806427}" type="presParOf" srcId="{658950A4-ED30-47D5-BF2D-9EB60BE8D24D}" destId="{BEC63982-849F-4DE0-82F9-A461617B7767}" srcOrd="2" destOrd="0" presId="urn:microsoft.com/office/officeart/2005/8/layout/hList7"/>
    <dgm:cxn modelId="{BDF71D71-57BD-4B70-A987-29E1EEF32579}" type="presParOf" srcId="{658950A4-ED30-47D5-BF2D-9EB60BE8D24D}" destId="{357B5CEC-476A-4BED-8CFE-D5D52DFFC0F2}" srcOrd="3" destOrd="0" presId="urn:microsoft.com/office/officeart/2005/8/layout/hList7"/>
    <dgm:cxn modelId="{F74256F3-79A9-4545-AFB2-F3E23E47B82A}" type="presParOf" srcId="{CE091AA1-0D77-4048-A79A-99FEE52E09C8}" destId="{249E840B-340E-4BC4-8BF9-AD67B938C72F}" srcOrd="7" destOrd="0" presId="urn:microsoft.com/office/officeart/2005/8/layout/hList7"/>
    <dgm:cxn modelId="{A2ECBF21-ACC4-473C-B830-CE7B8A0AA0F9}" type="presParOf" srcId="{CE091AA1-0D77-4048-A79A-99FEE52E09C8}" destId="{6F9A7905-2BF7-449F-97C4-8DD23810317C}" srcOrd="8" destOrd="0" presId="urn:microsoft.com/office/officeart/2005/8/layout/hList7"/>
    <dgm:cxn modelId="{D2DE0580-3148-4FA3-808A-F583DCBF8755}" type="presParOf" srcId="{6F9A7905-2BF7-449F-97C4-8DD23810317C}" destId="{CEB883A8-5FDB-40AB-A739-64DEAA5A762E}" srcOrd="0" destOrd="0" presId="urn:microsoft.com/office/officeart/2005/8/layout/hList7"/>
    <dgm:cxn modelId="{F39F791F-B498-4F35-96C0-5BD21EEFF86A}" type="presParOf" srcId="{6F9A7905-2BF7-449F-97C4-8DD23810317C}" destId="{DC99E52B-7A96-4F98-83C2-4DE48E6E318E}" srcOrd="1" destOrd="0" presId="urn:microsoft.com/office/officeart/2005/8/layout/hList7"/>
    <dgm:cxn modelId="{C147FF56-6580-4DBE-9479-94D467ADF259}" type="presParOf" srcId="{6F9A7905-2BF7-449F-97C4-8DD23810317C}" destId="{5EC93D94-9782-4EFC-A35D-62249389CA5D}" srcOrd="2" destOrd="0" presId="urn:microsoft.com/office/officeart/2005/8/layout/hList7"/>
    <dgm:cxn modelId="{D590B43D-9324-4527-B619-CD53F5507A67}" type="presParOf" srcId="{6F9A7905-2BF7-449F-97C4-8DD23810317C}" destId="{E25C432D-6ADB-4570-A053-B7DAFD44D180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A29172-506E-40CC-8500-95A4CA5A626D}">
      <dsp:nvSpPr>
        <dsp:cNvPr id="0" name=""/>
        <dsp:cNvSpPr/>
      </dsp:nvSpPr>
      <dsp:spPr>
        <a:xfrm>
          <a:off x="1948991" y="223020"/>
          <a:ext cx="1905817" cy="1919672"/>
        </a:xfrm>
        <a:prstGeom prst="pieWedge">
          <a:avLst/>
        </a:prstGeom>
        <a:solidFill>
          <a:srgbClr val="8AC67E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8488" tIns="348488" rIns="348488" bIns="348488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4900" kern="1200" dirty="0"/>
        </a:p>
      </dsp:txBody>
      <dsp:txXfrm>
        <a:off x="2507192" y="785279"/>
        <a:ext cx="1347616" cy="1357413"/>
      </dsp:txXfrm>
    </dsp:sp>
    <dsp:sp modelId="{276B8FE8-8405-431B-846D-6EB3EBBDB2BE}">
      <dsp:nvSpPr>
        <dsp:cNvPr id="0" name=""/>
        <dsp:cNvSpPr/>
      </dsp:nvSpPr>
      <dsp:spPr>
        <a:xfrm rot="5400000">
          <a:off x="3954449" y="211214"/>
          <a:ext cx="1894060" cy="1943283"/>
        </a:xfrm>
        <a:prstGeom prst="pieWedge">
          <a:avLst/>
        </a:prstGeom>
        <a:solidFill>
          <a:srgbClr val="C496B7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1376" tIns="341376" rIns="341376" bIns="341376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4800" kern="1200" dirty="0"/>
        </a:p>
      </dsp:txBody>
      <dsp:txXfrm rot="-5400000">
        <a:off x="3929838" y="790583"/>
        <a:ext cx="1374109" cy="1339303"/>
      </dsp:txXfrm>
    </dsp:sp>
    <dsp:sp modelId="{3F418B0D-AF10-46B2-B659-64F245758E4F}">
      <dsp:nvSpPr>
        <dsp:cNvPr id="0" name=""/>
        <dsp:cNvSpPr/>
      </dsp:nvSpPr>
      <dsp:spPr>
        <a:xfrm rot="10800000">
          <a:off x="3973318" y="2163329"/>
          <a:ext cx="1878591" cy="1926668"/>
        </a:xfrm>
        <a:prstGeom prst="pieWedge">
          <a:avLst/>
        </a:prstGeom>
        <a:solidFill>
          <a:srgbClr val="B1E9B6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8488" tIns="348488" rIns="348488" bIns="348488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4900" kern="1200" dirty="0"/>
        </a:p>
      </dsp:txBody>
      <dsp:txXfrm rot="10800000">
        <a:off x="3973318" y="2163329"/>
        <a:ext cx="1328364" cy="1362360"/>
      </dsp:txXfrm>
    </dsp:sp>
    <dsp:sp modelId="{F240A22F-BE0F-436C-B3F3-468751CB6800}">
      <dsp:nvSpPr>
        <dsp:cNvPr id="0" name=""/>
        <dsp:cNvSpPr/>
      </dsp:nvSpPr>
      <dsp:spPr>
        <a:xfrm rot="16200000">
          <a:off x="1980695" y="2139291"/>
          <a:ext cx="1887103" cy="1974706"/>
        </a:xfrm>
        <a:prstGeom prst="pieWedge">
          <a:avLst/>
        </a:prstGeom>
        <a:solidFill>
          <a:srgbClr val="FFD597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1376" tIns="341376" rIns="341376" bIns="341376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4800" kern="1200" dirty="0"/>
        </a:p>
      </dsp:txBody>
      <dsp:txXfrm rot="5400000">
        <a:off x="2515272" y="2183092"/>
        <a:ext cx="1396328" cy="1334383"/>
      </dsp:txXfrm>
    </dsp:sp>
    <dsp:sp modelId="{343BE4BA-66AF-4018-8D15-96E9C634F543}">
      <dsp:nvSpPr>
        <dsp:cNvPr id="0" name=""/>
        <dsp:cNvSpPr/>
      </dsp:nvSpPr>
      <dsp:spPr>
        <a:xfrm rot="20242014">
          <a:off x="-335474" y="3100035"/>
          <a:ext cx="670948" cy="650557"/>
        </a:xfrm>
        <a:prstGeom prst="circularArrow">
          <a:avLst/>
        </a:prstGeom>
        <a:noFill/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B5288F-1829-44AF-A9CA-C07105D47A84}">
      <dsp:nvSpPr>
        <dsp:cNvPr id="0" name=""/>
        <dsp:cNvSpPr/>
      </dsp:nvSpPr>
      <dsp:spPr>
        <a:xfrm rot="13802533">
          <a:off x="-335474" y="112994"/>
          <a:ext cx="670948" cy="583433"/>
        </a:xfrm>
        <a:prstGeom prst="circularArrow">
          <a:avLst/>
        </a:prstGeom>
        <a:noFill/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8BE044-8399-4D2C-9383-DBD47661AB7A}">
      <dsp:nvSpPr>
        <dsp:cNvPr id="0" name=""/>
        <dsp:cNvSpPr/>
      </dsp:nvSpPr>
      <dsp:spPr>
        <a:xfrm>
          <a:off x="0" y="-39414"/>
          <a:ext cx="2053828" cy="4739269"/>
        </a:xfrm>
        <a:prstGeom prst="roundRect">
          <a:avLst>
            <a:gd name="adj" fmla="val 10000"/>
          </a:avLst>
        </a:prstGeom>
        <a:solidFill>
          <a:srgbClr val="8AC67E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200" b="1" kern="1200" dirty="0" smtClean="0">
              <a:ln w="10160">
                <a:solidFill>
                  <a:schemeClr val="tx2">
                    <a:lumMod val="75000"/>
                    <a:lumOff val="25000"/>
                  </a:schemeClr>
                </a:solidFill>
                <a:prstDash val="solid"/>
              </a:ln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ngenial" panose="02000503040000020004"/>
              <a:ea typeface="+mn-ea"/>
              <a:cs typeface="Times New Roman" panose="02020603050405020304" pitchFamily="18" charset="0"/>
            </a:rPr>
            <a:t>High </a:t>
          </a:r>
          <a:r>
            <a:rPr lang="it-IT" sz="2200" b="1" kern="1200" dirty="0" err="1" smtClean="0">
              <a:ln w="10160">
                <a:solidFill>
                  <a:schemeClr val="tx2">
                    <a:lumMod val="75000"/>
                    <a:lumOff val="25000"/>
                  </a:schemeClr>
                </a:solidFill>
                <a:prstDash val="solid"/>
              </a:ln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ngenial" panose="02000503040000020004"/>
              <a:ea typeface="+mn-ea"/>
              <a:cs typeface="Times New Roman" panose="02020603050405020304" pitchFamily="18" charset="0"/>
            </a:rPr>
            <a:t>interest</a:t>
          </a:r>
          <a:r>
            <a:rPr lang="it-IT" sz="2200" b="1" kern="1200" dirty="0" smtClean="0">
              <a:ln w="10160">
                <a:solidFill>
                  <a:schemeClr val="tx2">
                    <a:lumMod val="75000"/>
                    <a:lumOff val="25000"/>
                  </a:schemeClr>
                </a:solidFill>
                <a:prstDash val="solid"/>
              </a:ln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ngenial" panose="02000503040000020004"/>
              <a:ea typeface="+mn-ea"/>
              <a:cs typeface="Times New Roman" panose="02020603050405020304" pitchFamily="18" charset="0"/>
            </a:rPr>
            <a:t> and </a:t>
          </a:r>
          <a:r>
            <a:rPr lang="it-IT" sz="2200" b="1" kern="1200" dirty="0" err="1" smtClean="0">
              <a:ln w="10160">
                <a:solidFill>
                  <a:schemeClr val="tx2">
                    <a:lumMod val="75000"/>
                    <a:lumOff val="25000"/>
                  </a:schemeClr>
                </a:solidFill>
                <a:prstDash val="solid"/>
              </a:ln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ngenial" panose="02000503040000020004"/>
              <a:ea typeface="+mn-ea"/>
              <a:cs typeface="Times New Roman" panose="02020603050405020304" pitchFamily="18" charset="0"/>
            </a:rPr>
            <a:t>participation</a:t>
          </a:r>
          <a:r>
            <a:rPr lang="it-IT" sz="2200" b="1" kern="1200" dirty="0" smtClean="0">
              <a:ln w="10160">
                <a:solidFill>
                  <a:schemeClr val="tx2">
                    <a:lumMod val="75000"/>
                    <a:lumOff val="25000"/>
                  </a:schemeClr>
                </a:solidFill>
                <a:prstDash val="solid"/>
              </a:ln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ngenial" panose="02000503040000020004"/>
              <a:ea typeface="+mn-ea"/>
              <a:cs typeface="Times New Roman" panose="02020603050405020304" pitchFamily="18" charset="0"/>
            </a:rPr>
            <a:t>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200" b="1" kern="1200" dirty="0" smtClean="0">
              <a:ln w="10160">
                <a:solidFill>
                  <a:schemeClr val="tx2">
                    <a:lumMod val="75000"/>
                    <a:lumOff val="25000"/>
                  </a:schemeClr>
                </a:solidFill>
                <a:prstDash val="solid"/>
              </a:ln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ngenial" panose="02000503040000020004"/>
              <a:ea typeface="+mn-ea"/>
              <a:cs typeface="Calibri" panose="020F0502020204030204" pitchFamily="34" charset="0"/>
            </a:rPr>
            <a:t>→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200" b="1" kern="1200" dirty="0" smtClean="0">
              <a:ln w="10160">
                <a:solidFill>
                  <a:schemeClr val="tx2">
                    <a:lumMod val="75000"/>
                    <a:lumOff val="25000"/>
                  </a:schemeClr>
                </a:solidFill>
                <a:prstDash val="solid"/>
              </a:ln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ngenial" panose="02000503040000020004"/>
              <a:ea typeface="+mn-ea"/>
              <a:cs typeface="Times New Roman" panose="02020603050405020304" pitchFamily="18" charset="0"/>
            </a:rPr>
            <a:t>strong community engagement</a:t>
          </a:r>
          <a:endParaRPr lang="it-IT" sz="2200" b="1" kern="1200" dirty="0">
            <a:ln w="10160">
              <a:solidFill>
                <a:schemeClr val="tx2">
                  <a:lumMod val="75000"/>
                  <a:lumOff val="25000"/>
                </a:schemeClr>
              </a:solidFill>
              <a:prstDash val="solid"/>
            </a:ln>
            <a:solidFill>
              <a:schemeClr val="tx2">
                <a:lumMod val="75000"/>
                <a:lumOff val="25000"/>
              </a:schemeClr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  <a:latin typeface="Congenial" panose="02000503040000020004"/>
            <a:ea typeface="+mn-ea"/>
            <a:cs typeface="Times New Roman" panose="02020603050405020304" pitchFamily="18" charset="0"/>
          </a:endParaRPr>
        </a:p>
      </dsp:txBody>
      <dsp:txXfrm>
        <a:off x="0" y="1856293"/>
        <a:ext cx="2053828" cy="1895707"/>
      </dsp:txXfrm>
    </dsp:sp>
    <dsp:sp modelId="{405DD7A3-CA4C-4465-A503-480D66B443FF}">
      <dsp:nvSpPr>
        <dsp:cNvPr id="0" name=""/>
        <dsp:cNvSpPr/>
      </dsp:nvSpPr>
      <dsp:spPr>
        <a:xfrm>
          <a:off x="237825" y="244942"/>
          <a:ext cx="1578176" cy="1578176"/>
        </a:xfrm>
        <a:prstGeom prst="ellipse">
          <a:avLst/>
        </a:prstGeom>
        <a:noFill/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521D22-F834-4785-B335-D7A7708BBA74}">
      <dsp:nvSpPr>
        <dsp:cNvPr id="0" name=""/>
        <dsp:cNvSpPr/>
      </dsp:nvSpPr>
      <dsp:spPr>
        <a:xfrm>
          <a:off x="2115442" y="-39414"/>
          <a:ext cx="2053828" cy="4739269"/>
        </a:xfrm>
        <a:prstGeom prst="roundRect">
          <a:avLst>
            <a:gd name="adj" fmla="val 10000"/>
          </a:avLst>
        </a:prstGeom>
        <a:solidFill>
          <a:srgbClr val="C496B7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200" b="1" kern="1200" dirty="0" smtClean="0">
              <a:ln w="10160">
                <a:solidFill>
                  <a:schemeClr val="tx2">
                    <a:lumMod val="75000"/>
                    <a:lumOff val="25000"/>
                  </a:schemeClr>
                </a:solidFill>
                <a:prstDash val="solid"/>
              </a:ln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ngenial" panose="02000503040000020004"/>
              <a:ea typeface="+mn-ea"/>
              <a:cs typeface="Times New Roman" panose="02020603050405020304" pitchFamily="18" charset="0"/>
            </a:rPr>
            <a:t>Development of </a:t>
          </a:r>
          <a:r>
            <a:rPr lang="it-IT" sz="2200" b="1" kern="1200" dirty="0" err="1" smtClean="0">
              <a:ln w="10160">
                <a:solidFill>
                  <a:schemeClr val="tx2">
                    <a:lumMod val="75000"/>
                    <a:lumOff val="25000"/>
                  </a:schemeClr>
                </a:solidFill>
                <a:prstDash val="solid"/>
              </a:ln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ngenial" panose="02000503040000020004"/>
              <a:ea typeface="+mn-ea"/>
              <a:cs typeface="Times New Roman" panose="02020603050405020304" pitchFamily="18" charset="0"/>
            </a:rPr>
            <a:t>skills</a:t>
          </a:r>
          <a:r>
            <a:rPr lang="it-IT" sz="2200" b="1" kern="1200" dirty="0" smtClean="0">
              <a:ln w="10160">
                <a:solidFill>
                  <a:schemeClr val="tx2">
                    <a:lumMod val="75000"/>
                    <a:lumOff val="25000"/>
                  </a:schemeClr>
                </a:solidFill>
                <a:prstDash val="solid"/>
              </a:ln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ngenial" panose="02000503040000020004"/>
              <a:ea typeface="+mn-ea"/>
              <a:cs typeface="Times New Roman" panose="02020603050405020304" pitchFamily="18" charset="0"/>
            </a:rPr>
            <a:t> and </a:t>
          </a:r>
          <a:r>
            <a:rPr lang="it-IT" sz="2200" b="1" kern="1200" dirty="0" err="1" smtClean="0">
              <a:ln w="10160">
                <a:solidFill>
                  <a:schemeClr val="tx2">
                    <a:lumMod val="75000"/>
                    <a:lumOff val="25000"/>
                  </a:schemeClr>
                </a:solidFill>
                <a:prstDash val="solid"/>
              </a:ln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ngenial" panose="02000503040000020004"/>
              <a:ea typeface="+mn-ea"/>
              <a:cs typeface="Times New Roman" panose="02020603050405020304" pitchFamily="18" charset="0"/>
            </a:rPr>
            <a:t>competences</a:t>
          </a:r>
          <a:r>
            <a:rPr lang="it-IT" sz="2200" b="1" kern="1200" dirty="0" smtClean="0">
              <a:ln w="10160">
                <a:solidFill>
                  <a:schemeClr val="tx2">
                    <a:lumMod val="75000"/>
                    <a:lumOff val="25000"/>
                  </a:schemeClr>
                </a:solidFill>
                <a:prstDash val="solid"/>
              </a:ln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ngenial" panose="02000503040000020004"/>
              <a:ea typeface="+mn-ea"/>
              <a:cs typeface="Times New Roman" panose="02020603050405020304" pitchFamily="18" charset="0"/>
            </a:rPr>
            <a:t>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200" b="1" kern="1200" dirty="0" smtClean="0">
              <a:ln w="10160">
                <a:solidFill>
                  <a:schemeClr val="tx2">
                    <a:lumMod val="75000"/>
                    <a:lumOff val="25000"/>
                  </a:schemeClr>
                </a:solidFill>
                <a:prstDash val="solid"/>
              </a:ln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ngenial" panose="02000503040000020004"/>
              <a:ea typeface="+mn-ea"/>
              <a:cs typeface="Calibri" panose="020F0502020204030204" pitchFamily="34" charset="0"/>
            </a:rPr>
            <a:t>→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200" b="1" kern="1200" dirty="0" err="1" smtClean="0">
              <a:ln w="10160">
                <a:solidFill>
                  <a:schemeClr val="tx2">
                    <a:lumMod val="75000"/>
                    <a:lumOff val="25000"/>
                  </a:schemeClr>
                </a:solidFill>
                <a:prstDash val="solid"/>
              </a:ln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ngenial" panose="02000503040000020004"/>
              <a:ea typeface="+mn-ea"/>
              <a:cs typeface="Times New Roman" panose="02020603050405020304" pitchFamily="18" charset="0"/>
            </a:rPr>
            <a:t>collaboration</a:t>
          </a:r>
          <a:endParaRPr lang="it-IT" sz="2200" b="1" kern="1200" dirty="0" smtClean="0">
            <a:ln w="10160">
              <a:solidFill>
                <a:schemeClr val="tx2">
                  <a:lumMod val="75000"/>
                  <a:lumOff val="25000"/>
                </a:schemeClr>
              </a:solidFill>
              <a:prstDash val="solid"/>
            </a:ln>
            <a:solidFill>
              <a:schemeClr val="tx2">
                <a:lumMod val="75000"/>
                <a:lumOff val="25000"/>
              </a:schemeClr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  <a:latin typeface="Congenial" panose="02000503040000020004"/>
            <a:ea typeface="+mn-ea"/>
            <a:cs typeface="Times New Roman" panose="02020603050405020304" pitchFamily="18" charset="0"/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200" b="1" kern="1200" dirty="0" smtClean="0">
              <a:ln w="10160">
                <a:solidFill>
                  <a:schemeClr val="tx2">
                    <a:lumMod val="75000"/>
                    <a:lumOff val="25000"/>
                  </a:schemeClr>
                </a:solidFill>
                <a:prstDash val="solid"/>
              </a:ln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ngenial" panose="02000503040000020004"/>
              <a:ea typeface="+mn-ea"/>
              <a:cs typeface="Times New Roman" panose="02020603050405020304" pitchFamily="18" charset="0"/>
            </a:rPr>
            <a:t>&amp; </a:t>
          </a:r>
          <a:r>
            <a:rPr lang="it-IT" sz="2100" b="1" kern="1200" dirty="0" err="1" smtClean="0">
              <a:ln w="10160">
                <a:solidFill>
                  <a:schemeClr val="tx2">
                    <a:lumMod val="75000"/>
                    <a:lumOff val="25000"/>
                  </a:schemeClr>
                </a:solidFill>
                <a:prstDash val="solid"/>
              </a:ln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ngenial" panose="02000503040000020004"/>
              <a:ea typeface="+mn-ea"/>
              <a:cs typeface="Times New Roman" panose="02020603050405020304" pitchFamily="18" charset="0"/>
            </a:rPr>
            <a:t>multisciplinary</a:t>
          </a:r>
          <a:endParaRPr lang="it-IT" sz="2100" b="1" kern="1200" dirty="0">
            <a:ln w="10160">
              <a:solidFill>
                <a:schemeClr val="tx2">
                  <a:lumMod val="75000"/>
                  <a:lumOff val="25000"/>
                </a:schemeClr>
              </a:solidFill>
              <a:prstDash val="solid"/>
            </a:ln>
            <a:solidFill>
              <a:schemeClr val="tx2">
                <a:lumMod val="75000"/>
                <a:lumOff val="25000"/>
              </a:schemeClr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  <a:latin typeface="Congenial" panose="02000503040000020004"/>
            <a:ea typeface="+mn-ea"/>
            <a:cs typeface="Times New Roman" panose="02020603050405020304" pitchFamily="18" charset="0"/>
          </a:endParaRPr>
        </a:p>
      </dsp:txBody>
      <dsp:txXfrm>
        <a:off x="2115442" y="1856293"/>
        <a:ext cx="2053828" cy="1895707"/>
      </dsp:txXfrm>
    </dsp:sp>
    <dsp:sp modelId="{715F60CD-610E-43E5-B4C2-17C4F11C99C9}">
      <dsp:nvSpPr>
        <dsp:cNvPr id="0" name=""/>
        <dsp:cNvSpPr/>
      </dsp:nvSpPr>
      <dsp:spPr>
        <a:xfrm>
          <a:off x="2353268" y="244942"/>
          <a:ext cx="1578176" cy="1578176"/>
        </a:xfrm>
        <a:prstGeom prst="ellipse">
          <a:avLst/>
        </a:prstGeom>
        <a:noFill/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B40293-1702-47BF-B970-B5508BC8E83A}">
      <dsp:nvSpPr>
        <dsp:cNvPr id="0" name=""/>
        <dsp:cNvSpPr/>
      </dsp:nvSpPr>
      <dsp:spPr>
        <a:xfrm>
          <a:off x="4220945" y="-39414"/>
          <a:ext cx="2053828" cy="4739269"/>
        </a:xfrm>
        <a:prstGeom prst="roundRect">
          <a:avLst>
            <a:gd name="adj" fmla="val 10000"/>
          </a:avLst>
        </a:prstGeom>
        <a:solidFill>
          <a:srgbClr val="B1E9B6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200" b="1" kern="1200" dirty="0" err="1" smtClean="0">
              <a:ln w="10160">
                <a:solidFill>
                  <a:schemeClr val="tx2">
                    <a:lumMod val="75000"/>
                    <a:lumOff val="25000"/>
                  </a:schemeClr>
                </a:solidFill>
                <a:prstDash val="solid"/>
              </a:ln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ngenial" panose="02000503040000020004"/>
              <a:ea typeface="+mn-ea"/>
              <a:cs typeface="Times New Roman" panose="02020603050405020304" pitchFamily="18" charset="0"/>
            </a:rPr>
            <a:t>Different</a:t>
          </a:r>
          <a:r>
            <a:rPr lang="it-IT" sz="2200" b="1" kern="1200" dirty="0" smtClean="0">
              <a:ln w="10160">
                <a:solidFill>
                  <a:schemeClr val="tx2">
                    <a:lumMod val="75000"/>
                    <a:lumOff val="25000"/>
                  </a:schemeClr>
                </a:solidFill>
                <a:prstDash val="solid"/>
              </a:ln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ngenial" panose="02000503040000020004"/>
              <a:ea typeface="+mn-ea"/>
              <a:cs typeface="Times New Roman" panose="02020603050405020304" pitchFamily="18" charset="0"/>
            </a:rPr>
            <a:t> </a:t>
          </a:r>
          <a:r>
            <a:rPr lang="it-IT" sz="2200" b="1" kern="1200" dirty="0" err="1" smtClean="0">
              <a:ln w="10160">
                <a:solidFill>
                  <a:schemeClr val="tx2">
                    <a:lumMod val="75000"/>
                    <a:lumOff val="25000"/>
                  </a:schemeClr>
                </a:solidFill>
                <a:prstDash val="solid"/>
              </a:ln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ngenial" panose="02000503040000020004"/>
              <a:ea typeface="+mn-ea"/>
              <a:cs typeface="Times New Roman" panose="02020603050405020304" pitchFamily="18" charset="0"/>
            </a:rPr>
            <a:t>user</a:t>
          </a:r>
          <a:r>
            <a:rPr lang="it-IT" sz="2200" b="1" kern="1200" dirty="0" smtClean="0">
              <a:ln w="10160">
                <a:solidFill>
                  <a:schemeClr val="tx2">
                    <a:lumMod val="75000"/>
                    <a:lumOff val="25000"/>
                  </a:schemeClr>
                </a:solidFill>
                <a:prstDash val="solid"/>
              </a:ln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ngenial" panose="02000503040000020004"/>
              <a:ea typeface="+mn-ea"/>
              <a:cs typeface="Times New Roman" panose="02020603050405020304" pitchFamily="18" charset="0"/>
            </a:rPr>
            <a:t> </a:t>
          </a:r>
          <a:r>
            <a:rPr lang="it-IT" sz="2200" b="1" kern="1200" dirty="0" err="1" smtClean="0">
              <a:ln w="10160">
                <a:solidFill>
                  <a:schemeClr val="tx2">
                    <a:lumMod val="75000"/>
                    <a:lumOff val="25000"/>
                  </a:schemeClr>
                </a:solidFill>
                <a:prstDash val="solid"/>
              </a:ln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ngenial" panose="02000503040000020004"/>
              <a:ea typeface="+mn-ea"/>
              <a:cs typeface="Times New Roman" panose="02020603050405020304" pitchFamily="18" charset="0"/>
            </a:rPr>
            <a:t>groups</a:t>
          </a:r>
          <a:r>
            <a:rPr lang="it-IT" sz="2200" b="1" kern="1200" dirty="0" smtClean="0">
              <a:ln w="10160">
                <a:solidFill>
                  <a:schemeClr val="tx2">
                    <a:lumMod val="75000"/>
                    <a:lumOff val="25000"/>
                  </a:schemeClr>
                </a:solidFill>
                <a:prstDash val="solid"/>
              </a:ln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ngenial" panose="02000503040000020004"/>
              <a:ea typeface="+mn-ea"/>
              <a:cs typeface="Times New Roman" panose="02020603050405020304" pitchFamily="18" charset="0"/>
            </a:rPr>
            <a:t> </a:t>
          </a:r>
          <a:r>
            <a:rPr lang="it-IT" sz="2200" b="1" kern="1200" dirty="0" err="1" smtClean="0">
              <a:ln w="10160">
                <a:solidFill>
                  <a:schemeClr val="tx2">
                    <a:lumMod val="75000"/>
                    <a:lumOff val="25000"/>
                  </a:schemeClr>
                </a:solidFill>
                <a:prstDash val="solid"/>
              </a:ln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ngenial" panose="02000503040000020004"/>
              <a:ea typeface="+mn-ea"/>
              <a:cs typeface="Times New Roman" panose="02020603050405020304" pitchFamily="18" charset="0"/>
            </a:rPr>
            <a:t>participation</a:t>
          </a:r>
          <a:endParaRPr lang="it-IT" sz="2200" b="1" kern="1200" dirty="0" smtClean="0">
            <a:ln w="10160">
              <a:solidFill>
                <a:schemeClr val="tx2">
                  <a:lumMod val="75000"/>
                  <a:lumOff val="25000"/>
                </a:schemeClr>
              </a:solidFill>
              <a:prstDash val="solid"/>
            </a:ln>
            <a:solidFill>
              <a:schemeClr val="tx2">
                <a:lumMod val="75000"/>
                <a:lumOff val="25000"/>
              </a:schemeClr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  <a:latin typeface="Congenial" panose="02000503040000020004"/>
            <a:ea typeface="+mn-ea"/>
            <a:cs typeface="Times New Roman" panose="02020603050405020304" pitchFamily="18" charset="0"/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200" b="1" kern="1200" dirty="0" smtClean="0">
              <a:ln w="10160">
                <a:solidFill>
                  <a:schemeClr val="tx2">
                    <a:lumMod val="75000"/>
                    <a:lumOff val="25000"/>
                  </a:schemeClr>
                </a:solidFill>
                <a:prstDash val="solid"/>
              </a:ln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ngenial" panose="02000503040000020004"/>
              <a:ea typeface="+mn-ea"/>
              <a:cs typeface="Calibri" panose="020F0502020204030204" pitchFamily="34" charset="0"/>
            </a:rPr>
            <a:t>→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200" b="1" kern="1200" dirty="0" err="1" smtClean="0">
              <a:ln w="10160">
                <a:solidFill>
                  <a:schemeClr val="tx2">
                    <a:lumMod val="75000"/>
                    <a:lumOff val="25000"/>
                  </a:schemeClr>
                </a:solidFill>
                <a:prstDash val="solid"/>
              </a:ln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ngenial" panose="02000503040000020004"/>
              <a:ea typeface="+mn-ea"/>
              <a:cs typeface="Times New Roman" panose="02020603050405020304" pitchFamily="18" charset="0"/>
            </a:rPr>
            <a:t>inclusiveness</a:t>
          </a:r>
          <a:endParaRPr lang="it-IT" sz="2200" b="1" kern="1200" dirty="0" smtClean="0">
            <a:ln w="10160">
              <a:solidFill>
                <a:schemeClr val="tx2">
                  <a:lumMod val="75000"/>
                  <a:lumOff val="25000"/>
                </a:schemeClr>
              </a:solidFill>
              <a:prstDash val="solid"/>
            </a:ln>
            <a:solidFill>
              <a:schemeClr val="tx2">
                <a:lumMod val="75000"/>
                <a:lumOff val="25000"/>
              </a:schemeClr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  <a:latin typeface="Congenial" panose="02000503040000020004"/>
            <a:ea typeface="+mn-ea"/>
            <a:cs typeface="Times New Roman" panose="02020603050405020304" pitchFamily="18" charset="0"/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4000" b="1" kern="1200" dirty="0" smtClean="0">
            <a:ln w="10160">
              <a:solidFill>
                <a:schemeClr val="tx2">
                  <a:lumMod val="75000"/>
                  <a:lumOff val="25000"/>
                </a:schemeClr>
              </a:solidFill>
              <a:prstDash val="solid"/>
            </a:ln>
            <a:solidFill>
              <a:schemeClr val="tx2">
                <a:lumMod val="75000"/>
                <a:lumOff val="25000"/>
              </a:schemeClr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  <a:latin typeface="Congenial" panose="02000503040000020004"/>
            <a:ea typeface="+mn-ea"/>
            <a:cs typeface="Times New Roman" panose="02020603050405020304" pitchFamily="18" charset="0"/>
          </a:endParaRPr>
        </a:p>
      </dsp:txBody>
      <dsp:txXfrm>
        <a:off x="4220945" y="1856293"/>
        <a:ext cx="2053828" cy="1895707"/>
      </dsp:txXfrm>
    </dsp:sp>
    <dsp:sp modelId="{40D204E5-E0D5-497F-9D72-7E9133A7F774}">
      <dsp:nvSpPr>
        <dsp:cNvPr id="0" name=""/>
        <dsp:cNvSpPr/>
      </dsp:nvSpPr>
      <dsp:spPr>
        <a:xfrm>
          <a:off x="4468711" y="244942"/>
          <a:ext cx="1578176" cy="1578176"/>
        </a:xfrm>
        <a:prstGeom prst="ellipse">
          <a:avLst/>
        </a:prstGeom>
        <a:noFill/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B407C0-F8AF-4FB6-BF7C-5E8262DDA265}">
      <dsp:nvSpPr>
        <dsp:cNvPr id="0" name=""/>
        <dsp:cNvSpPr/>
      </dsp:nvSpPr>
      <dsp:spPr>
        <a:xfrm>
          <a:off x="6323264" y="-39414"/>
          <a:ext cx="2053828" cy="4739269"/>
        </a:xfrm>
        <a:prstGeom prst="roundRect">
          <a:avLst>
            <a:gd name="adj" fmla="val 10000"/>
          </a:avLst>
        </a:prstGeom>
        <a:solidFill>
          <a:srgbClr val="FFD597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200" b="1" kern="1200" dirty="0" err="1" smtClean="0">
              <a:ln w="10160">
                <a:solidFill>
                  <a:schemeClr val="tx2">
                    <a:lumMod val="75000"/>
                    <a:lumOff val="25000"/>
                  </a:schemeClr>
                </a:solidFill>
                <a:prstDash val="solid"/>
              </a:ln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ngenial" panose="02000503040000020004"/>
              <a:ea typeface="+mn-ea"/>
              <a:cs typeface="Times New Roman" panose="02020603050405020304" pitchFamily="18" charset="0"/>
            </a:rPr>
            <a:t>Increased</a:t>
          </a:r>
          <a:r>
            <a:rPr lang="it-IT" sz="2200" b="1" kern="1200" dirty="0" smtClean="0">
              <a:ln w="10160">
                <a:solidFill>
                  <a:schemeClr val="tx2">
                    <a:lumMod val="75000"/>
                    <a:lumOff val="25000"/>
                  </a:schemeClr>
                </a:solidFill>
                <a:prstDash val="solid"/>
              </a:ln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ngenial" panose="02000503040000020004"/>
              <a:ea typeface="+mn-ea"/>
              <a:cs typeface="Times New Roman" panose="02020603050405020304" pitchFamily="18" charset="0"/>
            </a:rPr>
            <a:t> management </a:t>
          </a:r>
          <a:r>
            <a:rPr lang="it-IT" sz="2200" b="1" kern="1200" dirty="0" err="1" smtClean="0">
              <a:ln w="10160">
                <a:solidFill>
                  <a:schemeClr val="tx2">
                    <a:lumMod val="75000"/>
                    <a:lumOff val="25000"/>
                  </a:schemeClr>
                </a:solidFill>
                <a:prstDash val="solid"/>
              </a:ln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ngenial" panose="02000503040000020004"/>
              <a:ea typeface="+mn-ea"/>
              <a:cs typeface="Times New Roman" panose="02020603050405020304" pitchFamily="18" charset="0"/>
            </a:rPr>
            <a:t>efficiency</a:t>
          </a:r>
          <a:r>
            <a:rPr lang="it-IT" sz="2200" b="1" kern="1200" dirty="0" smtClean="0">
              <a:ln w="10160">
                <a:solidFill>
                  <a:schemeClr val="tx2">
                    <a:lumMod val="75000"/>
                    <a:lumOff val="25000"/>
                  </a:schemeClr>
                </a:solidFill>
                <a:prstDash val="solid"/>
              </a:ln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ngenial" panose="02000503040000020004"/>
              <a:ea typeface="+mn-ea"/>
              <a:cs typeface="Times New Roman" panose="02020603050405020304" pitchFamily="18" charset="0"/>
            </a:rPr>
            <a:t>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200" b="1" kern="1200" dirty="0" smtClean="0">
              <a:ln w="10160">
                <a:solidFill>
                  <a:schemeClr val="tx2">
                    <a:lumMod val="75000"/>
                    <a:lumOff val="25000"/>
                  </a:schemeClr>
                </a:solidFill>
                <a:prstDash val="solid"/>
              </a:ln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ngenial" panose="02000503040000020004"/>
              <a:ea typeface="+mn-ea"/>
              <a:cs typeface="Calibri" panose="020F0502020204030204" pitchFamily="34" charset="0"/>
            </a:rPr>
            <a:t>→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200" b="1" kern="1200" dirty="0" err="1" smtClean="0">
              <a:ln w="10160">
                <a:solidFill>
                  <a:schemeClr val="tx2">
                    <a:lumMod val="75000"/>
                    <a:lumOff val="25000"/>
                  </a:schemeClr>
                </a:solidFill>
                <a:prstDash val="solid"/>
              </a:ln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ngenial" panose="02000503040000020004"/>
              <a:ea typeface="+mn-ea"/>
              <a:cs typeface="Times New Roman" panose="02020603050405020304" pitchFamily="18" charset="0"/>
            </a:rPr>
            <a:t>coordination</a:t>
          </a:r>
          <a:r>
            <a:rPr lang="it-IT" sz="2200" b="1" kern="1200" dirty="0" smtClean="0">
              <a:ln w="10160">
                <a:solidFill>
                  <a:schemeClr val="tx2">
                    <a:lumMod val="75000"/>
                    <a:lumOff val="25000"/>
                  </a:schemeClr>
                </a:solidFill>
                <a:prstDash val="solid"/>
              </a:ln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ngenial" panose="02000503040000020004"/>
              <a:ea typeface="+mn-ea"/>
              <a:cs typeface="Times New Roman" panose="02020603050405020304" pitchFamily="18" charset="0"/>
            </a:rPr>
            <a:t> and </a:t>
          </a:r>
          <a:r>
            <a:rPr lang="it-IT" sz="2200" b="1" kern="1200" dirty="0" err="1" smtClean="0">
              <a:ln w="10160">
                <a:solidFill>
                  <a:schemeClr val="tx2">
                    <a:lumMod val="75000"/>
                    <a:lumOff val="25000"/>
                  </a:schemeClr>
                </a:solidFill>
                <a:prstDash val="solid"/>
              </a:ln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ngenial" panose="02000503040000020004"/>
              <a:ea typeface="+mn-ea"/>
              <a:cs typeface="Times New Roman" panose="02020603050405020304" pitchFamily="18" charset="0"/>
            </a:rPr>
            <a:t>resource</a:t>
          </a:r>
          <a:r>
            <a:rPr lang="it-IT" sz="2200" b="1" kern="1200" dirty="0" smtClean="0">
              <a:ln w="10160">
                <a:solidFill>
                  <a:schemeClr val="tx2">
                    <a:lumMod val="75000"/>
                    <a:lumOff val="25000"/>
                  </a:schemeClr>
                </a:solidFill>
                <a:prstDash val="solid"/>
              </a:ln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ngenial" panose="02000503040000020004"/>
              <a:ea typeface="+mn-ea"/>
              <a:cs typeface="Times New Roman" panose="02020603050405020304" pitchFamily="18" charset="0"/>
            </a:rPr>
            <a:t> </a:t>
          </a:r>
          <a:r>
            <a:rPr lang="it-IT" sz="2200" b="1" kern="1200" dirty="0" err="1" smtClean="0">
              <a:ln w="10160">
                <a:solidFill>
                  <a:schemeClr val="tx2">
                    <a:lumMod val="75000"/>
                    <a:lumOff val="25000"/>
                  </a:schemeClr>
                </a:solidFill>
                <a:prstDash val="solid"/>
              </a:ln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ngenial" panose="02000503040000020004"/>
              <a:ea typeface="+mn-ea"/>
              <a:cs typeface="Times New Roman" panose="02020603050405020304" pitchFamily="18" charset="0"/>
            </a:rPr>
            <a:t>optimization</a:t>
          </a:r>
          <a:endParaRPr lang="it-IT" sz="3200" b="1" kern="1200" dirty="0">
            <a:ln w="10160">
              <a:solidFill>
                <a:schemeClr val="tx2">
                  <a:lumMod val="75000"/>
                  <a:lumOff val="25000"/>
                </a:schemeClr>
              </a:solidFill>
              <a:prstDash val="solid"/>
            </a:ln>
            <a:solidFill>
              <a:schemeClr val="tx2">
                <a:lumMod val="75000"/>
                <a:lumOff val="25000"/>
              </a:schemeClr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  <a:latin typeface="Congenial" panose="02000503040000020004"/>
            <a:ea typeface="+mn-ea"/>
            <a:cs typeface="Times New Roman" panose="02020603050405020304" pitchFamily="18" charset="0"/>
          </a:endParaRPr>
        </a:p>
      </dsp:txBody>
      <dsp:txXfrm>
        <a:off x="6323264" y="1856293"/>
        <a:ext cx="2053828" cy="1895707"/>
      </dsp:txXfrm>
    </dsp:sp>
    <dsp:sp modelId="{357B5CEC-476A-4BED-8CFE-D5D52DFFC0F2}">
      <dsp:nvSpPr>
        <dsp:cNvPr id="0" name=""/>
        <dsp:cNvSpPr/>
      </dsp:nvSpPr>
      <dsp:spPr>
        <a:xfrm>
          <a:off x="6584154" y="244942"/>
          <a:ext cx="1578176" cy="1578176"/>
        </a:xfrm>
        <a:prstGeom prst="ellipse">
          <a:avLst/>
        </a:prstGeom>
        <a:noFill/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B883A8-5FDB-40AB-A739-64DEAA5A762E}">
      <dsp:nvSpPr>
        <dsp:cNvPr id="0" name=""/>
        <dsp:cNvSpPr/>
      </dsp:nvSpPr>
      <dsp:spPr>
        <a:xfrm>
          <a:off x="8449305" y="-39414"/>
          <a:ext cx="2053828" cy="4739269"/>
        </a:xfrm>
        <a:prstGeom prst="roundRect">
          <a:avLst>
            <a:gd name="adj" fmla="val 10000"/>
          </a:avLst>
        </a:prstGeom>
        <a:solidFill>
          <a:srgbClr val="8AC67E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200" b="1" kern="1200" dirty="0" err="1" smtClean="0">
              <a:ln w="10160">
                <a:solidFill>
                  <a:schemeClr val="tx2">
                    <a:lumMod val="75000"/>
                    <a:lumOff val="25000"/>
                  </a:schemeClr>
                </a:solidFill>
                <a:prstDash val="solid"/>
              </a:ln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ngenial" panose="02000503040000020004"/>
              <a:ea typeface="+mn-ea"/>
              <a:cs typeface="Times New Roman" panose="02020603050405020304" pitchFamily="18" charset="0"/>
            </a:rPr>
            <a:t>Streamlined</a:t>
          </a:r>
          <a:r>
            <a:rPr lang="it-IT" sz="2200" b="1" kern="1200" dirty="0" smtClean="0">
              <a:ln w="10160">
                <a:solidFill>
                  <a:schemeClr val="tx2">
                    <a:lumMod val="75000"/>
                    <a:lumOff val="25000"/>
                  </a:schemeClr>
                </a:solidFill>
                <a:prstDash val="solid"/>
              </a:ln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ngenial" panose="02000503040000020004"/>
              <a:ea typeface="+mn-ea"/>
              <a:cs typeface="Times New Roman" panose="02020603050405020304" pitchFamily="18" charset="0"/>
            </a:rPr>
            <a:t> </a:t>
          </a:r>
          <a:r>
            <a:rPr lang="it-IT" sz="2200" b="1" kern="1200" dirty="0" err="1" smtClean="0">
              <a:ln w="10160">
                <a:solidFill>
                  <a:schemeClr val="tx2">
                    <a:lumMod val="75000"/>
                    <a:lumOff val="25000"/>
                  </a:schemeClr>
                </a:solidFill>
                <a:prstDash val="solid"/>
              </a:ln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ngenial" panose="02000503040000020004"/>
              <a:ea typeface="+mn-ea"/>
              <a:cs typeface="Times New Roman" panose="02020603050405020304" pitchFamily="18" charset="0"/>
            </a:rPr>
            <a:t>procedures</a:t>
          </a:r>
          <a:r>
            <a:rPr lang="it-IT" sz="2200" b="1" kern="1200" dirty="0" smtClean="0">
              <a:ln w="10160">
                <a:solidFill>
                  <a:schemeClr val="tx2">
                    <a:lumMod val="75000"/>
                    <a:lumOff val="25000"/>
                  </a:schemeClr>
                </a:solidFill>
                <a:prstDash val="solid"/>
              </a:ln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ngenial" panose="02000503040000020004"/>
              <a:ea typeface="+mn-ea"/>
              <a:cs typeface="Times New Roman" panose="02020603050405020304" pitchFamily="18" charset="0"/>
            </a:rPr>
            <a:t> for </a:t>
          </a:r>
          <a:r>
            <a:rPr lang="it-IT" sz="2200" b="1" kern="1200" dirty="0" err="1" smtClean="0">
              <a:ln w="10160">
                <a:solidFill>
                  <a:schemeClr val="tx2">
                    <a:lumMod val="75000"/>
                    <a:lumOff val="25000"/>
                  </a:schemeClr>
                </a:solidFill>
                <a:prstDash val="solid"/>
              </a:ln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ngenial" panose="02000503040000020004"/>
              <a:ea typeface="+mn-ea"/>
              <a:cs typeface="Times New Roman" panose="02020603050405020304" pitchFamily="18" charset="0"/>
            </a:rPr>
            <a:t>users</a:t>
          </a:r>
          <a:endParaRPr lang="it-IT" sz="2200" b="1" kern="1200" dirty="0" smtClean="0">
            <a:ln w="10160">
              <a:solidFill>
                <a:schemeClr val="tx2">
                  <a:lumMod val="75000"/>
                  <a:lumOff val="25000"/>
                </a:schemeClr>
              </a:solidFill>
              <a:prstDash val="solid"/>
            </a:ln>
            <a:solidFill>
              <a:schemeClr val="tx2">
                <a:lumMod val="75000"/>
                <a:lumOff val="25000"/>
              </a:schemeClr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  <a:latin typeface="Congenial" panose="02000503040000020004"/>
            <a:ea typeface="+mn-ea"/>
            <a:cs typeface="Times New Roman" panose="02020603050405020304" pitchFamily="18" charset="0"/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200" b="1" kern="1200" dirty="0" smtClean="0">
              <a:ln w="10160">
                <a:solidFill>
                  <a:schemeClr val="tx2">
                    <a:lumMod val="75000"/>
                    <a:lumOff val="25000"/>
                  </a:schemeClr>
                </a:solidFill>
                <a:prstDash val="solid"/>
              </a:ln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ngenial" panose="02000503040000020004"/>
              <a:ea typeface="+mn-ea"/>
              <a:cs typeface="Calibri" panose="020F0502020204030204" pitchFamily="34" charset="0"/>
            </a:rPr>
            <a:t>→</a:t>
          </a:r>
          <a:endParaRPr lang="it-IT" sz="2200" b="1" kern="1200" dirty="0" smtClean="0">
            <a:ln w="10160">
              <a:solidFill>
                <a:schemeClr val="tx2">
                  <a:lumMod val="75000"/>
                  <a:lumOff val="25000"/>
                </a:schemeClr>
              </a:solidFill>
              <a:prstDash val="solid"/>
            </a:ln>
            <a:solidFill>
              <a:schemeClr val="tx2">
                <a:lumMod val="75000"/>
                <a:lumOff val="25000"/>
              </a:schemeClr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  <a:latin typeface="Congenial" panose="02000503040000020004"/>
            <a:ea typeface="+mn-ea"/>
            <a:cs typeface="Times New Roman" panose="02020603050405020304" pitchFamily="18" charset="0"/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200" b="1" kern="1200" dirty="0" err="1" smtClean="0">
              <a:ln w="10160">
                <a:solidFill>
                  <a:schemeClr val="tx2">
                    <a:lumMod val="75000"/>
                    <a:lumOff val="25000"/>
                  </a:schemeClr>
                </a:solidFill>
                <a:prstDash val="solid"/>
              </a:ln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ngenial" panose="02000503040000020004"/>
              <a:ea typeface="+mn-ea"/>
              <a:cs typeface="Times New Roman" panose="02020603050405020304" pitchFamily="18" charset="0"/>
            </a:rPr>
            <a:t>reduced</a:t>
          </a:r>
          <a:r>
            <a:rPr lang="it-IT" sz="2200" b="1" kern="1200" dirty="0" smtClean="0">
              <a:ln w="10160">
                <a:solidFill>
                  <a:schemeClr val="tx2">
                    <a:lumMod val="75000"/>
                    <a:lumOff val="25000"/>
                  </a:schemeClr>
                </a:solidFill>
                <a:prstDash val="solid"/>
              </a:ln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ngenial" panose="02000503040000020004"/>
              <a:ea typeface="+mn-ea"/>
              <a:cs typeface="Times New Roman" panose="02020603050405020304" pitchFamily="18" charset="0"/>
            </a:rPr>
            <a:t> </a:t>
          </a:r>
          <a:r>
            <a:rPr lang="it-IT" sz="2200" b="1" kern="1200" dirty="0" err="1" smtClean="0">
              <a:ln w="10160">
                <a:solidFill>
                  <a:schemeClr val="tx2">
                    <a:lumMod val="75000"/>
                    <a:lumOff val="25000"/>
                  </a:schemeClr>
                </a:solidFill>
                <a:prstDash val="solid"/>
              </a:ln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ngenial" panose="02000503040000020004"/>
              <a:ea typeface="+mn-ea"/>
              <a:cs typeface="Times New Roman" panose="02020603050405020304" pitchFamily="18" charset="0"/>
            </a:rPr>
            <a:t>access</a:t>
          </a:r>
          <a:r>
            <a:rPr lang="it-IT" sz="2200" b="1" kern="1200" dirty="0" smtClean="0">
              <a:ln w="10160">
                <a:solidFill>
                  <a:schemeClr val="tx2">
                    <a:lumMod val="75000"/>
                    <a:lumOff val="25000"/>
                  </a:schemeClr>
                </a:solidFill>
                <a:prstDash val="solid"/>
              </a:ln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ngenial" panose="02000503040000020004"/>
              <a:ea typeface="+mn-ea"/>
              <a:cs typeface="Times New Roman" panose="02020603050405020304" pitchFamily="18" charset="0"/>
            </a:rPr>
            <a:t> </a:t>
          </a:r>
          <a:r>
            <a:rPr lang="it-IT" sz="2200" b="1" kern="1200" dirty="0" err="1" smtClean="0">
              <a:ln w="10160">
                <a:solidFill>
                  <a:schemeClr val="tx2">
                    <a:lumMod val="75000"/>
                    <a:lumOff val="25000"/>
                  </a:schemeClr>
                </a:solidFill>
                <a:prstDash val="solid"/>
              </a:ln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ngenial" panose="02000503040000020004"/>
              <a:ea typeface="+mn-ea"/>
              <a:cs typeface="Times New Roman" panose="02020603050405020304" pitchFamily="18" charset="0"/>
            </a:rPr>
            <a:t>barriers</a:t>
          </a:r>
          <a:r>
            <a:rPr lang="it-IT" sz="2200" b="1" kern="1200" dirty="0" smtClean="0">
              <a:ln w="10160">
                <a:solidFill>
                  <a:schemeClr val="tx2">
                    <a:lumMod val="75000"/>
                    <a:lumOff val="25000"/>
                  </a:schemeClr>
                </a:solidFill>
                <a:prstDash val="solid"/>
              </a:ln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ngenial" panose="02000503040000020004"/>
              <a:ea typeface="+mn-ea"/>
              <a:cs typeface="Times New Roman" panose="02020603050405020304" pitchFamily="18" charset="0"/>
            </a:rPr>
            <a:t>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200" b="1" kern="1200" dirty="0">
            <a:ln w="10160">
              <a:solidFill>
                <a:schemeClr val="tx2">
                  <a:lumMod val="75000"/>
                  <a:lumOff val="25000"/>
                </a:schemeClr>
              </a:solidFill>
              <a:prstDash val="solid"/>
            </a:ln>
            <a:solidFill>
              <a:schemeClr val="tx2">
                <a:lumMod val="75000"/>
                <a:lumOff val="25000"/>
              </a:schemeClr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  <a:latin typeface="Congenial" panose="02000503040000020004"/>
            <a:ea typeface="+mn-ea"/>
            <a:cs typeface="Times New Roman" panose="02020603050405020304" pitchFamily="18" charset="0"/>
          </a:endParaRPr>
        </a:p>
      </dsp:txBody>
      <dsp:txXfrm>
        <a:off x="8449305" y="1856293"/>
        <a:ext cx="2053828" cy="1895707"/>
      </dsp:txXfrm>
    </dsp:sp>
    <dsp:sp modelId="{E25C432D-6ADB-4570-A053-B7DAFD44D180}">
      <dsp:nvSpPr>
        <dsp:cNvPr id="0" name=""/>
        <dsp:cNvSpPr/>
      </dsp:nvSpPr>
      <dsp:spPr>
        <a:xfrm>
          <a:off x="8699597" y="244942"/>
          <a:ext cx="1578176" cy="1578176"/>
        </a:xfrm>
        <a:prstGeom prst="ellipse">
          <a:avLst/>
        </a:prstGeom>
        <a:noFill/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AD2EC8-E957-4CD6-A008-A8B00262C287}">
      <dsp:nvSpPr>
        <dsp:cNvPr id="0" name=""/>
        <dsp:cNvSpPr/>
      </dsp:nvSpPr>
      <dsp:spPr>
        <a:xfrm>
          <a:off x="586926" y="0"/>
          <a:ext cx="9674352" cy="1342473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7A2048-3F04-FD4E-A848-3653A1ADDB6B}" type="datetimeFigureOut">
              <a:rPr lang="it-IT" smtClean="0"/>
              <a:t>23/09/2025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47F954-681B-7340-80E7-163F4502975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5364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aseline="0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47F954-681B-7340-80E7-163F45029753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44128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7F954-681B-7340-80E7-163F45029753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6151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7F954-681B-7340-80E7-163F45029753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76738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7F954-681B-7340-80E7-163F45029753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71819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aseline="0" dirty="0" smtClean="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7F954-681B-7340-80E7-163F45029753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42800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7F954-681B-7340-80E7-163F45029753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75194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7F954-681B-7340-80E7-163F45029753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07258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7F954-681B-7340-80E7-163F45029753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90502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7F954-681B-7340-80E7-163F45029753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87390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7F954-681B-7340-80E7-163F45029753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3589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2C372EFD-DFA2-3DA0-BC65-F696574485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6000" y="-9000"/>
            <a:ext cx="12224000" cy="6876000"/>
          </a:xfrm>
          <a:prstGeom prst="rect">
            <a:avLst/>
          </a:prstGeom>
        </p:spPr>
      </p:pic>
      <p:sp>
        <p:nvSpPr>
          <p:cNvPr id="10" name="Titolo 1">
            <a:extLst>
              <a:ext uri="{FF2B5EF4-FFF2-40B4-BE49-F238E27FC236}">
                <a16:creationId xmlns:a16="http://schemas.microsoft.com/office/drawing/2014/main" id="{6FE22C99-576F-DC95-D9E5-3A2A77F7ED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6562" y="304799"/>
            <a:ext cx="9680558" cy="518161"/>
          </a:xfrm>
          <a:prstGeom prst="rect">
            <a:avLst/>
          </a:prstGeom>
        </p:spPr>
        <p:txBody>
          <a:bodyPr anchor="t"/>
          <a:lstStyle>
            <a:lvl1pPr>
              <a:defRPr sz="3200" b="0" i="0">
                <a:solidFill>
                  <a:srgbClr val="59A34D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it-IT" dirty="0"/>
          </a:p>
        </p:txBody>
      </p:sp>
      <p:sp>
        <p:nvSpPr>
          <p:cNvPr id="11" name="Segnaposto contenuto 2">
            <a:extLst>
              <a:ext uri="{FF2B5EF4-FFF2-40B4-BE49-F238E27FC236}">
                <a16:creationId xmlns:a16="http://schemas.microsoft.com/office/drawing/2014/main" id="{05F1D79E-7FE1-1833-5018-EAAC4CF9F1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562" y="1209040"/>
            <a:ext cx="11529678" cy="4685133"/>
          </a:xfrm>
        </p:spPr>
        <p:txBody>
          <a:bodyPr/>
          <a:lstStyle>
            <a:lvl1pPr marL="228600" indent="-228600">
              <a:buFontTx/>
              <a:buBlip>
                <a:blip r:embed="rId3"/>
              </a:buBlip>
              <a:defRPr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it-IT" dirty="0"/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ECA6C794-CC9B-1AB8-2744-0525C8A79161}"/>
              </a:ext>
            </a:extLst>
          </p:cNvPr>
          <p:cNvSpPr txBox="1"/>
          <p:nvPr userDrawn="1"/>
        </p:nvSpPr>
        <p:spPr>
          <a:xfrm>
            <a:off x="11421686" y="6481691"/>
            <a:ext cx="39439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8C5CA0F7-5B21-D445-A578-BDE69A6BF55F}" type="slidenum">
              <a:rPr lang="it-IT" sz="1200" b="0" i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 algn="r"/>
              <a:t>‹N›</a:t>
            </a:fld>
            <a:endParaRPr lang="it-IT" b="0" i="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Sottotitolo 2">
            <a:extLst>
              <a:ext uri="{FF2B5EF4-FFF2-40B4-BE49-F238E27FC236}">
                <a16:creationId xmlns:a16="http://schemas.microsoft.com/office/drawing/2014/main" id="{FC4F10D2-FAFB-4B8F-9D50-07A596D7DDAA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375921" y="6384022"/>
            <a:ext cx="3657236" cy="473977"/>
          </a:xfr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it-IT" sz="12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ITINERIS 3rd general meeting – Rome, 25-26/09/2025</a:t>
            </a:r>
          </a:p>
        </p:txBody>
      </p:sp>
    </p:spTree>
    <p:extLst>
      <p:ext uri="{BB962C8B-B14F-4D97-AF65-F5344CB8AC3E}">
        <p14:creationId xmlns:p14="http://schemas.microsoft.com/office/powerpoint/2010/main" val="713280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849F8C5-7691-74AD-B9BE-82AEE4AEC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F1459FF9-94AB-4408-448A-6278CCC685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A3B7D3A-CF6E-90CB-8F90-2637A2A344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D392CEB-B462-D679-FAD7-97C155F3A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8F4B5-99AC-FE42-ABEF-6D249824159C}" type="datetime1">
              <a:rPr lang="it-IT" smtClean="0"/>
              <a:t>23/09/2025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48086FF-4276-1AF7-38A8-649CCEB29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B46AB81-1F6F-F967-FBBC-E5EB423E3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261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A54B62B1-1BC6-C195-3C13-4B926BD992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5C7FECB-0986-D139-3F58-50CE135210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41E27E1-7C84-DE9E-52E9-5A3B49B6D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294D8-D073-1D41-B46E-A1A098C57DDA}" type="datetime1">
              <a:rPr lang="it-IT" smtClean="0"/>
              <a:t>23/09/2025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75324F2-13F5-9E73-DF2B-1DAD21B6C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9CC9C80-FADA-D187-AE6C-0BFD8A0D7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25733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1">
            <a:extLst>
              <a:ext uri="{FF2B5EF4-FFF2-40B4-BE49-F238E27FC236}">
                <a16:creationId xmlns:a16="http://schemas.microsoft.com/office/drawing/2014/main" id="{6FE22C99-576F-DC95-D9E5-3A2A77F7ED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6562" y="304799"/>
            <a:ext cx="9680558" cy="518161"/>
          </a:xfrm>
          <a:prstGeom prst="rect">
            <a:avLst/>
          </a:prstGeom>
        </p:spPr>
        <p:txBody>
          <a:bodyPr anchor="t"/>
          <a:lstStyle>
            <a:lvl1pPr>
              <a:defRPr sz="3200" b="0" i="0">
                <a:solidFill>
                  <a:srgbClr val="59A34D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it-IT" dirty="0"/>
          </a:p>
        </p:txBody>
      </p:sp>
      <p:sp>
        <p:nvSpPr>
          <p:cNvPr id="11" name="Segnaposto contenuto 2">
            <a:extLst>
              <a:ext uri="{FF2B5EF4-FFF2-40B4-BE49-F238E27FC236}">
                <a16:creationId xmlns:a16="http://schemas.microsoft.com/office/drawing/2014/main" id="{05F1D79E-7FE1-1833-5018-EAAC4CF9F1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562" y="1209040"/>
            <a:ext cx="11529678" cy="4685133"/>
          </a:xfr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it-IT" dirty="0"/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ECA6C794-CC9B-1AB8-2744-0525C8A79161}"/>
              </a:ext>
            </a:extLst>
          </p:cNvPr>
          <p:cNvSpPr txBox="1"/>
          <p:nvPr userDrawn="1"/>
        </p:nvSpPr>
        <p:spPr>
          <a:xfrm>
            <a:off x="11421686" y="6481691"/>
            <a:ext cx="39439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8C5CA0F7-5B21-D445-A578-BDE69A6BF55F}" type="slidenum">
              <a:rPr lang="it-IT" sz="1200" b="0" i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 algn="r"/>
              <a:t>‹N›</a:t>
            </a:fld>
            <a:endParaRPr lang="it-IT" b="0" i="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F6737C0A-6920-8FCC-5384-0F1A2027F80C}"/>
              </a:ext>
            </a:extLst>
          </p:cNvPr>
          <p:cNvGrpSpPr/>
          <p:nvPr userDrawn="1"/>
        </p:nvGrpSpPr>
        <p:grpSpPr>
          <a:xfrm>
            <a:off x="9984216" y="316085"/>
            <a:ext cx="2021860" cy="445716"/>
            <a:chOff x="9984216" y="316085"/>
            <a:chExt cx="2021860" cy="445716"/>
          </a:xfrm>
        </p:grpSpPr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4A57BDA0-1AE9-CF67-8571-09B2CCF200EE}"/>
                </a:ext>
              </a:extLst>
            </p:cNvPr>
            <p:cNvSpPr/>
            <p:nvPr userDrawn="1"/>
          </p:nvSpPr>
          <p:spPr>
            <a:xfrm>
              <a:off x="9984216" y="387626"/>
              <a:ext cx="2021860" cy="3741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3" name="Immagine 2" descr="Immagine che contiene Elementi grafici, Carattere, logo, grafica&#10;&#10;Descrizione generata automaticamente">
              <a:extLst>
                <a:ext uri="{FF2B5EF4-FFF2-40B4-BE49-F238E27FC236}">
                  <a16:creationId xmlns:a16="http://schemas.microsoft.com/office/drawing/2014/main" id="{6D351AD8-6770-EDF0-6E3B-EC7CA22127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0046693" y="316085"/>
              <a:ext cx="1959383" cy="4457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593406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498525AB-C830-3C79-87F2-71AE81AFA7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6000" y="-9000"/>
            <a:ext cx="12224000" cy="6876000"/>
          </a:xfrm>
          <a:prstGeom prst="rect">
            <a:avLst/>
          </a:prstGeom>
        </p:spPr>
      </p:pic>
      <p:sp>
        <p:nvSpPr>
          <p:cNvPr id="15" name="Titolo 1">
            <a:extLst>
              <a:ext uri="{FF2B5EF4-FFF2-40B4-BE49-F238E27FC236}">
                <a16:creationId xmlns:a16="http://schemas.microsoft.com/office/drawing/2014/main" id="{0BA9FA4A-0364-1F97-E830-4F6B8E0F9F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0768" y="1483359"/>
            <a:ext cx="6388444" cy="2519681"/>
          </a:xfrm>
          <a:prstGeom prst="rect">
            <a:avLst/>
          </a:prstGeom>
        </p:spPr>
        <p:txBody>
          <a:bodyPr anchor="b"/>
          <a:lstStyle>
            <a:lvl1pPr>
              <a:defRPr b="0" i="0">
                <a:solidFill>
                  <a:srgbClr val="59A34D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it-IT" dirty="0"/>
          </a:p>
        </p:txBody>
      </p:sp>
      <p:sp>
        <p:nvSpPr>
          <p:cNvPr id="16" name="Sottotitolo 2">
            <a:extLst>
              <a:ext uri="{FF2B5EF4-FFF2-40B4-BE49-F238E27FC236}">
                <a16:creationId xmlns:a16="http://schemas.microsoft.com/office/drawing/2014/main" id="{E78C18E8-8083-C600-54EB-39D378932D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0768" y="4156813"/>
            <a:ext cx="6388444" cy="1134196"/>
          </a:xfrm>
        </p:spPr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568395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2EF16809-40D3-ED78-F871-CFA0AA5177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224000" cy="6876000"/>
          </a:xfrm>
          <a:prstGeom prst="rect">
            <a:avLst/>
          </a:prstGeom>
        </p:spPr>
      </p:pic>
      <p:sp>
        <p:nvSpPr>
          <p:cNvPr id="11" name="Titolo 1">
            <a:extLst>
              <a:ext uri="{FF2B5EF4-FFF2-40B4-BE49-F238E27FC236}">
                <a16:creationId xmlns:a16="http://schemas.microsoft.com/office/drawing/2014/main" id="{11672629-8355-38A6-9063-2EF51CA39508}"/>
              </a:ext>
            </a:extLst>
          </p:cNvPr>
          <p:cNvSpPr txBox="1">
            <a:spLocks/>
          </p:cNvSpPr>
          <p:nvPr userDrawn="1"/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6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THANKS!</a:t>
            </a:r>
          </a:p>
        </p:txBody>
      </p:sp>
      <p:sp>
        <p:nvSpPr>
          <p:cNvPr id="12" name="Segnaposto testo 2">
            <a:extLst>
              <a:ext uri="{FF2B5EF4-FFF2-40B4-BE49-F238E27FC236}">
                <a16:creationId xmlns:a16="http://schemas.microsoft.com/office/drawing/2014/main" id="{1AF6289D-BD1A-1F28-57DE-AE2A339C2321}"/>
              </a:ext>
            </a:extLst>
          </p:cNvPr>
          <p:cNvSpPr txBox="1">
            <a:spLocks/>
          </p:cNvSpPr>
          <p:nvPr userDrawn="1"/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84380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3893B33-78F3-40F3-952D-D9F8E8720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1E92310-5929-CCCF-F30F-03C41C571C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8D49BD1-BC17-AE31-C5A7-0DC261DD2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22DBD-C304-4C42-BB6E-90D97B5BD5AC}" type="datetime1">
              <a:rPr lang="it-IT" smtClean="0"/>
              <a:t>23/09/2025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72F93EF-0885-16A8-DD7D-757F35B92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AE788AC-857C-7068-ED3C-0E92AAD10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755566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3D733CC-26E8-37F7-A342-D2E89A7AF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07FFB86-9148-6D20-A9C9-9CD60B09B7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E68AD55-8A2C-0D0D-B5AD-5BEDCDC8B0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F9C8BF1-1EF2-0586-B1E8-D2041E71C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FC1AD-80BE-C948-8B24-05BF42E3BC30}" type="datetime1">
              <a:rPr lang="it-IT" smtClean="0"/>
              <a:t>23/09/2025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77C6C12-17EA-9F8F-B1EC-3EA1AC7B6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4428F34-20EE-395B-4C75-5EFA4391A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01310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F056935-A4C6-286F-61D7-78AD83962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B5C61F6-6F19-2636-8BE9-DA1BCE7242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563CD4C-0A69-FEE3-886D-DEC8C28F73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5725DF8-6616-F9DE-FF4C-8C0FD64E74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247A0AEA-3887-114F-6210-C1D849B102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BBE2D15-81B5-D20F-905B-0762EDAF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57D8F-6F29-8C45-85C7-FF50875FBA20}" type="datetime1">
              <a:rPr lang="it-IT" smtClean="0"/>
              <a:t>23/09/2025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58DC9B83-105B-2CA8-A661-66D7878F2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7DB0CBEF-5552-6D22-3624-F19402FF4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06476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F11ACD-E4C3-FA8A-4902-1BED1266C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7575053-6F7D-6FBD-5CCA-1DBF0AE30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8DBF2-BCD0-E249-83FA-277FEFB5AD31}" type="datetime1">
              <a:rPr lang="it-IT" smtClean="0"/>
              <a:t>23/09/2025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8B4A488-6DC5-A59E-E27D-3A167139F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76B7349-0449-DB8C-382C-9D5B20FAD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0416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EC45E5ED-DF62-61CC-AEFE-F3DD80C08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9242C-EAEF-724F-A580-17C93D8BE1AE}" type="datetime1">
              <a:rPr lang="it-IT" smtClean="0"/>
              <a:t>23/09/2025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E0F88A1-495A-A901-F205-567F46C88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A1B83AB-010F-485B-FEEB-373B46896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2450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olo 1">
            <a:extLst>
              <a:ext uri="{FF2B5EF4-FFF2-40B4-BE49-F238E27FC236}">
                <a16:creationId xmlns:a16="http://schemas.microsoft.com/office/drawing/2014/main" id="{0BA9FA4A-0364-1F97-E830-4F6B8E0F9F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0768" y="1483359"/>
            <a:ext cx="6388444" cy="2519681"/>
          </a:xfrm>
          <a:prstGeom prst="rect">
            <a:avLst/>
          </a:prstGeom>
        </p:spPr>
        <p:txBody>
          <a:bodyPr anchor="b"/>
          <a:lstStyle>
            <a:lvl1pPr>
              <a:defRPr b="0" i="0">
                <a:solidFill>
                  <a:srgbClr val="59A34D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it-IT" dirty="0"/>
          </a:p>
        </p:txBody>
      </p:sp>
      <p:sp>
        <p:nvSpPr>
          <p:cNvPr id="16" name="Sottotitolo 2">
            <a:extLst>
              <a:ext uri="{FF2B5EF4-FFF2-40B4-BE49-F238E27FC236}">
                <a16:creationId xmlns:a16="http://schemas.microsoft.com/office/drawing/2014/main" id="{E78C18E8-8083-C600-54EB-39D378932D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0768" y="4156813"/>
            <a:ext cx="6388444" cy="1134196"/>
          </a:xfrm>
        </p:spPr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it-IT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BEEBE497-0E72-67C8-887E-9B34471543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grpSp>
        <p:nvGrpSpPr>
          <p:cNvPr id="6" name="Gruppo 5">
            <a:extLst>
              <a:ext uri="{FF2B5EF4-FFF2-40B4-BE49-F238E27FC236}">
                <a16:creationId xmlns:a16="http://schemas.microsoft.com/office/drawing/2014/main" id="{66F08454-6EF6-0B5F-4EBC-32EDCDDC242E}"/>
              </a:ext>
            </a:extLst>
          </p:cNvPr>
          <p:cNvGrpSpPr/>
          <p:nvPr userDrawn="1"/>
        </p:nvGrpSpPr>
        <p:grpSpPr>
          <a:xfrm>
            <a:off x="22470" y="-882132"/>
            <a:ext cx="11775830" cy="9891377"/>
            <a:chOff x="-1" y="0"/>
            <a:chExt cx="11465170" cy="9369478"/>
          </a:xfrm>
        </p:grpSpPr>
        <p:pic>
          <p:nvPicPr>
            <p:cNvPr id="3" name="Immagine 2">
              <a:extLst>
                <a:ext uri="{FF2B5EF4-FFF2-40B4-BE49-F238E27FC236}">
                  <a16:creationId xmlns:a16="http://schemas.microsoft.com/office/drawing/2014/main" id="{6B992CC3-76BA-8559-5BB0-4EFB5B85856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rot="10800000">
              <a:off x="-1" y="0"/>
              <a:ext cx="11465169" cy="4668518"/>
            </a:xfrm>
            <a:prstGeom prst="rect">
              <a:avLst/>
            </a:prstGeom>
          </p:spPr>
        </p:pic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BFD9C1C5-9996-9842-E0FF-1CB38CAB04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rot="10800000">
              <a:off x="0" y="4700960"/>
              <a:ext cx="11465169" cy="46685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898248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414A523-854E-7A75-89A1-9276FF4E0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3378CEC-EDCB-9F70-4651-E1C6B5F9A3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1BF2A91-3B62-5795-5512-635C3B80B7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775CFED-AD72-28D7-F310-2DEB1FD0A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DB2B-7060-104C-98D9-A75B8D27F06D}" type="datetime1">
              <a:rPr lang="it-IT" smtClean="0"/>
              <a:t>23/09/2025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E9732A2-CB4C-4A5C-00F1-30B4AEACF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A07920A-B0DA-79CD-A527-6FE550CBC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27796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849F8C5-7691-74AD-B9BE-82AEE4AEC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F1459FF9-94AB-4408-448A-6278CCC685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A3B7D3A-CF6E-90CB-8F90-2637A2A344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D392CEB-B462-D679-FAD7-97C155F3A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8F4B5-99AC-FE42-ABEF-6D249824159C}" type="datetime1">
              <a:rPr lang="it-IT" smtClean="0"/>
              <a:t>23/09/2025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48086FF-4276-1AF7-38A8-649CCEB29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B46AB81-1F6F-F967-FBBC-E5EB423E3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80599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A54B62B1-1BC6-C195-3C13-4B926BD992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5C7FECB-0986-D139-3F58-50CE135210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41E27E1-7C84-DE9E-52E9-5A3B49B6D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294D8-D073-1D41-B46E-A1A098C57DDA}" type="datetime1">
              <a:rPr lang="it-IT" smtClean="0"/>
              <a:t>23/09/2025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75324F2-13F5-9E73-DF2B-1DAD21B6C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9CC9C80-FADA-D187-AE6C-0BFD8A0D7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2200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2EF16809-40D3-ED78-F871-CFA0AA5177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6000" y="-9000"/>
            <a:ext cx="12224000" cy="6876000"/>
          </a:xfrm>
          <a:prstGeom prst="rect">
            <a:avLst/>
          </a:prstGeom>
        </p:spPr>
      </p:pic>
      <p:sp>
        <p:nvSpPr>
          <p:cNvPr id="11" name="Titolo 1">
            <a:extLst>
              <a:ext uri="{FF2B5EF4-FFF2-40B4-BE49-F238E27FC236}">
                <a16:creationId xmlns:a16="http://schemas.microsoft.com/office/drawing/2014/main" id="{11672629-8355-38A6-9063-2EF51CA39508}"/>
              </a:ext>
            </a:extLst>
          </p:cNvPr>
          <p:cNvSpPr txBox="1">
            <a:spLocks/>
          </p:cNvSpPr>
          <p:nvPr userDrawn="1"/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6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THANKS!</a:t>
            </a:r>
          </a:p>
        </p:txBody>
      </p:sp>
      <p:sp>
        <p:nvSpPr>
          <p:cNvPr id="12" name="Segnaposto testo 2">
            <a:extLst>
              <a:ext uri="{FF2B5EF4-FFF2-40B4-BE49-F238E27FC236}">
                <a16:creationId xmlns:a16="http://schemas.microsoft.com/office/drawing/2014/main" id="{1AF6289D-BD1A-1F28-57DE-AE2A339C2321}"/>
              </a:ext>
            </a:extLst>
          </p:cNvPr>
          <p:cNvSpPr txBox="1">
            <a:spLocks/>
          </p:cNvSpPr>
          <p:nvPr userDrawn="1"/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0876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3893B33-78F3-40F3-952D-D9F8E8720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1E92310-5929-CCCF-F30F-03C41C571C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8D49BD1-BC17-AE31-C5A7-0DC261DD2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22DBD-C304-4C42-BB6E-90D97B5BD5AC}" type="datetime1">
              <a:rPr lang="it-IT" smtClean="0"/>
              <a:t>23/09/2025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72F93EF-0885-16A8-DD7D-757F35B92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AE788AC-857C-7068-ED3C-0E92AAD10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20518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3D733CC-26E8-37F7-A342-D2E89A7AF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07FFB86-9148-6D20-A9C9-9CD60B09B7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E68AD55-8A2C-0D0D-B5AD-5BEDCDC8B0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F9C8BF1-1EF2-0586-B1E8-D2041E71C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FC1AD-80BE-C948-8B24-05BF42E3BC30}" type="datetime1">
              <a:rPr lang="it-IT" smtClean="0"/>
              <a:t>23/09/2025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77C6C12-17EA-9F8F-B1EC-3EA1AC7B6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4428F34-20EE-395B-4C75-5EFA4391A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9382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F056935-A4C6-286F-61D7-78AD83962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B5C61F6-6F19-2636-8BE9-DA1BCE7242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563CD4C-0A69-FEE3-886D-DEC8C28F73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5725DF8-6616-F9DE-FF4C-8C0FD64E74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247A0AEA-3887-114F-6210-C1D849B102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BBE2D15-81B5-D20F-905B-0762EDAF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57D8F-6F29-8C45-85C7-FF50875FBA20}" type="datetime1">
              <a:rPr lang="it-IT" smtClean="0"/>
              <a:t>23/09/2025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58DC9B83-105B-2CA8-A661-66D7878F2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7DB0CBEF-5552-6D22-3624-F19402FF4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0976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F11ACD-E4C3-FA8A-4902-1BED1266C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7575053-6F7D-6FBD-5CCA-1DBF0AE30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8DBF2-BCD0-E249-83FA-277FEFB5AD31}" type="datetime1">
              <a:rPr lang="it-IT" smtClean="0"/>
              <a:t>23/09/2025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8B4A488-6DC5-A59E-E27D-3A167139F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76B7349-0449-DB8C-382C-9D5B20FAD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833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EC45E5ED-DF62-61CC-AEFE-F3DD80C08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9242C-EAEF-724F-A580-17C93D8BE1AE}" type="datetime1">
              <a:rPr lang="it-IT" smtClean="0"/>
              <a:t>23/09/2025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E0F88A1-495A-A901-F205-567F46C88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A1B83AB-010F-485B-FEEB-373B46896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2892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414A523-854E-7A75-89A1-9276FF4E0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3378CEC-EDCB-9F70-4651-E1C6B5F9A3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1BF2A91-3B62-5795-5512-635C3B80B7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775CFED-AD72-28D7-F310-2DEB1FD0A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DB2B-7060-104C-98D9-A75B8D27F06D}" type="datetime1">
              <a:rPr lang="it-IT" smtClean="0"/>
              <a:t>23/09/2025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E9732A2-CB4C-4A5C-00F1-30B4AEACF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A07920A-B0DA-79CD-A527-6FE550CBC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5560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4CE11CF-9D1C-4C3A-D8B2-C7CF666967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0CCEC1C-B0FF-0362-C4FB-DC97367BC8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CE4D37-E7BB-5A45-BA94-89BF24B35BD4}" type="datetime1">
              <a:rPr lang="it-IT" smtClean="0"/>
              <a:t>23/09/2025</a:t>
            </a:fld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9597471-CCE7-839E-F3AA-8ECDD299C8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C5CA0F7-5B21-D445-A578-BDE69A6BF5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1622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8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4CE11CF-9D1C-4C3A-D8B2-C7CF666967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0CCEC1C-B0FF-0362-C4FB-DC97367BC8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CE4D37-E7BB-5A45-BA94-89BF24B35BD4}" type="datetime1">
              <a:rPr lang="it-IT" smtClean="0"/>
              <a:t>23/09/2025</a:t>
            </a:fld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9597471-CCE7-839E-F3AA-8ECDD299C8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C5CA0F7-5B21-D445-A578-BDE69A6BF55F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28657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7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3.jp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mailto:samu.imaa@cnr.it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mailto:francescaricciardi@cnr.it" TargetMode="Externa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>
            <a:extLst>
              <a:ext uri="{FF2B5EF4-FFF2-40B4-BE49-F238E27FC236}">
                <a16:creationId xmlns:a16="http://schemas.microsoft.com/office/drawing/2014/main" id="{FA336283-4FDD-7277-A4AB-787FF8E742FD}"/>
              </a:ext>
            </a:extLst>
          </p:cNvPr>
          <p:cNvSpPr txBox="1">
            <a:spLocks/>
          </p:cNvSpPr>
          <p:nvPr/>
        </p:nvSpPr>
        <p:spPr>
          <a:xfrm>
            <a:off x="442242" y="2768915"/>
            <a:ext cx="7753487" cy="1325155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59A34D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srgbClr val="59A34D"/>
              </a:solidFill>
              <a:effectLst/>
              <a:uLnTx/>
              <a:uFillTx/>
              <a:latin typeface="Calibri Light" panose="020F0302020204030204" pitchFamily="34" charset="0"/>
              <a:ea typeface="+mj-ea"/>
              <a:cs typeface="Calibri Light" panose="020F0302020204030204" pitchFamily="34" charset="0"/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FD17C5C-BF1D-FF8E-7913-9B48357AF4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8304" y="4367028"/>
            <a:ext cx="11646595" cy="8405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i="1" dirty="0" err="1"/>
              <a:t>Cornacchia</a:t>
            </a:r>
            <a:r>
              <a:rPr lang="en-GB" sz="2400" i="1" dirty="0"/>
              <a:t> C., </a:t>
            </a:r>
            <a:r>
              <a:rPr lang="en-GB" sz="2400" i="1" dirty="0" err="1"/>
              <a:t>Gagliardi</a:t>
            </a:r>
            <a:r>
              <a:rPr lang="en-GB" sz="2400" i="1" dirty="0"/>
              <a:t> S., Gargano G., </a:t>
            </a:r>
            <a:r>
              <a:rPr lang="en-GB" sz="2400" i="1" dirty="0" err="1"/>
              <a:t>Loperte</a:t>
            </a:r>
            <a:r>
              <a:rPr lang="en-GB" sz="2400" i="1" dirty="0"/>
              <a:t> S., </a:t>
            </a:r>
            <a:r>
              <a:rPr lang="en-GB" sz="2400" i="1" dirty="0" err="1"/>
              <a:t>Petracca</a:t>
            </a:r>
            <a:r>
              <a:rPr lang="en-GB" sz="2400" i="1" dirty="0"/>
              <a:t> Altieri R.M. and </a:t>
            </a:r>
            <a:r>
              <a:rPr lang="en-GB" sz="2400" b="1" i="1" u="sng" dirty="0"/>
              <a:t>Ricciardi F</a:t>
            </a:r>
            <a:r>
              <a:rPr lang="en-GB" sz="2400" b="1" i="1" u="sng" dirty="0" smtClean="0"/>
              <a:t>.</a:t>
            </a:r>
          </a:p>
          <a:p>
            <a:pPr marL="0" indent="0">
              <a:buNone/>
            </a:pPr>
            <a:r>
              <a:rPr lang="en-GB" sz="1800" i="1" dirty="0" smtClean="0"/>
              <a:t>National </a:t>
            </a:r>
            <a:r>
              <a:rPr lang="en-GB" sz="1800" i="1" dirty="0"/>
              <a:t>Research </a:t>
            </a:r>
            <a:r>
              <a:rPr lang="en-GB" sz="1800" i="1" dirty="0" smtClean="0"/>
              <a:t>Council </a:t>
            </a:r>
            <a:r>
              <a:rPr lang="en-GB" sz="1800" i="1" dirty="0"/>
              <a:t>- Institute of Methodologies for Environmental Analysis, </a:t>
            </a:r>
            <a:r>
              <a:rPr lang="en-GB" sz="1800" i="1" dirty="0" smtClean="0"/>
              <a:t>Tito </a:t>
            </a:r>
            <a:r>
              <a:rPr lang="en-GB" sz="1800" i="1" dirty="0" err="1"/>
              <a:t>Scalo</a:t>
            </a:r>
            <a:r>
              <a:rPr lang="en-GB" sz="1800" i="1" dirty="0"/>
              <a:t> (PZ), Italy </a:t>
            </a:r>
            <a:endParaRPr lang="it-IT" sz="1800" dirty="0"/>
          </a:p>
          <a:p>
            <a:pPr marL="0" indent="0">
              <a:buNone/>
            </a:pPr>
            <a:endParaRPr lang="it-IT" sz="2400" dirty="0"/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E73D3379-766E-922F-0406-4AB0DBD68F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741" y="1558897"/>
            <a:ext cx="11001633" cy="2519681"/>
          </a:xfrm>
        </p:spPr>
        <p:txBody>
          <a:bodyPr anchor="b"/>
          <a:lstStyle/>
          <a:p>
            <a:r>
              <a:rPr lang="it-IT" sz="4200" dirty="0" smtClean="0"/>
              <a:t>ITINERIS-ACTRIS </a:t>
            </a:r>
            <a:r>
              <a:rPr lang="it-IT" sz="4200" dirty="0" err="1" smtClean="0"/>
              <a:t>Pilot</a:t>
            </a:r>
            <a:r>
              <a:rPr lang="it-IT" sz="4200" dirty="0" smtClean="0"/>
              <a:t> Access Program: </a:t>
            </a:r>
            <a:br>
              <a:rPr lang="it-IT" sz="4200" dirty="0" smtClean="0"/>
            </a:br>
            <a:r>
              <a:rPr lang="it-IT" sz="4200" dirty="0" err="1" smtClean="0"/>
              <a:t>Enhancing</a:t>
            </a:r>
            <a:r>
              <a:rPr lang="it-IT" sz="4200" dirty="0" smtClean="0"/>
              <a:t> </a:t>
            </a:r>
            <a:r>
              <a:rPr lang="it-IT" sz="4200" dirty="0" err="1" smtClean="0"/>
              <a:t>Scientific</a:t>
            </a:r>
            <a:r>
              <a:rPr lang="it-IT" sz="4200" dirty="0" smtClean="0"/>
              <a:t> Collaboration </a:t>
            </a:r>
            <a:br>
              <a:rPr lang="it-IT" sz="4200" dirty="0" smtClean="0"/>
            </a:br>
            <a:r>
              <a:rPr lang="it-IT" sz="4200" dirty="0" err="1" smtClean="0"/>
              <a:t>through</a:t>
            </a:r>
            <a:r>
              <a:rPr lang="it-IT" sz="4200" dirty="0" smtClean="0"/>
              <a:t> </a:t>
            </a:r>
            <a:r>
              <a:rPr lang="it-IT" sz="4200" dirty="0" err="1" smtClean="0"/>
              <a:t>Coordinated</a:t>
            </a:r>
            <a:r>
              <a:rPr lang="it-IT" sz="4200" dirty="0" smtClean="0"/>
              <a:t> National </a:t>
            </a:r>
            <a:br>
              <a:rPr lang="it-IT" sz="4200" dirty="0" smtClean="0"/>
            </a:br>
            <a:r>
              <a:rPr lang="it-IT" sz="4200" dirty="0" smtClean="0"/>
              <a:t>and </a:t>
            </a:r>
            <a:r>
              <a:rPr lang="it-IT" sz="4200" dirty="0" err="1" smtClean="0"/>
              <a:t>European</a:t>
            </a:r>
            <a:r>
              <a:rPr lang="it-IT" sz="4200" dirty="0" smtClean="0"/>
              <a:t> </a:t>
            </a:r>
            <a:r>
              <a:rPr lang="it-IT" sz="4200" dirty="0" err="1" smtClean="0"/>
              <a:t>Infrastructure</a:t>
            </a:r>
            <a:r>
              <a:rPr lang="it-IT" sz="4200" dirty="0" smtClean="0"/>
              <a:t> Access</a:t>
            </a:r>
            <a:endParaRPr lang="it-IT" sz="4200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6065" y="287089"/>
            <a:ext cx="2996890" cy="863809"/>
          </a:xfrm>
          <a:prstGeom prst="rect">
            <a:avLst/>
          </a:prstGeom>
        </p:spPr>
      </p:pic>
      <p:pic>
        <p:nvPicPr>
          <p:cNvPr id="6" name="Immagine 5" descr="Immagine che contiene Elementi grafici, oscurità, schermata, grafica&#10;&#10;Il contenuto generato dall'IA potrebbe non essere corretto.">
            <a:extLst>
              <a:ext uri="{FF2B5EF4-FFF2-40B4-BE49-F238E27FC236}">
                <a16:creationId xmlns:a16="http://schemas.microsoft.com/office/drawing/2014/main" id="{0B92E88A-60AC-6B00-9A5C-10E7330932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4736" y="681076"/>
            <a:ext cx="2502657" cy="2502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92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3">
            <a:extLst>
              <a:ext uri="{FF2B5EF4-FFF2-40B4-BE49-F238E27FC236}">
                <a16:creationId xmlns:a16="http://schemas.microsoft.com/office/drawing/2014/main" id="{27F6F66E-69E1-2456-26FA-73FE1FCAA7E2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75921" y="6384022"/>
            <a:ext cx="4671208" cy="473977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25F532D2-9643-5F94-165E-4B03066FC4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82495"/>
            <a:ext cx="12192000" cy="518161"/>
          </a:xfr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b="1" dirty="0">
                <a:latin typeface="Congenial" panose="02000503040000020004" pitchFamily="2" charset="0"/>
                <a:cs typeface="Times New Roman" panose="02020603050405020304" pitchFamily="18" charset="0"/>
              </a:rPr>
              <a:t>Travel and subsistence cost calculation</a:t>
            </a:r>
          </a:p>
        </p:txBody>
      </p:sp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77D4FA10-7447-E4F8-48B5-4B9755E6411E}"/>
              </a:ext>
            </a:extLst>
          </p:cNvPr>
          <p:cNvSpPr txBox="1">
            <a:spLocks/>
          </p:cNvSpPr>
          <p:nvPr/>
        </p:nvSpPr>
        <p:spPr>
          <a:xfrm>
            <a:off x="383060" y="1101326"/>
            <a:ext cx="5758248" cy="47804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7800" indent="-1778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2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627063" indent="-1698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Arial" pitchFamily="34" charset="0"/>
              <a:buChar char="-"/>
              <a:defRPr sz="2000" kern="1200">
                <a:solidFill>
                  <a:schemeClr val="tx2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>
                  <a:lumMod val="50000"/>
                </a:schemeClr>
              </a:buClr>
              <a:buSzPct val="80000"/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lnSpc>
                <a:spcPct val="115000"/>
              </a:lnSpc>
              <a:buFont typeface="+mj-lt"/>
              <a:buAutoNum type="arabicPeriod"/>
            </a:pPr>
            <a:r>
              <a:rPr lang="en-GB" b="1" dirty="0">
                <a:solidFill>
                  <a:srgbClr val="00A950"/>
                </a:solidFill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Based on flat rates </a:t>
            </a:r>
            <a:r>
              <a:rPr lang="en-GB" dirty="0">
                <a:solidFill>
                  <a:srgbClr val="00A950"/>
                </a:solidFill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for Travel </a:t>
            </a:r>
            <a:r>
              <a:rPr lang="en-GB" dirty="0">
                <a:solidFill>
                  <a:schemeClr val="tx1"/>
                </a:solidFill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dirty="0">
                <a:solidFill>
                  <a:schemeClr val="tx1"/>
                </a:solidFill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variable depending on the distance travelled) </a:t>
            </a:r>
            <a:r>
              <a:rPr lang="en-US" dirty="0">
                <a:solidFill>
                  <a:srgbClr val="00A950"/>
                </a:solidFill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and Subsistence </a:t>
            </a:r>
            <a:r>
              <a:rPr lang="en-US" dirty="0">
                <a:solidFill>
                  <a:schemeClr val="tx1"/>
                </a:solidFill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(variable depending on the country where the access takes place)</a:t>
            </a:r>
            <a:endParaRPr lang="en-GB" dirty="0">
              <a:solidFill>
                <a:schemeClr val="tx1"/>
              </a:solidFill>
              <a:latin typeface="Congenial" panose="0200050304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15000"/>
              </a:lnSpc>
              <a:buFont typeface="+mj-lt"/>
              <a:buAutoNum type="arabicPeriod"/>
            </a:pPr>
            <a:r>
              <a:rPr lang="en-GB" b="1" dirty="0">
                <a:solidFill>
                  <a:srgbClr val="FC8D2C"/>
                </a:solidFill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Preliminary calculation </a:t>
            </a:r>
            <a:r>
              <a:rPr lang="en-GB" dirty="0">
                <a:solidFill>
                  <a:schemeClr val="tx1"/>
                </a:solidFill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based on the information in the Application form, </a:t>
            </a:r>
            <a:r>
              <a:rPr lang="en-GB" b="1" dirty="0">
                <a:solidFill>
                  <a:srgbClr val="FC8D2C"/>
                </a:solidFill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included in the award letter </a:t>
            </a:r>
            <a:r>
              <a:rPr lang="en-GB" dirty="0"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by SAMU</a:t>
            </a:r>
            <a:endParaRPr lang="en-GB" b="1" dirty="0">
              <a:solidFill>
                <a:srgbClr val="FC8D2C"/>
              </a:solidFill>
              <a:latin typeface="Congenial" panose="0200050304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15000"/>
              </a:lnSpc>
              <a:buFont typeface="+mj-lt"/>
              <a:buAutoNum type="arabicPeriod"/>
            </a:pPr>
            <a:r>
              <a:rPr lang="en-GB" b="1" dirty="0" smtClean="0">
                <a:solidFill>
                  <a:srgbClr val="977DB8"/>
                </a:solidFill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Final </a:t>
            </a:r>
            <a:r>
              <a:rPr lang="en-GB" b="1" dirty="0">
                <a:solidFill>
                  <a:srgbClr val="977DB8"/>
                </a:solidFill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amount of the </a:t>
            </a:r>
            <a:r>
              <a:rPr lang="en-GB" b="1" dirty="0" smtClean="0">
                <a:solidFill>
                  <a:srgbClr val="977DB8"/>
                </a:solidFill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grant</a:t>
            </a:r>
            <a:r>
              <a:rPr lang="en-GB" dirty="0">
                <a:solidFill>
                  <a:schemeClr val="tx1"/>
                </a:solidFill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smtClean="0">
                <a:solidFill>
                  <a:schemeClr val="tx1"/>
                </a:solidFill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determined </a:t>
            </a:r>
            <a:r>
              <a:rPr lang="en-GB" b="1" dirty="0">
                <a:solidFill>
                  <a:srgbClr val="977DB8"/>
                </a:solidFill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based</a:t>
            </a:r>
            <a:r>
              <a:rPr lang="en-GB" dirty="0">
                <a:solidFill>
                  <a:schemeClr val="tx1"/>
                </a:solidFill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1" dirty="0">
                <a:solidFill>
                  <a:srgbClr val="977DB8"/>
                </a:solidFill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on</a:t>
            </a:r>
            <a:r>
              <a:rPr lang="en-GB" dirty="0">
                <a:solidFill>
                  <a:schemeClr val="tx1"/>
                </a:solidFill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the information in the</a:t>
            </a:r>
            <a:r>
              <a:rPr lang="en-GB" b="1" dirty="0">
                <a:solidFill>
                  <a:srgbClr val="977DB8"/>
                </a:solidFill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provider’s </a:t>
            </a:r>
            <a:r>
              <a:rPr lang="en-GB" b="1" dirty="0" smtClean="0">
                <a:solidFill>
                  <a:srgbClr val="977DB8"/>
                </a:solidFill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CoA</a:t>
            </a:r>
            <a:endParaRPr lang="en-GB" b="1" dirty="0">
              <a:solidFill>
                <a:srgbClr val="00A950"/>
              </a:solidFill>
              <a:latin typeface="Congenial" panose="0200050304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id="{2FEB1D29-E2A9-BD08-719B-F4186451D756}"/>
              </a:ext>
            </a:extLst>
          </p:cNvPr>
          <p:cNvGrpSpPr/>
          <p:nvPr/>
        </p:nvGrpSpPr>
        <p:grpSpPr>
          <a:xfrm>
            <a:off x="9160699" y="1011147"/>
            <a:ext cx="2303167" cy="5086348"/>
            <a:chOff x="936554" y="1152450"/>
            <a:chExt cx="2717940" cy="6077109"/>
          </a:xfrm>
        </p:grpSpPr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BB7D08C5-B82D-F848-7C14-74568AB71E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36554" y="3952791"/>
              <a:ext cx="2717940" cy="3276768"/>
            </a:xfrm>
            <a:prstGeom prst="rect">
              <a:avLst/>
            </a:prstGeom>
          </p:spPr>
        </p:pic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CCF29532-1FD7-B405-5ED5-D9C399E1CEA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2905" y="1152450"/>
              <a:ext cx="2705239" cy="2895749"/>
            </a:xfrm>
            <a:prstGeom prst="rect">
              <a:avLst/>
            </a:prstGeom>
          </p:spPr>
        </p:pic>
      </p:grpSp>
      <p:grpSp>
        <p:nvGrpSpPr>
          <p:cNvPr id="12" name="Gruppo 11">
            <a:extLst>
              <a:ext uri="{FF2B5EF4-FFF2-40B4-BE49-F238E27FC236}">
                <a16:creationId xmlns:a16="http://schemas.microsoft.com/office/drawing/2014/main" id="{9EBD3C7B-12B7-4B77-39A1-146428C61A60}"/>
              </a:ext>
            </a:extLst>
          </p:cNvPr>
          <p:cNvGrpSpPr/>
          <p:nvPr/>
        </p:nvGrpSpPr>
        <p:grpSpPr>
          <a:xfrm>
            <a:off x="6728326" y="1011147"/>
            <a:ext cx="2303167" cy="3283658"/>
            <a:chOff x="609480" y="971550"/>
            <a:chExt cx="2303167" cy="3283658"/>
          </a:xfrm>
        </p:grpSpPr>
        <p:pic>
          <p:nvPicPr>
            <p:cNvPr id="14" name="Immagine 13">
              <a:extLst>
                <a:ext uri="{FF2B5EF4-FFF2-40B4-BE49-F238E27FC236}">
                  <a16:creationId xmlns:a16="http://schemas.microsoft.com/office/drawing/2014/main" id="{10001F41-495E-4A71-D05E-1E865BFC400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9480" y="971550"/>
              <a:ext cx="2303167" cy="3283658"/>
            </a:xfrm>
            <a:prstGeom prst="rect">
              <a:avLst/>
            </a:prstGeom>
          </p:spPr>
        </p:pic>
        <p:sp>
          <p:nvSpPr>
            <p:cNvPr id="15" name="CasellaDiTesto 14">
              <a:extLst>
                <a:ext uri="{FF2B5EF4-FFF2-40B4-BE49-F238E27FC236}">
                  <a16:creationId xmlns:a16="http://schemas.microsoft.com/office/drawing/2014/main" id="{E12D035F-E26B-A7A4-B347-09D6D34F1DEB}"/>
                </a:ext>
              </a:extLst>
            </p:cNvPr>
            <p:cNvSpPr txBox="1"/>
            <p:nvPr/>
          </p:nvSpPr>
          <p:spPr>
            <a:xfrm>
              <a:off x="1457324" y="1362074"/>
              <a:ext cx="171451" cy="200026"/>
            </a:xfrm>
            <a:prstGeom prst="rect">
              <a:avLst/>
            </a:prstGeom>
            <a:solidFill>
              <a:srgbClr val="002395"/>
            </a:solidFill>
          </p:spPr>
          <p:txBody>
            <a:bodyPr wrap="square" rtlCol="0">
              <a:spAutoFit/>
            </a:bodyPr>
            <a:lstStyle/>
            <a:p>
              <a:endParaRPr lang="it-IT" sz="1100" dirty="0"/>
            </a:p>
          </p:txBody>
        </p:sp>
      </p:grp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F4D0572A-66EC-9F1A-6B95-A41532275995}"/>
              </a:ext>
            </a:extLst>
          </p:cNvPr>
          <p:cNvSpPr txBox="1"/>
          <p:nvPr/>
        </p:nvSpPr>
        <p:spPr>
          <a:xfrm>
            <a:off x="8716626" y="6153685"/>
            <a:ext cx="3475374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600" b="1" i="1" dirty="0">
                <a:solidFill>
                  <a:srgbClr val="00A950"/>
                </a:solidFill>
                <a:latin typeface="Congenial" panose="02000503040000020004" pitchFamily="2" charset="0"/>
              </a:rPr>
              <a:t>(Commission Decision C(2021)35)</a:t>
            </a:r>
            <a:endParaRPr lang="it-IT" sz="1600" b="1" i="1" dirty="0">
              <a:solidFill>
                <a:srgbClr val="00A950"/>
              </a:solidFill>
              <a:latin typeface="Congenial" panose="02000503040000020004" pitchFamily="2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3562" y="4526458"/>
            <a:ext cx="8154538" cy="1676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63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3">
            <a:extLst>
              <a:ext uri="{FF2B5EF4-FFF2-40B4-BE49-F238E27FC236}">
                <a16:creationId xmlns:a16="http://schemas.microsoft.com/office/drawing/2014/main" id="{27F6F66E-69E1-2456-26FA-73FE1FCAA7E2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75921" y="6384022"/>
            <a:ext cx="4671208" cy="473977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25F532D2-9643-5F94-165E-4B03066FC4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48281" y="344279"/>
            <a:ext cx="12192000" cy="518161"/>
          </a:xfr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b="1" dirty="0">
                <a:latin typeface="Congenial" panose="02000503040000020004" pitchFamily="2" charset="0"/>
              </a:rPr>
              <a:t>P</a:t>
            </a:r>
            <a:r>
              <a:rPr lang="en-US" b="1" dirty="0" smtClean="0">
                <a:latin typeface="Congenial" panose="02000503040000020004" pitchFamily="2" charset="0"/>
              </a:rPr>
              <a:t>rovider’s reimbursement calculation</a:t>
            </a:r>
            <a:endParaRPr lang="en-US" b="1" dirty="0">
              <a:latin typeface="Congenial" panose="02000503040000020004" pitchFamily="2" charset="0"/>
            </a:endParaRPr>
          </a:p>
        </p:txBody>
      </p:sp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77D4FA10-7447-E4F8-48B5-4B9755E6411E}"/>
              </a:ext>
            </a:extLst>
          </p:cNvPr>
          <p:cNvSpPr txBox="1">
            <a:spLocks/>
          </p:cNvSpPr>
          <p:nvPr/>
        </p:nvSpPr>
        <p:spPr>
          <a:xfrm>
            <a:off x="815545" y="1570882"/>
            <a:ext cx="10070758" cy="47804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7800" indent="-1778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2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627063" indent="-1698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Arial" pitchFamily="34" charset="0"/>
              <a:buChar char="-"/>
              <a:defRPr sz="2000" kern="1200">
                <a:solidFill>
                  <a:schemeClr val="tx2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>
                  <a:lumMod val="50000"/>
                </a:schemeClr>
              </a:buClr>
              <a:buSzPct val="80000"/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lnSpc>
                <a:spcPct val="115000"/>
              </a:lnSpc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The provider’s reimbursement per access project is determined by multiplying the </a:t>
            </a:r>
            <a:r>
              <a:rPr lang="en-US" b="1" dirty="0">
                <a:solidFill>
                  <a:srgbClr val="00A950"/>
                </a:solidFill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unit cost </a:t>
            </a:r>
            <a:r>
              <a:rPr lang="en-US" dirty="0">
                <a:solidFill>
                  <a:schemeClr val="tx1"/>
                </a:solidFill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(declared for the facility and used in other EU projects) and the quantity of access declared in </a:t>
            </a:r>
            <a:r>
              <a:rPr lang="en-US" dirty="0" smtClean="0">
                <a:solidFill>
                  <a:schemeClr val="tx1"/>
                </a:solidFill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the CoA. </a:t>
            </a:r>
            <a:r>
              <a:rPr lang="en-US" dirty="0">
                <a:solidFill>
                  <a:schemeClr val="tx1"/>
                </a:solidFill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Alternatively, the provider’s reimbursement is based on the </a:t>
            </a:r>
            <a:r>
              <a:rPr lang="en-US" b="1" dirty="0">
                <a:solidFill>
                  <a:srgbClr val="FC8D2C"/>
                </a:solidFill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real cost</a:t>
            </a:r>
            <a:r>
              <a:rPr lang="en-US" dirty="0">
                <a:solidFill>
                  <a:schemeClr val="tx1"/>
                </a:solidFill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reported.</a:t>
            </a:r>
          </a:p>
          <a:p>
            <a:pPr marL="457200" indent="-457200" algn="just">
              <a:lnSpc>
                <a:spcPct val="115000"/>
              </a:lnSpc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To proceed with reimbursement, a service-level agreement can be signed between the ERIC and the provider institution.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065" y="4251634"/>
            <a:ext cx="11981935" cy="975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661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25F532D2-9643-5F94-165E-4B03066FC4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82495"/>
            <a:ext cx="12192000" cy="518161"/>
          </a:xfr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b="1" dirty="0">
                <a:latin typeface="Congenial" panose="02000503040000020004" pitchFamily="2" charset="0"/>
              </a:rPr>
              <a:t>Key call information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341" y="970156"/>
            <a:ext cx="3012195" cy="5234208"/>
          </a:xfrm>
          <a:prstGeom prst="rect">
            <a:avLst/>
          </a:prstGeom>
        </p:spPr>
      </p:pic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299232"/>
              </p:ext>
            </p:extLst>
          </p:nvPr>
        </p:nvGraphicFramePr>
        <p:xfrm>
          <a:off x="3757960" y="957226"/>
          <a:ext cx="7794703" cy="4266337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151777">
                  <a:extLst>
                    <a:ext uri="{9D8B030D-6E8A-4147-A177-3AD203B41FA5}">
                      <a16:colId xmlns:a16="http://schemas.microsoft.com/office/drawing/2014/main" val="3836087895"/>
                    </a:ext>
                  </a:extLst>
                </a:gridCol>
                <a:gridCol w="5642926">
                  <a:extLst>
                    <a:ext uri="{9D8B030D-6E8A-4147-A177-3AD203B41FA5}">
                      <a16:colId xmlns:a16="http://schemas.microsoft.com/office/drawing/2014/main" val="2212248526"/>
                    </a:ext>
                  </a:extLst>
                </a:gridCol>
              </a:tblGrid>
              <a:tr h="73775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Congenial" panose="02000503040000020004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Call details</a:t>
                      </a:r>
                      <a:endParaRPr lang="it-IT" sz="1800" b="1" i="0" kern="1200" dirty="0" smtClean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Congenial" panose="02000503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 algn="just">
                        <a:lnSpc>
                          <a:spcPct val="115000"/>
                        </a:lnSpc>
                        <a:buFont typeface="Courier New" panose="02070309020205020404" pitchFamily="49" charset="0"/>
                        <a:buChar char="o"/>
                      </a:pPr>
                      <a:r>
                        <a:rPr lang="en-US" sz="1800" b="0" dirty="0" smtClean="0">
                          <a:effectLst/>
                          <a:latin typeface="Congenial" panose="02000503040000020004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Access of Italian users to European ACTRIS Facilities</a:t>
                      </a:r>
                      <a:endParaRPr lang="it-IT" sz="1800" b="0" dirty="0" smtClean="0">
                        <a:effectLst/>
                        <a:latin typeface="Congenial" panose="02000503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85750" lvl="0" indent="-285750" algn="just" defTabSz="914400" rtl="0" eaLnBrk="1" latinLnBrk="0" hangingPunct="1">
                        <a:lnSpc>
                          <a:spcPct val="115000"/>
                        </a:lnSpc>
                        <a:buFont typeface="Courier New" panose="02070309020205020404" pitchFamily="49" charset="0"/>
                        <a:buChar char="o"/>
                      </a:pPr>
                      <a:r>
                        <a:rPr lang="en-US" sz="1800" b="0" dirty="0" smtClean="0">
                          <a:effectLst/>
                          <a:latin typeface="Congenial" panose="02000503040000020004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Access of foreign users to the Italian ACTRIS Facilities</a:t>
                      </a:r>
                      <a:endParaRPr lang="it-IT" sz="1800" b="0" kern="1200" dirty="0" smtClean="0">
                        <a:solidFill>
                          <a:srgbClr val="FC8D2C"/>
                        </a:solidFill>
                        <a:effectLst/>
                        <a:latin typeface="Congenial" panose="02000503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85576"/>
                  </a:ext>
                </a:extLst>
              </a:tr>
              <a:tr h="1137424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1800"/>
                        </a:spcBef>
                        <a:buFont typeface="Symbol" panose="05050102010706020507" pitchFamily="18" charset="2"/>
                        <a:buNone/>
                      </a:pPr>
                      <a:r>
                        <a:rPr lang="en-US" sz="1800" b="1" i="0" kern="1200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Congenial" panose="02000503040000020004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Call important deadlines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 algn="just" defTabSz="914400" rtl="0" eaLnBrk="1" latinLnBrk="0" hangingPunct="1">
                        <a:lnSpc>
                          <a:spcPct val="115000"/>
                        </a:lnSpc>
                        <a:buFont typeface="Courier New" panose="02070309020205020404" pitchFamily="49" charset="0"/>
                        <a:buChar char="o"/>
                      </a:pP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effectLst/>
                          <a:latin typeface="Congenial" panose="02000503040000020004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Application submission from September 2024 to </a:t>
                      </a:r>
                      <a:r>
                        <a:rPr lang="en-US" sz="1800" b="1" kern="1200" dirty="0" smtClean="0">
                          <a:solidFill>
                            <a:srgbClr val="59A34D"/>
                          </a:solidFill>
                          <a:effectLst/>
                          <a:latin typeface="Congenial" panose="02000503040000020004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March 2025</a:t>
                      </a: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effectLst/>
                          <a:latin typeface="Congenial" panose="02000503040000020004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→ extension → </a:t>
                      </a:r>
                      <a:r>
                        <a:rPr lang="en-US" sz="1800" b="1" kern="1200" dirty="0" smtClean="0">
                          <a:solidFill>
                            <a:srgbClr val="59A34D"/>
                          </a:solidFill>
                          <a:effectLst/>
                          <a:latin typeface="Congenial" panose="02000503040000020004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April 2025 </a:t>
                      </a:r>
                    </a:p>
                    <a:p>
                      <a:pPr marL="285750" lvl="0" indent="-285750" algn="just" defTabSz="914400" rtl="0" eaLnBrk="1" latinLnBrk="0" hangingPunct="1">
                        <a:lnSpc>
                          <a:spcPct val="115000"/>
                        </a:lnSpc>
                        <a:buFont typeface="Courier New" panose="02070309020205020404" pitchFamily="49" charset="0"/>
                        <a:buChar char="o"/>
                      </a:pP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effectLst/>
                          <a:latin typeface="Congenial" panose="02000503040000020004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Access to be concluded by </a:t>
                      </a:r>
                      <a:r>
                        <a:rPr lang="en-US" sz="1800" b="1" kern="1200" dirty="0" smtClean="0">
                          <a:solidFill>
                            <a:srgbClr val="59A34D"/>
                          </a:solidFill>
                          <a:effectLst/>
                          <a:latin typeface="Congenial" panose="02000503040000020004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end of July 2025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4621108"/>
                  </a:ext>
                </a:extLst>
              </a:tr>
              <a:tr h="129917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  <a:defRPr/>
                      </a:pPr>
                      <a:r>
                        <a:rPr lang="en-US" sz="1800" b="1" i="0" kern="1200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Congenial" panose="02000503040000020004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What is funded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 algn="just">
                        <a:lnSpc>
                          <a:spcPct val="115000"/>
                        </a:lnSpc>
                        <a:buFont typeface="Courier New" panose="02070309020205020404" pitchFamily="49" charset="0"/>
                        <a:buChar char="o"/>
                      </a:pPr>
                      <a:r>
                        <a:rPr lang="en-US" sz="1800" dirty="0" smtClean="0">
                          <a:effectLst/>
                          <a:latin typeface="Congenial" panose="02000503040000020004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Reimbursement to ACTRIS Facilities providing access</a:t>
                      </a:r>
                      <a:endParaRPr lang="it-IT" sz="1800" dirty="0" smtClean="0">
                        <a:effectLst/>
                        <a:latin typeface="Congenial" panose="02000503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85750" lvl="0" indent="-285750" algn="just">
                        <a:lnSpc>
                          <a:spcPct val="115000"/>
                        </a:lnSpc>
                        <a:buFont typeface="Courier New" panose="02070309020205020404" pitchFamily="49" charset="0"/>
                        <a:buChar char="o"/>
                      </a:pPr>
                      <a:r>
                        <a:rPr lang="en-US" sz="1800" dirty="0" smtClean="0">
                          <a:effectLst/>
                          <a:latin typeface="Congenial" panose="02000503040000020004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Financial contribution to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Congenial" panose="02000503040000020004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users (</a:t>
                      </a:r>
                      <a:r>
                        <a:rPr lang="en-US" sz="1800" dirty="0" smtClean="0">
                          <a:effectLst/>
                          <a:latin typeface="Congenial" panose="02000503040000020004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travel and subsistence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Congenial" panose="02000503040000020004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costs as per EU Decision C(2021)35).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Congenial" panose="02000503040000020004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Budget allocated </a:t>
                      </a:r>
                      <a:r>
                        <a:rPr lang="en-US" sz="1800" b="1" i="0" kern="1200" dirty="0" smtClean="0">
                          <a:solidFill>
                            <a:srgbClr val="59A34D"/>
                          </a:solidFill>
                          <a:latin typeface="Congenial" panose="02000503040000020004" pitchFamily="2" charset="0"/>
                          <a:ea typeface="+mn-ea"/>
                          <a:cs typeface="Calibri Light" panose="020F0302020204030204" pitchFamily="34" charset="0"/>
                        </a:rPr>
                        <a:t>903 K€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6270396"/>
                  </a:ext>
                </a:extLst>
              </a:tr>
              <a:tr h="70164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  <a:defRPr/>
                      </a:pPr>
                      <a:r>
                        <a:rPr lang="en-US" sz="1800" b="1" i="0" kern="1200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Congenial" panose="02000503040000020004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Grant limit</a:t>
                      </a:r>
                      <a:endParaRPr lang="it-IT" sz="1800" b="1" i="0" kern="1200" dirty="0" smtClean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Congenial" panose="02000503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 algn="just">
                        <a:lnSpc>
                          <a:spcPct val="115000"/>
                        </a:lnSpc>
                        <a:buFont typeface="Courier New" panose="02070309020205020404" pitchFamily="49" charset="0"/>
                        <a:buChar char="o"/>
                      </a:pPr>
                      <a:r>
                        <a:rPr lang="en-US" sz="1800" dirty="0" smtClean="0">
                          <a:latin typeface="Congenial" panose="02000503040000020004" pitchFamily="2" charset="0"/>
                        </a:rPr>
                        <a:t>Up to </a:t>
                      </a:r>
                      <a:r>
                        <a:rPr lang="en-US" sz="1800" b="1" i="0" kern="1200" dirty="0" smtClean="0">
                          <a:solidFill>
                            <a:srgbClr val="59A34D"/>
                          </a:solidFill>
                          <a:latin typeface="Congenial" panose="02000503040000020004" pitchFamily="2" charset="0"/>
                          <a:ea typeface="+mj-ea"/>
                          <a:cs typeface="Calibri Light" panose="020F0302020204030204" pitchFamily="34" charset="0"/>
                        </a:rPr>
                        <a:t>€5,000 per user</a:t>
                      </a:r>
                      <a:r>
                        <a:rPr lang="en-US" sz="1800" dirty="0" smtClean="0">
                          <a:latin typeface="Congenial" panose="02000503040000020004" pitchFamily="2" charset="0"/>
                        </a:rPr>
                        <a:t> to contribute to </a:t>
                      </a:r>
                      <a:r>
                        <a:rPr lang="en-US" sz="1800" dirty="0" smtClean="0">
                          <a:latin typeface="Congenial" panose="02000503040000020004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travel and subsistence costs </a:t>
                      </a:r>
                    </a:p>
                    <a:p>
                      <a:pPr marL="285750" lvl="0" indent="-285750" algn="just">
                        <a:lnSpc>
                          <a:spcPct val="115000"/>
                        </a:lnSpc>
                        <a:buFont typeface="Courier New" panose="02070309020205020404" pitchFamily="49" charset="0"/>
                        <a:buChar char="o"/>
                      </a:pPr>
                      <a:r>
                        <a:rPr lang="en-US" sz="1800" dirty="0" smtClean="0">
                          <a:latin typeface="Congenial" panose="02000503040000020004" pitchFamily="2" charset="0"/>
                        </a:rPr>
                        <a:t>Up to </a:t>
                      </a:r>
                      <a:r>
                        <a:rPr lang="en-US" sz="1800" b="1" i="0" kern="1200" dirty="0" smtClean="0">
                          <a:solidFill>
                            <a:srgbClr val="59A34D"/>
                          </a:solidFill>
                          <a:latin typeface="Congenial" panose="02000503040000020004" pitchFamily="2" charset="0"/>
                          <a:ea typeface="+mj-ea"/>
                          <a:cs typeface="Calibri Light" panose="020F0302020204030204" pitchFamily="34" charset="0"/>
                        </a:rPr>
                        <a:t>€20,000 for access provider </a:t>
                      </a:r>
                      <a:r>
                        <a:rPr lang="en-US" sz="1800" dirty="0" smtClean="0">
                          <a:latin typeface="Congenial" panose="02000503040000020004" pitchFamily="2" charset="0"/>
                        </a:rPr>
                        <a:t>per single access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0788782"/>
                  </a:ext>
                </a:extLst>
              </a:tr>
            </a:tbl>
          </a:graphicData>
        </a:graphic>
      </p:graphicFrame>
      <p:pic>
        <p:nvPicPr>
          <p:cNvPr id="13" name="Immagin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9112" y="5548175"/>
            <a:ext cx="7817006" cy="620727"/>
          </a:xfrm>
          <a:prstGeom prst="rect">
            <a:avLst/>
          </a:prstGeom>
        </p:spPr>
      </p:pic>
      <p:sp>
        <p:nvSpPr>
          <p:cNvPr id="4" name="Sottotitolo 3">
            <a:extLst>
              <a:ext uri="{FF2B5EF4-FFF2-40B4-BE49-F238E27FC236}">
                <a16:creationId xmlns:a16="http://schemas.microsoft.com/office/drawing/2014/main" id="{27F6F66E-69E1-2456-26FA-73FE1FCAA7E2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421641" y="6384023"/>
            <a:ext cx="4671208" cy="473977"/>
          </a:xfrm>
        </p:spPr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52038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ccia a sinistra 7"/>
          <p:cNvSpPr/>
          <p:nvPr/>
        </p:nvSpPr>
        <p:spPr>
          <a:xfrm>
            <a:off x="4114800" y="1728437"/>
            <a:ext cx="970156" cy="479503"/>
          </a:xfrm>
          <a:prstGeom prst="leftArrow">
            <a:avLst/>
          </a:prstGeom>
          <a:solidFill>
            <a:srgbClr val="8AC67E"/>
          </a:solidFill>
          <a:ln>
            <a:solidFill>
              <a:srgbClr val="8AC6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reccia a sinistra 6"/>
          <p:cNvSpPr/>
          <p:nvPr/>
        </p:nvSpPr>
        <p:spPr>
          <a:xfrm>
            <a:off x="4092497" y="5006897"/>
            <a:ext cx="947854" cy="512956"/>
          </a:xfrm>
          <a:prstGeom prst="leftArrow">
            <a:avLst/>
          </a:prstGeom>
          <a:solidFill>
            <a:srgbClr val="FFD597"/>
          </a:solidFill>
          <a:ln>
            <a:solidFill>
              <a:srgbClr val="FFD5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ccia a destra 5"/>
          <p:cNvSpPr/>
          <p:nvPr/>
        </p:nvSpPr>
        <p:spPr>
          <a:xfrm>
            <a:off x="7237141" y="5040351"/>
            <a:ext cx="880946" cy="479502"/>
          </a:xfrm>
          <a:prstGeom prst="rightArrow">
            <a:avLst/>
          </a:prstGeom>
          <a:solidFill>
            <a:srgbClr val="B1E9B6"/>
          </a:solidFill>
          <a:ln>
            <a:solidFill>
              <a:srgbClr val="B1E9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Freccia a destra 2"/>
          <p:cNvSpPr/>
          <p:nvPr/>
        </p:nvSpPr>
        <p:spPr>
          <a:xfrm>
            <a:off x="6958361" y="1672684"/>
            <a:ext cx="936702" cy="468351"/>
          </a:xfrm>
          <a:prstGeom prst="rightArrow">
            <a:avLst/>
          </a:prstGeom>
          <a:solidFill>
            <a:srgbClr val="C496B7"/>
          </a:solidFill>
          <a:ln>
            <a:solidFill>
              <a:srgbClr val="C496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27F6F66E-69E1-2456-26FA-73FE1FCAA7E2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433071" y="6395452"/>
            <a:ext cx="4671208" cy="362767"/>
          </a:xfrm>
        </p:spPr>
        <p:txBody>
          <a:bodyPr/>
          <a:lstStyle/>
          <a:p>
            <a:endParaRPr lang="it-IT" dirty="0"/>
          </a:p>
        </p:txBody>
      </p:sp>
      <p:graphicFrame>
        <p:nvGraphicFramePr>
          <p:cNvPr id="5" name="Diagramma 4"/>
          <p:cNvGraphicFramePr/>
          <p:nvPr>
            <p:extLst>
              <p:ext uri="{D42A27DB-BD31-4B8C-83A1-F6EECF244321}">
                <p14:modId xmlns:p14="http://schemas.microsoft.com/office/powerpoint/2010/main" val="3697898141"/>
              </p:ext>
            </p:extLst>
          </p:nvPr>
        </p:nvGraphicFramePr>
        <p:xfrm>
          <a:off x="2210419" y="1449659"/>
          <a:ext cx="7658410" cy="44879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3" name="Oval 13">
            <a:extLst>
              <a:ext uri="{FF2B5EF4-FFF2-40B4-BE49-F238E27FC236}">
                <a16:creationId xmlns:a16="http://schemas.microsoft.com/office/drawing/2014/main" id="{2A5CF4DD-BDA0-0B48-A3F7-D9B5E14E0F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8508" y="3133493"/>
            <a:ext cx="1322586" cy="1304694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rgbClr val="606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124" tIns="41061" rIns="82124" bIns="41061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143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genial" panose="02000503040000020004"/>
            </a:endParaRPr>
          </a:p>
        </p:txBody>
      </p:sp>
      <p:pic>
        <p:nvPicPr>
          <p:cNvPr id="74" name="Picture 2" descr="Home - ITINERIS HUB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607" y="3301279"/>
            <a:ext cx="969686" cy="973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Oval 27">
            <a:extLst>
              <a:ext uri="{FF2B5EF4-FFF2-40B4-BE49-F238E27FC236}">
                <a16:creationId xmlns:a16="http://schemas.microsoft.com/office/drawing/2014/main" id="{B180B492-975E-8B48-9E88-69E410BC3B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1959" y="2377098"/>
            <a:ext cx="2340603" cy="707886"/>
          </a:xfrm>
          <a:prstGeom prst="rect">
            <a:avLst/>
          </a:prstGeom>
          <a:noFill/>
          <a:effectLst>
            <a:outerShdw blurRad="38100" dist="25400" dir="5400000" algn="tl" rotWithShape="0">
              <a:srgbClr val="000000">
                <a:alpha val="27000"/>
              </a:srgbClr>
            </a:outerShdw>
          </a:effectLst>
        </p:spPr>
        <p:txBody>
          <a:bodyPr wrap="square" rtlCol="0" anchor="ctr" anchorCtr="0">
            <a:spAutoFit/>
          </a:bodyPr>
          <a:lstStyle/>
          <a:p>
            <a:pPr algn="ctr">
              <a:defRPr/>
            </a:pPr>
            <a:r>
              <a:rPr lang="it-IT" sz="20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Funding</a:t>
            </a:r>
            <a:r>
              <a:rPr lang="it-IT" sz="2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>
              <a:defRPr/>
            </a:pPr>
            <a:r>
              <a:rPr lang="it-IT" sz="2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model</a:t>
            </a:r>
          </a:p>
        </p:txBody>
      </p:sp>
      <p:sp>
        <p:nvSpPr>
          <p:cNvPr id="76" name="Oval 27">
            <a:extLst>
              <a:ext uri="{FF2B5EF4-FFF2-40B4-BE49-F238E27FC236}">
                <a16:creationId xmlns:a16="http://schemas.microsoft.com/office/drawing/2014/main" id="{B071114C-C461-664F-B852-214917742E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1739" y="2396528"/>
            <a:ext cx="1780155" cy="707886"/>
          </a:xfrm>
          <a:prstGeom prst="rect">
            <a:avLst/>
          </a:prstGeom>
          <a:noFill/>
          <a:effectLst>
            <a:outerShdw blurRad="38100" dist="25400" dir="5400000" algn="tl" rotWithShape="0">
              <a:srgbClr val="000000">
                <a:alpha val="27000"/>
              </a:srgbClr>
            </a:outerShdw>
          </a:effectLst>
        </p:spPr>
        <p:txBody>
          <a:bodyPr wrap="square" rtlCol="0" anchor="ctr" anchorCtr="0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ongenial" panose="02000503040000020004"/>
                <a:cs typeface="Times New Roman" panose="02020603050405020304" pitchFamily="18" charset="0"/>
              </a:rPr>
              <a:t>Legal Framework</a:t>
            </a:r>
            <a:endParaRPr lang="it-IT" sz="2000" b="1" dirty="0">
              <a:solidFill>
                <a:schemeClr val="tx2">
                  <a:lumMod val="75000"/>
                  <a:lumOff val="25000"/>
                </a:schemeClr>
              </a:solidFill>
              <a:latin typeface="Congenial" panose="02000503040000020004"/>
              <a:cs typeface="Times New Roman" panose="02020603050405020304" pitchFamily="18" charset="0"/>
            </a:endParaRPr>
          </a:p>
        </p:txBody>
      </p:sp>
      <p:sp>
        <p:nvSpPr>
          <p:cNvPr id="77" name="Oval 27">
            <a:extLst>
              <a:ext uri="{FF2B5EF4-FFF2-40B4-BE49-F238E27FC236}">
                <a16:creationId xmlns:a16="http://schemas.microsoft.com/office/drawing/2014/main" id="{48D923DA-861E-C044-9A68-E5A545A01F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2553" y="4365173"/>
            <a:ext cx="1574010" cy="400110"/>
          </a:xfrm>
          <a:prstGeom prst="rect">
            <a:avLst/>
          </a:prstGeom>
          <a:noFill/>
          <a:effectLst>
            <a:outerShdw blurRad="38100" dist="25400" dir="5400000" algn="tl" rotWithShape="0">
              <a:srgbClr val="000000">
                <a:alpha val="27000"/>
              </a:srgbClr>
            </a:outerShdw>
          </a:effectLst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ongenial" panose="02000503040000020004"/>
                <a:cs typeface="Times New Roman" panose="02020603050405020304" pitchFamily="18" charset="0"/>
              </a:rPr>
              <a:t>Outreach</a:t>
            </a:r>
            <a:endParaRPr lang="it-IT" sz="2000" b="1" dirty="0">
              <a:solidFill>
                <a:schemeClr val="tx2">
                  <a:lumMod val="75000"/>
                  <a:lumOff val="25000"/>
                </a:schemeClr>
              </a:solidFill>
              <a:latin typeface="Congenial" panose="02000503040000020004"/>
              <a:cs typeface="Times New Roman" panose="02020603050405020304" pitchFamily="18" charset="0"/>
            </a:endParaRPr>
          </a:p>
        </p:txBody>
      </p:sp>
      <p:sp>
        <p:nvSpPr>
          <p:cNvPr id="78" name="Oval 27">
            <a:extLst>
              <a:ext uri="{FF2B5EF4-FFF2-40B4-BE49-F238E27FC236}">
                <a16:creationId xmlns:a16="http://schemas.microsoft.com/office/drawing/2014/main" id="{8FFDF645-9E22-B143-A047-C3408D742B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667" y="4234841"/>
            <a:ext cx="1855049" cy="707886"/>
          </a:xfrm>
          <a:prstGeom prst="rect">
            <a:avLst/>
          </a:prstGeom>
          <a:noFill/>
          <a:effectLst>
            <a:outerShdw blurRad="38100" dist="25400" dir="5400000" algn="tl" rotWithShape="0">
              <a:srgbClr val="000000">
                <a:alpha val="27000"/>
              </a:srgbClr>
            </a:outerShdw>
          </a:effectLst>
        </p:spPr>
        <p:txBody>
          <a:bodyPr wrap="square" rtlCol="0" anchor="ctr" anchorCtr="0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ongenial" panose="02000503040000020004"/>
                <a:cs typeface="Times New Roman" panose="02020603050405020304" pitchFamily="18" charset="0"/>
              </a:rPr>
              <a:t>National</a:t>
            </a:r>
            <a:r>
              <a:rPr lang="it-IT" sz="2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ongenial" panose="02000503040000020004"/>
                <a:cs typeface="Times New Roman" panose="02020603050405020304" pitchFamily="18" charset="0"/>
              </a:rPr>
              <a:t/>
            </a:r>
            <a:br>
              <a:rPr lang="it-IT" sz="2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ongenial" panose="02000503040000020004"/>
                <a:cs typeface="Times New Roman" panose="02020603050405020304" pitchFamily="18" charset="0"/>
              </a:rPr>
            </a:br>
            <a:r>
              <a:rPr lang="it-IT" sz="2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ongenial" panose="02000503040000020004"/>
                <a:cs typeface="Times New Roman" panose="02020603050405020304" pitchFamily="18" charset="0"/>
              </a:rPr>
              <a:t>co-</a:t>
            </a:r>
            <a:r>
              <a:rPr lang="it-IT" sz="20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ongenial" panose="02000503040000020004"/>
                <a:cs typeface="Times New Roman" panose="02020603050405020304" pitchFamily="18" charset="0"/>
              </a:rPr>
              <a:t>funding</a:t>
            </a:r>
            <a:endParaRPr lang="it-IT" sz="2000" b="1" dirty="0">
              <a:solidFill>
                <a:schemeClr val="tx2">
                  <a:lumMod val="75000"/>
                  <a:lumOff val="25000"/>
                </a:schemeClr>
              </a:solidFill>
              <a:latin typeface="Congenial" panose="02000503040000020004"/>
              <a:cs typeface="Times New Roman" panose="02020603050405020304" pitchFamily="18" charset="0"/>
            </a:endParaRPr>
          </a:p>
        </p:txBody>
      </p:sp>
      <p:sp>
        <p:nvSpPr>
          <p:cNvPr id="26" name="Rectangle 121">
            <a:extLst>
              <a:ext uri="{FF2B5EF4-FFF2-40B4-BE49-F238E27FC236}">
                <a16:creationId xmlns:a16="http://schemas.microsoft.com/office/drawing/2014/main" id="{00153D0F-9C17-0446-8476-989F3F4289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630" y="1014762"/>
            <a:ext cx="3757976" cy="2564779"/>
          </a:xfrm>
          <a:prstGeom prst="rect">
            <a:avLst/>
          </a:prstGeom>
          <a:solidFill>
            <a:srgbClr val="777777"/>
          </a:solidFill>
          <a:ln w="9525" cap="flat" cmpd="sng" algn="ctr">
            <a:solidFill>
              <a:srgbClr val="60606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25400" dir="5400000" algn="ctr" rotWithShape="0">
              <a:schemeClr val="tx2">
                <a:alpha val="27000"/>
              </a:schemeClr>
            </a:outerShdw>
          </a:effectLst>
        </p:spPr>
        <p:txBody>
          <a:bodyPr vert="horz" wrap="square" lIns="82124" tIns="41061" rIns="82124" bIns="41061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900" dirty="0" smtClean="0">
                <a:solidFill>
                  <a:schemeClr val="bg1"/>
                </a:solidFill>
                <a:latin typeface="Congenial" panose="02000503040000020004"/>
                <a:cs typeface="Times New Roman" panose="02020603050405020304" pitchFamily="18" charset="0"/>
              </a:rPr>
              <a:t>«</a:t>
            </a:r>
            <a:r>
              <a:rPr lang="it-IT" sz="1900" dirty="0" err="1" smtClean="0">
                <a:solidFill>
                  <a:schemeClr val="bg1"/>
                </a:solidFill>
                <a:latin typeface="Congenial" panose="02000503040000020004"/>
                <a:cs typeface="Times New Roman" panose="02020603050405020304" pitchFamily="18" charset="0"/>
              </a:rPr>
              <a:t>Curiosity-driven</a:t>
            </a:r>
            <a:r>
              <a:rPr lang="it-IT" sz="1900" dirty="0" smtClean="0">
                <a:solidFill>
                  <a:schemeClr val="bg1"/>
                </a:solidFill>
                <a:latin typeface="Congenial" panose="02000503040000020004"/>
                <a:cs typeface="Times New Roman" panose="02020603050405020304" pitchFamily="18" charset="0"/>
              </a:rPr>
              <a:t>» </a:t>
            </a:r>
            <a:r>
              <a:rPr lang="it-IT" sz="1900" dirty="0" err="1">
                <a:solidFill>
                  <a:schemeClr val="bg1"/>
                </a:solidFill>
                <a:latin typeface="Congenial" panose="02000503040000020004"/>
                <a:cs typeface="Times New Roman" panose="02020603050405020304" pitchFamily="18" charset="0"/>
              </a:rPr>
              <a:t>approach</a:t>
            </a:r>
            <a:endParaRPr lang="it-IT" sz="1900" dirty="0">
              <a:solidFill>
                <a:schemeClr val="bg1"/>
              </a:solidFill>
              <a:latin typeface="Congenial" panose="02000503040000020004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sz="1900" dirty="0" smtClean="0">
                <a:solidFill>
                  <a:schemeClr val="bg1"/>
                </a:solidFill>
                <a:latin typeface="Congenial" panose="02000503040000020004"/>
                <a:cs typeface="Times New Roman" panose="02020603050405020304" pitchFamily="18" charset="0"/>
              </a:rPr>
              <a:t>No </a:t>
            </a:r>
            <a:r>
              <a:rPr lang="it-IT" sz="1900" dirty="0" err="1" smtClean="0">
                <a:solidFill>
                  <a:schemeClr val="bg1"/>
                </a:solidFill>
                <a:latin typeface="Congenial" panose="02000503040000020004"/>
                <a:cs typeface="Times New Roman" panose="02020603050405020304" pitchFamily="18" charset="0"/>
              </a:rPr>
              <a:t>pre-allocated</a:t>
            </a:r>
            <a:r>
              <a:rPr lang="it-IT" sz="1900" dirty="0" smtClean="0">
                <a:solidFill>
                  <a:schemeClr val="bg1"/>
                </a:solidFill>
                <a:latin typeface="Congenial" panose="02000503040000020004"/>
                <a:cs typeface="Times New Roman" panose="02020603050405020304" pitchFamily="18" charset="0"/>
              </a:rPr>
              <a:t> budget per </a:t>
            </a:r>
            <a:r>
              <a:rPr lang="it-IT" sz="1900" dirty="0" err="1" smtClean="0">
                <a:solidFill>
                  <a:schemeClr val="bg1"/>
                </a:solidFill>
                <a:latin typeface="Congenial" panose="02000503040000020004"/>
                <a:cs typeface="Times New Roman" panose="02020603050405020304" pitchFamily="18" charset="0"/>
              </a:rPr>
              <a:t>Facility</a:t>
            </a:r>
            <a:endParaRPr lang="it-IT" sz="1900" dirty="0">
              <a:solidFill>
                <a:schemeClr val="bg1"/>
              </a:solidFill>
              <a:latin typeface="Congenial" panose="02000503040000020004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sz="1900" dirty="0" err="1" smtClean="0">
                <a:solidFill>
                  <a:schemeClr val="bg1"/>
                </a:solidFill>
                <a:latin typeface="Congenial" panose="02000503040000020004"/>
                <a:cs typeface="Times New Roman" panose="02020603050405020304" pitchFamily="18" charset="0"/>
              </a:rPr>
              <a:t>Centralized</a:t>
            </a:r>
            <a:r>
              <a:rPr lang="it-IT" sz="1900" dirty="0" smtClean="0">
                <a:solidFill>
                  <a:schemeClr val="bg1"/>
                </a:solidFill>
                <a:latin typeface="Congenial" panose="02000503040000020004"/>
                <a:cs typeface="Times New Roman" panose="02020603050405020304" pitchFamily="18" charset="0"/>
              </a:rPr>
              <a:t> management by SAMU and </a:t>
            </a:r>
            <a:r>
              <a:rPr lang="it-IT" sz="1900" dirty="0" err="1" smtClean="0">
                <a:solidFill>
                  <a:schemeClr val="bg1"/>
                </a:solidFill>
                <a:latin typeface="Congenial" panose="02000503040000020004"/>
                <a:cs typeface="Times New Roman" panose="02020603050405020304" pitchFamily="18" charset="0"/>
              </a:rPr>
              <a:t>direct</a:t>
            </a:r>
            <a:r>
              <a:rPr lang="it-IT" sz="1900" dirty="0" smtClean="0">
                <a:solidFill>
                  <a:schemeClr val="bg1"/>
                </a:solidFill>
                <a:latin typeface="Congenial" panose="02000503040000020004"/>
                <a:cs typeface="Times New Roman" panose="02020603050405020304" pitchFamily="18" charset="0"/>
              </a:rPr>
              <a:t> </a:t>
            </a:r>
            <a:r>
              <a:rPr lang="it-IT" sz="1900" dirty="0" err="1" smtClean="0">
                <a:solidFill>
                  <a:schemeClr val="bg1"/>
                </a:solidFill>
                <a:latin typeface="Congenial" panose="02000503040000020004"/>
                <a:cs typeface="Times New Roman" panose="02020603050405020304" pitchFamily="18" charset="0"/>
              </a:rPr>
              <a:t>reimbursement</a:t>
            </a:r>
            <a:r>
              <a:rPr lang="it-IT" sz="1900" dirty="0" smtClean="0">
                <a:solidFill>
                  <a:schemeClr val="bg1"/>
                </a:solidFill>
                <a:latin typeface="Congenial" panose="02000503040000020004"/>
                <a:cs typeface="Times New Roman" panose="02020603050405020304" pitchFamily="18" charset="0"/>
              </a:rPr>
              <a:t> by ACTRIS ERIC</a:t>
            </a:r>
          </a:p>
        </p:txBody>
      </p:sp>
      <p:sp>
        <p:nvSpPr>
          <p:cNvPr id="32" name="Rectangle 113">
            <a:extLst>
              <a:ext uri="{FF2B5EF4-FFF2-40B4-BE49-F238E27FC236}">
                <a16:creationId xmlns:a16="http://schemas.microsoft.com/office/drawing/2014/main" id="{30C4EBB3-CF4F-B94B-ADDA-D3208A0E52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6962" y="991638"/>
            <a:ext cx="3765994" cy="2576752"/>
          </a:xfrm>
          <a:prstGeom prst="rect">
            <a:avLst/>
          </a:prstGeom>
          <a:solidFill>
            <a:srgbClr val="777777"/>
          </a:solidFill>
          <a:ln w="9525" cap="flat" cmpd="sng" algn="ctr">
            <a:solidFill>
              <a:srgbClr val="60606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25400" dir="5400000" algn="ctr" rotWithShape="0">
              <a:schemeClr val="tx2">
                <a:alpha val="27000"/>
              </a:schemeClr>
            </a:outerShdw>
          </a:effectLst>
        </p:spPr>
        <p:txBody>
          <a:bodyPr vert="horz" wrap="square" lIns="82124" tIns="41061" rIns="82124" bIns="41061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85750" lvl="0" indent="-285750" defTabSz="8143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it-IT" sz="1900" dirty="0">
                <a:solidFill>
                  <a:schemeClr val="bg1"/>
                </a:solidFill>
                <a:latin typeface="Congenial" panose="02000503040000020004"/>
                <a:cs typeface="Times New Roman" panose="02020603050405020304" pitchFamily="18" charset="0"/>
              </a:rPr>
              <a:t>A</a:t>
            </a:r>
            <a:r>
              <a:rPr lang="it-IT" sz="1900" dirty="0" smtClean="0">
                <a:solidFill>
                  <a:schemeClr val="bg1"/>
                </a:solidFill>
                <a:latin typeface="Congenial" panose="02000503040000020004"/>
                <a:cs typeface="Times New Roman" panose="02020603050405020304" pitchFamily="18" charset="0"/>
              </a:rPr>
              <a:t>greement </a:t>
            </a:r>
            <a:r>
              <a:rPr lang="it-IT" sz="1900" dirty="0" err="1">
                <a:solidFill>
                  <a:schemeClr val="bg1"/>
                </a:solidFill>
                <a:latin typeface="Congenial" panose="02000503040000020004"/>
                <a:cs typeface="Times New Roman" panose="02020603050405020304" pitchFamily="18" charset="0"/>
              </a:rPr>
              <a:t>between</a:t>
            </a:r>
            <a:r>
              <a:rPr lang="it-IT" sz="1900" dirty="0">
                <a:solidFill>
                  <a:schemeClr val="bg1"/>
                </a:solidFill>
                <a:latin typeface="Congenial" panose="02000503040000020004"/>
                <a:cs typeface="Times New Roman" panose="02020603050405020304" pitchFamily="18" charset="0"/>
              </a:rPr>
              <a:t> ACTRIS ERIC and </a:t>
            </a:r>
            <a:r>
              <a:rPr lang="it-IT" sz="1900" dirty="0" smtClean="0">
                <a:solidFill>
                  <a:schemeClr val="bg1"/>
                </a:solidFill>
                <a:latin typeface="Congenial" panose="02000503040000020004"/>
                <a:cs typeface="Times New Roman" panose="02020603050405020304" pitchFamily="18" charset="0"/>
              </a:rPr>
              <a:t>CNR-IMAA for the management of the call</a:t>
            </a:r>
          </a:p>
          <a:p>
            <a:pPr marL="285750" lvl="0" indent="-285750" defTabSz="8143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it-IT" sz="1900" dirty="0" smtClean="0">
                <a:solidFill>
                  <a:schemeClr val="bg1"/>
                </a:solidFill>
                <a:latin typeface="Congenial" panose="02000503040000020004"/>
                <a:cs typeface="Times New Roman" panose="02020603050405020304" pitchFamily="18" charset="0"/>
              </a:rPr>
              <a:t>Agreement on privacy and data management</a:t>
            </a:r>
          </a:p>
          <a:p>
            <a:pPr marL="285750" lvl="0" indent="-285750" defTabSz="8143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it-IT" sz="1900" dirty="0">
                <a:solidFill>
                  <a:schemeClr val="bg1"/>
                </a:solidFill>
                <a:latin typeface="Congenial" panose="02000503040000020004"/>
                <a:cs typeface="Times New Roman" panose="02020603050405020304" pitchFamily="18" charset="0"/>
              </a:rPr>
              <a:t>Agreement </a:t>
            </a:r>
            <a:r>
              <a:rPr lang="it-IT" sz="1900" dirty="0" err="1">
                <a:solidFill>
                  <a:schemeClr val="bg1"/>
                </a:solidFill>
                <a:latin typeface="Congenial" panose="02000503040000020004"/>
                <a:cs typeface="Times New Roman" panose="02020603050405020304" pitchFamily="18" charset="0"/>
              </a:rPr>
              <a:t>between</a:t>
            </a:r>
            <a:r>
              <a:rPr lang="it-IT" sz="1900" dirty="0">
                <a:solidFill>
                  <a:schemeClr val="bg1"/>
                </a:solidFill>
                <a:latin typeface="Congenial" panose="02000503040000020004"/>
                <a:cs typeface="Times New Roman" panose="02020603050405020304" pitchFamily="18" charset="0"/>
              </a:rPr>
              <a:t> ACTRIS ERIC and </a:t>
            </a:r>
            <a:r>
              <a:rPr lang="it-IT" sz="1900" dirty="0" smtClean="0">
                <a:solidFill>
                  <a:schemeClr val="bg1"/>
                </a:solidFill>
                <a:latin typeface="Congenial" panose="02000503040000020004"/>
                <a:cs typeface="Times New Roman" panose="02020603050405020304" pitchFamily="18" charset="0"/>
              </a:rPr>
              <a:t>Provider (Service Level Agreement) for service management</a:t>
            </a:r>
          </a:p>
        </p:txBody>
      </p:sp>
      <p:sp>
        <p:nvSpPr>
          <p:cNvPr id="41" name="Rectangle 113">
            <a:extLst>
              <a:ext uri="{FF2B5EF4-FFF2-40B4-BE49-F238E27FC236}">
                <a16:creationId xmlns:a16="http://schemas.microsoft.com/office/drawing/2014/main" id="{30C4EBB3-CF4F-B94B-ADDA-D3208A0E52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3245" y="4226313"/>
            <a:ext cx="3803165" cy="1857186"/>
          </a:xfrm>
          <a:prstGeom prst="rect">
            <a:avLst/>
          </a:prstGeom>
          <a:solidFill>
            <a:srgbClr val="777777"/>
          </a:solidFill>
          <a:ln w="9525" cap="flat" cmpd="sng" algn="ctr">
            <a:solidFill>
              <a:srgbClr val="60606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25400" dir="5400000" algn="ctr" rotWithShape="0">
              <a:schemeClr val="tx2">
                <a:alpha val="27000"/>
              </a:schemeClr>
            </a:outerShdw>
          </a:effectLst>
        </p:spPr>
        <p:txBody>
          <a:bodyPr vert="horz" wrap="square" lIns="82124" tIns="41061" rIns="82124" bIns="41061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 err="1" smtClean="0">
                <a:solidFill>
                  <a:schemeClr val="bg1"/>
                </a:solidFill>
                <a:latin typeface="Congenial" panose="02000503040000020004"/>
                <a:cs typeface="Times New Roman" panose="02020603050405020304" pitchFamily="18" charset="0"/>
              </a:rPr>
              <a:t>Targeted</a:t>
            </a:r>
            <a:r>
              <a:rPr lang="it-IT" sz="2000" dirty="0" smtClean="0">
                <a:solidFill>
                  <a:schemeClr val="bg1"/>
                </a:solidFill>
                <a:latin typeface="Congenial" panose="02000503040000020004"/>
                <a:cs typeface="Times New Roman" panose="02020603050405020304" pitchFamily="18" charset="0"/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  <a:latin typeface="Congenial" panose="02000503040000020004"/>
                <a:cs typeface="Times New Roman" panose="02020603050405020304" pitchFamily="18" charset="0"/>
              </a:rPr>
              <a:t>dissemination</a:t>
            </a:r>
            <a:r>
              <a:rPr lang="it-IT" sz="2000" dirty="0" smtClean="0">
                <a:solidFill>
                  <a:schemeClr val="bg1"/>
                </a:solidFill>
                <a:latin typeface="Congenial" panose="02000503040000020004"/>
                <a:cs typeface="Times New Roman" panose="02020603050405020304" pitchFamily="18" charset="0"/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  <a:latin typeface="Congenial" panose="02000503040000020004"/>
                <a:cs typeface="Times New Roman" panose="02020603050405020304" pitchFamily="18" charset="0"/>
              </a:rPr>
              <a:t>activities</a:t>
            </a:r>
            <a:endParaRPr lang="it-IT" sz="2000" dirty="0" smtClean="0">
              <a:solidFill>
                <a:schemeClr val="bg1"/>
              </a:solidFill>
              <a:latin typeface="Congenial" panose="02000503040000020004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bg1"/>
                </a:solidFill>
                <a:latin typeface="Congenial" panose="02000503040000020004"/>
                <a:cs typeface="Times New Roman" panose="02020603050405020304" pitchFamily="18" charset="0"/>
              </a:rPr>
              <a:t>L</a:t>
            </a:r>
            <a:r>
              <a:rPr lang="it-IT" sz="2000" dirty="0" smtClean="0">
                <a:solidFill>
                  <a:schemeClr val="bg1"/>
                </a:solidFill>
                <a:latin typeface="Congenial" panose="02000503040000020004"/>
                <a:cs typeface="Times New Roman" panose="02020603050405020304" pitchFamily="18" charset="0"/>
              </a:rPr>
              <a:t>ive </a:t>
            </a:r>
            <a:r>
              <a:rPr lang="it-IT" sz="2000" dirty="0" err="1">
                <a:solidFill>
                  <a:schemeClr val="bg1"/>
                </a:solidFill>
                <a:latin typeface="Congenial" panose="02000503040000020004"/>
                <a:cs typeface="Times New Roman" panose="02020603050405020304" pitchFamily="18" charset="0"/>
              </a:rPr>
              <a:t>stream</a:t>
            </a:r>
            <a:r>
              <a:rPr lang="it-IT" sz="2000" dirty="0">
                <a:solidFill>
                  <a:schemeClr val="bg1"/>
                </a:solidFill>
                <a:latin typeface="Congenial" panose="02000503040000020004"/>
                <a:cs typeface="Times New Roman" panose="02020603050405020304" pitchFamily="18" charset="0"/>
              </a:rPr>
              <a:t> on </a:t>
            </a:r>
            <a:r>
              <a:rPr lang="it-IT" sz="2000" dirty="0" err="1">
                <a:solidFill>
                  <a:schemeClr val="bg1"/>
                </a:solidFill>
                <a:latin typeface="Congenial" panose="02000503040000020004"/>
                <a:cs typeface="Times New Roman" panose="02020603050405020304" pitchFamily="18" charset="0"/>
              </a:rPr>
              <a:t>YouTube</a:t>
            </a:r>
            <a:r>
              <a:rPr lang="it-IT" sz="2000" dirty="0">
                <a:solidFill>
                  <a:schemeClr val="bg1"/>
                </a:solidFill>
                <a:latin typeface="Congenial" panose="02000503040000020004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 smtClean="0">
                <a:solidFill>
                  <a:schemeClr val="bg1"/>
                </a:solidFill>
                <a:latin typeface="Congenial" panose="02000503040000020004"/>
                <a:cs typeface="Times New Roman" panose="02020603050405020304" pitchFamily="18" charset="0"/>
              </a:rPr>
              <a:t>Video and slide show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 smtClean="0">
                <a:solidFill>
                  <a:schemeClr val="bg1"/>
                </a:solidFill>
                <a:latin typeface="Congenial" panose="02000503040000020004"/>
                <a:cs typeface="Times New Roman" panose="02020603050405020304" pitchFamily="18" charset="0"/>
              </a:rPr>
              <a:t>Newsletter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 smtClean="0">
                <a:solidFill>
                  <a:schemeClr val="bg1"/>
                </a:solidFill>
                <a:latin typeface="Congenial" panose="02000503040000020004"/>
                <a:cs typeface="Times New Roman" panose="02020603050405020304" pitchFamily="18" charset="0"/>
              </a:rPr>
              <a:t>FAQ</a:t>
            </a:r>
          </a:p>
        </p:txBody>
      </p:sp>
      <p:sp>
        <p:nvSpPr>
          <p:cNvPr id="43" name="Rectangle 113">
            <a:extLst>
              <a:ext uri="{FF2B5EF4-FFF2-40B4-BE49-F238E27FC236}">
                <a16:creationId xmlns:a16="http://schemas.microsoft.com/office/drawing/2014/main" id="{30C4EBB3-CF4F-B94B-ADDA-D3208A0E52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251" y="4248619"/>
            <a:ext cx="3646449" cy="1862253"/>
          </a:xfrm>
          <a:prstGeom prst="rect">
            <a:avLst/>
          </a:prstGeom>
          <a:solidFill>
            <a:srgbClr val="777777"/>
          </a:solidFill>
          <a:ln w="9525" cap="flat" cmpd="sng" algn="ctr">
            <a:solidFill>
              <a:srgbClr val="60606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25400" dir="5400000" algn="ctr" rotWithShape="0">
              <a:schemeClr val="tx2">
                <a:alpha val="27000"/>
              </a:schemeClr>
            </a:outerShdw>
          </a:effectLst>
        </p:spPr>
        <p:txBody>
          <a:bodyPr vert="horz" wrap="square" lIns="82124" tIns="41061" rIns="82124" bIns="41061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bg1"/>
                </a:solidFill>
                <a:latin typeface="Congenial" panose="02000503040000020004"/>
                <a:cs typeface="Times New Roman" panose="02020603050405020304" pitchFamily="18" charset="0"/>
              </a:rPr>
              <a:t>First TNA </a:t>
            </a:r>
            <a:r>
              <a:rPr lang="it-IT" sz="2000" dirty="0" err="1">
                <a:solidFill>
                  <a:schemeClr val="bg1"/>
                </a:solidFill>
                <a:latin typeface="Congenial" panose="02000503040000020004"/>
                <a:cs typeface="Times New Roman" panose="02020603050405020304" pitchFamily="18" charset="0"/>
              </a:rPr>
              <a:t>program</a:t>
            </a:r>
            <a:r>
              <a:rPr lang="it-IT" sz="2000" dirty="0">
                <a:solidFill>
                  <a:schemeClr val="bg1"/>
                </a:solidFill>
                <a:latin typeface="Congenial" panose="02000503040000020004"/>
                <a:cs typeface="Times New Roman" panose="02020603050405020304" pitchFamily="18" charset="0"/>
              </a:rPr>
              <a:t> co-</a:t>
            </a:r>
            <a:r>
              <a:rPr lang="it-IT" sz="2000" dirty="0" err="1">
                <a:solidFill>
                  <a:schemeClr val="bg1"/>
                </a:solidFill>
                <a:latin typeface="Congenial" panose="02000503040000020004"/>
                <a:cs typeface="Times New Roman" panose="02020603050405020304" pitchFamily="18" charset="0"/>
              </a:rPr>
              <a:t>funded</a:t>
            </a:r>
            <a:r>
              <a:rPr lang="it-IT" sz="2000" dirty="0">
                <a:solidFill>
                  <a:schemeClr val="bg1"/>
                </a:solidFill>
                <a:latin typeface="Congenial" panose="02000503040000020004"/>
                <a:cs typeface="Times New Roman" panose="02020603050405020304" pitchFamily="18" charset="0"/>
              </a:rPr>
              <a:t> by </a:t>
            </a:r>
            <a:r>
              <a:rPr lang="it-IT" sz="2000" dirty="0" err="1">
                <a:solidFill>
                  <a:schemeClr val="bg1"/>
                </a:solidFill>
                <a:latin typeface="Congenial" panose="02000503040000020004"/>
                <a:cs typeface="Times New Roman" panose="02020603050405020304" pitchFamily="18" charset="0"/>
              </a:rPr>
              <a:t>national</a:t>
            </a:r>
            <a:r>
              <a:rPr lang="it-IT" sz="2000" dirty="0">
                <a:solidFill>
                  <a:schemeClr val="bg1"/>
                </a:solidFill>
                <a:latin typeface="Congenial" panose="02000503040000020004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solidFill>
                  <a:schemeClr val="bg1"/>
                </a:solidFill>
                <a:latin typeface="Congenial" panose="02000503040000020004"/>
                <a:cs typeface="Times New Roman" panose="02020603050405020304" pitchFamily="18" charset="0"/>
              </a:rPr>
              <a:t>project</a:t>
            </a:r>
            <a:endParaRPr lang="it-IT" sz="2000" dirty="0">
              <a:solidFill>
                <a:schemeClr val="bg1"/>
              </a:solidFill>
              <a:latin typeface="Congenial" panose="02000503040000020004"/>
              <a:cs typeface="Times New Roman" panose="02020603050405020304" pitchFamily="18" charset="0"/>
            </a:endParaRPr>
          </a:p>
        </p:txBody>
      </p:sp>
      <p:sp>
        <p:nvSpPr>
          <p:cNvPr id="46" name="Titolo 1">
            <a:extLst>
              <a:ext uri="{FF2B5EF4-FFF2-40B4-BE49-F238E27FC236}">
                <a16:creationId xmlns:a16="http://schemas.microsoft.com/office/drawing/2014/main" id="{25F532D2-9643-5F94-165E-4B03066FC4D3}"/>
              </a:ext>
            </a:extLst>
          </p:cNvPr>
          <p:cNvSpPr txBox="1">
            <a:spLocks/>
          </p:cNvSpPr>
          <p:nvPr/>
        </p:nvSpPr>
        <p:spPr>
          <a:xfrm>
            <a:off x="0" y="282495"/>
            <a:ext cx="12192000" cy="518161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rgbClr val="59A34D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pPr algn="ctr"/>
            <a:r>
              <a:rPr lang="en-US" b="1" dirty="0" smtClean="0">
                <a:latin typeface="Congenial" panose="02000503040000020004" pitchFamily="2" charset="0"/>
              </a:rPr>
              <a:t>Innovative aspects of the call</a:t>
            </a:r>
            <a:endParaRPr lang="en-US" b="1" dirty="0">
              <a:latin typeface="Congenial" panose="020005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863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3">
            <a:extLst>
              <a:ext uri="{FF2B5EF4-FFF2-40B4-BE49-F238E27FC236}">
                <a16:creationId xmlns:a16="http://schemas.microsoft.com/office/drawing/2014/main" id="{27F6F66E-69E1-2456-26FA-73FE1FCAA7E2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75921" y="6384022"/>
            <a:ext cx="4671208" cy="473977"/>
          </a:xfrm>
        </p:spPr>
        <p:txBody>
          <a:bodyPr/>
          <a:lstStyle/>
          <a:p>
            <a:endParaRPr lang="it-IT" dirty="0"/>
          </a:p>
        </p:txBody>
      </p:sp>
      <p:grpSp>
        <p:nvGrpSpPr>
          <p:cNvPr id="6" name="Gruppo 5"/>
          <p:cNvGrpSpPr>
            <a:grpSpLocks noChangeAspect="1"/>
          </p:cNvGrpSpPr>
          <p:nvPr/>
        </p:nvGrpSpPr>
        <p:grpSpPr>
          <a:xfrm>
            <a:off x="949760" y="1384329"/>
            <a:ext cx="3640710" cy="4990677"/>
            <a:chOff x="2225263" y="1670074"/>
            <a:chExt cx="3242100" cy="4444253"/>
          </a:xfrm>
        </p:grpSpPr>
        <p:grpSp>
          <p:nvGrpSpPr>
            <p:cNvPr id="7" name="Target audience"/>
            <p:cNvGrpSpPr/>
            <p:nvPr/>
          </p:nvGrpSpPr>
          <p:grpSpPr>
            <a:xfrm>
              <a:off x="2225263" y="1965265"/>
              <a:ext cx="2882460" cy="4149062"/>
              <a:chOff x="875852" y="2284865"/>
              <a:chExt cx="2882460" cy="4149062"/>
            </a:xfrm>
          </p:grpSpPr>
          <p:sp>
            <p:nvSpPr>
              <p:cNvPr id="9" name="Figura a mano libera 8"/>
              <p:cNvSpPr/>
              <p:nvPr/>
            </p:nvSpPr>
            <p:spPr>
              <a:xfrm>
                <a:off x="875852" y="2284865"/>
                <a:ext cx="2882460" cy="2881692"/>
              </a:xfrm>
              <a:custGeom>
                <a:avLst/>
                <a:gdLst/>
                <a:ahLst/>
                <a:cxnLst/>
                <a:rect l="l" t="t" r="r" b="b"/>
                <a:pathLst>
                  <a:path w="2882460" h="2881692">
                    <a:moveTo>
                      <a:pt x="0" y="1440846"/>
                    </a:moveTo>
                    <a:cubicBezTo>
                      <a:pt x="0" y="645090"/>
                      <a:pt x="645262" y="0"/>
                      <a:pt x="1441230" y="0"/>
                    </a:cubicBezTo>
                    <a:cubicBezTo>
                      <a:pt x="2237198" y="0"/>
                      <a:pt x="2882460" y="645090"/>
                      <a:pt x="2882460" y="1440846"/>
                    </a:cubicBezTo>
                    <a:cubicBezTo>
                      <a:pt x="2882460" y="2236602"/>
                      <a:pt x="2237198" y="2881692"/>
                      <a:pt x="1441230" y="2881692"/>
                    </a:cubicBezTo>
                    <a:cubicBezTo>
                      <a:pt x="645262" y="2881692"/>
                      <a:pt x="0" y="2236602"/>
                      <a:pt x="0" y="1440846"/>
                    </a:cubicBezTo>
                    <a:close/>
                    <a:moveTo>
                      <a:pt x="1508472" y="2746097"/>
                    </a:moveTo>
                    <a:cubicBezTo>
                      <a:pt x="2161712" y="2713009"/>
                      <a:pt x="2688453" y="2200541"/>
                      <a:pt x="2743735" y="1553563"/>
                    </a:cubicBezTo>
                    <a:lnTo>
                      <a:pt x="2410359" y="1553563"/>
                    </a:lnTo>
                    <a:lnTo>
                      <a:pt x="2410359" y="1419115"/>
                    </a:lnTo>
                    <a:lnTo>
                      <a:pt x="2748353" y="1419115"/>
                    </a:lnTo>
                    <a:cubicBezTo>
                      <a:pt x="2736985" y="721950"/>
                      <a:pt x="2179589" y="157509"/>
                      <a:pt x="1485101" y="134615"/>
                    </a:cubicBezTo>
                    <a:lnTo>
                      <a:pt x="1484458" y="465632"/>
                    </a:lnTo>
                    <a:lnTo>
                      <a:pt x="1349974" y="465632"/>
                    </a:lnTo>
                    <a:lnTo>
                      <a:pt x="1350617" y="136984"/>
                    </a:lnTo>
                    <a:cubicBezTo>
                      <a:pt x="693053" y="181990"/>
                      <a:pt x="169102" y="713127"/>
                      <a:pt x="135628" y="1373622"/>
                    </a:cubicBezTo>
                    <a:lnTo>
                      <a:pt x="483037" y="1373380"/>
                    </a:lnTo>
                    <a:lnTo>
                      <a:pt x="483037" y="1507828"/>
                    </a:lnTo>
                    <a:lnTo>
                      <a:pt x="135628" y="1508070"/>
                    </a:lnTo>
                    <a:cubicBezTo>
                      <a:pt x="169498" y="2176369"/>
                      <a:pt x="705508" y="2712237"/>
                      <a:pt x="1373988" y="2746097"/>
                    </a:cubicBezTo>
                    <a:lnTo>
                      <a:pt x="1373114" y="2410348"/>
                    </a:lnTo>
                    <a:lnTo>
                      <a:pt x="1507598" y="2410348"/>
                    </a:lnTo>
                    <a:lnTo>
                      <a:pt x="1508472" y="2746097"/>
                    </a:lnTo>
                    <a:close/>
                  </a:path>
                </a:pathLst>
              </a:custGeom>
              <a:solidFill>
                <a:srgbClr val="FFD597"/>
              </a:solidFill>
              <a:ln w="7600" cap="flat">
                <a:noFill/>
                <a:miter/>
              </a:ln>
            </p:spPr>
          </p:sp>
          <p:grpSp>
            <p:nvGrpSpPr>
              <p:cNvPr id="10" name="Gruppo 9"/>
              <p:cNvGrpSpPr/>
              <p:nvPr/>
            </p:nvGrpSpPr>
            <p:grpSpPr>
              <a:xfrm>
                <a:off x="1198319" y="5440734"/>
                <a:ext cx="2085890" cy="993193"/>
                <a:chOff x="1198319" y="5440734"/>
                <a:chExt cx="2085890" cy="993193"/>
              </a:xfrm>
            </p:grpSpPr>
            <p:sp>
              <p:nvSpPr>
                <p:cNvPr id="11" name="Figura a mano libera 10"/>
                <p:cNvSpPr/>
                <p:nvPr/>
              </p:nvSpPr>
              <p:spPr>
                <a:xfrm>
                  <a:off x="1769740" y="5440734"/>
                  <a:ext cx="912633" cy="8110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8851" h="1023097">
                      <a:moveTo>
                        <a:pt x="638864" y="549082"/>
                      </a:moveTo>
                      <a:lnTo>
                        <a:pt x="654717" y="648882"/>
                      </a:lnTo>
                      <a:cubicBezTo>
                        <a:pt x="654717" y="648882"/>
                        <a:pt x="694051" y="692192"/>
                        <a:pt x="787373" y="716225"/>
                      </a:cubicBezTo>
                      <a:cubicBezTo>
                        <a:pt x="880696" y="740257"/>
                        <a:pt x="924192" y="724940"/>
                        <a:pt x="995181" y="781852"/>
                      </a:cubicBezTo>
                      <a:cubicBezTo>
                        <a:pt x="1066167" y="838762"/>
                        <a:pt x="1058851" y="1020819"/>
                        <a:pt x="1058851" y="1020819"/>
                      </a:cubicBezTo>
                      <a:lnTo>
                        <a:pt x="2654" y="1023097"/>
                      </a:lnTo>
                      <a:cubicBezTo>
                        <a:pt x="2654" y="1023097"/>
                        <a:pt x="-17871" y="847762"/>
                        <a:pt x="55244" y="790241"/>
                      </a:cubicBezTo>
                      <a:cubicBezTo>
                        <a:pt x="128360" y="732720"/>
                        <a:pt x="212686" y="729848"/>
                        <a:pt x="285541" y="707238"/>
                      </a:cubicBezTo>
                      <a:cubicBezTo>
                        <a:pt x="358397" y="684628"/>
                        <a:pt x="401436" y="651427"/>
                        <a:pt x="401436" y="651427"/>
                      </a:cubicBezTo>
                      <a:lnTo>
                        <a:pt x="409930" y="547118"/>
                      </a:lnTo>
                      <a:cubicBezTo>
                        <a:pt x="337798" y="483466"/>
                        <a:pt x="315047" y="382944"/>
                        <a:pt x="315047" y="382944"/>
                      </a:cubicBezTo>
                      <a:lnTo>
                        <a:pt x="295797" y="383819"/>
                      </a:lnTo>
                      <a:lnTo>
                        <a:pt x="274971" y="310336"/>
                      </a:lnTo>
                      <a:lnTo>
                        <a:pt x="298025" y="309834"/>
                      </a:lnTo>
                      <a:cubicBezTo>
                        <a:pt x="298025" y="309834"/>
                        <a:pt x="263500" y="122255"/>
                        <a:pt x="362299" y="52271"/>
                      </a:cubicBezTo>
                      <a:cubicBezTo>
                        <a:pt x="461097" y="-17712"/>
                        <a:pt x="565305" y="-15963"/>
                        <a:pt x="659808" y="48772"/>
                      </a:cubicBezTo>
                      <a:cubicBezTo>
                        <a:pt x="754311" y="113506"/>
                        <a:pt x="732515" y="290216"/>
                        <a:pt x="732515" y="290216"/>
                      </a:cubicBezTo>
                      <a:lnTo>
                        <a:pt x="752561" y="290216"/>
                      </a:lnTo>
                      <a:lnTo>
                        <a:pt x="743651" y="372606"/>
                      </a:lnTo>
                      <a:lnTo>
                        <a:pt x="728060" y="372606"/>
                      </a:lnTo>
                      <a:cubicBezTo>
                        <a:pt x="728060" y="372606"/>
                        <a:pt x="701809" y="486011"/>
                        <a:pt x="638864" y="549082"/>
                      </a:cubicBezTo>
                      <a:close/>
                    </a:path>
                  </a:pathLst>
                </a:custGeom>
                <a:solidFill>
                  <a:srgbClr val="FFD597"/>
                </a:solidFill>
                <a:ln w="7600" cap="flat">
                  <a:solidFill>
                    <a:srgbClr val="FFFFFF"/>
                  </a:solidFill>
                  <a:miter/>
                </a:ln>
              </p:spPr>
            </p:sp>
            <p:sp>
              <p:nvSpPr>
                <p:cNvPr id="12" name="Figura a mano libera 11"/>
                <p:cNvSpPr/>
                <p:nvPr/>
              </p:nvSpPr>
              <p:spPr>
                <a:xfrm>
                  <a:off x="1198319" y="5622901"/>
                  <a:ext cx="912633" cy="8110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8851" h="1023097">
                      <a:moveTo>
                        <a:pt x="638864" y="549082"/>
                      </a:moveTo>
                      <a:lnTo>
                        <a:pt x="654717" y="648882"/>
                      </a:lnTo>
                      <a:cubicBezTo>
                        <a:pt x="654717" y="648882"/>
                        <a:pt x="694051" y="692192"/>
                        <a:pt x="787373" y="716225"/>
                      </a:cubicBezTo>
                      <a:cubicBezTo>
                        <a:pt x="880696" y="740257"/>
                        <a:pt x="924192" y="724940"/>
                        <a:pt x="995181" y="781852"/>
                      </a:cubicBezTo>
                      <a:cubicBezTo>
                        <a:pt x="1066167" y="838762"/>
                        <a:pt x="1058851" y="1020819"/>
                        <a:pt x="1058851" y="1020819"/>
                      </a:cubicBezTo>
                      <a:lnTo>
                        <a:pt x="2654" y="1023097"/>
                      </a:lnTo>
                      <a:cubicBezTo>
                        <a:pt x="2654" y="1023097"/>
                        <a:pt x="-17871" y="847762"/>
                        <a:pt x="55244" y="790241"/>
                      </a:cubicBezTo>
                      <a:cubicBezTo>
                        <a:pt x="128360" y="732720"/>
                        <a:pt x="212686" y="729848"/>
                        <a:pt x="285541" y="707238"/>
                      </a:cubicBezTo>
                      <a:cubicBezTo>
                        <a:pt x="358397" y="684628"/>
                        <a:pt x="401436" y="651427"/>
                        <a:pt x="401436" y="651427"/>
                      </a:cubicBezTo>
                      <a:lnTo>
                        <a:pt x="409930" y="547118"/>
                      </a:lnTo>
                      <a:cubicBezTo>
                        <a:pt x="337798" y="483466"/>
                        <a:pt x="315047" y="382944"/>
                        <a:pt x="315047" y="382944"/>
                      </a:cubicBezTo>
                      <a:lnTo>
                        <a:pt x="295797" y="383819"/>
                      </a:lnTo>
                      <a:lnTo>
                        <a:pt x="274971" y="310336"/>
                      </a:lnTo>
                      <a:lnTo>
                        <a:pt x="298025" y="309834"/>
                      </a:lnTo>
                      <a:cubicBezTo>
                        <a:pt x="298025" y="309834"/>
                        <a:pt x="263500" y="122255"/>
                        <a:pt x="362299" y="52271"/>
                      </a:cubicBezTo>
                      <a:cubicBezTo>
                        <a:pt x="461097" y="-17712"/>
                        <a:pt x="565305" y="-15963"/>
                        <a:pt x="659808" y="48772"/>
                      </a:cubicBezTo>
                      <a:cubicBezTo>
                        <a:pt x="754311" y="113506"/>
                        <a:pt x="732515" y="290216"/>
                        <a:pt x="732515" y="290216"/>
                      </a:cubicBezTo>
                      <a:lnTo>
                        <a:pt x="752561" y="290216"/>
                      </a:lnTo>
                      <a:lnTo>
                        <a:pt x="743651" y="372606"/>
                      </a:lnTo>
                      <a:lnTo>
                        <a:pt x="728060" y="372606"/>
                      </a:lnTo>
                      <a:cubicBezTo>
                        <a:pt x="728060" y="372606"/>
                        <a:pt x="701809" y="486011"/>
                        <a:pt x="638864" y="549082"/>
                      </a:cubicBezTo>
                      <a:close/>
                    </a:path>
                  </a:pathLst>
                </a:custGeom>
                <a:solidFill>
                  <a:srgbClr val="C496B7"/>
                </a:solidFill>
                <a:ln w="7600" cap="flat">
                  <a:solidFill>
                    <a:srgbClr val="FFFFFF"/>
                  </a:solidFill>
                  <a:miter/>
                </a:ln>
              </p:spPr>
            </p:sp>
            <p:sp>
              <p:nvSpPr>
                <p:cNvPr id="13" name="Figura a mano libera 12"/>
                <p:cNvSpPr/>
                <p:nvPr/>
              </p:nvSpPr>
              <p:spPr>
                <a:xfrm>
                  <a:off x="2371576" y="5622904"/>
                  <a:ext cx="912633" cy="8110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8851" h="1023097">
                      <a:moveTo>
                        <a:pt x="638864" y="549082"/>
                      </a:moveTo>
                      <a:lnTo>
                        <a:pt x="654717" y="648882"/>
                      </a:lnTo>
                      <a:cubicBezTo>
                        <a:pt x="654717" y="648882"/>
                        <a:pt x="694051" y="692192"/>
                        <a:pt x="787373" y="716225"/>
                      </a:cubicBezTo>
                      <a:cubicBezTo>
                        <a:pt x="880696" y="740257"/>
                        <a:pt x="924192" y="724940"/>
                        <a:pt x="995181" y="781852"/>
                      </a:cubicBezTo>
                      <a:cubicBezTo>
                        <a:pt x="1066167" y="838762"/>
                        <a:pt x="1058851" y="1020819"/>
                        <a:pt x="1058851" y="1020819"/>
                      </a:cubicBezTo>
                      <a:lnTo>
                        <a:pt x="2654" y="1023097"/>
                      </a:lnTo>
                      <a:cubicBezTo>
                        <a:pt x="2654" y="1023097"/>
                        <a:pt x="-17871" y="847762"/>
                        <a:pt x="55244" y="790241"/>
                      </a:cubicBezTo>
                      <a:cubicBezTo>
                        <a:pt x="128360" y="732720"/>
                        <a:pt x="212686" y="729848"/>
                        <a:pt x="285541" y="707238"/>
                      </a:cubicBezTo>
                      <a:cubicBezTo>
                        <a:pt x="358397" y="684628"/>
                        <a:pt x="401436" y="651427"/>
                        <a:pt x="401436" y="651427"/>
                      </a:cubicBezTo>
                      <a:lnTo>
                        <a:pt x="409930" y="547118"/>
                      </a:lnTo>
                      <a:cubicBezTo>
                        <a:pt x="337798" y="483466"/>
                        <a:pt x="315047" y="382944"/>
                        <a:pt x="315047" y="382944"/>
                      </a:cubicBezTo>
                      <a:lnTo>
                        <a:pt x="295797" y="383819"/>
                      </a:lnTo>
                      <a:lnTo>
                        <a:pt x="274971" y="310336"/>
                      </a:lnTo>
                      <a:lnTo>
                        <a:pt x="298025" y="309834"/>
                      </a:lnTo>
                      <a:cubicBezTo>
                        <a:pt x="298025" y="309834"/>
                        <a:pt x="263500" y="122255"/>
                        <a:pt x="362299" y="52271"/>
                      </a:cubicBezTo>
                      <a:cubicBezTo>
                        <a:pt x="461097" y="-17712"/>
                        <a:pt x="565305" y="-15963"/>
                        <a:pt x="659808" y="48772"/>
                      </a:cubicBezTo>
                      <a:cubicBezTo>
                        <a:pt x="754311" y="113506"/>
                        <a:pt x="732515" y="290216"/>
                        <a:pt x="732515" y="290216"/>
                      </a:cubicBezTo>
                      <a:lnTo>
                        <a:pt x="752561" y="290216"/>
                      </a:lnTo>
                      <a:lnTo>
                        <a:pt x="743651" y="372606"/>
                      </a:lnTo>
                      <a:lnTo>
                        <a:pt x="728060" y="372606"/>
                      </a:lnTo>
                      <a:cubicBezTo>
                        <a:pt x="728060" y="372606"/>
                        <a:pt x="701809" y="486011"/>
                        <a:pt x="638864" y="549082"/>
                      </a:cubicBezTo>
                      <a:close/>
                    </a:path>
                  </a:pathLst>
                </a:custGeom>
                <a:solidFill>
                  <a:srgbClr val="B1E9B6"/>
                </a:solidFill>
                <a:ln w="7600" cap="flat">
                  <a:solidFill>
                    <a:schemeClr val="accent6">
                      <a:lumMod val="40000"/>
                      <a:lumOff val="60000"/>
                    </a:schemeClr>
                  </a:solidFill>
                  <a:miter/>
                </a:ln>
              </p:spPr>
            </p:sp>
          </p:grpSp>
        </p:grpSp>
        <p:sp>
          <p:nvSpPr>
            <p:cNvPr id="8" name="Arc Connector"/>
            <p:cNvSpPr/>
            <p:nvPr/>
          </p:nvSpPr>
          <p:spPr>
            <a:xfrm rot="16200000">
              <a:off x="2847682" y="2480647"/>
              <a:ext cx="3430253" cy="1809108"/>
            </a:xfrm>
            <a:custGeom>
              <a:avLst/>
              <a:gdLst/>
              <a:ahLst/>
              <a:cxnLst/>
              <a:rect l="l" t="t" r="r" b="b"/>
              <a:pathLst>
                <a:path w="3430253" h="1809108" fill="none">
                  <a:moveTo>
                    <a:pt x="0" y="0"/>
                  </a:moveTo>
                  <a:cubicBezTo>
                    <a:pt x="-1634" y="30276"/>
                    <a:pt x="-2441" y="60814"/>
                    <a:pt x="-2441" y="91540"/>
                  </a:cubicBezTo>
                  <a:cubicBezTo>
                    <a:pt x="-2441" y="1040127"/>
                    <a:pt x="766540" y="1809108"/>
                    <a:pt x="1715126" y="1809108"/>
                  </a:cubicBezTo>
                  <a:cubicBezTo>
                    <a:pt x="2663713" y="1809108"/>
                    <a:pt x="3432694" y="1040127"/>
                    <a:pt x="3432694" y="91540"/>
                  </a:cubicBezTo>
                  <a:cubicBezTo>
                    <a:pt x="3432694" y="60693"/>
                    <a:pt x="3431881" y="30035"/>
                    <a:pt x="3430253" y="0"/>
                  </a:cubicBezTo>
                </a:path>
              </a:pathLst>
            </a:custGeom>
            <a:solidFill>
              <a:srgbClr val="9D5B8B"/>
            </a:solidFill>
            <a:ln w="15200" cap="flat">
              <a:solidFill>
                <a:srgbClr val="545454"/>
              </a:solidFill>
              <a:miter/>
            </a:ln>
          </p:spPr>
        </p:sp>
      </p:grpSp>
      <p:sp>
        <p:nvSpPr>
          <p:cNvPr id="14" name="Line"/>
          <p:cNvSpPr/>
          <p:nvPr/>
        </p:nvSpPr>
        <p:spPr>
          <a:xfrm rot="26729">
            <a:off x="3503221" y="1594966"/>
            <a:ext cx="1656000" cy="0"/>
          </a:xfrm>
          <a:custGeom>
            <a:avLst/>
            <a:gdLst/>
            <a:ahLst/>
            <a:cxnLst/>
            <a:rect l="l" t="t" r="r" b="b"/>
            <a:pathLst>
              <a:path w="1733304" h="7600" fill="none">
                <a:moveTo>
                  <a:pt x="0" y="0"/>
                </a:moveTo>
                <a:lnTo>
                  <a:pt x="1733304" y="0"/>
                </a:lnTo>
              </a:path>
            </a:pathLst>
          </a:custGeom>
          <a:noFill/>
          <a:ln w="15200" cap="flat">
            <a:solidFill>
              <a:srgbClr val="545454"/>
            </a:solidFill>
            <a:miter/>
            <a:headEnd type="oval" w="med" len="med"/>
          </a:ln>
        </p:spPr>
      </p:sp>
      <p:sp>
        <p:nvSpPr>
          <p:cNvPr id="15" name="Rectangle"/>
          <p:cNvSpPr/>
          <p:nvPr/>
        </p:nvSpPr>
        <p:spPr>
          <a:xfrm>
            <a:off x="5140084" y="3515710"/>
            <a:ext cx="5999987" cy="1357658"/>
          </a:xfrm>
          <a:custGeom>
            <a:avLst/>
            <a:gdLst>
              <a:gd name="connsiteX0" fmla="*/ 0 w 3483747"/>
              <a:gd name="connsiteY0" fmla="*/ 346899 h 693797"/>
              <a:gd name="connsiteX1" fmla="*/ 1741873 w 3483747"/>
              <a:gd name="connsiteY1" fmla="*/ 0 h 693797"/>
              <a:gd name="connsiteX2" fmla="*/ 3483747 w 3483747"/>
              <a:gd name="connsiteY2" fmla="*/ 346899 h 693797"/>
              <a:gd name="connsiteX3" fmla="*/ 1741873 w 3483747"/>
              <a:gd name="connsiteY3" fmla="*/ 693797 h 693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3747" h="693797">
                <a:moveTo>
                  <a:pt x="3483747" y="693797"/>
                </a:moveTo>
                <a:lnTo>
                  <a:pt x="3483747" y="0"/>
                </a:lnTo>
                <a:lnTo>
                  <a:pt x="0" y="0"/>
                </a:lnTo>
                <a:lnTo>
                  <a:pt x="0" y="693797"/>
                </a:lnTo>
                <a:lnTo>
                  <a:pt x="3483747" y="693797"/>
                </a:lnTo>
                <a:close/>
              </a:path>
            </a:pathLst>
          </a:custGeom>
          <a:solidFill>
            <a:srgbClr val="FFD597"/>
          </a:solidFill>
          <a:ln w="7600" cap="flat">
            <a:noFill/>
            <a:miter/>
          </a:ln>
        </p:spPr>
        <p:txBody>
          <a:bodyPr wrap="square" lIns="544252" tIns="0" rIns="170079" bIns="0" rtlCol="0" anchor="ctr"/>
          <a:lstStyle/>
          <a:p>
            <a:pPr algn="ctr">
              <a:buSzPct val="130000"/>
            </a:pPr>
            <a:r>
              <a:rPr lang="it-IT" sz="2800" b="1" dirty="0">
                <a:ln w="10160">
                  <a:solidFill>
                    <a:schemeClr val="tx2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ngenial" panose="02000503040000020004"/>
                <a:cs typeface="Times New Roman" panose="02020603050405020304" pitchFamily="18" charset="0"/>
              </a:rPr>
              <a:t>113 </a:t>
            </a:r>
            <a:r>
              <a:rPr lang="it-IT" sz="2800" b="1" dirty="0" err="1">
                <a:ln w="10160">
                  <a:solidFill>
                    <a:schemeClr val="tx2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ngenial" panose="02000503040000020004"/>
                <a:cs typeface="Times New Roman" panose="02020603050405020304" pitchFamily="18" charset="0"/>
              </a:rPr>
              <a:t>users</a:t>
            </a:r>
            <a:r>
              <a:rPr lang="it-IT" sz="2800" b="1" dirty="0">
                <a:ln w="10160">
                  <a:solidFill>
                    <a:schemeClr val="tx2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ngenial" panose="02000503040000020004"/>
                <a:cs typeface="Times New Roman" panose="02020603050405020304" pitchFamily="18" charset="0"/>
              </a:rPr>
              <a:t> </a:t>
            </a:r>
            <a:r>
              <a:rPr lang="it-IT" sz="2800" b="1" dirty="0" err="1">
                <a:ln w="10160">
                  <a:solidFill>
                    <a:schemeClr val="tx2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ngenial" panose="02000503040000020004"/>
                <a:cs typeface="Times New Roman" panose="02020603050405020304" pitchFamily="18" charset="0"/>
              </a:rPr>
              <a:t>involved</a:t>
            </a:r>
            <a:endParaRPr lang="it-IT" sz="2800" b="1" dirty="0">
              <a:ln w="10160">
                <a:solidFill>
                  <a:schemeClr val="tx2">
                    <a:lumMod val="75000"/>
                    <a:lumOff val="25000"/>
                  </a:schemeClr>
                </a:solidFill>
                <a:prstDash val="solid"/>
              </a:ln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ngenial" panose="02000503040000020004"/>
              <a:cs typeface="Times New Roman" panose="02020603050405020304" pitchFamily="18" charset="0"/>
            </a:endParaRPr>
          </a:p>
          <a:p>
            <a:pPr algn="ctr">
              <a:buSzPct val="130000"/>
            </a:pPr>
            <a:r>
              <a:rPr lang="it-IT" sz="2800" b="1" dirty="0" err="1">
                <a:ln w="10160">
                  <a:solidFill>
                    <a:schemeClr val="tx2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ngenial" panose="02000503040000020004"/>
                <a:cs typeface="Times New Roman" panose="02020603050405020304" pitchFamily="18" charset="0"/>
              </a:rPr>
              <a:t>Users</a:t>
            </a:r>
            <a:r>
              <a:rPr lang="it-IT" sz="2800" b="1" dirty="0">
                <a:ln w="10160">
                  <a:solidFill>
                    <a:schemeClr val="tx2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ngenial" panose="02000503040000020004"/>
                <a:cs typeface="Times New Roman" panose="02020603050405020304" pitchFamily="18" charset="0"/>
              </a:rPr>
              <a:t> </a:t>
            </a:r>
            <a:r>
              <a:rPr lang="it-IT" sz="2800" b="1" dirty="0" err="1">
                <a:ln w="10160">
                  <a:solidFill>
                    <a:schemeClr val="tx2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ngenial" panose="02000503040000020004"/>
                <a:cs typeface="Times New Roman" panose="02020603050405020304" pitchFamily="18" charset="0"/>
              </a:rPr>
              <a:t>accessing</a:t>
            </a:r>
            <a:r>
              <a:rPr lang="it-IT" sz="2800" b="1" dirty="0">
                <a:ln w="10160">
                  <a:solidFill>
                    <a:schemeClr val="tx2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ngenial" panose="02000503040000020004"/>
                <a:cs typeface="Times New Roman" panose="02020603050405020304" pitchFamily="18" charset="0"/>
              </a:rPr>
              <a:t> </a:t>
            </a:r>
            <a:r>
              <a:rPr lang="it-IT" sz="2800" b="1" dirty="0" err="1">
                <a:ln w="10160">
                  <a:solidFill>
                    <a:schemeClr val="tx2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ngenial" panose="02000503040000020004"/>
                <a:cs typeface="Times New Roman" panose="02020603050405020304" pitchFamily="18" charset="0"/>
              </a:rPr>
              <a:t>facilities</a:t>
            </a:r>
            <a:r>
              <a:rPr lang="it-IT" sz="2800" b="1" dirty="0">
                <a:ln w="10160">
                  <a:solidFill>
                    <a:schemeClr val="tx2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ngenial" panose="02000503040000020004"/>
                <a:cs typeface="Times New Roman" panose="02020603050405020304" pitchFamily="18" charset="0"/>
              </a:rPr>
              <a:t> </a:t>
            </a:r>
            <a:r>
              <a:rPr lang="it-IT" sz="2800" b="1" dirty="0" err="1">
                <a:ln w="10160">
                  <a:solidFill>
                    <a:schemeClr val="tx2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ngenial" panose="02000503040000020004"/>
                <a:cs typeface="Times New Roman" panose="02020603050405020304" pitchFamily="18" charset="0"/>
              </a:rPr>
              <a:t>abroad</a:t>
            </a:r>
            <a:r>
              <a:rPr lang="it-IT" sz="2800" b="1" dirty="0">
                <a:ln w="10160">
                  <a:solidFill>
                    <a:schemeClr val="tx2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ngenial" panose="02000503040000020004"/>
                <a:cs typeface="Times New Roman" panose="02020603050405020304" pitchFamily="18" charset="0"/>
              </a:rPr>
              <a:t>: 22</a:t>
            </a:r>
          </a:p>
          <a:p>
            <a:pPr algn="ctr">
              <a:buSzPct val="130000"/>
            </a:pPr>
            <a:r>
              <a:rPr lang="it-IT" sz="2800" b="1" dirty="0" err="1">
                <a:ln w="10160">
                  <a:solidFill>
                    <a:schemeClr val="tx2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ngenial" panose="02000503040000020004"/>
                <a:cs typeface="Times New Roman" panose="02020603050405020304" pitchFamily="18" charset="0"/>
              </a:rPr>
              <a:t>Users</a:t>
            </a:r>
            <a:r>
              <a:rPr lang="it-IT" sz="2800" b="1" dirty="0">
                <a:ln w="10160">
                  <a:solidFill>
                    <a:schemeClr val="tx2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ngenial" panose="02000503040000020004"/>
                <a:cs typeface="Times New Roman" panose="02020603050405020304" pitchFamily="18" charset="0"/>
              </a:rPr>
              <a:t> </a:t>
            </a:r>
            <a:r>
              <a:rPr lang="it-IT" sz="2800" b="1" dirty="0" err="1">
                <a:ln w="10160">
                  <a:solidFill>
                    <a:schemeClr val="tx2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ngenial" panose="02000503040000020004"/>
                <a:cs typeface="Times New Roman" panose="02020603050405020304" pitchFamily="18" charset="0"/>
              </a:rPr>
              <a:t>accessing</a:t>
            </a:r>
            <a:r>
              <a:rPr lang="it-IT" sz="2800" b="1" dirty="0">
                <a:ln w="10160">
                  <a:solidFill>
                    <a:schemeClr val="tx2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ngenial" panose="02000503040000020004"/>
                <a:cs typeface="Times New Roman" panose="02020603050405020304" pitchFamily="18" charset="0"/>
              </a:rPr>
              <a:t> </a:t>
            </a:r>
            <a:r>
              <a:rPr lang="it-IT" sz="2800" b="1" dirty="0" err="1">
                <a:ln w="10160">
                  <a:solidFill>
                    <a:schemeClr val="tx2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ngenial" panose="02000503040000020004"/>
                <a:cs typeface="Times New Roman" panose="02020603050405020304" pitchFamily="18" charset="0"/>
              </a:rPr>
              <a:t>facilities</a:t>
            </a:r>
            <a:r>
              <a:rPr lang="it-IT" sz="2800" b="1" dirty="0">
                <a:ln w="10160">
                  <a:solidFill>
                    <a:schemeClr val="tx2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ngenial" panose="02000503040000020004"/>
                <a:cs typeface="Times New Roman" panose="02020603050405020304" pitchFamily="18" charset="0"/>
              </a:rPr>
              <a:t> in </a:t>
            </a:r>
            <a:r>
              <a:rPr lang="it-IT" sz="2800" b="1" dirty="0" err="1">
                <a:ln w="10160">
                  <a:solidFill>
                    <a:schemeClr val="tx2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ngenial" panose="02000503040000020004"/>
                <a:cs typeface="Times New Roman" panose="02020603050405020304" pitchFamily="18" charset="0"/>
              </a:rPr>
              <a:t>Italy</a:t>
            </a:r>
            <a:r>
              <a:rPr lang="it-IT" sz="2800" b="1" dirty="0">
                <a:ln w="10160">
                  <a:solidFill>
                    <a:schemeClr val="tx2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ngenial" panose="02000503040000020004"/>
                <a:cs typeface="Times New Roman" panose="02020603050405020304" pitchFamily="18" charset="0"/>
              </a:rPr>
              <a:t>: 91</a:t>
            </a:r>
          </a:p>
        </p:txBody>
      </p:sp>
      <p:sp>
        <p:nvSpPr>
          <p:cNvPr id="16" name="Line"/>
          <p:cNvSpPr/>
          <p:nvPr/>
        </p:nvSpPr>
        <p:spPr>
          <a:xfrm rot="5922">
            <a:off x="4431522" y="4115597"/>
            <a:ext cx="692881" cy="57571"/>
          </a:xfrm>
          <a:custGeom>
            <a:avLst/>
            <a:gdLst/>
            <a:ahLst/>
            <a:cxnLst/>
            <a:rect l="l" t="t" r="r" b="b"/>
            <a:pathLst>
              <a:path w="606037" h="7600" fill="none">
                <a:moveTo>
                  <a:pt x="0" y="0"/>
                </a:moveTo>
                <a:lnTo>
                  <a:pt x="606037" y="0"/>
                </a:lnTo>
              </a:path>
            </a:pathLst>
          </a:custGeom>
          <a:noFill/>
          <a:ln w="15200" cap="flat">
            <a:solidFill>
              <a:srgbClr val="545454"/>
            </a:solidFill>
            <a:miter/>
            <a:headEnd type="oval" w="med" len="med"/>
          </a:ln>
        </p:spPr>
      </p:sp>
      <p:sp>
        <p:nvSpPr>
          <p:cNvPr id="17" name="Rettangolo 16"/>
          <p:cNvSpPr/>
          <p:nvPr/>
        </p:nvSpPr>
        <p:spPr>
          <a:xfrm>
            <a:off x="5155810" y="4966136"/>
            <a:ext cx="5995411" cy="1204948"/>
          </a:xfrm>
          <a:prstGeom prst="rect">
            <a:avLst/>
          </a:prstGeom>
          <a:solidFill>
            <a:srgbClr val="B1E9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SzPct val="130000"/>
            </a:pPr>
            <a:r>
              <a:rPr lang="it-IT" sz="2800" b="1" dirty="0" smtClean="0">
                <a:ln w="10160">
                  <a:solidFill>
                    <a:schemeClr val="tx2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ngenial" panose="02000503040000020004"/>
                <a:cs typeface="Times New Roman" panose="02020603050405020304" pitchFamily="18" charset="0"/>
              </a:rPr>
              <a:t>30% of the </a:t>
            </a:r>
            <a:r>
              <a:rPr lang="it-IT" sz="2800" b="1" dirty="0" err="1" smtClean="0">
                <a:ln w="10160">
                  <a:solidFill>
                    <a:schemeClr val="tx2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ngenial" panose="02000503040000020004"/>
                <a:cs typeface="Times New Roman" panose="02020603050405020304" pitchFamily="18" charset="0"/>
              </a:rPr>
              <a:t>Italian</a:t>
            </a:r>
            <a:r>
              <a:rPr lang="it-IT" sz="2800" b="1" dirty="0" smtClean="0">
                <a:ln w="10160">
                  <a:solidFill>
                    <a:schemeClr val="tx2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ngenial" panose="02000503040000020004"/>
                <a:cs typeface="Times New Roman" panose="02020603050405020304" pitchFamily="18" charset="0"/>
              </a:rPr>
              <a:t> ACTRIS </a:t>
            </a:r>
            <a:r>
              <a:rPr lang="it-IT" sz="2800" b="1" dirty="0" err="1" smtClean="0">
                <a:ln w="10160">
                  <a:solidFill>
                    <a:schemeClr val="tx2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ngenial" panose="02000503040000020004"/>
                <a:cs typeface="Times New Roman" panose="02020603050405020304" pitchFamily="18" charset="0"/>
              </a:rPr>
              <a:t>facilities</a:t>
            </a:r>
            <a:r>
              <a:rPr lang="it-IT" sz="2800" b="1" dirty="0" smtClean="0">
                <a:ln w="10160">
                  <a:solidFill>
                    <a:schemeClr val="tx2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ngenial" panose="02000503040000020004"/>
                <a:cs typeface="Times New Roman" panose="02020603050405020304" pitchFamily="18" charset="0"/>
              </a:rPr>
              <a:t> </a:t>
            </a:r>
            <a:r>
              <a:rPr lang="it-IT" sz="2800" b="1" dirty="0" err="1" smtClean="0">
                <a:ln w="10160">
                  <a:solidFill>
                    <a:schemeClr val="tx2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ngenial" panose="02000503040000020004"/>
                <a:cs typeface="Times New Roman" panose="02020603050405020304" pitchFamily="18" charset="0"/>
              </a:rPr>
              <a:t>offered</a:t>
            </a:r>
            <a:r>
              <a:rPr lang="it-IT" sz="2800" b="1" dirty="0" smtClean="0">
                <a:ln w="10160">
                  <a:solidFill>
                    <a:schemeClr val="tx2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ngenial" panose="02000503040000020004"/>
                <a:cs typeface="Times New Roman" panose="02020603050405020304" pitchFamily="18" charset="0"/>
              </a:rPr>
              <a:t> </a:t>
            </a:r>
            <a:r>
              <a:rPr lang="it-IT" sz="2800" b="1" dirty="0" err="1" smtClean="0">
                <a:ln w="10160">
                  <a:solidFill>
                    <a:schemeClr val="tx2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ngenial" panose="02000503040000020004"/>
                <a:cs typeface="Times New Roman" panose="02020603050405020304" pitchFamily="18" charset="0"/>
              </a:rPr>
              <a:t>access</a:t>
            </a:r>
            <a:r>
              <a:rPr lang="it-IT" sz="2800" b="1" dirty="0" smtClean="0">
                <a:ln w="10160">
                  <a:solidFill>
                    <a:schemeClr val="tx2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ngenial" panose="02000503040000020004"/>
                <a:cs typeface="Times New Roman" panose="02020603050405020304" pitchFamily="18" charset="0"/>
              </a:rPr>
              <a:t> for the first time</a:t>
            </a:r>
            <a:endParaRPr lang="it-IT" sz="2800" b="1" dirty="0">
              <a:ln w="10160">
                <a:solidFill>
                  <a:schemeClr val="tx2">
                    <a:lumMod val="75000"/>
                    <a:lumOff val="25000"/>
                  </a:schemeClr>
                </a:solidFill>
                <a:prstDash val="solid"/>
              </a:ln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ngenial" panose="02000503040000020004"/>
              <a:cs typeface="Times New Roman" panose="02020603050405020304" pitchFamily="18" charset="0"/>
            </a:endParaRPr>
          </a:p>
        </p:txBody>
      </p:sp>
      <p:sp>
        <p:nvSpPr>
          <p:cNvPr id="18" name="Line"/>
          <p:cNvSpPr/>
          <p:nvPr/>
        </p:nvSpPr>
        <p:spPr>
          <a:xfrm rot="1627" flipV="1">
            <a:off x="3201824" y="5196435"/>
            <a:ext cx="1963175" cy="45719"/>
          </a:xfrm>
          <a:custGeom>
            <a:avLst/>
            <a:gdLst/>
            <a:ahLst/>
            <a:cxnLst/>
            <a:rect l="l" t="t" r="r" b="b"/>
            <a:pathLst>
              <a:path w="1489645" h="7600" fill="none">
                <a:moveTo>
                  <a:pt x="0" y="0"/>
                </a:moveTo>
                <a:lnTo>
                  <a:pt x="1489645" y="0"/>
                </a:lnTo>
              </a:path>
            </a:pathLst>
          </a:custGeom>
          <a:noFill/>
          <a:ln w="15200" cap="flat">
            <a:solidFill>
              <a:srgbClr val="545454"/>
            </a:solidFill>
            <a:miter/>
            <a:headEnd type="oval" w="med" len="med"/>
          </a:ln>
        </p:spPr>
      </p:sp>
      <p:sp>
        <p:nvSpPr>
          <p:cNvPr id="19" name="Line"/>
          <p:cNvSpPr/>
          <p:nvPr/>
        </p:nvSpPr>
        <p:spPr>
          <a:xfrm rot="5922">
            <a:off x="4513930" y="2859539"/>
            <a:ext cx="671384" cy="45719"/>
          </a:xfrm>
          <a:custGeom>
            <a:avLst/>
            <a:gdLst/>
            <a:ahLst/>
            <a:cxnLst/>
            <a:rect l="l" t="t" r="r" b="b"/>
            <a:pathLst>
              <a:path w="606037" h="7600" fill="none">
                <a:moveTo>
                  <a:pt x="0" y="0"/>
                </a:moveTo>
                <a:lnTo>
                  <a:pt x="606037" y="0"/>
                </a:lnTo>
              </a:path>
            </a:pathLst>
          </a:custGeom>
          <a:noFill/>
          <a:ln w="15200" cap="flat">
            <a:solidFill>
              <a:srgbClr val="545454"/>
            </a:solidFill>
            <a:miter/>
            <a:headEnd type="oval" w="med" len="med"/>
          </a:ln>
        </p:spPr>
      </p:sp>
      <p:pic>
        <p:nvPicPr>
          <p:cNvPr id="20" name="Picture 2" descr="Home - ITINERIS HU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641" y="2422956"/>
            <a:ext cx="1829946" cy="183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ttangolo 20"/>
          <p:cNvSpPr/>
          <p:nvPr/>
        </p:nvSpPr>
        <p:spPr>
          <a:xfrm>
            <a:off x="5140715" y="2311854"/>
            <a:ext cx="5977052" cy="1138773"/>
          </a:xfrm>
          <a:prstGeom prst="rect">
            <a:avLst/>
          </a:prstGeom>
          <a:solidFill>
            <a:srgbClr val="C496B7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endParaRPr lang="it-IT" sz="2000" b="0" cap="none" spc="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SzPct val="130000"/>
            </a:pPr>
            <a:r>
              <a:rPr lang="it-IT" sz="2800" b="1" dirty="0">
                <a:ln w="10160">
                  <a:solidFill>
                    <a:schemeClr val="tx2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ngenial" panose="02000503040000020004"/>
                <a:cs typeface="Times New Roman" panose="02020603050405020304" pitchFamily="18" charset="0"/>
              </a:rPr>
              <a:t>58 </a:t>
            </a:r>
            <a:r>
              <a:rPr lang="it-IT" sz="2800" b="1" dirty="0" err="1">
                <a:ln w="10160">
                  <a:solidFill>
                    <a:schemeClr val="tx2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ngenial" panose="02000503040000020004"/>
                <a:cs typeface="Times New Roman" panose="02020603050405020304" pitchFamily="18" charset="0"/>
              </a:rPr>
              <a:t>access</a:t>
            </a:r>
            <a:r>
              <a:rPr lang="it-IT" sz="2800" b="1" dirty="0">
                <a:ln w="10160">
                  <a:solidFill>
                    <a:schemeClr val="tx2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ngenial" panose="02000503040000020004"/>
                <a:cs typeface="Times New Roman" panose="02020603050405020304" pitchFamily="18" charset="0"/>
              </a:rPr>
              <a:t> </a:t>
            </a:r>
            <a:r>
              <a:rPr lang="it-IT" sz="2800" b="1" dirty="0" err="1">
                <a:ln w="10160">
                  <a:solidFill>
                    <a:schemeClr val="tx2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ngenial" panose="02000503040000020004"/>
                <a:cs typeface="Times New Roman" panose="02020603050405020304" pitchFamily="18" charset="0"/>
              </a:rPr>
              <a:t>projects</a:t>
            </a:r>
            <a:r>
              <a:rPr lang="it-IT" sz="2800" b="1" dirty="0">
                <a:ln w="10160">
                  <a:solidFill>
                    <a:schemeClr val="tx2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ngenial" panose="02000503040000020004"/>
                <a:cs typeface="Times New Roman" panose="02020603050405020304" pitchFamily="18" charset="0"/>
              </a:rPr>
              <a:t> </a:t>
            </a:r>
            <a:r>
              <a:rPr lang="it-IT" sz="2800" b="1" dirty="0" err="1">
                <a:ln w="10160">
                  <a:solidFill>
                    <a:schemeClr val="tx2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ngenial" panose="02000503040000020004"/>
                <a:cs typeface="Times New Roman" panose="02020603050405020304" pitchFamily="18" charset="0"/>
              </a:rPr>
              <a:t>completed</a:t>
            </a:r>
            <a:endParaRPr lang="en-US" sz="2800" b="1" dirty="0">
              <a:ln w="10160">
                <a:solidFill>
                  <a:schemeClr val="tx2">
                    <a:lumMod val="75000"/>
                    <a:lumOff val="25000"/>
                  </a:schemeClr>
                </a:solidFill>
                <a:prstDash val="solid"/>
              </a:ln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ngenial" panose="02000503040000020004"/>
              <a:cs typeface="Times New Roman" panose="02020603050405020304" pitchFamily="18" charset="0"/>
            </a:endParaRPr>
          </a:p>
          <a:p>
            <a:pPr algn="ctr"/>
            <a:endParaRPr lang="it-IT" sz="2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ttangolo 21"/>
          <p:cNvSpPr/>
          <p:nvPr/>
        </p:nvSpPr>
        <p:spPr>
          <a:xfrm>
            <a:off x="5151866" y="994301"/>
            <a:ext cx="5965902" cy="1261884"/>
          </a:xfrm>
          <a:prstGeom prst="rect">
            <a:avLst/>
          </a:prstGeom>
          <a:solidFill>
            <a:srgbClr val="8AC67E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endParaRPr lang="it-IT" sz="2400" b="1" cap="none" spc="0" dirty="0" smtClean="0">
              <a:ln w="10160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ngenial" panose="02000503040000020004"/>
              <a:cs typeface="Times New Roman" panose="02020603050405020304" pitchFamily="18" charset="0"/>
            </a:endParaRPr>
          </a:p>
          <a:p>
            <a:pPr algn="ctr">
              <a:buSzPct val="130000"/>
            </a:pPr>
            <a:r>
              <a:rPr lang="it-IT" sz="2800" b="1" dirty="0" smtClean="0">
                <a:ln w="10160">
                  <a:solidFill>
                    <a:schemeClr val="tx2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ngenial" panose="02000503040000020004"/>
                <a:cs typeface="Times New Roman" panose="02020603050405020304" pitchFamily="18" charset="0"/>
              </a:rPr>
              <a:t>63 </a:t>
            </a:r>
            <a:r>
              <a:rPr lang="it-IT" sz="2800" b="1" dirty="0" err="1">
                <a:ln w="10160">
                  <a:solidFill>
                    <a:schemeClr val="tx2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ngenial" panose="02000503040000020004"/>
                <a:cs typeface="Times New Roman" panose="02020603050405020304" pitchFamily="18" charset="0"/>
              </a:rPr>
              <a:t>applications</a:t>
            </a:r>
            <a:r>
              <a:rPr lang="it-IT" sz="2800" b="1" dirty="0">
                <a:ln w="10160">
                  <a:solidFill>
                    <a:schemeClr val="tx2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ngenial" panose="02000503040000020004"/>
                <a:cs typeface="Times New Roman" panose="02020603050405020304" pitchFamily="18" charset="0"/>
              </a:rPr>
              <a:t> </a:t>
            </a:r>
            <a:r>
              <a:rPr lang="it-IT" sz="2800" b="1" dirty="0" err="1" smtClean="0">
                <a:ln w="10160">
                  <a:solidFill>
                    <a:schemeClr val="tx2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ngenial" panose="02000503040000020004"/>
                <a:cs typeface="Times New Roman" panose="02020603050405020304" pitchFamily="18" charset="0"/>
              </a:rPr>
              <a:t>submitted</a:t>
            </a:r>
          </a:p>
          <a:p>
            <a:pPr algn="ctr"/>
            <a:endParaRPr lang="it-IT" sz="2400" b="1" cap="none" spc="0" dirty="0">
              <a:ln w="10160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3" name="Titolo 1">
            <a:extLst>
              <a:ext uri="{FF2B5EF4-FFF2-40B4-BE49-F238E27FC236}">
                <a16:creationId xmlns:a16="http://schemas.microsoft.com/office/drawing/2014/main" id="{25F532D2-9643-5F94-165E-4B03066FC4D3}"/>
              </a:ext>
            </a:extLst>
          </p:cNvPr>
          <p:cNvSpPr txBox="1">
            <a:spLocks/>
          </p:cNvSpPr>
          <p:nvPr/>
        </p:nvSpPr>
        <p:spPr>
          <a:xfrm>
            <a:off x="0" y="282495"/>
            <a:ext cx="12192000" cy="518161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rgbClr val="59A34D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pPr algn="ctr"/>
            <a:r>
              <a:rPr lang="en-US" b="1" dirty="0" smtClean="0">
                <a:latin typeface="Congenial" panose="02000503040000020004" pitchFamily="2" charset="0"/>
              </a:rPr>
              <a:t>ITINERIS-ACTRIS Pilot Access Call in number</a:t>
            </a:r>
            <a:endParaRPr lang="en-US" b="1" dirty="0">
              <a:latin typeface="Congenial" panose="020005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90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3">
            <a:extLst>
              <a:ext uri="{FF2B5EF4-FFF2-40B4-BE49-F238E27FC236}">
                <a16:creationId xmlns:a16="http://schemas.microsoft.com/office/drawing/2014/main" id="{27F6F66E-69E1-2456-26FA-73FE1FCAA7E2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75921" y="6384022"/>
            <a:ext cx="4671208" cy="473977"/>
          </a:xfrm>
        </p:spPr>
        <p:txBody>
          <a:bodyPr/>
          <a:lstStyle/>
          <a:p>
            <a:endParaRPr lang="it-IT" dirty="0"/>
          </a:p>
        </p:txBody>
      </p:sp>
      <p:graphicFrame>
        <p:nvGraphicFramePr>
          <p:cNvPr id="6" name="Gra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4122605"/>
              </p:ext>
            </p:extLst>
          </p:nvPr>
        </p:nvGraphicFramePr>
        <p:xfrm>
          <a:off x="5491915" y="1003609"/>
          <a:ext cx="6205714" cy="5036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a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3370783"/>
              </p:ext>
            </p:extLst>
          </p:nvPr>
        </p:nvGraphicFramePr>
        <p:xfrm>
          <a:off x="267630" y="1003610"/>
          <a:ext cx="5196468" cy="49110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itolo 1">
            <a:extLst>
              <a:ext uri="{FF2B5EF4-FFF2-40B4-BE49-F238E27FC236}">
                <a16:creationId xmlns:a16="http://schemas.microsoft.com/office/drawing/2014/main" id="{25F532D2-9643-5F94-165E-4B03066FC4D3}"/>
              </a:ext>
            </a:extLst>
          </p:cNvPr>
          <p:cNvSpPr txBox="1">
            <a:spLocks/>
          </p:cNvSpPr>
          <p:nvPr/>
        </p:nvSpPr>
        <p:spPr>
          <a:xfrm>
            <a:off x="0" y="282495"/>
            <a:ext cx="12192000" cy="518161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rgbClr val="59A34D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pPr algn="ctr"/>
            <a:r>
              <a:rPr lang="en-US" b="1" dirty="0" smtClean="0">
                <a:latin typeface="Congenial" panose="02000503040000020004" pitchFamily="2" charset="0"/>
              </a:rPr>
              <a:t>User affiliation</a:t>
            </a:r>
            <a:endParaRPr lang="en-US" b="1" dirty="0">
              <a:latin typeface="Congenial" panose="020005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2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3">
            <a:extLst>
              <a:ext uri="{FF2B5EF4-FFF2-40B4-BE49-F238E27FC236}">
                <a16:creationId xmlns:a16="http://schemas.microsoft.com/office/drawing/2014/main" id="{27F6F66E-69E1-2456-26FA-73FE1FCAA7E2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75921" y="6384022"/>
            <a:ext cx="4671208" cy="473977"/>
          </a:xfrm>
        </p:spPr>
        <p:txBody>
          <a:bodyPr/>
          <a:lstStyle/>
          <a:p>
            <a:endParaRPr lang="it-IT" dirty="0"/>
          </a:p>
        </p:txBody>
      </p:sp>
      <p:graphicFrame>
        <p:nvGraphicFramePr>
          <p:cNvPr id="7" name="Gra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4356122"/>
              </p:ext>
            </p:extLst>
          </p:nvPr>
        </p:nvGraphicFramePr>
        <p:xfrm>
          <a:off x="-284177" y="769434"/>
          <a:ext cx="5224167" cy="53854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itolo 1">
            <a:extLst>
              <a:ext uri="{FF2B5EF4-FFF2-40B4-BE49-F238E27FC236}">
                <a16:creationId xmlns:a16="http://schemas.microsoft.com/office/drawing/2014/main" id="{25F532D2-9643-5F94-165E-4B03066FC4D3}"/>
              </a:ext>
            </a:extLst>
          </p:cNvPr>
          <p:cNvSpPr txBox="1">
            <a:spLocks/>
          </p:cNvSpPr>
          <p:nvPr/>
        </p:nvSpPr>
        <p:spPr>
          <a:xfrm>
            <a:off x="0" y="282495"/>
            <a:ext cx="12192000" cy="518161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rgbClr val="59A34D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pPr algn="ctr"/>
            <a:r>
              <a:rPr lang="en-US" b="1" dirty="0" smtClean="0">
                <a:latin typeface="Congenial" panose="02000503040000020004" pitchFamily="2" charset="0"/>
              </a:rPr>
              <a:t>User profile</a:t>
            </a:r>
            <a:endParaRPr lang="en-US" b="1" dirty="0">
              <a:latin typeface="Congenial" panose="02000503040000020004" pitchFamily="2" charset="0"/>
            </a:endParaRPr>
          </a:p>
        </p:txBody>
      </p:sp>
      <p:graphicFrame>
        <p:nvGraphicFramePr>
          <p:cNvPr id="16" name="Grafico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4378116"/>
              </p:ext>
            </p:extLst>
          </p:nvPr>
        </p:nvGraphicFramePr>
        <p:xfrm>
          <a:off x="4761571" y="3836018"/>
          <a:ext cx="7538224" cy="2620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Grafico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9551535"/>
              </p:ext>
            </p:extLst>
          </p:nvPr>
        </p:nvGraphicFramePr>
        <p:xfrm>
          <a:off x="4995747" y="713679"/>
          <a:ext cx="6579220" cy="31000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65888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3">
            <a:extLst>
              <a:ext uri="{FF2B5EF4-FFF2-40B4-BE49-F238E27FC236}">
                <a16:creationId xmlns:a16="http://schemas.microsoft.com/office/drawing/2014/main" id="{27F6F66E-69E1-2456-26FA-73FE1FCAA7E2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75921" y="6384022"/>
            <a:ext cx="4671208" cy="473977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25F532D2-9643-5F94-165E-4B03066FC4D3}"/>
              </a:ext>
            </a:extLst>
          </p:cNvPr>
          <p:cNvSpPr txBox="1">
            <a:spLocks/>
          </p:cNvSpPr>
          <p:nvPr/>
        </p:nvSpPr>
        <p:spPr>
          <a:xfrm>
            <a:off x="0" y="282495"/>
            <a:ext cx="12192000" cy="518161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rgbClr val="59A34D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pPr algn="ctr"/>
            <a:r>
              <a:rPr lang="en-US" b="1" dirty="0" smtClean="0">
                <a:latin typeface="Congenial" panose="02000503040000020004" pitchFamily="2" charset="0"/>
              </a:rPr>
              <a:t>Access modalities</a:t>
            </a:r>
            <a:endParaRPr lang="en-US" b="1" dirty="0">
              <a:latin typeface="Congenial" panose="02000503040000020004" pitchFamily="2" charset="0"/>
            </a:endParaRPr>
          </a:p>
        </p:txBody>
      </p:sp>
      <p:graphicFrame>
        <p:nvGraphicFramePr>
          <p:cNvPr id="8" name="Gra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8518354"/>
              </p:ext>
            </p:extLst>
          </p:nvPr>
        </p:nvGraphicFramePr>
        <p:xfrm>
          <a:off x="579864" y="1059366"/>
          <a:ext cx="5081239" cy="49845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Gra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5200151"/>
              </p:ext>
            </p:extLst>
          </p:nvPr>
        </p:nvGraphicFramePr>
        <p:xfrm>
          <a:off x="6486292" y="1081669"/>
          <a:ext cx="4832195" cy="52856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151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magin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81899">
            <a:off x="45026" y="1045737"/>
            <a:ext cx="1274944" cy="870795"/>
          </a:xfrm>
          <a:prstGeom prst="rect">
            <a:avLst/>
          </a:prstGeom>
        </p:spPr>
      </p:pic>
      <p:sp>
        <p:nvSpPr>
          <p:cNvPr id="4" name="Sottotitolo 3">
            <a:extLst>
              <a:ext uri="{FF2B5EF4-FFF2-40B4-BE49-F238E27FC236}">
                <a16:creationId xmlns:a16="http://schemas.microsoft.com/office/drawing/2014/main" id="{27F6F66E-69E1-2456-26FA-73FE1FCAA7E2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75921" y="6384022"/>
            <a:ext cx="4671208" cy="473977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22" name="Titolo 1">
            <a:extLst>
              <a:ext uri="{FF2B5EF4-FFF2-40B4-BE49-F238E27FC236}">
                <a16:creationId xmlns:a16="http://schemas.microsoft.com/office/drawing/2014/main" id="{25F532D2-9643-5F94-165E-4B03066FC4D3}"/>
              </a:ext>
            </a:extLst>
          </p:cNvPr>
          <p:cNvSpPr txBox="1">
            <a:spLocks/>
          </p:cNvSpPr>
          <p:nvPr/>
        </p:nvSpPr>
        <p:spPr>
          <a:xfrm>
            <a:off x="0" y="282495"/>
            <a:ext cx="12192000" cy="518161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rgbClr val="59A34D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pPr algn="ctr"/>
            <a:r>
              <a:rPr lang="en-US" b="1" dirty="0" smtClean="0">
                <a:latin typeface="Congenial" panose="02000503040000020004" pitchFamily="2" charset="0"/>
              </a:rPr>
              <a:t>Conclusions</a:t>
            </a:r>
            <a:endParaRPr lang="en-US" b="1" dirty="0">
              <a:latin typeface="Congenial" panose="02000503040000020004" pitchFamily="2" charset="0"/>
            </a:endParaRPr>
          </a:p>
        </p:txBody>
      </p:sp>
      <p:graphicFrame>
        <p:nvGraphicFramePr>
          <p:cNvPr id="5" name="Diagramma 4"/>
          <p:cNvGraphicFramePr/>
          <p:nvPr>
            <p:extLst>
              <p:ext uri="{D42A27DB-BD31-4B8C-83A1-F6EECF244321}">
                <p14:modId xmlns:p14="http://schemas.microsoft.com/office/powerpoint/2010/main" val="2966996960"/>
              </p:ext>
            </p:extLst>
          </p:nvPr>
        </p:nvGraphicFramePr>
        <p:xfrm>
          <a:off x="1119352" y="1366023"/>
          <a:ext cx="10515600" cy="47392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4" name="Oval 27">
            <a:extLst>
              <a:ext uri="{FF2B5EF4-FFF2-40B4-BE49-F238E27FC236}">
                <a16:creationId xmlns:a16="http://schemas.microsoft.com/office/drawing/2014/main" id="{B180B492-975E-8B48-9E88-69E410BC3B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7322" y="1781296"/>
            <a:ext cx="8942665" cy="523220"/>
          </a:xfrm>
          <a:prstGeom prst="rect">
            <a:avLst/>
          </a:prstGeom>
          <a:noFill/>
          <a:effectLst>
            <a:outerShdw blurRad="38100" dist="25400" dir="5400000" algn="tl" rotWithShape="0">
              <a:srgbClr val="000000">
                <a:alpha val="27000"/>
              </a:srgbClr>
            </a:outerShdw>
          </a:effectLst>
        </p:spPr>
        <p:txBody>
          <a:bodyPr wrap="square" rtlCol="0" anchor="ctr" anchorCtr="0">
            <a:spAutoFit/>
          </a:bodyPr>
          <a:lstStyle/>
          <a:p>
            <a:pPr algn="ctr">
              <a:defRPr/>
            </a:pPr>
            <a:r>
              <a:rPr lang="it-IT" sz="2800" b="1" dirty="0">
                <a:ln w="10160">
                  <a:solidFill>
                    <a:schemeClr val="tx2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ngenial" panose="02000503040000020004"/>
                <a:cs typeface="Times New Roman" panose="02020603050405020304" pitchFamily="18" charset="0"/>
              </a:rPr>
              <a:t>ITINERIS-ACTRIS </a:t>
            </a:r>
            <a:r>
              <a:rPr lang="it-IT" sz="2800" b="1" dirty="0" err="1">
                <a:ln w="10160">
                  <a:solidFill>
                    <a:schemeClr val="tx2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ngenial" panose="02000503040000020004"/>
                <a:cs typeface="Times New Roman" panose="02020603050405020304" pitchFamily="18" charset="0"/>
              </a:rPr>
              <a:t>Pilot</a:t>
            </a:r>
            <a:r>
              <a:rPr lang="it-IT" sz="2800" b="1" dirty="0">
                <a:ln w="10160">
                  <a:solidFill>
                    <a:schemeClr val="tx2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ngenial" panose="02000503040000020004"/>
                <a:cs typeface="Times New Roman" panose="02020603050405020304" pitchFamily="18" charset="0"/>
              </a:rPr>
              <a:t> Access Call</a:t>
            </a:r>
          </a:p>
        </p:txBody>
      </p:sp>
      <p:pic>
        <p:nvPicPr>
          <p:cNvPr id="20" name="Picture 2" descr="Home - ITINERIS HUB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" y="227855"/>
            <a:ext cx="1405890" cy="1360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480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91374" y="2665141"/>
            <a:ext cx="51072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dirty="0" smtClean="0">
                <a:solidFill>
                  <a:srgbClr val="00843F"/>
                </a:solidFill>
                <a:latin typeface="Urbanist"/>
                <a:hlinkClick r:id="rId2"/>
              </a:rPr>
              <a:t>samu.imaa@cnr.it</a:t>
            </a:r>
            <a:endParaRPr lang="it-IT" sz="3600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914" y="365147"/>
            <a:ext cx="2996890" cy="863809"/>
          </a:xfrm>
          <a:prstGeom prst="rect">
            <a:avLst/>
          </a:prstGeom>
        </p:spPr>
      </p:pic>
      <p:pic>
        <p:nvPicPr>
          <p:cNvPr id="4" name="Immagine 3" descr="Immagine che contiene Elementi grafici, oscurità, schermata, grafica&#10;&#10;Il contenuto generato dall'IA potrebbe non essere corretto.">
            <a:extLst>
              <a:ext uri="{FF2B5EF4-FFF2-40B4-BE49-F238E27FC236}">
                <a16:creationId xmlns:a16="http://schemas.microsoft.com/office/drawing/2014/main" id="{0B92E88A-60AC-6B00-9A5C-10E7330932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2434" y="837193"/>
            <a:ext cx="2502657" cy="2502657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609598" y="1914290"/>
            <a:ext cx="53451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dirty="0" smtClean="0">
                <a:solidFill>
                  <a:srgbClr val="00843F"/>
                </a:solidFill>
                <a:latin typeface="Urbanist"/>
                <a:hlinkClick r:id="rId5"/>
              </a:rPr>
              <a:t>francescaricciardi@cnr.it</a:t>
            </a:r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81372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KeywordTaxHTField xmlns="69a4a238-3fae-4083-92ca-3afaf1d37d5d">
      <Terms xmlns="http://schemas.microsoft.com/office/infopath/2007/PartnerControls"/>
    </TaxKeywordTaxHTField>
    <lcf76f155ced4ddcb4097134ff3c332f xmlns="9b08eee6-615d-4e63-9743-e8be40a74995">
      <Terms xmlns="http://schemas.microsoft.com/office/infopath/2007/PartnerControls"/>
    </lcf76f155ced4ddcb4097134ff3c332f>
    <TaxCatchAll xmlns="69a4a238-3fae-4083-92ca-3afaf1d37d5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39C7E3D57B7BE4CAF5A4E7BAF5811C6" ma:contentTypeVersion="17" ma:contentTypeDescription="Creare un nuovo documento." ma:contentTypeScope="" ma:versionID="addd2196dc0094b4796679e7e28cf2c8">
  <xsd:schema xmlns:xsd="http://www.w3.org/2001/XMLSchema" xmlns:xs="http://www.w3.org/2001/XMLSchema" xmlns:p="http://schemas.microsoft.com/office/2006/metadata/properties" xmlns:ns2="9b08eee6-615d-4e63-9743-e8be40a74995" xmlns:ns3="69a4a238-3fae-4083-92ca-3afaf1d37d5d" targetNamespace="http://schemas.microsoft.com/office/2006/metadata/properties" ma:root="true" ma:fieldsID="17f9697f3d5d54eecc1521b642b0f4a3" ns2:_="" ns3:_="">
    <xsd:import namespace="9b08eee6-615d-4e63-9743-e8be40a74995"/>
    <xsd:import namespace="69a4a238-3fae-4083-92ca-3afaf1d37d5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TaxKeywordTaxHTField" minOccurs="0"/>
                <xsd:element ref="ns2:MediaLengthInSecond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08eee6-615d-4e63-9743-e8be40a749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Tag immagine" ma:readOnly="false" ma:fieldId="{5cf76f15-5ced-4ddc-b409-7134ff3c332f}" ma:taxonomyMulti="true" ma:sspId="e5505f8f-da62-40e5-a116-f08e7003152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4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a4a238-3fae-4083-92ca-3afaf1d37d5d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bc9f3fc2-11c3-4583-890e-5ba4445d9ede}" ma:internalName="TaxCatchAll" ma:showField="CatchAllData" ma:web="69a4a238-3fae-4083-92ca-3afaf1d37d5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21" nillable="true" ma:taxonomy="true" ma:internalName="TaxKeywordTaxHTField" ma:taxonomyFieldName="TaxKeyword" ma:displayName="Parole chiave aziendali" ma:fieldId="{23f27201-bee3-471e-b2e7-b64fd8b7ca38}" ma:taxonomyMulti="true" ma:sspId="e5505f8f-da62-40e5-a116-f08e7003152c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0FED428-E7E2-4985-912B-D9735E821D71}">
  <ds:schemaRefs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9b08eee6-615d-4e63-9743-e8be40a74995"/>
    <ds:schemaRef ds:uri="69a4a238-3fae-4083-92ca-3afaf1d37d5d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F46D2AC-9AEB-4216-88BD-B5F748A1595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E5A0FAA-20AF-425A-A224-531D5444ABF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b08eee6-615d-4e63-9743-e8be40a74995"/>
    <ds:schemaRef ds:uri="69a4a238-3fae-4083-92ca-3afaf1d37d5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4525</TotalTime>
  <Words>536</Words>
  <Application>Microsoft Office PowerPoint</Application>
  <PresentationFormat>Widescreen</PresentationFormat>
  <Paragraphs>114</Paragraphs>
  <Slides>11</Slides>
  <Notes>10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11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11</vt:i4>
      </vt:variant>
    </vt:vector>
  </HeadingPairs>
  <TitlesOfParts>
    <vt:vector size="24" baseType="lpstr">
      <vt:lpstr>Aptos</vt:lpstr>
      <vt:lpstr>Aptos Display</vt:lpstr>
      <vt:lpstr>Arial</vt:lpstr>
      <vt:lpstr>Calibri</vt:lpstr>
      <vt:lpstr>Calibri Light</vt:lpstr>
      <vt:lpstr>Congenial</vt:lpstr>
      <vt:lpstr>Courier New</vt:lpstr>
      <vt:lpstr>Symbol</vt:lpstr>
      <vt:lpstr>Times New Roman</vt:lpstr>
      <vt:lpstr>Urbanist</vt:lpstr>
      <vt:lpstr>Wingdings</vt:lpstr>
      <vt:lpstr>Tema di Office</vt:lpstr>
      <vt:lpstr>1_Tema di Office</vt:lpstr>
      <vt:lpstr>ITINERIS-ACTRIS Pilot Access Program:  Enhancing Scientific Collaboration  through Coordinated National  and European Infrastructure Access</vt:lpstr>
      <vt:lpstr>Key call information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Travel and subsistence cost calculation</vt:lpstr>
      <vt:lpstr>Provider’s reimbursement calculation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GIULIO PACENTE</dc:creator>
  <cp:lastModifiedBy>Francesca Ricciardi</cp:lastModifiedBy>
  <cp:revision>146</cp:revision>
  <dcterms:created xsi:type="dcterms:W3CDTF">2024-06-13T13:49:20Z</dcterms:created>
  <dcterms:modified xsi:type="dcterms:W3CDTF">2025-09-23T15:03:41Z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0x010100D39C7E3D57B7BE4CAF5A4E7BAF5811C6</vt:lpwstr>
  </property>
  <property fmtid="{D5CDD505-2E9C-101B-9397-08002B2CF9AE}" pid="3" name="TaxKeyword">
    <vt:lpwstr/>
  </property>
  <property fmtid="{D5CDD505-2E9C-101B-9397-08002B2CF9AE}" pid="4" name="MediaServiceImageTags">
    <vt:lpwstr/>
  </property>
</Properties>
</file>