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1"/>
  </p:notesMasterIdLst>
  <p:sldIdLst>
    <p:sldId id="269" r:id="rId6"/>
    <p:sldId id="267" r:id="rId7"/>
    <p:sldId id="270" r:id="rId8"/>
    <p:sldId id="268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2E625-978D-B640-AAC4-39CA7A9FE760}" v="10" dt="2025-09-13T11:09:14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3"/>
    <p:restoredTop sz="94789"/>
  </p:normalViewPr>
  <p:slideViewPr>
    <p:cSldViewPr snapToGrid="0">
      <p:cViewPr varScale="1">
        <p:scale>
          <a:sx n="99" d="100"/>
          <a:sy n="99" d="100"/>
        </p:scale>
        <p:origin x="176" y="5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EA579-6398-C74C-B84F-21993E867BD2}" type="doc">
      <dgm:prSet loTypeId="urn:microsoft.com/office/officeart/2005/8/layout/chevro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EE20170-98F8-C04A-9C49-21220FDF8C7E}">
      <dgm:prSet phldrT="[Testo]"/>
      <dgm:spPr/>
      <dgm:t>
        <a:bodyPr/>
        <a:lstStyle/>
        <a:p>
          <a:r>
            <a:rPr lang="it-IT" dirty="0"/>
            <a:t>ACTIVATION</a:t>
          </a:r>
        </a:p>
      </dgm:t>
    </dgm:pt>
    <dgm:pt modelId="{0912869E-D633-0349-8A76-3905F1EDAE2A}" type="parTrans" cxnId="{B0172BC7-97A2-264D-AF34-D0655FC0E57C}">
      <dgm:prSet/>
      <dgm:spPr/>
      <dgm:t>
        <a:bodyPr/>
        <a:lstStyle/>
        <a:p>
          <a:endParaRPr lang="it-IT"/>
        </a:p>
      </dgm:t>
    </dgm:pt>
    <dgm:pt modelId="{9C832877-D319-304A-8FFD-1FF5BDF94CF0}" type="sibTrans" cxnId="{B0172BC7-97A2-264D-AF34-D0655FC0E57C}">
      <dgm:prSet/>
      <dgm:spPr/>
      <dgm:t>
        <a:bodyPr/>
        <a:lstStyle/>
        <a:p>
          <a:endParaRPr lang="it-IT"/>
        </a:p>
      </dgm:t>
    </dgm:pt>
    <dgm:pt modelId="{9C8071BE-04B5-514C-AFD9-1C9C236C7651}">
      <dgm:prSet phldrT="[Testo]"/>
      <dgm:spPr/>
      <dgm:t>
        <a:bodyPr/>
        <a:lstStyle/>
        <a:p>
          <a:r>
            <a:rPr lang="it-IT" dirty="0"/>
            <a:t>Action Community Learning®</a:t>
          </a:r>
        </a:p>
      </dgm:t>
    </dgm:pt>
    <dgm:pt modelId="{FDC7AD33-5869-CE4E-BC8F-BEBD45E335FE}" type="parTrans" cxnId="{08DA3D13-4064-6D48-ABF9-74047C80171D}">
      <dgm:prSet/>
      <dgm:spPr/>
      <dgm:t>
        <a:bodyPr/>
        <a:lstStyle/>
        <a:p>
          <a:endParaRPr lang="it-IT"/>
        </a:p>
      </dgm:t>
    </dgm:pt>
    <dgm:pt modelId="{29CE8508-47FF-8249-B729-AD4EA1074610}" type="sibTrans" cxnId="{08DA3D13-4064-6D48-ABF9-74047C80171D}">
      <dgm:prSet/>
      <dgm:spPr/>
      <dgm:t>
        <a:bodyPr/>
        <a:lstStyle/>
        <a:p>
          <a:endParaRPr lang="it-IT"/>
        </a:p>
      </dgm:t>
    </dgm:pt>
    <dgm:pt modelId="{C833E317-A3EE-EE4B-A475-95F8A57F6C31}">
      <dgm:prSet phldrT="[Testo]"/>
      <dgm:spPr/>
      <dgm:t>
        <a:bodyPr/>
        <a:lstStyle/>
        <a:p>
          <a:r>
            <a:rPr lang="it-IT" dirty="0"/>
            <a:t>Needs Mapping</a:t>
          </a:r>
        </a:p>
      </dgm:t>
    </dgm:pt>
    <dgm:pt modelId="{F60227B6-2F28-834A-A480-22748A87868A}" type="parTrans" cxnId="{F08C17CF-B033-4F45-9CBD-8AE23219D7F4}">
      <dgm:prSet/>
      <dgm:spPr/>
      <dgm:t>
        <a:bodyPr/>
        <a:lstStyle/>
        <a:p>
          <a:endParaRPr lang="it-IT"/>
        </a:p>
      </dgm:t>
    </dgm:pt>
    <dgm:pt modelId="{00C96C67-AE4F-F649-A480-FBBDEA4137A9}" type="sibTrans" cxnId="{F08C17CF-B033-4F45-9CBD-8AE23219D7F4}">
      <dgm:prSet/>
      <dgm:spPr/>
      <dgm:t>
        <a:bodyPr/>
        <a:lstStyle/>
        <a:p>
          <a:endParaRPr lang="it-IT"/>
        </a:p>
      </dgm:t>
    </dgm:pt>
    <dgm:pt modelId="{3645CDFF-0F49-E046-B074-0B6175484C48}">
      <dgm:prSet phldrT="[Testo]"/>
      <dgm:spPr/>
      <dgm:t>
        <a:bodyPr/>
        <a:lstStyle/>
        <a:p>
          <a:r>
            <a:rPr lang="it-IT" dirty="0"/>
            <a:t>PARTICIPATION</a:t>
          </a:r>
        </a:p>
      </dgm:t>
    </dgm:pt>
    <dgm:pt modelId="{590952B1-F324-B544-8960-EBD262921D78}" type="parTrans" cxnId="{C847A36A-8637-1148-9171-931C03BD48AF}">
      <dgm:prSet/>
      <dgm:spPr/>
      <dgm:t>
        <a:bodyPr/>
        <a:lstStyle/>
        <a:p>
          <a:endParaRPr lang="it-IT"/>
        </a:p>
      </dgm:t>
    </dgm:pt>
    <dgm:pt modelId="{A4695428-A380-5341-9187-D698F2D792E6}" type="sibTrans" cxnId="{C847A36A-8637-1148-9171-931C03BD48AF}">
      <dgm:prSet/>
      <dgm:spPr/>
      <dgm:t>
        <a:bodyPr/>
        <a:lstStyle/>
        <a:p>
          <a:endParaRPr lang="it-IT"/>
        </a:p>
      </dgm:t>
    </dgm:pt>
    <dgm:pt modelId="{86443D18-6B2F-004E-BB6F-6988318F68F5}">
      <dgm:prSet phldrT="[Testo]"/>
      <dgm:spPr/>
      <dgm:t>
        <a:bodyPr/>
        <a:lstStyle/>
        <a:p>
          <a:r>
            <a:rPr lang="it-IT" dirty="0"/>
            <a:t>Participatory Action Research</a:t>
          </a:r>
        </a:p>
      </dgm:t>
    </dgm:pt>
    <dgm:pt modelId="{AE5D133A-098A-CC4B-9AC1-9BF811452F32}" type="parTrans" cxnId="{D5FBC18F-09E7-F54E-858E-62D52B748DBA}">
      <dgm:prSet/>
      <dgm:spPr/>
      <dgm:t>
        <a:bodyPr/>
        <a:lstStyle/>
        <a:p>
          <a:endParaRPr lang="it-IT"/>
        </a:p>
      </dgm:t>
    </dgm:pt>
    <dgm:pt modelId="{ADAA45FE-C11F-5643-AC50-6B30FD155414}" type="sibTrans" cxnId="{D5FBC18F-09E7-F54E-858E-62D52B748DBA}">
      <dgm:prSet/>
      <dgm:spPr/>
      <dgm:t>
        <a:bodyPr/>
        <a:lstStyle/>
        <a:p>
          <a:endParaRPr lang="it-IT"/>
        </a:p>
      </dgm:t>
    </dgm:pt>
    <dgm:pt modelId="{3182871F-4042-C240-9CA4-60291AD6D246}">
      <dgm:prSet phldrT="[Testo]"/>
      <dgm:spPr/>
      <dgm:t>
        <a:bodyPr/>
        <a:lstStyle/>
        <a:p>
          <a:r>
            <a:rPr lang="it-IT" dirty="0"/>
            <a:t>INTERVENTION</a:t>
          </a:r>
        </a:p>
      </dgm:t>
    </dgm:pt>
    <dgm:pt modelId="{59CA4840-3B63-7043-821A-0F28E5D80E85}" type="parTrans" cxnId="{4E0F545F-CCFA-414A-8B08-95AB14F00D1B}">
      <dgm:prSet/>
      <dgm:spPr/>
      <dgm:t>
        <a:bodyPr/>
        <a:lstStyle/>
        <a:p>
          <a:endParaRPr lang="it-IT"/>
        </a:p>
      </dgm:t>
    </dgm:pt>
    <dgm:pt modelId="{27CD33A8-F4F6-0B4F-87F5-CF0D11A1B0EF}" type="sibTrans" cxnId="{4E0F545F-CCFA-414A-8B08-95AB14F00D1B}">
      <dgm:prSet/>
      <dgm:spPr/>
      <dgm:t>
        <a:bodyPr/>
        <a:lstStyle/>
        <a:p>
          <a:endParaRPr lang="it-IT"/>
        </a:p>
      </dgm:t>
    </dgm:pt>
    <dgm:pt modelId="{D7F56884-1712-244E-B08B-DADBA68F6B7F}">
      <dgm:prSet phldrT="[Testo]"/>
      <dgm:spPr/>
      <dgm:t>
        <a:bodyPr/>
        <a:lstStyle/>
        <a:p>
          <a:r>
            <a:rPr lang="it-IT" dirty="0"/>
            <a:t>PMI®</a:t>
          </a:r>
        </a:p>
      </dgm:t>
    </dgm:pt>
    <dgm:pt modelId="{7CC7D115-E51F-724F-99CD-5438565B62E8}" type="parTrans" cxnId="{2D96156A-8BB0-3047-BBCB-83F0DD2B7E13}">
      <dgm:prSet/>
      <dgm:spPr/>
      <dgm:t>
        <a:bodyPr/>
        <a:lstStyle/>
        <a:p>
          <a:endParaRPr lang="it-IT"/>
        </a:p>
      </dgm:t>
    </dgm:pt>
    <dgm:pt modelId="{31FEE00E-71FE-6243-B309-05C9631B8A49}" type="sibTrans" cxnId="{2D96156A-8BB0-3047-BBCB-83F0DD2B7E13}">
      <dgm:prSet/>
      <dgm:spPr/>
      <dgm:t>
        <a:bodyPr/>
        <a:lstStyle/>
        <a:p>
          <a:endParaRPr lang="it-IT"/>
        </a:p>
      </dgm:t>
    </dgm:pt>
    <dgm:pt modelId="{62B2E2E1-23A4-B24A-888F-8343890DE024}">
      <dgm:prSet/>
      <dgm:spPr/>
      <dgm:t>
        <a:bodyPr/>
        <a:lstStyle/>
        <a:p>
          <a:r>
            <a:rPr lang="it-IT" dirty="0"/>
            <a:t>INNOVATION</a:t>
          </a:r>
        </a:p>
      </dgm:t>
    </dgm:pt>
    <dgm:pt modelId="{AD13561A-FDF9-AA44-AAB7-ACCF5E8A7B67}" type="parTrans" cxnId="{01F5DB6A-DE4A-0749-AB85-B9A7FC208D27}">
      <dgm:prSet/>
      <dgm:spPr/>
      <dgm:t>
        <a:bodyPr/>
        <a:lstStyle/>
        <a:p>
          <a:endParaRPr lang="it-IT"/>
        </a:p>
      </dgm:t>
    </dgm:pt>
    <dgm:pt modelId="{D6FA2898-13CA-C24B-A754-87A06C94C12C}" type="sibTrans" cxnId="{01F5DB6A-DE4A-0749-AB85-B9A7FC208D27}">
      <dgm:prSet/>
      <dgm:spPr/>
      <dgm:t>
        <a:bodyPr/>
        <a:lstStyle/>
        <a:p>
          <a:endParaRPr lang="it-IT"/>
        </a:p>
      </dgm:t>
    </dgm:pt>
    <dgm:pt modelId="{A6865D65-73CA-724A-B0E9-000CD38B1E35}">
      <dgm:prSet/>
      <dgm:spPr/>
      <dgm:t>
        <a:bodyPr/>
        <a:lstStyle/>
        <a:p>
          <a:r>
            <a:rPr lang="it-IT" dirty="0"/>
            <a:t>ETC®</a:t>
          </a:r>
        </a:p>
      </dgm:t>
    </dgm:pt>
    <dgm:pt modelId="{8CD8FD75-9DFA-F048-9DFA-F1F0B9E12024}" type="parTrans" cxnId="{FD5C2935-206C-654A-9F65-6C2ED8D339C6}">
      <dgm:prSet/>
      <dgm:spPr/>
      <dgm:t>
        <a:bodyPr/>
        <a:lstStyle/>
        <a:p>
          <a:endParaRPr lang="it-IT"/>
        </a:p>
      </dgm:t>
    </dgm:pt>
    <dgm:pt modelId="{F9B6D855-2A13-E74B-81B5-156DA9144E13}" type="sibTrans" cxnId="{FD5C2935-206C-654A-9F65-6C2ED8D339C6}">
      <dgm:prSet/>
      <dgm:spPr/>
      <dgm:t>
        <a:bodyPr/>
        <a:lstStyle/>
        <a:p>
          <a:endParaRPr lang="it-IT"/>
        </a:p>
      </dgm:t>
    </dgm:pt>
    <dgm:pt modelId="{72C9508A-4F7C-8141-8470-F8749DACAF06}">
      <dgm:prSet phldrT="[Testo]"/>
      <dgm:spPr/>
      <dgm:t>
        <a:bodyPr/>
        <a:lstStyle/>
        <a:p>
          <a:r>
            <a:rPr lang="it-IT" dirty="0"/>
            <a:t>Participatory Community-Based Research</a:t>
          </a:r>
        </a:p>
      </dgm:t>
    </dgm:pt>
    <dgm:pt modelId="{EC0F0BC5-2D21-CF44-AB30-19646E281890}" type="parTrans" cxnId="{6527460C-66E4-E34D-AAC3-B154B4111528}">
      <dgm:prSet/>
      <dgm:spPr/>
      <dgm:t>
        <a:bodyPr/>
        <a:lstStyle/>
        <a:p>
          <a:endParaRPr lang="it-IT"/>
        </a:p>
      </dgm:t>
    </dgm:pt>
    <dgm:pt modelId="{D72DE8E8-9FA6-5947-8F05-2BD003FD3BCC}" type="sibTrans" cxnId="{6527460C-66E4-E34D-AAC3-B154B4111528}">
      <dgm:prSet/>
      <dgm:spPr/>
      <dgm:t>
        <a:bodyPr/>
        <a:lstStyle/>
        <a:p>
          <a:endParaRPr lang="it-IT"/>
        </a:p>
      </dgm:t>
    </dgm:pt>
    <dgm:pt modelId="{85B482AB-1AFE-AA42-A423-EC1F8AE2BC46}" type="pres">
      <dgm:prSet presAssocID="{8BFEA579-6398-C74C-B84F-21993E867BD2}" presName="linearFlow" presStyleCnt="0">
        <dgm:presLayoutVars>
          <dgm:dir/>
          <dgm:animLvl val="lvl"/>
          <dgm:resizeHandles val="exact"/>
        </dgm:presLayoutVars>
      </dgm:prSet>
      <dgm:spPr/>
    </dgm:pt>
    <dgm:pt modelId="{31656D3F-066A-DA48-BBEA-0647E34260C1}" type="pres">
      <dgm:prSet presAssocID="{3EE20170-98F8-C04A-9C49-21220FDF8C7E}" presName="composite" presStyleCnt="0"/>
      <dgm:spPr/>
    </dgm:pt>
    <dgm:pt modelId="{7F7E2B22-394F-6D4D-94FE-148E6D727199}" type="pres">
      <dgm:prSet presAssocID="{3EE20170-98F8-C04A-9C49-21220FDF8C7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497CEF6-FA2C-FD47-A958-DBC19FFE89C3}" type="pres">
      <dgm:prSet presAssocID="{3EE20170-98F8-C04A-9C49-21220FDF8C7E}" presName="descendantText" presStyleLbl="alignAcc1" presStyleIdx="0" presStyleCnt="4" custLinFactNeighborX="-765">
        <dgm:presLayoutVars>
          <dgm:bulletEnabled val="1"/>
        </dgm:presLayoutVars>
      </dgm:prSet>
      <dgm:spPr/>
    </dgm:pt>
    <dgm:pt modelId="{3867B19B-B33F-8748-9ECD-6366BCC75244}" type="pres">
      <dgm:prSet presAssocID="{9C832877-D319-304A-8FFD-1FF5BDF94CF0}" presName="sp" presStyleCnt="0"/>
      <dgm:spPr/>
    </dgm:pt>
    <dgm:pt modelId="{04FEFCE6-E78E-F844-A9D1-EB08D9718619}" type="pres">
      <dgm:prSet presAssocID="{3645CDFF-0F49-E046-B074-0B6175484C48}" presName="composite" presStyleCnt="0"/>
      <dgm:spPr/>
    </dgm:pt>
    <dgm:pt modelId="{B12FD736-E7FD-EB43-8BF5-BF79201103AF}" type="pres">
      <dgm:prSet presAssocID="{3645CDFF-0F49-E046-B074-0B6175484C4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247D103-9D7A-9140-A75C-6A49D701BCEA}" type="pres">
      <dgm:prSet presAssocID="{3645CDFF-0F49-E046-B074-0B6175484C48}" presName="descendantText" presStyleLbl="alignAcc1" presStyleIdx="1" presStyleCnt="4">
        <dgm:presLayoutVars>
          <dgm:bulletEnabled val="1"/>
        </dgm:presLayoutVars>
      </dgm:prSet>
      <dgm:spPr/>
    </dgm:pt>
    <dgm:pt modelId="{03EA5E96-0937-E746-ADA9-6BD1943E299F}" type="pres">
      <dgm:prSet presAssocID="{A4695428-A380-5341-9187-D698F2D792E6}" presName="sp" presStyleCnt="0"/>
      <dgm:spPr/>
    </dgm:pt>
    <dgm:pt modelId="{2C1F10E4-7EEB-8F40-942C-D9BA42FDACC0}" type="pres">
      <dgm:prSet presAssocID="{3182871F-4042-C240-9CA4-60291AD6D246}" presName="composite" presStyleCnt="0"/>
      <dgm:spPr/>
    </dgm:pt>
    <dgm:pt modelId="{45C37873-1A07-0B48-8E94-0067925DF0C7}" type="pres">
      <dgm:prSet presAssocID="{3182871F-4042-C240-9CA4-60291AD6D24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97FFFF5-3E74-6841-B1E8-DE47E369B9B3}" type="pres">
      <dgm:prSet presAssocID="{3182871F-4042-C240-9CA4-60291AD6D246}" presName="descendantText" presStyleLbl="alignAcc1" presStyleIdx="2" presStyleCnt="4">
        <dgm:presLayoutVars>
          <dgm:bulletEnabled val="1"/>
        </dgm:presLayoutVars>
      </dgm:prSet>
      <dgm:spPr/>
    </dgm:pt>
    <dgm:pt modelId="{953A5CCC-22BA-1B43-8CB8-91F9B50C8DA7}" type="pres">
      <dgm:prSet presAssocID="{27CD33A8-F4F6-0B4F-87F5-CF0D11A1B0EF}" presName="sp" presStyleCnt="0"/>
      <dgm:spPr/>
    </dgm:pt>
    <dgm:pt modelId="{D18FFB4C-B1A0-0042-AA84-B3ACDDEB43E8}" type="pres">
      <dgm:prSet presAssocID="{62B2E2E1-23A4-B24A-888F-8343890DE024}" presName="composite" presStyleCnt="0"/>
      <dgm:spPr/>
    </dgm:pt>
    <dgm:pt modelId="{1EC6A60F-828F-3544-978C-A5A411B698C5}" type="pres">
      <dgm:prSet presAssocID="{62B2E2E1-23A4-B24A-888F-8343890DE02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A775EDD-7EA6-C144-B303-CA77CC30471A}" type="pres">
      <dgm:prSet presAssocID="{62B2E2E1-23A4-B24A-888F-8343890DE02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527460C-66E4-E34D-AAC3-B154B4111528}" srcId="{3645CDFF-0F49-E046-B074-0B6175484C48}" destId="{72C9508A-4F7C-8141-8470-F8749DACAF06}" srcOrd="1" destOrd="0" parTransId="{EC0F0BC5-2D21-CF44-AB30-19646E281890}" sibTransId="{D72DE8E8-9FA6-5947-8F05-2BD003FD3BCC}"/>
    <dgm:cxn modelId="{C0321813-2A77-714B-B375-8BEE1DA321A5}" type="presOf" srcId="{A6865D65-73CA-724A-B0E9-000CD38B1E35}" destId="{8A775EDD-7EA6-C144-B303-CA77CC30471A}" srcOrd="0" destOrd="0" presId="urn:microsoft.com/office/officeart/2005/8/layout/chevron2"/>
    <dgm:cxn modelId="{08DA3D13-4064-6D48-ABF9-74047C80171D}" srcId="{3EE20170-98F8-C04A-9C49-21220FDF8C7E}" destId="{9C8071BE-04B5-514C-AFD9-1C9C236C7651}" srcOrd="0" destOrd="0" parTransId="{FDC7AD33-5869-CE4E-BC8F-BEBD45E335FE}" sibTransId="{29CE8508-47FF-8249-B729-AD4EA1074610}"/>
    <dgm:cxn modelId="{CAF15730-54B9-B24B-B3FA-697E6CD91130}" type="presOf" srcId="{3645CDFF-0F49-E046-B074-0B6175484C48}" destId="{B12FD736-E7FD-EB43-8BF5-BF79201103AF}" srcOrd="0" destOrd="0" presId="urn:microsoft.com/office/officeart/2005/8/layout/chevron2"/>
    <dgm:cxn modelId="{FD5C2935-206C-654A-9F65-6C2ED8D339C6}" srcId="{62B2E2E1-23A4-B24A-888F-8343890DE024}" destId="{A6865D65-73CA-724A-B0E9-000CD38B1E35}" srcOrd="0" destOrd="0" parTransId="{8CD8FD75-9DFA-F048-9DFA-F1F0B9E12024}" sibTransId="{F9B6D855-2A13-E74B-81B5-156DA9144E13}"/>
    <dgm:cxn modelId="{93654439-9F4F-BB4D-AF39-7ED278FB8281}" type="presOf" srcId="{8BFEA579-6398-C74C-B84F-21993E867BD2}" destId="{85B482AB-1AFE-AA42-A423-EC1F8AE2BC46}" srcOrd="0" destOrd="0" presId="urn:microsoft.com/office/officeart/2005/8/layout/chevron2"/>
    <dgm:cxn modelId="{C40BE849-D3EB-A842-BF8E-925A24492E9D}" type="presOf" srcId="{72C9508A-4F7C-8141-8470-F8749DACAF06}" destId="{1247D103-9D7A-9140-A75C-6A49D701BCEA}" srcOrd="0" destOrd="1" presId="urn:microsoft.com/office/officeart/2005/8/layout/chevron2"/>
    <dgm:cxn modelId="{823E9450-6193-5347-8C86-D16BF7FFB54E}" type="presOf" srcId="{86443D18-6B2F-004E-BB6F-6988318F68F5}" destId="{1247D103-9D7A-9140-A75C-6A49D701BCEA}" srcOrd="0" destOrd="0" presId="urn:microsoft.com/office/officeart/2005/8/layout/chevron2"/>
    <dgm:cxn modelId="{4E0F545F-CCFA-414A-8B08-95AB14F00D1B}" srcId="{8BFEA579-6398-C74C-B84F-21993E867BD2}" destId="{3182871F-4042-C240-9CA4-60291AD6D246}" srcOrd="2" destOrd="0" parTransId="{59CA4840-3B63-7043-821A-0F28E5D80E85}" sibTransId="{27CD33A8-F4F6-0B4F-87F5-CF0D11A1B0EF}"/>
    <dgm:cxn modelId="{2D96156A-8BB0-3047-BBCB-83F0DD2B7E13}" srcId="{3182871F-4042-C240-9CA4-60291AD6D246}" destId="{D7F56884-1712-244E-B08B-DADBA68F6B7F}" srcOrd="0" destOrd="0" parTransId="{7CC7D115-E51F-724F-99CD-5438565B62E8}" sibTransId="{31FEE00E-71FE-6243-B309-05C9631B8A49}"/>
    <dgm:cxn modelId="{C847A36A-8637-1148-9171-931C03BD48AF}" srcId="{8BFEA579-6398-C74C-B84F-21993E867BD2}" destId="{3645CDFF-0F49-E046-B074-0B6175484C48}" srcOrd="1" destOrd="0" parTransId="{590952B1-F324-B544-8960-EBD262921D78}" sibTransId="{A4695428-A380-5341-9187-D698F2D792E6}"/>
    <dgm:cxn modelId="{01F5DB6A-DE4A-0749-AB85-B9A7FC208D27}" srcId="{8BFEA579-6398-C74C-B84F-21993E867BD2}" destId="{62B2E2E1-23A4-B24A-888F-8343890DE024}" srcOrd="3" destOrd="0" parTransId="{AD13561A-FDF9-AA44-AAB7-ACCF5E8A7B67}" sibTransId="{D6FA2898-13CA-C24B-A754-87A06C94C12C}"/>
    <dgm:cxn modelId="{166E9B88-B876-AF48-A2BC-721D47B05DE0}" type="presOf" srcId="{D7F56884-1712-244E-B08B-DADBA68F6B7F}" destId="{997FFFF5-3E74-6841-B1E8-DE47E369B9B3}" srcOrd="0" destOrd="0" presId="urn:microsoft.com/office/officeart/2005/8/layout/chevron2"/>
    <dgm:cxn modelId="{D5FBC18F-09E7-F54E-858E-62D52B748DBA}" srcId="{3645CDFF-0F49-E046-B074-0B6175484C48}" destId="{86443D18-6B2F-004E-BB6F-6988318F68F5}" srcOrd="0" destOrd="0" parTransId="{AE5D133A-098A-CC4B-9AC1-9BF811452F32}" sibTransId="{ADAA45FE-C11F-5643-AC50-6B30FD155414}"/>
    <dgm:cxn modelId="{DABFECB7-AA43-3440-B865-D7E42D372C6C}" type="presOf" srcId="{9C8071BE-04B5-514C-AFD9-1C9C236C7651}" destId="{4497CEF6-FA2C-FD47-A958-DBC19FFE89C3}" srcOrd="0" destOrd="0" presId="urn:microsoft.com/office/officeart/2005/8/layout/chevron2"/>
    <dgm:cxn modelId="{D53CE6B9-A606-9646-A79E-7B2587963D3A}" type="presOf" srcId="{62B2E2E1-23A4-B24A-888F-8343890DE024}" destId="{1EC6A60F-828F-3544-978C-A5A411B698C5}" srcOrd="0" destOrd="0" presId="urn:microsoft.com/office/officeart/2005/8/layout/chevron2"/>
    <dgm:cxn modelId="{B0172BC7-97A2-264D-AF34-D0655FC0E57C}" srcId="{8BFEA579-6398-C74C-B84F-21993E867BD2}" destId="{3EE20170-98F8-C04A-9C49-21220FDF8C7E}" srcOrd="0" destOrd="0" parTransId="{0912869E-D633-0349-8A76-3905F1EDAE2A}" sibTransId="{9C832877-D319-304A-8FFD-1FF5BDF94CF0}"/>
    <dgm:cxn modelId="{F08C17CF-B033-4F45-9CBD-8AE23219D7F4}" srcId="{3EE20170-98F8-C04A-9C49-21220FDF8C7E}" destId="{C833E317-A3EE-EE4B-A475-95F8A57F6C31}" srcOrd="1" destOrd="0" parTransId="{F60227B6-2F28-834A-A480-22748A87868A}" sibTransId="{00C96C67-AE4F-F649-A480-FBBDEA4137A9}"/>
    <dgm:cxn modelId="{201C45D7-3C8C-A645-BED9-8595D27D8C05}" type="presOf" srcId="{3EE20170-98F8-C04A-9C49-21220FDF8C7E}" destId="{7F7E2B22-394F-6D4D-94FE-148E6D727199}" srcOrd="0" destOrd="0" presId="urn:microsoft.com/office/officeart/2005/8/layout/chevron2"/>
    <dgm:cxn modelId="{43E8D2D9-4031-FD47-94A7-3774A18B1F84}" type="presOf" srcId="{3182871F-4042-C240-9CA4-60291AD6D246}" destId="{45C37873-1A07-0B48-8E94-0067925DF0C7}" srcOrd="0" destOrd="0" presId="urn:microsoft.com/office/officeart/2005/8/layout/chevron2"/>
    <dgm:cxn modelId="{984F13EA-D30A-9146-817D-E46D215FEF51}" type="presOf" srcId="{C833E317-A3EE-EE4B-A475-95F8A57F6C31}" destId="{4497CEF6-FA2C-FD47-A958-DBC19FFE89C3}" srcOrd="0" destOrd="1" presId="urn:microsoft.com/office/officeart/2005/8/layout/chevron2"/>
    <dgm:cxn modelId="{7FD37141-5694-A747-B165-04C6E79AB3AD}" type="presParOf" srcId="{85B482AB-1AFE-AA42-A423-EC1F8AE2BC46}" destId="{31656D3F-066A-DA48-BBEA-0647E34260C1}" srcOrd="0" destOrd="0" presId="urn:microsoft.com/office/officeart/2005/8/layout/chevron2"/>
    <dgm:cxn modelId="{2765C11F-4A27-6A44-84EB-7C92D00E0EFC}" type="presParOf" srcId="{31656D3F-066A-DA48-BBEA-0647E34260C1}" destId="{7F7E2B22-394F-6D4D-94FE-148E6D727199}" srcOrd="0" destOrd="0" presId="urn:microsoft.com/office/officeart/2005/8/layout/chevron2"/>
    <dgm:cxn modelId="{508017B8-C079-2242-B8E9-8F9409D6EC51}" type="presParOf" srcId="{31656D3F-066A-DA48-BBEA-0647E34260C1}" destId="{4497CEF6-FA2C-FD47-A958-DBC19FFE89C3}" srcOrd="1" destOrd="0" presId="urn:microsoft.com/office/officeart/2005/8/layout/chevron2"/>
    <dgm:cxn modelId="{9E07C822-FBDE-824F-89DC-11FCECC700FB}" type="presParOf" srcId="{85B482AB-1AFE-AA42-A423-EC1F8AE2BC46}" destId="{3867B19B-B33F-8748-9ECD-6366BCC75244}" srcOrd="1" destOrd="0" presId="urn:microsoft.com/office/officeart/2005/8/layout/chevron2"/>
    <dgm:cxn modelId="{AD0607A7-4E76-B049-9023-573A2AA0C03B}" type="presParOf" srcId="{85B482AB-1AFE-AA42-A423-EC1F8AE2BC46}" destId="{04FEFCE6-E78E-F844-A9D1-EB08D9718619}" srcOrd="2" destOrd="0" presId="urn:microsoft.com/office/officeart/2005/8/layout/chevron2"/>
    <dgm:cxn modelId="{5A447437-5669-4844-B51C-52179175D153}" type="presParOf" srcId="{04FEFCE6-E78E-F844-A9D1-EB08D9718619}" destId="{B12FD736-E7FD-EB43-8BF5-BF79201103AF}" srcOrd="0" destOrd="0" presId="urn:microsoft.com/office/officeart/2005/8/layout/chevron2"/>
    <dgm:cxn modelId="{599CE4C4-1603-0D4F-A5F8-1CF32B73B3FD}" type="presParOf" srcId="{04FEFCE6-E78E-F844-A9D1-EB08D9718619}" destId="{1247D103-9D7A-9140-A75C-6A49D701BCEA}" srcOrd="1" destOrd="0" presId="urn:microsoft.com/office/officeart/2005/8/layout/chevron2"/>
    <dgm:cxn modelId="{E1ED9A32-374F-C143-B878-BB3DD1A149FC}" type="presParOf" srcId="{85B482AB-1AFE-AA42-A423-EC1F8AE2BC46}" destId="{03EA5E96-0937-E746-ADA9-6BD1943E299F}" srcOrd="3" destOrd="0" presId="urn:microsoft.com/office/officeart/2005/8/layout/chevron2"/>
    <dgm:cxn modelId="{17D1F115-FC1B-CD48-BC96-3DD5856CA848}" type="presParOf" srcId="{85B482AB-1AFE-AA42-A423-EC1F8AE2BC46}" destId="{2C1F10E4-7EEB-8F40-942C-D9BA42FDACC0}" srcOrd="4" destOrd="0" presId="urn:microsoft.com/office/officeart/2005/8/layout/chevron2"/>
    <dgm:cxn modelId="{7D9A988D-23F6-2743-AB9E-0D313ABE9BB8}" type="presParOf" srcId="{2C1F10E4-7EEB-8F40-942C-D9BA42FDACC0}" destId="{45C37873-1A07-0B48-8E94-0067925DF0C7}" srcOrd="0" destOrd="0" presId="urn:microsoft.com/office/officeart/2005/8/layout/chevron2"/>
    <dgm:cxn modelId="{3662F4FF-4090-BE40-A660-DA62CC6ED1D3}" type="presParOf" srcId="{2C1F10E4-7EEB-8F40-942C-D9BA42FDACC0}" destId="{997FFFF5-3E74-6841-B1E8-DE47E369B9B3}" srcOrd="1" destOrd="0" presId="urn:microsoft.com/office/officeart/2005/8/layout/chevron2"/>
    <dgm:cxn modelId="{D970E8B9-D266-EB48-A3B1-442E7A2B9AE2}" type="presParOf" srcId="{85B482AB-1AFE-AA42-A423-EC1F8AE2BC46}" destId="{953A5CCC-22BA-1B43-8CB8-91F9B50C8DA7}" srcOrd="5" destOrd="0" presId="urn:microsoft.com/office/officeart/2005/8/layout/chevron2"/>
    <dgm:cxn modelId="{7D80B4F7-6DD7-1C40-8E29-1D2F2B36FD61}" type="presParOf" srcId="{85B482AB-1AFE-AA42-A423-EC1F8AE2BC46}" destId="{D18FFB4C-B1A0-0042-AA84-B3ACDDEB43E8}" srcOrd="6" destOrd="0" presId="urn:microsoft.com/office/officeart/2005/8/layout/chevron2"/>
    <dgm:cxn modelId="{FBC95092-1438-7E42-BBC0-85AD97973053}" type="presParOf" srcId="{D18FFB4C-B1A0-0042-AA84-B3ACDDEB43E8}" destId="{1EC6A60F-828F-3544-978C-A5A411B698C5}" srcOrd="0" destOrd="0" presId="urn:microsoft.com/office/officeart/2005/8/layout/chevron2"/>
    <dgm:cxn modelId="{4A065C12-7438-4C41-9661-BE4DFF439739}" type="presParOf" srcId="{D18FFB4C-B1A0-0042-AA84-B3ACDDEB43E8}" destId="{8A775EDD-7EA6-C144-B303-CA77CC3047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E2B22-394F-6D4D-94FE-148E6D727199}">
      <dsp:nvSpPr>
        <dsp:cNvPr id="0" name=""/>
        <dsp:cNvSpPr/>
      </dsp:nvSpPr>
      <dsp:spPr>
        <a:xfrm rot="5400000">
          <a:off x="-174388" y="177948"/>
          <a:ext cx="1162586" cy="81381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ACTIVATION</a:t>
          </a:r>
        </a:p>
      </dsp:txBody>
      <dsp:txXfrm rot="-5400000">
        <a:off x="0" y="410465"/>
        <a:ext cx="813810" cy="348776"/>
      </dsp:txXfrm>
    </dsp:sp>
    <dsp:sp modelId="{4497CEF6-FA2C-FD47-A958-DBC19FFE89C3}">
      <dsp:nvSpPr>
        <dsp:cNvPr id="0" name=""/>
        <dsp:cNvSpPr/>
      </dsp:nvSpPr>
      <dsp:spPr>
        <a:xfrm rot="5400000">
          <a:off x="2855027" y="-2075242"/>
          <a:ext cx="755681" cy="4913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Action Community Learning®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Needs Mapping</a:t>
          </a:r>
        </a:p>
      </dsp:txBody>
      <dsp:txXfrm rot="-5400000">
        <a:off x="776225" y="40449"/>
        <a:ext cx="4876398" cy="681903"/>
      </dsp:txXfrm>
    </dsp:sp>
    <dsp:sp modelId="{B12FD736-E7FD-EB43-8BF5-BF79201103AF}">
      <dsp:nvSpPr>
        <dsp:cNvPr id="0" name=""/>
        <dsp:cNvSpPr/>
      </dsp:nvSpPr>
      <dsp:spPr>
        <a:xfrm rot="5400000">
          <a:off x="-174388" y="1192752"/>
          <a:ext cx="1162586" cy="81381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PARTICIPATION</a:t>
          </a:r>
        </a:p>
      </dsp:txBody>
      <dsp:txXfrm rot="-5400000">
        <a:off x="0" y="1425269"/>
        <a:ext cx="813810" cy="348776"/>
      </dsp:txXfrm>
    </dsp:sp>
    <dsp:sp modelId="{1247D103-9D7A-9140-A75C-6A49D701BCEA}">
      <dsp:nvSpPr>
        <dsp:cNvPr id="0" name=""/>
        <dsp:cNvSpPr/>
      </dsp:nvSpPr>
      <dsp:spPr>
        <a:xfrm rot="5400000">
          <a:off x="2892613" y="-1060438"/>
          <a:ext cx="755681" cy="4913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Participatory Action Research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Participatory Community-Based Research</a:t>
          </a:r>
        </a:p>
      </dsp:txBody>
      <dsp:txXfrm rot="-5400000">
        <a:off x="813811" y="1055253"/>
        <a:ext cx="4876398" cy="681903"/>
      </dsp:txXfrm>
    </dsp:sp>
    <dsp:sp modelId="{45C37873-1A07-0B48-8E94-0067925DF0C7}">
      <dsp:nvSpPr>
        <dsp:cNvPr id="0" name=""/>
        <dsp:cNvSpPr/>
      </dsp:nvSpPr>
      <dsp:spPr>
        <a:xfrm rot="5400000">
          <a:off x="-174388" y="2207556"/>
          <a:ext cx="1162586" cy="81381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INTERVENTION</a:t>
          </a:r>
        </a:p>
      </dsp:txBody>
      <dsp:txXfrm rot="-5400000">
        <a:off x="0" y="2440073"/>
        <a:ext cx="813810" cy="348776"/>
      </dsp:txXfrm>
    </dsp:sp>
    <dsp:sp modelId="{997FFFF5-3E74-6841-B1E8-DE47E369B9B3}">
      <dsp:nvSpPr>
        <dsp:cNvPr id="0" name=""/>
        <dsp:cNvSpPr/>
      </dsp:nvSpPr>
      <dsp:spPr>
        <a:xfrm rot="5400000">
          <a:off x="2892613" y="-45634"/>
          <a:ext cx="755681" cy="4913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PMI®</a:t>
          </a:r>
        </a:p>
      </dsp:txBody>
      <dsp:txXfrm rot="-5400000">
        <a:off x="813811" y="2070057"/>
        <a:ext cx="4876398" cy="681903"/>
      </dsp:txXfrm>
    </dsp:sp>
    <dsp:sp modelId="{1EC6A60F-828F-3544-978C-A5A411B698C5}">
      <dsp:nvSpPr>
        <dsp:cNvPr id="0" name=""/>
        <dsp:cNvSpPr/>
      </dsp:nvSpPr>
      <dsp:spPr>
        <a:xfrm rot="5400000">
          <a:off x="-174388" y="3222360"/>
          <a:ext cx="1162586" cy="81381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INNOVATION</a:t>
          </a:r>
        </a:p>
      </dsp:txBody>
      <dsp:txXfrm rot="-5400000">
        <a:off x="0" y="3454877"/>
        <a:ext cx="813810" cy="348776"/>
      </dsp:txXfrm>
    </dsp:sp>
    <dsp:sp modelId="{8A775EDD-7EA6-C144-B303-CA77CC30471A}">
      <dsp:nvSpPr>
        <dsp:cNvPr id="0" name=""/>
        <dsp:cNvSpPr/>
      </dsp:nvSpPr>
      <dsp:spPr>
        <a:xfrm rot="5400000">
          <a:off x="2892613" y="969169"/>
          <a:ext cx="755681" cy="4913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ETC®</a:t>
          </a:r>
        </a:p>
      </dsp:txBody>
      <dsp:txXfrm rot="-5400000">
        <a:off x="813811" y="3084861"/>
        <a:ext cx="4876398" cy="681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23/09/25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8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41924-EA55-B4B0-AAB3-6016895EB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558D24D-60E2-704A-0861-26E598776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93BA6DF-651F-9929-84C1-41C3EC9B2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740EB5-BAA4-F9B9-221B-435DC5E7D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21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45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oUUtKpnyi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D17C5C-BF1D-FF8E-7913-9B48357A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7" y="3526972"/>
            <a:ext cx="6934458" cy="113419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Corrado Russo, CNR IMAA – UniBa Aldo Moro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7" y="909319"/>
            <a:ext cx="6388445" cy="2519681"/>
          </a:xfrm>
        </p:spPr>
        <p:txBody>
          <a:bodyPr anchor="b"/>
          <a:lstStyle/>
          <a:p>
            <a:pPr algn="just"/>
            <a:r>
              <a:rPr lang="it-IT" sz="2800" dirty="0"/>
              <a:t>RIs as knowledge-sparkling Environments through the </a:t>
            </a:r>
            <a:r>
              <a:rPr lang="it-IT" sz="2800" i="1" dirty="0"/>
              <a:t>Territorial Cohesion Ecosystem </a:t>
            </a:r>
            <a:r>
              <a:rPr lang="it-IT" sz="2800" dirty="0"/>
              <a:t>strategy: a Study Case on the social impact of the ITINERIS Project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42" y="28775"/>
            <a:ext cx="7860567" cy="518161"/>
          </a:xfrm>
        </p:spPr>
        <p:txBody>
          <a:bodyPr/>
          <a:lstStyle/>
          <a:p>
            <a:r>
              <a:rPr lang="it-IT" dirty="0"/>
              <a:t>T</a:t>
            </a:r>
            <a:r>
              <a:rPr lang="it-IT" sz="3200" dirty="0"/>
              <a:t>he </a:t>
            </a:r>
            <a:r>
              <a:rPr lang="it-IT" sz="3200" i="1" dirty="0"/>
              <a:t>Ecosystem </a:t>
            </a:r>
            <a:r>
              <a:rPr lang="it-IT" i="1" dirty="0"/>
              <a:t>of Territorial Cohesion® </a:t>
            </a:r>
            <a:r>
              <a:rPr lang="it-IT" dirty="0"/>
              <a:t>strategy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" name="Immagine 6" descr="Immagine che contiene testo, cerchio, Elementi grafici, schermata&#10;&#10;Descrizione generata automaticamente">
            <a:extLst>
              <a:ext uri="{FF2B5EF4-FFF2-40B4-BE49-F238E27FC236}">
                <a16:creationId xmlns:a16="http://schemas.microsoft.com/office/drawing/2014/main" id="{8CC0CA35-7EA0-7134-849D-05E07408C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32" y="570961"/>
            <a:ext cx="6287685" cy="571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E588C-2524-9030-779C-6E0AD5BEA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10F71-ED50-BECE-5954-2ABB72531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46" y="191613"/>
            <a:ext cx="9680558" cy="518161"/>
          </a:xfrm>
        </p:spPr>
        <p:txBody>
          <a:bodyPr/>
          <a:lstStyle/>
          <a:p>
            <a:r>
              <a:rPr lang="it-IT" dirty="0"/>
              <a:t>Methodology Framework of </a:t>
            </a:r>
            <a:r>
              <a:rPr lang="it-IT" i="1" dirty="0"/>
              <a:t>ETC</a:t>
            </a:r>
            <a:r>
              <a:rPr lang="it-IT" dirty="0"/>
              <a:t> strategy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C850164-DF19-D847-D482-CE34A8EA0B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E1959225-F9A1-2C15-4AC9-722D74151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444952"/>
              </p:ext>
            </p:extLst>
          </p:nvPr>
        </p:nvGraphicFramePr>
        <p:xfrm>
          <a:off x="6076596" y="1347053"/>
          <a:ext cx="5727098" cy="421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6" descr="Immagine che contiene testo, cerchio, Elementi grafici, schermata&#10;&#10;Descrizione generata automaticamente">
            <a:extLst>
              <a:ext uri="{FF2B5EF4-FFF2-40B4-BE49-F238E27FC236}">
                <a16:creationId xmlns:a16="http://schemas.microsoft.com/office/drawing/2014/main" id="{CEBA94EE-4E3A-738E-BEC8-6BCD0E068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21" y="1031828"/>
            <a:ext cx="5142569" cy="4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0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89" y="164491"/>
            <a:ext cx="9957782" cy="518161"/>
          </a:xfrm>
        </p:spPr>
        <p:txBody>
          <a:bodyPr/>
          <a:lstStyle/>
          <a:p>
            <a:r>
              <a:rPr lang="it-IT" dirty="0"/>
              <a:t>Lifewatch &amp; Actris 2025: a Knowledge-Sparkling Experience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Immagine 5" descr="Immagine che contiene vestiti, persona, aria aperta, erba&#10;&#10;Descrizione generata automaticamente">
            <a:hlinkClick r:id="rId3"/>
            <a:extLst>
              <a:ext uri="{FF2B5EF4-FFF2-40B4-BE49-F238E27FC236}">
                <a16:creationId xmlns:a16="http://schemas.microsoft.com/office/drawing/2014/main" id="{3972CE01-2712-A979-F343-0312D344A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797" y="942557"/>
            <a:ext cx="7772400" cy="517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FED428-E7E2-4985-912B-D9735E821D71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69a4a238-3fae-4083-92ca-3afaf1d37d5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b08eee6-615d-4e63-9743-e8be40a74995"/>
  </ds:schemaRefs>
</ds:datastoreItem>
</file>

<file path=customXml/itemProps3.xml><?xml version="1.0" encoding="utf-8"?>
<ds:datastoreItem xmlns:ds="http://schemas.openxmlformats.org/officeDocument/2006/customXml" ds:itemID="{FE5A0FAA-20AF-425A-A224-531D5444A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8eee6-615d-4e63-9743-e8be40a74995"/>
    <ds:schemaRef ds:uri="69a4a238-3fae-4083-92ca-3afaf1d37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75</Words>
  <Application>Microsoft Macintosh PowerPoint</Application>
  <PresentationFormat>Widescreen</PresentationFormat>
  <Paragraphs>19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Tema di Office</vt:lpstr>
      <vt:lpstr>1_Tema di Office</vt:lpstr>
      <vt:lpstr>RIs as knowledge-sparkling Environments through the Territorial Cohesion Ecosystem strategy: a Study Case on the social impact of the ITINERIS Project</vt:lpstr>
      <vt:lpstr>The Ecosystem of Territorial Cohesion® strategy</vt:lpstr>
      <vt:lpstr>Methodology Framework of ETC strategy</vt:lpstr>
      <vt:lpstr>Lifewatch &amp; Actris 2025: a Knowledge-Sparkling Experience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RUSSO CORRADO</cp:lastModifiedBy>
  <cp:revision>16</cp:revision>
  <dcterms:created xsi:type="dcterms:W3CDTF">2024-06-13T13:49:20Z</dcterms:created>
  <dcterms:modified xsi:type="dcterms:W3CDTF">2025-09-23T19:58:15Z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