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sldIdLst>
    <p:sldId id="264" r:id="rId5"/>
    <p:sldId id="280" r:id="rId6"/>
    <p:sldId id="282" r:id="rId7"/>
    <p:sldId id="285" r:id="rId8"/>
    <p:sldId id="283" r:id="rId9"/>
    <p:sldId id="273" r:id="rId10"/>
    <p:sldId id="263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A34D"/>
    <a:srgbClr val="3EA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6D508E-4F54-45F3-BE05-BEAD062251A3}" v="206" dt="2025-09-23T11:39:58.705"/>
    <p1510:client id="{791EB876-0D2E-7349-A343-D1FE01695D6D}" v="514" dt="2025-09-22T19:51:40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2"/>
    <p:restoredTop sz="94679"/>
  </p:normalViewPr>
  <p:slideViewPr>
    <p:cSldViewPr snapToGrid="0">
      <p:cViewPr varScale="1">
        <p:scale>
          <a:sx n="63" d="100"/>
          <a:sy n="63" d="100"/>
        </p:scale>
        <p:origin x="7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LAOS PAPAGIANNOPOULOS" userId="be8aba15-0f06-4927-8709-938f557c1ce1" providerId="ADAL" clId="{A7C21CE9-6654-507C-8F69-CCD2385236A5}"/>
    <pc:docChg chg="undo custSel delSld modSld">
      <pc:chgData name="NIKOLAOS PAPAGIANNOPOULOS" userId="be8aba15-0f06-4927-8709-938f557c1ce1" providerId="ADAL" clId="{A7C21CE9-6654-507C-8F69-CCD2385236A5}" dt="2025-09-22T19:51:40.513" v="877"/>
      <pc:docMkLst>
        <pc:docMk/>
      </pc:docMkLst>
      <pc:sldChg chg="modSp mod">
        <pc:chgData name="NIKOLAOS PAPAGIANNOPOULOS" userId="be8aba15-0f06-4927-8709-938f557c1ce1" providerId="ADAL" clId="{A7C21CE9-6654-507C-8F69-CCD2385236A5}" dt="2025-09-22T06:54:13.272" v="272" actId="20577"/>
        <pc:sldMkLst>
          <pc:docMk/>
          <pc:sldMk cId="1333217416" sldId="264"/>
        </pc:sldMkLst>
        <pc:spChg chg="mod">
          <ac:chgData name="NIKOLAOS PAPAGIANNOPOULOS" userId="be8aba15-0f06-4927-8709-938f557c1ce1" providerId="ADAL" clId="{A7C21CE9-6654-507C-8F69-CCD2385236A5}" dt="2025-09-18T12:41:42.355" v="6" actId="14100"/>
          <ac:spMkLst>
            <pc:docMk/>
            <pc:sldMk cId="1333217416" sldId="264"/>
            <ac:spMk id="2" creationId="{B538318D-583F-5654-6A87-DA9699E4A1AF}"/>
          </ac:spMkLst>
        </pc:spChg>
        <pc:spChg chg="mod">
          <ac:chgData name="NIKOLAOS PAPAGIANNOPOULOS" userId="be8aba15-0f06-4927-8709-938f557c1ce1" providerId="ADAL" clId="{A7C21CE9-6654-507C-8F69-CCD2385236A5}" dt="2025-09-22T06:54:13.272" v="272" actId="20577"/>
          <ac:spMkLst>
            <pc:docMk/>
            <pc:sldMk cId="1333217416" sldId="264"/>
            <ac:spMk id="3" creationId="{84DB8895-FA01-A6DA-CA0D-07BC1D5A763D}"/>
          </ac:spMkLst>
        </pc:spChg>
      </pc:sldChg>
      <pc:sldChg chg="delSp modSp mod">
        <pc:chgData name="NIKOLAOS PAPAGIANNOPOULOS" userId="be8aba15-0f06-4927-8709-938f557c1ce1" providerId="ADAL" clId="{A7C21CE9-6654-507C-8F69-CCD2385236A5}" dt="2025-09-18T19:25:05.866" v="204" actId="20577"/>
        <pc:sldMkLst>
          <pc:docMk/>
          <pc:sldMk cId="791797546" sldId="265"/>
        </pc:sldMkLst>
      </pc:sldChg>
      <pc:sldChg chg="del">
        <pc:chgData name="NIKOLAOS PAPAGIANNOPOULOS" userId="be8aba15-0f06-4927-8709-938f557c1ce1" providerId="ADAL" clId="{A7C21CE9-6654-507C-8F69-CCD2385236A5}" dt="2025-09-18T12:43:37.333" v="22" actId="2696"/>
        <pc:sldMkLst>
          <pc:docMk/>
          <pc:sldMk cId="375944673" sldId="266"/>
        </pc:sldMkLst>
      </pc:sldChg>
      <pc:sldChg chg="del">
        <pc:chgData name="NIKOLAOS PAPAGIANNOPOULOS" userId="be8aba15-0f06-4927-8709-938f557c1ce1" providerId="ADAL" clId="{A7C21CE9-6654-507C-8F69-CCD2385236A5}" dt="2025-09-18T12:43:40.202" v="23" actId="2696"/>
        <pc:sldMkLst>
          <pc:docMk/>
          <pc:sldMk cId="2235994965" sldId="267"/>
        </pc:sldMkLst>
      </pc:sldChg>
      <pc:sldChg chg="del">
        <pc:chgData name="NIKOLAOS PAPAGIANNOPOULOS" userId="be8aba15-0f06-4927-8709-938f557c1ce1" providerId="ADAL" clId="{A7C21CE9-6654-507C-8F69-CCD2385236A5}" dt="2025-09-18T12:43:42.023" v="24" actId="2696"/>
        <pc:sldMkLst>
          <pc:docMk/>
          <pc:sldMk cId="2574103314" sldId="268"/>
        </pc:sldMkLst>
      </pc:sldChg>
      <pc:sldChg chg="del">
        <pc:chgData name="NIKOLAOS PAPAGIANNOPOULOS" userId="be8aba15-0f06-4927-8709-938f557c1ce1" providerId="ADAL" clId="{A7C21CE9-6654-507C-8F69-CCD2385236A5}" dt="2025-09-18T12:43:54.182" v="30" actId="2696"/>
        <pc:sldMkLst>
          <pc:docMk/>
          <pc:sldMk cId="1215396155" sldId="269"/>
        </pc:sldMkLst>
      </pc:sldChg>
      <pc:sldChg chg="del">
        <pc:chgData name="NIKOLAOS PAPAGIANNOPOULOS" userId="be8aba15-0f06-4927-8709-938f557c1ce1" providerId="ADAL" clId="{A7C21CE9-6654-507C-8F69-CCD2385236A5}" dt="2025-09-18T12:43:52.621" v="29" actId="2696"/>
        <pc:sldMkLst>
          <pc:docMk/>
          <pc:sldMk cId="1335079276" sldId="270"/>
        </pc:sldMkLst>
      </pc:sldChg>
      <pc:sldChg chg="del">
        <pc:chgData name="NIKOLAOS PAPAGIANNOPOULOS" userId="be8aba15-0f06-4927-8709-938f557c1ce1" providerId="ADAL" clId="{A7C21CE9-6654-507C-8F69-CCD2385236A5}" dt="2025-09-18T12:43:47.422" v="26" actId="2696"/>
        <pc:sldMkLst>
          <pc:docMk/>
          <pc:sldMk cId="4153131060" sldId="271"/>
        </pc:sldMkLst>
      </pc:sldChg>
      <pc:sldChg chg="del">
        <pc:chgData name="NIKOLAOS PAPAGIANNOPOULOS" userId="be8aba15-0f06-4927-8709-938f557c1ce1" providerId="ADAL" clId="{A7C21CE9-6654-507C-8F69-CCD2385236A5}" dt="2025-09-18T12:43:51.011" v="28" actId="2696"/>
        <pc:sldMkLst>
          <pc:docMk/>
          <pc:sldMk cId="1451334723" sldId="272"/>
        </pc:sldMkLst>
      </pc:sldChg>
      <pc:sldChg chg="addSp delSp modSp mod">
        <pc:chgData name="NIKOLAOS PAPAGIANNOPOULOS" userId="be8aba15-0f06-4927-8709-938f557c1ce1" providerId="ADAL" clId="{A7C21CE9-6654-507C-8F69-CCD2385236A5}" dt="2025-09-22T19:22:23.212" v="662" actId="20577"/>
        <pc:sldMkLst>
          <pc:docMk/>
          <pc:sldMk cId="3017331508" sldId="273"/>
        </pc:sldMkLst>
        <pc:spChg chg="mod">
          <ac:chgData name="NIKOLAOS PAPAGIANNOPOULOS" userId="be8aba15-0f06-4927-8709-938f557c1ce1" providerId="ADAL" clId="{A7C21CE9-6654-507C-8F69-CCD2385236A5}" dt="2025-09-22T19:22:23.212" v="662" actId="20577"/>
          <ac:spMkLst>
            <pc:docMk/>
            <pc:sldMk cId="3017331508" sldId="273"/>
            <ac:spMk id="2" creationId="{8A0A348C-FFBB-0C33-24EF-A36236EEEE06}"/>
          </ac:spMkLst>
        </pc:spChg>
        <pc:spChg chg="mod">
          <ac:chgData name="NIKOLAOS PAPAGIANNOPOULOS" userId="be8aba15-0f06-4927-8709-938f557c1ce1" providerId="ADAL" clId="{A7C21CE9-6654-507C-8F69-CCD2385236A5}" dt="2025-09-22T18:37:02.298" v="362" actId="20577"/>
          <ac:spMkLst>
            <pc:docMk/>
            <pc:sldMk cId="3017331508" sldId="273"/>
            <ac:spMk id="6" creationId="{72BE95DD-A67E-2B88-1658-5E4F4342F339}"/>
          </ac:spMkLst>
        </pc:spChg>
        <pc:graphicFrameChg chg="add mod modGraphic">
          <ac:chgData name="NIKOLAOS PAPAGIANNOPOULOS" userId="be8aba15-0f06-4927-8709-938f557c1ce1" providerId="ADAL" clId="{A7C21CE9-6654-507C-8F69-CCD2385236A5}" dt="2025-09-22T18:45:42.388" v="409" actId="339"/>
          <ac:graphicFrameMkLst>
            <pc:docMk/>
            <pc:sldMk cId="3017331508" sldId="273"/>
            <ac:graphicFrameMk id="5" creationId="{80A52A5A-2B73-0B2A-3FBD-DC5E7D043FAF}"/>
          </ac:graphicFrameMkLst>
        </pc:graphicFrameChg>
        <pc:graphicFrameChg chg="add del mod modGraphic">
          <ac:chgData name="NIKOLAOS PAPAGIANNOPOULOS" userId="be8aba15-0f06-4927-8709-938f557c1ce1" providerId="ADAL" clId="{A7C21CE9-6654-507C-8F69-CCD2385236A5}" dt="2025-09-22T18:45:45.113" v="410" actId="478"/>
          <ac:graphicFrameMkLst>
            <pc:docMk/>
            <pc:sldMk cId="3017331508" sldId="273"/>
            <ac:graphicFrameMk id="7" creationId="{28539094-47B3-2B3F-5AB6-B221E08C214D}"/>
          </ac:graphicFrameMkLst>
        </pc:graphicFrameChg>
        <pc:picChg chg="add del mod modCrop">
          <ac:chgData name="NIKOLAOS PAPAGIANNOPOULOS" userId="be8aba15-0f06-4927-8709-938f557c1ce1" providerId="ADAL" clId="{A7C21CE9-6654-507C-8F69-CCD2385236A5}" dt="2025-09-22T18:38:03.459" v="366" actId="478"/>
          <ac:picMkLst>
            <pc:docMk/>
            <pc:sldMk cId="3017331508" sldId="273"/>
            <ac:picMk id="4" creationId="{71EC2E16-0C3D-AAB0-F4C3-B97F4A232759}"/>
          </ac:picMkLst>
        </pc:picChg>
      </pc:sldChg>
      <pc:sldChg chg="del">
        <pc:chgData name="NIKOLAOS PAPAGIANNOPOULOS" userId="be8aba15-0f06-4927-8709-938f557c1ce1" providerId="ADAL" clId="{A7C21CE9-6654-507C-8F69-CCD2385236A5}" dt="2025-09-18T12:43:43.708" v="25" actId="2696"/>
        <pc:sldMkLst>
          <pc:docMk/>
          <pc:sldMk cId="1410845282" sldId="274"/>
        </pc:sldMkLst>
      </pc:sldChg>
      <pc:sldChg chg="del">
        <pc:chgData name="NIKOLAOS PAPAGIANNOPOULOS" userId="be8aba15-0f06-4927-8709-938f557c1ce1" providerId="ADAL" clId="{A7C21CE9-6654-507C-8F69-CCD2385236A5}" dt="2025-09-18T12:44:00.924" v="32" actId="2696"/>
        <pc:sldMkLst>
          <pc:docMk/>
          <pc:sldMk cId="2852668224" sldId="275"/>
        </pc:sldMkLst>
      </pc:sldChg>
      <pc:sldChg chg="del">
        <pc:chgData name="NIKOLAOS PAPAGIANNOPOULOS" userId="be8aba15-0f06-4927-8709-938f557c1ce1" providerId="ADAL" clId="{A7C21CE9-6654-507C-8F69-CCD2385236A5}" dt="2025-09-18T12:43:59.457" v="31" actId="2696"/>
        <pc:sldMkLst>
          <pc:docMk/>
          <pc:sldMk cId="3648243903" sldId="276"/>
        </pc:sldMkLst>
      </pc:sldChg>
      <pc:sldChg chg="del">
        <pc:chgData name="NIKOLAOS PAPAGIANNOPOULOS" userId="be8aba15-0f06-4927-8709-938f557c1ce1" providerId="ADAL" clId="{A7C21CE9-6654-507C-8F69-CCD2385236A5}" dt="2025-09-18T12:44:02.443" v="33" actId="2696"/>
        <pc:sldMkLst>
          <pc:docMk/>
          <pc:sldMk cId="3230612818" sldId="277"/>
        </pc:sldMkLst>
      </pc:sldChg>
      <pc:sldChg chg="del">
        <pc:chgData name="NIKOLAOS PAPAGIANNOPOULOS" userId="be8aba15-0f06-4927-8709-938f557c1ce1" providerId="ADAL" clId="{A7C21CE9-6654-507C-8F69-CCD2385236A5}" dt="2025-09-18T12:43:49.430" v="27" actId="2696"/>
        <pc:sldMkLst>
          <pc:docMk/>
          <pc:sldMk cId="1056457600" sldId="278"/>
        </pc:sldMkLst>
      </pc:sldChg>
      <pc:sldChg chg="addSp delSp modSp mod">
        <pc:chgData name="NIKOLAOS PAPAGIANNOPOULOS" userId="be8aba15-0f06-4927-8709-938f557c1ce1" providerId="ADAL" clId="{A7C21CE9-6654-507C-8F69-CCD2385236A5}" dt="2025-09-22T18:44:52.087" v="402" actId="20577"/>
        <pc:sldMkLst>
          <pc:docMk/>
          <pc:sldMk cId="2686984155" sldId="282"/>
        </pc:sldMkLst>
        <pc:spChg chg="mod">
          <ac:chgData name="NIKOLAOS PAPAGIANNOPOULOS" userId="be8aba15-0f06-4927-8709-938f557c1ce1" providerId="ADAL" clId="{A7C21CE9-6654-507C-8F69-CCD2385236A5}" dt="2025-09-22T18:44:52.087" v="402" actId="20577"/>
          <ac:spMkLst>
            <pc:docMk/>
            <pc:sldMk cId="2686984155" sldId="282"/>
            <ac:spMk id="9" creationId="{EDFEF34D-D5C2-06B6-6E4B-ACB0D9167107}"/>
          </ac:spMkLst>
        </pc:spChg>
      </pc:sldChg>
      <pc:sldChg chg="addSp modSp mod modAnim">
        <pc:chgData name="NIKOLAOS PAPAGIANNOPOULOS" userId="be8aba15-0f06-4927-8709-938f557c1ce1" providerId="ADAL" clId="{A7C21CE9-6654-507C-8F69-CCD2385236A5}" dt="2025-09-22T19:51:40.513" v="877"/>
        <pc:sldMkLst>
          <pc:docMk/>
          <pc:sldMk cId="2961933967" sldId="283"/>
        </pc:sldMkLst>
        <pc:spChg chg="add mod">
          <ac:chgData name="NIKOLAOS PAPAGIANNOPOULOS" userId="be8aba15-0f06-4927-8709-938f557c1ce1" providerId="ADAL" clId="{A7C21CE9-6654-507C-8F69-CCD2385236A5}" dt="2025-09-22T19:30:34.883" v="836" actId="20577"/>
          <ac:spMkLst>
            <pc:docMk/>
            <pc:sldMk cId="2961933967" sldId="283"/>
            <ac:spMk id="3" creationId="{8DAB475C-E289-E9FB-8670-2B3FCA1D1743}"/>
          </ac:spMkLst>
        </pc:spChg>
        <pc:picChg chg="mod">
          <ac:chgData name="NIKOLAOS PAPAGIANNOPOULOS" userId="be8aba15-0f06-4927-8709-938f557c1ce1" providerId="ADAL" clId="{A7C21CE9-6654-507C-8F69-CCD2385236A5}" dt="2025-09-22T06:54:52.295" v="273" actId="1076"/>
          <ac:picMkLst>
            <pc:docMk/>
            <pc:sldMk cId="2961933967" sldId="283"/>
            <ac:picMk id="7" creationId="{51D2207E-F761-3D56-6FDE-B32EE51B2C7F}"/>
          </ac:picMkLst>
        </pc:picChg>
        <pc:picChg chg="add mod">
          <ac:chgData name="NIKOLAOS PAPAGIANNOPOULOS" userId="be8aba15-0f06-4927-8709-938f557c1ce1" providerId="ADAL" clId="{A7C21CE9-6654-507C-8F69-CCD2385236A5}" dt="2025-09-22T19:47:57.271" v="856" actId="1076"/>
          <ac:picMkLst>
            <pc:docMk/>
            <pc:sldMk cId="2961933967" sldId="283"/>
            <ac:picMk id="9" creationId="{9AD7C12D-9E6C-1D6F-23BA-4116AB9F94C6}"/>
          </ac:picMkLst>
        </pc:picChg>
        <pc:picChg chg="mod">
          <ac:chgData name="NIKOLAOS PAPAGIANNOPOULOS" userId="be8aba15-0f06-4927-8709-938f557c1ce1" providerId="ADAL" clId="{A7C21CE9-6654-507C-8F69-CCD2385236A5}" dt="2025-09-22T19:50:46.255" v="873" actId="1076"/>
          <ac:picMkLst>
            <pc:docMk/>
            <pc:sldMk cId="2961933967" sldId="283"/>
            <ac:picMk id="18" creationId="{E7654145-1CB6-58FB-A517-A85CDAB13FD4}"/>
          </ac:picMkLst>
        </pc:picChg>
      </pc:sldChg>
      <pc:sldChg chg="addSp modSp mod modAnim">
        <pc:chgData name="NIKOLAOS PAPAGIANNOPOULOS" userId="be8aba15-0f06-4927-8709-938f557c1ce1" providerId="ADAL" clId="{A7C21CE9-6654-507C-8F69-CCD2385236A5}" dt="2025-09-22T06:48:30.344" v="247" actId="1076"/>
        <pc:sldMkLst>
          <pc:docMk/>
          <pc:sldMk cId="2111562331" sldId="285"/>
        </pc:sldMkLst>
        <pc:spChg chg="mod">
          <ac:chgData name="NIKOLAOS PAPAGIANNOPOULOS" userId="be8aba15-0f06-4927-8709-938f557c1ce1" providerId="ADAL" clId="{A7C21CE9-6654-507C-8F69-CCD2385236A5}" dt="2025-09-21T19:34:18.163" v="214" actId="20577"/>
          <ac:spMkLst>
            <pc:docMk/>
            <pc:sldMk cId="2111562331" sldId="285"/>
            <ac:spMk id="2" creationId="{7B64A388-F667-E88F-2F39-FFFC22CD2314}"/>
          </ac:spMkLst>
        </pc:spChg>
        <pc:spChg chg="add mod">
          <ac:chgData name="NIKOLAOS PAPAGIANNOPOULOS" userId="be8aba15-0f06-4927-8709-938f557c1ce1" providerId="ADAL" clId="{A7C21CE9-6654-507C-8F69-CCD2385236A5}" dt="2025-09-22T06:47:16.734" v="237" actId="1076"/>
          <ac:spMkLst>
            <pc:docMk/>
            <pc:sldMk cId="2111562331" sldId="285"/>
            <ac:spMk id="4" creationId="{7AA266F0-5A9B-C38E-74F2-E9DEAB60CE40}"/>
          </ac:spMkLst>
        </pc:spChg>
        <pc:spChg chg="add mod">
          <ac:chgData name="NIKOLAOS PAPAGIANNOPOULOS" userId="be8aba15-0f06-4927-8709-938f557c1ce1" providerId="ADAL" clId="{A7C21CE9-6654-507C-8F69-CCD2385236A5}" dt="2025-09-22T06:45:17.997" v="229"/>
          <ac:spMkLst>
            <pc:docMk/>
            <pc:sldMk cId="2111562331" sldId="285"/>
            <ac:spMk id="5" creationId="{4F9A7127-6DBA-EA31-425C-30EE2ED265F7}"/>
          </ac:spMkLst>
        </pc:spChg>
        <pc:picChg chg="add mod">
          <ac:chgData name="NIKOLAOS PAPAGIANNOPOULOS" userId="be8aba15-0f06-4927-8709-938f557c1ce1" providerId="ADAL" clId="{A7C21CE9-6654-507C-8F69-CCD2385236A5}" dt="2025-09-22T06:48:27.610" v="246" actId="1076"/>
          <ac:picMkLst>
            <pc:docMk/>
            <pc:sldMk cId="2111562331" sldId="285"/>
            <ac:picMk id="6" creationId="{05564984-59BC-B14E-BCC2-0655D2CC515B}"/>
          </ac:picMkLst>
        </pc:picChg>
        <pc:picChg chg="add mod">
          <ac:chgData name="NIKOLAOS PAPAGIANNOPOULOS" userId="be8aba15-0f06-4927-8709-938f557c1ce1" providerId="ADAL" clId="{A7C21CE9-6654-507C-8F69-CCD2385236A5}" dt="2025-09-22T06:48:30.344" v="247" actId="1076"/>
          <ac:picMkLst>
            <pc:docMk/>
            <pc:sldMk cId="2111562331" sldId="285"/>
            <ac:picMk id="7" creationId="{55F383BA-9B75-4206-31D2-D9D79A4484E3}"/>
          </ac:picMkLst>
        </pc:picChg>
      </pc:sldChg>
      <pc:sldChg chg="del">
        <pc:chgData name="NIKOLAOS PAPAGIANNOPOULOS" userId="be8aba15-0f06-4927-8709-938f557c1ce1" providerId="ADAL" clId="{A7C21CE9-6654-507C-8F69-CCD2385236A5}" dt="2025-09-22T06:49:13.252" v="248" actId="2696"/>
        <pc:sldMkLst>
          <pc:docMk/>
          <pc:sldMk cId="3203556355" sldId="286"/>
        </pc:sldMkLst>
      </pc:sldChg>
    </pc:docChg>
  </pc:docChgLst>
  <pc:docChgLst>
    <pc:chgData name="GIULIO PACENTE" userId="64cd78c4-325b-49c1-9c84-0ddfdcf86b28" providerId="ADAL" clId="{B2CB5805-5B36-604F-949F-E62D6F3CD807}"/>
    <pc:docChg chg="undo custSel addSld delSld modSld sldOrd modMainMaster">
      <pc:chgData name="GIULIO PACENTE" userId="64cd78c4-325b-49c1-9c84-0ddfdcf86b28" providerId="ADAL" clId="{B2CB5805-5B36-604F-949F-E62D6F3CD807}" dt="2024-06-13T16:28:47.536" v="384"/>
      <pc:docMkLst>
        <pc:docMk/>
      </pc:docMkLst>
      <pc:sldChg chg="addSp delSp modSp del mod">
        <pc:chgData name="GIULIO PACENTE" userId="64cd78c4-325b-49c1-9c84-0ddfdcf86b28" providerId="ADAL" clId="{B2CB5805-5B36-604F-949F-E62D6F3CD807}" dt="2024-06-13T16:17:35.135" v="250" actId="2696"/>
        <pc:sldMkLst>
          <pc:docMk/>
          <pc:sldMk cId="3392087380" sldId="256"/>
        </pc:sldMkLst>
      </pc:sldChg>
      <pc:sldChg chg="delSp mod">
        <pc:chgData name="GIULIO PACENTE" userId="64cd78c4-325b-49c1-9c84-0ddfdcf86b28" providerId="ADAL" clId="{B2CB5805-5B36-604F-949F-E62D6F3CD807}" dt="2024-06-13T14:20:00.137" v="0" actId="478"/>
        <pc:sldMkLst>
          <pc:docMk/>
          <pc:sldMk cId="3657263436" sldId="258"/>
        </pc:sldMkLst>
      </pc:sldChg>
      <pc:sldChg chg="modSp del mod">
        <pc:chgData name="GIULIO PACENTE" userId="64cd78c4-325b-49c1-9c84-0ddfdcf86b28" providerId="ADAL" clId="{B2CB5805-5B36-604F-949F-E62D6F3CD807}" dt="2024-06-13T16:17:37.904" v="251" actId="2696"/>
        <pc:sldMkLst>
          <pc:docMk/>
          <pc:sldMk cId="2335833125" sldId="259"/>
        </pc:sldMkLst>
      </pc:sldChg>
      <pc:sldChg chg="modSp del mod">
        <pc:chgData name="GIULIO PACENTE" userId="64cd78c4-325b-49c1-9c84-0ddfdcf86b28" providerId="ADAL" clId="{B2CB5805-5B36-604F-949F-E62D6F3CD807}" dt="2024-06-13T16:17:37.947" v="254" actId="2696"/>
        <pc:sldMkLst>
          <pc:docMk/>
          <pc:sldMk cId="317056986" sldId="260"/>
        </pc:sldMkLst>
      </pc:sldChg>
      <pc:sldChg chg="modSp del mod">
        <pc:chgData name="GIULIO PACENTE" userId="64cd78c4-325b-49c1-9c84-0ddfdcf86b28" providerId="ADAL" clId="{B2CB5805-5B36-604F-949F-E62D6F3CD807}" dt="2024-06-13T16:17:37.938" v="252" actId="2696"/>
        <pc:sldMkLst>
          <pc:docMk/>
          <pc:sldMk cId="1162452285" sldId="261"/>
        </pc:sldMkLst>
      </pc:sldChg>
      <pc:sldChg chg="modSp del mod">
        <pc:chgData name="GIULIO PACENTE" userId="64cd78c4-325b-49c1-9c84-0ddfdcf86b28" providerId="ADAL" clId="{B2CB5805-5B36-604F-949F-E62D6F3CD807}" dt="2024-06-13T16:17:37.942" v="253" actId="2696"/>
        <pc:sldMkLst>
          <pc:docMk/>
          <pc:sldMk cId="2284478364" sldId="262"/>
        </pc:sldMkLst>
      </pc:sldChg>
      <pc:sldChg chg="new">
        <pc:chgData name="GIULIO PACENTE" userId="64cd78c4-325b-49c1-9c84-0ddfdcf86b28" providerId="ADAL" clId="{B2CB5805-5B36-604F-949F-E62D6F3CD807}" dt="2024-06-13T16:17:03.425" v="245" actId="680"/>
        <pc:sldMkLst>
          <pc:docMk/>
          <pc:sldMk cId="813729879" sldId="263"/>
        </pc:sldMkLst>
      </pc:sldChg>
      <pc:sldChg chg="new">
        <pc:chgData name="GIULIO PACENTE" userId="64cd78c4-325b-49c1-9c84-0ddfdcf86b28" providerId="ADAL" clId="{B2CB5805-5B36-604F-949F-E62D6F3CD807}" dt="2024-06-13T16:17:31.880" v="249" actId="680"/>
        <pc:sldMkLst>
          <pc:docMk/>
          <pc:sldMk cId="1333217416" sldId="264"/>
        </pc:sldMkLst>
      </pc:sldChg>
      <pc:sldChg chg="addSp delSp modSp new mod ord">
        <pc:chgData name="GIULIO PACENTE" userId="64cd78c4-325b-49c1-9c84-0ddfdcf86b28" providerId="ADAL" clId="{B2CB5805-5B36-604F-949F-E62D6F3CD807}" dt="2024-06-13T16:25:23.886" v="365"/>
        <pc:sldMkLst>
          <pc:docMk/>
          <pc:sldMk cId="791797546" sldId="265"/>
        </pc:sldMkLst>
      </pc:sldChg>
      <pc:sldChg chg="new del">
        <pc:chgData name="GIULIO PACENTE" userId="64cd78c4-325b-49c1-9c84-0ddfdcf86b28" providerId="ADAL" clId="{B2CB5805-5B36-604F-949F-E62D6F3CD807}" dt="2024-06-13T16:21:16.895" v="335" actId="2696"/>
        <pc:sldMkLst>
          <pc:docMk/>
          <pc:sldMk cId="1043520978" sldId="265"/>
        </pc:sldMkLst>
      </pc:sldChg>
      <pc:sldChg chg="add">
        <pc:chgData name="GIULIO PACENTE" userId="64cd78c4-325b-49c1-9c84-0ddfdcf86b28" providerId="ADAL" clId="{B2CB5805-5B36-604F-949F-E62D6F3CD807}" dt="2024-06-13T16:26:03.013" v="370" actId="2890"/>
        <pc:sldMkLst>
          <pc:docMk/>
          <pc:sldMk cId="375944673" sldId="266"/>
        </pc:sldMkLst>
      </pc:sldChg>
      <pc:sldChg chg="add del">
        <pc:chgData name="GIULIO PACENTE" userId="64cd78c4-325b-49c1-9c84-0ddfdcf86b28" providerId="ADAL" clId="{B2CB5805-5B36-604F-949F-E62D6F3CD807}" dt="2024-06-13T16:21:16.894" v="334" actId="2696"/>
        <pc:sldMkLst>
          <pc:docMk/>
          <pc:sldMk cId="2068320062" sldId="266"/>
        </pc:sldMkLst>
      </pc:sldChg>
      <pc:sldChg chg="add del">
        <pc:chgData name="GIULIO PACENTE" userId="64cd78c4-325b-49c1-9c84-0ddfdcf86b28" providerId="ADAL" clId="{B2CB5805-5B36-604F-949F-E62D6F3CD807}" dt="2024-06-13T16:21:16.877" v="332" actId="2696"/>
        <pc:sldMkLst>
          <pc:docMk/>
          <pc:sldMk cId="4020220572" sldId="267"/>
        </pc:sldMkLst>
      </pc:sldChg>
      <pc:sldChg chg="new del">
        <pc:chgData name="GIULIO PACENTE" userId="64cd78c4-325b-49c1-9c84-0ddfdcf86b28" providerId="ADAL" clId="{B2CB5805-5B36-604F-949F-E62D6F3CD807}" dt="2024-06-13T16:21:16.892" v="333" actId="2696"/>
        <pc:sldMkLst>
          <pc:docMk/>
          <pc:sldMk cId="1165415907" sldId="268"/>
        </pc:sldMkLst>
      </pc:sldChg>
      <pc:sldMasterChg chg="modSldLayout sldLayoutOrd">
        <pc:chgData name="GIULIO PACENTE" userId="64cd78c4-325b-49c1-9c84-0ddfdcf86b28" providerId="ADAL" clId="{B2CB5805-5B36-604F-949F-E62D6F3CD807}" dt="2024-06-13T16:28:47.536" v="384"/>
        <pc:sldMasterMkLst>
          <pc:docMk/>
          <pc:sldMasterMk cId="1911622711" sldId="2147483648"/>
        </pc:sldMasterMkLst>
        <pc:sldLayoutChg chg="addSp delSp modSp mod ord">
          <pc:chgData name="GIULIO PACENTE" userId="64cd78c4-325b-49c1-9c84-0ddfdcf86b28" providerId="ADAL" clId="{B2CB5805-5B36-604F-949F-E62D6F3CD807}" dt="2024-06-13T16:07:49.402" v="189" actId="14100"/>
          <pc:sldLayoutMkLst>
            <pc:docMk/>
            <pc:sldMasterMk cId="1911622711" sldId="2147483648"/>
            <pc:sldLayoutMk cId="2289824873" sldId="2147483649"/>
          </pc:sldLayoutMkLst>
        </pc:sldLayoutChg>
        <pc:sldLayoutChg chg="addSp delSp modSp mod ord">
          <pc:chgData name="GIULIO PACENTE" userId="64cd78c4-325b-49c1-9c84-0ddfdcf86b28" providerId="ADAL" clId="{B2CB5805-5B36-604F-949F-E62D6F3CD807}" dt="2024-06-13T16:28:47.536" v="384"/>
          <pc:sldLayoutMkLst>
            <pc:docMk/>
            <pc:sldMasterMk cId="1911622711" sldId="2147483648"/>
            <pc:sldLayoutMk cId="713280217" sldId="2147483650"/>
          </pc:sldLayoutMkLst>
        </pc:sldLayoutChg>
        <pc:sldLayoutChg chg="addSp delSp modSp mod">
          <pc:chgData name="GIULIO PACENTE" userId="64cd78c4-325b-49c1-9c84-0ddfdcf86b28" providerId="ADAL" clId="{B2CB5805-5B36-604F-949F-E62D6F3CD807}" dt="2024-06-13T16:08:24.440" v="191"/>
          <pc:sldLayoutMkLst>
            <pc:docMk/>
            <pc:sldMasterMk cId="1911622711" sldId="2147483648"/>
            <pc:sldLayoutMk cId="910876231" sldId="2147483658"/>
          </pc:sldLayoutMkLst>
        </pc:sldLayoutChg>
      </pc:sldMasterChg>
    </pc:docChg>
  </pc:docChgLst>
  <pc:docChgLst>
    <pc:chgData name="Giuseppe Gargano" userId="e637bd1a-8bc0-465d-93a0-81cedbf966ae" providerId="ADAL" clId="{249D3CA0-5280-7241-B8AE-0101B6E8EAA5}"/>
    <pc:docChg chg="undo custSel addSld delSld modSld modMainMaster">
      <pc:chgData name="Giuseppe Gargano" userId="e637bd1a-8bc0-465d-93a0-81cedbf966ae" providerId="ADAL" clId="{249D3CA0-5280-7241-B8AE-0101B6E8EAA5}" dt="2024-06-13T14:20:33.936" v="62" actId="680"/>
      <pc:docMkLst>
        <pc:docMk/>
      </pc:docMkLst>
      <pc:sldChg chg="delSp modSp mod">
        <pc:chgData name="Giuseppe Gargano" userId="e637bd1a-8bc0-465d-93a0-81cedbf966ae" providerId="ADAL" clId="{249D3CA0-5280-7241-B8AE-0101B6E8EAA5}" dt="2024-06-13T14:15:35.319" v="52" actId="478"/>
        <pc:sldMkLst>
          <pc:docMk/>
          <pc:sldMk cId="3392087380" sldId="256"/>
        </pc:sldMkLst>
      </pc:sldChg>
      <pc:sldChg chg="addSp delSp modSp del mod">
        <pc:chgData name="Giuseppe Gargano" userId="e637bd1a-8bc0-465d-93a0-81cedbf966ae" providerId="ADAL" clId="{249D3CA0-5280-7241-B8AE-0101B6E8EAA5}" dt="2024-06-13T14:12:17.474" v="24" actId="2696"/>
        <pc:sldMkLst>
          <pc:docMk/>
          <pc:sldMk cId="2334840623" sldId="257"/>
        </pc:sldMkLst>
      </pc:sldChg>
      <pc:sldChg chg="addSp delSp modSp del mod">
        <pc:chgData name="Giuseppe Gargano" userId="e637bd1a-8bc0-465d-93a0-81cedbf966ae" providerId="ADAL" clId="{249D3CA0-5280-7241-B8AE-0101B6E8EAA5}" dt="2024-06-13T14:20:31.613" v="59" actId="2696"/>
        <pc:sldMkLst>
          <pc:docMk/>
          <pc:sldMk cId="3657263436" sldId="258"/>
        </pc:sldMkLst>
      </pc:sldChg>
      <pc:sldChg chg="new">
        <pc:chgData name="Giuseppe Gargano" userId="e637bd1a-8bc0-465d-93a0-81cedbf966ae" providerId="ADAL" clId="{249D3CA0-5280-7241-B8AE-0101B6E8EAA5}" dt="2024-06-13T14:20:29.517" v="58" actId="680"/>
        <pc:sldMkLst>
          <pc:docMk/>
          <pc:sldMk cId="2335833125" sldId="259"/>
        </pc:sldMkLst>
      </pc:sldChg>
      <pc:sldChg chg="new">
        <pc:chgData name="Giuseppe Gargano" userId="e637bd1a-8bc0-465d-93a0-81cedbf966ae" providerId="ADAL" clId="{249D3CA0-5280-7241-B8AE-0101B6E8EAA5}" dt="2024-06-13T14:20:32.821" v="60" actId="680"/>
        <pc:sldMkLst>
          <pc:docMk/>
          <pc:sldMk cId="317056986" sldId="260"/>
        </pc:sldMkLst>
      </pc:sldChg>
      <pc:sldChg chg="new">
        <pc:chgData name="Giuseppe Gargano" userId="e637bd1a-8bc0-465d-93a0-81cedbf966ae" providerId="ADAL" clId="{249D3CA0-5280-7241-B8AE-0101B6E8EAA5}" dt="2024-06-13T14:20:33.403" v="61" actId="680"/>
        <pc:sldMkLst>
          <pc:docMk/>
          <pc:sldMk cId="1162452285" sldId="261"/>
        </pc:sldMkLst>
      </pc:sldChg>
      <pc:sldChg chg="new">
        <pc:chgData name="Giuseppe Gargano" userId="e637bd1a-8bc0-465d-93a0-81cedbf966ae" providerId="ADAL" clId="{249D3CA0-5280-7241-B8AE-0101B6E8EAA5}" dt="2024-06-13T14:20:33.936" v="62" actId="680"/>
        <pc:sldMkLst>
          <pc:docMk/>
          <pc:sldMk cId="2284478364" sldId="262"/>
        </pc:sldMkLst>
      </pc:sldChg>
      <pc:sldMasterChg chg="modSldLayout sldLayoutOrd">
        <pc:chgData name="Giuseppe Gargano" userId="e637bd1a-8bc0-465d-93a0-81cedbf966ae" providerId="ADAL" clId="{249D3CA0-5280-7241-B8AE-0101B6E8EAA5}" dt="2024-06-13T14:20:24.414" v="57" actId="20578"/>
        <pc:sldMasterMkLst>
          <pc:docMk/>
          <pc:sldMasterMk cId="1911622711" sldId="2147483648"/>
        </pc:sldMasterMkLst>
        <pc:sldLayoutChg chg="addSp delSp modSp mod">
          <pc:chgData name="Giuseppe Gargano" userId="e637bd1a-8bc0-465d-93a0-81cedbf966ae" providerId="ADAL" clId="{249D3CA0-5280-7241-B8AE-0101B6E8EAA5}" dt="2024-06-13T14:14:18.031" v="44" actId="478"/>
          <pc:sldLayoutMkLst>
            <pc:docMk/>
            <pc:sldMasterMk cId="1911622711" sldId="2147483648"/>
            <pc:sldLayoutMk cId="2289824873" sldId="2147483649"/>
          </pc:sldLayoutMkLst>
        </pc:sldLayoutChg>
        <pc:sldLayoutChg chg="delSp mod ord">
          <pc:chgData name="Giuseppe Gargano" userId="e637bd1a-8bc0-465d-93a0-81cedbf966ae" providerId="ADAL" clId="{249D3CA0-5280-7241-B8AE-0101B6E8EAA5}" dt="2024-06-13T14:20:24.414" v="57" actId="20578"/>
          <pc:sldLayoutMkLst>
            <pc:docMk/>
            <pc:sldMasterMk cId="1911622711" sldId="2147483648"/>
            <pc:sldLayoutMk cId="713280217" sldId="2147483650"/>
          </pc:sldLayoutMkLst>
        </pc:sldLayoutChg>
      </pc:sldMasterChg>
    </pc:docChg>
  </pc:docChgLst>
  <pc:docChgLst>
    <pc:chgData name="NIKOLAOS PAPAGIANNOPOULOS" userId="be8aba15-0f06-4927-8709-938f557c1ce1" providerId="ADAL" clId="{40EC4F9E-B0F3-4BF5-A75E-9E401EC6EE50}"/>
    <pc:docChg chg="undo custSel addSld delSld modSld sldOrd">
      <pc:chgData name="NIKOLAOS PAPAGIANNOPOULOS" userId="be8aba15-0f06-4927-8709-938f557c1ce1" providerId="ADAL" clId="{40EC4F9E-B0F3-4BF5-A75E-9E401EC6EE50}" dt="2025-09-23T11:39:58.705" v="1908" actId="20577"/>
      <pc:docMkLst>
        <pc:docMk/>
      </pc:docMkLst>
      <pc:sldChg chg="addSp delSp modSp mod">
        <pc:chgData name="NIKOLAOS PAPAGIANNOPOULOS" userId="be8aba15-0f06-4927-8709-938f557c1ce1" providerId="ADAL" clId="{40EC4F9E-B0F3-4BF5-A75E-9E401EC6EE50}" dt="2025-09-23T11:37:58.324" v="1856" actId="478"/>
        <pc:sldMkLst>
          <pc:docMk/>
          <pc:sldMk cId="1333217416" sldId="264"/>
        </pc:sldMkLst>
        <pc:spChg chg="mod">
          <ac:chgData name="NIKOLAOS PAPAGIANNOPOULOS" userId="be8aba15-0f06-4927-8709-938f557c1ce1" providerId="ADAL" clId="{40EC4F9E-B0F3-4BF5-A75E-9E401EC6EE50}" dt="2025-09-19T11:28:38.747" v="318" actId="27636"/>
          <ac:spMkLst>
            <pc:docMk/>
            <pc:sldMk cId="1333217416" sldId="264"/>
            <ac:spMk id="3" creationId="{84DB8895-FA01-A6DA-CA0D-07BC1D5A763D}"/>
          </ac:spMkLst>
        </pc:spChg>
        <pc:picChg chg="add del mod">
          <ac:chgData name="NIKOLAOS PAPAGIANNOPOULOS" userId="be8aba15-0f06-4927-8709-938f557c1ce1" providerId="ADAL" clId="{40EC4F9E-B0F3-4BF5-A75E-9E401EC6EE50}" dt="2025-09-23T11:37:58.324" v="1856" actId="478"/>
          <ac:picMkLst>
            <pc:docMk/>
            <pc:sldMk cId="1333217416" sldId="264"/>
            <ac:picMk id="4" creationId="{11A7E878-51CE-8A3F-F5EA-89E021C3C7D0}"/>
          </ac:picMkLst>
        </pc:picChg>
        <pc:picChg chg="add mod">
          <ac:chgData name="NIKOLAOS PAPAGIANNOPOULOS" userId="be8aba15-0f06-4927-8709-938f557c1ce1" providerId="ADAL" clId="{40EC4F9E-B0F3-4BF5-A75E-9E401EC6EE50}" dt="2025-09-19T11:29:43.768" v="322" actId="1076"/>
          <ac:picMkLst>
            <pc:docMk/>
            <pc:sldMk cId="1333217416" sldId="264"/>
            <ac:picMk id="5" creationId="{FF7597B9-74E6-8C7D-A719-149457AAA8B3}"/>
          </ac:picMkLst>
        </pc:picChg>
      </pc:sldChg>
      <pc:sldChg chg="modSp del mod">
        <pc:chgData name="NIKOLAOS PAPAGIANNOPOULOS" userId="be8aba15-0f06-4927-8709-938f557c1ce1" providerId="ADAL" clId="{40EC4F9E-B0F3-4BF5-A75E-9E401EC6EE50}" dt="2025-09-19T10:36:32.899" v="255" actId="47"/>
        <pc:sldMkLst>
          <pc:docMk/>
          <pc:sldMk cId="791797546" sldId="265"/>
        </pc:sldMkLst>
      </pc:sldChg>
      <pc:sldChg chg="addSp delSp modSp mod">
        <pc:chgData name="NIKOLAOS PAPAGIANNOPOULOS" userId="be8aba15-0f06-4927-8709-938f557c1ce1" providerId="ADAL" clId="{40EC4F9E-B0F3-4BF5-A75E-9E401EC6EE50}" dt="2025-09-23T11:39:58.705" v="1908" actId="20577"/>
        <pc:sldMkLst>
          <pc:docMk/>
          <pc:sldMk cId="3017331508" sldId="273"/>
        </pc:sldMkLst>
        <pc:spChg chg="mod">
          <ac:chgData name="NIKOLAOS PAPAGIANNOPOULOS" userId="be8aba15-0f06-4927-8709-938f557c1ce1" providerId="ADAL" clId="{40EC4F9E-B0F3-4BF5-A75E-9E401EC6EE50}" dt="2025-09-19T12:05:09.805" v="1255" actId="20577"/>
          <ac:spMkLst>
            <pc:docMk/>
            <pc:sldMk cId="3017331508" sldId="273"/>
            <ac:spMk id="2" creationId="{8A0A348C-FFBB-0C33-24EF-A36236EEEE06}"/>
          </ac:spMkLst>
        </pc:spChg>
        <pc:spChg chg="mod">
          <ac:chgData name="NIKOLAOS PAPAGIANNOPOULOS" userId="be8aba15-0f06-4927-8709-938f557c1ce1" providerId="ADAL" clId="{40EC4F9E-B0F3-4BF5-A75E-9E401EC6EE50}" dt="2025-09-23T11:39:58.705" v="1908" actId="20577"/>
          <ac:spMkLst>
            <pc:docMk/>
            <pc:sldMk cId="3017331508" sldId="273"/>
            <ac:spMk id="6" creationId="{72BE95DD-A67E-2B88-1658-5E4F4342F339}"/>
          </ac:spMkLst>
        </pc:spChg>
        <pc:graphicFrameChg chg="del">
          <ac:chgData name="NIKOLAOS PAPAGIANNOPOULOS" userId="be8aba15-0f06-4927-8709-938f557c1ce1" providerId="ADAL" clId="{40EC4F9E-B0F3-4BF5-A75E-9E401EC6EE50}" dt="2025-09-23T06:56:21.698" v="1719" actId="478"/>
          <ac:graphicFrameMkLst>
            <pc:docMk/>
            <pc:sldMk cId="3017331508" sldId="273"/>
            <ac:graphicFrameMk id="5" creationId="{80A52A5A-2B73-0B2A-3FBD-DC5E7D043FAF}"/>
          </ac:graphicFrameMkLst>
        </pc:graphicFrameChg>
        <pc:picChg chg="add del mod">
          <ac:chgData name="NIKOLAOS PAPAGIANNOPOULOS" userId="be8aba15-0f06-4927-8709-938f557c1ce1" providerId="ADAL" clId="{40EC4F9E-B0F3-4BF5-A75E-9E401EC6EE50}" dt="2025-09-23T08:31:45.054" v="1844" actId="478"/>
          <ac:picMkLst>
            <pc:docMk/>
            <pc:sldMk cId="3017331508" sldId="273"/>
            <ac:picMk id="4" creationId="{3788D316-D55A-A05F-0523-8396C0210146}"/>
          </ac:picMkLst>
        </pc:picChg>
        <pc:picChg chg="add del mod">
          <ac:chgData name="NIKOLAOS PAPAGIANNOPOULOS" userId="be8aba15-0f06-4927-8709-938f557c1ce1" providerId="ADAL" clId="{40EC4F9E-B0F3-4BF5-A75E-9E401EC6EE50}" dt="2025-09-23T08:32:29.892" v="1853" actId="478"/>
          <ac:picMkLst>
            <pc:docMk/>
            <pc:sldMk cId="3017331508" sldId="273"/>
            <ac:picMk id="7" creationId="{36141331-E9C8-EA48-5BE6-ACFE8939B242}"/>
          </ac:picMkLst>
        </pc:picChg>
        <pc:picChg chg="add mod">
          <ac:chgData name="NIKOLAOS PAPAGIANNOPOULOS" userId="be8aba15-0f06-4927-8709-938f557c1ce1" providerId="ADAL" clId="{40EC4F9E-B0F3-4BF5-A75E-9E401EC6EE50}" dt="2025-09-23T08:32:30.611" v="1854"/>
          <ac:picMkLst>
            <pc:docMk/>
            <pc:sldMk cId="3017331508" sldId="273"/>
            <ac:picMk id="8" creationId="{054C4BB3-DB48-95BF-5BA3-CFD2A8D504A0}"/>
          </ac:picMkLst>
        </pc:picChg>
      </pc:sldChg>
      <pc:sldChg chg="addSp delSp modSp mod delAnim modAnim">
        <pc:chgData name="NIKOLAOS PAPAGIANNOPOULOS" userId="be8aba15-0f06-4927-8709-938f557c1ce1" providerId="ADAL" clId="{40EC4F9E-B0F3-4BF5-A75E-9E401EC6EE50}" dt="2025-09-23T08:32:06.502" v="1846" actId="1076"/>
        <pc:sldMkLst>
          <pc:docMk/>
          <pc:sldMk cId="3327791087" sldId="280"/>
        </pc:sldMkLst>
        <pc:spChg chg="mod">
          <ac:chgData name="NIKOLAOS PAPAGIANNOPOULOS" userId="be8aba15-0f06-4927-8709-938f557c1ce1" providerId="ADAL" clId="{40EC4F9E-B0F3-4BF5-A75E-9E401EC6EE50}" dt="2025-09-19T11:28:22.842" v="307" actId="20577"/>
          <ac:spMkLst>
            <pc:docMk/>
            <pc:sldMk cId="3327791087" sldId="280"/>
            <ac:spMk id="2" creationId="{5C958B8B-EFFE-AD29-0CC5-6DA74FA5F90E}"/>
          </ac:spMkLst>
        </pc:spChg>
        <pc:spChg chg="mod">
          <ac:chgData name="NIKOLAOS PAPAGIANNOPOULOS" userId="be8aba15-0f06-4927-8709-938f557c1ce1" providerId="ADAL" clId="{40EC4F9E-B0F3-4BF5-A75E-9E401EC6EE50}" dt="2025-09-23T07:39:12.888" v="1788" actId="113"/>
          <ac:spMkLst>
            <pc:docMk/>
            <pc:sldMk cId="3327791087" sldId="280"/>
            <ac:spMk id="3" creationId="{F25DF8FC-B8B8-70DB-5BB0-B422E1597954}"/>
          </ac:spMkLst>
        </pc:spChg>
        <pc:spChg chg="add mod">
          <ac:chgData name="NIKOLAOS PAPAGIANNOPOULOS" userId="be8aba15-0f06-4927-8709-938f557c1ce1" providerId="ADAL" clId="{40EC4F9E-B0F3-4BF5-A75E-9E401EC6EE50}" dt="2025-09-23T06:57:41.856" v="1740" actId="14100"/>
          <ac:spMkLst>
            <pc:docMk/>
            <pc:sldMk cId="3327791087" sldId="280"/>
            <ac:spMk id="4" creationId="{1B623B4A-73B1-63E1-0A06-33FAF32FFD7C}"/>
          </ac:spMkLst>
        </pc:spChg>
        <pc:spChg chg="mod">
          <ac:chgData name="NIKOLAOS PAPAGIANNOPOULOS" userId="be8aba15-0f06-4927-8709-938f557c1ce1" providerId="ADAL" clId="{40EC4F9E-B0F3-4BF5-A75E-9E401EC6EE50}" dt="2025-09-23T07:39:29.114" v="1790" actId="113"/>
          <ac:spMkLst>
            <pc:docMk/>
            <pc:sldMk cId="3327791087" sldId="280"/>
            <ac:spMk id="6" creationId="{13096A81-00F8-0EED-66C1-3876FDA00144}"/>
          </ac:spMkLst>
        </pc:spChg>
        <pc:spChg chg="add mod">
          <ac:chgData name="NIKOLAOS PAPAGIANNOPOULOS" userId="be8aba15-0f06-4927-8709-938f557c1ce1" providerId="ADAL" clId="{40EC4F9E-B0F3-4BF5-A75E-9E401EC6EE50}" dt="2025-09-23T06:57:51.242" v="1742" actId="14100"/>
          <ac:spMkLst>
            <pc:docMk/>
            <pc:sldMk cId="3327791087" sldId="280"/>
            <ac:spMk id="8" creationId="{CA928E8D-E942-19F0-3DB5-E5958772FAF2}"/>
          </ac:spMkLst>
        </pc:spChg>
        <pc:picChg chg="add mod">
          <ac:chgData name="NIKOLAOS PAPAGIANNOPOULOS" userId="be8aba15-0f06-4927-8709-938f557c1ce1" providerId="ADAL" clId="{40EC4F9E-B0F3-4BF5-A75E-9E401EC6EE50}" dt="2025-09-23T08:32:06.502" v="1846" actId="1076"/>
          <ac:picMkLst>
            <pc:docMk/>
            <pc:sldMk cId="3327791087" sldId="280"/>
            <ac:picMk id="5" creationId="{249299CF-2DC9-7B9A-E878-09D849329652}"/>
          </ac:picMkLst>
        </pc:picChg>
        <pc:picChg chg="mod">
          <ac:chgData name="NIKOLAOS PAPAGIANNOPOULOS" userId="be8aba15-0f06-4927-8709-938f557c1ce1" providerId="ADAL" clId="{40EC4F9E-B0F3-4BF5-A75E-9E401EC6EE50}" dt="2025-09-23T06:57:35.143" v="1738" actId="1076"/>
          <ac:picMkLst>
            <pc:docMk/>
            <pc:sldMk cId="3327791087" sldId="280"/>
            <ac:picMk id="7" creationId="{742F6C7B-1936-BA36-A525-34977DDD26EE}"/>
          </ac:picMkLst>
        </pc:picChg>
      </pc:sldChg>
      <pc:sldChg chg="addSp delSp modSp mod modAnim">
        <pc:chgData name="NIKOLAOS PAPAGIANNOPOULOS" userId="be8aba15-0f06-4927-8709-938f557c1ce1" providerId="ADAL" clId="{40EC4F9E-B0F3-4BF5-A75E-9E401EC6EE50}" dt="2025-09-23T08:32:13.911" v="1848"/>
        <pc:sldMkLst>
          <pc:docMk/>
          <pc:sldMk cId="2686984155" sldId="282"/>
        </pc:sldMkLst>
        <pc:spChg chg="mod">
          <ac:chgData name="NIKOLAOS PAPAGIANNOPOULOS" userId="be8aba15-0f06-4927-8709-938f557c1ce1" providerId="ADAL" clId="{40EC4F9E-B0F3-4BF5-A75E-9E401EC6EE50}" dt="2025-09-23T06:58:30.926" v="1746" actId="20577"/>
          <ac:spMkLst>
            <pc:docMk/>
            <pc:sldMk cId="2686984155" sldId="282"/>
            <ac:spMk id="2" creationId="{3E5F6AE0-77D0-B1CC-7D5D-225C0CB8B896}"/>
          </ac:spMkLst>
        </pc:spChg>
        <pc:spChg chg="mod">
          <ac:chgData name="NIKOLAOS PAPAGIANNOPOULOS" userId="be8aba15-0f06-4927-8709-938f557c1ce1" providerId="ADAL" clId="{40EC4F9E-B0F3-4BF5-A75E-9E401EC6EE50}" dt="2025-09-23T07:40:09.685" v="1818" actId="20577"/>
          <ac:spMkLst>
            <pc:docMk/>
            <pc:sldMk cId="2686984155" sldId="282"/>
            <ac:spMk id="3" creationId="{27A073DB-6849-D188-94F0-06664A012B3E}"/>
          </ac:spMkLst>
        </pc:spChg>
        <pc:spChg chg="mod">
          <ac:chgData name="NIKOLAOS PAPAGIANNOPOULOS" userId="be8aba15-0f06-4927-8709-938f557c1ce1" providerId="ADAL" clId="{40EC4F9E-B0F3-4BF5-A75E-9E401EC6EE50}" dt="2025-09-23T07:03:21.155" v="1764" actId="20577"/>
          <ac:spMkLst>
            <pc:docMk/>
            <pc:sldMk cId="2686984155" sldId="282"/>
            <ac:spMk id="9" creationId="{EDFEF34D-D5C2-06B6-6E4B-ACB0D9167107}"/>
          </ac:spMkLst>
        </pc:spChg>
        <pc:picChg chg="add del mod">
          <ac:chgData name="NIKOLAOS PAPAGIANNOPOULOS" userId="be8aba15-0f06-4927-8709-938f557c1ce1" providerId="ADAL" clId="{40EC4F9E-B0F3-4BF5-A75E-9E401EC6EE50}" dt="2025-09-23T08:32:12.720" v="1847" actId="478"/>
          <ac:picMkLst>
            <pc:docMk/>
            <pc:sldMk cId="2686984155" sldId="282"/>
            <ac:picMk id="4" creationId="{2B2DDF01-913E-5AF6-2704-A1E088CF2918}"/>
          </ac:picMkLst>
        </pc:picChg>
        <pc:picChg chg="add mod">
          <ac:chgData name="NIKOLAOS PAPAGIANNOPOULOS" userId="be8aba15-0f06-4927-8709-938f557c1ce1" providerId="ADAL" clId="{40EC4F9E-B0F3-4BF5-A75E-9E401EC6EE50}" dt="2025-09-23T08:32:13.911" v="1848"/>
          <ac:picMkLst>
            <pc:docMk/>
            <pc:sldMk cId="2686984155" sldId="282"/>
            <ac:picMk id="5" creationId="{386E3864-955C-7EE6-E8F8-9693602D3330}"/>
          </ac:picMkLst>
        </pc:picChg>
        <pc:picChg chg="add mod">
          <ac:chgData name="NIKOLAOS PAPAGIANNOPOULOS" userId="be8aba15-0f06-4927-8709-938f557c1ce1" providerId="ADAL" clId="{40EC4F9E-B0F3-4BF5-A75E-9E401EC6EE50}" dt="2025-09-19T11:26:46.648" v="284" actId="1076"/>
          <ac:picMkLst>
            <pc:docMk/>
            <pc:sldMk cId="2686984155" sldId="282"/>
            <ac:picMk id="10" creationId="{FD187FE7-3134-6B47-49D4-3189CBBB70DB}"/>
          </ac:picMkLst>
        </pc:picChg>
      </pc:sldChg>
      <pc:sldChg chg="addSp delSp modSp mod">
        <pc:chgData name="NIKOLAOS PAPAGIANNOPOULOS" userId="be8aba15-0f06-4927-8709-938f557c1ce1" providerId="ADAL" clId="{40EC4F9E-B0F3-4BF5-A75E-9E401EC6EE50}" dt="2025-09-23T08:32:23.574" v="1852"/>
        <pc:sldMkLst>
          <pc:docMk/>
          <pc:sldMk cId="2961933967" sldId="283"/>
        </pc:sldMkLst>
        <pc:spChg chg="mod">
          <ac:chgData name="NIKOLAOS PAPAGIANNOPOULOS" userId="be8aba15-0f06-4927-8709-938f557c1ce1" providerId="ADAL" clId="{40EC4F9E-B0F3-4BF5-A75E-9E401EC6EE50}" dt="2025-09-19T12:12:28.040" v="1649" actId="20577"/>
          <ac:spMkLst>
            <pc:docMk/>
            <pc:sldMk cId="2961933967" sldId="283"/>
            <ac:spMk id="2" creationId="{8ECB73A8-E6F2-CE13-FC39-70E750758CE5}"/>
          </ac:spMkLst>
        </pc:spChg>
        <pc:picChg chg="add mod modCrop">
          <ac:chgData name="NIKOLAOS PAPAGIANNOPOULOS" userId="be8aba15-0f06-4927-8709-938f557c1ce1" providerId="ADAL" clId="{40EC4F9E-B0F3-4BF5-A75E-9E401EC6EE50}" dt="2025-09-19T12:04:48.461" v="1244" actId="1076"/>
          <ac:picMkLst>
            <pc:docMk/>
            <pc:sldMk cId="2961933967" sldId="283"/>
            <ac:picMk id="7" creationId="{51D2207E-F761-3D56-6FDE-B32EE51B2C7F}"/>
          </ac:picMkLst>
        </pc:picChg>
        <pc:picChg chg="add del mod">
          <ac:chgData name="NIKOLAOS PAPAGIANNOPOULOS" userId="be8aba15-0f06-4927-8709-938f557c1ce1" providerId="ADAL" clId="{40EC4F9E-B0F3-4BF5-A75E-9E401EC6EE50}" dt="2025-09-23T08:32:23.009" v="1851" actId="478"/>
          <ac:picMkLst>
            <pc:docMk/>
            <pc:sldMk cId="2961933967" sldId="283"/>
            <ac:picMk id="8" creationId="{ED21F927-B22D-52F6-3DB4-045702768482}"/>
          </ac:picMkLst>
        </pc:picChg>
        <pc:picChg chg="add mod">
          <ac:chgData name="NIKOLAOS PAPAGIANNOPOULOS" userId="be8aba15-0f06-4927-8709-938f557c1ce1" providerId="ADAL" clId="{40EC4F9E-B0F3-4BF5-A75E-9E401EC6EE50}" dt="2025-09-23T08:32:23.574" v="1852"/>
          <ac:picMkLst>
            <pc:docMk/>
            <pc:sldMk cId="2961933967" sldId="283"/>
            <ac:picMk id="10" creationId="{2B21C95A-523F-3EEF-6CA9-F4837E21A30D}"/>
          </ac:picMkLst>
        </pc:picChg>
      </pc:sldChg>
      <pc:sldChg chg="del">
        <pc:chgData name="NIKOLAOS PAPAGIANNOPOULOS" userId="be8aba15-0f06-4927-8709-938f557c1ce1" providerId="ADAL" clId="{40EC4F9E-B0F3-4BF5-A75E-9E401EC6EE50}" dt="2025-09-19T12:05:21.558" v="1256" actId="47"/>
        <pc:sldMkLst>
          <pc:docMk/>
          <pc:sldMk cId="2758875627" sldId="284"/>
        </pc:sldMkLst>
      </pc:sldChg>
      <pc:sldChg chg="addSp delSp modSp add mod ord modAnim">
        <pc:chgData name="NIKOLAOS PAPAGIANNOPOULOS" userId="be8aba15-0f06-4927-8709-938f557c1ce1" providerId="ADAL" clId="{40EC4F9E-B0F3-4BF5-A75E-9E401EC6EE50}" dt="2025-09-23T08:32:18.931" v="1850"/>
        <pc:sldMkLst>
          <pc:docMk/>
          <pc:sldMk cId="2111562331" sldId="285"/>
        </pc:sldMkLst>
        <pc:spChg chg="mod">
          <ac:chgData name="NIKOLAOS PAPAGIANNOPOULOS" userId="be8aba15-0f06-4927-8709-938f557c1ce1" providerId="ADAL" clId="{40EC4F9E-B0F3-4BF5-A75E-9E401EC6EE50}" dt="2025-09-19T11:49:49.629" v="746" actId="20577"/>
          <ac:spMkLst>
            <pc:docMk/>
            <pc:sldMk cId="2111562331" sldId="285"/>
            <ac:spMk id="2" creationId="{7B64A388-F667-E88F-2F39-FFFC22CD2314}"/>
          </ac:spMkLst>
        </pc:spChg>
        <pc:spChg chg="mod">
          <ac:chgData name="NIKOLAOS PAPAGIANNOPOULOS" userId="be8aba15-0f06-4927-8709-938f557c1ce1" providerId="ADAL" clId="{40EC4F9E-B0F3-4BF5-A75E-9E401EC6EE50}" dt="2025-09-23T07:40:49.813" v="1827" actId="27636"/>
          <ac:spMkLst>
            <pc:docMk/>
            <pc:sldMk cId="2111562331" sldId="285"/>
            <ac:spMk id="3" creationId="{49FCFAD7-9FF7-9908-D224-4C5BFB2CB44C}"/>
          </ac:spMkLst>
        </pc:spChg>
        <pc:picChg chg="add del mod">
          <ac:chgData name="NIKOLAOS PAPAGIANNOPOULOS" userId="be8aba15-0f06-4927-8709-938f557c1ce1" providerId="ADAL" clId="{40EC4F9E-B0F3-4BF5-A75E-9E401EC6EE50}" dt="2025-09-23T08:32:18.549" v="1849" actId="478"/>
          <ac:picMkLst>
            <pc:docMk/>
            <pc:sldMk cId="2111562331" sldId="285"/>
            <ac:picMk id="5" creationId="{9865F997-8DA7-FA31-2907-CC453501D6B7}"/>
          </ac:picMkLst>
        </pc:picChg>
        <pc:picChg chg="add mod">
          <ac:chgData name="NIKOLAOS PAPAGIANNOPOULOS" userId="be8aba15-0f06-4927-8709-938f557c1ce1" providerId="ADAL" clId="{40EC4F9E-B0F3-4BF5-A75E-9E401EC6EE50}" dt="2025-09-23T08:32:18.931" v="1850"/>
          <ac:picMkLst>
            <pc:docMk/>
            <pc:sldMk cId="2111562331" sldId="285"/>
            <ac:picMk id="8" creationId="{D75F5B3C-56E6-1745-5C26-6738AB75285A}"/>
          </ac:picMkLst>
        </pc:picChg>
      </pc:sldChg>
      <pc:sldChg chg="new del">
        <pc:chgData name="NIKOLAOS PAPAGIANNOPOULOS" userId="be8aba15-0f06-4927-8709-938f557c1ce1" providerId="ADAL" clId="{40EC4F9E-B0F3-4BF5-A75E-9E401EC6EE50}" dt="2025-09-19T09:57:24.514" v="2" actId="47"/>
        <pc:sldMkLst>
          <pc:docMk/>
          <pc:sldMk cId="2483741551" sldId="285"/>
        </pc:sldMkLst>
      </pc:sldChg>
      <pc:sldChg chg="addSp delSp modSp add mod">
        <pc:chgData name="NIKOLAOS PAPAGIANNOPOULOS" userId="be8aba15-0f06-4927-8709-938f557c1ce1" providerId="ADAL" clId="{40EC4F9E-B0F3-4BF5-A75E-9E401EC6EE50}" dt="2025-09-19T12:14:22.422" v="1706" actId="13926"/>
        <pc:sldMkLst>
          <pc:docMk/>
          <pc:sldMk cId="3203556355" sldId="286"/>
        </pc:sldMkLst>
      </pc:sldChg>
      <pc:sldChg chg="new del">
        <pc:chgData name="NIKOLAOS PAPAGIANNOPOULOS" userId="be8aba15-0f06-4927-8709-938f557c1ce1" providerId="ADAL" clId="{40EC4F9E-B0F3-4BF5-A75E-9E401EC6EE50}" dt="2025-09-19T10:33:22.246" v="244" actId="47"/>
        <pc:sldMkLst>
          <pc:docMk/>
          <pc:sldMk cId="3248640747" sldId="286"/>
        </pc:sldMkLst>
      </pc:sldChg>
      <pc:sldChg chg="modSp new del mod">
        <pc:chgData name="NIKOLAOS PAPAGIANNOPOULOS" userId="be8aba15-0f06-4927-8709-938f557c1ce1" providerId="ADAL" clId="{40EC4F9E-B0F3-4BF5-A75E-9E401EC6EE50}" dt="2025-09-19T11:52:05.059" v="865" actId="680"/>
        <pc:sldMkLst>
          <pc:docMk/>
          <pc:sldMk cId="1826629816" sldId="287"/>
        </pc:sldMkLst>
      </pc:sldChg>
      <pc:sldChg chg="new del">
        <pc:chgData name="NIKOLAOS PAPAGIANNOPOULOS" userId="be8aba15-0f06-4927-8709-938f557c1ce1" providerId="ADAL" clId="{40EC4F9E-B0F3-4BF5-A75E-9E401EC6EE50}" dt="2025-09-19T11:52:42.344" v="921" actId="47"/>
        <pc:sldMkLst>
          <pc:docMk/>
          <pc:sldMk cId="1875748068" sldId="287"/>
        </pc:sldMkLst>
      </pc:sldChg>
      <pc:sldChg chg="addSp delSp modSp add del mod">
        <pc:chgData name="NIKOLAOS PAPAGIANNOPOULOS" userId="be8aba15-0f06-4927-8709-938f557c1ce1" providerId="ADAL" clId="{40EC4F9E-B0F3-4BF5-A75E-9E401EC6EE50}" dt="2025-09-19T11:53:15.557" v="930" actId="47"/>
        <pc:sldMkLst>
          <pc:docMk/>
          <pc:sldMk cId="3013081222" sldId="287"/>
        </pc:sldMkLst>
      </pc:sldChg>
    </pc:docChg>
  </pc:docChgLst>
  <pc:docChgLst>
    <pc:chgData name="NIKOLAOS PAPAGIANNOPOULOS" userId="be8aba15-0f06-4927-8709-938f557c1ce1" providerId="ADAL" clId="{055A3398-32F7-0042-8945-0397DFED62DC}"/>
    <pc:docChg chg="undo custSel addSld modSld sldOrd">
      <pc:chgData name="NIKOLAOS PAPAGIANNOPOULOS" userId="be8aba15-0f06-4927-8709-938f557c1ce1" providerId="ADAL" clId="{055A3398-32F7-0042-8945-0397DFED62DC}" dt="2025-06-11T20:15:48.021" v="2677" actId="1076"/>
      <pc:docMkLst>
        <pc:docMk/>
      </pc:docMkLst>
      <pc:sldChg chg="addSp delSp modSp mod">
        <pc:chgData name="NIKOLAOS PAPAGIANNOPOULOS" userId="be8aba15-0f06-4927-8709-938f557c1ce1" providerId="ADAL" clId="{055A3398-32F7-0042-8945-0397DFED62DC}" dt="2025-06-05T20:56:27.939" v="576" actId="478"/>
        <pc:sldMkLst>
          <pc:docMk/>
          <pc:sldMk cId="813729879" sldId="263"/>
        </pc:sldMkLst>
      </pc:sldChg>
      <pc:sldChg chg="modSp mod">
        <pc:chgData name="NIKOLAOS PAPAGIANNOPOULOS" userId="be8aba15-0f06-4927-8709-938f557c1ce1" providerId="ADAL" clId="{055A3398-32F7-0042-8945-0397DFED62DC}" dt="2025-06-11T19:50:20.680" v="2637" actId="20577"/>
        <pc:sldMkLst>
          <pc:docMk/>
          <pc:sldMk cId="1333217416" sldId="264"/>
        </pc:sldMkLst>
      </pc:sldChg>
      <pc:sldChg chg="addSp modSp mod">
        <pc:chgData name="NIKOLAOS PAPAGIANNOPOULOS" userId="be8aba15-0f06-4927-8709-938f557c1ce1" providerId="ADAL" clId="{055A3398-32F7-0042-8945-0397DFED62DC}" dt="2025-06-10T19:13:54.018" v="2617" actId="1038"/>
        <pc:sldMkLst>
          <pc:docMk/>
          <pc:sldMk cId="791797546" sldId="265"/>
        </pc:sldMkLst>
      </pc:sldChg>
      <pc:sldChg chg="modSp mod">
        <pc:chgData name="NIKOLAOS PAPAGIANNOPOULOS" userId="be8aba15-0f06-4927-8709-938f557c1ce1" providerId="ADAL" clId="{055A3398-32F7-0042-8945-0397DFED62DC}" dt="2025-06-11T19:45:49.305" v="2627" actId="20577"/>
        <pc:sldMkLst>
          <pc:docMk/>
          <pc:sldMk cId="375944673" sldId="266"/>
        </pc:sldMkLst>
      </pc:sldChg>
      <pc:sldChg chg="modSp mod">
        <pc:chgData name="NIKOLAOS PAPAGIANNOPOULOS" userId="be8aba15-0f06-4927-8709-938f557c1ce1" providerId="ADAL" clId="{055A3398-32F7-0042-8945-0397DFED62DC}" dt="2025-06-05T20:36:36.796" v="15" actId="20577"/>
        <pc:sldMkLst>
          <pc:docMk/>
          <pc:sldMk cId="2235994965" sldId="267"/>
        </pc:sldMkLst>
      </pc:sldChg>
      <pc:sldChg chg="modSp mod">
        <pc:chgData name="NIKOLAOS PAPAGIANNOPOULOS" userId="be8aba15-0f06-4927-8709-938f557c1ce1" providerId="ADAL" clId="{055A3398-32F7-0042-8945-0397DFED62DC}" dt="2025-06-05T20:45:11.474" v="518" actId="27636"/>
        <pc:sldMkLst>
          <pc:docMk/>
          <pc:sldMk cId="2574103314" sldId="268"/>
        </pc:sldMkLst>
      </pc:sldChg>
      <pc:sldChg chg="addSp modSp mod">
        <pc:chgData name="NIKOLAOS PAPAGIANNOPOULOS" userId="be8aba15-0f06-4927-8709-938f557c1ce1" providerId="ADAL" clId="{055A3398-32F7-0042-8945-0397DFED62DC}" dt="2025-06-06T07:33:07.420" v="914" actId="20577"/>
        <pc:sldMkLst>
          <pc:docMk/>
          <pc:sldMk cId="1215396155" sldId="269"/>
        </pc:sldMkLst>
      </pc:sldChg>
      <pc:sldChg chg="ord">
        <pc:chgData name="NIKOLAOS PAPAGIANNOPOULOS" userId="be8aba15-0f06-4927-8709-938f557c1ce1" providerId="ADAL" clId="{055A3398-32F7-0042-8945-0397DFED62DC}" dt="2025-06-09T20:14:31.938" v="2394" actId="20578"/>
        <pc:sldMkLst>
          <pc:docMk/>
          <pc:sldMk cId="1335079276" sldId="270"/>
        </pc:sldMkLst>
      </pc:sldChg>
      <pc:sldChg chg="addSp delSp modSp mod ord">
        <pc:chgData name="NIKOLAOS PAPAGIANNOPOULOS" userId="be8aba15-0f06-4927-8709-938f557c1ce1" providerId="ADAL" clId="{055A3398-32F7-0042-8945-0397DFED62DC}" dt="2025-06-09T20:14:31.938" v="2394" actId="20578"/>
        <pc:sldMkLst>
          <pc:docMk/>
          <pc:sldMk cId="4153131060" sldId="271"/>
        </pc:sldMkLst>
      </pc:sldChg>
      <pc:sldChg chg="addSp delSp modSp mod ord modAnim">
        <pc:chgData name="NIKOLAOS PAPAGIANNOPOULOS" userId="be8aba15-0f06-4927-8709-938f557c1ce1" providerId="ADAL" clId="{055A3398-32F7-0042-8945-0397DFED62DC}" dt="2025-06-11T19:52:20.325" v="2639" actId="1037"/>
        <pc:sldMkLst>
          <pc:docMk/>
          <pc:sldMk cId="1451334723" sldId="272"/>
        </pc:sldMkLst>
      </pc:sldChg>
      <pc:sldChg chg="modSp mod">
        <pc:chgData name="NIKOLAOS PAPAGIANNOPOULOS" userId="be8aba15-0f06-4927-8709-938f557c1ce1" providerId="ADAL" clId="{055A3398-32F7-0042-8945-0397DFED62DC}" dt="2025-06-06T19:48:37.883" v="2252" actId="20577"/>
        <pc:sldMkLst>
          <pc:docMk/>
          <pc:sldMk cId="3017331508" sldId="273"/>
        </pc:sldMkLst>
      </pc:sldChg>
      <pc:sldChg chg="modSp mod">
        <pc:chgData name="NIKOLAOS PAPAGIANNOPOULOS" userId="be8aba15-0f06-4927-8709-938f557c1ce1" providerId="ADAL" clId="{055A3398-32F7-0042-8945-0397DFED62DC}" dt="2025-06-11T19:46:38.777" v="2629" actId="14100"/>
        <pc:sldMkLst>
          <pc:docMk/>
          <pc:sldMk cId="1410845282" sldId="274"/>
        </pc:sldMkLst>
      </pc:sldChg>
      <pc:sldChg chg="addSp modSp mod ord">
        <pc:chgData name="NIKOLAOS PAPAGIANNOPOULOS" userId="be8aba15-0f06-4927-8709-938f557c1ce1" providerId="ADAL" clId="{055A3398-32F7-0042-8945-0397DFED62DC}" dt="2025-06-06T13:31:50.160" v="1945" actId="20577"/>
        <pc:sldMkLst>
          <pc:docMk/>
          <pc:sldMk cId="2852668224" sldId="275"/>
        </pc:sldMkLst>
      </pc:sldChg>
      <pc:sldChg chg="addSp modSp mod ord">
        <pc:chgData name="NIKOLAOS PAPAGIANNOPOULOS" userId="be8aba15-0f06-4927-8709-938f557c1ce1" providerId="ADAL" clId="{055A3398-32F7-0042-8945-0397DFED62DC}" dt="2025-06-09T20:32:24.498" v="2508" actId="20577"/>
        <pc:sldMkLst>
          <pc:docMk/>
          <pc:sldMk cId="3648243903" sldId="276"/>
        </pc:sldMkLst>
      </pc:sldChg>
      <pc:sldChg chg="addSp delSp modSp mod">
        <pc:chgData name="NIKOLAOS PAPAGIANNOPOULOS" userId="be8aba15-0f06-4927-8709-938f557c1ce1" providerId="ADAL" clId="{055A3398-32F7-0042-8945-0397DFED62DC}" dt="2025-06-09T20:16:13.505" v="2506" actId="20577"/>
        <pc:sldMkLst>
          <pc:docMk/>
          <pc:sldMk cId="3230612818" sldId="277"/>
        </pc:sldMkLst>
      </pc:sldChg>
      <pc:sldChg chg="addSp delSp modSp add mod ord">
        <pc:chgData name="NIKOLAOS PAPAGIANNOPOULOS" userId="be8aba15-0f06-4927-8709-938f557c1ce1" providerId="ADAL" clId="{055A3398-32F7-0042-8945-0397DFED62DC}" dt="2025-06-09T20:14:31.938" v="2394" actId="20578"/>
        <pc:sldMkLst>
          <pc:docMk/>
          <pc:sldMk cId="1056457600" sldId="278"/>
        </pc:sldMkLst>
      </pc:sldChg>
      <pc:sldChg chg="addSp delSp modSp add mod">
        <pc:chgData name="NIKOLAOS PAPAGIANNOPOULOS" userId="be8aba15-0f06-4927-8709-938f557c1ce1" providerId="ADAL" clId="{055A3398-32F7-0042-8945-0397DFED62DC}" dt="2025-06-06T20:04:48.841" v="2373" actId="1076"/>
        <pc:sldMkLst>
          <pc:docMk/>
          <pc:sldMk cId="3725825685" sldId="279"/>
        </pc:sldMkLst>
      </pc:sldChg>
      <pc:sldChg chg="addSp delSp modSp mod delAnim modAnim">
        <pc:chgData name="NIKOLAOS PAPAGIANNOPOULOS" userId="be8aba15-0f06-4927-8709-938f557c1ce1" providerId="ADAL" clId="{055A3398-32F7-0042-8945-0397DFED62DC}" dt="2025-06-11T20:15:48.021" v="2677" actId="1076"/>
        <pc:sldMkLst>
          <pc:docMk/>
          <pc:sldMk cId="2961933967" sldId="283"/>
        </pc:sldMkLst>
      </pc:sldChg>
    </pc:docChg>
  </pc:docChgLst>
  <pc:docChgLst>
    <pc:chgData name="NIKOLAOS PAPAGIANNOPOULOS" userId="be8aba15-0f06-4927-8709-938f557c1ce1" providerId="ADAL" clId="{833E7E3C-102D-4CC6-8D99-66EA30C0E3E2}"/>
    <pc:docChg chg="undo custSel addSld delSld modSld sldOrd">
      <pc:chgData name="NIKOLAOS PAPAGIANNOPOULOS" userId="be8aba15-0f06-4927-8709-938f557c1ce1" providerId="ADAL" clId="{833E7E3C-102D-4CC6-8D99-66EA30C0E3E2}" dt="2025-06-11T12:31:00.855" v="1663" actId="1076"/>
      <pc:docMkLst>
        <pc:docMk/>
      </pc:docMkLst>
      <pc:sldChg chg="modSp mod">
        <pc:chgData name="NIKOLAOS PAPAGIANNOPOULOS" userId="be8aba15-0f06-4927-8709-938f557c1ce1" providerId="ADAL" clId="{833E7E3C-102D-4CC6-8D99-66EA30C0E3E2}" dt="2025-06-09T07:09:23.860" v="70" actId="20577"/>
        <pc:sldMkLst>
          <pc:docMk/>
          <pc:sldMk cId="1333217416" sldId="264"/>
        </pc:sldMkLst>
      </pc:sldChg>
      <pc:sldChg chg="modSp mod">
        <pc:chgData name="NIKOLAOS PAPAGIANNOPOULOS" userId="be8aba15-0f06-4927-8709-938f557c1ce1" providerId="ADAL" clId="{833E7E3C-102D-4CC6-8D99-66EA30C0E3E2}" dt="2025-06-09T10:07:48.502" v="1081" actId="20577"/>
        <pc:sldMkLst>
          <pc:docMk/>
          <pc:sldMk cId="791797546" sldId="265"/>
        </pc:sldMkLst>
      </pc:sldChg>
      <pc:sldChg chg="addSp delSp modSp mod modAnim">
        <pc:chgData name="NIKOLAOS PAPAGIANNOPOULOS" userId="be8aba15-0f06-4927-8709-938f557c1ce1" providerId="ADAL" clId="{833E7E3C-102D-4CC6-8D99-66EA30C0E3E2}" dt="2025-06-09T10:33:43.016" v="1175"/>
        <pc:sldMkLst>
          <pc:docMk/>
          <pc:sldMk cId="375944673" sldId="266"/>
        </pc:sldMkLst>
      </pc:sldChg>
      <pc:sldChg chg="modSp mod">
        <pc:chgData name="NIKOLAOS PAPAGIANNOPOULOS" userId="be8aba15-0f06-4927-8709-938f557c1ce1" providerId="ADAL" clId="{833E7E3C-102D-4CC6-8D99-66EA30C0E3E2}" dt="2025-06-09T10:09:22.806" v="1087" actId="20577"/>
        <pc:sldMkLst>
          <pc:docMk/>
          <pc:sldMk cId="2235994965" sldId="267"/>
        </pc:sldMkLst>
      </pc:sldChg>
      <pc:sldChg chg="modSp mod">
        <pc:chgData name="NIKOLAOS PAPAGIANNOPOULOS" userId="be8aba15-0f06-4927-8709-938f557c1ce1" providerId="ADAL" clId="{833E7E3C-102D-4CC6-8D99-66EA30C0E3E2}" dt="2025-06-09T10:36:52.190" v="1177" actId="20577"/>
        <pc:sldMkLst>
          <pc:docMk/>
          <pc:sldMk cId="2574103314" sldId="268"/>
        </pc:sldMkLst>
      </pc:sldChg>
      <pc:sldChg chg="modSp mod">
        <pc:chgData name="NIKOLAOS PAPAGIANNOPOULOS" userId="be8aba15-0f06-4927-8709-938f557c1ce1" providerId="ADAL" clId="{833E7E3C-102D-4CC6-8D99-66EA30C0E3E2}" dt="2025-06-09T10:37:38.854" v="1178" actId="20577"/>
        <pc:sldMkLst>
          <pc:docMk/>
          <pc:sldMk cId="1215396155" sldId="269"/>
        </pc:sldMkLst>
      </pc:sldChg>
      <pc:sldChg chg="modSp">
        <pc:chgData name="NIKOLAOS PAPAGIANNOPOULOS" userId="be8aba15-0f06-4927-8709-938f557c1ce1" providerId="ADAL" clId="{833E7E3C-102D-4CC6-8D99-66EA30C0E3E2}" dt="2025-06-09T10:20:03.284" v="1135" actId="1076"/>
        <pc:sldMkLst>
          <pc:docMk/>
          <pc:sldMk cId="1335079276" sldId="270"/>
        </pc:sldMkLst>
      </pc:sldChg>
      <pc:sldChg chg="modSp mod">
        <pc:chgData name="NIKOLAOS PAPAGIANNOPOULOS" userId="be8aba15-0f06-4927-8709-938f557c1ce1" providerId="ADAL" clId="{833E7E3C-102D-4CC6-8D99-66EA30C0E3E2}" dt="2025-06-09T07:09:40.728" v="71" actId="1076"/>
        <pc:sldMkLst>
          <pc:docMk/>
          <pc:sldMk cId="4153131060" sldId="271"/>
        </pc:sldMkLst>
      </pc:sldChg>
      <pc:sldChg chg="modSp mod">
        <pc:chgData name="NIKOLAOS PAPAGIANNOPOULOS" userId="be8aba15-0f06-4927-8709-938f557c1ce1" providerId="ADAL" clId="{833E7E3C-102D-4CC6-8D99-66EA30C0E3E2}" dt="2025-06-09T08:55:30.267" v="1050" actId="20577"/>
        <pc:sldMkLst>
          <pc:docMk/>
          <pc:sldMk cId="3017331508" sldId="273"/>
        </pc:sldMkLst>
      </pc:sldChg>
      <pc:sldChg chg="modSp mod">
        <pc:chgData name="NIKOLAOS PAPAGIANNOPOULOS" userId="be8aba15-0f06-4927-8709-938f557c1ce1" providerId="ADAL" clId="{833E7E3C-102D-4CC6-8D99-66EA30C0E3E2}" dt="2025-06-09T10:12:29.334" v="1106" actId="20577"/>
        <pc:sldMkLst>
          <pc:docMk/>
          <pc:sldMk cId="1410845282" sldId="274"/>
        </pc:sldMkLst>
      </pc:sldChg>
      <pc:sldChg chg="modSp mod">
        <pc:chgData name="NIKOLAOS PAPAGIANNOPOULOS" userId="be8aba15-0f06-4927-8709-938f557c1ce1" providerId="ADAL" clId="{833E7E3C-102D-4CC6-8D99-66EA30C0E3E2}" dt="2025-06-09T10:15:58.567" v="1133" actId="20577"/>
        <pc:sldMkLst>
          <pc:docMk/>
          <pc:sldMk cId="2852668224" sldId="275"/>
        </pc:sldMkLst>
      </pc:sldChg>
      <pc:sldChg chg="modSp mod">
        <pc:chgData name="NIKOLAOS PAPAGIANNOPOULOS" userId="be8aba15-0f06-4927-8709-938f557c1ce1" providerId="ADAL" clId="{833E7E3C-102D-4CC6-8D99-66EA30C0E3E2}" dt="2025-06-09T10:13:50.743" v="1122" actId="20577"/>
        <pc:sldMkLst>
          <pc:docMk/>
          <pc:sldMk cId="3648243903" sldId="276"/>
        </pc:sldMkLst>
      </pc:sldChg>
      <pc:sldChg chg="delSp del mod">
        <pc:chgData name="NIKOLAOS PAPAGIANNOPOULOS" userId="be8aba15-0f06-4927-8709-938f557c1ce1" providerId="ADAL" clId="{833E7E3C-102D-4CC6-8D99-66EA30C0E3E2}" dt="2025-06-09T07:09:04.365" v="55" actId="47"/>
        <pc:sldMkLst>
          <pc:docMk/>
          <pc:sldMk cId="3725825685" sldId="279"/>
        </pc:sldMkLst>
      </pc:sldChg>
      <pc:sldChg chg="addSp delSp modSp new mod">
        <pc:chgData name="NIKOLAOS PAPAGIANNOPOULOS" userId="be8aba15-0f06-4927-8709-938f557c1ce1" providerId="ADAL" clId="{833E7E3C-102D-4CC6-8D99-66EA30C0E3E2}" dt="2025-06-09T10:52:51.479" v="1253" actId="20577"/>
        <pc:sldMkLst>
          <pc:docMk/>
          <pc:sldMk cId="3327791087" sldId="280"/>
        </pc:sldMkLst>
      </pc:sldChg>
      <pc:sldChg chg="addSp delSp modSp new del mod">
        <pc:chgData name="NIKOLAOS PAPAGIANNOPOULOS" userId="be8aba15-0f06-4927-8709-938f557c1ce1" providerId="ADAL" clId="{833E7E3C-102D-4CC6-8D99-66EA30C0E3E2}" dt="2025-06-09T08:55:17.361" v="1036" actId="47"/>
        <pc:sldMkLst>
          <pc:docMk/>
          <pc:sldMk cId="134789571" sldId="281"/>
        </pc:sldMkLst>
      </pc:sldChg>
      <pc:sldChg chg="new del">
        <pc:chgData name="NIKOLAOS PAPAGIANNOPOULOS" userId="be8aba15-0f06-4927-8709-938f557c1ce1" providerId="ADAL" clId="{833E7E3C-102D-4CC6-8D99-66EA30C0E3E2}" dt="2025-06-09T07:18:40.680" v="149" actId="47"/>
        <pc:sldMkLst>
          <pc:docMk/>
          <pc:sldMk cId="2685420263" sldId="281"/>
        </pc:sldMkLst>
      </pc:sldChg>
      <pc:sldChg chg="addSp delSp modSp new mod modAnim">
        <pc:chgData name="NIKOLAOS PAPAGIANNOPOULOS" userId="be8aba15-0f06-4927-8709-938f557c1ce1" providerId="ADAL" clId="{833E7E3C-102D-4CC6-8D99-66EA30C0E3E2}" dt="2025-06-09T10:22:20.301" v="1149" actId="20577"/>
        <pc:sldMkLst>
          <pc:docMk/>
          <pc:sldMk cId="2686984155" sldId="282"/>
        </pc:sldMkLst>
      </pc:sldChg>
      <pc:sldChg chg="addSp delSp modSp new mod ord delAnim modAnim">
        <pc:chgData name="NIKOLAOS PAPAGIANNOPOULOS" userId="be8aba15-0f06-4927-8709-938f557c1ce1" providerId="ADAL" clId="{833E7E3C-102D-4CC6-8D99-66EA30C0E3E2}" dt="2025-06-11T12:31:00.855" v="1663" actId="1076"/>
        <pc:sldMkLst>
          <pc:docMk/>
          <pc:sldMk cId="2961933967" sldId="283"/>
        </pc:sldMkLst>
      </pc:sldChg>
      <pc:sldChg chg="modSp new mod">
        <pc:chgData name="NIKOLAOS PAPAGIANNOPOULOS" userId="be8aba15-0f06-4927-8709-938f557c1ce1" providerId="ADAL" clId="{833E7E3C-102D-4CC6-8D99-66EA30C0E3E2}" dt="2025-06-09T11:03:02.902" v="1628" actId="20577"/>
        <pc:sldMkLst>
          <pc:docMk/>
          <pc:sldMk cId="2758875627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2048-3F04-FD4E-A848-3653A1ADDB6B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7F954-681B-7340-80E7-163F4502975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36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516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C372EFD-DFA2-3DA0-BC65-F69657448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9035441-631C-92FC-DBA3-376B0F24DEA1}"/>
              </a:ext>
            </a:extLst>
          </p:cNvPr>
          <p:cNvSpPr txBox="1"/>
          <p:nvPr userDrawn="1"/>
        </p:nvSpPr>
        <p:spPr>
          <a:xfrm>
            <a:off x="375920" y="6481692"/>
            <a:ext cx="2865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Annual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meeting – Rome – 9-10/07/2024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‹#›</a:t>
            </a:fld>
            <a:endParaRPr lang="it-IT" b="0" i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0434AA-9AC2-A6E6-CDFE-C689F0F1731B}"/>
              </a:ext>
            </a:extLst>
          </p:cNvPr>
          <p:cNvSpPr/>
          <p:nvPr userDrawn="1"/>
        </p:nvSpPr>
        <p:spPr>
          <a:xfrm>
            <a:off x="0" y="6241002"/>
            <a:ext cx="12192000" cy="616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28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6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57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98525AB-C830-3C79-87F2-71AE81AFA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982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87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51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38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23/09/2025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97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23/09/2025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3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23/09/2025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89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56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62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38318D-583F-5654-6A87-DA9699E4A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7853370" cy="2519681"/>
          </a:xfrm>
        </p:spPr>
        <p:txBody>
          <a:bodyPr/>
          <a:lstStyle/>
          <a:p>
            <a:r>
              <a:rPr lang="en-GB" sz="4000" b="1" dirty="0"/>
              <a:t>On the discrimination between volcanic ash and desert dust leveraging photometer and depolarization lidar measurements</a:t>
            </a:r>
            <a:endParaRPr lang="it-IT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4DB8895-FA01-A6DA-CA0D-07BC1D5A76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N. Papagiannopoulos, L. Mona, A. Amodeo, G. D’Amico, B. De Rosa, P. </a:t>
            </a:r>
            <a:r>
              <a:rPr lang="it-IT" dirty="0" err="1"/>
              <a:t>Gumà</a:t>
            </a:r>
            <a:r>
              <a:rPr lang="it-IT" dirty="0"/>
              <a:t> </a:t>
            </a:r>
            <a:r>
              <a:rPr lang="it-IT" dirty="0" err="1"/>
              <a:t>Claramunt</a:t>
            </a:r>
            <a:r>
              <a:rPr lang="it-IT" dirty="0"/>
              <a:t>, M. </a:t>
            </a:r>
            <a:r>
              <a:rPr lang="it-IT" dirty="0" err="1"/>
              <a:t>Mytilinaios</a:t>
            </a:r>
            <a:r>
              <a:rPr lang="it-IT" dirty="0"/>
              <a:t>, C.A </a:t>
            </a:r>
            <a:r>
              <a:rPr lang="it-IT" dirty="0" err="1"/>
              <a:t>Papanikolaou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F7597B9-74E6-8C7D-A719-149457AAA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3424" y="4279410"/>
            <a:ext cx="4698481" cy="57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1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58B8B-EFFE-AD29-0CC5-6DA74FA5F9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DF8FC-B8B8-70DB-5BB0-B422E1597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1"/>
            <a:ext cx="11529678" cy="2219960"/>
          </a:xfrm>
        </p:spPr>
        <p:txBody>
          <a:bodyPr/>
          <a:lstStyle/>
          <a:p>
            <a:r>
              <a:rPr lang="en-GB" dirty="0">
                <a:solidFill>
                  <a:sysClr val="windowText" lastClr="000000"/>
                </a:solidFill>
                <a:ea typeface="Calibri" panose="020F0502020204030204" pitchFamily="34" charset="0"/>
              </a:rPr>
              <a:t>Volcanic ash and desert dust are </a:t>
            </a:r>
            <a:r>
              <a:rPr lang="en-GB" b="1" dirty="0">
                <a:solidFill>
                  <a:sysClr val="windowText" lastClr="000000"/>
                </a:solidFill>
                <a:ea typeface="Calibri" panose="020F0502020204030204" pitchFamily="34" charset="0"/>
              </a:rPr>
              <a:t>non-spherical</a:t>
            </a:r>
            <a:r>
              <a:rPr lang="en-GB" dirty="0">
                <a:solidFill>
                  <a:sysClr val="windowText" lastClr="000000"/>
                </a:solidFill>
                <a:ea typeface="Calibri" panose="020F0502020204030204" pitchFamily="34" charset="0"/>
              </a:rPr>
              <a:t>, </a:t>
            </a:r>
            <a:r>
              <a:rPr lang="en-GB" b="1" dirty="0">
                <a:solidFill>
                  <a:sysClr val="windowText" lastClr="000000"/>
                </a:solidFill>
                <a:ea typeface="Calibri" panose="020F0502020204030204" pitchFamily="34" charset="0"/>
              </a:rPr>
              <a:t>coarse-mode</a:t>
            </a:r>
            <a:r>
              <a:rPr lang="en-GB" dirty="0">
                <a:solidFill>
                  <a:sysClr val="windowText" lastClr="000000"/>
                </a:solidFill>
                <a:ea typeface="Calibri" panose="020F0502020204030204" pitchFamily="34" charset="0"/>
              </a:rPr>
              <a:t> aerosols (e.g. </a:t>
            </a:r>
            <a:r>
              <a:rPr lang="en-GB" dirty="0" err="1">
                <a:solidFill>
                  <a:sysClr val="windowText" lastClr="000000"/>
                </a:solidFill>
                <a:ea typeface="Calibri" panose="020F0502020204030204" pitchFamily="34" charset="0"/>
              </a:rPr>
              <a:t>Ansmann</a:t>
            </a:r>
            <a:r>
              <a:rPr lang="en-GB" dirty="0">
                <a:solidFill>
                  <a:sysClr val="windowText" lastClr="000000"/>
                </a:solidFill>
                <a:ea typeface="Calibri" panose="020F0502020204030204" pitchFamily="34" charset="0"/>
              </a:rPr>
              <a:t> et al., 2011)</a:t>
            </a:r>
          </a:p>
          <a:p>
            <a:r>
              <a:rPr lang="en-GB" dirty="0">
                <a:solidFill>
                  <a:sysClr val="windowText" lastClr="000000"/>
                </a:solidFill>
                <a:ea typeface="Calibri" panose="020F0502020204030204" pitchFamily="34" charset="0"/>
              </a:rPr>
              <a:t>Several studies discuss </a:t>
            </a:r>
            <a:r>
              <a:rPr lang="en-GB" b="1" dirty="0">
                <a:solidFill>
                  <a:sysClr val="windowText" lastClr="000000"/>
                </a:solidFill>
                <a:ea typeface="Calibri" panose="020F0502020204030204" pitchFamily="34" charset="0"/>
              </a:rPr>
              <a:t>slight differences</a:t>
            </a:r>
            <a:r>
              <a:rPr lang="en-GB" dirty="0">
                <a:solidFill>
                  <a:sysClr val="windowText" lastClr="000000"/>
                </a:solidFill>
                <a:ea typeface="Calibri" panose="020F0502020204030204" pitchFamily="34" charset="0"/>
              </a:rPr>
              <a:t> in particle depolarization ratio and lidar ratio among these two aerosol types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096A81-00F8-0EED-66C1-3876FDA00144}"/>
              </a:ext>
            </a:extLst>
          </p:cNvPr>
          <p:cNvSpPr txBox="1">
            <a:spLocks/>
          </p:cNvSpPr>
          <p:nvPr/>
        </p:nvSpPr>
        <p:spPr>
          <a:xfrm>
            <a:off x="296562" y="2990850"/>
            <a:ext cx="6307438" cy="463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ysClr val="windowText" lastClr="000000"/>
                </a:solidFill>
                <a:ea typeface="Calibri" panose="020F0502020204030204" pitchFamily="34" charset="0"/>
              </a:rPr>
              <a:t>It is therefore </a:t>
            </a:r>
            <a:r>
              <a:rPr lang="en-GB" b="1" dirty="0">
                <a:solidFill>
                  <a:sysClr val="windowText" lastClr="000000"/>
                </a:solidFill>
                <a:ea typeface="Calibri" panose="020F0502020204030204" pitchFamily="34" charset="0"/>
              </a:rPr>
              <a:t>challenging</a:t>
            </a:r>
            <a:r>
              <a:rPr lang="en-GB" dirty="0">
                <a:solidFill>
                  <a:sysClr val="windowText" lastClr="000000"/>
                </a:solidFill>
                <a:ea typeface="Calibri" panose="020F0502020204030204" pitchFamily="34" charset="0"/>
              </a:rPr>
              <a:t> for lidar-based aerosol typing to separate volcanic ash from desert dust</a:t>
            </a:r>
          </a:p>
          <a:p>
            <a:r>
              <a:rPr lang="en-GB" dirty="0">
                <a:solidFill>
                  <a:sysClr val="windowText" lastClr="000000"/>
                </a:solidFill>
                <a:ea typeface="Calibri" panose="020F0502020204030204" pitchFamily="34" charset="0"/>
              </a:rPr>
              <a:t>Conversely, </a:t>
            </a:r>
            <a:r>
              <a:rPr lang="en-GB" b="1" dirty="0">
                <a:solidFill>
                  <a:sysClr val="windowText" lastClr="000000"/>
                </a:solidFill>
                <a:ea typeface="Calibri" panose="020F0502020204030204" pitchFamily="34" charset="0"/>
              </a:rPr>
              <a:t>microphysical properties</a:t>
            </a:r>
            <a:r>
              <a:rPr lang="en-GB" dirty="0">
                <a:solidFill>
                  <a:sysClr val="windowText" lastClr="000000"/>
                </a:solidFill>
                <a:ea typeface="Calibri" panose="020F0502020204030204" pitchFamily="34" charset="0"/>
              </a:rPr>
              <a:t> of volcanic ash and desert dust are shown to have significant differences.</a:t>
            </a:r>
          </a:p>
          <a:p>
            <a:r>
              <a:rPr lang="en-GB" dirty="0">
                <a:solidFill>
                  <a:sysClr val="windowText" lastClr="000000"/>
                </a:solidFill>
                <a:ea typeface="Calibri" panose="020F0502020204030204" pitchFamily="34" charset="0"/>
              </a:rPr>
              <a:t>Weinzierl et al. (2012) showed a marked difference in the </a:t>
            </a:r>
            <a:r>
              <a:rPr lang="en-GB" b="1" dirty="0">
                <a:solidFill>
                  <a:sysClr val="windowText" lastClr="000000"/>
                </a:solidFill>
                <a:ea typeface="Calibri" panose="020F0502020204030204" pitchFamily="34" charset="0"/>
              </a:rPr>
              <a:t>complex refractive index</a:t>
            </a:r>
            <a:r>
              <a:rPr lang="en-GB" dirty="0">
                <a:solidFill>
                  <a:sysClr val="windowText" lastClr="000000"/>
                </a:solidFill>
                <a:ea typeface="Calibri" panose="020F0502020204030204" pitchFamily="34" charset="0"/>
              </a:rPr>
              <a:t> using airborne in situ</a:t>
            </a:r>
            <a:endParaRPr lang="en-GB" dirty="0">
              <a:ea typeface="Calibri" panose="020F0502020204030204" pitchFamily="34" charset="0"/>
            </a:endParaRPr>
          </a:p>
        </p:txBody>
      </p:sp>
      <p:pic>
        <p:nvPicPr>
          <p:cNvPr id="7" name="Picture 6" descr="A graph of a volcanic ash and mineral dust&#10;&#10;AI-generated content may be incorrect.">
            <a:extLst>
              <a:ext uri="{FF2B5EF4-FFF2-40B4-BE49-F238E27FC236}">
                <a16:creationId xmlns:a16="http://schemas.microsoft.com/office/drawing/2014/main" id="{742F6C7B-1936-BA36-A525-34977DDD2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389" y="3429000"/>
            <a:ext cx="3280821" cy="3316385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1B623B4A-73B1-63E1-0A06-33FAF32FFD7C}"/>
              </a:ext>
            </a:extLst>
          </p:cNvPr>
          <p:cNvSpPr/>
          <p:nvPr/>
        </p:nvSpPr>
        <p:spPr>
          <a:xfrm>
            <a:off x="9194800" y="4191455"/>
            <a:ext cx="184150" cy="37101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CA928E8D-E942-19F0-3DB5-E5958772FAF2}"/>
              </a:ext>
            </a:extLst>
          </p:cNvPr>
          <p:cNvSpPr/>
          <p:nvPr/>
        </p:nvSpPr>
        <p:spPr>
          <a:xfrm>
            <a:off x="9194800" y="5553987"/>
            <a:ext cx="184150" cy="76108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watermelon slice with seeds&#10;&#10;AI-generated content may be incorrect.">
            <a:extLst>
              <a:ext uri="{FF2B5EF4-FFF2-40B4-BE49-F238E27FC236}">
                <a16:creationId xmlns:a16="http://schemas.microsoft.com/office/drawing/2014/main" id="{249299CF-2DC9-7B9A-E878-09D849329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83778" y="6479474"/>
            <a:ext cx="823320" cy="37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9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F6AE0-77D0-B1CC-7D5D-225C0CB8B8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does</a:t>
            </a:r>
            <a:r>
              <a:rPr lang="it-IT" dirty="0"/>
              <a:t> AERONET show?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073DB-6849-D188-94F0-06664A012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6873495" cy="4685133"/>
          </a:xfrm>
        </p:spPr>
        <p:txBody>
          <a:bodyPr/>
          <a:lstStyle/>
          <a:p>
            <a:r>
              <a:rPr lang="it-IT" dirty="0" err="1"/>
              <a:t>AERONET’s</a:t>
            </a:r>
            <a:r>
              <a:rPr lang="it-IT" dirty="0"/>
              <a:t> global coverage and data </a:t>
            </a:r>
            <a:r>
              <a:rPr lang="it-IT" dirty="0" err="1"/>
              <a:t>quality</a:t>
            </a:r>
            <a:r>
              <a:rPr lang="it-IT" dirty="0"/>
              <a:t> </a:t>
            </a:r>
            <a:r>
              <a:rPr lang="it-IT" dirty="0" err="1"/>
              <a:t>allows</a:t>
            </a:r>
            <a:r>
              <a:rPr lang="it-IT" dirty="0"/>
              <a:t> for the compilation of a </a:t>
            </a:r>
            <a:r>
              <a:rPr lang="it-IT" dirty="0" err="1"/>
              <a:t>curated</a:t>
            </a:r>
            <a:r>
              <a:rPr lang="it-IT" dirty="0"/>
              <a:t> dataset of </a:t>
            </a:r>
            <a:r>
              <a:rPr lang="it-IT" dirty="0" err="1"/>
              <a:t>microphysical</a:t>
            </a:r>
            <a:r>
              <a:rPr lang="it-IT" dirty="0"/>
              <a:t> </a:t>
            </a:r>
            <a:r>
              <a:rPr lang="it-IT" dirty="0" err="1"/>
              <a:t>properties</a:t>
            </a:r>
            <a:endParaRPr lang="it-IT" dirty="0"/>
          </a:p>
          <a:p>
            <a:r>
              <a:rPr lang="it-IT" dirty="0"/>
              <a:t>Standard filtering techniques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followed</a:t>
            </a:r>
            <a:r>
              <a:rPr lang="it-IT" dirty="0"/>
              <a:t> to </a:t>
            </a:r>
            <a:r>
              <a:rPr lang="it-IT" dirty="0" err="1"/>
              <a:t>identify</a:t>
            </a:r>
            <a:r>
              <a:rPr lang="it-IT" dirty="0"/>
              <a:t> </a:t>
            </a:r>
            <a:r>
              <a:rPr lang="it-IT" dirty="0" err="1"/>
              <a:t>ash</a:t>
            </a:r>
            <a:r>
              <a:rPr lang="it-IT" dirty="0"/>
              <a:t>/</a:t>
            </a:r>
            <a:r>
              <a:rPr lang="it-IT" dirty="0" err="1"/>
              <a:t>dust</a:t>
            </a:r>
            <a:endParaRPr lang="en-GB" dirty="0"/>
          </a:p>
        </p:txBody>
      </p:sp>
      <p:pic>
        <p:nvPicPr>
          <p:cNvPr id="8" name="Picture 7" descr="A comparison of different colored lines&#10;&#10;AI-generated content may be incorrect.">
            <a:extLst>
              <a:ext uri="{FF2B5EF4-FFF2-40B4-BE49-F238E27FC236}">
                <a16:creationId xmlns:a16="http://schemas.microsoft.com/office/drawing/2014/main" id="{66530C30-74DA-6D0B-94AE-D8418B3FB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65" y="3706363"/>
            <a:ext cx="5602235" cy="284683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FEF34D-D5C2-06B6-6E4B-ACB0D9167107}"/>
              </a:ext>
            </a:extLst>
          </p:cNvPr>
          <p:cNvSpPr txBox="1">
            <a:spLocks/>
          </p:cNvSpPr>
          <p:nvPr/>
        </p:nvSpPr>
        <p:spPr>
          <a:xfrm>
            <a:off x="6293203" y="3751071"/>
            <a:ext cx="5782683" cy="286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Volcanic ash:</a:t>
            </a:r>
            <a:r>
              <a:rPr lang="en-GB" dirty="0"/>
              <a:t> 79 instances during the eruptions of </a:t>
            </a:r>
            <a:r>
              <a:rPr lang="en-GB" dirty="0" err="1"/>
              <a:t>Eyjafjallajokull</a:t>
            </a:r>
            <a:r>
              <a:rPr lang="en-GB" dirty="0"/>
              <a:t> in 2010 and La Palma 2021 were used</a:t>
            </a:r>
          </a:p>
          <a:p>
            <a:r>
              <a:rPr lang="en-GB" b="1" dirty="0"/>
              <a:t>Desert dust:</a:t>
            </a:r>
            <a:r>
              <a:rPr lang="en-GB" dirty="0"/>
              <a:t> 34 instances from the station of Potenza for the years 2017-2022</a:t>
            </a:r>
          </a:p>
          <a:p>
            <a:endParaRPr lang="it-IT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187FE7-3134-6B47-49D4-3189CBBB7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479" y="304799"/>
            <a:ext cx="3854130" cy="3363912"/>
          </a:xfrm>
          <a:prstGeom prst="rect">
            <a:avLst/>
          </a:prstGeom>
        </p:spPr>
      </p:pic>
      <p:pic>
        <p:nvPicPr>
          <p:cNvPr id="5" name="Picture 4" descr="A watermelon slice with seeds&#10;&#10;AI-generated content may be incorrect.">
            <a:extLst>
              <a:ext uri="{FF2B5EF4-FFF2-40B4-BE49-F238E27FC236}">
                <a16:creationId xmlns:a16="http://schemas.microsoft.com/office/drawing/2014/main" id="{386E3864-955C-7EE6-E8F8-9693602D33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83778" y="6479474"/>
            <a:ext cx="823320" cy="37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8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AADDA-931A-E18E-1797-5288C092B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64A388-F667-E88F-2F39-FFFC22CD23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Machine learning </a:t>
            </a:r>
            <a:r>
              <a:rPr lang="it-IT" dirty="0" err="1"/>
              <a:t>classifier</a:t>
            </a:r>
            <a:r>
              <a:rPr lang="it-IT" dirty="0"/>
              <a:t> </a:t>
            </a:r>
            <a:r>
              <a:rPr lang="it-IT" dirty="0" err="1"/>
              <a:t>selection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FCFAD7-9FF7-9908-D224-4C5BFB2CB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A set of key optical and </a:t>
            </a:r>
            <a:r>
              <a:rPr lang="it-IT" dirty="0" err="1"/>
              <a:t>microphysical</a:t>
            </a:r>
            <a:r>
              <a:rPr lang="it-IT" dirty="0"/>
              <a:t> features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to </a:t>
            </a:r>
            <a:r>
              <a:rPr lang="it-IT" dirty="0" err="1"/>
              <a:t>train</a:t>
            </a:r>
            <a:r>
              <a:rPr lang="it-IT" dirty="0"/>
              <a:t> and </a:t>
            </a:r>
            <a:r>
              <a:rPr lang="it-IT" dirty="0" err="1"/>
              <a:t>evaluate</a:t>
            </a:r>
            <a:r>
              <a:rPr lang="it-IT" dirty="0"/>
              <a:t> </a:t>
            </a:r>
            <a:r>
              <a:rPr lang="it-IT" dirty="0" err="1"/>
              <a:t>several</a:t>
            </a:r>
            <a:r>
              <a:rPr lang="it-IT" dirty="0"/>
              <a:t> machine learning techniques.</a:t>
            </a:r>
          </a:p>
          <a:p>
            <a:r>
              <a:rPr lang="it-IT" dirty="0" err="1"/>
              <a:t>Need</a:t>
            </a:r>
            <a:r>
              <a:rPr lang="it-IT" dirty="0"/>
              <a:t> to be </a:t>
            </a:r>
            <a:r>
              <a:rPr lang="it-IT" dirty="0" err="1"/>
              <a:t>taken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account: </a:t>
            </a:r>
          </a:p>
          <a:p>
            <a:pPr lvl="1"/>
            <a:r>
              <a:rPr lang="it-IT" dirty="0" err="1"/>
              <a:t>few</a:t>
            </a:r>
            <a:r>
              <a:rPr lang="it-IT" dirty="0"/>
              <a:t> training </a:t>
            </a:r>
            <a:r>
              <a:rPr lang="it-IT" dirty="0" err="1"/>
              <a:t>instances</a:t>
            </a:r>
            <a:r>
              <a:rPr lang="it-IT" dirty="0"/>
              <a:t>, class </a:t>
            </a:r>
            <a:r>
              <a:rPr lang="it-IT" dirty="0" err="1"/>
              <a:t>imbalance</a:t>
            </a:r>
            <a:r>
              <a:rPr lang="it-IT" dirty="0"/>
              <a:t>, non-linear feature </a:t>
            </a:r>
            <a:r>
              <a:rPr lang="it-IT" dirty="0" err="1"/>
              <a:t>relationships</a:t>
            </a:r>
            <a:r>
              <a:rPr lang="it-IT" dirty="0"/>
              <a:t>, </a:t>
            </a:r>
            <a:r>
              <a:rPr lang="it-IT" dirty="0" err="1"/>
              <a:t>overfitting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Logistic</a:t>
            </a:r>
            <a:r>
              <a:rPr lang="it-IT" dirty="0"/>
              <a:t> </a:t>
            </a:r>
            <a:r>
              <a:rPr lang="it-IT" dirty="0" err="1"/>
              <a:t>regression</a:t>
            </a:r>
            <a:endParaRPr lang="it-IT" dirty="0"/>
          </a:p>
          <a:p>
            <a:r>
              <a:rPr lang="it-IT" dirty="0"/>
              <a:t>Random </a:t>
            </a:r>
            <a:r>
              <a:rPr lang="it-IT" dirty="0" err="1"/>
              <a:t>Forest</a:t>
            </a:r>
            <a:endParaRPr lang="it-IT" dirty="0"/>
          </a:p>
          <a:p>
            <a:r>
              <a:rPr lang="it-IT" dirty="0" err="1"/>
              <a:t>XGBoost</a:t>
            </a:r>
            <a:endParaRPr lang="it-IT" dirty="0"/>
          </a:p>
          <a:p>
            <a:r>
              <a:rPr lang="it-IT" dirty="0"/>
              <a:t>SVM</a:t>
            </a:r>
          </a:p>
          <a:p>
            <a:r>
              <a:rPr lang="it-IT" dirty="0" err="1"/>
              <a:t>LightGBM</a:t>
            </a:r>
            <a:endParaRPr lang="it-IT" dirty="0"/>
          </a:p>
          <a:p>
            <a:endParaRPr lang="it-I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266F0-5A9B-C38E-74F2-E9DEAB60CE40}"/>
              </a:ext>
            </a:extLst>
          </p:cNvPr>
          <p:cNvSpPr txBox="1">
            <a:spLocks/>
          </p:cNvSpPr>
          <p:nvPr/>
        </p:nvSpPr>
        <p:spPr>
          <a:xfrm>
            <a:off x="4030485" y="3258590"/>
            <a:ext cx="6967253" cy="2840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err="1"/>
              <a:t>Achieved</a:t>
            </a:r>
            <a:r>
              <a:rPr lang="it-IT" sz="2000" dirty="0"/>
              <a:t> the best balance </a:t>
            </a:r>
            <a:r>
              <a:rPr lang="it-IT" sz="2000" dirty="0" err="1"/>
              <a:t>between</a:t>
            </a:r>
            <a:r>
              <a:rPr lang="it-IT" sz="2000" dirty="0"/>
              <a:t> </a:t>
            </a:r>
            <a:r>
              <a:rPr lang="it-IT" sz="2000" dirty="0" err="1"/>
              <a:t>interpretability</a:t>
            </a:r>
            <a:r>
              <a:rPr lang="it-IT" sz="2000" dirty="0"/>
              <a:t> and </a:t>
            </a:r>
            <a:r>
              <a:rPr lang="it-IT" sz="2000" dirty="0" err="1"/>
              <a:t>accuracy</a:t>
            </a:r>
            <a:r>
              <a:rPr lang="it-IT" sz="2000" dirty="0"/>
              <a:t> (</a:t>
            </a:r>
            <a:r>
              <a:rPr lang="it-IT" sz="2000" dirty="0" err="1"/>
              <a:t>mean</a:t>
            </a:r>
            <a:r>
              <a:rPr lang="it-IT" sz="2000" dirty="0"/>
              <a:t> CV F1: 0.85±0.08 and strong recall on the−</a:t>
            </a:r>
            <a:r>
              <a:rPr lang="it-IT" sz="2000" dirty="0" err="1"/>
              <a:t>weak</a:t>
            </a:r>
            <a:r>
              <a:rPr lang="it-IT" sz="2000" dirty="0"/>
              <a:t>−</a:t>
            </a:r>
            <a:r>
              <a:rPr lang="it-IT" sz="2000" dirty="0" err="1"/>
              <a:t>ash</a:t>
            </a:r>
            <a:r>
              <a:rPr lang="it-IT" sz="2000" dirty="0"/>
              <a:t> class)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05564984-59BC-B14E-BCC2-0655D2CC5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526" y="4323923"/>
            <a:ext cx="3822382" cy="236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383BA-9B75-4206-31D2-D9D79A448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180" y="4322621"/>
            <a:ext cx="3368931" cy="2370102"/>
          </a:xfrm>
          <a:prstGeom prst="rect">
            <a:avLst/>
          </a:prstGeom>
        </p:spPr>
      </p:pic>
      <p:pic>
        <p:nvPicPr>
          <p:cNvPr id="8" name="Picture 7" descr="A watermelon slice with seeds&#10;&#10;AI-generated content may be incorrect.">
            <a:extLst>
              <a:ext uri="{FF2B5EF4-FFF2-40B4-BE49-F238E27FC236}">
                <a16:creationId xmlns:a16="http://schemas.microsoft.com/office/drawing/2014/main" id="{D75F5B3C-56E6-1745-5C26-6738AB7528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83778" y="6479474"/>
            <a:ext cx="823320" cy="37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6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73A8-E6F2-CE13-FC39-70E750758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Application on lidar aerosol typing frameworks</a:t>
            </a:r>
          </a:p>
        </p:txBody>
      </p:sp>
      <p:pic>
        <p:nvPicPr>
          <p:cNvPr id="4" name="Picture 3" descr="A screen shot of a graph&#10;&#10;AI-generated content may be incorrect.">
            <a:extLst>
              <a:ext uri="{FF2B5EF4-FFF2-40B4-BE49-F238E27FC236}">
                <a16:creationId xmlns:a16="http://schemas.microsoft.com/office/drawing/2014/main" id="{94221C89-4985-5F5F-BB65-54BAE5BB78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56"/>
          <a:stretch>
            <a:fillRect/>
          </a:stretch>
        </p:blipFill>
        <p:spPr>
          <a:xfrm>
            <a:off x="6303756" y="4302000"/>
            <a:ext cx="5829300" cy="2556000"/>
          </a:xfrm>
          <a:prstGeom prst="rect">
            <a:avLst/>
          </a:prstGeom>
        </p:spPr>
      </p:pic>
      <p:pic>
        <p:nvPicPr>
          <p:cNvPr id="18" name="Picture 17" descr="A diagram of a graph&#10;&#10;AI-generated content may be incorrect.">
            <a:extLst>
              <a:ext uri="{FF2B5EF4-FFF2-40B4-BE49-F238E27FC236}">
                <a16:creationId xmlns:a16="http://schemas.microsoft.com/office/drawing/2014/main" id="{E7654145-1CB6-58FB-A517-A85CDAB13F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956"/>
          <a:stretch>
            <a:fillRect/>
          </a:stretch>
        </p:blipFill>
        <p:spPr>
          <a:xfrm>
            <a:off x="6303756" y="4302000"/>
            <a:ext cx="5829300" cy="255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8871B2-B73E-9446-CFF8-31A35CBDBDA1}"/>
              </a:ext>
            </a:extLst>
          </p:cNvPr>
          <p:cNvSpPr txBox="1"/>
          <p:nvPr/>
        </p:nvSpPr>
        <p:spPr>
          <a:xfrm>
            <a:off x="7619137" y="4581625"/>
            <a:ext cx="1078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AERONET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0FCF86-BD1F-A18A-A9A7-68B031417051}"/>
              </a:ext>
            </a:extLst>
          </p:cNvPr>
          <p:cNvSpPr txBox="1"/>
          <p:nvPr/>
        </p:nvSpPr>
        <p:spPr>
          <a:xfrm>
            <a:off x="8832391" y="4604447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1-h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 descr="A graph of a pink and purple gradient&#10;&#10;AI-generated content may be incorrect.">
            <a:extLst>
              <a:ext uri="{FF2B5EF4-FFF2-40B4-BE49-F238E27FC236}">
                <a16:creationId xmlns:a16="http://schemas.microsoft.com/office/drawing/2014/main" id="{FE5C6372-D1B5-B567-1DEA-AE4DF3D4A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" y="4302000"/>
            <a:ext cx="6095078" cy="255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D2207E-F761-3D56-6FDE-B32EE51B2C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560" t="43889" r="18610" b="35371"/>
          <a:stretch>
            <a:fillRect/>
          </a:stretch>
        </p:blipFill>
        <p:spPr>
          <a:xfrm>
            <a:off x="296562" y="1191513"/>
            <a:ext cx="5677240" cy="2728974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DAB475C-E289-E9FB-8670-2B3FCA1D1743}"/>
              </a:ext>
            </a:extLst>
          </p:cNvPr>
          <p:cNvSpPr txBox="1">
            <a:spLocks/>
          </p:cNvSpPr>
          <p:nvPr/>
        </p:nvSpPr>
        <p:spPr>
          <a:xfrm>
            <a:off x="6303756" y="1461765"/>
            <a:ext cx="5829300" cy="2840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6"/>
              </a:buBlip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/>
              <a:t>Activity </a:t>
            </a:r>
            <a:r>
              <a:rPr lang="it-IT" sz="2000" dirty="0" err="1"/>
              <a:t>linked</a:t>
            </a:r>
            <a:r>
              <a:rPr lang="it-IT" sz="2000" dirty="0"/>
              <a:t> to ITINERIS Task 4.11</a:t>
            </a:r>
          </a:p>
          <a:p>
            <a:r>
              <a:rPr lang="it-IT" sz="2000" dirty="0"/>
              <a:t>Methods and </a:t>
            </a:r>
            <a:r>
              <a:rPr lang="it-IT" sz="2000" dirty="0" err="1"/>
              <a:t>codes</a:t>
            </a:r>
            <a:r>
              <a:rPr lang="it-IT" sz="2000" dirty="0"/>
              <a:t> </a:t>
            </a:r>
            <a:r>
              <a:rPr lang="it-IT" sz="2000" dirty="0" err="1"/>
              <a:t>were</a:t>
            </a:r>
            <a:r>
              <a:rPr lang="it-IT" sz="2000" dirty="0"/>
              <a:t> fine-</a:t>
            </a:r>
            <a:r>
              <a:rPr lang="it-IT" sz="2000" dirty="0" err="1"/>
              <a:t>tuned</a:t>
            </a:r>
            <a:r>
              <a:rPr lang="it-IT" sz="2000" dirty="0"/>
              <a:t> </a:t>
            </a:r>
            <a:r>
              <a:rPr lang="it-IT" sz="2000" dirty="0" err="1"/>
              <a:t>during</a:t>
            </a:r>
            <a:r>
              <a:rPr lang="it-IT" sz="2000" dirty="0"/>
              <a:t> the </a:t>
            </a:r>
            <a:r>
              <a:rPr lang="it-IT" sz="2000" dirty="0" err="1"/>
              <a:t>campaign</a:t>
            </a:r>
            <a:r>
              <a:rPr lang="it-IT" sz="2000" dirty="0"/>
              <a:t> of Task 4.12</a:t>
            </a:r>
          </a:p>
          <a:p>
            <a:r>
              <a:rPr lang="it-IT" sz="2000" dirty="0"/>
              <a:t>2 aerosol </a:t>
            </a:r>
            <a:r>
              <a:rPr lang="it-IT" sz="2000" dirty="0" err="1"/>
              <a:t>typing</a:t>
            </a:r>
            <a:r>
              <a:rPr lang="it-IT" sz="2000" dirty="0"/>
              <a:t> products are </a:t>
            </a:r>
            <a:r>
              <a:rPr lang="it-IT" sz="2000" dirty="0" err="1"/>
              <a:t>hosted</a:t>
            </a:r>
            <a:r>
              <a:rPr lang="it-IT" sz="2000" dirty="0"/>
              <a:t> in a post processing </a:t>
            </a:r>
            <a:r>
              <a:rPr lang="it-IT" sz="2000" dirty="0" err="1"/>
              <a:t>dedicated</a:t>
            </a:r>
            <a:r>
              <a:rPr lang="it-IT" sz="2000" dirty="0"/>
              <a:t> server and are </a:t>
            </a:r>
            <a:r>
              <a:rPr lang="it-IT" sz="2000" dirty="0" err="1"/>
              <a:t>routinely</a:t>
            </a:r>
            <a:r>
              <a:rPr lang="it-IT" sz="2000" dirty="0"/>
              <a:t> </a:t>
            </a:r>
            <a:r>
              <a:rPr lang="it-IT" sz="2000" dirty="0" err="1"/>
              <a:t>provided</a:t>
            </a:r>
            <a:r>
              <a:rPr lang="it-IT" sz="2000" dirty="0"/>
              <a:t>   </a:t>
            </a:r>
          </a:p>
        </p:txBody>
      </p:sp>
      <p:pic>
        <p:nvPicPr>
          <p:cNvPr id="9" name="Picture 8" descr="A graph showing the temperature of a plane&#10;&#10;AI-generated content may be incorrect.">
            <a:extLst>
              <a:ext uri="{FF2B5EF4-FFF2-40B4-BE49-F238E27FC236}">
                <a16:creationId xmlns:a16="http://schemas.microsoft.com/office/drawing/2014/main" id="{9AD7C12D-9E6C-1D6F-23BA-4116AB9F94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89855"/>
            <a:ext cx="6094800" cy="2532290"/>
          </a:xfrm>
          <a:prstGeom prst="rect">
            <a:avLst/>
          </a:prstGeom>
        </p:spPr>
      </p:pic>
      <p:pic>
        <p:nvPicPr>
          <p:cNvPr id="10" name="Picture 9" descr="A watermelon slice with seeds&#10;&#10;AI-generated content may be incorrect.">
            <a:extLst>
              <a:ext uri="{FF2B5EF4-FFF2-40B4-BE49-F238E27FC236}">
                <a16:creationId xmlns:a16="http://schemas.microsoft.com/office/drawing/2014/main" id="{2B21C95A-523F-3EEF-6CA9-F4837E21A3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83778" y="6479474"/>
            <a:ext cx="823320" cy="37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3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12F1E-B27F-CCDE-0386-1CB161444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0A348C-FFBB-0C33-24EF-A36236EEE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/>
              <a:t>Conclusions</a:t>
            </a:r>
            <a:r>
              <a:rPr lang="it-IT" dirty="0"/>
              <a:t> (so far)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BE95DD-A67E-2B88-1658-5E4F4342F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564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This approach</a:t>
            </a:r>
          </a:p>
          <a:p>
            <a:r>
              <a:rPr lang="en-GB" dirty="0"/>
              <a:t>provides a promising avenue for integrating sun photometer data into aerosol typing frameworks </a:t>
            </a:r>
          </a:p>
          <a:p>
            <a:r>
              <a:rPr lang="en-GB" dirty="0"/>
              <a:t>offers insights into the most discriminative spectral features separating ash from dust.</a:t>
            </a:r>
          </a:p>
          <a:p>
            <a:r>
              <a:rPr lang="en-GB" dirty="0"/>
              <a:t>c</a:t>
            </a:r>
            <a:r>
              <a:rPr lang="en-GB"/>
              <a:t>an</a:t>
            </a:r>
            <a:r>
              <a:rPr lang="en-GB" dirty="0"/>
              <a:t>/will be applied to lidar-based microphysical properties algorithms</a:t>
            </a:r>
          </a:p>
          <a:p>
            <a:r>
              <a:rPr lang="en-GB" dirty="0"/>
              <a:t>Shows the strength of synergies.</a:t>
            </a:r>
          </a:p>
          <a:p>
            <a:endParaRPr lang="en-GB" dirty="0"/>
          </a:p>
          <a:p>
            <a:r>
              <a:rPr lang="en-GB" dirty="0"/>
              <a:t>The testing phase is on going (limited to dust cases)</a:t>
            </a:r>
          </a:p>
        </p:txBody>
      </p:sp>
      <p:pic>
        <p:nvPicPr>
          <p:cNvPr id="8" name="Picture 7" descr="A watermelon slice with seeds&#10;&#10;AI-generated content may be incorrect.">
            <a:extLst>
              <a:ext uri="{FF2B5EF4-FFF2-40B4-BE49-F238E27FC236}">
                <a16:creationId xmlns:a16="http://schemas.microsoft.com/office/drawing/2014/main" id="{054C4BB3-DB48-95BF-5BA3-CFD2A8D50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83778" y="6479474"/>
            <a:ext cx="823320" cy="37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31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729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69a4a238-3fae-4083-92ca-3afaf1d37d5d">
      <Terms xmlns="http://schemas.microsoft.com/office/infopath/2007/PartnerControls"/>
    </TaxKeywordTaxHTField>
    <lcf76f155ced4ddcb4097134ff3c332f xmlns="9b08eee6-615d-4e63-9743-e8be40a74995">
      <Terms xmlns="http://schemas.microsoft.com/office/infopath/2007/PartnerControls"/>
    </lcf76f155ced4ddcb4097134ff3c332f>
    <TaxCatchAll xmlns="69a4a238-3fae-4083-92ca-3afaf1d37d5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9C7E3D57B7BE4CAF5A4E7BAF5811C6" ma:contentTypeVersion="16" ma:contentTypeDescription="Creare un nuovo documento." ma:contentTypeScope="" ma:versionID="2747abbdee4ee6d5fae7012673b409e9">
  <xsd:schema xmlns:xsd="http://www.w3.org/2001/XMLSchema" xmlns:xs="http://www.w3.org/2001/XMLSchema" xmlns:p="http://schemas.microsoft.com/office/2006/metadata/properties" xmlns:ns2="9b08eee6-615d-4e63-9743-e8be40a74995" xmlns:ns3="69a4a238-3fae-4083-92ca-3afaf1d37d5d" targetNamespace="http://schemas.microsoft.com/office/2006/metadata/properties" ma:root="true" ma:fieldsID="0cc93c3190d56d91b256a1d311ed501f" ns2:_="" ns3:_="">
    <xsd:import namespace="9b08eee6-615d-4e63-9743-e8be40a74995"/>
    <xsd:import namespace="69a4a238-3fae-4083-92ca-3afaf1d37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TaxKeywordTaxHTField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8eee6-615d-4e63-9743-e8be40a74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e5505f8f-da62-40e5-a116-f08e70031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a4a238-3fae-4083-92ca-3afaf1d37d5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c9f3fc2-11c3-4583-890e-5ba4445d9ede}" ma:internalName="TaxCatchAll" ma:showField="CatchAllData" ma:web="69a4a238-3fae-4083-92ca-3afaf1d37d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1" nillable="true" ma:taxonomy="true" ma:internalName="TaxKeywordTaxHTField" ma:taxonomyFieldName="TaxKeyword" ma:displayName="Parole chiave aziendali" ma:fieldId="{23f27201-bee3-471e-b2e7-b64fd8b7ca38}" ma:taxonomyMulti="true" ma:sspId="e5505f8f-da62-40e5-a116-f08e7003152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46D2AC-9AEB-4216-88BD-B5F748A159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FED428-E7E2-4985-912B-D9735E821D71}">
  <ds:schemaRefs>
    <ds:schemaRef ds:uri="http://schemas.openxmlformats.org/package/2006/metadata/core-properties"/>
    <ds:schemaRef ds:uri="9b08eee6-615d-4e63-9743-e8be40a74995"/>
    <ds:schemaRef ds:uri="http://purl.org/dc/dcmitype/"/>
    <ds:schemaRef ds:uri="69a4a238-3fae-4083-92ca-3afaf1d37d5d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F5C5662-B6FC-4107-A146-88D5F5C2F3B1}">
  <ds:schemaRefs>
    <ds:schemaRef ds:uri="69a4a238-3fae-4083-92ca-3afaf1d37d5d"/>
    <ds:schemaRef ds:uri="9b08eee6-615d-4e63-9743-e8be40a749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381</Words>
  <Application>Microsoft Office PowerPoint</Application>
  <PresentationFormat>Widescreen</PresentationFormat>
  <Paragraphs>39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Tema di Office</vt:lpstr>
      <vt:lpstr>On the discrimination between volcanic ash and desert dust leveraging photometer and depolarization lidar measurements</vt:lpstr>
      <vt:lpstr>Motivation</vt:lpstr>
      <vt:lpstr>What does AERONET show?</vt:lpstr>
      <vt:lpstr>Machine learning classifier selection</vt:lpstr>
      <vt:lpstr>Application on lidar aerosol typing frameworks</vt:lpstr>
      <vt:lpstr>Conclusions (so far)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GIULIO PACENTE</dc:creator>
  <cp:lastModifiedBy>NIKOLAOS PAPAGIANNOPOULOS</cp:lastModifiedBy>
  <cp:revision>1</cp:revision>
  <dcterms:created xsi:type="dcterms:W3CDTF">2024-06-13T13:49:20Z</dcterms:created>
  <dcterms:modified xsi:type="dcterms:W3CDTF">2025-09-23T11:40:02Z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0x010100D39C7E3D57B7BE4CAF5A4E7BAF5811C6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