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9"/>
  </p:notesMasterIdLst>
  <p:sldIdLst>
    <p:sldId id="269" r:id="rId6"/>
    <p:sldId id="267" r:id="rId7"/>
    <p:sldId id="270" r:id="rId8"/>
    <p:sldId id="271" r:id="rId9"/>
    <p:sldId id="268" r:id="rId10"/>
    <p:sldId id="272" r:id="rId11"/>
    <p:sldId id="274" r:id="rId12"/>
    <p:sldId id="263" r:id="rId13"/>
    <p:sldId id="280" r:id="rId14"/>
    <p:sldId id="284" r:id="rId15"/>
    <p:sldId id="276" r:id="rId16"/>
    <p:sldId id="277" r:id="rId17"/>
    <p:sldId id="29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2060"/>
    <a:srgbClr val="DCD7E7"/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6FFE76-4B65-4D96-8BB7-3D05713CA064}" v="293" dt="2025-09-23T12:43:10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8"/>
    <p:restoredTop sz="94801"/>
  </p:normalViewPr>
  <p:slideViewPr>
    <p:cSldViewPr snapToGrid="0">
      <p:cViewPr varScale="1">
        <p:scale>
          <a:sx n="101" d="100"/>
          <a:sy n="101" d="100"/>
        </p:scale>
        <p:origin x="119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Vernocchi" userId="d3df32e2-5195-4ff1-a653-51feaf8b7d33" providerId="ADAL" clId="{9E7F8332-1F1F-4A3F-8CDC-F7926869145F}"/>
    <pc:docChg chg="undo custSel addSld delSld modSld sldOrd">
      <pc:chgData name="Virginia Vernocchi" userId="d3df32e2-5195-4ff1-a653-51feaf8b7d33" providerId="ADAL" clId="{9E7F8332-1F1F-4A3F-8CDC-F7926869145F}" dt="2025-09-23T12:44:28.496" v="2313" actId="1076"/>
      <pc:docMkLst>
        <pc:docMk/>
      </pc:docMkLst>
      <pc:sldChg chg="addSp modSp">
        <pc:chgData name="Virginia Vernocchi" userId="d3df32e2-5195-4ff1-a653-51feaf8b7d33" providerId="ADAL" clId="{9E7F8332-1F1F-4A3F-8CDC-F7926869145F}" dt="2025-09-17T08:12:10.063" v="1234"/>
        <pc:sldMkLst>
          <pc:docMk/>
          <pc:sldMk cId="813729879" sldId="263"/>
        </pc:sldMkLst>
        <pc:spChg chg="add mod">
          <ac:chgData name="Virginia Vernocchi" userId="d3df32e2-5195-4ff1-a653-51feaf8b7d33" providerId="ADAL" clId="{9E7F8332-1F1F-4A3F-8CDC-F7926869145F}" dt="2025-09-17T08:12:10.063" v="1234"/>
          <ac:spMkLst>
            <pc:docMk/>
            <pc:sldMk cId="813729879" sldId="263"/>
            <ac:spMk id="2" creationId="{0808259B-ECD2-2055-55C7-320116D5E03B}"/>
          </ac:spMkLst>
        </pc:spChg>
      </pc:sldChg>
      <pc:sldChg chg="addSp delSp modSp mod">
        <pc:chgData name="Virginia Vernocchi" userId="d3df32e2-5195-4ff1-a653-51feaf8b7d33" providerId="ADAL" clId="{9E7F8332-1F1F-4A3F-8CDC-F7926869145F}" dt="2025-09-23T12:44:28.496" v="2313" actId="1076"/>
        <pc:sldMkLst>
          <pc:docMk/>
          <pc:sldMk cId="3176889464" sldId="267"/>
        </pc:sldMkLst>
        <pc:spChg chg="add del mod">
          <ac:chgData name="Virginia Vernocchi" userId="d3df32e2-5195-4ff1-a653-51feaf8b7d33" providerId="ADAL" clId="{9E7F8332-1F1F-4A3F-8CDC-F7926869145F}" dt="2025-09-23T12:43:08.181" v="2297" actId="21"/>
          <ac:spMkLst>
            <pc:docMk/>
            <pc:sldMk cId="3176889464" sldId="267"/>
            <ac:spMk id="2" creationId="{99F5EB35-7609-5873-7795-57284C6F28C3}"/>
          </ac:spMkLst>
        </pc:spChg>
        <pc:spChg chg="mod">
          <ac:chgData name="Virginia Vernocchi" userId="d3df32e2-5195-4ff1-a653-51feaf8b7d33" providerId="ADAL" clId="{9E7F8332-1F1F-4A3F-8CDC-F7926869145F}" dt="2025-09-15T09:30:02.033" v="75" actId="1038"/>
          <ac:spMkLst>
            <pc:docMk/>
            <pc:sldMk cId="3176889464" sldId="267"/>
            <ac:spMk id="4" creationId="{27F6F66E-69E1-2456-26FA-73FE1FCAA7E2}"/>
          </ac:spMkLst>
        </pc:spChg>
        <pc:spChg chg="add mod">
          <ac:chgData name="Virginia Vernocchi" userId="d3df32e2-5195-4ff1-a653-51feaf8b7d33" providerId="ADAL" clId="{9E7F8332-1F1F-4A3F-8CDC-F7926869145F}" dt="2025-09-15T09:28:16.840" v="50" actId="1038"/>
          <ac:spMkLst>
            <pc:docMk/>
            <pc:sldMk cId="3176889464" sldId="267"/>
            <ac:spMk id="24" creationId="{9DD8DFBF-38A6-3677-0B7F-F502C821D03F}"/>
          </ac:spMkLst>
        </pc:spChg>
        <pc:spChg chg="add mod">
          <ac:chgData name="Virginia Vernocchi" userId="d3df32e2-5195-4ff1-a653-51feaf8b7d33" providerId="ADAL" clId="{9E7F8332-1F1F-4A3F-8CDC-F7926869145F}" dt="2025-09-17T09:55:12.743" v="2277" actId="14100"/>
          <ac:spMkLst>
            <pc:docMk/>
            <pc:sldMk cId="3176889464" sldId="267"/>
            <ac:spMk id="25" creationId="{220E22D7-A54A-A614-D6EC-11FEDD53BFA0}"/>
          </ac:spMkLst>
        </pc:spChg>
        <pc:spChg chg="add mod">
          <ac:chgData name="Virginia Vernocchi" userId="d3df32e2-5195-4ff1-a653-51feaf8b7d33" providerId="ADAL" clId="{9E7F8332-1F1F-4A3F-8CDC-F7926869145F}" dt="2025-09-17T09:13:08.900" v="1504" actId="1036"/>
          <ac:spMkLst>
            <pc:docMk/>
            <pc:sldMk cId="3176889464" sldId="267"/>
            <ac:spMk id="27" creationId="{A7C432DA-6560-E9CA-BB3C-BF3F37ABA3D6}"/>
          </ac:spMkLst>
        </pc:spChg>
        <pc:spChg chg="add mod">
          <ac:chgData name="Virginia Vernocchi" userId="d3df32e2-5195-4ff1-a653-51feaf8b7d33" providerId="ADAL" clId="{9E7F8332-1F1F-4A3F-8CDC-F7926869145F}" dt="2025-09-23T12:44:28.496" v="2313" actId="1076"/>
          <ac:spMkLst>
            <pc:docMk/>
            <pc:sldMk cId="3176889464" sldId="267"/>
            <ac:spMk id="29" creationId="{BF8E8AF6-434B-0E19-15E0-02940458F18D}"/>
          </ac:spMkLst>
        </pc:spChg>
        <pc:spChg chg="add mod">
          <ac:chgData name="Virginia Vernocchi" userId="d3df32e2-5195-4ff1-a653-51feaf8b7d33" providerId="ADAL" clId="{9E7F8332-1F1F-4A3F-8CDC-F7926869145F}" dt="2025-09-23T12:44:26.639" v="2312" actId="1076"/>
          <ac:spMkLst>
            <pc:docMk/>
            <pc:sldMk cId="3176889464" sldId="267"/>
            <ac:spMk id="31" creationId="{CB9C8430-AD0D-EC93-7851-FAE7B51DD598}"/>
          </ac:spMkLst>
        </pc:spChg>
        <pc:spChg chg="mod">
          <ac:chgData name="Virginia Vernocchi" userId="d3df32e2-5195-4ff1-a653-51feaf8b7d33" providerId="ADAL" clId="{9E7F8332-1F1F-4A3F-8CDC-F7926869145F}" dt="2025-09-15T09:27:35.144" v="36"/>
          <ac:spMkLst>
            <pc:docMk/>
            <pc:sldMk cId="3176889464" sldId="267"/>
            <ac:spMk id="34" creationId="{7A876457-3166-34DE-A2C5-1FD0881FDAB5}"/>
          </ac:spMkLst>
        </pc:spChg>
        <pc:spChg chg="mod">
          <ac:chgData name="Virginia Vernocchi" userId="d3df32e2-5195-4ff1-a653-51feaf8b7d33" providerId="ADAL" clId="{9E7F8332-1F1F-4A3F-8CDC-F7926869145F}" dt="2025-09-17T09:14:05.259" v="1546" actId="1036"/>
          <ac:spMkLst>
            <pc:docMk/>
            <pc:sldMk cId="3176889464" sldId="267"/>
            <ac:spMk id="37" creationId="{69EF8E42-7932-F280-A066-A33A6B7A0F06}"/>
          </ac:spMkLst>
        </pc:spChg>
        <pc:spChg chg="mod">
          <ac:chgData name="Virginia Vernocchi" userId="d3df32e2-5195-4ff1-a653-51feaf8b7d33" providerId="ADAL" clId="{9E7F8332-1F1F-4A3F-8CDC-F7926869145F}" dt="2025-09-17T09:14:09.755" v="1551" actId="1035"/>
          <ac:spMkLst>
            <pc:docMk/>
            <pc:sldMk cId="3176889464" sldId="267"/>
            <ac:spMk id="38" creationId="{4B6D08C9-E46D-E1F4-2031-4A2F980F10D9}"/>
          </ac:spMkLst>
        </pc:spChg>
        <pc:grpChg chg="mod">
          <ac:chgData name="Virginia Vernocchi" userId="d3df32e2-5195-4ff1-a653-51feaf8b7d33" providerId="ADAL" clId="{9E7F8332-1F1F-4A3F-8CDC-F7926869145F}" dt="2025-09-17T09:55:00.878" v="2260" actId="1036"/>
          <ac:grpSpMkLst>
            <pc:docMk/>
            <pc:sldMk cId="3176889464" sldId="267"/>
            <ac:grpSpMk id="33" creationId="{ED891B36-9FF9-AA6D-3C29-33A079935DD2}"/>
          </ac:grpSpMkLst>
        </pc:grpChg>
        <pc:picChg chg="mod">
          <ac:chgData name="Virginia Vernocchi" userId="d3df32e2-5195-4ff1-a653-51feaf8b7d33" providerId="ADAL" clId="{9E7F8332-1F1F-4A3F-8CDC-F7926869145F}" dt="2025-09-17T09:13:08.900" v="1504" actId="1036"/>
          <ac:picMkLst>
            <pc:docMk/>
            <pc:sldMk cId="3176889464" sldId="267"/>
            <ac:picMk id="26" creationId="{D93B2D96-07C2-2F72-60F2-1AB9C8ED9897}"/>
          </ac:picMkLst>
        </pc:picChg>
        <pc:picChg chg="mod">
          <ac:chgData name="Virginia Vernocchi" userId="d3df32e2-5195-4ff1-a653-51feaf8b7d33" providerId="ADAL" clId="{9E7F8332-1F1F-4A3F-8CDC-F7926869145F}" dt="2025-09-17T09:13:08.900" v="1504" actId="1036"/>
          <ac:picMkLst>
            <pc:docMk/>
            <pc:sldMk cId="3176889464" sldId="267"/>
            <ac:picMk id="28" creationId="{E10D2314-4C1A-4A81-8305-4F1E2F05567B}"/>
          </ac:picMkLst>
        </pc:picChg>
        <pc:picChg chg="mod">
          <ac:chgData name="Virginia Vernocchi" userId="d3df32e2-5195-4ff1-a653-51feaf8b7d33" providerId="ADAL" clId="{9E7F8332-1F1F-4A3F-8CDC-F7926869145F}" dt="2025-09-17T09:14:09.755" v="1551" actId="1035"/>
          <ac:picMkLst>
            <pc:docMk/>
            <pc:sldMk cId="3176889464" sldId="267"/>
            <ac:picMk id="35" creationId="{468E9299-B49C-8967-BB8C-BC72D8878BB4}"/>
          </ac:picMkLst>
        </pc:picChg>
        <pc:picChg chg="mod">
          <ac:chgData name="Virginia Vernocchi" userId="d3df32e2-5195-4ff1-a653-51feaf8b7d33" providerId="ADAL" clId="{9E7F8332-1F1F-4A3F-8CDC-F7926869145F}" dt="2025-09-17T09:14:05.259" v="1546" actId="1036"/>
          <ac:picMkLst>
            <pc:docMk/>
            <pc:sldMk cId="3176889464" sldId="267"/>
            <ac:picMk id="39" creationId="{6A110330-61AB-5BB4-6ED8-492E3A22C545}"/>
          </ac:picMkLst>
        </pc:picChg>
        <pc:cxnChg chg="add del mod">
          <ac:chgData name="Virginia Vernocchi" userId="d3df32e2-5195-4ff1-a653-51feaf8b7d33" providerId="ADAL" clId="{9E7F8332-1F1F-4A3F-8CDC-F7926869145F}" dt="2025-09-23T12:43:05.475" v="2296" actId="478"/>
          <ac:cxnSpMkLst>
            <pc:docMk/>
            <pc:sldMk cId="3176889464" sldId="267"/>
            <ac:cxnSpMk id="5" creationId="{51F1C332-6113-0BD2-E455-5414F98ED2D3}"/>
          </ac:cxnSpMkLst>
        </pc:cxnChg>
      </pc:sldChg>
      <pc:sldChg chg="addSp delSp modSp mod ord">
        <pc:chgData name="Virginia Vernocchi" userId="d3df32e2-5195-4ff1-a653-51feaf8b7d33" providerId="ADAL" clId="{9E7F8332-1F1F-4A3F-8CDC-F7926869145F}" dt="2025-09-23T07:24:55.652" v="2292" actId="1038"/>
        <pc:sldMkLst>
          <pc:docMk/>
          <pc:sldMk cId="2024511043" sldId="268"/>
        </pc:sldMkLst>
        <pc:spChg chg="mod">
          <ac:chgData name="Virginia Vernocchi" userId="d3df32e2-5195-4ff1-a653-51feaf8b7d33" providerId="ADAL" clId="{9E7F8332-1F1F-4A3F-8CDC-F7926869145F}" dt="2025-09-15T09:29:50.006" v="63" actId="1035"/>
          <ac:spMkLst>
            <pc:docMk/>
            <pc:sldMk cId="2024511043" sldId="268"/>
            <ac:spMk id="4" creationId="{27F6F66E-69E1-2456-26FA-73FE1FCAA7E2}"/>
          </ac:spMkLst>
        </pc:spChg>
        <pc:spChg chg="add mod">
          <ac:chgData name="Virginia Vernocchi" userId="d3df32e2-5195-4ff1-a653-51feaf8b7d33" providerId="ADAL" clId="{9E7F8332-1F1F-4A3F-8CDC-F7926869145F}" dt="2025-09-15T09:40:58.177" v="117"/>
          <ac:spMkLst>
            <pc:docMk/>
            <pc:sldMk cId="2024511043" sldId="268"/>
            <ac:spMk id="6" creationId="{D07FBF4C-CFB0-F322-9F54-0D9EF67476EA}"/>
          </ac:spMkLst>
        </pc:spChg>
        <pc:spChg chg="add mod">
          <ac:chgData name="Virginia Vernocchi" userId="d3df32e2-5195-4ff1-a653-51feaf8b7d33" providerId="ADAL" clId="{9E7F8332-1F1F-4A3F-8CDC-F7926869145F}" dt="2025-09-15T09:40:58.177" v="117"/>
          <ac:spMkLst>
            <pc:docMk/>
            <pc:sldMk cId="2024511043" sldId="268"/>
            <ac:spMk id="15" creationId="{8ABEB866-C9DB-DC2A-B667-7159E5718E78}"/>
          </ac:spMkLst>
        </pc:spChg>
        <pc:spChg chg="add mod">
          <ac:chgData name="Virginia Vernocchi" userId="d3df32e2-5195-4ff1-a653-51feaf8b7d33" providerId="ADAL" clId="{9E7F8332-1F1F-4A3F-8CDC-F7926869145F}" dt="2025-09-15T09:40:58.177" v="117"/>
          <ac:spMkLst>
            <pc:docMk/>
            <pc:sldMk cId="2024511043" sldId="268"/>
            <ac:spMk id="19" creationId="{803371CD-DEFB-04A5-C7C0-993BD3AB2C5E}"/>
          </ac:spMkLst>
        </pc:spChg>
        <pc:spChg chg="mod">
          <ac:chgData name="Virginia Vernocchi" userId="d3df32e2-5195-4ff1-a653-51feaf8b7d33" providerId="ADAL" clId="{9E7F8332-1F1F-4A3F-8CDC-F7926869145F}" dt="2025-09-15T10:15:52.290" v="574" actId="1036"/>
          <ac:spMkLst>
            <pc:docMk/>
            <pc:sldMk cId="2024511043" sldId="268"/>
            <ac:spMk id="26" creationId="{1142C4F4-0FF3-D3D9-BBE1-AEDF7743A2FB}"/>
          </ac:spMkLst>
        </pc:spChg>
        <pc:spChg chg="mod">
          <ac:chgData name="Virginia Vernocchi" userId="d3df32e2-5195-4ff1-a653-51feaf8b7d33" providerId="ADAL" clId="{9E7F8332-1F1F-4A3F-8CDC-F7926869145F}" dt="2025-09-15T10:15:52.290" v="574" actId="1036"/>
          <ac:spMkLst>
            <pc:docMk/>
            <pc:sldMk cId="2024511043" sldId="268"/>
            <ac:spMk id="28" creationId="{93A9F42E-003E-701B-79EA-98D82378D53B}"/>
          </ac:spMkLst>
        </pc:spChg>
        <pc:spChg chg="mod">
          <ac:chgData name="Virginia Vernocchi" userId="d3df32e2-5195-4ff1-a653-51feaf8b7d33" providerId="ADAL" clId="{9E7F8332-1F1F-4A3F-8CDC-F7926869145F}" dt="2025-09-15T10:13:46.890" v="473" actId="1037"/>
          <ac:spMkLst>
            <pc:docMk/>
            <pc:sldMk cId="2024511043" sldId="268"/>
            <ac:spMk id="31" creationId="{531040E5-DF91-D094-B69A-C9AB76F72395}"/>
          </ac:spMkLst>
        </pc:spChg>
        <pc:spChg chg="mod">
          <ac:chgData name="Virginia Vernocchi" userId="d3df32e2-5195-4ff1-a653-51feaf8b7d33" providerId="ADAL" clId="{9E7F8332-1F1F-4A3F-8CDC-F7926869145F}" dt="2025-09-15T10:13:58.076" v="476" actId="14100"/>
          <ac:spMkLst>
            <pc:docMk/>
            <pc:sldMk cId="2024511043" sldId="268"/>
            <ac:spMk id="32" creationId="{F2445C53-AEB0-8691-8419-040CE48532EB}"/>
          </ac:spMkLst>
        </pc:spChg>
        <pc:spChg chg="mod">
          <ac:chgData name="Virginia Vernocchi" userId="d3df32e2-5195-4ff1-a653-51feaf8b7d33" providerId="ADAL" clId="{9E7F8332-1F1F-4A3F-8CDC-F7926869145F}" dt="2025-09-15T10:13:46.890" v="473" actId="1037"/>
          <ac:spMkLst>
            <pc:docMk/>
            <pc:sldMk cId="2024511043" sldId="268"/>
            <ac:spMk id="33" creationId="{28825653-2B5A-E80A-3030-86DFD36B54A3}"/>
          </ac:spMkLst>
        </pc:spChg>
        <pc:spChg chg="add mod">
          <ac:chgData name="Virginia Vernocchi" userId="d3df32e2-5195-4ff1-a653-51feaf8b7d33" providerId="ADAL" clId="{9E7F8332-1F1F-4A3F-8CDC-F7926869145F}" dt="2025-09-15T10:15:11.982" v="529" actId="1036"/>
          <ac:spMkLst>
            <pc:docMk/>
            <pc:sldMk cId="2024511043" sldId="268"/>
            <ac:spMk id="35" creationId="{B4FA1B10-C242-4127-EF35-CB7D0D7C2866}"/>
          </ac:spMkLst>
        </pc:spChg>
        <pc:spChg chg="mod">
          <ac:chgData name="Virginia Vernocchi" userId="d3df32e2-5195-4ff1-a653-51feaf8b7d33" providerId="ADAL" clId="{9E7F8332-1F1F-4A3F-8CDC-F7926869145F}" dt="2025-09-15T10:16:45.674" v="606" actId="255"/>
          <ac:spMkLst>
            <pc:docMk/>
            <pc:sldMk cId="2024511043" sldId="268"/>
            <ac:spMk id="41" creationId="{4A1BAE73-5CAE-E38A-14E4-26DA052D80F9}"/>
          </ac:spMkLst>
        </pc:spChg>
        <pc:spChg chg="mod">
          <ac:chgData name="Virginia Vernocchi" userId="d3df32e2-5195-4ff1-a653-51feaf8b7d33" providerId="ADAL" clId="{9E7F8332-1F1F-4A3F-8CDC-F7926869145F}" dt="2025-09-15T10:12:44.827" v="426" actId="20577"/>
          <ac:spMkLst>
            <pc:docMk/>
            <pc:sldMk cId="2024511043" sldId="268"/>
            <ac:spMk id="46" creationId="{A281B665-51DC-DF1A-5158-666B2DB8C3B7}"/>
          </ac:spMkLst>
        </pc:spChg>
        <pc:spChg chg="mod">
          <ac:chgData name="Virginia Vernocchi" userId="d3df32e2-5195-4ff1-a653-51feaf8b7d33" providerId="ADAL" clId="{9E7F8332-1F1F-4A3F-8CDC-F7926869145F}" dt="2025-09-15T09:40:58.177" v="117"/>
          <ac:spMkLst>
            <pc:docMk/>
            <pc:sldMk cId="2024511043" sldId="268"/>
            <ac:spMk id="48" creationId="{CB4AC563-7461-6D23-80EF-48C34E5B8D59}"/>
          </ac:spMkLst>
        </pc:spChg>
        <pc:spChg chg="add mod">
          <ac:chgData name="Virginia Vernocchi" userId="d3df32e2-5195-4ff1-a653-51feaf8b7d33" providerId="ADAL" clId="{9E7F8332-1F1F-4A3F-8CDC-F7926869145F}" dt="2025-09-23T07:24:55.652" v="2292" actId="1038"/>
          <ac:spMkLst>
            <pc:docMk/>
            <pc:sldMk cId="2024511043" sldId="268"/>
            <ac:spMk id="49" creationId="{CFAF720B-6194-7345-BFB7-5BAE50F4EB62}"/>
          </ac:spMkLst>
        </pc:spChg>
        <pc:spChg chg="mod">
          <ac:chgData name="Virginia Vernocchi" userId="d3df32e2-5195-4ff1-a653-51feaf8b7d33" providerId="ADAL" clId="{9E7F8332-1F1F-4A3F-8CDC-F7926869145F}" dt="2025-09-15T10:16:12.120" v="581" actId="1076"/>
          <ac:spMkLst>
            <pc:docMk/>
            <pc:sldMk cId="2024511043" sldId="268"/>
            <ac:spMk id="54" creationId="{130D32EC-EF68-4209-8416-4FA3DA7B4F4D}"/>
          </ac:spMkLst>
        </pc:spChg>
        <pc:grpChg chg="mod">
          <ac:chgData name="Virginia Vernocchi" userId="d3df32e2-5195-4ff1-a653-51feaf8b7d33" providerId="ADAL" clId="{9E7F8332-1F1F-4A3F-8CDC-F7926869145F}" dt="2025-09-15T10:15:52.290" v="574" actId="1036"/>
          <ac:grpSpMkLst>
            <pc:docMk/>
            <pc:sldMk cId="2024511043" sldId="268"/>
            <ac:grpSpMk id="22" creationId="{56C1FFB4-A6A6-AAD8-FF81-614E0A7B3F74}"/>
          </ac:grpSpMkLst>
        </pc:grpChg>
        <pc:grpChg chg="mod">
          <ac:chgData name="Virginia Vernocchi" userId="d3df32e2-5195-4ff1-a653-51feaf8b7d33" providerId="ADAL" clId="{9E7F8332-1F1F-4A3F-8CDC-F7926869145F}" dt="2025-09-15T10:15:52.290" v="574" actId="1036"/>
          <ac:grpSpMkLst>
            <pc:docMk/>
            <pc:sldMk cId="2024511043" sldId="268"/>
            <ac:grpSpMk id="23" creationId="{DEAD1FF9-818C-B114-BE81-2C3D119BC467}"/>
          </ac:grpSpMkLst>
        </pc:grpChg>
        <pc:grpChg chg="mod">
          <ac:chgData name="Virginia Vernocchi" userId="d3df32e2-5195-4ff1-a653-51feaf8b7d33" providerId="ADAL" clId="{9E7F8332-1F1F-4A3F-8CDC-F7926869145F}" dt="2025-09-15T10:15:52.290" v="574" actId="1036"/>
          <ac:grpSpMkLst>
            <pc:docMk/>
            <pc:sldMk cId="2024511043" sldId="268"/>
            <ac:grpSpMk id="24" creationId="{7100F372-D6B3-BD8C-E154-EB6609E8ED16}"/>
          </ac:grpSpMkLst>
        </pc:grpChg>
        <pc:grpChg chg="mod">
          <ac:chgData name="Virginia Vernocchi" userId="d3df32e2-5195-4ff1-a653-51feaf8b7d33" providerId="ADAL" clId="{9E7F8332-1F1F-4A3F-8CDC-F7926869145F}" dt="2025-09-15T10:13:54.451" v="475" actId="14100"/>
          <ac:grpSpMkLst>
            <pc:docMk/>
            <pc:sldMk cId="2024511043" sldId="268"/>
            <ac:grpSpMk id="30" creationId="{7FDD383F-3640-68D1-32BA-F56F29918C6D}"/>
          </ac:grpSpMkLst>
        </pc:grpChg>
        <pc:grpChg chg="add mod">
          <ac:chgData name="Virginia Vernocchi" userId="d3df32e2-5195-4ff1-a653-51feaf8b7d33" providerId="ADAL" clId="{9E7F8332-1F1F-4A3F-8CDC-F7926869145F}" dt="2025-09-15T10:16:12.120" v="581" actId="1076"/>
          <ac:grpSpMkLst>
            <pc:docMk/>
            <pc:sldMk cId="2024511043" sldId="268"/>
            <ac:grpSpMk id="52" creationId="{82359E1D-27D8-50EC-5E23-9D50A417BA20}"/>
          </ac:grpSpMkLst>
        </pc:grpChg>
        <pc:picChg chg="mod">
          <ac:chgData name="Virginia Vernocchi" userId="d3df32e2-5195-4ff1-a653-51feaf8b7d33" providerId="ADAL" clId="{9E7F8332-1F1F-4A3F-8CDC-F7926869145F}" dt="2025-09-15T10:15:52.290" v="574" actId="1036"/>
          <ac:picMkLst>
            <pc:docMk/>
            <pc:sldMk cId="2024511043" sldId="268"/>
            <ac:picMk id="25" creationId="{342426F8-3814-CB5F-E475-680665B0E49F}"/>
          </ac:picMkLst>
        </pc:picChg>
        <pc:picChg chg="mod">
          <ac:chgData name="Virginia Vernocchi" userId="d3df32e2-5195-4ff1-a653-51feaf8b7d33" providerId="ADAL" clId="{9E7F8332-1F1F-4A3F-8CDC-F7926869145F}" dt="2025-09-15T10:15:52.290" v="574" actId="1036"/>
          <ac:picMkLst>
            <pc:docMk/>
            <pc:sldMk cId="2024511043" sldId="268"/>
            <ac:picMk id="27" creationId="{D2AD1245-E755-943A-3AEA-066663F65F9F}"/>
          </ac:picMkLst>
        </pc:picChg>
        <pc:picChg chg="mod">
          <ac:chgData name="Virginia Vernocchi" userId="d3df32e2-5195-4ff1-a653-51feaf8b7d33" providerId="ADAL" clId="{9E7F8332-1F1F-4A3F-8CDC-F7926869145F}" dt="2025-09-15T10:15:52.290" v="574" actId="1036"/>
          <ac:picMkLst>
            <pc:docMk/>
            <pc:sldMk cId="2024511043" sldId="268"/>
            <ac:picMk id="29" creationId="{F1468845-83D1-827C-1D89-A0B7312F8A96}"/>
          </ac:picMkLst>
        </pc:picChg>
        <pc:picChg chg="mod">
          <ac:chgData name="Virginia Vernocchi" userId="d3df32e2-5195-4ff1-a653-51feaf8b7d33" providerId="ADAL" clId="{9E7F8332-1F1F-4A3F-8CDC-F7926869145F}" dt="2025-09-15T10:15:00.413" v="503" actId="1036"/>
          <ac:picMkLst>
            <pc:docMk/>
            <pc:sldMk cId="2024511043" sldId="268"/>
            <ac:picMk id="37" creationId="{71B93069-865A-7BB7-55C0-14E7C7B9CBA1}"/>
          </ac:picMkLst>
        </pc:picChg>
        <pc:picChg chg="add mod">
          <ac:chgData name="Virginia Vernocchi" userId="d3df32e2-5195-4ff1-a653-51feaf8b7d33" providerId="ADAL" clId="{9E7F8332-1F1F-4A3F-8CDC-F7926869145F}" dt="2025-09-15T10:15:54.779" v="575" actId="1076"/>
          <ac:picMkLst>
            <pc:docMk/>
            <pc:sldMk cId="2024511043" sldId="268"/>
            <ac:picMk id="50" creationId="{F6B374D6-C53B-5FD8-F9F6-FFFFD1FAC691}"/>
          </ac:picMkLst>
        </pc:picChg>
        <pc:picChg chg="mod">
          <ac:chgData name="Virginia Vernocchi" userId="d3df32e2-5195-4ff1-a653-51feaf8b7d33" providerId="ADAL" clId="{9E7F8332-1F1F-4A3F-8CDC-F7926869145F}" dt="2025-09-15T10:16:12.120" v="581" actId="1076"/>
          <ac:picMkLst>
            <pc:docMk/>
            <pc:sldMk cId="2024511043" sldId="268"/>
            <ac:picMk id="53" creationId="{EA966B26-EB3B-8E7E-FE0A-88224E0888A8}"/>
          </ac:picMkLst>
        </pc:picChg>
        <pc:picChg chg="add mod">
          <ac:chgData name="Virginia Vernocchi" userId="d3df32e2-5195-4ff1-a653-51feaf8b7d33" providerId="ADAL" clId="{9E7F8332-1F1F-4A3F-8CDC-F7926869145F}" dt="2025-09-15T10:16:14.971" v="582" actId="1076"/>
          <ac:picMkLst>
            <pc:docMk/>
            <pc:sldMk cId="2024511043" sldId="268"/>
            <ac:picMk id="55" creationId="{D9861BE3-9354-01D1-1FE9-9AFBE37C6AD8}"/>
          </ac:picMkLst>
        </pc:picChg>
        <pc:cxnChg chg="mod">
          <ac:chgData name="Virginia Vernocchi" userId="d3df32e2-5195-4ff1-a653-51feaf8b7d33" providerId="ADAL" clId="{9E7F8332-1F1F-4A3F-8CDC-F7926869145F}" dt="2025-09-15T10:15:04.947" v="514" actId="1036"/>
          <ac:cxnSpMkLst>
            <pc:docMk/>
            <pc:sldMk cId="2024511043" sldId="268"/>
            <ac:cxnSpMk id="39" creationId="{B1E91CFE-CDFB-1CE9-C74B-19FAE411E528}"/>
          </ac:cxnSpMkLst>
        </pc:cxnChg>
        <pc:cxnChg chg="mod">
          <ac:chgData name="Virginia Vernocchi" userId="d3df32e2-5195-4ff1-a653-51feaf8b7d33" providerId="ADAL" clId="{9E7F8332-1F1F-4A3F-8CDC-F7926869145F}" dt="2025-09-15T10:15:11.982" v="529" actId="1036"/>
          <ac:cxnSpMkLst>
            <pc:docMk/>
            <pc:sldMk cId="2024511043" sldId="268"/>
            <ac:cxnSpMk id="40" creationId="{05CA559E-0C4F-8A00-A82C-789679C8176C}"/>
          </ac:cxnSpMkLst>
        </pc:cxnChg>
      </pc:sldChg>
      <pc:sldChg chg="addSp modSp mod">
        <pc:chgData name="Virginia Vernocchi" userId="d3df32e2-5195-4ff1-a653-51feaf8b7d33" providerId="ADAL" clId="{9E7F8332-1F1F-4A3F-8CDC-F7926869145F}" dt="2025-09-15T09:26:35.727" v="22"/>
        <pc:sldMkLst>
          <pc:docMk/>
          <pc:sldMk cId="1931928124" sldId="269"/>
        </pc:sldMkLst>
        <pc:spChg chg="add mod">
          <ac:chgData name="Virginia Vernocchi" userId="d3df32e2-5195-4ff1-a653-51feaf8b7d33" providerId="ADAL" clId="{9E7F8332-1F1F-4A3F-8CDC-F7926869145F}" dt="2025-09-15T09:26:27.503" v="21" actId="1076"/>
          <ac:spMkLst>
            <pc:docMk/>
            <pc:sldMk cId="1931928124" sldId="269"/>
            <ac:spMk id="2" creationId="{C165376A-E270-F19C-6991-91F8BDA61CDA}"/>
          </ac:spMkLst>
        </pc:spChg>
        <pc:spChg chg="mod">
          <ac:chgData name="Virginia Vernocchi" userId="d3df32e2-5195-4ff1-a653-51feaf8b7d33" providerId="ADAL" clId="{9E7F8332-1F1F-4A3F-8CDC-F7926869145F}" dt="2025-09-15T09:26:12.610" v="19" actId="27636"/>
          <ac:spMkLst>
            <pc:docMk/>
            <pc:sldMk cId="1931928124" sldId="269"/>
            <ac:spMk id="3" creationId="{3FD17C5C-BF1D-FF8E-7913-9B48357AF406}"/>
          </ac:spMkLst>
        </pc:spChg>
        <pc:spChg chg="mod">
          <ac:chgData name="Virginia Vernocchi" userId="d3df32e2-5195-4ff1-a653-51feaf8b7d33" providerId="ADAL" clId="{9E7F8332-1F1F-4A3F-8CDC-F7926869145F}" dt="2025-09-15T09:25:28.533" v="7" actId="20577"/>
          <ac:spMkLst>
            <pc:docMk/>
            <pc:sldMk cId="1931928124" sldId="269"/>
            <ac:spMk id="4" creationId="{E73D3379-766E-922F-0406-4AB0DBD68FA5}"/>
          </ac:spMkLst>
        </pc:spChg>
        <pc:picChg chg="add mod">
          <ac:chgData name="Virginia Vernocchi" userId="d3df32e2-5195-4ff1-a653-51feaf8b7d33" providerId="ADAL" clId="{9E7F8332-1F1F-4A3F-8CDC-F7926869145F}" dt="2025-09-15T09:26:35.727" v="22"/>
          <ac:picMkLst>
            <pc:docMk/>
            <pc:sldMk cId="1931928124" sldId="269"/>
            <ac:picMk id="5" creationId="{ADB36B2A-10C4-95B6-EF15-3AF7AE5EB1A9}"/>
          </ac:picMkLst>
        </pc:picChg>
        <pc:picChg chg="add mod">
          <ac:chgData name="Virginia Vernocchi" userId="d3df32e2-5195-4ff1-a653-51feaf8b7d33" providerId="ADAL" clId="{9E7F8332-1F1F-4A3F-8CDC-F7926869145F}" dt="2025-09-15T09:26:35.727" v="22"/>
          <ac:picMkLst>
            <pc:docMk/>
            <pc:sldMk cId="1931928124" sldId="269"/>
            <ac:picMk id="6" creationId="{5C0EC6EC-46D6-0448-E61E-0E1D6E353E24}"/>
          </ac:picMkLst>
        </pc:picChg>
      </pc:sldChg>
      <pc:sldChg chg="addSp delSp modSp add mod ord">
        <pc:chgData name="Virginia Vernocchi" userId="d3df32e2-5195-4ff1-a653-51feaf8b7d33" providerId="ADAL" clId="{9E7F8332-1F1F-4A3F-8CDC-F7926869145F}" dt="2025-09-17T09:15:10.997" v="1559" actId="1076"/>
        <pc:sldMkLst>
          <pc:docMk/>
          <pc:sldMk cId="153243992" sldId="270"/>
        </pc:sldMkLst>
        <pc:spChg chg="add mod">
          <ac:chgData name="Virginia Vernocchi" userId="d3df32e2-5195-4ff1-a653-51feaf8b7d33" providerId="ADAL" clId="{9E7F8332-1F1F-4A3F-8CDC-F7926869145F}" dt="2025-09-15T09:47:11.034" v="123"/>
          <ac:spMkLst>
            <pc:docMk/>
            <pc:sldMk cId="153243992" sldId="270"/>
            <ac:spMk id="6" creationId="{7B0BE1FC-9BFC-5B42-EDE7-5FAE897083DE}"/>
          </ac:spMkLst>
        </pc:spChg>
        <pc:spChg chg="add mod">
          <ac:chgData name="Virginia Vernocchi" userId="d3df32e2-5195-4ff1-a653-51feaf8b7d33" providerId="ADAL" clId="{9E7F8332-1F1F-4A3F-8CDC-F7926869145F}" dt="2025-09-15T09:50:38.113" v="141" actId="1076"/>
          <ac:spMkLst>
            <pc:docMk/>
            <pc:sldMk cId="153243992" sldId="270"/>
            <ac:spMk id="16" creationId="{4AAD6AEE-B021-3CF5-5AA3-B22B90A27477}"/>
          </ac:spMkLst>
        </pc:spChg>
        <pc:spChg chg="add mod">
          <ac:chgData name="Virginia Vernocchi" userId="d3df32e2-5195-4ff1-a653-51feaf8b7d33" providerId="ADAL" clId="{9E7F8332-1F1F-4A3F-8CDC-F7926869145F}" dt="2025-09-15T09:50:52.790" v="143" actId="1076"/>
          <ac:spMkLst>
            <pc:docMk/>
            <pc:sldMk cId="153243992" sldId="270"/>
            <ac:spMk id="17" creationId="{ACC741E7-E29D-F65F-5AA0-EB26EC2DBF68}"/>
          </ac:spMkLst>
        </pc:spChg>
        <pc:spChg chg="mod">
          <ac:chgData name="Virginia Vernocchi" userId="d3df32e2-5195-4ff1-a653-51feaf8b7d33" providerId="ADAL" clId="{9E7F8332-1F1F-4A3F-8CDC-F7926869145F}" dt="2025-09-15T09:47:11.034" v="123"/>
          <ac:spMkLst>
            <pc:docMk/>
            <pc:sldMk cId="153243992" sldId="270"/>
            <ac:spMk id="21" creationId="{4A3A9858-1D05-A963-9FCB-8AA2982BBF3E}"/>
          </ac:spMkLst>
        </pc:spChg>
        <pc:spChg chg="add mod">
          <ac:chgData name="Virginia Vernocchi" userId="d3df32e2-5195-4ff1-a653-51feaf8b7d33" providerId="ADAL" clId="{9E7F8332-1F1F-4A3F-8CDC-F7926869145F}" dt="2025-09-15T09:47:11.034" v="123"/>
          <ac:spMkLst>
            <pc:docMk/>
            <pc:sldMk cId="153243992" sldId="270"/>
            <ac:spMk id="32" creationId="{A2FBEC16-5C77-1827-EC50-D9374BC17638}"/>
          </ac:spMkLst>
        </pc:spChg>
        <pc:spChg chg="add mod">
          <ac:chgData name="Virginia Vernocchi" userId="d3df32e2-5195-4ff1-a653-51feaf8b7d33" providerId="ADAL" clId="{9E7F8332-1F1F-4A3F-8CDC-F7926869145F}" dt="2025-09-15T09:47:11.034" v="123"/>
          <ac:spMkLst>
            <pc:docMk/>
            <pc:sldMk cId="153243992" sldId="270"/>
            <ac:spMk id="36" creationId="{E3A08111-4FA5-CAC0-CC05-C16BF920BDA9}"/>
          </ac:spMkLst>
        </pc:spChg>
        <pc:spChg chg="add mod">
          <ac:chgData name="Virginia Vernocchi" userId="d3df32e2-5195-4ff1-a653-51feaf8b7d33" providerId="ADAL" clId="{9E7F8332-1F1F-4A3F-8CDC-F7926869145F}" dt="2025-09-15T09:51:01.349" v="144" actId="1076"/>
          <ac:spMkLst>
            <pc:docMk/>
            <pc:sldMk cId="153243992" sldId="270"/>
            <ac:spMk id="37" creationId="{086A1C40-28CE-56AB-2F95-97563B2981C8}"/>
          </ac:spMkLst>
        </pc:spChg>
        <pc:picChg chg="mod">
          <ac:chgData name="Virginia Vernocchi" userId="d3df32e2-5195-4ff1-a653-51feaf8b7d33" providerId="ADAL" clId="{9E7F8332-1F1F-4A3F-8CDC-F7926869145F}" dt="2025-09-17T09:15:08.635" v="1558" actId="1076"/>
          <ac:picMkLst>
            <pc:docMk/>
            <pc:sldMk cId="153243992" sldId="270"/>
            <ac:picMk id="12" creationId="{F6E5AF0E-0A63-815A-5CAA-E03678CE0FAD}"/>
          </ac:picMkLst>
        </pc:picChg>
        <pc:picChg chg="mod">
          <ac:chgData name="Virginia Vernocchi" userId="d3df32e2-5195-4ff1-a653-51feaf8b7d33" providerId="ADAL" clId="{9E7F8332-1F1F-4A3F-8CDC-F7926869145F}" dt="2025-09-17T09:15:10.997" v="1559" actId="1076"/>
          <ac:picMkLst>
            <pc:docMk/>
            <pc:sldMk cId="153243992" sldId="270"/>
            <ac:picMk id="13" creationId="{4F3B480C-5075-9304-C084-60B799BAF6AD}"/>
          </ac:picMkLst>
        </pc:picChg>
      </pc:sldChg>
      <pc:sldChg chg="addSp delSp modSp add mod">
        <pc:chgData name="Virginia Vernocchi" userId="d3df32e2-5195-4ff1-a653-51feaf8b7d33" providerId="ADAL" clId="{9E7F8332-1F1F-4A3F-8CDC-F7926869145F}" dt="2025-09-17T08:34:46.591" v="1385" actId="1038"/>
        <pc:sldMkLst>
          <pc:docMk/>
          <pc:sldMk cId="2702365787" sldId="271"/>
        </pc:sldMkLst>
        <pc:spChg chg="add mod">
          <ac:chgData name="Virginia Vernocchi" userId="d3df32e2-5195-4ff1-a653-51feaf8b7d33" providerId="ADAL" clId="{9E7F8332-1F1F-4A3F-8CDC-F7926869145F}" dt="2025-09-17T08:27:25.619" v="1290" actId="1036"/>
          <ac:spMkLst>
            <pc:docMk/>
            <pc:sldMk cId="2702365787" sldId="271"/>
            <ac:spMk id="2" creationId="{A6871272-32C2-670D-ACB7-1C5E31EAA9CC}"/>
          </ac:spMkLst>
        </pc:spChg>
        <pc:spChg chg="add mod">
          <ac:chgData name="Virginia Vernocchi" userId="d3df32e2-5195-4ff1-a653-51feaf8b7d33" providerId="ADAL" clId="{9E7F8332-1F1F-4A3F-8CDC-F7926869145F}" dt="2025-09-17T08:27:33.847" v="1298" actId="1035"/>
          <ac:spMkLst>
            <pc:docMk/>
            <pc:sldMk cId="2702365787" sldId="271"/>
            <ac:spMk id="3" creationId="{044D5F05-4E14-5CD4-114C-CD962E124220}"/>
          </ac:spMkLst>
        </pc:spChg>
        <pc:spChg chg="add mod">
          <ac:chgData name="Virginia Vernocchi" userId="d3df32e2-5195-4ff1-a653-51feaf8b7d33" providerId="ADAL" clId="{9E7F8332-1F1F-4A3F-8CDC-F7926869145F}" dt="2025-09-17T07:56:05.067" v="989"/>
          <ac:spMkLst>
            <pc:docMk/>
            <pc:sldMk cId="2702365787" sldId="271"/>
            <ac:spMk id="5" creationId="{1DB4A5DF-912F-7B82-EFA6-36CD69B71561}"/>
          </ac:spMkLst>
        </pc:spChg>
        <pc:spChg chg="add mod">
          <ac:chgData name="Virginia Vernocchi" userId="d3df32e2-5195-4ff1-a653-51feaf8b7d33" providerId="ADAL" clId="{9E7F8332-1F1F-4A3F-8CDC-F7926869145F}" dt="2025-09-17T08:27:02.493" v="1246" actId="1076"/>
          <ac:spMkLst>
            <pc:docMk/>
            <pc:sldMk cId="2702365787" sldId="271"/>
            <ac:spMk id="6" creationId="{7D624320-D0F8-1582-3354-F97B5DDD4ACC}"/>
          </ac:spMkLst>
        </pc:spChg>
        <pc:spChg chg="add mod">
          <ac:chgData name="Virginia Vernocchi" userId="d3df32e2-5195-4ff1-a653-51feaf8b7d33" providerId="ADAL" clId="{9E7F8332-1F1F-4A3F-8CDC-F7926869145F}" dt="2025-09-17T08:26:54.537" v="1245" actId="1076"/>
          <ac:spMkLst>
            <pc:docMk/>
            <pc:sldMk cId="2702365787" sldId="271"/>
            <ac:spMk id="10" creationId="{A90F1178-17E4-4C15-F96E-10B600E0AEB7}"/>
          </ac:spMkLst>
        </pc:spChg>
        <pc:spChg chg="add mod">
          <ac:chgData name="Virginia Vernocchi" userId="d3df32e2-5195-4ff1-a653-51feaf8b7d33" providerId="ADAL" clId="{9E7F8332-1F1F-4A3F-8CDC-F7926869145F}" dt="2025-09-17T08:27:25.619" v="1290" actId="1036"/>
          <ac:spMkLst>
            <pc:docMk/>
            <pc:sldMk cId="2702365787" sldId="271"/>
            <ac:spMk id="15" creationId="{4BA8F0F3-F465-4030-E88E-4B1C506B3258}"/>
          </ac:spMkLst>
        </pc:spChg>
        <pc:spChg chg="add mod">
          <ac:chgData name="Virginia Vernocchi" userId="d3df32e2-5195-4ff1-a653-51feaf8b7d33" providerId="ADAL" clId="{9E7F8332-1F1F-4A3F-8CDC-F7926869145F}" dt="2025-09-17T08:27:33.847" v="1298" actId="1035"/>
          <ac:spMkLst>
            <pc:docMk/>
            <pc:sldMk cId="2702365787" sldId="271"/>
            <ac:spMk id="16" creationId="{27C98708-4084-6B59-7674-EDDF601DD91C}"/>
          </ac:spMkLst>
        </pc:spChg>
        <pc:spChg chg="mod">
          <ac:chgData name="Virginia Vernocchi" userId="d3df32e2-5195-4ff1-a653-51feaf8b7d33" providerId="ADAL" clId="{9E7F8332-1F1F-4A3F-8CDC-F7926869145F}" dt="2025-09-15T10:07:01.406" v="231" actId="165"/>
          <ac:spMkLst>
            <pc:docMk/>
            <pc:sldMk cId="2702365787" sldId="271"/>
            <ac:spMk id="23" creationId="{5498782A-BBF5-4B16-D72A-E6DC701D867C}"/>
          </ac:spMkLst>
        </pc:spChg>
        <pc:spChg chg="add mod">
          <ac:chgData name="Virginia Vernocchi" userId="d3df32e2-5195-4ff1-a653-51feaf8b7d33" providerId="ADAL" clId="{9E7F8332-1F1F-4A3F-8CDC-F7926869145F}" dt="2025-09-17T08:27:33.847" v="1298" actId="1035"/>
          <ac:spMkLst>
            <pc:docMk/>
            <pc:sldMk cId="2702365787" sldId="271"/>
            <ac:spMk id="33" creationId="{E2BDE521-FD75-B0FC-63A1-63890490EC3D}"/>
          </ac:spMkLst>
        </pc:spChg>
        <pc:spChg chg="mod">
          <ac:chgData name="Virginia Vernocchi" userId="d3df32e2-5195-4ff1-a653-51feaf8b7d33" providerId="ADAL" clId="{9E7F8332-1F1F-4A3F-8CDC-F7926869145F}" dt="2025-09-15T10:06:03.389" v="194" actId="1076"/>
          <ac:spMkLst>
            <pc:docMk/>
            <pc:sldMk cId="2702365787" sldId="271"/>
            <ac:spMk id="46" creationId="{E834CFCB-10DC-55F7-7836-3E2B135E62E5}"/>
          </ac:spMkLst>
        </pc:spChg>
        <pc:spChg chg="mod">
          <ac:chgData name="Virginia Vernocchi" userId="d3df32e2-5195-4ff1-a653-51feaf8b7d33" providerId="ADAL" clId="{9E7F8332-1F1F-4A3F-8CDC-F7926869145F}" dt="2025-09-15T10:06:03.389" v="194" actId="1076"/>
          <ac:spMkLst>
            <pc:docMk/>
            <pc:sldMk cId="2702365787" sldId="271"/>
            <ac:spMk id="48" creationId="{BAE67DBD-8983-3DCE-9000-B7012304E3C7}"/>
          </ac:spMkLst>
        </pc:spChg>
        <pc:spChg chg="mod">
          <ac:chgData name="Virginia Vernocchi" userId="d3df32e2-5195-4ff1-a653-51feaf8b7d33" providerId="ADAL" clId="{9E7F8332-1F1F-4A3F-8CDC-F7926869145F}" dt="2025-09-17T08:29:05.459" v="1360" actId="1036"/>
          <ac:spMkLst>
            <pc:docMk/>
            <pc:sldMk cId="2702365787" sldId="271"/>
            <ac:spMk id="54" creationId="{65AEFC7D-6B1B-AA6C-84FD-234D6AB0AD54}"/>
          </ac:spMkLst>
        </pc:spChg>
        <pc:spChg chg="mod">
          <ac:chgData name="Virginia Vernocchi" userId="d3df32e2-5195-4ff1-a653-51feaf8b7d33" providerId="ADAL" clId="{9E7F8332-1F1F-4A3F-8CDC-F7926869145F}" dt="2025-09-17T08:29:16.624" v="1363" actId="14100"/>
          <ac:spMkLst>
            <pc:docMk/>
            <pc:sldMk cId="2702365787" sldId="271"/>
            <ac:spMk id="56" creationId="{0F1AA339-A0FB-3ECE-335A-7F96774AA2C3}"/>
          </ac:spMkLst>
        </pc:spChg>
        <pc:spChg chg="mod">
          <ac:chgData name="Virginia Vernocchi" userId="d3df32e2-5195-4ff1-a653-51feaf8b7d33" providerId="ADAL" clId="{9E7F8332-1F1F-4A3F-8CDC-F7926869145F}" dt="2025-09-17T08:29:31.766" v="1370" actId="1076"/>
          <ac:spMkLst>
            <pc:docMk/>
            <pc:sldMk cId="2702365787" sldId="271"/>
            <ac:spMk id="83" creationId="{A38D07EC-1CA4-0A2F-40C6-A302529237A1}"/>
          </ac:spMkLst>
        </pc:spChg>
        <pc:grpChg chg="mod">
          <ac:chgData name="Virginia Vernocchi" userId="d3df32e2-5195-4ff1-a653-51feaf8b7d33" providerId="ADAL" clId="{9E7F8332-1F1F-4A3F-8CDC-F7926869145F}" dt="2025-09-15T10:08:48.030" v="406" actId="1076"/>
          <ac:grpSpMkLst>
            <pc:docMk/>
            <pc:sldMk cId="2702365787" sldId="271"/>
            <ac:grpSpMk id="8" creationId="{F07D6E8B-C544-818A-E10A-2A876FE88739}"/>
          </ac:grpSpMkLst>
        </pc:grpChg>
        <pc:grpChg chg="mod">
          <ac:chgData name="Virginia Vernocchi" userId="d3df32e2-5195-4ff1-a653-51feaf8b7d33" providerId="ADAL" clId="{9E7F8332-1F1F-4A3F-8CDC-F7926869145F}" dt="2025-09-17T08:29:48.474" v="1382" actId="1037"/>
          <ac:grpSpMkLst>
            <pc:docMk/>
            <pc:sldMk cId="2702365787" sldId="271"/>
            <ac:grpSpMk id="21" creationId="{16518AB5-EEA7-1248-CB3D-70610620E7E3}"/>
          </ac:grpSpMkLst>
        </pc:grpChg>
        <pc:grpChg chg="mod">
          <ac:chgData name="Virginia Vernocchi" userId="d3df32e2-5195-4ff1-a653-51feaf8b7d33" providerId="ADAL" clId="{9E7F8332-1F1F-4A3F-8CDC-F7926869145F}" dt="2025-09-17T08:29:12.204" v="1361" actId="14100"/>
          <ac:grpSpMkLst>
            <pc:docMk/>
            <pc:sldMk cId="2702365787" sldId="271"/>
            <ac:grpSpMk id="39" creationId="{D725D94F-761F-E712-8672-1B47B9580560}"/>
          </ac:grpSpMkLst>
        </pc:grpChg>
        <pc:grpChg chg="mod">
          <ac:chgData name="Virginia Vernocchi" userId="d3df32e2-5195-4ff1-a653-51feaf8b7d33" providerId="ADAL" clId="{9E7F8332-1F1F-4A3F-8CDC-F7926869145F}" dt="2025-09-15T10:08:48.030" v="406" actId="1076"/>
          <ac:grpSpMkLst>
            <pc:docMk/>
            <pc:sldMk cId="2702365787" sldId="271"/>
            <ac:grpSpMk id="42" creationId="{B8673C1D-3093-A9DE-04CE-4FA99BC5B9D9}"/>
          </ac:grpSpMkLst>
        </pc:grpChg>
        <pc:grpChg chg="add mod">
          <ac:chgData name="Virginia Vernocchi" userId="d3df32e2-5195-4ff1-a653-51feaf8b7d33" providerId="ADAL" clId="{9E7F8332-1F1F-4A3F-8CDC-F7926869145F}" dt="2025-09-17T08:29:31.766" v="1370" actId="1076"/>
          <ac:grpSpMkLst>
            <pc:docMk/>
            <pc:sldMk cId="2702365787" sldId="271"/>
            <ac:grpSpMk id="81" creationId="{AB8C9A79-CBF8-E5A3-E677-07D42E87F6D1}"/>
          </ac:grpSpMkLst>
        </pc:grpChg>
        <pc:picChg chg="mod topLvl">
          <ac:chgData name="Virginia Vernocchi" userId="d3df32e2-5195-4ff1-a653-51feaf8b7d33" providerId="ADAL" clId="{9E7F8332-1F1F-4A3F-8CDC-F7926869145F}" dt="2025-09-15T10:08:48.030" v="406" actId="1076"/>
          <ac:picMkLst>
            <pc:docMk/>
            <pc:sldMk cId="2702365787" sldId="271"/>
            <ac:picMk id="9" creationId="{0DC8455A-50A9-1712-5EFE-1E9612C6F35F}"/>
          </ac:picMkLst>
        </pc:picChg>
        <pc:picChg chg="mod">
          <ac:chgData name="Virginia Vernocchi" userId="d3df32e2-5195-4ff1-a653-51feaf8b7d33" providerId="ADAL" clId="{9E7F8332-1F1F-4A3F-8CDC-F7926869145F}" dt="2025-09-15T10:08:48.030" v="406" actId="1076"/>
          <ac:picMkLst>
            <pc:docMk/>
            <pc:sldMk cId="2702365787" sldId="271"/>
            <ac:picMk id="11" creationId="{218983B8-8064-B916-E27F-DB286D0CA06B}"/>
          </ac:picMkLst>
        </pc:picChg>
        <pc:picChg chg="mod topLvl">
          <ac:chgData name="Virginia Vernocchi" userId="d3df32e2-5195-4ff1-a653-51feaf8b7d33" providerId="ADAL" clId="{9E7F8332-1F1F-4A3F-8CDC-F7926869145F}" dt="2025-09-17T08:29:36.254" v="1372" actId="1076"/>
          <ac:picMkLst>
            <pc:docMk/>
            <pc:sldMk cId="2702365787" sldId="271"/>
            <ac:picMk id="20" creationId="{AEA0DE5B-5E99-E2F0-0B97-28E22516DB42}"/>
          </ac:picMkLst>
        </pc:picChg>
        <pc:picChg chg="add mod">
          <ac:chgData name="Virginia Vernocchi" userId="d3df32e2-5195-4ff1-a653-51feaf8b7d33" providerId="ADAL" clId="{9E7F8332-1F1F-4A3F-8CDC-F7926869145F}" dt="2025-09-17T08:27:43.378" v="1303" actId="1076"/>
          <ac:picMkLst>
            <pc:docMk/>
            <pc:sldMk cId="2702365787" sldId="271"/>
            <ac:picMk id="24" creationId="{DD3D9210-00BB-141D-F81F-162F3FC07BB9}"/>
          </ac:picMkLst>
        </pc:picChg>
        <pc:picChg chg="add mod">
          <ac:chgData name="Virginia Vernocchi" userId="d3df32e2-5195-4ff1-a653-51feaf8b7d33" providerId="ADAL" clId="{9E7F8332-1F1F-4A3F-8CDC-F7926869145F}" dt="2025-09-17T08:29:28.288" v="1369" actId="1076"/>
          <ac:picMkLst>
            <pc:docMk/>
            <pc:sldMk cId="2702365787" sldId="271"/>
            <ac:picMk id="25" creationId="{4FF0026A-0353-CCE3-630A-ECC3E34CD60C}"/>
          </ac:picMkLst>
        </pc:picChg>
        <pc:picChg chg="add mod">
          <ac:chgData name="Virginia Vernocchi" userId="d3df32e2-5195-4ff1-a653-51feaf8b7d33" providerId="ADAL" clId="{9E7F8332-1F1F-4A3F-8CDC-F7926869145F}" dt="2025-09-17T08:28:43.630" v="1315" actId="1076"/>
          <ac:picMkLst>
            <pc:docMk/>
            <pc:sldMk cId="2702365787" sldId="271"/>
            <ac:picMk id="26" creationId="{AEF2D373-7F5F-9D50-4F59-19A854D79F83}"/>
          </ac:picMkLst>
        </pc:picChg>
        <pc:picChg chg="mod">
          <ac:chgData name="Virginia Vernocchi" userId="d3df32e2-5195-4ff1-a653-51feaf8b7d33" providerId="ADAL" clId="{9E7F8332-1F1F-4A3F-8CDC-F7926869145F}" dt="2025-09-17T08:03:40.275" v="1141" actId="1076"/>
          <ac:picMkLst>
            <pc:docMk/>
            <pc:sldMk cId="2702365787" sldId="271"/>
            <ac:picMk id="29" creationId="{503E95E0-0A6B-8CEA-2C3E-DF01A0400D73}"/>
          </ac:picMkLst>
        </pc:picChg>
        <pc:picChg chg="mod">
          <ac:chgData name="Virginia Vernocchi" userId="d3df32e2-5195-4ff1-a653-51feaf8b7d33" providerId="ADAL" clId="{9E7F8332-1F1F-4A3F-8CDC-F7926869145F}" dt="2025-09-15T10:06:53.483" v="229" actId="14100"/>
          <ac:picMkLst>
            <pc:docMk/>
            <pc:sldMk cId="2702365787" sldId="271"/>
            <ac:picMk id="30" creationId="{4364BC9D-2B49-C6E8-BABB-B12F07E6B56F}"/>
          </ac:picMkLst>
        </pc:picChg>
        <pc:picChg chg="mod">
          <ac:chgData name="Virginia Vernocchi" userId="d3df32e2-5195-4ff1-a653-51feaf8b7d33" providerId="ADAL" clId="{9E7F8332-1F1F-4A3F-8CDC-F7926869145F}" dt="2025-09-15T10:07:08.690" v="242" actId="1036"/>
          <ac:picMkLst>
            <pc:docMk/>
            <pc:sldMk cId="2702365787" sldId="271"/>
            <ac:picMk id="31" creationId="{AE52FE88-11EE-C93C-3710-AE662472B8F4}"/>
          </ac:picMkLst>
        </pc:picChg>
        <pc:picChg chg="mod">
          <ac:chgData name="Virginia Vernocchi" userId="d3df32e2-5195-4ff1-a653-51feaf8b7d33" providerId="ADAL" clId="{9E7F8332-1F1F-4A3F-8CDC-F7926869145F}" dt="2025-09-15T10:07:15.050" v="269" actId="1036"/>
          <ac:picMkLst>
            <pc:docMk/>
            <pc:sldMk cId="2702365787" sldId="271"/>
            <ac:picMk id="32" creationId="{31F00B61-F688-2143-9A54-BE1FAE6D0A6B}"/>
          </ac:picMkLst>
        </pc:picChg>
        <pc:picChg chg="add mod">
          <ac:chgData name="Virginia Vernocchi" userId="d3df32e2-5195-4ff1-a653-51feaf8b7d33" providerId="ADAL" clId="{9E7F8332-1F1F-4A3F-8CDC-F7926869145F}" dt="2025-09-15T10:08:48.030" v="406" actId="1076"/>
          <ac:picMkLst>
            <pc:docMk/>
            <pc:sldMk cId="2702365787" sldId="271"/>
            <ac:picMk id="34" creationId="{BBB77EF2-E736-D472-D43E-57B94569B867}"/>
          </ac:picMkLst>
        </pc:picChg>
        <pc:picChg chg="add mod">
          <ac:chgData name="Virginia Vernocchi" userId="d3df32e2-5195-4ff1-a653-51feaf8b7d33" providerId="ADAL" clId="{9E7F8332-1F1F-4A3F-8CDC-F7926869145F}" dt="2025-09-15T10:08:48.030" v="406" actId="1076"/>
          <ac:picMkLst>
            <pc:docMk/>
            <pc:sldMk cId="2702365787" sldId="271"/>
            <ac:picMk id="35" creationId="{EB4FD401-C38A-03E1-3EAC-ED333DD75FA2}"/>
          </ac:picMkLst>
        </pc:picChg>
        <pc:picChg chg="add mod">
          <ac:chgData name="Virginia Vernocchi" userId="d3df32e2-5195-4ff1-a653-51feaf8b7d33" providerId="ADAL" clId="{9E7F8332-1F1F-4A3F-8CDC-F7926869145F}" dt="2025-09-15T10:08:48.030" v="406" actId="1076"/>
          <ac:picMkLst>
            <pc:docMk/>
            <pc:sldMk cId="2702365787" sldId="271"/>
            <ac:picMk id="36" creationId="{27333805-8326-73DF-A237-7460CB91C050}"/>
          </ac:picMkLst>
        </pc:picChg>
        <pc:picChg chg="add mod">
          <ac:chgData name="Virginia Vernocchi" userId="d3df32e2-5195-4ff1-a653-51feaf8b7d33" providerId="ADAL" clId="{9E7F8332-1F1F-4A3F-8CDC-F7926869145F}" dt="2025-09-15T10:08:48.030" v="406" actId="1076"/>
          <ac:picMkLst>
            <pc:docMk/>
            <pc:sldMk cId="2702365787" sldId="271"/>
            <ac:picMk id="41" creationId="{500EB228-A166-0D14-62A0-4E878E3BC42E}"/>
          </ac:picMkLst>
        </pc:picChg>
        <pc:picChg chg="mod">
          <ac:chgData name="Virginia Vernocchi" userId="d3df32e2-5195-4ff1-a653-51feaf8b7d33" providerId="ADAL" clId="{9E7F8332-1F1F-4A3F-8CDC-F7926869145F}" dt="2025-09-15T10:06:03.389" v="194" actId="1076"/>
          <ac:picMkLst>
            <pc:docMk/>
            <pc:sldMk cId="2702365787" sldId="271"/>
            <ac:picMk id="45" creationId="{8AB9F857-01A3-4895-CE49-B68053DFB3FC}"/>
          </ac:picMkLst>
        </pc:picChg>
        <pc:picChg chg="mod">
          <ac:chgData name="Virginia Vernocchi" userId="d3df32e2-5195-4ff1-a653-51feaf8b7d33" providerId="ADAL" clId="{9E7F8332-1F1F-4A3F-8CDC-F7926869145F}" dt="2025-09-15T10:06:03.389" v="194" actId="1076"/>
          <ac:picMkLst>
            <pc:docMk/>
            <pc:sldMk cId="2702365787" sldId="271"/>
            <ac:picMk id="47" creationId="{3F50580E-E4F8-1EAD-FC2D-DFAAE4A6ACA8}"/>
          </ac:picMkLst>
        </pc:picChg>
        <pc:picChg chg="add mod">
          <ac:chgData name="Virginia Vernocchi" userId="d3df32e2-5195-4ff1-a653-51feaf8b7d33" providerId="ADAL" clId="{9E7F8332-1F1F-4A3F-8CDC-F7926869145F}" dt="2025-09-15T10:11:18.986" v="422" actId="1076"/>
          <ac:picMkLst>
            <pc:docMk/>
            <pc:sldMk cId="2702365787" sldId="271"/>
            <ac:picMk id="51" creationId="{ADC841D1-BD10-003B-0E62-7B07DEB340E2}"/>
          </ac:picMkLst>
        </pc:picChg>
        <pc:picChg chg="mod">
          <ac:chgData name="Virginia Vernocchi" userId="d3df32e2-5195-4ff1-a653-51feaf8b7d33" providerId="ADAL" clId="{9E7F8332-1F1F-4A3F-8CDC-F7926869145F}" dt="2025-09-17T08:29:05.459" v="1360" actId="1036"/>
          <ac:picMkLst>
            <pc:docMk/>
            <pc:sldMk cId="2702365787" sldId="271"/>
            <ac:picMk id="53" creationId="{1E0D10DD-C4EF-FAA5-472B-84ECBA74DDE8}"/>
          </ac:picMkLst>
        </pc:picChg>
        <pc:picChg chg="mod">
          <ac:chgData name="Virginia Vernocchi" userId="d3df32e2-5195-4ff1-a653-51feaf8b7d33" providerId="ADAL" clId="{9E7F8332-1F1F-4A3F-8CDC-F7926869145F}" dt="2025-09-17T08:29:05.459" v="1360" actId="1036"/>
          <ac:picMkLst>
            <pc:docMk/>
            <pc:sldMk cId="2702365787" sldId="271"/>
            <ac:picMk id="55" creationId="{F29A5321-96DE-00E1-B10E-49623D92EEC6}"/>
          </ac:picMkLst>
        </pc:picChg>
        <pc:picChg chg="add mod">
          <ac:chgData name="Virginia Vernocchi" userId="d3df32e2-5195-4ff1-a653-51feaf8b7d33" providerId="ADAL" clId="{9E7F8332-1F1F-4A3F-8CDC-F7926869145F}" dt="2025-09-17T08:29:23.431" v="1367" actId="1076"/>
          <ac:picMkLst>
            <pc:docMk/>
            <pc:sldMk cId="2702365787" sldId="271"/>
            <ac:picMk id="76" creationId="{C47679C6-B9A2-BC01-30DC-F4B61374C529}"/>
          </ac:picMkLst>
        </pc:picChg>
        <pc:picChg chg="add mod">
          <ac:chgData name="Virginia Vernocchi" userId="d3df32e2-5195-4ff1-a653-51feaf8b7d33" providerId="ADAL" clId="{9E7F8332-1F1F-4A3F-8CDC-F7926869145F}" dt="2025-09-17T08:29:21.640" v="1366" actId="1076"/>
          <ac:picMkLst>
            <pc:docMk/>
            <pc:sldMk cId="2702365787" sldId="271"/>
            <ac:picMk id="77" creationId="{887D7861-8321-4EB0-0C8B-1893CBF1908F}"/>
          </ac:picMkLst>
        </pc:picChg>
        <pc:picChg chg="add mod">
          <ac:chgData name="Virginia Vernocchi" userId="d3df32e2-5195-4ff1-a653-51feaf8b7d33" providerId="ADAL" clId="{9E7F8332-1F1F-4A3F-8CDC-F7926869145F}" dt="2025-09-17T08:34:46.591" v="1385" actId="1038"/>
          <ac:picMkLst>
            <pc:docMk/>
            <pc:sldMk cId="2702365787" sldId="271"/>
            <ac:picMk id="78" creationId="{BDE12964-A596-60E1-26AE-258DBE9EC8AA}"/>
          </ac:picMkLst>
        </pc:picChg>
        <pc:picChg chg="add mod ord modCrop">
          <ac:chgData name="Virginia Vernocchi" userId="d3df32e2-5195-4ff1-a653-51feaf8b7d33" providerId="ADAL" clId="{9E7F8332-1F1F-4A3F-8CDC-F7926869145F}" dt="2025-09-17T08:29:59.140" v="1383" actId="732"/>
          <ac:picMkLst>
            <pc:docMk/>
            <pc:sldMk cId="2702365787" sldId="271"/>
            <ac:picMk id="79" creationId="{2C9743D0-82FE-DEEC-0942-846EE9998F9F}"/>
          </ac:picMkLst>
        </pc:picChg>
        <pc:picChg chg="add mod">
          <ac:chgData name="Virginia Vernocchi" userId="d3df32e2-5195-4ff1-a653-51feaf8b7d33" providerId="ADAL" clId="{9E7F8332-1F1F-4A3F-8CDC-F7926869145F}" dt="2025-09-17T08:29:45.806" v="1377" actId="1076"/>
          <ac:picMkLst>
            <pc:docMk/>
            <pc:sldMk cId="2702365787" sldId="271"/>
            <ac:picMk id="80" creationId="{425BFA45-C0E5-7880-5ED4-142530F36B3B}"/>
          </ac:picMkLst>
        </pc:picChg>
        <pc:picChg chg="mod">
          <ac:chgData name="Virginia Vernocchi" userId="d3df32e2-5195-4ff1-a653-51feaf8b7d33" providerId="ADAL" clId="{9E7F8332-1F1F-4A3F-8CDC-F7926869145F}" dt="2025-09-17T08:29:31.766" v="1370" actId="1076"/>
          <ac:picMkLst>
            <pc:docMk/>
            <pc:sldMk cId="2702365787" sldId="271"/>
            <ac:picMk id="82" creationId="{F92C7236-7CF2-FA1F-3414-E82E0C0CCBC2}"/>
          </ac:picMkLst>
        </pc:picChg>
        <pc:picChg chg="add mod">
          <ac:chgData name="Virginia Vernocchi" userId="d3df32e2-5195-4ff1-a653-51feaf8b7d33" providerId="ADAL" clId="{9E7F8332-1F1F-4A3F-8CDC-F7926869145F}" dt="2025-09-17T08:29:33.451" v="1371" actId="1076"/>
          <ac:picMkLst>
            <pc:docMk/>
            <pc:sldMk cId="2702365787" sldId="271"/>
            <ac:picMk id="84" creationId="{222EBBD1-C525-BD29-98DA-21A5BA43ABC0}"/>
          </ac:picMkLst>
        </pc:picChg>
        <pc:picChg chg="add mod">
          <ac:chgData name="Virginia Vernocchi" userId="d3df32e2-5195-4ff1-a653-51feaf8b7d33" providerId="ADAL" clId="{9E7F8332-1F1F-4A3F-8CDC-F7926869145F}" dt="2025-09-17T08:29:38.308" v="1373" actId="1076"/>
          <ac:picMkLst>
            <pc:docMk/>
            <pc:sldMk cId="2702365787" sldId="271"/>
            <ac:picMk id="85" creationId="{38BE44B1-F822-67C1-34EC-BCAA98B0C348}"/>
          </ac:picMkLst>
        </pc:picChg>
        <pc:cxnChg chg="mod">
          <ac:chgData name="Virginia Vernocchi" userId="d3df32e2-5195-4ff1-a653-51feaf8b7d33" providerId="ADAL" clId="{9E7F8332-1F1F-4A3F-8CDC-F7926869145F}" dt="2025-09-17T08:03:40.275" v="1141" actId="1076"/>
          <ac:cxnSpMkLst>
            <pc:docMk/>
            <pc:sldMk cId="2702365787" sldId="271"/>
            <ac:cxnSpMk id="27" creationId="{5E49747B-D671-86B2-C877-34924A0605EE}"/>
          </ac:cxnSpMkLst>
        </pc:cxnChg>
        <pc:cxnChg chg="mod">
          <ac:chgData name="Virginia Vernocchi" userId="d3df32e2-5195-4ff1-a653-51feaf8b7d33" providerId="ADAL" clId="{9E7F8332-1F1F-4A3F-8CDC-F7926869145F}" dt="2025-09-17T08:28:51.870" v="1340" actId="1036"/>
          <ac:cxnSpMkLst>
            <pc:docMk/>
            <pc:sldMk cId="2702365787" sldId="271"/>
            <ac:cxnSpMk id="28" creationId="{433C6A3C-897D-FAFB-1888-50F754CDE1F0}"/>
          </ac:cxnSpMkLst>
        </pc:cxnChg>
        <pc:cxnChg chg="mod">
          <ac:chgData name="Virginia Vernocchi" userId="d3df32e2-5195-4ff1-a653-51feaf8b7d33" providerId="ADAL" clId="{9E7F8332-1F1F-4A3F-8CDC-F7926869145F}" dt="2025-09-15T10:06:29.707" v="226" actId="1036"/>
          <ac:cxnSpMkLst>
            <pc:docMk/>
            <pc:sldMk cId="2702365787" sldId="271"/>
            <ac:cxnSpMk id="38" creationId="{826C8DC8-9078-94C2-C859-C386CF22D075}"/>
          </ac:cxnSpMkLst>
        </pc:cxnChg>
        <pc:cxnChg chg="add mod">
          <ac:chgData name="Virginia Vernocchi" userId="d3df32e2-5195-4ff1-a653-51feaf8b7d33" providerId="ADAL" clId="{9E7F8332-1F1F-4A3F-8CDC-F7926869145F}" dt="2025-09-15T10:08:48.030" v="406" actId="1076"/>
          <ac:cxnSpMkLst>
            <pc:docMk/>
            <pc:sldMk cId="2702365787" sldId="271"/>
            <ac:cxnSpMk id="49" creationId="{3060AAA4-3D5B-F3CA-24C5-D54C93BFE019}"/>
          </ac:cxnSpMkLst>
        </pc:cxnChg>
        <pc:cxnChg chg="add mod">
          <ac:chgData name="Virginia Vernocchi" userId="d3df32e2-5195-4ff1-a653-51feaf8b7d33" providerId="ADAL" clId="{9E7F8332-1F1F-4A3F-8CDC-F7926869145F}" dt="2025-09-15T10:08:05.043" v="393" actId="1037"/>
          <ac:cxnSpMkLst>
            <pc:docMk/>
            <pc:sldMk cId="2702365787" sldId="271"/>
            <ac:cxnSpMk id="50" creationId="{6B0BE566-90A5-555B-53B4-9F9B8DE85A0A}"/>
          </ac:cxnSpMkLst>
        </pc:cxnChg>
        <pc:cxnChg chg="mod">
          <ac:chgData name="Virginia Vernocchi" userId="d3df32e2-5195-4ff1-a653-51feaf8b7d33" providerId="ADAL" clId="{9E7F8332-1F1F-4A3F-8CDC-F7926869145F}" dt="2025-09-17T08:28:51.870" v="1340" actId="1036"/>
          <ac:cxnSpMkLst>
            <pc:docMk/>
            <pc:sldMk cId="2702365787" sldId="271"/>
            <ac:cxnSpMk id="57" creationId="{1B63F39C-C3FC-C303-D373-A527EC077B4E}"/>
          </ac:cxnSpMkLst>
        </pc:cxnChg>
      </pc:sldChg>
      <pc:sldChg chg="addSp delSp modSp add mod ord">
        <pc:chgData name="Virginia Vernocchi" userId="d3df32e2-5195-4ff1-a653-51feaf8b7d33" providerId="ADAL" clId="{9E7F8332-1F1F-4A3F-8CDC-F7926869145F}" dt="2025-09-17T08:35:19.257" v="1393" actId="1076"/>
        <pc:sldMkLst>
          <pc:docMk/>
          <pc:sldMk cId="1374520664" sldId="272"/>
        </pc:sldMkLst>
        <pc:spChg chg="add mod">
          <ac:chgData name="Virginia Vernocchi" userId="d3df32e2-5195-4ff1-a653-51feaf8b7d33" providerId="ADAL" clId="{9E7F8332-1F1F-4A3F-8CDC-F7926869145F}" dt="2025-09-15T10:17:33.358" v="611"/>
          <ac:spMkLst>
            <pc:docMk/>
            <pc:sldMk cId="1374520664" sldId="272"/>
            <ac:spMk id="6" creationId="{EB745B39-3CBC-FAF1-5D4D-141ACC5DD6E3}"/>
          </ac:spMkLst>
        </pc:spChg>
        <pc:spChg chg="add mod">
          <ac:chgData name="Virginia Vernocchi" userId="d3df32e2-5195-4ff1-a653-51feaf8b7d33" providerId="ADAL" clId="{9E7F8332-1F1F-4A3F-8CDC-F7926869145F}" dt="2025-09-17T08:35:11.896" v="1392" actId="1036"/>
          <ac:spMkLst>
            <pc:docMk/>
            <pc:sldMk cId="1374520664" sldId="272"/>
            <ac:spMk id="9" creationId="{49747DC9-1229-F0D6-50B2-A4BD7A37F5B3}"/>
          </ac:spMkLst>
        </pc:spChg>
        <pc:spChg chg="add mod">
          <ac:chgData name="Virginia Vernocchi" userId="d3df32e2-5195-4ff1-a653-51feaf8b7d33" providerId="ADAL" clId="{9E7F8332-1F1F-4A3F-8CDC-F7926869145F}" dt="2025-09-17T08:35:11.896" v="1392" actId="1036"/>
          <ac:spMkLst>
            <pc:docMk/>
            <pc:sldMk cId="1374520664" sldId="272"/>
            <ac:spMk id="10" creationId="{3C93D23F-ADA9-904E-A0B0-BAB24A19960B}"/>
          </ac:spMkLst>
        </pc:spChg>
        <pc:spChg chg="mod">
          <ac:chgData name="Virginia Vernocchi" userId="d3df32e2-5195-4ff1-a653-51feaf8b7d33" providerId="ADAL" clId="{9E7F8332-1F1F-4A3F-8CDC-F7926869145F}" dt="2025-09-15T10:17:33.358" v="611"/>
          <ac:spMkLst>
            <pc:docMk/>
            <pc:sldMk cId="1374520664" sldId="272"/>
            <ac:spMk id="13" creationId="{5D632B78-3E3D-5EBE-2099-742FAA846318}"/>
          </ac:spMkLst>
        </pc:spChg>
        <pc:spChg chg="mod">
          <ac:chgData name="Virginia Vernocchi" userId="d3df32e2-5195-4ff1-a653-51feaf8b7d33" providerId="ADAL" clId="{9E7F8332-1F1F-4A3F-8CDC-F7926869145F}" dt="2025-09-15T10:17:33.358" v="611"/>
          <ac:spMkLst>
            <pc:docMk/>
            <pc:sldMk cId="1374520664" sldId="272"/>
            <ac:spMk id="21" creationId="{4DC225A5-16F0-5819-FAAE-2EC0F6BA4B8D}"/>
          </ac:spMkLst>
        </pc:spChg>
        <pc:spChg chg="mod">
          <ac:chgData name="Virginia Vernocchi" userId="d3df32e2-5195-4ff1-a653-51feaf8b7d33" providerId="ADAL" clId="{9E7F8332-1F1F-4A3F-8CDC-F7926869145F}" dt="2025-09-15T10:17:33.358" v="611"/>
          <ac:spMkLst>
            <pc:docMk/>
            <pc:sldMk cId="1374520664" sldId="272"/>
            <ac:spMk id="28" creationId="{7543CD8D-2D94-9FE4-0EF1-51CA1937E911}"/>
          </ac:spMkLst>
        </pc:spChg>
        <pc:spChg chg="add mod">
          <ac:chgData name="Virginia Vernocchi" userId="d3df32e2-5195-4ff1-a653-51feaf8b7d33" providerId="ADAL" clId="{9E7F8332-1F1F-4A3F-8CDC-F7926869145F}" dt="2025-09-15T10:26:25.198" v="708" actId="1076"/>
          <ac:spMkLst>
            <pc:docMk/>
            <pc:sldMk cId="1374520664" sldId="272"/>
            <ac:spMk id="30" creationId="{2F0DA084-3441-F7B4-6410-6D00A21910C6}"/>
          </ac:spMkLst>
        </pc:spChg>
        <pc:spChg chg="add mod">
          <ac:chgData name="Virginia Vernocchi" userId="d3df32e2-5195-4ff1-a653-51feaf8b7d33" providerId="ADAL" clId="{9E7F8332-1F1F-4A3F-8CDC-F7926869145F}" dt="2025-09-15T10:26:16.413" v="706" actId="1076"/>
          <ac:spMkLst>
            <pc:docMk/>
            <pc:sldMk cId="1374520664" sldId="272"/>
            <ac:spMk id="31" creationId="{D396993E-665C-3A9E-7A36-2DC5F00DFBCA}"/>
          </ac:spMkLst>
        </pc:spChg>
        <pc:spChg chg="add mod">
          <ac:chgData name="Virginia Vernocchi" userId="d3df32e2-5195-4ff1-a653-51feaf8b7d33" providerId="ADAL" clId="{9E7F8332-1F1F-4A3F-8CDC-F7926869145F}" dt="2025-09-15T10:26:19.698" v="707" actId="1076"/>
          <ac:spMkLst>
            <pc:docMk/>
            <pc:sldMk cId="1374520664" sldId="272"/>
            <ac:spMk id="33" creationId="{73A307E2-EA21-6AF6-CD36-335C66EF48A4}"/>
          </ac:spMkLst>
        </pc:spChg>
        <pc:grpChg chg="mod">
          <ac:chgData name="Virginia Vernocchi" userId="d3df32e2-5195-4ff1-a653-51feaf8b7d33" providerId="ADAL" clId="{9E7F8332-1F1F-4A3F-8CDC-F7926869145F}" dt="2025-09-17T08:35:11.896" v="1392" actId="1036"/>
          <ac:grpSpMkLst>
            <pc:docMk/>
            <pc:sldMk cId="1374520664" sldId="272"/>
            <ac:grpSpMk id="20" creationId="{F37A0DF3-3085-1A3E-B5C7-1044C5BBCB6C}"/>
          </ac:grpSpMkLst>
        </pc:grpChg>
        <pc:picChg chg="mod">
          <ac:chgData name="Virginia Vernocchi" userId="d3df32e2-5195-4ff1-a653-51feaf8b7d33" providerId="ADAL" clId="{9E7F8332-1F1F-4A3F-8CDC-F7926869145F}" dt="2025-09-17T08:35:19.257" v="1393" actId="1076"/>
          <ac:picMkLst>
            <pc:docMk/>
            <pc:sldMk cId="1374520664" sldId="272"/>
            <ac:picMk id="17" creationId="{7CB5420D-B817-6129-E88D-9DE367EF5E6D}"/>
          </ac:picMkLst>
        </pc:picChg>
        <pc:picChg chg="mod">
          <ac:chgData name="Virginia Vernocchi" userId="d3df32e2-5195-4ff1-a653-51feaf8b7d33" providerId="ADAL" clId="{9E7F8332-1F1F-4A3F-8CDC-F7926869145F}" dt="2025-09-15T10:17:33.358" v="611"/>
          <ac:picMkLst>
            <pc:docMk/>
            <pc:sldMk cId="1374520664" sldId="272"/>
            <ac:picMk id="27" creationId="{9AD20C01-0E4D-9A24-F575-09B316AAFB2F}"/>
          </ac:picMkLst>
        </pc:picChg>
        <pc:picChg chg="mod">
          <ac:chgData name="Virginia Vernocchi" userId="d3df32e2-5195-4ff1-a653-51feaf8b7d33" providerId="ADAL" clId="{9E7F8332-1F1F-4A3F-8CDC-F7926869145F}" dt="2025-09-15T10:21:29.657" v="694" actId="14100"/>
          <ac:picMkLst>
            <pc:docMk/>
            <pc:sldMk cId="1374520664" sldId="272"/>
            <ac:picMk id="32" creationId="{7230C94C-B406-1396-1B59-0022125F01A6}"/>
          </ac:picMkLst>
        </pc:picChg>
        <pc:cxnChg chg="mod">
          <ac:chgData name="Virginia Vernocchi" userId="d3df32e2-5195-4ff1-a653-51feaf8b7d33" providerId="ADAL" clId="{9E7F8332-1F1F-4A3F-8CDC-F7926869145F}" dt="2025-09-17T08:35:11.896" v="1392" actId="1036"/>
          <ac:cxnSpMkLst>
            <pc:docMk/>
            <pc:sldMk cId="1374520664" sldId="272"/>
            <ac:cxnSpMk id="19" creationId="{EFC65A8F-037F-9B5D-F724-52772559A484}"/>
          </ac:cxnSpMkLst>
        </pc:cxnChg>
        <pc:cxnChg chg="mod">
          <ac:chgData name="Virginia Vernocchi" userId="d3df32e2-5195-4ff1-a653-51feaf8b7d33" providerId="ADAL" clId="{9E7F8332-1F1F-4A3F-8CDC-F7926869145F}" dt="2025-09-17T08:35:11.896" v="1392" actId="1036"/>
          <ac:cxnSpMkLst>
            <pc:docMk/>
            <pc:sldMk cId="1374520664" sldId="272"/>
            <ac:cxnSpMk id="29" creationId="{34AB82D9-1727-44F4-A096-CC9374F5BF4F}"/>
          </ac:cxnSpMkLst>
        </pc:cxnChg>
      </pc:sldChg>
      <pc:sldChg chg="add del">
        <pc:chgData name="Virginia Vernocchi" userId="d3df32e2-5195-4ff1-a653-51feaf8b7d33" providerId="ADAL" clId="{9E7F8332-1F1F-4A3F-8CDC-F7926869145F}" dt="2025-09-17T08:18:51.805" v="1235" actId="47"/>
        <pc:sldMkLst>
          <pc:docMk/>
          <pc:sldMk cId="1205140792" sldId="273"/>
        </pc:sldMkLst>
      </pc:sldChg>
      <pc:sldChg chg="addSp delSp modSp add mod">
        <pc:chgData name="Virginia Vernocchi" userId="d3df32e2-5195-4ff1-a653-51feaf8b7d33" providerId="ADAL" clId="{9E7F8332-1F1F-4A3F-8CDC-F7926869145F}" dt="2025-09-23T12:43:41.519" v="2304" actId="207"/>
        <pc:sldMkLst>
          <pc:docMk/>
          <pc:sldMk cId="2857056525" sldId="274"/>
        </pc:sldMkLst>
        <pc:spChg chg="add mod">
          <ac:chgData name="Virginia Vernocchi" userId="d3df32e2-5195-4ff1-a653-51feaf8b7d33" providerId="ADAL" clId="{9E7F8332-1F1F-4A3F-8CDC-F7926869145F}" dt="2025-09-23T12:43:41.519" v="2304" actId="207"/>
          <ac:spMkLst>
            <pc:docMk/>
            <pc:sldMk cId="2857056525" sldId="274"/>
            <ac:spMk id="2" creationId="{99F5EB35-7609-5873-7795-57284C6F28C3}"/>
          </ac:spMkLst>
        </pc:spChg>
        <pc:spChg chg="add mod">
          <ac:chgData name="Virginia Vernocchi" userId="d3df32e2-5195-4ff1-a653-51feaf8b7d33" providerId="ADAL" clId="{9E7F8332-1F1F-4A3F-8CDC-F7926869145F}" dt="2025-09-17T07:29:48.966" v="711"/>
          <ac:spMkLst>
            <pc:docMk/>
            <pc:sldMk cId="2857056525" sldId="274"/>
            <ac:spMk id="5" creationId="{C07F2399-DAD1-807D-9EBD-B15482859BFC}"/>
          </ac:spMkLst>
        </pc:spChg>
        <pc:spChg chg="add mod">
          <ac:chgData name="Virginia Vernocchi" userId="d3df32e2-5195-4ff1-a653-51feaf8b7d33" providerId="ADAL" clId="{9E7F8332-1F1F-4A3F-8CDC-F7926869145F}" dt="2025-09-23T12:43:35.376" v="2302" actId="1076"/>
          <ac:spMkLst>
            <pc:docMk/>
            <pc:sldMk cId="2857056525" sldId="274"/>
            <ac:spMk id="6" creationId="{DFAB40E7-EA52-D15E-49E8-798D3D2878A0}"/>
          </ac:spMkLst>
        </pc:spChg>
      </pc:sldChg>
      <pc:sldChg chg="addSp delSp modSp add mod modShow">
        <pc:chgData name="Virginia Vernocchi" userId="d3df32e2-5195-4ff1-a653-51feaf8b7d33" providerId="ADAL" clId="{9E7F8332-1F1F-4A3F-8CDC-F7926869145F}" dt="2025-09-17T09:54:28.593" v="2235"/>
        <pc:sldMkLst>
          <pc:docMk/>
          <pc:sldMk cId="3851730079" sldId="276"/>
        </pc:sldMkLst>
        <pc:spChg chg="mod">
          <ac:chgData name="Virginia Vernocchi" userId="d3df32e2-5195-4ff1-a653-51feaf8b7d33" providerId="ADAL" clId="{9E7F8332-1F1F-4A3F-8CDC-F7926869145F}" dt="2025-09-17T09:29:31.635" v="1883" actId="20577"/>
          <ac:spMkLst>
            <pc:docMk/>
            <pc:sldMk cId="3851730079" sldId="276"/>
            <ac:spMk id="2" creationId="{CEDC3D93-2900-B6A7-274E-0EC07CF439EB}"/>
          </ac:spMkLst>
        </pc:spChg>
        <pc:spChg chg="mod">
          <ac:chgData name="Virginia Vernocchi" userId="d3df32e2-5195-4ff1-a653-51feaf8b7d33" providerId="ADAL" clId="{9E7F8332-1F1F-4A3F-8CDC-F7926869145F}" dt="2025-09-17T09:54:28.593" v="2235"/>
          <ac:spMkLst>
            <pc:docMk/>
            <pc:sldMk cId="3851730079" sldId="276"/>
            <ac:spMk id="3" creationId="{E34F651B-35AE-6147-7384-F43E7E3C2EAE}"/>
          </ac:spMkLst>
        </pc:spChg>
        <pc:spChg chg="add mod">
          <ac:chgData name="Virginia Vernocchi" userId="d3df32e2-5195-4ff1-a653-51feaf8b7d33" providerId="ADAL" clId="{9E7F8332-1F1F-4A3F-8CDC-F7926869145F}" dt="2025-09-17T09:40:31.723" v="2064" actId="1076"/>
          <ac:spMkLst>
            <pc:docMk/>
            <pc:sldMk cId="3851730079" sldId="276"/>
            <ac:spMk id="4" creationId="{E8F9C1D7-FEBA-2087-1015-A1453C9C1C66}"/>
          </ac:spMkLst>
        </pc:spChg>
        <pc:spChg chg="add mod">
          <ac:chgData name="Virginia Vernocchi" userId="d3df32e2-5195-4ff1-a653-51feaf8b7d33" providerId="ADAL" clId="{9E7F8332-1F1F-4A3F-8CDC-F7926869145F}" dt="2025-09-17T09:40:00.929" v="2050" actId="790"/>
          <ac:spMkLst>
            <pc:docMk/>
            <pc:sldMk cId="3851730079" sldId="276"/>
            <ac:spMk id="5" creationId="{3B45EDB6-06E2-4059-EAB2-624E21D69488}"/>
          </ac:spMkLst>
        </pc:spChg>
        <pc:spChg chg="mod">
          <ac:chgData name="Virginia Vernocchi" userId="d3df32e2-5195-4ff1-a653-51feaf8b7d33" providerId="ADAL" clId="{9E7F8332-1F1F-4A3F-8CDC-F7926869145F}" dt="2025-09-17T09:31:45.240" v="1905" actId="1076"/>
          <ac:spMkLst>
            <pc:docMk/>
            <pc:sldMk cId="3851730079" sldId="276"/>
            <ac:spMk id="6" creationId="{AC9B11EA-D857-CC73-197D-A4F92128E55B}"/>
          </ac:spMkLst>
        </pc:spChg>
        <pc:spChg chg="add mod">
          <ac:chgData name="Virginia Vernocchi" userId="d3df32e2-5195-4ff1-a653-51feaf8b7d33" providerId="ADAL" clId="{9E7F8332-1F1F-4A3F-8CDC-F7926869145F}" dt="2025-09-17T09:40:20.404" v="2053" actId="1076"/>
          <ac:spMkLst>
            <pc:docMk/>
            <pc:sldMk cId="3851730079" sldId="276"/>
            <ac:spMk id="11" creationId="{91445B12-9793-6CDC-FC6B-9FEF3DEC3F5D}"/>
          </ac:spMkLst>
        </pc:spChg>
        <pc:spChg chg="mod">
          <ac:chgData name="Virginia Vernocchi" userId="d3df32e2-5195-4ff1-a653-51feaf8b7d33" providerId="ADAL" clId="{9E7F8332-1F1F-4A3F-8CDC-F7926869145F}" dt="2025-09-17T09:33:38.719" v="1923" actId="255"/>
          <ac:spMkLst>
            <pc:docMk/>
            <pc:sldMk cId="3851730079" sldId="276"/>
            <ac:spMk id="42" creationId="{742A0D7F-5A40-4F0D-99E4-F00741DAA852}"/>
          </ac:spMkLst>
        </pc:spChg>
        <pc:spChg chg="mod">
          <ac:chgData name="Virginia Vernocchi" userId="d3df32e2-5195-4ff1-a653-51feaf8b7d33" providerId="ADAL" clId="{9E7F8332-1F1F-4A3F-8CDC-F7926869145F}" dt="2025-09-17T09:40:27.486" v="2063" actId="1036"/>
          <ac:spMkLst>
            <pc:docMk/>
            <pc:sldMk cId="3851730079" sldId="276"/>
            <ac:spMk id="58" creationId="{72BCA8C1-9E74-3664-9F10-257866A2AC87}"/>
          </ac:spMkLst>
        </pc:spChg>
        <pc:graphicFrameChg chg="add mod">
          <ac:chgData name="Virginia Vernocchi" userId="d3df32e2-5195-4ff1-a653-51feaf8b7d33" providerId="ADAL" clId="{9E7F8332-1F1F-4A3F-8CDC-F7926869145F}" dt="2025-09-17T09:40:14.914" v="2052" actId="1076"/>
          <ac:graphicFrameMkLst>
            <pc:docMk/>
            <pc:sldMk cId="3851730079" sldId="276"/>
            <ac:graphicFrameMk id="7" creationId="{E7538382-01BB-2280-E84D-08F6235D317D}"/>
          </ac:graphicFrameMkLst>
        </pc:graphicFrameChg>
        <pc:graphicFrameChg chg="add mod">
          <ac:chgData name="Virginia Vernocchi" userId="d3df32e2-5195-4ff1-a653-51feaf8b7d33" providerId="ADAL" clId="{9E7F8332-1F1F-4A3F-8CDC-F7926869145F}" dt="2025-09-17T09:34:23.641" v="1930" actId="1076"/>
          <ac:graphicFrameMkLst>
            <pc:docMk/>
            <pc:sldMk cId="3851730079" sldId="276"/>
            <ac:graphicFrameMk id="8" creationId="{37B5ECE6-433C-9BC0-E437-373BFF8D58E7}"/>
          </ac:graphicFrameMkLst>
        </pc:graphicFrameChg>
        <pc:graphicFrameChg chg="mod">
          <ac:chgData name="Virginia Vernocchi" userId="d3df32e2-5195-4ff1-a653-51feaf8b7d33" providerId="ADAL" clId="{9E7F8332-1F1F-4A3F-8CDC-F7926869145F}" dt="2025-09-17T09:40:27.486" v="2063" actId="1036"/>
          <ac:graphicFrameMkLst>
            <pc:docMk/>
            <pc:sldMk cId="3851730079" sldId="276"/>
            <ac:graphicFrameMk id="9" creationId="{CE847966-FFBE-3F4F-6E56-835AE37E77A2}"/>
          </ac:graphicFrameMkLst>
        </pc:graphicFrameChg>
        <pc:graphicFrameChg chg="mod modGraphic">
          <ac:chgData name="Virginia Vernocchi" userId="d3df32e2-5195-4ff1-a653-51feaf8b7d33" providerId="ADAL" clId="{9E7F8332-1F1F-4A3F-8CDC-F7926869145F}" dt="2025-09-17T09:30:43.808" v="1898" actId="1076"/>
          <ac:graphicFrameMkLst>
            <pc:docMk/>
            <pc:sldMk cId="3851730079" sldId="276"/>
            <ac:graphicFrameMk id="10" creationId="{17D9D4B4-DE90-8057-737B-EB0FDD1C0AEF}"/>
          </ac:graphicFrameMkLst>
        </pc:graphicFrameChg>
        <pc:graphicFrameChg chg="add mod">
          <ac:chgData name="Virginia Vernocchi" userId="d3df32e2-5195-4ff1-a653-51feaf8b7d33" providerId="ADAL" clId="{9E7F8332-1F1F-4A3F-8CDC-F7926869145F}" dt="2025-09-17T09:38:45.251" v="2008" actId="1036"/>
          <ac:graphicFrameMkLst>
            <pc:docMk/>
            <pc:sldMk cId="3851730079" sldId="276"/>
            <ac:graphicFrameMk id="12" creationId="{6C548793-F7D0-5B70-11D3-4392A5652A8C}"/>
          </ac:graphicFrameMkLst>
        </pc:graphicFrameChg>
        <pc:graphicFrameChg chg="add mod">
          <ac:chgData name="Virginia Vernocchi" userId="d3df32e2-5195-4ff1-a653-51feaf8b7d33" providerId="ADAL" clId="{9E7F8332-1F1F-4A3F-8CDC-F7926869145F}" dt="2025-09-17T09:38:37.947" v="2003" actId="1036"/>
          <ac:graphicFrameMkLst>
            <pc:docMk/>
            <pc:sldMk cId="3851730079" sldId="276"/>
            <ac:graphicFrameMk id="13" creationId="{42EC779B-C4B6-5FFC-4F7B-8F6855A5F165}"/>
          </ac:graphicFrameMkLst>
        </pc:graphicFrameChg>
      </pc:sldChg>
      <pc:sldChg chg="addSp delSp modSp add mod modShow">
        <pc:chgData name="Virginia Vernocchi" userId="d3df32e2-5195-4ff1-a653-51feaf8b7d33" providerId="ADAL" clId="{9E7F8332-1F1F-4A3F-8CDC-F7926869145F}" dt="2025-09-23T07:26:01.852" v="2295" actId="1076"/>
        <pc:sldMkLst>
          <pc:docMk/>
          <pc:sldMk cId="3363919537" sldId="277"/>
        </pc:sldMkLst>
        <pc:spChg chg="mod">
          <ac:chgData name="Virginia Vernocchi" userId="d3df32e2-5195-4ff1-a653-51feaf8b7d33" providerId="ADAL" clId="{9E7F8332-1F1F-4A3F-8CDC-F7926869145F}" dt="2025-09-17T09:44:38.005" v="2111" actId="20577"/>
          <ac:spMkLst>
            <pc:docMk/>
            <pc:sldMk cId="3363919537" sldId="277"/>
            <ac:spMk id="2" creationId="{CEDC3D93-2900-B6A7-274E-0EC07CF439EB}"/>
          </ac:spMkLst>
        </pc:spChg>
        <pc:spChg chg="add mod">
          <ac:chgData name="Virginia Vernocchi" userId="d3df32e2-5195-4ff1-a653-51feaf8b7d33" providerId="ADAL" clId="{9E7F8332-1F1F-4A3F-8CDC-F7926869145F}" dt="2025-09-23T07:26:01.852" v="2295" actId="1076"/>
          <ac:spMkLst>
            <pc:docMk/>
            <pc:sldMk cId="3363919537" sldId="277"/>
            <ac:spMk id="3" creationId="{8DDC18BC-8F2A-7F2D-0AF6-D61E36BA0B72}"/>
          </ac:spMkLst>
        </pc:spChg>
        <pc:spChg chg="mod">
          <ac:chgData name="Virginia Vernocchi" userId="d3df32e2-5195-4ff1-a653-51feaf8b7d33" providerId="ADAL" clId="{9E7F8332-1F1F-4A3F-8CDC-F7926869145F}" dt="2025-09-17T09:54:32.516" v="2236"/>
          <ac:spMkLst>
            <pc:docMk/>
            <pc:sldMk cId="3363919537" sldId="277"/>
            <ac:spMk id="6" creationId="{68FEDC05-9B67-4C52-18E1-0BC00FED2454}"/>
          </ac:spMkLst>
        </pc:spChg>
        <pc:spChg chg="add mod">
          <ac:chgData name="Virginia Vernocchi" userId="d3df32e2-5195-4ff1-a653-51feaf8b7d33" providerId="ADAL" clId="{9E7F8332-1F1F-4A3F-8CDC-F7926869145F}" dt="2025-09-17T09:44:20.633" v="2102" actId="1076"/>
          <ac:spMkLst>
            <pc:docMk/>
            <pc:sldMk cId="3363919537" sldId="277"/>
            <ac:spMk id="26" creationId="{62046EFD-F70E-2215-8153-06C44BA5073D}"/>
          </ac:spMkLst>
        </pc:spChg>
        <pc:spChg chg="mod">
          <ac:chgData name="Virginia Vernocchi" userId="d3df32e2-5195-4ff1-a653-51feaf8b7d33" providerId="ADAL" clId="{9E7F8332-1F1F-4A3F-8CDC-F7926869145F}" dt="2025-09-17T09:43:44.077" v="2098" actId="20577"/>
          <ac:spMkLst>
            <pc:docMk/>
            <pc:sldMk cId="3363919537" sldId="277"/>
            <ac:spMk id="28" creationId="{4CF0CF08-8605-CD02-E7BC-4A5E5C539034}"/>
          </ac:spMkLst>
        </pc:spChg>
        <pc:spChg chg="mod topLvl">
          <ac:chgData name="Virginia Vernocchi" userId="d3df32e2-5195-4ff1-a653-51feaf8b7d33" providerId="ADAL" clId="{9E7F8332-1F1F-4A3F-8CDC-F7926869145F}" dt="2025-09-17T09:45:02.662" v="2142" actId="1036"/>
          <ac:spMkLst>
            <pc:docMk/>
            <pc:sldMk cId="3363919537" sldId="277"/>
            <ac:spMk id="1025" creationId="{A0DD81F3-1099-B3EE-43DE-F6AE8706B69E}"/>
          </ac:spMkLst>
        </pc:spChg>
        <pc:spChg chg="add mod">
          <ac:chgData name="Virginia Vernocchi" userId="d3df32e2-5195-4ff1-a653-51feaf8b7d33" providerId="ADAL" clId="{9E7F8332-1F1F-4A3F-8CDC-F7926869145F}" dt="2025-09-17T09:44:56.293" v="2123" actId="1035"/>
          <ac:spMkLst>
            <pc:docMk/>
            <pc:sldMk cId="3363919537" sldId="277"/>
            <ac:spMk id="1032" creationId="{11DAAC1A-7880-351F-511E-1C7FEC45DF86}"/>
          </ac:spMkLst>
        </pc:spChg>
        <pc:spChg chg="add mod">
          <ac:chgData name="Virginia Vernocchi" userId="d3df32e2-5195-4ff1-a653-51feaf8b7d33" providerId="ADAL" clId="{9E7F8332-1F1F-4A3F-8CDC-F7926869145F}" dt="2025-09-17T09:44:56.293" v="2123" actId="1035"/>
          <ac:spMkLst>
            <pc:docMk/>
            <pc:sldMk cId="3363919537" sldId="277"/>
            <ac:spMk id="1033" creationId="{9848A3BE-2FF6-B6F3-EE1B-523025F11939}"/>
          </ac:spMkLst>
        </pc:spChg>
        <pc:spChg chg="add mod">
          <ac:chgData name="Virginia Vernocchi" userId="d3df32e2-5195-4ff1-a653-51feaf8b7d33" providerId="ADAL" clId="{9E7F8332-1F1F-4A3F-8CDC-F7926869145F}" dt="2025-09-17T09:44:56.293" v="2123" actId="1035"/>
          <ac:spMkLst>
            <pc:docMk/>
            <pc:sldMk cId="3363919537" sldId="277"/>
            <ac:spMk id="1034" creationId="{DE6BA3C4-BF33-F0B3-D99B-83364441B5FC}"/>
          </ac:spMkLst>
        </pc:spChg>
        <pc:spChg chg="add mod">
          <ac:chgData name="Virginia Vernocchi" userId="d3df32e2-5195-4ff1-a653-51feaf8b7d33" providerId="ADAL" clId="{9E7F8332-1F1F-4A3F-8CDC-F7926869145F}" dt="2025-09-17T09:44:56.293" v="2123" actId="1035"/>
          <ac:spMkLst>
            <pc:docMk/>
            <pc:sldMk cId="3363919537" sldId="277"/>
            <ac:spMk id="1035" creationId="{68B2C324-6473-F86B-761F-E70DECCD107A}"/>
          </ac:spMkLst>
        </pc:spChg>
        <pc:spChg chg="mod">
          <ac:chgData name="Virginia Vernocchi" userId="d3df32e2-5195-4ff1-a653-51feaf8b7d33" providerId="ADAL" clId="{9E7F8332-1F1F-4A3F-8CDC-F7926869145F}" dt="2025-09-17T09:43:17.545" v="2087"/>
          <ac:spMkLst>
            <pc:docMk/>
            <pc:sldMk cId="3363919537" sldId="277"/>
            <ac:spMk id="1037" creationId="{C8B37C60-4F27-3916-5DC2-2CB8A3FC74CA}"/>
          </ac:spMkLst>
        </pc:spChg>
        <pc:spChg chg="add mod">
          <ac:chgData name="Virginia Vernocchi" userId="d3df32e2-5195-4ff1-a653-51feaf8b7d33" providerId="ADAL" clId="{9E7F8332-1F1F-4A3F-8CDC-F7926869145F}" dt="2025-09-17T09:44:56.293" v="2123" actId="1035"/>
          <ac:spMkLst>
            <pc:docMk/>
            <pc:sldMk cId="3363919537" sldId="277"/>
            <ac:spMk id="1039" creationId="{4DBCBBA1-5848-FD59-7460-902F592F33FE}"/>
          </ac:spMkLst>
        </pc:spChg>
        <pc:spChg chg="add del mod">
          <ac:chgData name="Virginia Vernocchi" userId="d3df32e2-5195-4ff1-a653-51feaf8b7d33" providerId="ADAL" clId="{9E7F8332-1F1F-4A3F-8CDC-F7926869145F}" dt="2025-09-23T07:25:55.562" v="2293" actId="478"/>
          <ac:spMkLst>
            <pc:docMk/>
            <pc:sldMk cId="3363919537" sldId="277"/>
            <ac:spMk id="1040" creationId="{31C9B2B1-185D-A621-E1C9-942449605211}"/>
          </ac:spMkLst>
        </pc:spChg>
        <pc:grpChg chg="mod">
          <ac:chgData name="Virginia Vernocchi" userId="d3df32e2-5195-4ff1-a653-51feaf8b7d33" providerId="ADAL" clId="{9E7F8332-1F1F-4A3F-8CDC-F7926869145F}" dt="2025-09-17T09:43:57.429" v="2099" actId="1076"/>
          <ac:grpSpMkLst>
            <pc:docMk/>
            <pc:sldMk cId="3363919537" sldId="277"/>
            <ac:grpSpMk id="1027" creationId="{EC8A6B4E-0F83-95D3-0617-4675D2361034}"/>
          </ac:grpSpMkLst>
        </pc:grpChg>
        <pc:grpChg chg="add mod">
          <ac:chgData name="Virginia Vernocchi" userId="d3df32e2-5195-4ff1-a653-51feaf8b7d33" providerId="ADAL" clId="{9E7F8332-1F1F-4A3F-8CDC-F7926869145F}" dt="2025-09-17T09:44:56.293" v="2123" actId="1035"/>
          <ac:grpSpMkLst>
            <pc:docMk/>
            <pc:sldMk cId="3363919537" sldId="277"/>
            <ac:grpSpMk id="1036" creationId="{82EEF466-116A-6A4C-9FB9-0D4B86D6B0F7}"/>
          </ac:grpSpMkLst>
        </pc:grpChg>
        <pc:graphicFrameChg chg="mod">
          <ac:chgData name="Virginia Vernocchi" userId="d3df32e2-5195-4ff1-a653-51feaf8b7d33" providerId="ADAL" clId="{9E7F8332-1F1F-4A3F-8CDC-F7926869145F}" dt="2025-09-17T09:43:30.153" v="2089" actId="1076"/>
          <ac:graphicFrameMkLst>
            <pc:docMk/>
            <pc:sldMk cId="3363919537" sldId="277"/>
            <ac:graphicFrameMk id="23" creationId="{24E28C64-6A44-407F-6774-56E5DB32B737}"/>
          </ac:graphicFrameMkLst>
        </pc:graphicFrameChg>
        <pc:picChg chg="mod">
          <ac:chgData name="Virginia Vernocchi" userId="d3df32e2-5195-4ff1-a653-51feaf8b7d33" providerId="ADAL" clId="{9E7F8332-1F1F-4A3F-8CDC-F7926869145F}" dt="2025-09-17T09:43:17.545" v="2087"/>
          <ac:picMkLst>
            <pc:docMk/>
            <pc:sldMk cId="3363919537" sldId="277"/>
            <ac:picMk id="1038" creationId="{13F10DC1-FB0E-0869-816B-5D7A6A362984}"/>
          </ac:picMkLst>
        </pc:picChg>
      </pc:sldChg>
      <pc:sldChg chg="addSp delSp modSp add mod modShow">
        <pc:chgData name="Virginia Vernocchi" userId="d3df32e2-5195-4ff1-a653-51feaf8b7d33" providerId="ADAL" clId="{9E7F8332-1F1F-4A3F-8CDC-F7926869145F}" dt="2025-09-17T09:54:12.017" v="2233" actId="403"/>
        <pc:sldMkLst>
          <pc:docMk/>
          <pc:sldMk cId="606516016" sldId="280"/>
        </pc:sldMkLst>
        <pc:spChg chg="mod">
          <ac:chgData name="Virginia Vernocchi" userId="d3df32e2-5195-4ff1-a653-51feaf8b7d33" providerId="ADAL" clId="{9E7F8332-1F1F-4A3F-8CDC-F7926869145F}" dt="2025-09-17T09:28:05.236" v="1876" actId="164"/>
          <ac:spMkLst>
            <pc:docMk/>
            <pc:sldMk cId="606516016" sldId="280"/>
            <ac:spMk id="4" creationId="{ECFD926F-60DD-A9FA-EF8C-AC1EF7E61A35}"/>
          </ac:spMkLst>
        </pc:spChg>
        <pc:spChg chg="mod">
          <ac:chgData name="Virginia Vernocchi" userId="d3df32e2-5195-4ff1-a653-51feaf8b7d33" providerId="ADAL" clId="{9E7F8332-1F1F-4A3F-8CDC-F7926869145F}" dt="2025-09-17T09:28:05.236" v="1876" actId="164"/>
          <ac:spMkLst>
            <pc:docMk/>
            <pc:sldMk cId="606516016" sldId="280"/>
            <ac:spMk id="5" creationId="{B6EA79E0-9FDC-3255-A2A8-0E9531E2D0FB}"/>
          </ac:spMkLst>
        </pc:spChg>
        <pc:spChg chg="mod">
          <ac:chgData name="Virginia Vernocchi" userId="d3df32e2-5195-4ff1-a653-51feaf8b7d33" providerId="ADAL" clId="{9E7F8332-1F1F-4A3F-8CDC-F7926869145F}" dt="2025-09-17T09:28:05.236" v="1876" actId="164"/>
          <ac:spMkLst>
            <pc:docMk/>
            <pc:sldMk cId="606516016" sldId="280"/>
            <ac:spMk id="6" creationId="{6411020F-02E5-67DC-6663-8960DCD864B3}"/>
          </ac:spMkLst>
        </pc:spChg>
        <pc:spChg chg="mod">
          <ac:chgData name="Virginia Vernocchi" userId="d3df32e2-5195-4ff1-a653-51feaf8b7d33" providerId="ADAL" clId="{9E7F8332-1F1F-4A3F-8CDC-F7926869145F}" dt="2025-09-17T09:54:12.017" v="2233" actId="403"/>
          <ac:spMkLst>
            <pc:docMk/>
            <pc:sldMk cId="606516016" sldId="280"/>
            <ac:spMk id="10" creationId="{6F86981E-A2B3-8BD3-8606-ECE10A5F463E}"/>
          </ac:spMkLst>
        </pc:spChg>
        <pc:spChg chg="mod">
          <ac:chgData name="Virginia Vernocchi" userId="d3df32e2-5195-4ff1-a653-51feaf8b7d33" providerId="ADAL" clId="{9E7F8332-1F1F-4A3F-8CDC-F7926869145F}" dt="2025-09-17T09:27:06.401" v="1872" actId="1076"/>
          <ac:spMkLst>
            <pc:docMk/>
            <pc:sldMk cId="606516016" sldId="280"/>
            <ac:spMk id="17" creationId="{058A82E6-CF28-5AD2-05B4-B33593B85B14}"/>
          </ac:spMkLst>
        </pc:spChg>
        <pc:spChg chg="mod">
          <ac:chgData name="Virginia Vernocchi" userId="d3df32e2-5195-4ff1-a653-51feaf8b7d33" providerId="ADAL" clId="{9E7F8332-1F1F-4A3F-8CDC-F7926869145F}" dt="2025-09-17T09:26:50.706" v="1868" actId="1076"/>
          <ac:spMkLst>
            <pc:docMk/>
            <pc:sldMk cId="606516016" sldId="280"/>
            <ac:spMk id="21" creationId="{A0A6D420-41C8-EB0C-5F33-BD0F2D2F1A5F}"/>
          </ac:spMkLst>
        </pc:spChg>
        <pc:grpChg chg="add mod">
          <ac:chgData name="Virginia Vernocchi" userId="d3df32e2-5195-4ff1-a653-51feaf8b7d33" providerId="ADAL" clId="{9E7F8332-1F1F-4A3F-8CDC-F7926869145F}" dt="2025-09-17T09:28:13.228" v="1877" actId="1076"/>
          <ac:grpSpMkLst>
            <pc:docMk/>
            <pc:sldMk cId="606516016" sldId="280"/>
            <ac:grpSpMk id="12" creationId="{81AF07F9-2D43-5284-199B-CBEBEE404D81}"/>
          </ac:grpSpMkLst>
        </pc:grpChg>
        <pc:graphicFrameChg chg="mod modGraphic">
          <ac:chgData name="Virginia Vernocchi" userId="d3df32e2-5195-4ff1-a653-51feaf8b7d33" providerId="ADAL" clId="{9E7F8332-1F1F-4A3F-8CDC-F7926869145F}" dt="2025-09-17T09:26:34.270" v="1863" actId="1035"/>
          <ac:graphicFrameMkLst>
            <pc:docMk/>
            <pc:sldMk cId="606516016" sldId="280"/>
            <ac:graphicFrameMk id="3" creationId="{BE5C25C8-0F4B-891D-E66A-8EBA5719892C}"/>
          </ac:graphicFrameMkLst>
        </pc:graphicFrameChg>
        <pc:picChg chg="add mod ord modCrop">
          <ac:chgData name="Virginia Vernocchi" userId="d3df32e2-5195-4ff1-a653-51feaf8b7d33" providerId="ADAL" clId="{9E7F8332-1F1F-4A3F-8CDC-F7926869145F}" dt="2025-09-17T09:26:15.797" v="1837" actId="1036"/>
          <ac:picMkLst>
            <pc:docMk/>
            <pc:sldMk cId="606516016" sldId="280"/>
            <ac:picMk id="8" creationId="{D2137F4B-5FA8-A4AF-8AA8-554361AD3967}"/>
          </ac:picMkLst>
        </pc:picChg>
        <pc:picChg chg="add mod modCrop">
          <ac:chgData name="Virginia Vernocchi" userId="d3df32e2-5195-4ff1-a653-51feaf8b7d33" providerId="ADAL" clId="{9E7F8332-1F1F-4A3F-8CDC-F7926869145F}" dt="2025-09-17T09:26:15.797" v="1837" actId="1036"/>
          <ac:picMkLst>
            <pc:docMk/>
            <pc:sldMk cId="606516016" sldId="280"/>
            <ac:picMk id="9" creationId="{1FA9A249-59CF-3A45-EF27-34587DFD393B}"/>
          </ac:picMkLst>
        </pc:picChg>
        <pc:picChg chg="add mod ord modCrop">
          <ac:chgData name="Virginia Vernocchi" userId="d3df32e2-5195-4ff1-a653-51feaf8b7d33" providerId="ADAL" clId="{9E7F8332-1F1F-4A3F-8CDC-F7926869145F}" dt="2025-09-17T09:26:15.797" v="1837" actId="1036"/>
          <ac:picMkLst>
            <pc:docMk/>
            <pc:sldMk cId="606516016" sldId="280"/>
            <ac:picMk id="11" creationId="{9D9CE259-DBAA-5704-A7D9-C3B93E847EB2}"/>
          </ac:picMkLst>
        </pc:picChg>
        <pc:picChg chg="mod">
          <ac:chgData name="Virginia Vernocchi" userId="d3df32e2-5195-4ff1-a653-51feaf8b7d33" providerId="ADAL" clId="{9E7F8332-1F1F-4A3F-8CDC-F7926869145F}" dt="2025-09-17T09:28:16.203" v="1878" actId="1076"/>
          <ac:picMkLst>
            <pc:docMk/>
            <pc:sldMk cId="606516016" sldId="280"/>
            <ac:picMk id="16" creationId="{6728C133-B1FA-F289-DC8C-B8CC08F39E01}"/>
          </ac:picMkLst>
        </pc:picChg>
      </pc:sldChg>
      <pc:sldChg chg="add del mod modShow">
        <pc:chgData name="Virginia Vernocchi" userId="d3df32e2-5195-4ff1-a653-51feaf8b7d33" providerId="ADAL" clId="{9E7F8332-1F1F-4A3F-8CDC-F7926869145F}" dt="2025-09-17T09:27:37.625" v="1873" actId="47"/>
        <pc:sldMkLst>
          <pc:docMk/>
          <pc:sldMk cId="4293063409" sldId="282"/>
        </pc:sldMkLst>
      </pc:sldChg>
      <pc:sldChg chg="addSp modSp add mod modShow">
        <pc:chgData name="Virginia Vernocchi" userId="d3df32e2-5195-4ff1-a653-51feaf8b7d33" providerId="ADAL" clId="{9E7F8332-1F1F-4A3F-8CDC-F7926869145F}" dt="2025-09-17T09:54:24.835" v="2234"/>
        <pc:sldMkLst>
          <pc:docMk/>
          <pc:sldMk cId="1092092683" sldId="284"/>
        </pc:sldMkLst>
        <pc:spChg chg="mod">
          <ac:chgData name="Virginia Vernocchi" userId="d3df32e2-5195-4ff1-a653-51feaf8b7d33" providerId="ADAL" clId="{9E7F8332-1F1F-4A3F-8CDC-F7926869145F}" dt="2025-09-17T09:19:42.249" v="1622" actId="1035"/>
          <ac:spMkLst>
            <pc:docMk/>
            <pc:sldMk cId="1092092683" sldId="284"/>
            <ac:spMk id="3" creationId="{10A216E6-03E0-8382-8D1D-38B4A8C716A4}"/>
          </ac:spMkLst>
        </pc:spChg>
        <pc:spChg chg="mod">
          <ac:chgData name="Virginia Vernocchi" userId="d3df32e2-5195-4ff1-a653-51feaf8b7d33" providerId="ADAL" clId="{9E7F8332-1F1F-4A3F-8CDC-F7926869145F}" dt="2025-09-17T09:54:24.835" v="2234"/>
          <ac:spMkLst>
            <pc:docMk/>
            <pc:sldMk cId="1092092683" sldId="284"/>
            <ac:spMk id="4" creationId="{485BC620-65C1-AF6D-2D59-596E2612FC7E}"/>
          </ac:spMkLst>
        </pc:spChg>
        <pc:spChg chg="mod">
          <ac:chgData name="Virginia Vernocchi" userId="d3df32e2-5195-4ff1-a653-51feaf8b7d33" providerId="ADAL" clId="{9E7F8332-1F1F-4A3F-8CDC-F7926869145F}" dt="2025-09-17T09:19:19.991" v="1609" actId="1076"/>
          <ac:spMkLst>
            <pc:docMk/>
            <pc:sldMk cId="1092092683" sldId="284"/>
            <ac:spMk id="5" creationId="{BA208C60-A732-7844-ADA7-15E483FB38FF}"/>
          </ac:spMkLst>
        </pc:spChg>
        <pc:spChg chg="add mod">
          <ac:chgData name="Virginia Vernocchi" userId="d3df32e2-5195-4ff1-a653-51feaf8b7d33" providerId="ADAL" clId="{9E7F8332-1F1F-4A3F-8CDC-F7926869145F}" dt="2025-09-17T09:19:42.249" v="1622" actId="1035"/>
          <ac:spMkLst>
            <pc:docMk/>
            <pc:sldMk cId="1092092683" sldId="284"/>
            <ac:spMk id="11" creationId="{06BF5436-A16B-D59E-BAEB-65F663005445}"/>
          </ac:spMkLst>
        </pc:spChg>
        <pc:spChg chg="mod">
          <ac:chgData name="Virginia Vernocchi" userId="d3df32e2-5195-4ff1-a653-51feaf8b7d33" providerId="ADAL" clId="{9E7F8332-1F1F-4A3F-8CDC-F7926869145F}" dt="2025-09-17T09:19:14.689" v="1608" actId="1076"/>
          <ac:spMkLst>
            <pc:docMk/>
            <pc:sldMk cId="1092092683" sldId="284"/>
            <ac:spMk id="31" creationId="{34231166-8AFA-451C-8D81-E0E413E99A44}"/>
          </ac:spMkLst>
        </pc:spChg>
        <pc:spChg chg="mod">
          <ac:chgData name="Virginia Vernocchi" userId="d3df32e2-5195-4ff1-a653-51feaf8b7d33" providerId="ADAL" clId="{9E7F8332-1F1F-4A3F-8CDC-F7926869145F}" dt="2025-09-17T09:16:57.404" v="1568" actId="1076"/>
          <ac:spMkLst>
            <pc:docMk/>
            <pc:sldMk cId="1092092683" sldId="284"/>
            <ac:spMk id="32" creationId="{A5B63508-E060-3021-C6A4-226BF8ABA871}"/>
          </ac:spMkLst>
        </pc:spChg>
        <pc:grpChg chg="mod">
          <ac:chgData name="Virginia Vernocchi" userId="d3df32e2-5195-4ff1-a653-51feaf8b7d33" providerId="ADAL" clId="{9E7F8332-1F1F-4A3F-8CDC-F7926869145F}" dt="2025-09-17T09:16:53.979" v="1567" actId="1076"/>
          <ac:grpSpMkLst>
            <pc:docMk/>
            <pc:sldMk cId="1092092683" sldId="284"/>
            <ac:grpSpMk id="8" creationId="{4D0AD4C2-D427-B522-79EE-7A507BA09C9D}"/>
          </ac:grpSpMkLst>
        </pc:grpChg>
        <pc:picChg chg="add mod modCrop">
          <ac:chgData name="Virginia Vernocchi" userId="d3df32e2-5195-4ff1-a653-51feaf8b7d33" providerId="ADAL" clId="{9E7F8332-1F1F-4A3F-8CDC-F7926869145F}" dt="2025-09-17T09:18:46.855" v="1604" actId="1036"/>
          <ac:picMkLst>
            <pc:docMk/>
            <pc:sldMk cId="1092092683" sldId="284"/>
            <ac:picMk id="9" creationId="{C428D853-C510-93B0-6815-CEBCC2058F47}"/>
          </ac:picMkLst>
        </pc:picChg>
        <pc:picChg chg="add mod ord modCrop">
          <ac:chgData name="Virginia Vernocchi" userId="d3df32e2-5195-4ff1-a653-51feaf8b7d33" providerId="ADAL" clId="{9E7F8332-1F1F-4A3F-8CDC-F7926869145F}" dt="2025-09-17T09:19:04.759" v="1607" actId="732"/>
          <ac:picMkLst>
            <pc:docMk/>
            <pc:sldMk cId="1092092683" sldId="284"/>
            <ac:picMk id="10" creationId="{42798590-15A3-3CF5-0101-A6D6CAD11145}"/>
          </ac:picMkLst>
        </pc:picChg>
      </pc:sldChg>
      <pc:sldChg chg="add del">
        <pc:chgData name="Virginia Vernocchi" userId="d3df32e2-5195-4ff1-a653-51feaf8b7d33" providerId="ADAL" clId="{9E7F8332-1F1F-4A3F-8CDC-F7926869145F}" dt="2025-09-17T09:19:45.024" v="1623" actId="47"/>
        <pc:sldMkLst>
          <pc:docMk/>
          <pc:sldMk cId="4152859621" sldId="285"/>
        </pc:sldMkLst>
      </pc:sldChg>
      <pc:sldChg chg="addSp delSp modSp add mod modShow">
        <pc:chgData name="Virginia Vernocchi" userId="d3df32e2-5195-4ff1-a653-51feaf8b7d33" providerId="ADAL" clId="{9E7F8332-1F1F-4A3F-8CDC-F7926869145F}" dt="2025-09-17T09:54:36.150" v="2237"/>
        <pc:sldMkLst>
          <pc:docMk/>
          <pc:sldMk cId="1619401006" sldId="292"/>
        </pc:sldMkLst>
        <pc:spChg chg="add mod">
          <ac:chgData name="Virginia Vernocchi" userId="d3df32e2-5195-4ff1-a653-51feaf8b7d33" providerId="ADAL" clId="{9E7F8332-1F1F-4A3F-8CDC-F7926869145F}" dt="2025-09-17T09:53:01.376" v="2148" actId="1076"/>
          <ac:spMkLst>
            <pc:docMk/>
            <pc:sldMk cId="1619401006" sldId="292"/>
            <ac:spMk id="5" creationId="{D77CF620-89B6-FD1D-46D0-76186128B03F}"/>
          </ac:spMkLst>
        </pc:spChg>
        <pc:spChg chg="mod">
          <ac:chgData name="Virginia Vernocchi" userId="d3df32e2-5195-4ff1-a653-51feaf8b7d33" providerId="ADAL" clId="{9E7F8332-1F1F-4A3F-8CDC-F7926869145F}" dt="2025-09-17T09:54:36.150" v="2237"/>
          <ac:spMkLst>
            <pc:docMk/>
            <pc:sldMk cId="1619401006" sldId="292"/>
            <ac:spMk id="6" creationId="{034D4974-83D8-1C47-43C5-388AB2027A5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vernocchi\Desktop\Absorption%20Coefficient%20(Hard%20Life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vernocchi\Desktop\Absorption%20Coefficient%20(Hard%20Life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38344234956685"/>
          <c:y val="2.6714093785270274E-2"/>
          <c:w val="0.71998956121500046"/>
          <c:h val="0.776331859914977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'Hardlife Data'!$A$39</c:f>
              <c:strCache>
                <c:ptCount val="1"/>
                <c:pt idx="0">
                  <c:v>Diesel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'Hardlife Data'!$B$31:$H$31</c:f>
              <c:numCache>
                <c:formatCode>General</c:formatCode>
                <c:ptCount val="7"/>
                <c:pt idx="0">
                  <c:v>370</c:v>
                </c:pt>
                <c:pt idx="1">
                  <c:v>470</c:v>
                </c:pt>
                <c:pt idx="2">
                  <c:v>520</c:v>
                </c:pt>
                <c:pt idx="3">
                  <c:v>590</c:v>
                </c:pt>
                <c:pt idx="4">
                  <c:v>660</c:v>
                </c:pt>
                <c:pt idx="5">
                  <c:v>880</c:v>
                </c:pt>
                <c:pt idx="6">
                  <c:v>950</c:v>
                </c:pt>
              </c:numCache>
            </c:numRef>
          </c:xVal>
          <c:yVal>
            <c:numRef>
              <c:f>'Hardlife Data'!$B$39:$H$39</c:f>
              <c:numCache>
                <c:formatCode>General</c:formatCode>
                <c:ptCount val="7"/>
                <c:pt idx="0">
                  <c:v>1</c:v>
                </c:pt>
                <c:pt idx="1">
                  <c:v>0.80847085390444196</c:v>
                </c:pt>
                <c:pt idx="2">
                  <c:v>0.71074312701716358</c:v>
                </c:pt>
                <c:pt idx="3">
                  <c:v>0.6103836210569854</c:v>
                </c:pt>
                <c:pt idx="4">
                  <c:v>0.53321072794517999</c:v>
                </c:pt>
                <c:pt idx="5">
                  <c:v>0.3917881215240126</c:v>
                </c:pt>
                <c:pt idx="6">
                  <c:v>0.36319066176029374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70C-42A9-8589-ACCF04BD6D94}"/>
            </c:ext>
          </c:extLst>
        </c:ser>
        <c:ser>
          <c:idx val="1"/>
          <c:order val="1"/>
          <c:tx>
            <c:strRef>
              <c:f>'Hardlife Data'!$A$40</c:f>
              <c:strCache>
                <c:ptCount val="1"/>
                <c:pt idx="0">
                  <c:v>Diesel + Solar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bg2">
                    <a:lumMod val="50000"/>
                  </a:schemeClr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'Hardlife Data'!$B$31:$H$31</c:f>
              <c:numCache>
                <c:formatCode>General</c:formatCode>
                <c:ptCount val="7"/>
                <c:pt idx="0">
                  <c:v>370</c:v>
                </c:pt>
                <c:pt idx="1">
                  <c:v>470</c:v>
                </c:pt>
                <c:pt idx="2">
                  <c:v>520</c:v>
                </c:pt>
                <c:pt idx="3">
                  <c:v>590</c:v>
                </c:pt>
                <c:pt idx="4">
                  <c:v>660</c:v>
                </c:pt>
                <c:pt idx="5">
                  <c:v>880</c:v>
                </c:pt>
                <c:pt idx="6">
                  <c:v>950</c:v>
                </c:pt>
              </c:numCache>
            </c:numRef>
          </c:xVal>
          <c:yVal>
            <c:numRef>
              <c:f>'Hardlife Data'!$B$40:$H$40</c:f>
              <c:numCache>
                <c:formatCode>General</c:formatCode>
                <c:ptCount val="7"/>
                <c:pt idx="0">
                  <c:v>1</c:v>
                </c:pt>
                <c:pt idx="1">
                  <c:v>0.81528304290619458</c:v>
                </c:pt>
                <c:pt idx="2">
                  <c:v>0.71458356004750134</c:v>
                </c:pt>
                <c:pt idx="3">
                  <c:v>0.60961274432598411</c:v>
                </c:pt>
                <c:pt idx="4">
                  <c:v>0.52793884666661528</c:v>
                </c:pt>
                <c:pt idx="5">
                  <c:v>0.37821053332751481</c:v>
                </c:pt>
                <c:pt idx="6">
                  <c:v>0.34828893704476394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70C-42A9-8589-ACCF04BD6D94}"/>
            </c:ext>
          </c:extLst>
        </c:ser>
        <c:ser>
          <c:idx val="2"/>
          <c:order val="2"/>
          <c:tx>
            <c:strRef>
              <c:f>'Hardlife Data'!$A$41</c:f>
              <c:strCache>
                <c:ptCount val="1"/>
                <c:pt idx="0">
                  <c:v>Diesel + O3</c:v>
                </c:pt>
              </c:strCache>
            </c:strRef>
          </c:tx>
          <c:spPr>
            <a:ln w="190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bg1">
                    <a:lumMod val="75000"/>
                  </a:schemeClr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'Hardlife Data'!$B$31:$H$31</c:f>
              <c:numCache>
                <c:formatCode>General</c:formatCode>
                <c:ptCount val="7"/>
                <c:pt idx="0">
                  <c:v>370</c:v>
                </c:pt>
                <c:pt idx="1">
                  <c:v>470</c:v>
                </c:pt>
                <c:pt idx="2">
                  <c:v>520</c:v>
                </c:pt>
                <c:pt idx="3">
                  <c:v>590</c:v>
                </c:pt>
                <c:pt idx="4">
                  <c:v>660</c:v>
                </c:pt>
                <c:pt idx="5">
                  <c:v>880</c:v>
                </c:pt>
                <c:pt idx="6">
                  <c:v>950</c:v>
                </c:pt>
              </c:numCache>
            </c:numRef>
          </c:xVal>
          <c:yVal>
            <c:numRef>
              <c:f>'Hardlife Data'!$B$41:$H$41</c:f>
              <c:numCache>
                <c:formatCode>General</c:formatCode>
                <c:ptCount val="7"/>
                <c:pt idx="0">
                  <c:v>1</c:v>
                </c:pt>
                <c:pt idx="1">
                  <c:v>0.76267152201340449</c:v>
                </c:pt>
                <c:pt idx="2">
                  <c:v>0.66612651183909577</c:v>
                </c:pt>
                <c:pt idx="3">
                  <c:v>0.57022403060975868</c:v>
                </c:pt>
                <c:pt idx="4">
                  <c:v>0.49522689279478754</c:v>
                </c:pt>
                <c:pt idx="5">
                  <c:v>0.35938857294560977</c:v>
                </c:pt>
                <c:pt idx="6">
                  <c:v>0.33132415975713619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70C-42A9-8589-ACCF04BD6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6387280"/>
        <c:axId val="636389800"/>
      </c:scatterChart>
      <c:valAx>
        <c:axId val="636387280"/>
        <c:scaling>
          <c:orientation val="minMax"/>
          <c:min val="3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>
                    <a:solidFill>
                      <a:sysClr val="windowText" lastClr="000000"/>
                    </a:solidFill>
                  </a:rPr>
                  <a:t>λ</a:t>
                </a:r>
                <a:r>
                  <a:rPr lang="it-IT">
                    <a:solidFill>
                      <a:sysClr val="windowText" lastClr="000000"/>
                    </a:solidFill>
                  </a:rPr>
                  <a:t>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36389800"/>
        <c:crosses val="autoZero"/>
        <c:crossBetween val="midCat"/>
        <c:majorUnit val="100"/>
      </c:valAx>
      <c:valAx>
        <c:axId val="636389800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 err="1">
                    <a:solidFill>
                      <a:sysClr val="windowText" lastClr="000000"/>
                    </a:solidFill>
                  </a:rPr>
                  <a:t>Normalized</a:t>
                </a:r>
                <a:r>
                  <a:rPr lang="it-IT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it-IT" dirty="0" err="1">
                    <a:solidFill>
                      <a:sysClr val="windowText" lastClr="000000"/>
                    </a:solidFill>
                  </a:rPr>
                  <a:t>absorption</a:t>
                </a:r>
                <a:r>
                  <a:rPr lang="it-IT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it-IT" dirty="0" err="1">
                    <a:solidFill>
                      <a:sysClr val="windowText" lastClr="000000"/>
                    </a:solidFill>
                  </a:rPr>
                  <a:t>coefficient</a:t>
                </a:r>
                <a:endParaRPr lang="it-IT" baseline="3000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3638728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21745000277703011"/>
          <c:y val="0.464479385502511"/>
          <c:w val="0.36624472220243554"/>
          <c:h val="0.284396681326254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45538379494861"/>
          <c:y val="1.8506579645548128E-2"/>
          <c:w val="0.71192408151902453"/>
          <c:h val="0.79412716334839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'Hardlife Data'!$A$42</c:f>
              <c:strCache>
                <c:ptCount val="1"/>
                <c:pt idx="0">
                  <c:v>HVO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>
                    <a:lumMod val="75000"/>
                  </a:schemeClr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'Hardlife Data'!$B$31:$H$31</c:f>
              <c:numCache>
                <c:formatCode>General</c:formatCode>
                <c:ptCount val="7"/>
                <c:pt idx="0">
                  <c:v>370</c:v>
                </c:pt>
                <c:pt idx="1">
                  <c:v>470</c:v>
                </c:pt>
                <c:pt idx="2">
                  <c:v>520</c:v>
                </c:pt>
                <c:pt idx="3">
                  <c:v>590</c:v>
                </c:pt>
                <c:pt idx="4">
                  <c:v>660</c:v>
                </c:pt>
                <c:pt idx="5">
                  <c:v>880</c:v>
                </c:pt>
                <c:pt idx="6">
                  <c:v>950</c:v>
                </c:pt>
              </c:numCache>
            </c:numRef>
          </c:xVal>
          <c:yVal>
            <c:numRef>
              <c:f>'Hardlife Data'!$B$42:$H$42</c:f>
              <c:numCache>
                <c:formatCode>General</c:formatCode>
                <c:ptCount val="7"/>
                <c:pt idx="0">
                  <c:v>1</c:v>
                </c:pt>
                <c:pt idx="1">
                  <c:v>0.83588619881721604</c:v>
                </c:pt>
                <c:pt idx="2">
                  <c:v>0.74105728480104804</c:v>
                </c:pt>
                <c:pt idx="3">
                  <c:v>0.64077471137445208</c:v>
                </c:pt>
                <c:pt idx="4">
                  <c:v>0.56282129867947883</c:v>
                </c:pt>
                <c:pt idx="5">
                  <c:v>0.42157842208476454</c:v>
                </c:pt>
                <c:pt idx="6">
                  <c:v>0.39327447744325683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0F9-4D7B-BB1F-F55E845F5BC3}"/>
            </c:ext>
          </c:extLst>
        </c:ser>
        <c:ser>
          <c:idx val="1"/>
          <c:order val="1"/>
          <c:tx>
            <c:strRef>
              <c:f>'Hardlife Data'!$A$43</c:f>
              <c:strCache>
                <c:ptCount val="1"/>
                <c:pt idx="0">
                  <c:v>HVO + Solar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'Hardlife Data'!$B$31:$H$31</c:f>
              <c:numCache>
                <c:formatCode>General</c:formatCode>
                <c:ptCount val="7"/>
                <c:pt idx="0">
                  <c:v>370</c:v>
                </c:pt>
                <c:pt idx="1">
                  <c:v>470</c:v>
                </c:pt>
                <c:pt idx="2">
                  <c:v>520</c:v>
                </c:pt>
                <c:pt idx="3">
                  <c:v>590</c:v>
                </c:pt>
                <c:pt idx="4">
                  <c:v>660</c:v>
                </c:pt>
                <c:pt idx="5">
                  <c:v>880</c:v>
                </c:pt>
                <c:pt idx="6">
                  <c:v>950</c:v>
                </c:pt>
              </c:numCache>
            </c:numRef>
          </c:xVal>
          <c:yVal>
            <c:numRef>
              <c:f>'Hardlife Data'!$B$43:$H$43</c:f>
              <c:numCache>
                <c:formatCode>General</c:formatCode>
                <c:ptCount val="7"/>
                <c:pt idx="0">
                  <c:v>1</c:v>
                </c:pt>
                <c:pt idx="1">
                  <c:v>0.86805356873955397</c:v>
                </c:pt>
                <c:pt idx="2">
                  <c:v>0.78336168245425086</c:v>
                </c:pt>
                <c:pt idx="3">
                  <c:v>0.68852812824610143</c:v>
                </c:pt>
                <c:pt idx="4">
                  <c:v>0.61240909508441477</c:v>
                </c:pt>
                <c:pt idx="5">
                  <c:v>0.46825095919470761</c:v>
                </c:pt>
                <c:pt idx="6">
                  <c:v>0.43794565862555962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0F9-4D7B-BB1F-F55E845F5BC3}"/>
            </c:ext>
          </c:extLst>
        </c:ser>
        <c:ser>
          <c:idx val="2"/>
          <c:order val="2"/>
          <c:tx>
            <c:strRef>
              <c:f>'Hardlife Data'!$A$44</c:f>
              <c:strCache>
                <c:ptCount val="1"/>
                <c:pt idx="0">
                  <c:v>HVO + O3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92D050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'Hardlife Data'!$B$31:$H$31</c:f>
              <c:numCache>
                <c:formatCode>General</c:formatCode>
                <c:ptCount val="7"/>
                <c:pt idx="0">
                  <c:v>370</c:v>
                </c:pt>
                <c:pt idx="1">
                  <c:v>470</c:v>
                </c:pt>
                <c:pt idx="2">
                  <c:v>520</c:v>
                </c:pt>
                <c:pt idx="3">
                  <c:v>590</c:v>
                </c:pt>
                <c:pt idx="4">
                  <c:v>660</c:v>
                </c:pt>
                <c:pt idx="5">
                  <c:v>880</c:v>
                </c:pt>
                <c:pt idx="6">
                  <c:v>950</c:v>
                </c:pt>
              </c:numCache>
            </c:numRef>
          </c:xVal>
          <c:yVal>
            <c:numRef>
              <c:f>'Hardlife Data'!$B$44:$H$44</c:f>
              <c:numCache>
                <c:formatCode>General</c:formatCode>
                <c:ptCount val="7"/>
                <c:pt idx="0">
                  <c:v>1</c:v>
                </c:pt>
                <c:pt idx="1">
                  <c:v>0.84418078121271223</c:v>
                </c:pt>
                <c:pt idx="2">
                  <c:v>0.74908339660190781</c:v>
                </c:pt>
                <c:pt idx="3">
                  <c:v>0.64561820307889006</c:v>
                </c:pt>
                <c:pt idx="4">
                  <c:v>0.5629189184867569</c:v>
                </c:pt>
                <c:pt idx="5">
                  <c:v>0.41384709385966356</c:v>
                </c:pt>
                <c:pt idx="6">
                  <c:v>0.38379463838922412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0F9-4D7B-BB1F-F55E845F5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6387280"/>
        <c:axId val="636389800"/>
      </c:scatterChart>
      <c:valAx>
        <c:axId val="636387280"/>
        <c:scaling>
          <c:orientation val="minMax"/>
          <c:max val="1000"/>
          <c:min val="3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>
                    <a:solidFill>
                      <a:sysClr val="windowText" lastClr="000000"/>
                    </a:solidFill>
                  </a:rPr>
                  <a:t>λ</a:t>
                </a:r>
                <a:r>
                  <a:rPr lang="it-IT">
                    <a:solidFill>
                      <a:sysClr val="windowText" lastClr="000000"/>
                    </a:solidFill>
                  </a:rPr>
                  <a:t>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36389800"/>
        <c:crosses val="autoZero"/>
        <c:crossBetween val="midCat"/>
        <c:majorUnit val="100"/>
      </c:valAx>
      <c:valAx>
        <c:axId val="636389800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 err="1">
                    <a:solidFill>
                      <a:sysClr val="windowText" lastClr="000000"/>
                    </a:solidFill>
                  </a:rPr>
                  <a:t>Normalized</a:t>
                </a:r>
                <a:r>
                  <a:rPr lang="it-IT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it-IT" dirty="0" err="1">
                    <a:solidFill>
                      <a:sysClr val="windowText" lastClr="000000"/>
                    </a:solidFill>
                  </a:rPr>
                  <a:t>absorption</a:t>
                </a:r>
                <a:r>
                  <a:rPr lang="it-IT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it-IT" dirty="0" err="1">
                    <a:solidFill>
                      <a:sysClr val="windowText" lastClr="000000"/>
                    </a:solidFill>
                  </a:rPr>
                  <a:t>coefficient</a:t>
                </a:r>
                <a:endParaRPr lang="it-IT" baseline="3000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3638728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25519889014397584"/>
          <c:y val="0.54578235474155556"/>
          <c:w val="0.34541847972935696"/>
          <c:h val="0.253684764065786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838145231846"/>
          <c:y val="4.2653784563035556E-2"/>
          <c:w val="0.82688648293963263"/>
          <c:h val="0.850317194553483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Foglio1!$K$1</c:f>
              <c:strCache>
                <c:ptCount val="1"/>
                <c:pt idx="0">
                  <c:v>BC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Foglio1!$J$2:$J$4</c:f>
              <c:strCache>
                <c:ptCount val="3"/>
                <c:pt idx="0">
                  <c:v>N. oleander</c:v>
                </c:pt>
                <c:pt idx="1">
                  <c:v>M. communis</c:v>
                </c:pt>
                <c:pt idx="2">
                  <c:v>T. baccata</c:v>
                </c:pt>
              </c:strCache>
            </c:strRef>
          </c:cat>
          <c:val>
            <c:numRef>
              <c:f>Foglio1!$K$2:$K$4</c:f>
              <c:numCache>
                <c:formatCode>General</c:formatCode>
                <c:ptCount val="3"/>
                <c:pt idx="0">
                  <c:v>630</c:v>
                </c:pt>
                <c:pt idx="1">
                  <c:v>100</c:v>
                </c:pt>
                <c:pt idx="2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A-48F6-8C6B-3EF7C8AD602F}"/>
            </c:ext>
          </c:extLst>
        </c:ser>
        <c:ser>
          <c:idx val="1"/>
          <c:order val="1"/>
          <c:tx>
            <c:strRef>
              <c:f>Foglio1!$L$1</c:f>
              <c:strCache>
                <c:ptCount val="1"/>
                <c:pt idx="0">
                  <c:v>DUST</c:v>
                </c:pt>
              </c:strCache>
            </c:strRef>
          </c:tx>
          <c:spPr>
            <a:solidFill>
              <a:srgbClr val="CC99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Foglio1!$J$2:$J$4</c:f>
              <c:strCache>
                <c:ptCount val="3"/>
                <c:pt idx="0">
                  <c:v>N. oleander</c:v>
                </c:pt>
                <c:pt idx="1">
                  <c:v>M. communis</c:v>
                </c:pt>
                <c:pt idx="2">
                  <c:v>T. baccata</c:v>
                </c:pt>
              </c:strCache>
            </c:strRef>
          </c:cat>
          <c:val>
            <c:numRef>
              <c:f>Foglio1!$L$2:$L$4</c:f>
              <c:numCache>
                <c:formatCode>General</c:formatCode>
                <c:ptCount val="3"/>
                <c:pt idx="0">
                  <c:v>100</c:v>
                </c:pt>
                <c:pt idx="1">
                  <c:v>7500</c:v>
                </c:pt>
                <c:pt idx="2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4A-48F6-8C6B-3EF7C8AD602F}"/>
            </c:ext>
          </c:extLst>
        </c:ser>
        <c:ser>
          <c:idx val="2"/>
          <c:order val="2"/>
          <c:tx>
            <c:strRef>
              <c:f>Foglio1!$M$1</c:f>
              <c:strCache>
                <c:ptCount val="1"/>
                <c:pt idx="0">
                  <c:v>BC+DUST</c:v>
                </c:pt>
              </c:strCache>
            </c:strRef>
          </c:tx>
          <c:spPr>
            <a:solidFill>
              <a:srgbClr val="9933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Foglio1!$J$2:$J$4</c:f>
              <c:strCache>
                <c:ptCount val="3"/>
                <c:pt idx="0">
                  <c:v>N. oleander</c:v>
                </c:pt>
                <c:pt idx="1">
                  <c:v>M. communis</c:v>
                </c:pt>
                <c:pt idx="2">
                  <c:v>T. baccata</c:v>
                </c:pt>
              </c:strCache>
            </c:strRef>
          </c:cat>
          <c:val>
            <c:numRef>
              <c:f>Foglio1!$M$2:$M$4</c:f>
              <c:numCache>
                <c:formatCode>General</c:formatCode>
                <c:ptCount val="3"/>
                <c:pt idx="0">
                  <c:v>3800</c:v>
                </c:pt>
                <c:pt idx="1">
                  <c:v>100</c:v>
                </c:pt>
                <c:pt idx="2">
                  <c:v>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4A-48F6-8C6B-3EF7C8AD6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517560"/>
        <c:axId val="564520800"/>
      </c:barChart>
      <c:catAx>
        <c:axId val="564517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64520800"/>
        <c:crosses val="autoZero"/>
        <c:auto val="1"/>
        <c:lblAlgn val="ctr"/>
        <c:lblOffset val="100"/>
        <c:noMultiLvlLbl val="0"/>
      </c:catAx>
      <c:valAx>
        <c:axId val="5645208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it-IT" sz="11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Capture</a:t>
                </a:r>
                <a:r>
                  <a:rPr lang="it-IT" sz="11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1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</a:t>
                </a:r>
                <a:r>
                  <a:rPr lang="it-IT" sz="11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(%)</a:t>
                </a:r>
              </a:p>
            </c:rich>
          </c:tx>
          <c:layout>
            <c:manualLayout>
              <c:xMode val="edge"/>
              <c:yMode val="edge"/>
              <c:x val="7.3557571220082751E-3"/>
              <c:y val="0.248711860200559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645175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0814807524059484"/>
          <c:y val="9.5774642752989206E-2"/>
          <c:w val="0.16000476529017837"/>
          <c:h val="0.231933556379666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026C3-7BFF-A10F-428B-4CCE74194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87BD33-8C2C-EEB8-F70A-A48675FD5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D4C8DD-6DA6-D999-D442-C191A7965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88333D-FC04-C973-0C8C-9775451B9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60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9035441-631C-92FC-DBA3-376B0F24DEA1}"/>
              </a:ext>
            </a:extLst>
          </p:cNvPr>
          <p:cNvSpPr txBox="1"/>
          <p:nvPr userDrawn="1"/>
        </p:nvSpPr>
        <p:spPr>
          <a:xfrm>
            <a:off x="375920" y="6481692"/>
            <a:ext cx="286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Annual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meeting – Rome – 9-10/07/2024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34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1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microsoft.com/office/2007/relationships/hdphoto" Target="../media/hdphoto2.wdp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18" Type="http://schemas.openxmlformats.org/officeDocument/2006/relationships/image" Target="../media/image38.png"/><Relationship Id="rId26" Type="http://schemas.microsoft.com/office/2007/relationships/hdphoto" Target="../media/hdphoto9.wdp"/><Relationship Id="rId3" Type="http://schemas.openxmlformats.org/officeDocument/2006/relationships/image" Target="../media/image29.png"/><Relationship Id="rId21" Type="http://schemas.openxmlformats.org/officeDocument/2006/relationships/image" Target="../media/image40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5" Type="http://schemas.openxmlformats.org/officeDocument/2006/relationships/image" Target="../media/image42.png"/><Relationship Id="rId2" Type="http://schemas.openxmlformats.org/officeDocument/2006/relationships/image" Target="../media/image28.jp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jpg"/><Relationship Id="rId24" Type="http://schemas.microsoft.com/office/2007/relationships/hdphoto" Target="../media/hdphoto8.wdp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3.jpeg"/><Relationship Id="rId10" Type="http://schemas.openxmlformats.org/officeDocument/2006/relationships/image" Target="../media/image34.png"/><Relationship Id="rId19" Type="http://schemas.microsoft.com/office/2007/relationships/hdphoto" Target="../media/hdphoto6.wdp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microsoft.com/office/2007/relationships/hdphoto" Target="../media/hdphoto9.wdp"/><Relationship Id="rId7" Type="http://schemas.openxmlformats.org/officeDocument/2006/relationships/image" Target="../media/image45.jpg"/><Relationship Id="rId12" Type="http://schemas.openxmlformats.org/officeDocument/2006/relationships/image" Target="../media/image20.png"/><Relationship Id="rId17" Type="http://schemas.openxmlformats.org/officeDocument/2006/relationships/image" Target="../media/image15.png"/><Relationship Id="rId2" Type="http://schemas.openxmlformats.org/officeDocument/2006/relationships/image" Target="../media/image33.png"/><Relationship Id="rId16" Type="http://schemas.openxmlformats.org/officeDocument/2006/relationships/image" Target="../media/image4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44.png"/><Relationship Id="rId15" Type="http://schemas.openxmlformats.org/officeDocument/2006/relationships/image" Target="../media/image47.jpeg"/><Relationship Id="rId10" Type="http://schemas.openxmlformats.org/officeDocument/2006/relationships/image" Target="../media/image46.png"/><Relationship Id="rId19" Type="http://schemas.microsoft.com/office/2007/relationships/hdphoto" Target="../media/hdphoto12.wdp"/><Relationship Id="rId4" Type="http://schemas.openxmlformats.org/officeDocument/2006/relationships/image" Target="../media/image35.jpg"/><Relationship Id="rId9" Type="http://schemas.openxmlformats.org/officeDocument/2006/relationships/image" Target="../media/image19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1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13.wdp"/><Relationship Id="rId5" Type="http://schemas.microsoft.com/office/2007/relationships/hdphoto" Target="../media/hdphoto3.wdp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7" y="3526972"/>
            <a:ext cx="10192007" cy="11341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3200" u="sng" dirty="0"/>
              <a:t>V. Vernocchi</a:t>
            </a:r>
            <a:r>
              <a:rPr lang="it-IT" altLang="it-IT" sz="3200" i="1" baseline="30000" dirty="0">
                <a:cs typeface="Times New Roman" panose="02020603050405020304" pitchFamily="18" charset="0"/>
              </a:rPr>
              <a:t>1 </a:t>
            </a:r>
            <a:endParaRPr lang="it-IT" sz="3200" u="sng" dirty="0"/>
          </a:p>
          <a:p>
            <a:pPr marL="0" indent="0">
              <a:buNone/>
            </a:pPr>
            <a:r>
              <a:rPr lang="it-IT" sz="2200" dirty="0"/>
              <a:t>M. Brunoldi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1, 2</a:t>
            </a:r>
            <a:r>
              <a:rPr lang="it-IT" sz="2200" dirty="0"/>
              <a:t>, E. Gatta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2</a:t>
            </a:r>
            <a:r>
              <a:rPr lang="it-IT" sz="2200" dirty="0"/>
              <a:t>, M. Irfan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2</a:t>
            </a:r>
            <a:r>
              <a:rPr lang="it-IT" sz="2200" dirty="0"/>
              <a:t>, T. Isolabella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1, 2</a:t>
            </a:r>
            <a:r>
              <a:rPr lang="it-IT" sz="2200" dirty="0"/>
              <a:t>, D. Massabò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1, 2</a:t>
            </a:r>
            <a:r>
              <a:rPr lang="it-IT" sz="2200" dirty="0"/>
              <a:t>,</a:t>
            </a:r>
            <a:r>
              <a:rPr lang="it-IT" sz="2200" b="1" dirty="0"/>
              <a:t> </a:t>
            </a:r>
            <a:r>
              <a:rPr lang="it-IT" sz="2200" dirty="0"/>
              <a:t>F. Mazzei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1, 2</a:t>
            </a:r>
            <a:r>
              <a:rPr lang="it-IT" sz="2200" dirty="0"/>
              <a:t>, F. Parodi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1</a:t>
            </a:r>
            <a:r>
              <a:rPr lang="it-IT" sz="2200" dirty="0"/>
              <a:t>, P. Prati</a:t>
            </a:r>
            <a:r>
              <a:rPr lang="it-IT" altLang="it-IT" sz="2200" i="1" baseline="30000" dirty="0">
                <a:cs typeface="Times New Roman" panose="02020603050405020304" pitchFamily="18" charset="0"/>
              </a:rPr>
              <a:t>1, 2</a:t>
            </a:r>
            <a:endParaRPr lang="it-IT" sz="2200" dirty="0"/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909319"/>
            <a:ext cx="6388444" cy="2519681"/>
          </a:xfrm>
        </p:spPr>
        <p:txBody>
          <a:bodyPr anchor="b"/>
          <a:lstStyle/>
          <a:p>
            <a:r>
              <a:rPr lang="it-IT" dirty="0" err="1"/>
              <a:t>Experimental</a:t>
            </a:r>
            <a:r>
              <a:rPr lang="it-IT" dirty="0"/>
              <a:t> activities </a:t>
            </a:r>
            <a:r>
              <a:rPr lang="it-IT" dirty="0" err="1"/>
              <a:t>at</a:t>
            </a:r>
            <a:r>
              <a:rPr lang="it-IT" dirty="0"/>
              <a:t> ChAMBRe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165376A-E270-F19C-6991-91F8BDA61CDA}"/>
              </a:ext>
            </a:extLst>
          </p:cNvPr>
          <p:cNvSpPr/>
          <p:nvPr/>
        </p:nvSpPr>
        <p:spPr>
          <a:xfrm>
            <a:off x="647443" y="4368780"/>
            <a:ext cx="5923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600" i="1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it-IT" altLang="it-IT" sz="1600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Istituto Nazionale di Fisica Nucleare, Sezione di Genova</a:t>
            </a:r>
          </a:p>
          <a:p>
            <a:r>
              <a:rPr lang="it-IT" altLang="it-IT" sz="1600" i="1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it-IT" altLang="it-IT" sz="1600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Università degli Studi di Genova, Dipartimento di Fisica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B36B2A-10C4-95B6-EF15-3AF7AE5EB1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8510" y="0"/>
            <a:ext cx="1763490" cy="12579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C0EC6EC-46D6-0448-E61E-0E1D6E353E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6869" y="1345081"/>
            <a:ext cx="2914681" cy="25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1C5823-D471-9830-DD17-A0E63C5A4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42798590-15A3-3CF5-0101-A6D6CAD11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t="1" b="1200"/>
          <a:stretch>
            <a:fillRect/>
          </a:stretch>
        </p:blipFill>
        <p:spPr bwMode="auto">
          <a:xfrm>
            <a:off x="6496050" y="3215115"/>
            <a:ext cx="4577751" cy="3166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D0AD4C2-D427-B522-79EE-7A507BA09C9D}"/>
              </a:ext>
            </a:extLst>
          </p:cNvPr>
          <p:cNvGrpSpPr>
            <a:grpSpLocks noChangeAspect="1"/>
          </p:cNvGrpSpPr>
          <p:nvPr/>
        </p:nvGrpSpPr>
        <p:grpSpPr>
          <a:xfrm>
            <a:off x="119958" y="861436"/>
            <a:ext cx="2657492" cy="2600074"/>
            <a:chOff x="7275269" y="1545683"/>
            <a:chExt cx="2601526" cy="2592779"/>
          </a:xfrm>
        </p:grpSpPr>
        <p:pic>
          <p:nvPicPr>
            <p:cNvPr id="7" name="Picture 23" descr="A close-up of a machine">
              <a:extLst>
                <a:ext uri="{FF2B5EF4-FFF2-40B4-BE49-F238E27FC236}">
                  <a16:creationId xmlns:a16="http://schemas.microsoft.com/office/drawing/2014/main" id="{C3ABCA3D-4BD2-D55C-39D2-93F73013E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0" t="15571" r="45493" b="26032"/>
            <a:stretch/>
          </p:blipFill>
          <p:spPr>
            <a:xfrm>
              <a:off x="7284794" y="1545683"/>
              <a:ext cx="2592001" cy="2592000"/>
            </a:xfrm>
            <a:prstGeom prst="ellipse">
              <a:avLst/>
            </a:prstGeom>
            <a:ln>
              <a:solidFill>
                <a:srgbClr val="3D9F56"/>
              </a:solidFill>
            </a:ln>
            <a:effectLst>
              <a:softEdge rad="112500"/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9609C6-07B4-0A1C-7DB2-886B06A73641}"/>
                </a:ext>
              </a:extLst>
            </p:cNvPr>
            <p:cNvSpPr/>
            <p:nvPr/>
          </p:nvSpPr>
          <p:spPr>
            <a:xfrm>
              <a:off x="7275269" y="1546462"/>
              <a:ext cx="2592000" cy="2592000"/>
            </a:xfrm>
            <a:prstGeom prst="ellipse">
              <a:avLst/>
            </a:prstGeom>
            <a:noFill/>
            <a:ln w="38100">
              <a:solidFill>
                <a:srgbClr val="9584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213167B-6BE0-143D-469F-F32EABAFF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Test of new </a:t>
            </a:r>
            <a:r>
              <a:rPr lang="it-IT" dirty="0" err="1"/>
              <a:t>instrument</a:t>
            </a:r>
            <a:endParaRPr lang="it-IT" dirty="0"/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34231166-8AFA-451C-8D81-E0E413E9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88" y="3627031"/>
            <a:ext cx="1894236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defRPr sz="14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it-IT" dirty="0" err="1"/>
              <a:t>Isolabella</a:t>
            </a:r>
            <a:r>
              <a:rPr lang="en-US" altLang="it-IT" dirty="0"/>
              <a:t> et al., (2023)</a:t>
            </a:r>
          </a:p>
          <a:p>
            <a:r>
              <a:rPr lang="en-US" altLang="it-IT" dirty="0"/>
              <a:t>Il Nuovo </a:t>
            </a:r>
            <a:r>
              <a:rPr lang="en-US" altLang="it-IT" dirty="0" err="1"/>
              <a:t>Cimento</a:t>
            </a:r>
            <a:r>
              <a:rPr lang="en-US" altLang="it-IT" dirty="0"/>
              <a:t> C, 46</a:t>
            </a:r>
          </a:p>
        </p:txBody>
      </p:sp>
      <p:sp>
        <p:nvSpPr>
          <p:cNvPr id="32" name="CustomShape 30">
            <a:extLst>
              <a:ext uri="{FF2B5EF4-FFF2-40B4-BE49-F238E27FC236}">
                <a16:creationId xmlns:a16="http://schemas.microsoft.com/office/drawing/2014/main" id="{A5B63508-E060-3021-C6A4-226BF8ABA871}"/>
              </a:ext>
            </a:extLst>
          </p:cNvPr>
          <p:cNvSpPr/>
          <p:nvPr/>
        </p:nvSpPr>
        <p:spPr>
          <a:xfrm>
            <a:off x="2777449" y="822960"/>
            <a:ext cx="1929348" cy="2245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7F68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roadband</a:t>
            </a:r>
            <a:endParaRPr lang="en-US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7F68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ight</a:t>
            </a:r>
            <a:endParaRPr lang="en-US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7F68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it-IT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alyzer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</a:t>
            </a:r>
            <a:endParaRPr lang="en-US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7F68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omplex</a:t>
            </a:r>
            <a:endParaRPr lang="en-US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7F68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erosol</a:t>
            </a:r>
            <a:endParaRPr lang="en-US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5BC620-65C1-AF6D-2D59-596E2612FC7E}"/>
              </a:ext>
            </a:extLst>
          </p:cNvPr>
          <p:cNvSpPr txBox="1"/>
          <p:nvPr/>
        </p:nvSpPr>
        <p:spPr>
          <a:xfrm>
            <a:off x="296562" y="6481376"/>
            <a:ext cx="4123038" cy="276999"/>
          </a:xfrm>
          <a:prstGeom prst="rect">
            <a:avLst/>
          </a:prstGeom>
          <a:solidFill>
            <a:srgbClr val="DCD7E7"/>
          </a:solidFill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 meeting – Rome, 25-26/092025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A216E6-03E0-8382-8D1D-38B4A8C716A4}"/>
              </a:ext>
            </a:extLst>
          </p:cNvPr>
          <p:cNvSpPr txBox="1">
            <a:spLocks/>
          </p:cNvSpPr>
          <p:nvPr/>
        </p:nvSpPr>
        <p:spPr>
          <a:xfrm>
            <a:off x="5551788" y="693667"/>
            <a:ext cx="6343650" cy="22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dirty="0"/>
              <a:t>Measure aerosol light absorption: from 375 to 1000 nm, with a 5 nm resolution</a:t>
            </a:r>
            <a:endParaRPr lang="it-IT" sz="2000" dirty="0"/>
          </a:p>
          <a:p>
            <a:pPr algn="just"/>
            <a:r>
              <a:rPr lang="en-GB" sz="2000" dirty="0"/>
              <a:t>Automatic laboratory instrument for offline measurement of aerosol collected on suitable media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BA208C60-A732-7844-ADA7-15E483FB38FF}"/>
              </a:ext>
            </a:extLst>
          </p:cNvPr>
          <p:cNvSpPr/>
          <p:nvPr/>
        </p:nvSpPr>
        <p:spPr>
          <a:xfrm>
            <a:off x="101408" y="4308629"/>
            <a:ext cx="1950796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Isolabella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(2025). </a:t>
            </a:r>
          </a:p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Env., 121341</a:t>
            </a:r>
          </a:p>
        </p:txBody>
      </p:sp>
      <p:pic>
        <p:nvPicPr>
          <p:cNvPr id="9" name="Picture 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428D853-C510-93B0-6815-CEBCC2058F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r="1" b="3281"/>
          <a:stretch>
            <a:fillRect/>
          </a:stretch>
        </p:blipFill>
        <p:spPr>
          <a:xfrm>
            <a:off x="2315863" y="3215115"/>
            <a:ext cx="4207473" cy="3099959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BF5436-A16B-D59E-BAEB-65F663005445}"/>
              </a:ext>
            </a:extLst>
          </p:cNvPr>
          <p:cNvSpPr txBox="1">
            <a:spLocks/>
          </p:cNvSpPr>
          <p:nvPr/>
        </p:nvSpPr>
        <p:spPr>
          <a:xfrm>
            <a:off x="5551788" y="2091283"/>
            <a:ext cx="7113121" cy="834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/>
              <a:t>Comparison</a:t>
            </a:r>
            <a:r>
              <a:rPr lang="it-IT" sz="2000" dirty="0"/>
              <a:t> with </a:t>
            </a:r>
            <a:r>
              <a:rPr lang="it-IT" sz="2000" dirty="0" err="1"/>
              <a:t>validated</a:t>
            </a:r>
            <a:r>
              <a:rPr lang="it-IT" sz="2000" dirty="0"/>
              <a:t> </a:t>
            </a:r>
            <a:r>
              <a:rPr lang="it-IT" sz="2000" dirty="0" err="1"/>
              <a:t>instruments</a:t>
            </a:r>
            <a:r>
              <a:rPr lang="it-IT" sz="2000" dirty="0"/>
              <a:t>:</a:t>
            </a:r>
          </a:p>
          <a:p>
            <a:pPr lvl="1"/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MWAA (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375, 407, 532, 635, 850 nm)</a:t>
            </a:r>
          </a:p>
          <a:p>
            <a:pPr lvl="1"/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PAXs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405, 532, 870 nm)</a:t>
            </a:r>
          </a:p>
        </p:txBody>
      </p:sp>
    </p:spTree>
    <p:extLst>
      <p:ext uri="{BB962C8B-B14F-4D97-AF65-F5344CB8AC3E}">
        <p14:creationId xmlns:p14="http://schemas.microsoft.com/office/powerpoint/2010/main" val="109209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C3D93-2900-B6A7-274E-0EC07CF43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66" y="266746"/>
            <a:ext cx="9902683" cy="518161"/>
          </a:xfrm>
        </p:spPr>
        <p:txBody>
          <a:bodyPr/>
          <a:lstStyle/>
          <a:p>
            <a:r>
              <a:rPr lang="en-US" sz="2800" dirty="0"/>
              <a:t>Carbonaceous aerosols produced by the combustion of different fuels </a:t>
            </a:r>
            <a:endParaRPr lang="it-IT" sz="2800" dirty="0"/>
          </a:p>
        </p:txBody>
      </p:sp>
      <p:sp>
        <p:nvSpPr>
          <p:cNvPr id="42" name="Segnaposto contenuto 41">
            <a:extLst>
              <a:ext uri="{FF2B5EF4-FFF2-40B4-BE49-F238E27FC236}">
                <a16:creationId xmlns:a16="http://schemas.microsoft.com/office/drawing/2014/main" id="{742A0D7F-5A40-4F0D-99E4-F00741DAA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105643"/>
            <a:ext cx="5194432" cy="523158"/>
          </a:xfrm>
        </p:spPr>
        <p:txBody>
          <a:bodyPr anchor="ctr">
            <a:normAutofit/>
          </a:bodyPr>
          <a:lstStyle/>
          <a:p>
            <a:r>
              <a:rPr lang="en-GB" sz="2200" dirty="0"/>
              <a:t>Carbonaceous composition</a:t>
            </a:r>
          </a:p>
        </p:txBody>
      </p:sp>
      <p:sp>
        <p:nvSpPr>
          <p:cNvPr id="58" name="Segnaposto contenuto 41">
            <a:extLst>
              <a:ext uri="{FF2B5EF4-FFF2-40B4-BE49-F238E27FC236}">
                <a16:creationId xmlns:a16="http://schemas.microsoft.com/office/drawing/2014/main" id="{72BCA8C1-9E74-3664-9F10-257866A2AC87}"/>
              </a:ext>
            </a:extLst>
          </p:cNvPr>
          <p:cNvSpPr txBox="1">
            <a:spLocks/>
          </p:cNvSpPr>
          <p:nvPr/>
        </p:nvSpPr>
        <p:spPr>
          <a:xfrm>
            <a:off x="296562" y="2216002"/>
            <a:ext cx="5357721" cy="52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Mass Absorption Coefficient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4F651B-35AE-6147-7384-F43E7E3C2EAE}"/>
              </a:ext>
            </a:extLst>
          </p:cNvPr>
          <p:cNvSpPr txBox="1"/>
          <p:nvPr/>
        </p:nvSpPr>
        <p:spPr>
          <a:xfrm>
            <a:off x="296562" y="6481376"/>
            <a:ext cx="4123038" cy="276999"/>
          </a:xfrm>
          <a:prstGeom prst="rect">
            <a:avLst/>
          </a:prstGeom>
          <a:solidFill>
            <a:srgbClr val="DCD7E7"/>
          </a:solidFill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 meeting – Rome, 25-26/092025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9B11EA-D857-CC73-197D-A4F92128E55B}"/>
              </a:ext>
            </a:extLst>
          </p:cNvPr>
          <p:cNvSpPr txBox="1"/>
          <p:nvPr/>
        </p:nvSpPr>
        <p:spPr>
          <a:xfrm>
            <a:off x="9289726" y="2782669"/>
            <a:ext cx="252897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𝑏</a:t>
            </a:r>
            <a:r>
              <a:rPr lang="it-IT" sz="2400" baseline="-250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𝑎𝑏𝑠</a:t>
            </a:r>
            <a:r>
              <a:rPr lang="en-GB" sz="24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it-IT" sz="24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𝑀𝐴𝐶</a:t>
            </a:r>
            <a:r>
              <a:rPr lang="en-GB" sz="24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× [</a:t>
            </a:r>
            <a:r>
              <a:rPr lang="it-IT" sz="24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𝐸𝐶</a:t>
            </a:r>
            <a:r>
              <a:rPr lang="en-GB" sz="24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GB" sz="2000" dirty="0">
                <a:solidFill>
                  <a:srgbClr val="E782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sz="18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(Mm⁻¹)</a:t>
            </a: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 (µg m⁻³)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 (m² g⁻¹)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E847966-FFBE-3F4F-6E56-835AE37E7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63559"/>
              </p:ext>
            </p:extLst>
          </p:nvPr>
        </p:nvGraphicFramePr>
        <p:xfrm>
          <a:off x="124944" y="2707953"/>
          <a:ext cx="8589312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1717472">
                  <a:extLst>
                    <a:ext uri="{9D8B030D-6E8A-4147-A177-3AD203B41FA5}">
                      <a16:colId xmlns:a16="http://schemas.microsoft.com/office/drawing/2014/main" val="4162283113"/>
                    </a:ext>
                  </a:extLst>
                </a:gridCol>
                <a:gridCol w="1717472">
                  <a:extLst>
                    <a:ext uri="{9D8B030D-6E8A-4147-A177-3AD203B41FA5}">
                      <a16:colId xmlns:a16="http://schemas.microsoft.com/office/drawing/2014/main" val="2436954094"/>
                    </a:ext>
                  </a:extLst>
                </a:gridCol>
                <a:gridCol w="1717472">
                  <a:extLst>
                    <a:ext uri="{9D8B030D-6E8A-4147-A177-3AD203B41FA5}">
                      <a16:colId xmlns:a16="http://schemas.microsoft.com/office/drawing/2014/main" val="924108955"/>
                    </a:ext>
                  </a:extLst>
                </a:gridCol>
                <a:gridCol w="1718448">
                  <a:extLst>
                    <a:ext uri="{9D8B030D-6E8A-4147-A177-3AD203B41FA5}">
                      <a16:colId xmlns:a16="http://schemas.microsoft.com/office/drawing/2014/main" val="985200563"/>
                    </a:ext>
                  </a:extLst>
                </a:gridCol>
                <a:gridCol w="1718448">
                  <a:extLst>
                    <a:ext uri="{9D8B030D-6E8A-4147-A177-3AD203B41FA5}">
                      <a16:colId xmlns:a16="http://schemas.microsoft.com/office/drawing/2014/main" val="3169334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Instrument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Propane - MISG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Diesel - Hyundai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HVO - Hyundai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53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MWAA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635 nm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6.1 ± 0.2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9.4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8.0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Giano_BC1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635 nm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9.4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8.4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444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MWAA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850 nm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5.2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6.8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6.0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001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PAX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870 nm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 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6.2 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5.8 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747940"/>
                  </a:ext>
                </a:extLst>
              </a:tr>
            </a:tbl>
          </a:graphicData>
        </a:graphic>
      </p:graphicFrame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7D9D4B4-DE90-8057-737B-EB0FDD1C0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264424"/>
              </p:ext>
            </p:extLst>
          </p:nvPr>
        </p:nvGraphicFramePr>
        <p:xfrm>
          <a:off x="136666" y="1572112"/>
          <a:ext cx="6130787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1086419">
                  <a:extLst>
                    <a:ext uri="{9D8B030D-6E8A-4147-A177-3AD203B41FA5}">
                      <a16:colId xmlns:a16="http://schemas.microsoft.com/office/drawing/2014/main" val="2436954094"/>
                    </a:ext>
                  </a:extLst>
                </a:gridCol>
                <a:gridCol w="1764188">
                  <a:extLst>
                    <a:ext uri="{9D8B030D-6E8A-4147-A177-3AD203B41FA5}">
                      <a16:colId xmlns:a16="http://schemas.microsoft.com/office/drawing/2014/main" val="924108955"/>
                    </a:ext>
                  </a:extLst>
                </a:gridCol>
                <a:gridCol w="1747048">
                  <a:extLst>
                    <a:ext uri="{9D8B030D-6E8A-4147-A177-3AD203B41FA5}">
                      <a16:colId xmlns:a16="http://schemas.microsoft.com/office/drawing/2014/main" val="985200563"/>
                    </a:ext>
                  </a:extLst>
                </a:gridCol>
                <a:gridCol w="1533132">
                  <a:extLst>
                    <a:ext uri="{9D8B030D-6E8A-4147-A177-3AD203B41FA5}">
                      <a16:colId xmlns:a16="http://schemas.microsoft.com/office/drawing/2014/main" val="3169334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Propane - MISG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Diesel - Hyundai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HVO - Hyundai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53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EC:TC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 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0.15 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0.05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 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747940"/>
                  </a:ext>
                </a:extLst>
              </a:tr>
            </a:tbl>
          </a:graphicData>
        </a:graphic>
      </p:graphicFrame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8F9C1D7-FEBA-2087-1015-A1453C9C1C66}"/>
              </a:ext>
            </a:extLst>
          </p:cNvPr>
          <p:cNvSpPr/>
          <p:nvPr/>
        </p:nvSpPr>
        <p:spPr>
          <a:xfrm>
            <a:off x="8118933" y="1655704"/>
            <a:ext cx="2443687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Danelli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(2025). </a:t>
            </a:r>
          </a:p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Phys., 25, 9387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B45EDB6-06E2-4059-EAB2-624E21D69488}"/>
              </a:ext>
            </a:extLst>
          </p:cNvPr>
          <p:cNvSpPr txBox="1">
            <a:spLocks/>
          </p:cNvSpPr>
          <p:nvPr/>
        </p:nvSpPr>
        <p:spPr>
          <a:xfrm>
            <a:off x="257600" y="4075331"/>
            <a:ext cx="5233394" cy="897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noProof="0"/>
              <a:t>Absorption coefficients - online (7 λ)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E7538382-01BB-2280-E84D-08F6235D3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33237"/>
              </p:ext>
            </p:extLst>
          </p:nvPr>
        </p:nvGraphicFramePr>
        <p:xfrm>
          <a:off x="124944" y="5084320"/>
          <a:ext cx="4891984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1630044">
                  <a:extLst>
                    <a:ext uri="{9D8B030D-6E8A-4147-A177-3AD203B41FA5}">
                      <a16:colId xmlns:a16="http://schemas.microsoft.com/office/drawing/2014/main" val="924108955"/>
                    </a:ext>
                  </a:extLst>
                </a:gridCol>
                <a:gridCol w="1630970">
                  <a:extLst>
                    <a:ext uri="{9D8B030D-6E8A-4147-A177-3AD203B41FA5}">
                      <a16:colId xmlns:a16="http://schemas.microsoft.com/office/drawing/2014/main" val="985200563"/>
                    </a:ext>
                  </a:extLst>
                </a:gridCol>
                <a:gridCol w="1630970">
                  <a:extLst>
                    <a:ext uri="{9D8B030D-6E8A-4147-A177-3AD203B41FA5}">
                      <a16:colId xmlns:a16="http://schemas.microsoft.com/office/drawing/2014/main" val="3169334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Diesel + Solar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Diesel + O</a:t>
                      </a:r>
                      <a:r>
                        <a:rPr lang="en-GB" sz="1800" b="1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800" baseline="-25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53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747940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37B5ECE6-433C-9BC0-E437-373BFF8D5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651015"/>
              </p:ext>
            </p:extLst>
          </p:nvPr>
        </p:nvGraphicFramePr>
        <p:xfrm>
          <a:off x="124944" y="5732885"/>
          <a:ext cx="4891984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1630044">
                  <a:extLst>
                    <a:ext uri="{9D8B030D-6E8A-4147-A177-3AD203B41FA5}">
                      <a16:colId xmlns:a16="http://schemas.microsoft.com/office/drawing/2014/main" val="924108955"/>
                    </a:ext>
                  </a:extLst>
                </a:gridCol>
                <a:gridCol w="1630970">
                  <a:extLst>
                    <a:ext uri="{9D8B030D-6E8A-4147-A177-3AD203B41FA5}">
                      <a16:colId xmlns:a16="http://schemas.microsoft.com/office/drawing/2014/main" val="985200563"/>
                    </a:ext>
                  </a:extLst>
                </a:gridCol>
                <a:gridCol w="1630970">
                  <a:extLst>
                    <a:ext uri="{9D8B030D-6E8A-4147-A177-3AD203B41FA5}">
                      <a16:colId xmlns:a16="http://schemas.microsoft.com/office/drawing/2014/main" val="3169334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HVO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HVO + Solar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HVO + O</a:t>
                      </a:r>
                      <a:r>
                        <a:rPr lang="en-GB" sz="1800" b="1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800" baseline="-25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53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74794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1445B12-9793-6CDC-FC6B-9FEF3DEC3F5D}"/>
                  </a:ext>
                </a:extLst>
              </p:cNvPr>
              <p:cNvSpPr txBox="1"/>
              <p:nvPr/>
            </p:nvSpPr>
            <p:spPr>
              <a:xfrm>
                <a:off x="1767381" y="4656546"/>
                <a:ext cx="1790618" cy="370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  <m:t>𝑏𝑠</m:t>
                          </m:r>
                        </m:sub>
                      </m:sSub>
                      <m:r>
                        <a:rPr lang="it-IT" sz="2400" i="1" smtClean="0">
                          <a:solidFill>
                            <a:srgbClr val="E7823B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solidFill>
                                <a:srgbClr val="E7823B"/>
                              </a:solidFill>
                              <a:latin typeface="Cambria Math" panose="02040503050406030204" pitchFamily="18" charset="0"/>
                            </a:rPr>
                            <m:t>𝐴𝐴𝐸</m:t>
                          </m:r>
                        </m:sup>
                      </m:sSup>
                    </m:oMath>
                  </m:oMathPara>
                </a14:m>
                <a:endParaRPr lang="it-IT" sz="2400" dirty="0">
                  <a:solidFill>
                    <a:srgbClr val="E7823B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1445B12-9793-6CDC-FC6B-9FEF3DEC3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381" y="4656546"/>
                <a:ext cx="1790618" cy="370294"/>
              </a:xfrm>
              <a:prstGeom prst="rect">
                <a:avLst/>
              </a:prstGeom>
              <a:blipFill>
                <a:blip r:embed="rId3"/>
                <a:stretch>
                  <a:fillRect l="-4082" t="-3279" r="-1020" b="-147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6C548793-F7D0-5B70-11D3-4392A5652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500057"/>
              </p:ext>
            </p:extLst>
          </p:nvPr>
        </p:nvGraphicFramePr>
        <p:xfrm>
          <a:off x="6212656" y="4410328"/>
          <a:ext cx="2808756" cy="194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42EC779B-C4B6-5FFC-4F7B-8F6855A5F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20738"/>
              </p:ext>
            </p:extLst>
          </p:nvPr>
        </p:nvGraphicFramePr>
        <p:xfrm>
          <a:off x="9009690" y="4409573"/>
          <a:ext cx="2809013" cy="1944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5173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C3D93-2900-B6A7-274E-0EC07CF43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662" y="198053"/>
            <a:ext cx="9680558" cy="518161"/>
          </a:xfrm>
        </p:spPr>
        <p:txBody>
          <a:bodyPr/>
          <a:lstStyle/>
          <a:p>
            <a:r>
              <a:rPr lang="en-GB" dirty="0"/>
              <a:t>Standard samples for OP and Toxicological assays</a:t>
            </a:r>
          </a:p>
        </p:txBody>
      </p:sp>
      <p:grpSp>
        <p:nvGrpSpPr>
          <p:cNvPr id="1027" name="Gruppo 1026">
            <a:extLst>
              <a:ext uri="{FF2B5EF4-FFF2-40B4-BE49-F238E27FC236}">
                <a16:creationId xmlns:a16="http://schemas.microsoft.com/office/drawing/2014/main" id="{EC8A6B4E-0F83-95D3-0617-4675D2361034}"/>
              </a:ext>
            </a:extLst>
          </p:cNvPr>
          <p:cNvGrpSpPr/>
          <p:nvPr/>
        </p:nvGrpSpPr>
        <p:grpSpPr>
          <a:xfrm>
            <a:off x="6961803" y="5444448"/>
            <a:ext cx="4684299" cy="792000"/>
            <a:chOff x="4046096" y="5519596"/>
            <a:chExt cx="4684299" cy="792000"/>
          </a:xfrm>
        </p:grpSpPr>
        <p:sp>
          <p:nvSpPr>
            <p:cNvPr id="28" name="Segnaposto contenuto 2">
              <a:extLst>
                <a:ext uri="{FF2B5EF4-FFF2-40B4-BE49-F238E27FC236}">
                  <a16:creationId xmlns:a16="http://schemas.microsoft.com/office/drawing/2014/main" id="{4CF0CF08-8605-CD02-E7BC-4A5E5C539034}"/>
                </a:ext>
              </a:extLst>
            </p:cNvPr>
            <p:cNvSpPr txBox="1">
              <a:spLocks/>
            </p:cNvSpPr>
            <p:nvPr/>
          </p:nvSpPr>
          <p:spPr>
            <a:xfrm>
              <a:off x="4046096" y="5601429"/>
              <a:ext cx="2335961" cy="628333"/>
            </a:xfrm>
            <a:prstGeom prst="roundRect">
              <a:avLst/>
            </a:prstGeom>
            <a:ln w="19050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2"/>
                </a:buBlip>
                <a:defRPr sz="28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t-IT" sz="3500" i="1" u="sng" dirty="0"/>
                <a:t>Analysis</a:t>
              </a:r>
              <a:endParaRPr lang="it-IT" sz="3200" i="1" u="sng" dirty="0"/>
            </a:p>
          </p:txBody>
        </p:sp>
        <p:pic>
          <p:nvPicPr>
            <p:cNvPr id="29" name="Elemento grafico 28" descr="Frecce a zig zag con riempimento a tinta unita">
              <a:extLst>
                <a:ext uri="{FF2B5EF4-FFF2-40B4-BE49-F238E27FC236}">
                  <a16:creationId xmlns:a16="http://schemas.microsoft.com/office/drawing/2014/main" id="{061AB9F9-238A-394A-1EC4-26925F94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30187" y="5519596"/>
              <a:ext cx="792000" cy="792000"/>
            </a:xfrm>
            <a:prstGeom prst="rect">
              <a:avLst/>
            </a:prstGeom>
          </p:spPr>
        </p:pic>
        <p:sp>
          <p:nvSpPr>
            <p:cNvPr id="30" name="Segnaposto contenuto 2">
              <a:extLst>
                <a:ext uri="{FF2B5EF4-FFF2-40B4-BE49-F238E27FC236}">
                  <a16:creationId xmlns:a16="http://schemas.microsoft.com/office/drawing/2014/main" id="{D9EB8EC4-C861-9B6F-6EA3-1ED7E9E2253D}"/>
                </a:ext>
              </a:extLst>
            </p:cNvPr>
            <p:cNvSpPr txBox="1">
              <a:spLocks/>
            </p:cNvSpPr>
            <p:nvPr/>
          </p:nvSpPr>
          <p:spPr>
            <a:xfrm>
              <a:off x="7022187" y="5601429"/>
              <a:ext cx="1708208" cy="628333"/>
            </a:xfrm>
            <a:prstGeom prst="roundRect">
              <a:avLst/>
            </a:prstGeom>
            <a:ln w="1905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2"/>
                </a:buBlip>
                <a:defRPr sz="28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t-IT" sz="2500" i="1" dirty="0"/>
                <a:t>In progress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FEDC05-9B67-4C52-18E1-0BC00FED2454}"/>
              </a:ext>
            </a:extLst>
          </p:cNvPr>
          <p:cNvSpPr txBox="1"/>
          <p:nvPr/>
        </p:nvSpPr>
        <p:spPr>
          <a:xfrm>
            <a:off x="296562" y="6481376"/>
            <a:ext cx="4123038" cy="276999"/>
          </a:xfrm>
          <a:prstGeom prst="rect">
            <a:avLst/>
          </a:prstGeom>
          <a:solidFill>
            <a:srgbClr val="DCD7E7"/>
          </a:solidFill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 meeting – Rome, 25-26/092025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ella 22">
            <a:extLst>
              <a:ext uri="{FF2B5EF4-FFF2-40B4-BE49-F238E27FC236}">
                <a16:creationId xmlns:a16="http://schemas.microsoft.com/office/drawing/2014/main" id="{24E28C64-6A44-407F-6774-56E5DB32B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131232"/>
              </p:ext>
            </p:extLst>
          </p:nvPr>
        </p:nvGraphicFramePr>
        <p:xfrm>
          <a:off x="334662" y="5386957"/>
          <a:ext cx="6103470" cy="829120"/>
        </p:xfrm>
        <a:graphic>
          <a:graphicData uri="http://schemas.openxmlformats.org/drawingml/2006/table">
            <a:tbl>
              <a:tblPr firstRow="1" firstCol="1" bandRow="1"/>
              <a:tblGrid>
                <a:gridCol w="2818113">
                  <a:extLst>
                    <a:ext uri="{9D8B030D-6E8A-4147-A177-3AD203B41FA5}">
                      <a16:colId xmlns:a16="http://schemas.microsoft.com/office/drawing/2014/main" val="527218578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795326707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674931472"/>
                    </a:ext>
                  </a:extLst>
                </a:gridCol>
                <a:gridCol w="561207">
                  <a:extLst>
                    <a:ext uri="{9D8B030D-6E8A-4147-A177-3AD203B41FA5}">
                      <a16:colId xmlns:a16="http://schemas.microsoft.com/office/drawing/2014/main" val="9846798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Particle sources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Aging </a:t>
                      </a:r>
                      <a:r>
                        <a:rPr lang="it-IT" sz="1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processes</a:t>
                      </a:r>
                      <a:endParaRPr lang="it-IT" sz="1800" b="1" baseline="-25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737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Ethylene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aging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Solar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radiation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it-IT" sz="18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897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it-IT" sz="18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Ethylene</a:t>
                      </a: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+ 20% </a:t>
                      </a:r>
                      <a:r>
                        <a:rPr lang="it-IT" sz="18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Ethanol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668138"/>
                  </a:ext>
                </a:extLst>
              </a:tr>
            </a:tbl>
          </a:graphicData>
        </a:graphic>
      </p:graphicFrame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2046EFD-F70E-2215-8153-06C44BA5073D}"/>
              </a:ext>
            </a:extLst>
          </p:cNvPr>
          <p:cNvSpPr txBox="1">
            <a:spLocks/>
          </p:cNvSpPr>
          <p:nvPr/>
        </p:nvSpPr>
        <p:spPr>
          <a:xfrm>
            <a:off x="230757" y="597162"/>
            <a:ext cx="2511156" cy="628333"/>
          </a:xfrm>
          <a:prstGeom prst="round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i="1" dirty="0">
                <a:solidFill>
                  <a:srgbClr val="9584B5"/>
                </a:solidFill>
              </a:rPr>
              <a:t>RHAPS Collaboration</a:t>
            </a:r>
          </a:p>
        </p:txBody>
      </p:sp>
      <p:sp>
        <p:nvSpPr>
          <p:cNvPr id="1025" name="Segnaposto contenuto 2">
            <a:extLst>
              <a:ext uri="{FF2B5EF4-FFF2-40B4-BE49-F238E27FC236}">
                <a16:creationId xmlns:a16="http://schemas.microsoft.com/office/drawing/2014/main" id="{A0DD81F3-1099-B3EE-43DE-F6AE8706B69E}"/>
              </a:ext>
            </a:extLst>
          </p:cNvPr>
          <p:cNvSpPr txBox="1">
            <a:spLocks/>
          </p:cNvSpPr>
          <p:nvPr/>
        </p:nvSpPr>
        <p:spPr>
          <a:xfrm>
            <a:off x="253155" y="4884594"/>
            <a:ext cx="2511156" cy="628333"/>
          </a:xfrm>
          <a:prstGeom prst="round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i="1" dirty="0">
                <a:solidFill>
                  <a:srgbClr val="9584B5"/>
                </a:solidFill>
              </a:rPr>
              <a:t>IT-BEST Collaboration</a:t>
            </a:r>
          </a:p>
        </p:txBody>
      </p:sp>
      <p:sp>
        <p:nvSpPr>
          <p:cNvPr id="1032" name="CasellaDiTesto 1031">
            <a:extLst>
              <a:ext uri="{FF2B5EF4-FFF2-40B4-BE49-F238E27FC236}">
                <a16:creationId xmlns:a16="http://schemas.microsoft.com/office/drawing/2014/main" id="{11DAAC1A-7880-351F-511E-1C7FEC45DF86}"/>
              </a:ext>
            </a:extLst>
          </p:cNvPr>
          <p:cNvSpPr txBox="1"/>
          <p:nvPr/>
        </p:nvSpPr>
        <p:spPr>
          <a:xfrm>
            <a:off x="268999" y="1361137"/>
            <a:ext cx="6469958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BC, dark condition </a:t>
            </a:r>
            <a:endParaRPr lang="it-IT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NO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NO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it-IT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ammonium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nitrate, </a:t>
            </a:r>
            <a:r>
              <a:rPr lang="it-IT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NO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+ 2,5-dimethylfuran, </a:t>
            </a:r>
            <a:r>
              <a:rPr lang="it-IT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NO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O</a:t>
            </a:r>
            <a:r>
              <a:rPr lang="it-IT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it-IT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ammonium</a:t>
            </a:r>
            <a:r>
              <a:rPr lang="it-IT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nitrate + 2,5-dimethylfuran, </a:t>
            </a:r>
            <a:r>
              <a:rPr lang="it-IT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</a:t>
            </a:r>
          </a:p>
        </p:txBody>
      </p:sp>
      <p:sp>
        <p:nvSpPr>
          <p:cNvPr id="1033" name="Segnaposto contenuto 2">
            <a:extLst>
              <a:ext uri="{FF2B5EF4-FFF2-40B4-BE49-F238E27FC236}">
                <a16:creationId xmlns:a16="http://schemas.microsoft.com/office/drawing/2014/main" id="{9848A3BE-2FF6-B6F3-EE1B-523025F11939}"/>
              </a:ext>
            </a:extLst>
          </p:cNvPr>
          <p:cNvSpPr txBox="1">
            <a:spLocks/>
          </p:cNvSpPr>
          <p:nvPr/>
        </p:nvSpPr>
        <p:spPr>
          <a:xfrm>
            <a:off x="230757" y="1039037"/>
            <a:ext cx="3085072" cy="3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u="sng" dirty="0">
                <a:solidFill>
                  <a:schemeClr val="accent2"/>
                </a:solidFill>
              </a:rPr>
              <a:t>WINTER – BB </a:t>
            </a:r>
            <a:r>
              <a:rPr lang="it-IT" sz="2400" u="sng" dirty="0" err="1">
                <a:solidFill>
                  <a:schemeClr val="accent2"/>
                </a:solidFill>
              </a:rPr>
              <a:t>emissions</a:t>
            </a:r>
            <a:endParaRPr lang="it-IT" sz="2400" u="sng" dirty="0">
              <a:solidFill>
                <a:schemeClr val="accent2"/>
              </a:solidFill>
            </a:endParaRPr>
          </a:p>
        </p:txBody>
      </p:sp>
      <p:sp>
        <p:nvSpPr>
          <p:cNvPr id="1034" name="Segnaposto contenuto 2">
            <a:extLst>
              <a:ext uri="{FF2B5EF4-FFF2-40B4-BE49-F238E27FC236}">
                <a16:creationId xmlns:a16="http://schemas.microsoft.com/office/drawing/2014/main" id="{DE6BA3C4-BF33-F0B3-D99B-83364441B5FC}"/>
              </a:ext>
            </a:extLst>
          </p:cNvPr>
          <p:cNvSpPr txBox="1">
            <a:spLocks/>
          </p:cNvSpPr>
          <p:nvPr/>
        </p:nvSpPr>
        <p:spPr>
          <a:xfrm>
            <a:off x="6857327" y="1052157"/>
            <a:ext cx="3984600" cy="3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u="sng" dirty="0">
                <a:solidFill>
                  <a:schemeClr val="accent2"/>
                </a:solidFill>
              </a:rPr>
              <a:t>SUMMER – TRAFFIC </a:t>
            </a:r>
            <a:r>
              <a:rPr lang="it-IT" sz="2400" u="sng" dirty="0" err="1">
                <a:solidFill>
                  <a:schemeClr val="accent2"/>
                </a:solidFill>
              </a:rPr>
              <a:t>emissions</a:t>
            </a:r>
            <a:endParaRPr lang="it-IT" sz="2400" u="sng" dirty="0">
              <a:solidFill>
                <a:schemeClr val="accent2"/>
              </a:solidFill>
            </a:endParaRPr>
          </a:p>
        </p:txBody>
      </p:sp>
      <p:sp>
        <p:nvSpPr>
          <p:cNvPr id="1035" name="CasellaDiTesto 1034">
            <a:extLst>
              <a:ext uri="{FF2B5EF4-FFF2-40B4-BE49-F238E27FC236}">
                <a16:creationId xmlns:a16="http://schemas.microsoft.com/office/drawing/2014/main" id="{68B2C324-6473-F86B-761F-E70DECCD107A}"/>
              </a:ext>
            </a:extLst>
          </p:cNvPr>
          <p:cNvSpPr txBox="1"/>
          <p:nvPr/>
        </p:nvSpPr>
        <p:spPr>
          <a:xfrm>
            <a:off x="6864573" y="1408497"/>
            <a:ext cx="4320117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solar radiation (light condition)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HONO, </a:t>
            </a:r>
            <a:r>
              <a:rPr lang="it-IT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 </a:t>
            </a:r>
          </a:p>
          <a:p>
            <a:pPr marL="34290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HONO + ammonium sulphate, </a:t>
            </a:r>
            <a:r>
              <a:rPr lang="it-IT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 </a:t>
            </a:r>
          </a:p>
          <a:p>
            <a:pPr marL="34290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 + HONO + toluene, </a:t>
            </a:r>
            <a:r>
              <a:rPr lang="it-IT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 </a:t>
            </a:r>
          </a:p>
        </p:txBody>
      </p:sp>
      <p:grpSp>
        <p:nvGrpSpPr>
          <p:cNvPr id="1036" name="Gruppo 1035">
            <a:extLst>
              <a:ext uri="{FF2B5EF4-FFF2-40B4-BE49-F238E27FC236}">
                <a16:creationId xmlns:a16="http://schemas.microsoft.com/office/drawing/2014/main" id="{82EEF466-116A-6A4C-9FB9-0D4B86D6B0F7}"/>
              </a:ext>
            </a:extLst>
          </p:cNvPr>
          <p:cNvGrpSpPr/>
          <p:nvPr/>
        </p:nvGrpSpPr>
        <p:grpSpPr>
          <a:xfrm>
            <a:off x="67146" y="3149511"/>
            <a:ext cx="2300733" cy="792000"/>
            <a:chOff x="4721454" y="5519596"/>
            <a:chExt cx="2300733" cy="792000"/>
          </a:xfrm>
        </p:grpSpPr>
        <p:sp>
          <p:nvSpPr>
            <p:cNvPr id="1037" name="Segnaposto contenuto 2">
              <a:extLst>
                <a:ext uri="{FF2B5EF4-FFF2-40B4-BE49-F238E27FC236}">
                  <a16:creationId xmlns:a16="http://schemas.microsoft.com/office/drawing/2014/main" id="{C8B37C60-4F27-3916-5DC2-2CB8A3FC74CA}"/>
                </a:ext>
              </a:extLst>
            </p:cNvPr>
            <p:cNvSpPr txBox="1">
              <a:spLocks/>
            </p:cNvSpPr>
            <p:nvPr/>
          </p:nvSpPr>
          <p:spPr>
            <a:xfrm>
              <a:off x="4721454" y="5601430"/>
              <a:ext cx="1708208" cy="628333"/>
            </a:xfrm>
            <a:prstGeom prst="roundRect">
              <a:avLst/>
            </a:prstGeom>
            <a:ln w="1905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2"/>
                </a:buBlip>
                <a:defRPr sz="28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t-IT" sz="3200" i="1" u="sng" dirty="0" err="1"/>
                <a:t>Results</a:t>
              </a:r>
              <a:endParaRPr lang="it-IT" sz="3200" i="1" u="sng" dirty="0"/>
            </a:p>
          </p:txBody>
        </p:sp>
        <p:pic>
          <p:nvPicPr>
            <p:cNvPr id="1038" name="Elemento grafico 1037" descr="Frecce a zig zag con riempimento a tinta unita">
              <a:extLst>
                <a:ext uri="{FF2B5EF4-FFF2-40B4-BE49-F238E27FC236}">
                  <a16:creationId xmlns:a16="http://schemas.microsoft.com/office/drawing/2014/main" id="{13F10DC1-FB0E-0869-816B-5D7A6A362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30187" y="5519596"/>
              <a:ext cx="792000" cy="792000"/>
            </a:xfrm>
            <a:prstGeom prst="rect">
              <a:avLst/>
            </a:prstGeom>
          </p:spPr>
        </p:pic>
      </p:grpSp>
      <p:sp>
        <p:nvSpPr>
          <p:cNvPr id="1039" name="Segnaposto contenuto 2">
            <a:extLst>
              <a:ext uri="{FF2B5EF4-FFF2-40B4-BE49-F238E27FC236}">
                <a16:creationId xmlns:a16="http://schemas.microsoft.com/office/drawing/2014/main" id="{4DBCBBA1-5848-FD59-7460-902F592F33FE}"/>
              </a:ext>
            </a:extLst>
          </p:cNvPr>
          <p:cNvSpPr txBox="1">
            <a:spLocks/>
          </p:cNvSpPr>
          <p:nvPr/>
        </p:nvSpPr>
        <p:spPr>
          <a:xfrm>
            <a:off x="2248371" y="2994330"/>
            <a:ext cx="9763125" cy="12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GB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Traffic component, particularly under light conditions and in the presence of HONO and toluene, exhibited high OP and induced significant biological responses.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GB" sz="2000" i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Ammonium sulfate </a:t>
            </a:r>
            <a:r>
              <a:rPr lang="en-GB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appeared to modulate effects, sometimes reducing the OP and most of the assessed toxicological parameters. </a:t>
            </a:r>
            <a:endParaRPr lang="it-IT" sz="2000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DDC18BC-8F2A-7F2D-0AF6-D61E36BA0B72}"/>
              </a:ext>
            </a:extLst>
          </p:cNvPr>
          <p:cNvSpPr/>
          <p:nvPr/>
        </p:nvSpPr>
        <p:spPr>
          <a:xfrm>
            <a:off x="268999" y="4250714"/>
            <a:ext cx="2979743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Vernocchi et al., (2025). </a:t>
            </a:r>
          </a:p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Toxicol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Pharmacol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505, 117573</a:t>
            </a:r>
          </a:p>
        </p:txBody>
      </p:sp>
    </p:spTree>
    <p:extLst>
      <p:ext uri="{BB962C8B-B14F-4D97-AF65-F5344CB8AC3E}">
        <p14:creationId xmlns:p14="http://schemas.microsoft.com/office/powerpoint/2010/main" val="3363919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B175335-F03F-3CE3-A611-34A4991BF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65ED49-D815-D43D-5D4C-340FA352B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662" y="198053"/>
            <a:ext cx="9680558" cy="518161"/>
          </a:xfrm>
        </p:spPr>
        <p:txBody>
          <a:bodyPr/>
          <a:lstStyle/>
          <a:p>
            <a:r>
              <a:rPr lang="en-GB" dirty="0"/>
              <a:t>Plants interactions with airborne pollutants</a:t>
            </a:r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2E58CAEF-3838-D258-D1E5-0A48035C2996}"/>
              </a:ext>
            </a:extLst>
          </p:cNvPr>
          <p:cNvSpPr txBox="1">
            <a:spLocks/>
          </p:cNvSpPr>
          <p:nvPr/>
        </p:nvSpPr>
        <p:spPr>
          <a:xfrm>
            <a:off x="402036" y="4807512"/>
            <a:ext cx="4927297" cy="133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NO</a:t>
            </a:r>
            <a:r>
              <a:rPr lang="it-IT" sz="2400" baseline="-25000" dirty="0"/>
              <a:t>2</a:t>
            </a:r>
            <a:r>
              <a:rPr lang="it-IT" sz="2400" dirty="0"/>
              <a:t> </a:t>
            </a:r>
            <a:r>
              <a:rPr lang="it-IT" sz="2400" dirty="0" err="1"/>
              <a:t>consumption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light time: </a:t>
            </a:r>
            <a:r>
              <a:rPr lang="it-IT" sz="2400" dirty="0" err="1"/>
              <a:t>influence</a:t>
            </a:r>
            <a:r>
              <a:rPr lang="it-IT" sz="2400" dirty="0"/>
              <a:t> of </a:t>
            </a:r>
            <a:r>
              <a:rPr lang="it-IT" sz="2400" dirty="0" err="1"/>
              <a:t>photosynthesis</a:t>
            </a: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4D4974-83D8-1C47-43C5-388AB2027A51}"/>
              </a:ext>
            </a:extLst>
          </p:cNvPr>
          <p:cNvSpPr txBox="1"/>
          <p:nvPr/>
        </p:nvSpPr>
        <p:spPr>
          <a:xfrm>
            <a:off x="296562" y="6481376"/>
            <a:ext cx="4123038" cy="276999"/>
          </a:xfrm>
          <a:prstGeom prst="rect">
            <a:avLst/>
          </a:prstGeom>
          <a:solidFill>
            <a:srgbClr val="DCD7E7"/>
          </a:solidFill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 meeting – Rome, 25-26/092025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2" name="Picture 4" descr="Immagine 6, Immagine">
            <a:extLst>
              <a:ext uri="{FF2B5EF4-FFF2-40B4-BE49-F238E27FC236}">
                <a16:creationId xmlns:a16="http://schemas.microsoft.com/office/drawing/2014/main" id="{F375F421-B8C0-41E7-35D1-9C7FEC588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9"/>
          <a:stretch>
            <a:fillRect/>
          </a:stretch>
        </p:blipFill>
        <p:spPr bwMode="auto">
          <a:xfrm>
            <a:off x="296562" y="860917"/>
            <a:ext cx="4927297" cy="32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C813C70D-2F66-A05E-F099-75895C48512D}"/>
              </a:ext>
            </a:extLst>
          </p:cNvPr>
          <p:cNvGraphicFramePr>
            <a:graphicFrameLocks/>
          </p:cNvGraphicFramePr>
          <p:nvPr/>
        </p:nvGraphicFramePr>
        <p:xfrm>
          <a:off x="6690395" y="905412"/>
          <a:ext cx="4927297" cy="3070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75934F9-E650-5556-CE82-CDF2B9753094}"/>
              </a:ext>
            </a:extLst>
          </p:cNvPr>
          <p:cNvSpPr txBox="1">
            <a:spLocks/>
          </p:cNvSpPr>
          <p:nvPr/>
        </p:nvSpPr>
        <p:spPr>
          <a:xfrm>
            <a:off x="6364142" y="3643891"/>
            <a:ext cx="5929162" cy="874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en-US" sz="1600" i="1" dirty="0"/>
              <a:t>% of capture efficiency relative to the lowest value for each pollutant</a:t>
            </a:r>
            <a:endParaRPr lang="it-IT" sz="1600" i="1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E445616-6E4C-A3C7-6C1D-9DDD88B0241A}"/>
              </a:ext>
            </a:extLst>
          </p:cNvPr>
          <p:cNvSpPr txBox="1">
            <a:spLocks/>
          </p:cNvSpPr>
          <p:nvPr/>
        </p:nvSpPr>
        <p:spPr>
          <a:xfrm>
            <a:off x="6803348" y="5020758"/>
            <a:ext cx="4814344" cy="133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 dirty="0"/>
              <a:t>Species-specific differences in the capacity to capture airborne particulate matter</a:t>
            </a:r>
            <a:endParaRPr lang="it-IT" sz="1800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D77CF620-89B6-FD1D-46D0-76186128B03F}"/>
              </a:ext>
            </a:extLst>
          </p:cNvPr>
          <p:cNvSpPr/>
          <p:nvPr/>
        </p:nvSpPr>
        <p:spPr>
          <a:xfrm>
            <a:off x="2358081" y="4349749"/>
            <a:ext cx="1950796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Bosio et al., (2025). </a:t>
            </a:r>
          </a:p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Env. X, 27, 100355</a:t>
            </a:r>
          </a:p>
        </p:txBody>
      </p:sp>
    </p:spTree>
    <p:extLst>
      <p:ext uri="{BB962C8B-B14F-4D97-AF65-F5344CB8AC3E}">
        <p14:creationId xmlns:p14="http://schemas.microsoft.com/office/powerpoint/2010/main" val="161940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64070" y="6375724"/>
            <a:ext cx="4671208" cy="473977"/>
          </a:xfrm>
          <a:ln>
            <a:solidFill>
              <a:srgbClr val="DCD7E7"/>
            </a:solidFill>
          </a:ln>
        </p:spPr>
        <p:txBody>
          <a:bodyPr/>
          <a:lstStyle/>
          <a:p>
            <a:endParaRPr lang="it-IT" dirty="0"/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9DD8DFBF-38A6-3677-0B7F-F502C821D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936" y="182611"/>
            <a:ext cx="10333338" cy="518161"/>
          </a:xfrm>
        </p:spPr>
        <p:txBody>
          <a:bodyPr/>
          <a:lstStyle/>
          <a:p>
            <a:r>
              <a:rPr lang="it-IT" dirty="0"/>
              <a:t>ChAMBRe: </a:t>
            </a:r>
            <a:r>
              <a:rPr lang="en-US" sz="2400" b="1" dirty="0"/>
              <a:t>Ch</a:t>
            </a:r>
            <a:r>
              <a:rPr lang="en-US" sz="2400" dirty="0"/>
              <a:t>amber for </a:t>
            </a:r>
            <a:r>
              <a:rPr lang="en-US" sz="2400" b="1" dirty="0"/>
              <a:t>A</a:t>
            </a:r>
            <a:r>
              <a:rPr lang="en-US" sz="2400" dirty="0"/>
              <a:t>erosol </a:t>
            </a:r>
            <a:r>
              <a:rPr lang="en-US" sz="2400" b="1" dirty="0"/>
              <a:t>M</a:t>
            </a:r>
            <a:r>
              <a:rPr lang="en-US" sz="2400" dirty="0"/>
              <a:t>odelling and </a:t>
            </a:r>
            <a:r>
              <a:rPr lang="en-US" sz="2400" b="1" dirty="0"/>
              <a:t>B</a:t>
            </a:r>
            <a:r>
              <a:rPr lang="en-US" sz="2400" dirty="0"/>
              <a:t>io-aerosol </a:t>
            </a:r>
            <a:r>
              <a:rPr lang="en-US" sz="2400" b="1" dirty="0"/>
              <a:t>Re</a:t>
            </a:r>
            <a:r>
              <a:rPr lang="en-US" sz="2400" dirty="0"/>
              <a:t>search</a:t>
            </a:r>
            <a:endParaRPr lang="it-IT" dirty="0"/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220E22D7-A54A-A614-D6EC-11FEDD53B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7" y="851535"/>
            <a:ext cx="8574554" cy="140989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ChAMBRe ASC is installed at the </a:t>
            </a:r>
            <a:r>
              <a:rPr lang="en-US" sz="2000" b="1" dirty="0"/>
              <a:t>National Institute of Nuclear Physics </a:t>
            </a:r>
            <a:r>
              <a:rPr lang="en-US" sz="2000" dirty="0"/>
              <a:t>in </a:t>
            </a:r>
            <a:r>
              <a:rPr lang="en-US" sz="2000" b="1" dirty="0"/>
              <a:t>Genoa</a:t>
            </a:r>
            <a:r>
              <a:rPr lang="en-US" sz="2000" dirty="0"/>
              <a:t> in collaboration with the </a:t>
            </a:r>
            <a:r>
              <a:rPr lang="en-US" sz="2000" b="1" dirty="0"/>
              <a:t>Environmental Physics Laboratory </a:t>
            </a:r>
            <a:r>
              <a:rPr lang="en-US" sz="2000" dirty="0"/>
              <a:t>at the Physics Department of Genoa University. The facility is part of the </a:t>
            </a:r>
            <a:r>
              <a:rPr lang="en-US" sz="2000" b="1" dirty="0"/>
              <a:t>ERIC-ACTRIS</a:t>
            </a:r>
            <a:r>
              <a:rPr lang="en-US" sz="2000" dirty="0"/>
              <a:t>.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D93B2D96-07C2-2F72-60F2-1AB9C8ED9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63" y="1089660"/>
            <a:ext cx="3114261" cy="413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A7C432DA-6560-E9CA-BB3C-BF3F37ABA3D6}"/>
              </a:ext>
            </a:extLst>
          </p:cNvPr>
          <p:cNvSpPr/>
          <p:nvPr/>
        </p:nvSpPr>
        <p:spPr>
          <a:xfrm>
            <a:off x="9094361" y="4532843"/>
            <a:ext cx="2799063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Massabò et al., (2018). </a:t>
            </a:r>
          </a:p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Tech., 11, 5885-5900</a:t>
            </a:r>
          </a:p>
        </p:txBody>
      </p:sp>
      <p:pic>
        <p:nvPicPr>
          <p:cNvPr id="28" name="Immagine 27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E10D2314-4C1A-4A81-8305-4F1E2F0556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52449" y="1075423"/>
            <a:ext cx="1412917" cy="1007848"/>
          </a:xfrm>
          <a:prstGeom prst="rect">
            <a:avLst/>
          </a:prstGeom>
        </p:spPr>
      </p:pic>
      <p:sp>
        <p:nvSpPr>
          <p:cNvPr id="29" name="Rettangolo arrotondato 5">
            <a:extLst>
              <a:ext uri="{FF2B5EF4-FFF2-40B4-BE49-F238E27FC236}">
                <a16:creationId xmlns:a16="http://schemas.microsoft.com/office/drawing/2014/main" id="{BF8E8AF6-434B-0E19-15E0-02940458F18D}"/>
              </a:ext>
            </a:extLst>
          </p:cNvPr>
          <p:cNvSpPr/>
          <p:nvPr/>
        </p:nvSpPr>
        <p:spPr>
          <a:xfrm>
            <a:off x="3774196" y="4453981"/>
            <a:ext cx="2321804" cy="715089"/>
          </a:xfrm>
          <a:prstGeom prst="roundRect">
            <a:avLst/>
          </a:prstGeom>
          <a:ln>
            <a:solidFill>
              <a:srgbClr val="9584B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>
                <a:cs typeface="Calibri" panose="020F0502020204030204" pitchFamily="34" charset="0"/>
              </a:rPr>
              <a:t>Volume ≈ 2.3 m</a:t>
            </a:r>
            <a:r>
              <a:rPr lang="en-US" baseline="30000" dirty="0">
                <a:cs typeface="Calibri" panose="020F0502020204030204" pitchFamily="34" charset="0"/>
              </a:rPr>
              <a:t>3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>
                <a:cs typeface="Calibri" panose="020F0502020204030204" pitchFamily="34" charset="0"/>
              </a:rPr>
              <a:t>Stainless steel</a:t>
            </a:r>
          </a:p>
        </p:txBody>
      </p:sp>
      <p:sp>
        <p:nvSpPr>
          <p:cNvPr id="31" name="Rettangolo arrotondato 5">
            <a:extLst>
              <a:ext uri="{FF2B5EF4-FFF2-40B4-BE49-F238E27FC236}">
                <a16:creationId xmlns:a16="http://schemas.microsoft.com/office/drawing/2014/main" id="{CB9C8430-AD0D-EC93-7851-FAE7B51DD598}"/>
              </a:ext>
            </a:extLst>
          </p:cNvPr>
          <p:cNvSpPr/>
          <p:nvPr/>
        </p:nvSpPr>
        <p:spPr>
          <a:xfrm>
            <a:off x="3068688" y="5630980"/>
            <a:ext cx="4179837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Facility with high versatility!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ED891B36-9FF9-AA6D-3C29-33A079935DD2}"/>
              </a:ext>
            </a:extLst>
          </p:cNvPr>
          <p:cNvGrpSpPr/>
          <p:nvPr/>
        </p:nvGrpSpPr>
        <p:grpSpPr>
          <a:xfrm>
            <a:off x="117358" y="2376341"/>
            <a:ext cx="8598172" cy="1727877"/>
            <a:chOff x="117358" y="2290616"/>
            <a:chExt cx="8598172" cy="1727877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A876457-3166-34DE-A2C5-1FD0881FDAB5}"/>
                </a:ext>
              </a:extLst>
            </p:cNvPr>
            <p:cNvSpPr txBox="1">
              <a:spLocks/>
            </p:cNvSpPr>
            <p:nvPr/>
          </p:nvSpPr>
          <p:spPr>
            <a:xfrm>
              <a:off x="117358" y="2529307"/>
              <a:ext cx="1260000" cy="1260000"/>
            </a:xfrm>
            <a:prstGeom prst="ellipse">
              <a:avLst/>
            </a:prstGeom>
            <a:noFill/>
            <a:ln w="38100">
              <a:solidFill>
                <a:srgbClr val="3D9F5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2800" b="1" dirty="0"/>
                <a:t>ASC</a:t>
              </a:r>
            </a:p>
          </p:txBody>
        </p:sp>
        <p:pic>
          <p:nvPicPr>
            <p:cNvPr id="35" name="Elemento grafico 34" descr="Freccia: curva oraria contorno">
              <a:extLst>
                <a:ext uri="{FF2B5EF4-FFF2-40B4-BE49-F238E27FC236}">
                  <a16:creationId xmlns:a16="http://schemas.microsoft.com/office/drawing/2014/main" id="{468E9299-B49C-8967-BB8C-BC72D887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 flipV="1">
              <a:off x="1288507" y="3104093"/>
              <a:ext cx="914400" cy="914400"/>
            </a:xfrm>
            <a:prstGeom prst="rect">
              <a:avLst/>
            </a:prstGeom>
          </p:spPr>
        </p:pic>
        <p:sp>
          <p:nvSpPr>
            <p:cNvPr id="37" name="Rettangolo arrotondato 14">
              <a:extLst>
                <a:ext uri="{FF2B5EF4-FFF2-40B4-BE49-F238E27FC236}">
                  <a16:creationId xmlns:a16="http://schemas.microsoft.com/office/drawing/2014/main" id="{69EF8E42-7932-F280-A066-A33A6B7A0F06}"/>
                </a:ext>
              </a:extLst>
            </p:cNvPr>
            <p:cNvSpPr/>
            <p:nvPr/>
          </p:nvSpPr>
          <p:spPr>
            <a:xfrm>
              <a:off x="2210931" y="2393144"/>
              <a:ext cx="6504599" cy="715089"/>
            </a:xfrm>
            <a:prstGeom prst="roundRect">
              <a:avLst/>
            </a:prstGeom>
            <a:solidFill>
              <a:srgbClr val="CCECD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Study of atmospheric processes under realistic but controlled conditions</a:t>
              </a:r>
              <a:endPara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ttangolo arrotondato 15">
              <a:extLst>
                <a:ext uri="{FF2B5EF4-FFF2-40B4-BE49-F238E27FC236}">
                  <a16:creationId xmlns:a16="http://schemas.microsoft.com/office/drawing/2014/main" id="{4B6D08C9-E46D-E1F4-2031-4A2F980F10D9}"/>
                </a:ext>
              </a:extLst>
            </p:cNvPr>
            <p:cNvSpPr/>
            <p:nvPr/>
          </p:nvSpPr>
          <p:spPr>
            <a:xfrm>
              <a:off x="2210931" y="3475001"/>
              <a:ext cx="4724243" cy="377976"/>
            </a:xfrm>
            <a:prstGeom prst="roundRect">
              <a:avLst/>
            </a:prstGeom>
            <a:solidFill>
              <a:srgbClr val="CCECD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Conditions could be and monitored in real time</a:t>
              </a:r>
              <a:endPara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Elemento grafico 38" descr="Freccia: curva oraria contorno">
              <a:extLst>
                <a:ext uri="{FF2B5EF4-FFF2-40B4-BE49-F238E27FC236}">
                  <a16:creationId xmlns:a16="http://schemas.microsoft.com/office/drawing/2014/main" id="{6A110330-61AB-5BB4-6ED8-492E3A22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1288507" y="229061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83EE0-D025-27AC-207A-AAB3E695E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FFA85C4E-E440-7C90-2760-FF215DE743E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74497"/>
            <a:ext cx="4671208" cy="473977"/>
          </a:xfrm>
          <a:ln>
            <a:solidFill>
              <a:srgbClr val="DCD7E7"/>
            </a:solidFill>
          </a:ln>
        </p:spPr>
        <p:txBody>
          <a:bodyPr/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9A7D95-B875-2AAC-866D-53BEACE4E64C}"/>
              </a:ext>
            </a:extLst>
          </p:cNvPr>
          <p:cNvSpPr txBox="1"/>
          <p:nvPr/>
        </p:nvSpPr>
        <p:spPr>
          <a:xfrm>
            <a:off x="6799506" y="2383281"/>
            <a:ext cx="15928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h exposure</a:t>
            </a:r>
            <a:endParaRPr lang="en-GB" b="1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B0BE1FC-9BFC-5B42-EDE7-5FAE89708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</p:spPr>
        <p:txBody>
          <a:bodyPr/>
          <a:lstStyle/>
          <a:p>
            <a:r>
              <a:rPr lang="it-IT" dirty="0" err="1"/>
              <a:t>Bioaerosol</a:t>
            </a:r>
            <a:r>
              <a:rPr lang="it-IT" dirty="0"/>
              <a:t> studies</a:t>
            </a:r>
          </a:p>
        </p:txBody>
      </p:sp>
      <p:pic>
        <p:nvPicPr>
          <p:cNvPr id="7" name="Segnaposto immagine 10">
            <a:extLst>
              <a:ext uri="{FF2B5EF4-FFF2-40B4-BE49-F238E27FC236}">
                <a16:creationId xmlns:a16="http://schemas.microsoft.com/office/drawing/2014/main" id="{912060E5-1D5F-713D-C7C4-6BFD2D40E8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3837" r="11335"/>
          <a:stretch/>
        </p:blipFill>
        <p:spPr>
          <a:xfrm rot="5400000">
            <a:off x="8504240" y="2356796"/>
            <a:ext cx="1028830" cy="1005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B5CD8E-689C-B2AF-3452-1A341E674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7" r="2218" b="10886"/>
          <a:stretch/>
        </p:blipFill>
        <p:spPr>
          <a:xfrm>
            <a:off x="3176347" y="1961081"/>
            <a:ext cx="846247" cy="846247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39B516-BC41-3CA4-BD57-359955490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17" t="10461" r="28656" b="10661"/>
          <a:stretch/>
        </p:blipFill>
        <p:spPr>
          <a:xfrm>
            <a:off x="5292511" y="917891"/>
            <a:ext cx="1589310" cy="2928995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92204DF-5468-BFF4-9BB7-D4796587D15E}"/>
              </a:ext>
            </a:extLst>
          </p:cNvPr>
          <p:cNvCxnSpPr/>
          <p:nvPr/>
        </p:nvCxnSpPr>
        <p:spPr>
          <a:xfrm>
            <a:off x="6978415" y="2380380"/>
            <a:ext cx="129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1C676FB-BB80-02DB-F949-02E96A228016}"/>
              </a:ext>
            </a:extLst>
          </p:cNvPr>
          <p:cNvCxnSpPr/>
          <p:nvPr/>
        </p:nvCxnSpPr>
        <p:spPr>
          <a:xfrm flipV="1">
            <a:off x="4124321" y="2379400"/>
            <a:ext cx="1296000" cy="11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F6E5AF0E-0A63-815A-5CAA-E03678CE0F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2"/>
          <a:stretch/>
        </p:blipFill>
        <p:spPr>
          <a:xfrm>
            <a:off x="8790733" y="725003"/>
            <a:ext cx="1385562" cy="10893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F3B480C-5075-9304-C084-60B799BAF6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03" y="1434266"/>
            <a:ext cx="1491761" cy="963385"/>
          </a:xfrm>
          <a:prstGeom prst="rect">
            <a:avLst/>
          </a:prstGeom>
        </p:spPr>
      </p:pic>
      <p:pic>
        <p:nvPicPr>
          <p:cNvPr id="14" name="Picture 2" descr="Andersen Viable Cascade Impactor, N6 Single-Stage Dailey Rental – AeroStore">
            <a:extLst>
              <a:ext uri="{FF2B5EF4-FFF2-40B4-BE49-F238E27FC236}">
                <a16:creationId xmlns:a16="http://schemas.microsoft.com/office/drawing/2014/main" id="{7C509E79-76FD-3AAF-38C6-09855AD7C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r="32177"/>
          <a:stretch/>
        </p:blipFill>
        <p:spPr bwMode="auto">
          <a:xfrm>
            <a:off x="7599509" y="2828855"/>
            <a:ext cx="913189" cy="8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973292B-5A59-BC27-9CA5-953995392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9556" y="382654"/>
            <a:ext cx="1589309" cy="552730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AAD6AEE-B021-3CF5-5AA3-B22B90A27477}"/>
              </a:ext>
            </a:extLst>
          </p:cNvPr>
          <p:cNvSpPr txBox="1">
            <a:spLocks/>
          </p:cNvSpPr>
          <p:nvPr/>
        </p:nvSpPr>
        <p:spPr>
          <a:xfrm>
            <a:off x="0" y="4434970"/>
            <a:ext cx="12087225" cy="791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11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dirty="0"/>
              <a:t>Impact of air quality on bacteria viability: effects of different atmospheric conditions and/or anthropogenic pollutants (standard-model bacteria)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CC741E7-E29D-F65F-5AA0-EB26EC2DBF68}"/>
              </a:ext>
            </a:extLst>
          </p:cNvPr>
          <p:cNvSpPr/>
          <p:nvPr/>
        </p:nvSpPr>
        <p:spPr>
          <a:xfrm>
            <a:off x="2601850" y="5480429"/>
            <a:ext cx="2790825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Vernocchi et al., (2023). </a:t>
            </a:r>
          </a:p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Tech., 16, 5479-5493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B4C3FA8-7B97-AB0B-1A39-FCF943DDF850}"/>
              </a:ext>
            </a:extLst>
          </p:cNvPr>
          <p:cNvGrpSpPr/>
          <p:nvPr/>
        </p:nvGrpSpPr>
        <p:grpSpPr>
          <a:xfrm>
            <a:off x="4430686" y="2417822"/>
            <a:ext cx="671222" cy="1388179"/>
            <a:chOff x="10454812" y="316764"/>
            <a:chExt cx="1562998" cy="2795368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9B98209A-FA89-6738-BEDC-BBF0AC0AB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85" t="14119" r="-6367" b="16735"/>
            <a:stretch/>
          </p:blipFill>
          <p:spPr>
            <a:xfrm>
              <a:off x="10515600" y="316764"/>
              <a:ext cx="969264" cy="2795368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A3A9858-1D05-A963-9FCB-8AA2982BBF3E}"/>
                </a:ext>
              </a:extLst>
            </p:cNvPr>
            <p:cNvSpPr txBox="1"/>
            <p:nvPr/>
          </p:nvSpPr>
          <p:spPr>
            <a:xfrm>
              <a:off x="10454812" y="1048665"/>
              <a:ext cx="523878" cy="63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/>
                <a:t>NO</a:t>
              </a:r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F462CB01-58E5-B639-45E3-01AC0BBF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85" t="14119" r="-6367" b="16735"/>
            <a:stretch/>
          </p:blipFill>
          <p:spPr>
            <a:xfrm>
              <a:off x="11048546" y="316764"/>
              <a:ext cx="969264" cy="2795368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ED0B453-4FDE-C340-BEA2-B3E6B57E0F08}"/>
                </a:ext>
              </a:extLst>
            </p:cNvPr>
            <p:cNvSpPr txBox="1"/>
            <p:nvPr/>
          </p:nvSpPr>
          <p:spPr>
            <a:xfrm>
              <a:off x="10990890" y="1048665"/>
              <a:ext cx="667417" cy="63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/>
                <a:t>NO</a:t>
              </a:r>
              <a:r>
                <a:rPr lang="it-IT" sz="1100" baseline="-25000" dirty="0"/>
                <a:t>2</a:t>
              </a: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35676F7A-6528-2846-9375-2517B603D40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6" r="31734" b="17917"/>
          <a:stretch/>
        </p:blipFill>
        <p:spPr>
          <a:xfrm flipH="1">
            <a:off x="4840109" y="1107607"/>
            <a:ext cx="714201" cy="115526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271880E-7B3E-2B4F-46EC-6B38E6A5D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681"/>
          <a:stretch/>
        </p:blipFill>
        <p:spPr>
          <a:xfrm>
            <a:off x="3965000" y="1606185"/>
            <a:ext cx="1004382" cy="636485"/>
          </a:xfrm>
          <a:prstGeom prst="rect">
            <a:avLst/>
          </a:prstGeom>
        </p:spPr>
      </p:pic>
      <p:pic>
        <p:nvPicPr>
          <p:cNvPr id="26" name="Picture 4" descr="A white and black microscope&#10;&#10;Description automatically generated">
            <a:extLst>
              <a:ext uri="{FF2B5EF4-FFF2-40B4-BE49-F238E27FC236}">
                <a16:creationId xmlns:a16="http://schemas.microsoft.com/office/drawing/2014/main" id="{C6EB0313-4F4A-C749-067E-FCA6A44428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50" y="1088130"/>
            <a:ext cx="860265" cy="860265"/>
          </a:xfrm>
          <a:prstGeom prst="rect">
            <a:avLst/>
          </a:prstGeom>
        </p:spPr>
      </p:pic>
      <p:pic>
        <p:nvPicPr>
          <p:cNvPr id="27" name="Picture 14" descr="Accurate Bacterial Cell Counting with QUANTOM Tx™">
            <a:extLst>
              <a:ext uri="{FF2B5EF4-FFF2-40B4-BE49-F238E27FC236}">
                <a16:creationId xmlns:a16="http://schemas.microsoft.com/office/drawing/2014/main" id="{6E95EE08-4968-145F-94EE-9E8498DDD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/>
          <a:stretch/>
        </p:blipFill>
        <p:spPr bwMode="auto">
          <a:xfrm>
            <a:off x="1591587" y="1702372"/>
            <a:ext cx="1296030" cy="7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49F01AC-EB1B-D990-1B91-84CC35BF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21" t="1434" r="5402" b="13867"/>
          <a:stretch/>
        </p:blipFill>
        <p:spPr bwMode="auto">
          <a:xfrm>
            <a:off x="1071890" y="1812156"/>
            <a:ext cx="483402" cy="9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5560BACC-2D18-1579-C0CA-FFB7E99AA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/>
          <a:srcRect l="5146" r="13647"/>
          <a:stretch/>
        </p:blipFill>
        <p:spPr bwMode="auto">
          <a:xfrm>
            <a:off x="278687" y="1378850"/>
            <a:ext cx="761845" cy="165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401727B-0186-64F8-D1D0-D91E407C932B}"/>
              </a:ext>
            </a:extLst>
          </p:cNvPr>
          <p:cNvCxnSpPr/>
          <p:nvPr/>
        </p:nvCxnSpPr>
        <p:spPr>
          <a:xfrm>
            <a:off x="1697739" y="2379400"/>
            <a:ext cx="129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 descr="How to prepare a Serial Dilution">
            <a:extLst>
              <a:ext uri="{FF2B5EF4-FFF2-40B4-BE49-F238E27FC236}">
                <a16:creationId xmlns:a16="http://schemas.microsoft.com/office/drawing/2014/main" id="{B3C2E24D-95CB-C695-1F1F-5973EF25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t="22585" r="20439" b="7241"/>
          <a:stretch/>
        </p:blipFill>
        <p:spPr bwMode="auto">
          <a:xfrm>
            <a:off x="1723526" y="2537545"/>
            <a:ext cx="1174825" cy="7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2FBEC16-5C77-1827-EC50-D9374BC17638}"/>
              </a:ext>
            </a:extLst>
          </p:cNvPr>
          <p:cNvSpPr txBox="1"/>
          <p:nvPr/>
        </p:nvSpPr>
        <p:spPr>
          <a:xfrm>
            <a:off x="296562" y="6481376"/>
            <a:ext cx="4123038" cy="276999"/>
          </a:xfrm>
          <a:prstGeom prst="rect">
            <a:avLst/>
          </a:prstGeom>
          <a:solidFill>
            <a:srgbClr val="DCD7E7"/>
          </a:solidFill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28th ITINERIS WP4 meeting | Typing Pilots – 12/06/2025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E3A08111-4FA5-CAC0-CC05-C16BF920B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0108" y="1767200"/>
            <a:ext cx="2611892" cy="1344711"/>
          </a:xfrm>
        </p:spPr>
        <p:txBody>
          <a:bodyPr anchor="ctr">
            <a:normAutofit/>
          </a:bodyPr>
          <a:lstStyle/>
          <a:p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Bacteria total </a:t>
            </a:r>
            <a:r>
              <a:rPr lang="de-CH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concentration</a:t>
            </a: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(time)</a:t>
            </a:r>
          </a:p>
          <a:p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Bacteria viable </a:t>
            </a:r>
            <a:r>
              <a:rPr lang="de-CH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concentration</a:t>
            </a: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(time)</a:t>
            </a:r>
            <a:endParaRPr lang="it-IT" sz="2000" dirty="0"/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086A1C40-28CE-56AB-2F95-97563B2981C8}"/>
              </a:ext>
            </a:extLst>
          </p:cNvPr>
          <p:cNvSpPr/>
          <p:nvPr/>
        </p:nvSpPr>
        <p:spPr>
          <a:xfrm>
            <a:off x="7766009" y="5480429"/>
            <a:ext cx="1657208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Gatta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(2025). </a:t>
            </a:r>
          </a:p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Rep., 15, 10320</a:t>
            </a:r>
          </a:p>
        </p:txBody>
      </p:sp>
    </p:spTree>
    <p:extLst>
      <p:ext uri="{BB962C8B-B14F-4D97-AF65-F5344CB8AC3E}">
        <p14:creationId xmlns:p14="http://schemas.microsoft.com/office/powerpoint/2010/main" val="15324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20E4-A462-F329-1D21-DEA5C0310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4">
            <a:extLst>
              <a:ext uri="{FF2B5EF4-FFF2-40B4-BE49-F238E27FC236}">
                <a16:creationId xmlns:a16="http://schemas.microsoft.com/office/drawing/2014/main" id="{2C9743D0-82FE-DEEC-0942-846EE9998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-556" b="8405"/>
          <a:stretch>
            <a:fillRect/>
          </a:stretch>
        </p:blipFill>
        <p:spPr bwMode="auto">
          <a:xfrm>
            <a:off x="5589895" y="5342210"/>
            <a:ext cx="925050" cy="9829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" name="Sottotitolo 3">
            <a:extLst>
              <a:ext uri="{FF2B5EF4-FFF2-40B4-BE49-F238E27FC236}">
                <a16:creationId xmlns:a16="http://schemas.microsoft.com/office/drawing/2014/main" id="{AC890D77-A59D-2312-1452-8AB0D1A62D5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74497"/>
            <a:ext cx="4671208" cy="473977"/>
          </a:xfrm>
          <a:ln>
            <a:solidFill>
              <a:srgbClr val="DCD7E7"/>
            </a:solidFill>
          </a:ln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DB4A5DF-912F-7B82-EFA6-36CD69B71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67" y="266746"/>
            <a:ext cx="9680558" cy="518161"/>
          </a:xfrm>
        </p:spPr>
        <p:txBody>
          <a:bodyPr/>
          <a:lstStyle/>
          <a:p>
            <a:r>
              <a:rPr lang="en-US" dirty="0"/>
              <a:t>Carbonaceous aerosols</a:t>
            </a:r>
            <a:endParaRPr lang="it-IT" dirty="0"/>
          </a:p>
        </p:txBody>
      </p:sp>
      <p:sp>
        <p:nvSpPr>
          <p:cNvPr id="6" name="Segnaposto contenuto 41">
            <a:extLst>
              <a:ext uri="{FF2B5EF4-FFF2-40B4-BE49-F238E27FC236}">
                <a16:creationId xmlns:a16="http://schemas.microsoft.com/office/drawing/2014/main" id="{7D624320-D0F8-1582-3354-F97B5DDD4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7275" y="4060030"/>
            <a:ext cx="4494725" cy="2039995"/>
          </a:xfrm>
        </p:spPr>
        <p:txBody>
          <a:bodyPr anchor="ctr">
            <a:normAutofit/>
          </a:bodyPr>
          <a:lstStyle/>
          <a:p>
            <a:r>
              <a:rPr lang="en-GB" sz="2200" dirty="0"/>
              <a:t>Comparison of different aerosols</a:t>
            </a:r>
          </a:p>
          <a:p>
            <a:pPr marL="361950" lvl="1" indent="-180975"/>
            <a:r>
              <a:rPr lang="en-US" sz="1700" dirty="0">
                <a:solidFill>
                  <a:srgbClr val="000000"/>
                </a:solidFill>
                <a:ea typeface="Calibri" panose="020F0502020204030204" pitchFamily="34" charset="0"/>
              </a:rPr>
              <a:t>Combustion of different fuels </a:t>
            </a:r>
            <a:endParaRPr lang="en-GB" sz="17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361950" lvl="1" indent="-180975"/>
            <a:r>
              <a:rPr lang="en-GB" sz="1700" dirty="0"/>
              <a:t>Aging processes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07D6E8B-C544-818A-E10A-2A876FE88739}"/>
              </a:ext>
            </a:extLst>
          </p:cNvPr>
          <p:cNvGrpSpPr>
            <a:grpSpLocks noChangeAspect="1"/>
          </p:cNvGrpSpPr>
          <p:nvPr/>
        </p:nvGrpSpPr>
        <p:grpSpPr>
          <a:xfrm>
            <a:off x="3660263" y="870972"/>
            <a:ext cx="785396" cy="1034793"/>
            <a:chOff x="9447614" y="6519063"/>
            <a:chExt cx="1047266" cy="1379814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4364BC9D-2B49-C6E8-BABB-B12F07E6B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6" b="18751"/>
            <a:stretch/>
          </p:blipFill>
          <p:spPr>
            <a:xfrm>
              <a:off x="9470630" y="7213009"/>
              <a:ext cx="1024250" cy="685868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AE52FE88-11EE-C93C-3710-AE662472B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6" b="18751"/>
            <a:stretch/>
          </p:blipFill>
          <p:spPr>
            <a:xfrm>
              <a:off x="9461299" y="6852317"/>
              <a:ext cx="1024251" cy="685868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31F00B61-F688-2143-9A54-BE1FAE6D0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6" b="18751"/>
            <a:stretch/>
          </p:blipFill>
          <p:spPr>
            <a:xfrm>
              <a:off x="9447614" y="6519063"/>
              <a:ext cx="1024251" cy="685866"/>
            </a:xfrm>
            <a:prstGeom prst="rect">
              <a:avLst/>
            </a:prstGeom>
          </p:spPr>
        </p:pic>
      </p:grp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DC8455A-50A9-1712-5EFE-1E9612C6F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17911" r="2204" b="3651"/>
          <a:stretch/>
        </p:blipFill>
        <p:spPr>
          <a:xfrm>
            <a:off x="5077047" y="2027245"/>
            <a:ext cx="1292228" cy="794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18983B8-8064-B916-E27F-DB286D0CA0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53" r="38432" b="9709"/>
          <a:stretch/>
        </p:blipFill>
        <p:spPr>
          <a:xfrm>
            <a:off x="4402934" y="921578"/>
            <a:ext cx="896051" cy="1049239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16518AB5-EEA7-1248-CB3D-70610620E7E3}"/>
              </a:ext>
            </a:extLst>
          </p:cNvPr>
          <p:cNvGrpSpPr>
            <a:grpSpLocks noChangeAspect="1"/>
          </p:cNvGrpSpPr>
          <p:nvPr/>
        </p:nvGrpSpPr>
        <p:grpSpPr>
          <a:xfrm>
            <a:off x="6440131" y="1821294"/>
            <a:ext cx="1213964" cy="1171716"/>
            <a:chOff x="7275269" y="1545683"/>
            <a:chExt cx="2601526" cy="2592779"/>
          </a:xfrm>
        </p:grpSpPr>
        <p:pic>
          <p:nvPicPr>
            <p:cNvPr id="22" name="Picture 23" descr="A close-up of a machine">
              <a:extLst>
                <a:ext uri="{FF2B5EF4-FFF2-40B4-BE49-F238E27FC236}">
                  <a16:creationId xmlns:a16="http://schemas.microsoft.com/office/drawing/2014/main" id="{57A9098A-26FF-54B0-4433-0893332A3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0" t="15571" r="45493" b="26032"/>
            <a:stretch/>
          </p:blipFill>
          <p:spPr>
            <a:xfrm>
              <a:off x="7284794" y="1545683"/>
              <a:ext cx="2592001" cy="2592000"/>
            </a:xfrm>
            <a:prstGeom prst="ellipse">
              <a:avLst/>
            </a:prstGeom>
            <a:ln>
              <a:solidFill>
                <a:srgbClr val="3D9F56"/>
              </a:solidFill>
            </a:ln>
            <a:effectLst>
              <a:softEdge rad="112500"/>
            </a:effectLst>
          </p:spPr>
        </p:pic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5498782A-BBF5-4B16-D72A-E6DC701D867C}"/>
                </a:ext>
              </a:extLst>
            </p:cNvPr>
            <p:cNvSpPr/>
            <p:nvPr/>
          </p:nvSpPr>
          <p:spPr>
            <a:xfrm>
              <a:off x="7275269" y="1546462"/>
              <a:ext cx="2592000" cy="2592000"/>
            </a:xfrm>
            <a:prstGeom prst="ellipse">
              <a:avLst/>
            </a:prstGeom>
            <a:noFill/>
            <a:ln w="28575">
              <a:solidFill>
                <a:srgbClr val="9584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Segnaposto contenuto 41">
            <a:extLst>
              <a:ext uri="{FF2B5EF4-FFF2-40B4-BE49-F238E27FC236}">
                <a16:creationId xmlns:a16="http://schemas.microsoft.com/office/drawing/2014/main" id="{E2BDE521-FD75-B0FC-63A1-63890490EC3D}"/>
              </a:ext>
            </a:extLst>
          </p:cNvPr>
          <p:cNvSpPr txBox="1">
            <a:spLocks/>
          </p:cNvSpPr>
          <p:nvPr/>
        </p:nvSpPr>
        <p:spPr>
          <a:xfrm>
            <a:off x="7592159" y="1906150"/>
            <a:ext cx="4590911" cy="1958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200" dirty="0"/>
              <a:t>Focus on optical properties</a:t>
            </a:r>
          </a:p>
          <a:p>
            <a:pPr marL="447675" lvl="1" indent="-180975" algn="just"/>
            <a:r>
              <a:rPr lang="en-GB" sz="1700" dirty="0"/>
              <a:t>Test of new instruments (online / offline)</a:t>
            </a:r>
          </a:p>
          <a:p>
            <a:pPr marL="447675" lvl="1" indent="-180975" algn="just"/>
            <a:r>
              <a:rPr lang="en-GB" sz="1700" dirty="0"/>
              <a:t>Comparison of different optical techniques (online / offline)</a:t>
            </a:r>
          </a:p>
          <a:p>
            <a:pPr marL="447675" lvl="1" indent="-180975" algn="just"/>
            <a:r>
              <a:rPr lang="en-GB" sz="1700" dirty="0"/>
              <a:t>Test of models for optical apportionment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BB77EF2-E736-D472-D43E-57B94569B8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2065" r="13361" b="3673"/>
          <a:stretch/>
        </p:blipFill>
        <p:spPr bwMode="auto">
          <a:xfrm>
            <a:off x="961268" y="1002210"/>
            <a:ext cx="802431" cy="828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EB4FD401-C38A-03E1-3EAC-ED333DD75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949" y="1902578"/>
            <a:ext cx="918810" cy="91881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27333805-8326-73DF-A237-7460CB91C0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0" r="1376"/>
          <a:stretch/>
        </p:blipFill>
        <p:spPr>
          <a:xfrm>
            <a:off x="4359720" y="2414396"/>
            <a:ext cx="521301" cy="488422"/>
          </a:xfrm>
          <a:prstGeom prst="rect">
            <a:avLst/>
          </a:prstGeom>
        </p:spPr>
      </p:pic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7378BD19-50DE-F7B0-624E-066883421E57}"/>
              </a:ext>
            </a:extLst>
          </p:cNvPr>
          <p:cNvCxnSpPr>
            <a:cxnSpLocks/>
          </p:cNvCxnSpPr>
          <p:nvPr/>
        </p:nvCxnSpPr>
        <p:spPr>
          <a:xfrm>
            <a:off x="1854382" y="1821294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826C8DC8-9078-94C2-C859-C386CF22D075}"/>
              </a:ext>
            </a:extLst>
          </p:cNvPr>
          <p:cNvCxnSpPr>
            <a:cxnSpLocks/>
          </p:cNvCxnSpPr>
          <p:nvPr/>
        </p:nvCxnSpPr>
        <p:spPr>
          <a:xfrm>
            <a:off x="3373467" y="2310879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>
            <a:extLst>
              <a:ext uri="{FF2B5EF4-FFF2-40B4-BE49-F238E27FC236}">
                <a16:creationId xmlns:a16="http://schemas.microsoft.com/office/drawing/2014/main" id="{500EB228-A166-0D14-62A0-4E878E3BC4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017" t="10461" r="28656" b="10661"/>
          <a:stretch/>
        </p:blipFill>
        <p:spPr>
          <a:xfrm>
            <a:off x="2062198" y="640072"/>
            <a:ext cx="1292228" cy="2381494"/>
          </a:xfrm>
          <a:prstGeom prst="rect">
            <a:avLst/>
          </a:prstGeom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B8673C1D-3093-A9DE-04CE-4FA99BC5B9D9}"/>
              </a:ext>
            </a:extLst>
          </p:cNvPr>
          <p:cNvGrpSpPr/>
          <p:nvPr/>
        </p:nvGrpSpPr>
        <p:grpSpPr>
          <a:xfrm>
            <a:off x="136667" y="784907"/>
            <a:ext cx="915360" cy="2058824"/>
            <a:chOff x="326434" y="776128"/>
            <a:chExt cx="828841" cy="2297836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337728EA-9C21-7773-6AA7-1E23146C3125}"/>
                </a:ext>
              </a:extLst>
            </p:cNvPr>
            <p:cNvGrpSpPr/>
            <p:nvPr/>
          </p:nvGrpSpPr>
          <p:grpSpPr>
            <a:xfrm>
              <a:off x="326434" y="776128"/>
              <a:ext cx="496923" cy="2249353"/>
              <a:chOff x="326434" y="776128"/>
              <a:chExt cx="496923" cy="2249353"/>
            </a:xfrm>
          </p:grpSpPr>
          <p:pic>
            <p:nvPicPr>
              <p:cNvPr id="47" name="Segnaposto contenuto 47">
                <a:extLst>
                  <a:ext uri="{FF2B5EF4-FFF2-40B4-BE49-F238E27FC236}">
                    <a16:creationId xmlns:a16="http://schemas.microsoft.com/office/drawing/2014/main" id="{3F50580E-E4F8-1EAD-FC2D-DFAAE4A6AC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253" t="13498" r="90560" b="17356"/>
              <a:stretch/>
            </p:blipFill>
            <p:spPr>
              <a:xfrm>
                <a:off x="326434" y="776128"/>
                <a:ext cx="496923" cy="2249353"/>
              </a:xfrm>
              <a:prstGeom prst="rect">
                <a:avLst/>
              </a:prstGeom>
            </p:spPr>
          </p:pic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BAE67DBD-8983-3DCE-9000-B7012304E3C7}"/>
                  </a:ext>
                </a:extLst>
              </p:cNvPr>
              <p:cNvSpPr txBox="1"/>
              <p:nvPr/>
            </p:nvSpPr>
            <p:spPr>
              <a:xfrm>
                <a:off x="333053" y="1315276"/>
                <a:ext cx="440313" cy="1038234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AIR</a:t>
                </a:r>
              </a:p>
            </p:txBody>
          </p: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026DB439-0A03-34B3-DB69-E43E476E2997}"/>
                </a:ext>
              </a:extLst>
            </p:cNvPr>
            <p:cNvGrpSpPr/>
            <p:nvPr/>
          </p:nvGrpSpPr>
          <p:grpSpPr>
            <a:xfrm>
              <a:off x="638816" y="1016318"/>
              <a:ext cx="516459" cy="2057646"/>
              <a:chOff x="744747" y="1051655"/>
              <a:chExt cx="516459" cy="2057646"/>
            </a:xfrm>
          </p:grpSpPr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8AB9F857-01A3-4895-CE49-B68053DFB3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-744" t="-1698" r="87719" b="17460"/>
              <a:stretch/>
            </p:blipFill>
            <p:spPr>
              <a:xfrm>
                <a:off x="744747" y="1051655"/>
                <a:ext cx="507389" cy="2057646"/>
              </a:xfrm>
              <a:prstGeom prst="rect">
                <a:avLst/>
              </a:prstGeom>
            </p:spPr>
          </p:pic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834CFCB-10DC-55F7-7836-3E2B135E62E5}"/>
                  </a:ext>
                </a:extLst>
              </p:cNvPr>
              <p:cNvSpPr txBox="1"/>
              <p:nvPr/>
            </p:nvSpPr>
            <p:spPr>
              <a:xfrm>
                <a:off x="768128" y="1224251"/>
                <a:ext cx="493078" cy="1840414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FUEL</a:t>
                </a:r>
              </a:p>
            </p:txBody>
          </p:sp>
        </p:grpSp>
      </p:grp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3060AAA4-3D5B-F3CA-24C5-D54C93BFE019}"/>
              </a:ext>
            </a:extLst>
          </p:cNvPr>
          <p:cNvCxnSpPr>
            <a:cxnSpLocks/>
          </p:cNvCxnSpPr>
          <p:nvPr/>
        </p:nvCxnSpPr>
        <p:spPr>
          <a:xfrm>
            <a:off x="3373467" y="1434579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6B0BE566-90A5-555B-53B4-9F9B8DE85A0A}"/>
              </a:ext>
            </a:extLst>
          </p:cNvPr>
          <p:cNvCxnSpPr>
            <a:cxnSpLocks/>
          </p:cNvCxnSpPr>
          <p:nvPr/>
        </p:nvCxnSpPr>
        <p:spPr>
          <a:xfrm>
            <a:off x="4706967" y="2310879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14" descr="Acoem 4000 Polar Nephelometer">
            <a:extLst>
              <a:ext uri="{FF2B5EF4-FFF2-40B4-BE49-F238E27FC236}">
                <a16:creationId xmlns:a16="http://schemas.microsoft.com/office/drawing/2014/main" id="{ADC841D1-BD10-003B-0E62-7B07DEB3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91" b="89623" l="3906" r="96224">
                        <a14:foregroundMark x1="7161" y1="42767" x2="7161" y2="42767"/>
                        <a14:foregroundMark x1="9505" y1="32075" x2="9505" y2="32075"/>
                        <a14:foregroundMark x1="83073" y1="31132" x2="76953" y2="33333"/>
                        <a14:foregroundMark x1="91536" y1="29874" x2="91536" y2="29874"/>
                        <a14:foregroundMark x1="90885" y1="37736" x2="90885" y2="37736"/>
                        <a14:foregroundMark x1="93359" y1="49371" x2="93359" y2="49371"/>
                        <a14:foregroundMark x1="94792" y1="29245" x2="94271" y2="47170"/>
                        <a14:foregroundMark x1="94271" y1="47170" x2="89193" y2="66981"/>
                        <a14:foregroundMark x1="96224" y1="32075" x2="95443" y2="46226"/>
                        <a14:foregroundMark x1="4036" y1="22327" x2="13411" y2="20126"/>
                        <a14:foregroundMark x1="13411" y1="20126" x2="30469" y2="21384"/>
                        <a14:foregroundMark x1="30469" y1="21384" x2="54427" y2="16667"/>
                        <a14:foregroundMark x1="54427" y1="16667" x2="88932" y2="21384"/>
                        <a14:foregroundMark x1="88932" y1="21384" x2="88411" y2="25472"/>
                        <a14:foregroundMark x1="42839" y1="9434" x2="42839" y2="15409"/>
                        <a14:foregroundMark x1="50781" y1="18239" x2="50260" y2="13208"/>
                        <a14:foregroundMark x1="57682" y1="15409" x2="57682" y2="15409"/>
                        <a14:foregroundMark x1="42839" y1="8491" x2="43750" y2="11321"/>
                        <a14:foregroundMark x1="6250" y1="86478" x2="6250" y2="86478"/>
                        <a14:foregroundMark x1="86589" y1="88679" x2="86589" y2="88679"/>
                        <a14:foregroundMark x1="5599" y1="19497" x2="15885" y2="20126"/>
                        <a14:foregroundMark x1="15885" y1="20126" x2="35547" y2="19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96" y="1339424"/>
            <a:ext cx="1263476" cy="5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6871272-32C2-670D-ACB7-1C5E31EAA9CC}"/>
              </a:ext>
            </a:extLst>
          </p:cNvPr>
          <p:cNvSpPr/>
          <p:nvPr/>
        </p:nvSpPr>
        <p:spPr>
          <a:xfrm>
            <a:off x="7653564" y="1518680"/>
            <a:ext cx="4480924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Vernocchi et al., (2022). Atmos.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Tech., 15, 2159-2175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044D5F05-4E14-5CD4-114C-CD962E124220}"/>
              </a:ext>
            </a:extLst>
          </p:cNvPr>
          <p:cNvSpPr/>
          <p:nvPr/>
        </p:nvSpPr>
        <p:spPr>
          <a:xfrm>
            <a:off x="8878851" y="4000449"/>
            <a:ext cx="3255637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Isolabella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(2025).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Env., 121341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90F1178-17E4-4C15-F96E-10B600E0AEB7}"/>
              </a:ext>
            </a:extLst>
          </p:cNvPr>
          <p:cNvSpPr/>
          <p:nvPr/>
        </p:nvSpPr>
        <p:spPr>
          <a:xfrm>
            <a:off x="8233838" y="5652908"/>
            <a:ext cx="3884288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Danelli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(2025). Atmos.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Phys., 25, 9387</a:t>
            </a:r>
          </a:p>
        </p:txBody>
      </p:sp>
      <p:sp>
        <p:nvSpPr>
          <p:cNvPr id="15" name="Segnaposto contenuto 41">
            <a:extLst>
              <a:ext uri="{FF2B5EF4-FFF2-40B4-BE49-F238E27FC236}">
                <a16:creationId xmlns:a16="http://schemas.microsoft.com/office/drawing/2014/main" id="{4BA8F0F3-F465-4030-E88E-4B1C506B3258}"/>
              </a:ext>
            </a:extLst>
          </p:cNvPr>
          <p:cNvSpPr txBox="1">
            <a:spLocks/>
          </p:cNvSpPr>
          <p:nvPr/>
        </p:nvSpPr>
        <p:spPr>
          <a:xfrm>
            <a:off x="7598573" y="1074406"/>
            <a:ext cx="4590911" cy="632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</a:rPr>
              <a:t>Production of “aerosol standards”</a:t>
            </a:r>
            <a:endParaRPr lang="en-US" sz="2200" dirty="0">
              <a:ea typeface="Calibri" panose="020F0502020204030204" pitchFamily="34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27C98708-4084-6B59-7674-EDDF601DD91C}"/>
              </a:ext>
            </a:extLst>
          </p:cNvPr>
          <p:cNvSpPr/>
          <p:nvPr/>
        </p:nvSpPr>
        <p:spPr>
          <a:xfrm>
            <a:off x="7637203" y="3611978"/>
            <a:ext cx="4480923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Isolabella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(2024). Atmos.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Tech., 17, 1363-1373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EA0DE5B-5E99-E2F0-0B97-28E22516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18751"/>
          <a:stretch/>
        </p:blipFill>
        <p:spPr>
          <a:xfrm>
            <a:off x="3893003" y="4683021"/>
            <a:ext cx="768136" cy="514366"/>
          </a:xfrm>
          <a:prstGeom prst="rect">
            <a:avLst/>
          </a:prstGeom>
        </p:spPr>
      </p:pic>
      <p:pic>
        <p:nvPicPr>
          <p:cNvPr id="24" name="Segnaposto contenuto 4">
            <a:extLst>
              <a:ext uri="{FF2B5EF4-FFF2-40B4-BE49-F238E27FC236}">
                <a16:creationId xmlns:a16="http://schemas.microsoft.com/office/drawing/2014/main" id="{DD3D9210-00BB-141D-F81F-162F3FC0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17911" r="2204" b="3651"/>
          <a:stretch/>
        </p:blipFill>
        <p:spPr>
          <a:xfrm>
            <a:off x="4212546" y="5456828"/>
            <a:ext cx="1292228" cy="794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FF0026A-0353-CCE3-630A-ECC3E34CD6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2065" r="13361" b="3673"/>
          <a:stretch/>
        </p:blipFill>
        <p:spPr bwMode="auto">
          <a:xfrm>
            <a:off x="989392" y="4088271"/>
            <a:ext cx="802431" cy="828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EF2D373-7F5F-9D50-4F59-19A854D79F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0" r="1376"/>
          <a:stretch/>
        </p:blipFill>
        <p:spPr>
          <a:xfrm>
            <a:off x="3606124" y="5445072"/>
            <a:ext cx="521301" cy="488422"/>
          </a:xfrm>
          <a:prstGeom prst="rect">
            <a:avLst/>
          </a:prstGeom>
        </p:spPr>
      </p:pic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E49747B-D671-86B2-C877-34924A0605EE}"/>
              </a:ext>
            </a:extLst>
          </p:cNvPr>
          <p:cNvCxnSpPr>
            <a:cxnSpLocks/>
          </p:cNvCxnSpPr>
          <p:nvPr/>
        </p:nvCxnSpPr>
        <p:spPr>
          <a:xfrm>
            <a:off x="1844365" y="5041000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33C6A3C-897D-FAFB-1888-50F754CDE1F0}"/>
              </a:ext>
            </a:extLst>
          </p:cNvPr>
          <p:cNvCxnSpPr>
            <a:cxnSpLocks/>
          </p:cNvCxnSpPr>
          <p:nvPr/>
        </p:nvCxnSpPr>
        <p:spPr>
          <a:xfrm>
            <a:off x="3363450" y="5949685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503E95E0-0A6B-8CEA-2C3E-DF01A0400D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017" t="10461" r="28656" b="10661"/>
          <a:stretch/>
        </p:blipFill>
        <p:spPr>
          <a:xfrm>
            <a:off x="2052181" y="3859778"/>
            <a:ext cx="1292228" cy="2381494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D725D94F-761F-E712-8672-1B47B9580560}"/>
              </a:ext>
            </a:extLst>
          </p:cNvPr>
          <p:cNvGrpSpPr/>
          <p:nvPr/>
        </p:nvGrpSpPr>
        <p:grpSpPr>
          <a:xfrm>
            <a:off x="201483" y="3333676"/>
            <a:ext cx="769367" cy="1756288"/>
            <a:chOff x="326434" y="776128"/>
            <a:chExt cx="819771" cy="2310879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EADDF827-E6C0-3D74-2A99-F049C5521CE9}"/>
                </a:ext>
              </a:extLst>
            </p:cNvPr>
            <p:cNvGrpSpPr/>
            <p:nvPr/>
          </p:nvGrpSpPr>
          <p:grpSpPr>
            <a:xfrm>
              <a:off x="326434" y="776128"/>
              <a:ext cx="496923" cy="2249353"/>
              <a:chOff x="326434" y="776128"/>
              <a:chExt cx="496923" cy="2249353"/>
            </a:xfrm>
          </p:grpSpPr>
          <p:pic>
            <p:nvPicPr>
              <p:cNvPr id="55" name="Segnaposto contenuto 47">
                <a:extLst>
                  <a:ext uri="{FF2B5EF4-FFF2-40B4-BE49-F238E27FC236}">
                    <a16:creationId xmlns:a16="http://schemas.microsoft.com/office/drawing/2014/main" id="{F29A5321-96DE-00E1-B10E-49623D92EE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253" t="13498" r="90560" b="17356"/>
              <a:stretch/>
            </p:blipFill>
            <p:spPr>
              <a:xfrm>
                <a:off x="326434" y="776128"/>
                <a:ext cx="496923" cy="2249353"/>
              </a:xfrm>
              <a:prstGeom prst="rect">
                <a:avLst/>
              </a:prstGeom>
            </p:spPr>
          </p:pic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0F1AA339-A0FB-3ECE-335A-7F96774AA2C3}"/>
                  </a:ext>
                </a:extLst>
              </p:cNvPr>
              <p:cNvSpPr txBox="1"/>
              <p:nvPr/>
            </p:nvSpPr>
            <p:spPr>
              <a:xfrm>
                <a:off x="333053" y="1315276"/>
                <a:ext cx="469160" cy="1226535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AIR</a:t>
                </a:r>
              </a:p>
            </p:txBody>
          </p:sp>
        </p:grp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BD76D182-187A-BDD0-DE12-B71551CE7C52}"/>
                </a:ext>
              </a:extLst>
            </p:cNvPr>
            <p:cNvGrpSpPr/>
            <p:nvPr/>
          </p:nvGrpSpPr>
          <p:grpSpPr>
            <a:xfrm>
              <a:off x="631750" y="1016318"/>
              <a:ext cx="514455" cy="2070689"/>
              <a:chOff x="737681" y="1051655"/>
              <a:chExt cx="514455" cy="2070689"/>
            </a:xfrm>
          </p:grpSpPr>
          <p:pic>
            <p:nvPicPr>
              <p:cNvPr id="53" name="Immagine 52">
                <a:extLst>
                  <a:ext uri="{FF2B5EF4-FFF2-40B4-BE49-F238E27FC236}">
                    <a16:creationId xmlns:a16="http://schemas.microsoft.com/office/drawing/2014/main" id="{1E0D10DD-C4EF-FAA5-472B-84ECBA74DD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-744" t="-1698" r="87719" b="17460"/>
              <a:stretch/>
            </p:blipFill>
            <p:spPr>
              <a:xfrm>
                <a:off x="744747" y="1051655"/>
                <a:ext cx="507389" cy="2057646"/>
              </a:xfrm>
              <a:prstGeom prst="rect">
                <a:avLst/>
              </a:prstGeom>
            </p:spPr>
          </p:pic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65AEFC7D-6B1B-AA6C-84FD-234D6AB0AD54}"/>
                  </a:ext>
                </a:extLst>
              </p:cNvPr>
              <p:cNvSpPr txBox="1"/>
              <p:nvPr/>
            </p:nvSpPr>
            <p:spPr>
              <a:xfrm>
                <a:off x="737681" y="1281930"/>
                <a:ext cx="398695" cy="1840414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C3H8</a:t>
                </a:r>
              </a:p>
            </p:txBody>
          </p:sp>
        </p:grpSp>
      </p:grp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1B63F39C-C3FC-C303-D373-A527EC077B4E}"/>
              </a:ext>
            </a:extLst>
          </p:cNvPr>
          <p:cNvCxnSpPr>
            <a:cxnSpLocks/>
          </p:cNvCxnSpPr>
          <p:nvPr/>
        </p:nvCxnSpPr>
        <p:spPr>
          <a:xfrm>
            <a:off x="3363450" y="4406635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2">
            <a:extLst>
              <a:ext uri="{FF2B5EF4-FFF2-40B4-BE49-F238E27FC236}">
                <a16:creationId xmlns:a16="http://schemas.microsoft.com/office/drawing/2014/main" id="{C47679C6-B9A2-BC01-30DC-F4B61374C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250" y1="14500" x2="41000" y2="14750"/>
                        <a14:foregroundMark x1="85750" y1="16250" x2="41500" y2="16250"/>
                        <a14:foregroundMark x1="24125" y1="16250" x2="32125" y2="16125"/>
                        <a14:foregroundMark x1="32125" y1="16125" x2="32625" y2="16125"/>
                        <a14:foregroundMark x1="14125" y1="17625" x2="30375" y2="15500"/>
                        <a14:foregroundMark x1="30375" y1="15500" x2="35500" y2="15750"/>
                        <a14:foregroundMark x1="30125" y1="15375" x2="20125" y2="17000"/>
                        <a14:backgroundMark x1="23875" y1="71500" x2="58250" y2="83500"/>
                        <a14:backgroundMark x1="68625" y1="85000" x2="65500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3" t="5326" r="6984" b="11085"/>
          <a:stretch>
            <a:fillRect/>
          </a:stretch>
        </p:blipFill>
        <p:spPr bwMode="auto">
          <a:xfrm>
            <a:off x="818488" y="5071789"/>
            <a:ext cx="1292228" cy="12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Nautica : Diesel Fuel Supplement - 3,78 lt - Renox Motor Shop - vendita  lubrificanti, refrigeranti, additivi, filtri e pulitori">
            <a:extLst>
              <a:ext uri="{FF2B5EF4-FFF2-40B4-BE49-F238E27FC236}">
                <a16:creationId xmlns:a16="http://schemas.microsoft.com/office/drawing/2014/main" id="{887D7861-8321-4EB0-0C8B-1893CBF1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4" y="5664681"/>
            <a:ext cx="489248" cy="66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2123HVO MotorSistem | Puritank HVO Diesel">
            <a:extLst>
              <a:ext uri="{FF2B5EF4-FFF2-40B4-BE49-F238E27FC236}">
                <a16:creationId xmlns:a16="http://schemas.microsoft.com/office/drawing/2014/main" id="{BDE12964-A596-60E1-26AE-258DBE9E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250" b="97625" l="10000" r="90000">
                        <a14:foregroundMark x1="40125" y1="93625" x2="40125" y2="93625"/>
                        <a14:foregroundMark x1="36250" y1="97625" x2="36250" y2="97625"/>
                        <a14:foregroundMark x1="36375" y1="7000" x2="36375" y2="7000"/>
                        <a14:foregroundMark x1="37500" y1="3250" x2="37500" y2="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46" y="4899114"/>
            <a:ext cx="805529" cy="8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BC1 Black Carbon Giano - DADOLAB">
            <a:extLst>
              <a:ext uri="{FF2B5EF4-FFF2-40B4-BE49-F238E27FC236}">
                <a16:creationId xmlns:a16="http://schemas.microsoft.com/office/drawing/2014/main" id="{425BFA45-C0E5-7880-5ED4-142530F36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100" b="96400" l="9821" r="89991">
                        <a14:foregroundMark x1="54958" y1="7800" x2="55524" y2="7600"/>
                        <a14:foregroundMark x1="56846" y1="3900" x2="56846" y2="3900"/>
                        <a14:foregroundMark x1="55241" y1="3800" x2="55241" y2="3800"/>
                        <a14:foregroundMark x1="56563" y1="3300" x2="54863" y2="3900"/>
                        <a14:foregroundMark x1="58640" y1="3800" x2="53163" y2="3100"/>
                        <a14:foregroundMark x1="52880" y1="26000" x2="52880" y2="26000"/>
                        <a14:foregroundMark x1="35694" y1="21300" x2="35694" y2="21300"/>
                        <a14:foregroundMark x1="35694" y1="21300" x2="36072" y2="21300"/>
                        <a14:foregroundMark x1="37016" y1="20800" x2="37583" y2="20700"/>
                        <a14:backgroundMark x1="40038" y1="80300" x2="40038" y2="80300"/>
                        <a14:backgroundMark x1="65250" y1="76400" x2="65250" y2="76400"/>
                        <a14:backgroundMark x1="66289" y1="71100" x2="67611" y2="91100"/>
                        <a14:backgroundMark x1="67611" y1="91100" x2="62040" y2="97700"/>
                        <a14:backgroundMark x1="66006" y1="69100" x2="66856" y2="68800"/>
                        <a14:backgroundMark x1="66856" y1="64600" x2="66289" y2="68500"/>
                        <a14:backgroundMark x1="39188" y1="76400" x2="39188" y2="76400"/>
                        <a14:backgroundMark x1="38716" y1="71900" x2="40699" y2="91800"/>
                        <a14:backgroundMark x1="40699" y1="91800" x2="61284" y2="95200"/>
                        <a14:backgroundMark x1="61284" y1="95200" x2="65911" y2="77100"/>
                        <a14:backgroundMark x1="65911" y1="77100" x2="50142" y2="68500"/>
                        <a14:backgroundMark x1="50142" y1="68500" x2="38999" y2="71600"/>
                        <a14:backgroundMark x1="33144" y1="92400" x2="41643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0" r="26753" b="28624"/>
          <a:stretch>
            <a:fillRect/>
          </a:stretch>
        </p:blipFill>
        <p:spPr bwMode="auto">
          <a:xfrm>
            <a:off x="4766989" y="3432749"/>
            <a:ext cx="1160453" cy="163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uppo 80">
            <a:extLst>
              <a:ext uri="{FF2B5EF4-FFF2-40B4-BE49-F238E27FC236}">
                <a16:creationId xmlns:a16="http://schemas.microsoft.com/office/drawing/2014/main" id="{AB8C9A79-CBF8-E5A3-E677-07D42E87F6D1}"/>
              </a:ext>
            </a:extLst>
          </p:cNvPr>
          <p:cNvGrpSpPr/>
          <p:nvPr/>
        </p:nvGrpSpPr>
        <p:grpSpPr>
          <a:xfrm>
            <a:off x="1418464" y="3568525"/>
            <a:ext cx="857975" cy="753004"/>
            <a:chOff x="3808187" y="1508897"/>
            <a:chExt cx="1050825" cy="902545"/>
          </a:xfrm>
        </p:grpSpPr>
        <p:pic>
          <p:nvPicPr>
            <p:cNvPr id="82" name="Picture 10" descr="Lampada UV di ricambio per PondoPress">
              <a:extLst>
                <a:ext uri="{FF2B5EF4-FFF2-40B4-BE49-F238E27FC236}">
                  <a16:creationId xmlns:a16="http://schemas.microsoft.com/office/drawing/2014/main" id="{F92C7236-7CF2-FA1F-3414-E82E0C0CC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5667" r="94667">
                          <a14:foregroundMark x1="19667" y1="64667" x2="98667" y2="38333"/>
                          <a14:foregroundMark x1="98667" y1="38333" x2="76333" y2="36667"/>
                          <a14:foregroundMark x1="76333" y1="36667" x2="7333" y2="58333"/>
                          <a14:foregroundMark x1="7333" y1="58333" x2="22000" y2="64333"/>
                          <a14:foregroundMark x1="90000" y1="32667" x2="92000" y2="39000"/>
                          <a14:foregroundMark x1="91000" y1="32667" x2="94667" y2="39667"/>
                          <a14:foregroundMark x1="5667" y1="59333" x2="6000" y2="60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187" y="1508897"/>
              <a:ext cx="902546" cy="902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A38D07EC-1CA4-0A2F-40C6-A302529237A1}"/>
                </a:ext>
              </a:extLst>
            </p:cNvPr>
            <p:cNvSpPr txBox="1"/>
            <p:nvPr/>
          </p:nvSpPr>
          <p:spPr>
            <a:xfrm>
              <a:off x="4258324" y="1908458"/>
              <a:ext cx="600688" cy="442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it-IT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it-IT" baseline="-25000" dirty="0"/>
            </a:p>
          </p:txBody>
        </p:sp>
      </p:grpSp>
      <p:pic>
        <p:nvPicPr>
          <p:cNvPr id="84" name="Immagine 83">
            <a:extLst>
              <a:ext uri="{FF2B5EF4-FFF2-40B4-BE49-F238E27FC236}">
                <a16:creationId xmlns:a16="http://schemas.microsoft.com/office/drawing/2014/main" id="{222EBBD1-C525-BD29-98DA-21A5BA43ABC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5287" y="3489162"/>
            <a:ext cx="1015762" cy="353262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38BE44B1-F822-67C1-34EC-BCAA98B0C34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 b="4032"/>
          <a:stretch/>
        </p:blipFill>
        <p:spPr>
          <a:xfrm>
            <a:off x="3678380" y="3426668"/>
            <a:ext cx="1043729" cy="12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6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74497"/>
            <a:ext cx="4671208" cy="473977"/>
          </a:xfrm>
          <a:ln>
            <a:solidFill>
              <a:srgbClr val="DCD7E7"/>
            </a:solidFill>
          </a:ln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FA21BF4-8720-8C30-1BB2-40C521B17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</p:spPr>
        <p:txBody>
          <a:bodyPr/>
          <a:lstStyle/>
          <a:p>
            <a:r>
              <a:rPr lang="en-GB" dirty="0"/>
              <a:t>Standard samples for OP and Toxicological assays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07FBF4C-CFB0-F322-9F54-0D9EF6747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4221" y="2103536"/>
            <a:ext cx="2049779" cy="1133477"/>
          </a:xfrm>
        </p:spPr>
        <p:txBody>
          <a:bodyPr anchor="ctr">
            <a:normAutofit lnSpcReduction="10000"/>
          </a:bodyPr>
          <a:lstStyle/>
          <a:p>
            <a:r>
              <a:rPr lang="it-IT" sz="2000" dirty="0" err="1"/>
              <a:t>Cytotoxicity</a:t>
            </a:r>
            <a:endParaRPr lang="it-IT" sz="2000" dirty="0"/>
          </a:p>
          <a:p>
            <a:r>
              <a:rPr lang="it-IT" sz="2000" dirty="0" err="1"/>
              <a:t>Genotoxicity</a:t>
            </a:r>
            <a:endParaRPr lang="it-IT" sz="2000" dirty="0"/>
          </a:p>
          <a:p>
            <a:r>
              <a:rPr lang="it-IT" sz="2000" dirty="0" err="1"/>
              <a:t>Oxidative</a:t>
            </a:r>
            <a:r>
              <a:rPr lang="it-IT" sz="2000" dirty="0"/>
              <a:t> stress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51B263-6E9C-2017-554C-03D56E815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2065" r="13361" b="3673"/>
          <a:stretch/>
        </p:blipFill>
        <p:spPr bwMode="auto">
          <a:xfrm>
            <a:off x="964656" y="1345657"/>
            <a:ext cx="802431" cy="828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74CDE17-E848-DA93-1F15-E3956CDC2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37" y="1903125"/>
            <a:ext cx="918810" cy="9188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6E7FD0-DB0A-804E-1095-48722291F6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0" r="1376"/>
          <a:stretch/>
        </p:blipFill>
        <p:spPr>
          <a:xfrm>
            <a:off x="3949846" y="1496576"/>
            <a:ext cx="521301" cy="488422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5178769-C1AD-CFFD-8BBE-241319791CE0}"/>
              </a:ext>
            </a:extLst>
          </p:cNvPr>
          <p:cNvCxnSpPr>
            <a:cxnSpLocks/>
          </p:cNvCxnSpPr>
          <p:nvPr/>
        </p:nvCxnSpPr>
        <p:spPr>
          <a:xfrm>
            <a:off x="1857770" y="2164741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6FCC760-5CF6-3624-C5DE-F77EC7758761}"/>
              </a:ext>
            </a:extLst>
          </p:cNvPr>
          <p:cNvCxnSpPr>
            <a:cxnSpLocks/>
          </p:cNvCxnSpPr>
          <p:nvPr/>
        </p:nvCxnSpPr>
        <p:spPr>
          <a:xfrm>
            <a:off x="3376855" y="2197126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9AE1135-7BF5-01FB-058E-65E482B91915}"/>
              </a:ext>
            </a:extLst>
          </p:cNvPr>
          <p:cNvCxnSpPr>
            <a:cxnSpLocks/>
          </p:cNvCxnSpPr>
          <p:nvPr/>
        </p:nvCxnSpPr>
        <p:spPr>
          <a:xfrm>
            <a:off x="4532124" y="2202201"/>
            <a:ext cx="244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753904BB-9776-3154-C85F-46A667608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3261" r="481"/>
          <a:stretch/>
        </p:blipFill>
        <p:spPr bwMode="auto">
          <a:xfrm>
            <a:off x="4903740" y="1273317"/>
            <a:ext cx="1462570" cy="11143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C35044-1F0B-D2A1-BC19-8678F5ED74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5" t="20033" r="8808" b="48317"/>
          <a:stretch/>
        </p:blipFill>
        <p:spPr>
          <a:xfrm>
            <a:off x="4933753" y="2456528"/>
            <a:ext cx="2208683" cy="699475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8ABEB866-C9DB-DC2A-B667-7159E5718E78}"/>
              </a:ext>
            </a:extLst>
          </p:cNvPr>
          <p:cNvSpPr txBox="1">
            <a:spLocks/>
          </p:cNvSpPr>
          <p:nvPr/>
        </p:nvSpPr>
        <p:spPr>
          <a:xfrm>
            <a:off x="6391869" y="1796794"/>
            <a:ext cx="1897981" cy="3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OP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94E4989-8CD0-6E7A-1A9B-AB03DB35DD0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7457" y="1076335"/>
            <a:ext cx="1015762" cy="353262"/>
          </a:xfrm>
          <a:prstGeom prst="rect">
            <a:avLst/>
          </a:prstGeom>
        </p:spPr>
      </p:pic>
      <p:pic>
        <p:nvPicPr>
          <p:cNvPr id="17" name="Picture 4" descr="Boccetta Chimica Immagini PNG | Vettori E File PSD | Scarica Gratis Su  Pngtree">
            <a:extLst>
              <a:ext uri="{FF2B5EF4-FFF2-40B4-BE49-F238E27FC236}">
                <a16:creationId xmlns:a16="http://schemas.microsoft.com/office/drawing/2014/main" id="{93642981-D3CA-512D-2D86-70C2C9D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3000" l="10000" r="93083">
                        <a14:foregroundMark x1="44000" y1="93083" x2="44000" y2="93083"/>
                        <a14:foregroundMark x1="11250" y1="81917" x2="11250" y2="81917"/>
                        <a14:foregroundMark x1="60917" y1="21667" x2="60917" y2="21667"/>
                        <a14:foregroundMark x1="80083" y1="63667" x2="80083" y2="63667"/>
                        <a14:foregroundMark x1="85417" y1="51167" x2="85417" y2="51167"/>
                        <a14:foregroundMark x1="25417" y1="29333" x2="25417" y2="29333"/>
                        <a14:foregroundMark x1="52833" y1="73333" x2="52833" y2="73333"/>
                        <a14:foregroundMark x1="60500" y1="19167" x2="60333" y2="23667"/>
                        <a14:foregroundMark x1="60667" y1="20500" x2="60667" y2="20500"/>
                        <a14:foregroundMark x1="93083" y1="77583" x2="93083" y2="77583"/>
                        <a14:foregroundMark x1="84667" y1="52333" x2="84667" y2="52333"/>
                        <a14:foregroundMark x1="84667" y1="49167" x2="83667" y2="51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9" y="2157766"/>
            <a:ext cx="968061" cy="96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2C7E063-AC57-853F-2944-7DF1601438F0}"/>
              </a:ext>
            </a:extLst>
          </p:cNvPr>
          <p:cNvSpPr txBox="1">
            <a:spLocks/>
          </p:cNvSpPr>
          <p:nvPr/>
        </p:nvSpPr>
        <p:spPr>
          <a:xfrm>
            <a:off x="9045733" y="1804440"/>
            <a:ext cx="3400089" cy="921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u="sng" dirty="0">
                <a:solidFill>
                  <a:schemeClr val="accent2"/>
                </a:solidFill>
              </a:rPr>
              <a:t>WINTER, BB </a:t>
            </a:r>
            <a:r>
              <a:rPr lang="it-IT" sz="1800" u="sng" dirty="0" err="1">
                <a:solidFill>
                  <a:schemeClr val="accent2"/>
                </a:solidFill>
              </a:rPr>
              <a:t>emissions</a:t>
            </a:r>
            <a:endParaRPr lang="it-IT" sz="1800" u="sng" dirty="0">
              <a:solidFill>
                <a:schemeClr val="accent2"/>
              </a:solidFill>
            </a:endParaRPr>
          </a:p>
          <a:p>
            <a:r>
              <a:rPr lang="it-IT" sz="1800" u="sng" dirty="0">
                <a:solidFill>
                  <a:schemeClr val="accent2"/>
                </a:solidFill>
              </a:rPr>
              <a:t>SUMMER, TRAFFIC </a:t>
            </a:r>
            <a:r>
              <a:rPr lang="it-IT" sz="1800" u="sng" dirty="0" err="1">
                <a:solidFill>
                  <a:schemeClr val="accent2"/>
                </a:solidFill>
              </a:rPr>
              <a:t>emissions</a:t>
            </a:r>
            <a:endParaRPr lang="it-IT" sz="1800" u="sng" dirty="0">
              <a:solidFill>
                <a:schemeClr val="accent2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03371CD-DEFB-04A5-C7C0-993BD3AB2C5E}"/>
              </a:ext>
            </a:extLst>
          </p:cNvPr>
          <p:cNvSpPr/>
          <p:nvPr/>
        </p:nvSpPr>
        <p:spPr>
          <a:xfrm>
            <a:off x="4878182" y="1215711"/>
            <a:ext cx="4141993" cy="1991652"/>
          </a:xfrm>
          <a:prstGeom prst="rect">
            <a:avLst/>
          </a:prstGeom>
          <a:noFill/>
          <a:ln w="28575">
            <a:solidFill>
              <a:srgbClr val="9584B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F3BDC5A3-55E4-849D-7E22-E542403FD5D5}"/>
              </a:ext>
            </a:extLst>
          </p:cNvPr>
          <p:cNvSpPr txBox="1">
            <a:spLocks/>
          </p:cNvSpPr>
          <p:nvPr/>
        </p:nvSpPr>
        <p:spPr>
          <a:xfrm>
            <a:off x="6627012" y="1064950"/>
            <a:ext cx="2511156" cy="628333"/>
          </a:xfrm>
          <a:prstGeom prst="round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i="1" dirty="0">
                <a:solidFill>
                  <a:srgbClr val="9584B5"/>
                </a:solidFill>
              </a:rPr>
              <a:t>RHAPS Collaboration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6C1FFB4-A6A6-AAD8-FF81-614E0A7B3F74}"/>
              </a:ext>
            </a:extLst>
          </p:cNvPr>
          <p:cNvGrpSpPr/>
          <p:nvPr/>
        </p:nvGrpSpPr>
        <p:grpSpPr>
          <a:xfrm>
            <a:off x="206816" y="4229100"/>
            <a:ext cx="905343" cy="2058824"/>
            <a:chOff x="326434" y="776128"/>
            <a:chExt cx="819771" cy="2297836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DEAD1FF9-818C-B114-BE81-2C3D119BC467}"/>
                </a:ext>
              </a:extLst>
            </p:cNvPr>
            <p:cNvGrpSpPr/>
            <p:nvPr/>
          </p:nvGrpSpPr>
          <p:grpSpPr>
            <a:xfrm>
              <a:off x="326434" y="776128"/>
              <a:ext cx="496923" cy="2249353"/>
              <a:chOff x="326434" y="776128"/>
              <a:chExt cx="496923" cy="2249353"/>
            </a:xfrm>
          </p:grpSpPr>
          <p:pic>
            <p:nvPicPr>
              <p:cNvPr id="27" name="Segnaposto contenuto 47">
                <a:extLst>
                  <a:ext uri="{FF2B5EF4-FFF2-40B4-BE49-F238E27FC236}">
                    <a16:creationId xmlns:a16="http://schemas.microsoft.com/office/drawing/2014/main" id="{D2AD1245-E755-943A-3AEA-066663F65F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253" t="13498" r="90560" b="17356"/>
              <a:stretch/>
            </p:blipFill>
            <p:spPr>
              <a:xfrm>
                <a:off x="326434" y="776128"/>
                <a:ext cx="496923" cy="2249353"/>
              </a:xfrm>
              <a:prstGeom prst="rect">
                <a:avLst/>
              </a:prstGeom>
            </p:spPr>
          </p:pic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3A9F42E-003E-701B-79EA-98D82378D53B}"/>
                  </a:ext>
                </a:extLst>
              </p:cNvPr>
              <p:cNvSpPr txBox="1"/>
              <p:nvPr/>
            </p:nvSpPr>
            <p:spPr>
              <a:xfrm>
                <a:off x="333053" y="1315276"/>
                <a:ext cx="440313" cy="1038234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AIR</a:t>
                </a:r>
              </a:p>
            </p:txBody>
          </p: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7100F372-D6B3-BD8C-E154-EB6609E8ED16}"/>
                </a:ext>
              </a:extLst>
            </p:cNvPr>
            <p:cNvGrpSpPr/>
            <p:nvPr/>
          </p:nvGrpSpPr>
          <p:grpSpPr>
            <a:xfrm>
              <a:off x="638816" y="1016318"/>
              <a:ext cx="507389" cy="2057646"/>
              <a:chOff x="744747" y="1051655"/>
              <a:chExt cx="507389" cy="2057646"/>
            </a:xfrm>
          </p:grpSpPr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342426F8-3814-CB5F-E475-680665B0E4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-744" t="-1698" r="87719" b="17460"/>
              <a:stretch/>
            </p:blipFill>
            <p:spPr>
              <a:xfrm>
                <a:off x="744747" y="1051655"/>
                <a:ext cx="507389" cy="2057646"/>
              </a:xfrm>
              <a:prstGeom prst="rect">
                <a:avLst/>
              </a:prstGeom>
            </p:spPr>
          </p:pic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142C4F4-0FF3-D3D9-BBE1-AEDF7743A2FB}"/>
                  </a:ext>
                </a:extLst>
              </p:cNvPr>
              <p:cNvSpPr txBox="1"/>
              <p:nvPr/>
            </p:nvSpPr>
            <p:spPr>
              <a:xfrm>
                <a:off x="768128" y="1224251"/>
                <a:ext cx="398695" cy="1840414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C2H4</a:t>
                </a:r>
              </a:p>
            </p:txBody>
          </p:sp>
        </p:grpSp>
      </p:grpSp>
      <p:pic>
        <p:nvPicPr>
          <p:cNvPr id="29" name="Picture 4" descr="Ethanol Millipore CAS No.64-17-5">
            <a:extLst>
              <a:ext uri="{FF2B5EF4-FFF2-40B4-BE49-F238E27FC236}">
                <a16:creationId xmlns:a16="http://schemas.microsoft.com/office/drawing/2014/main" id="{F1468845-83D1-827C-1D89-A0B7312F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12" y="5122087"/>
            <a:ext cx="571103" cy="11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7FDD383F-3640-68D1-32BA-F56F29918C6D}"/>
              </a:ext>
            </a:extLst>
          </p:cNvPr>
          <p:cNvGrpSpPr/>
          <p:nvPr/>
        </p:nvGrpSpPr>
        <p:grpSpPr>
          <a:xfrm>
            <a:off x="3758424" y="4679941"/>
            <a:ext cx="3949941" cy="1689393"/>
            <a:chOff x="6275734" y="4530054"/>
            <a:chExt cx="3949941" cy="1689393"/>
          </a:xfrm>
        </p:grpSpPr>
        <p:sp>
          <p:nvSpPr>
            <p:cNvPr id="31" name="Segnaposto contenuto 2">
              <a:extLst>
                <a:ext uri="{FF2B5EF4-FFF2-40B4-BE49-F238E27FC236}">
                  <a16:creationId xmlns:a16="http://schemas.microsoft.com/office/drawing/2014/main" id="{531040E5-DF91-D094-B69A-C9AB76F72395}"/>
                </a:ext>
              </a:extLst>
            </p:cNvPr>
            <p:cNvSpPr txBox="1">
              <a:spLocks/>
            </p:cNvSpPr>
            <p:nvPr/>
          </p:nvSpPr>
          <p:spPr>
            <a:xfrm>
              <a:off x="7824807" y="4901371"/>
              <a:ext cx="2400868" cy="13180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8"/>
                </a:buBlip>
                <a:defRPr sz="28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000" dirty="0" err="1"/>
                <a:t>Cells</a:t>
              </a:r>
              <a:r>
                <a:rPr lang="it-IT" sz="2000" dirty="0"/>
                <a:t> </a:t>
              </a:r>
              <a:r>
                <a:rPr lang="it-IT" sz="2000" dirty="0" err="1"/>
                <a:t>inflammatory</a:t>
              </a:r>
              <a:r>
                <a:rPr lang="it-IT" sz="2000" dirty="0"/>
                <a:t> </a:t>
              </a:r>
              <a:r>
                <a:rPr lang="it-IT" sz="2000" dirty="0" err="1"/>
                <a:t>response</a:t>
              </a:r>
              <a:endParaRPr lang="it-IT" sz="2000" dirty="0"/>
            </a:p>
            <a:p>
              <a:r>
                <a:rPr lang="it-IT" sz="2000" dirty="0" err="1"/>
                <a:t>Cells</a:t>
              </a:r>
              <a:r>
                <a:rPr lang="it-IT" sz="2000" dirty="0"/>
                <a:t> </a:t>
              </a:r>
              <a:r>
                <a:rPr lang="it-IT" sz="2000" dirty="0" err="1"/>
                <a:t>Oxidative</a:t>
              </a:r>
              <a:r>
                <a:rPr lang="it-IT" sz="2000" dirty="0"/>
                <a:t> stress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F2445C53-AEB0-8691-8419-040CE48532EB}"/>
                </a:ext>
              </a:extLst>
            </p:cNvPr>
            <p:cNvSpPr/>
            <p:nvPr/>
          </p:nvSpPr>
          <p:spPr>
            <a:xfrm>
              <a:off x="6275734" y="4666312"/>
              <a:ext cx="3862701" cy="1470460"/>
            </a:xfrm>
            <a:prstGeom prst="rect">
              <a:avLst/>
            </a:prstGeom>
            <a:noFill/>
            <a:ln w="28575">
              <a:solidFill>
                <a:srgbClr val="9584B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Segnaposto contenuto 2">
              <a:extLst>
                <a:ext uri="{FF2B5EF4-FFF2-40B4-BE49-F238E27FC236}">
                  <a16:creationId xmlns:a16="http://schemas.microsoft.com/office/drawing/2014/main" id="{28825653-2B5A-E80A-3030-86DFD36B54A3}"/>
                </a:ext>
              </a:extLst>
            </p:cNvPr>
            <p:cNvSpPr txBox="1">
              <a:spLocks/>
            </p:cNvSpPr>
            <p:nvPr/>
          </p:nvSpPr>
          <p:spPr>
            <a:xfrm>
              <a:off x="7627279" y="4530054"/>
              <a:ext cx="2511156" cy="628333"/>
            </a:xfrm>
            <a:prstGeom prst="roundRect">
              <a:avLst/>
            </a:prstGeom>
            <a:ln w="1905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8"/>
                </a:buBlip>
                <a:defRPr sz="28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t-IT" sz="2000" i="1" dirty="0">
                  <a:solidFill>
                    <a:srgbClr val="9584B5"/>
                  </a:solidFill>
                </a:rPr>
                <a:t>IT-BEST Collaboration</a:t>
              </a:r>
            </a:p>
          </p:txBody>
        </p:sp>
        <p:pic>
          <p:nvPicPr>
            <p:cNvPr id="34" name="Immagine 33" descr="Immagine che contiene router, design&#10;&#10;Descrizione generata automaticamente con attendibilità media">
              <a:extLst>
                <a:ext uri="{FF2B5EF4-FFF2-40B4-BE49-F238E27FC236}">
                  <a16:creationId xmlns:a16="http://schemas.microsoft.com/office/drawing/2014/main" id="{ADA68591-235E-DC7F-8BF2-D6E28385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377960" y="4717663"/>
              <a:ext cx="1438304" cy="1365347"/>
            </a:xfrm>
            <a:prstGeom prst="rect">
              <a:avLst/>
            </a:prstGeom>
          </p:spPr>
        </p:pic>
      </p:grp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B4FA1B10-C242-4127-EF35-CB7D0D7C2866}"/>
              </a:ext>
            </a:extLst>
          </p:cNvPr>
          <p:cNvSpPr txBox="1">
            <a:spLocks/>
          </p:cNvSpPr>
          <p:nvPr/>
        </p:nvSpPr>
        <p:spPr>
          <a:xfrm>
            <a:off x="3705615" y="4019652"/>
            <a:ext cx="3634384" cy="783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/>
              <a:t>Particles</a:t>
            </a:r>
            <a:r>
              <a:rPr lang="it-IT" sz="2000" dirty="0"/>
              <a:t> </a:t>
            </a:r>
            <a:r>
              <a:rPr lang="it-IT" sz="2000" dirty="0" err="1"/>
              <a:t>characterization</a:t>
            </a:r>
            <a:r>
              <a:rPr lang="it-IT" sz="2000" dirty="0"/>
              <a:t> by ChAMBRe </a:t>
            </a:r>
            <a:r>
              <a:rPr lang="it-IT" sz="2000" dirty="0" err="1"/>
              <a:t>instruments</a:t>
            </a:r>
            <a:endParaRPr lang="it-IT" sz="2000" dirty="0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0C483A20-07EC-2666-F6EE-40E4EFABF2A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8017" t="10461" r="28656" b="10661"/>
          <a:stretch/>
        </p:blipFill>
        <p:spPr>
          <a:xfrm>
            <a:off x="2065586" y="983519"/>
            <a:ext cx="1292228" cy="238149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71B93069-865A-7BB7-55C0-14E7C7B9CBA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8017" t="10461" r="28656" b="10661"/>
          <a:stretch/>
        </p:blipFill>
        <p:spPr>
          <a:xfrm>
            <a:off x="2065586" y="3956293"/>
            <a:ext cx="1292228" cy="2381494"/>
          </a:xfrm>
          <a:prstGeom prst="rect">
            <a:avLst/>
          </a:prstGeom>
        </p:spPr>
      </p:pic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41775EE-BD75-FD6C-233E-5385A8CDDB19}"/>
              </a:ext>
            </a:extLst>
          </p:cNvPr>
          <p:cNvCxnSpPr>
            <a:cxnSpLocks/>
          </p:cNvCxnSpPr>
          <p:nvPr/>
        </p:nvCxnSpPr>
        <p:spPr>
          <a:xfrm>
            <a:off x="1819899" y="5147040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B1E91CFE-CDFB-1CE9-C74B-19FAE411E528}"/>
              </a:ext>
            </a:extLst>
          </p:cNvPr>
          <p:cNvCxnSpPr>
            <a:cxnSpLocks/>
          </p:cNvCxnSpPr>
          <p:nvPr/>
        </p:nvCxnSpPr>
        <p:spPr>
          <a:xfrm>
            <a:off x="3376864" y="5714578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05CA559E-0C4F-8A00-A82C-789679C8176C}"/>
              </a:ext>
            </a:extLst>
          </p:cNvPr>
          <p:cNvCxnSpPr>
            <a:cxnSpLocks/>
          </p:cNvCxnSpPr>
          <p:nvPr/>
        </p:nvCxnSpPr>
        <p:spPr>
          <a:xfrm>
            <a:off x="3382849" y="4359303"/>
            <a:ext cx="2456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4A1BAE73-5CAE-E38A-14E4-26DA052D80F9}"/>
              </a:ext>
            </a:extLst>
          </p:cNvPr>
          <p:cNvSpPr txBox="1">
            <a:spLocks/>
          </p:cNvSpPr>
          <p:nvPr/>
        </p:nvSpPr>
        <p:spPr>
          <a:xfrm>
            <a:off x="8117420" y="4598949"/>
            <a:ext cx="4328402" cy="1263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chemeClr val="accent2"/>
                </a:solidFill>
              </a:rPr>
              <a:t>ULTRAFINE </a:t>
            </a:r>
            <a:r>
              <a:rPr lang="it-IT" sz="2000" dirty="0" err="1">
                <a:solidFill>
                  <a:schemeClr val="accent2"/>
                </a:solidFill>
              </a:rPr>
              <a:t>particles</a:t>
            </a:r>
            <a:endParaRPr lang="it-IT" sz="2000" dirty="0">
              <a:solidFill>
                <a:schemeClr val="accent2"/>
              </a:solidFill>
            </a:endParaRPr>
          </a:p>
          <a:p>
            <a:r>
              <a:rPr lang="it-IT" sz="2000" dirty="0">
                <a:solidFill>
                  <a:schemeClr val="accent2"/>
                </a:solidFill>
              </a:rPr>
              <a:t>Aging </a:t>
            </a:r>
            <a:r>
              <a:rPr lang="it-IT" sz="2000" dirty="0" err="1">
                <a:solidFill>
                  <a:schemeClr val="accent2"/>
                </a:solidFill>
              </a:rPr>
              <a:t>processes</a:t>
            </a:r>
            <a:endParaRPr lang="it-IT" sz="2000" dirty="0">
              <a:solidFill>
                <a:schemeClr val="accent2"/>
              </a:solidFill>
            </a:endParaRPr>
          </a:p>
          <a:p>
            <a:r>
              <a:rPr lang="it-IT" sz="2000" dirty="0">
                <a:solidFill>
                  <a:schemeClr val="accent2"/>
                </a:solidFill>
              </a:rPr>
              <a:t>Compare </a:t>
            </a:r>
            <a:r>
              <a:rPr lang="it-IT" sz="2000" dirty="0" err="1">
                <a:solidFill>
                  <a:schemeClr val="accent2"/>
                </a:solidFill>
              </a:rPr>
              <a:t>fossil</a:t>
            </a:r>
            <a:r>
              <a:rPr lang="it-IT" sz="2000" dirty="0">
                <a:solidFill>
                  <a:schemeClr val="accent2"/>
                </a:solidFill>
              </a:rPr>
              <a:t> </a:t>
            </a:r>
            <a:r>
              <a:rPr lang="it-IT" sz="2000" dirty="0" err="1">
                <a:solidFill>
                  <a:schemeClr val="accent2"/>
                </a:solidFill>
              </a:rPr>
              <a:t>fuels</a:t>
            </a:r>
            <a:r>
              <a:rPr lang="it-IT" sz="2000" dirty="0">
                <a:solidFill>
                  <a:schemeClr val="accent2"/>
                </a:solidFill>
              </a:rPr>
              <a:t> and biofuels blends </a:t>
            </a:r>
            <a:r>
              <a:rPr lang="it-IT" sz="2000" dirty="0" err="1">
                <a:solidFill>
                  <a:schemeClr val="accent2"/>
                </a:solidFill>
              </a:rPr>
              <a:t>emissions</a:t>
            </a:r>
            <a:endParaRPr lang="it-IT" sz="2000" dirty="0">
              <a:solidFill>
                <a:schemeClr val="accent2"/>
              </a:solidFill>
            </a:endParaRP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F55CDB0B-11DE-0041-E328-E6634A772E3D}"/>
              </a:ext>
            </a:extLst>
          </p:cNvPr>
          <p:cNvGrpSpPr/>
          <p:nvPr/>
        </p:nvGrpSpPr>
        <p:grpSpPr>
          <a:xfrm>
            <a:off x="140055" y="1128354"/>
            <a:ext cx="905343" cy="2058824"/>
            <a:chOff x="326434" y="776128"/>
            <a:chExt cx="819771" cy="2297836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8F10D80D-81A0-3749-6C23-F6C386A07285}"/>
                </a:ext>
              </a:extLst>
            </p:cNvPr>
            <p:cNvGrpSpPr/>
            <p:nvPr/>
          </p:nvGrpSpPr>
          <p:grpSpPr>
            <a:xfrm>
              <a:off x="326434" y="776128"/>
              <a:ext cx="496923" cy="2249353"/>
              <a:chOff x="326434" y="776128"/>
              <a:chExt cx="496923" cy="2249353"/>
            </a:xfrm>
          </p:grpSpPr>
          <p:pic>
            <p:nvPicPr>
              <p:cNvPr id="47" name="Segnaposto contenuto 47">
                <a:extLst>
                  <a:ext uri="{FF2B5EF4-FFF2-40B4-BE49-F238E27FC236}">
                    <a16:creationId xmlns:a16="http://schemas.microsoft.com/office/drawing/2014/main" id="{823858A3-445A-584F-AAC4-1FBB6D1891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253" t="13498" r="90560" b="17356"/>
              <a:stretch/>
            </p:blipFill>
            <p:spPr>
              <a:xfrm>
                <a:off x="326434" y="776128"/>
                <a:ext cx="496923" cy="2249353"/>
              </a:xfrm>
              <a:prstGeom prst="rect">
                <a:avLst/>
              </a:prstGeom>
            </p:spPr>
          </p:pic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B4AC563-7461-6D23-80EF-48C34E5B8D59}"/>
                  </a:ext>
                </a:extLst>
              </p:cNvPr>
              <p:cNvSpPr txBox="1"/>
              <p:nvPr/>
            </p:nvSpPr>
            <p:spPr>
              <a:xfrm>
                <a:off x="333053" y="1315276"/>
                <a:ext cx="440313" cy="1038234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AIR</a:t>
                </a:r>
              </a:p>
            </p:txBody>
          </p: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634A5773-6F2A-0D69-C170-255FA81D6B56}"/>
                </a:ext>
              </a:extLst>
            </p:cNvPr>
            <p:cNvGrpSpPr/>
            <p:nvPr/>
          </p:nvGrpSpPr>
          <p:grpSpPr>
            <a:xfrm>
              <a:off x="638816" y="1016318"/>
              <a:ext cx="507389" cy="2057646"/>
              <a:chOff x="744747" y="1051655"/>
              <a:chExt cx="507389" cy="2057646"/>
            </a:xfrm>
          </p:grpSpPr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78CC6D3B-AD34-5005-556A-D807C1E7CB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-744" t="-1698" r="87719" b="17460"/>
              <a:stretch/>
            </p:blipFill>
            <p:spPr>
              <a:xfrm>
                <a:off x="744747" y="1051655"/>
                <a:ext cx="507389" cy="2057646"/>
              </a:xfrm>
              <a:prstGeom prst="rect">
                <a:avLst/>
              </a:prstGeom>
            </p:spPr>
          </p:pic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A281B665-51DC-DF1A-5158-666B2DB8C3B7}"/>
                  </a:ext>
                </a:extLst>
              </p:cNvPr>
              <p:cNvSpPr txBox="1"/>
              <p:nvPr/>
            </p:nvSpPr>
            <p:spPr>
              <a:xfrm>
                <a:off x="768128" y="1224251"/>
                <a:ext cx="398695" cy="1840414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C3H8</a:t>
                </a:r>
              </a:p>
            </p:txBody>
          </p:sp>
        </p:grpSp>
      </p:grp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CFAF720B-6194-7345-BFB7-5BAE50F4EB62}"/>
              </a:ext>
            </a:extLst>
          </p:cNvPr>
          <p:cNvSpPr/>
          <p:nvPr/>
        </p:nvSpPr>
        <p:spPr>
          <a:xfrm>
            <a:off x="9138607" y="2636519"/>
            <a:ext cx="2979743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Vernocchi et al., (2025). </a:t>
            </a:r>
          </a:p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Toxicol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Pharmacol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505, 117573</a:t>
            </a:r>
          </a:p>
        </p:txBody>
      </p:sp>
      <p:pic>
        <p:nvPicPr>
          <p:cNvPr id="50" name="Picture 2" descr="Holthuis and Assoc., Calibration Standard for Combustion Studies, Flat flame">
            <a:extLst>
              <a:ext uri="{FF2B5EF4-FFF2-40B4-BE49-F238E27FC236}">
                <a16:creationId xmlns:a16="http://schemas.microsoft.com/office/drawing/2014/main" id="{F6B374D6-C53B-5FD8-F9F6-FFFFD1FAC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59" b="99390" l="6500" r="90000">
                        <a14:foregroundMark x1="14000" y1="75000" x2="14000" y2="75000"/>
                        <a14:foregroundMark x1="12000" y1="85366" x2="12000" y2="85366"/>
                        <a14:foregroundMark x1="21000" y1="93902" x2="21000" y2="93902"/>
                        <a14:foregroundMark x1="87500" y1="48171" x2="88000" y2="53659"/>
                        <a14:foregroundMark x1="88500" y1="39634" x2="71500" y2="31098"/>
                        <a14:foregroundMark x1="8500" y1="83537" x2="13000" y2="87195"/>
                        <a14:foregroundMark x1="13000" y1="88415" x2="17000" y2="98780"/>
                        <a14:foregroundMark x1="78500" y1="90854" x2="77000" y2="96951"/>
                        <a14:foregroundMark x1="42000" y1="3659" x2="42500" y2="15244"/>
                        <a14:foregroundMark x1="7750" y1="43902" x2="7757" y2="43986"/>
                        <a14:foregroundMark x1="7500" y1="40854" x2="7750" y2="43902"/>
                        <a14:foregroundMark x1="9000" y1="88415" x2="10000" y2="99390"/>
                        <a14:backgroundMark x1="6500" y1="43902" x2="6500" y2="43902"/>
                        <a14:backgroundMark x1="7000" y1="43902" x2="6000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" r="5042" b="9398"/>
          <a:stretch>
            <a:fillRect/>
          </a:stretch>
        </p:blipFill>
        <p:spPr bwMode="auto">
          <a:xfrm>
            <a:off x="1008569" y="4327051"/>
            <a:ext cx="897159" cy="7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uppo 51">
            <a:extLst>
              <a:ext uri="{FF2B5EF4-FFF2-40B4-BE49-F238E27FC236}">
                <a16:creationId xmlns:a16="http://schemas.microsoft.com/office/drawing/2014/main" id="{82359E1D-27D8-50EC-5E23-9D50A417BA20}"/>
              </a:ext>
            </a:extLst>
          </p:cNvPr>
          <p:cNvGrpSpPr/>
          <p:nvPr/>
        </p:nvGrpSpPr>
        <p:grpSpPr>
          <a:xfrm>
            <a:off x="1498672" y="3594696"/>
            <a:ext cx="918472" cy="938535"/>
            <a:chOff x="3764755" y="1349965"/>
            <a:chExt cx="1124921" cy="1124921"/>
          </a:xfrm>
        </p:grpSpPr>
        <p:pic>
          <p:nvPicPr>
            <p:cNvPr id="53" name="Picture 10" descr="Lampada UV di ricambio per PondoPress">
              <a:extLst>
                <a:ext uri="{FF2B5EF4-FFF2-40B4-BE49-F238E27FC236}">
                  <a16:creationId xmlns:a16="http://schemas.microsoft.com/office/drawing/2014/main" id="{EA966B26-EB3B-8E7E-FE0A-88224E088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5667" r="94667">
                          <a14:foregroundMark x1="19667" y1="64667" x2="98667" y2="38333"/>
                          <a14:foregroundMark x1="98667" y1="38333" x2="76333" y2="36667"/>
                          <a14:foregroundMark x1="76333" y1="36667" x2="7333" y2="58333"/>
                          <a14:foregroundMark x1="7333" y1="58333" x2="22000" y2="64333"/>
                          <a14:foregroundMark x1="90000" y1="32667" x2="92000" y2="39000"/>
                          <a14:foregroundMark x1="91000" y1="32667" x2="94667" y2="39667"/>
                          <a14:foregroundMark x1="5667" y1="59333" x2="6000" y2="60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755" y="1349965"/>
              <a:ext cx="1124921" cy="1124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130D32EC-EF68-4209-8416-4FA3DA7B4F4D}"/>
                </a:ext>
              </a:extLst>
            </p:cNvPr>
            <p:cNvSpPr txBox="1"/>
            <p:nvPr/>
          </p:nvSpPr>
          <p:spPr>
            <a:xfrm>
              <a:off x="4258324" y="1908458"/>
              <a:ext cx="600688" cy="442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it-IT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it-IT" baseline="-25000" dirty="0"/>
            </a:p>
          </p:txBody>
        </p:sp>
      </p:grpSp>
      <p:pic>
        <p:nvPicPr>
          <p:cNvPr id="55" name="Immagine 54">
            <a:extLst>
              <a:ext uri="{FF2B5EF4-FFF2-40B4-BE49-F238E27FC236}">
                <a16:creationId xmlns:a16="http://schemas.microsoft.com/office/drawing/2014/main" id="{D9861BE3-9354-01D1-1FE9-9AFBE37C6AD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851" y="3610682"/>
            <a:ext cx="1015762" cy="3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EAAE9-2191-B1D9-71BD-6E22C3F4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63DD270-455B-F1B3-D540-C27A4548D32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74497"/>
            <a:ext cx="4671208" cy="473977"/>
          </a:xfrm>
          <a:ln>
            <a:solidFill>
              <a:srgbClr val="DCD7E7"/>
            </a:solidFill>
          </a:ln>
        </p:spPr>
        <p:txBody>
          <a:bodyPr/>
          <a:lstStyle/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B745B39-3CBC-FAF1-5D4D-141ACC5DD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662" y="198053"/>
            <a:ext cx="9680558" cy="518161"/>
          </a:xfrm>
        </p:spPr>
        <p:txBody>
          <a:bodyPr/>
          <a:lstStyle/>
          <a:p>
            <a:r>
              <a:rPr lang="en-GB" dirty="0"/>
              <a:t>Plants interactions with airborne pollutants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7232286-AAE2-4045-FFE2-0526BCBFF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7" t="10461" r="28656" b="10661"/>
          <a:stretch/>
        </p:blipFill>
        <p:spPr>
          <a:xfrm>
            <a:off x="2858025" y="1132781"/>
            <a:ext cx="1497524" cy="2759841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7506FB1-E645-6795-EC8A-783A415EA019}"/>
              </a:ext>
            </a:extLst>
          </p:cNvPr>
          <p:cNvCxnSpPr>
            <a:cxnSpLocks/>
          </p:cNvCxnSpPr>
          <p:nvPr/>
        </p:nvCxnSpPr>
        <p:spPr>
          <a:xfrm>
            <a:off x="2295651" y="2512701"/>
            <a:ext cx="3876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49747DC9-1229-F0D6-50B2-A4BD7A37F5B3}"/>
              </a:ext>
            </a:extLst>
          </p:cNvPr>
          <p:cNvSpPr/>
          <p:nvPr/>
        </p:nvSpPr>
        <p:spPr>
          <a:xfrm>
            <a:off x="2504342" y="3840468"/>
            <a:ext cx="2335961" cy="2313610"/>
          </a:xfrm>
          <a:prstGeom prst="rect">
            <a:avLst/>
          </a:prstGeom>
          <a:noFill/>
          <a:ln w="28575">
            <a:solidFill>
              <a:srgbClr val="9584B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3C93D23F-ADA9-904E-A0B0-BAB24A19960B}"/>
              </a:ext>
            </a:extLst>
          </p:cNvPr>
          <p:cNvSpPr txBox="1">
            <a:spLocks/>
          </p:cNvSpPr>
          <p:nvPr/>
        </p:nvSpPr>
        <p:spPr>
          <a:xfrm>
            <a:off x="2436399" y="5688153"/>
            <a:ext cx="2511156" cy="628333"/>
          </a:xfrm>
          <a:prstGeom prst="round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i="1" dirty="0">
                <a:solidFill>
                  <a:srgbClr val="9584B5"/>
                </a:solidFill>
              </a:rPr>
              <a:t>SALPIAM Collaboration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907993B-521E-5DE4-CF57-6D5D08876761}"/>
              </a:ext>
            </a:extLst>
          </p:cNvPr>
          <p:cNvGrpSpPr/>
          <p:nvPr/>
        </p:nvGrpSpPr>
        <p:grpSpPr>
          <a:xfrm>
            <a:off x="832611" y="794907"/>
            <a:ext cx="601025" cy="1417762"/>
            <a:chOff x="300009" y="776128"/>
            <a:chExt cx="525317" cy="1563467"/>
          </a:xfrm>
        </p:grpSpPr>
        <p:pic>
          <p:nvPicPr>
            <p:cNvPr id="12" name="Segnaposto contenuto 47">
              <a:extLst>
                <a:ext uri="{FF2B5EF4-FFF2-40B4-BE49-F238E27FC236}">
                  <a16:creationId xmlns:a16="http://schemas.microsoft.com/office/drawing/2014/main" id="{1A2533EB-2E24-5871-270B-FE839B7A9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53" t="13498" r="90560" b="17356"/>
            <a:stretch/>
          </p:blipFill>
          <p:spPr>
            <a:xfrm>
              <a:off x="326434" y="776128"/>
              <a:ext cx="496923" cy="1563467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D632B78-3E3D-5EBE-2099-742FAA846318}"/>
                </a:ext>
              </a:extLst>
            </p:cNvPr>
            <p:cNvSpPr txBox="1"/>
            <p:nvPr/>
          </p:nvSpPr>
          <p:spPr>
            <a:xfrm>
              <a:off x="300009" y="1493939"/>
              <a:ext cx="525317" cy="33940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it-IT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</a:t>
              </a:r>
              <a:r>
                <a:rPr lang="it-IT" sz="1400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F14D88DA-86DA-93A4-9982-251A293E4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304" y="720455"/>
            <a:ext cx="1327517" cy="4616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CB4C53E-EA0B-94D3-7598-731D3C26B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6250" y1="14500" x2="41000" y2="14750"/>
                        <a14:foregroundMark x1="85750" y1="16250" x2="41500" y2="16250"/>
                        <a14:foregroundMark x1="24125" y1="16250" x2="32125" y2="16125"/>
                        <a14:foregroundMark x1="32125" y1="16125" x2="32625" y2="16125"/>
                        <a14:foregroundMark x1="14125" y1="17625" x2="30375" y2="15500"/>
                        <a14:foregroundMark x1="30375" y1="15500" x2="35500" y2="15750"/>
                        <a14:foregroundMark x1="30125" y1="15375" x2="20125" y2="17000"/>
                        <a14:backgroundMark x1="23875" y1="71500" x2="58250" y2="83500"/>
                        <a14:backgroundMark x1="68625" y1="85000" x2="65500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3" t="5326" r="6984" b="11085"/>
          <a:stretch>
            <a:fillRect/>
          </a:stretch>
        </p:blipFill>
        <p:spPr bwMode="auto">
          <a:xfrm>
            <a:off x="733404" y="2492335"/>
            <a:ext cx="1322232" cy="13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autica : Diesel Fuel Supplement - 3,78 lt - Renox Motor Shop - vendita  lubrificanti, refrigeranti, additivi, filtri e pulitori">
            <a:extLst>
              <a:ext uri="{FF2B5EF4-FFF2-40B4-BE49-F238E27FC236}">
                <a16:creationId xmlns:a16="http://schemas.microsoft.com/office/drawing/2014/main" id="{7CB5420D-B817-6129-E88D-9DE367EF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9" y="1917248"/>
            <a:ext cx="589665" cy="7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ensita2">
            <a:extLst>
              <a:ext uri="{FF2B5EF4-FFF2-40B4-BE49-F238E27FC236}">
                <a16:creationId xmlns:a16="http://schemas.microsoft.com/office/drawing/2014/main" id="{35B0BA81-5CFF-F60A-0850-8C8AAFAB0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72" b="73057" l="66387" r="96078">
                        <a14:foregroundMark x1="72549" y1="69948" x2="81793" y2="73057"/>
                        <a14:foregroundMark x1="81793" y1="73057" x2="88796" y2="70466"/>
                        <a14:foregroundMark x1="76190" y1="7254" x2="83754" y2="7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20466"/>
          <a:stretch>
            <a:fillRect/>
          </a:stretch>
        </p:blipFill>
        <p:spPr bwMode="auto">
          <a:xfrm>
            <a:off x="1373010" y="1440212"/>
            <a:ext cx="1029546" cy="11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FC65A8F-037F-9B5D-F724-52772559A484}"/>
              </a:ext>
            </a:extLst>
          </p:cNvPr>
          <p:cNvCxnSpPr>
            <a:cxnSpLocks/>
          </p:cNvCxnSpPr>
          <p:nvPr/>
        </p:nvCxnSpPr>
        <p:spPr>
          <a:xfrm flipH="1" flipV="1">
            <a:off x="3770661" y="2782469"/>
            <a:ext cx="747868" cy="183404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F37A0DF3-3085-1A3E-B5C7-1044C5BBCB6C}"/>
              </a:ext>
            </a:extLst>
          </p:cNvPr>
          <p:cNvGrpSpPr>
            <a:grpSpLocks noChangeAspect="1"/>
          </p:cNvGrpSpPr>
          <p:nvPr/>
        </p:nvGrpSpPr>
        <p:grpSpPr>
          <a:xfrm>
            <a:off x="2737835" y="3944034"/>
            <a:ext cx="1797850" cy="1787765"/>
            <a:chOff x="7078497" y="1823789"/>
            <a:chExt cx="1784308" cy="1774299"/>
          </a:xfrm>
        </p:grpSpPr>
        <p:sp>
          <p:nvSpPr>
            <p:cNvPr id="21" name="Elemento grafico 2052" descr="Albero caducifoglio con riempimento a tinta unita">
              <a:extLst>
                <a:ext uri="{FF2B5EF4-FFF2-40B4-BE49-F238E27FC236}">
                  <a16:creationId xmlns:a16="http://schemas.microsoft.com/office/drawing/2014/main" id="{4DC225A5-16F0-5819-FAAE-2EC0F6BA4B8D}"/>
                </a:ext>
              </a:extLst>
            </p:cNvPr>
            <p:cNvSpPr/>
            <p:nvPr/>
          </p:nvSpPr>
          <p:spPr>
            <a:xfrm>
              <a:off x="7298715" y="2168728"/>
              <a:ext cx="1365487" cy="1396708"/>
            </a:xfrm>
            <a:custGeom>
              <a:avLst/>
              <a:gdLst>
                <a:gd name="connsiteX0" fmla="*/ 1237320 w 1365487"/>
                <a:gd name="connsiteY0" fmla="*/ 440374 h 1396708"/>
                <a:gd name="connsiteX1" fmla="*/ 1115724 w 1365487"/>
                <a:gd name="connsiteY1" fmla="*/ 284271 h 1396708"/>
                <a:gd name="connsiteX2" fmla="*/ 1115724 w 1365487"/>
                <a:gd name="connsiteY2" fmla="*/ 269483 h 1396708"/>
                <a:gd name="connsiteX3" fmla="*/ 911969 w 1365487"/>
                <a:gd name="connsiteY3" fmla="*/ 65727 h 1396708"/>
                <a:gd name="connsiteX4" fmla="*/ 818307 w 1365487"/>
                <a:gd name="connsiteY4" fmla="*/ 88732 h 1396708"/>
                <a:gd name="connsiteX5" fmla="*/ 649059 w 1365487"/>
                <a:gd name="connsiteY5" fmla="*/ 0 h 1396708"/>
                <a:gd name="connsiteX6" fmla="*/ 453519 w 1365487"/>
                <a:gd name="connsiteY6" fmla="*/ 141314 h 1396708"/>
                <a:gd name="connsiteX7" fmla="*/ 353285 w 1365487"/>
                <a:gd name="connsiteY7" fmla="*/ 115023 h 1396708"/>
                <a:gd name="connsiteX8" fmla="*/ 147887 w 1365487"/>
                <a:gd name="connsiteY8" fmla="*/ 320421 h 1396708"/>
                <a:gd name="connsiteX9" fmla="*/ 184037 w 1365487"/>
                <a:gd name="connsiteY9" fmla="*/ 435444 h 1396708"/>
                <a:gd name="connsiteX10" fmla="*/ 0 w 1365487"/>
                <a:gd name="connsiteY10" fmla="*/ 673706 h 1396708"/>
                <a:gd name="connsiteX11" fmla="*/ 246478 w 1365487"/>
                <a:gd name="connsiteY11" fmla="*/ 920184 h 1396708"/>
                <a:gd name="connsiteX12" fmla="*/ 305633 w 1365487"/>
                <a:gd name="connsiteY12" fmla="*/ 913612 h 1396708"/>
                <a:gd name="connsiteX13" fmla="*/ 566899 w 1365487"/>
                <a:gd name="connsiteY13" fmla="*/ 1174878 h 1396708"/>
                <a:gd name="connsiteX14" fmla="*/ 560327 w 1365487"/>
                <a:gd name="connsiteY14" fmla="*/ 1330981 h 1396708"/>
                <a:gd name="connsiteX15" fmla="*/ 550467 w 1365487"/>
                <a:gd name="connsiteY15" fmla="*/ 1353986 h 1396708"/>
                <a:gd name="connsiteX16" fmla="*/ 535679 w 1365487"/>
                <a:gd name="connsiteY16" fmla="*/ 1368774 h 1396708"/>
                <a:gd name="connsiteX17" fmla="*/ 547181 w 1365487"/>
                <a:gd name="connsiteY17" fmla="*/ 1396709 h 1396708"/>
                <a:gd name="connsiteX18" fmla="*/ 727932 w 1365487"/>
                <a:gd name="connsiteY18" fmla="*/ 1396709 h 1396708"/>
                <a:gd name="connsiteX19" fmla="*/ 742720 w 1365487"/>
                <a:gd name="connsiteY19" fmla="*/ 1372061 h 1396708"/>
                <a:gd name="connsiteX20" fmla="*/ 729575 w 1365487"/>
                <a:gd name="connsiteY20" fmla="*/ 1350699 h 1396708"/>
                <a:gd name="connsiteX21" fmla="*/ 719716 w 1365487"/>
                <a:gd name="connsiteY21" fmla="*/ 1327695 h 1396708"/>
                <a:gd name="connsiteX22" fmla="*/ 713143 w 1365487"/>
                <a:gd name="connsiteY22" fmla="*/ 1128869 h 1396708"/>
                <a:gd name="connsiteX23" fmla="*/ 714786 w 1365487"/>
                <a:gd name="connsiteY23" fmla="*/ 1125583 h 1396708"/>
                <a:gd name="connsiteX24" fmla="*/ 890607 w 1365487"/>
                <a:gd name="connsiteY24" fmla="*/ 985912 h 1396708"/>
                <a:gd name="connsiteX25" fmla="*/ 1104221 w 1365487"/>
                <a:gd name="connsiteY25" fmla="*/ 810091 h 1396708"/>
                <a:gd name="connsiteX26" fmla="*/ 1168306 w 1365487"/>
                <a:gd name="connsiteY26" fmla="*/ 821593 h 1396708"/>
                <a:gd name="connsiteX27" fmla="*/ 1365488 w 1365487"/>
                <a:gd name="connsiteY27" fmla="*/ 624411 h 1396708"/>
                <a:gd name="connsiteX28" fmla="*/ 1237320 w 1365487"/>
                <a:gd name="connsiteY28" fmla="*/ 440374 h 1396708"/>
                <a:gd name="connsiteX29" fmla="*/ 645772 w 1365487"/>
                <a:gd name="connsiteY29" fmla="*/ 941546 h 1396708"/>
                <a:gd name="connsiteX30" fmla="*/ 611265 w 1365487"/>
                <a:gd name="connsiteY30" fmla="*/ 803518 h 1396708"/>
                <a:gd name="connsiteX31" fmla="*/ 723002 w 1365487"/>
                <a:gd name="connsiteY31" fmla="*/ 765725 h 1396708"/>
                <a:gd name="connsiteX32" fmla="*/ 645772 w 1365487"/>
                <a:gd name="connsiteY32" fmla="*/ 941546 h 1396708"/>
                <a:gd name="connsiteX33" fmla="*/ 397651 w 1365487"/>
                <a:gd name="connsiteY33" fmla="*/ 867602 h 1396708"/>
                <a:gd name="connsiteX34" fmla="*/ 469951 w 1365487"/>
                <a:gd name="connsiteY34" fmla="*/ 778870 h 1396708"/>
                <a:gd name="connsiteX35" fmla="*/ 515961 w 1365487"/>
                <a:gd name="connsiteY35" fmla="*/ 795302 h 1396708"/>
                <a:gd name="connsiteX36" fmla="*/ 566899 w 1365487"/>
                <a:gd name="connsiteY36" fmla="*/ 997414 h 1396708"/>
                <a:gd name="connsiteX37" fmla="*/ 397651 w 1365487"/>
                <a:gd name="connsiteY37" fmla="*/ 867602 h 1396708"/>
                <a:gd name="connsiteX38" fmla="*/ 852814 w 1365487"/>
                <a:gd name="connsiteY38" fmla="*/ 911969 h 1396708"/>
                <a:gd name="connsiteX39" fmla="*/ 716429 w 1365487"/>
                <a:gd name="connsiteY39" fmla="*/ 989198 h 1396708"/>
                <a:gd name="connsiteX40" fmla="*/ 834739 w 1365487"/>
                <a:gd name="connsiteY40" fmla="*/ 746007 h 1396708"/>
                <a:gd name="connsiteX41" fmla="*/ 977696 w 1365487"/>
                <a:gd name="connsiteY41" fmla="*/ 787086 h 1396708"/>
                <a:gd name="connsiteX42" fmla="*/ 1023705 w 1365487"/>
                <a:gd name="connsiteY42" fmla="*/ 782157 h 1396708"/>
                <a:gd name="connsiteX43" fmla="*/ 852814 w 1365487"/>
                <a:gd name="connsiteY43" fmla="*/ 911969 h 139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65487" h="1396708">
                  <a:moveTo>
                    <a:pt x="1237320" y="440374"/>
                  </a:moveTo>
                  <a:cubicBezTo>
                    <a:pt x="1217601" y="374647"/>
                    <a:pt x="1174878" y="318778"/>
                    <a:pt x="1115724" y="284271"/>
                  </a:cubicBezTo>
                  <a:cubicBezTo>
                    <a:pt x="1115724" y="279342"/>
                    <a:pt x="1115724" y="274412"/>
                    <a:pt x="1115724" y="269483"/>
                  </a:cubicBezTo>
                  <a:cubicBezTo>
                    <a:pt x="1117367" y="157746"/>
                    <a:pt x="1025348" y="65727"/>
                    <a:pt x="911969" y="65727"/>
                  </a:cubicBezTo>
                  <a:cubicBezTo>
                    <a:pt x="877462" y="65727"/>
                    <a:pt x="846241" y="73943"/>
                    <a:pt x="818307" y="88732"/>
                  </a:cubicBezTo>
                  <a:cubicBezTo>
                    <a:pt x="780514" y="34507"/>
                    <a:pt x="719716" y="0"/>
                    <a:pt x="649059" y="0"/>
                  </a:cubicBezTo>
                  <a:cubicBezTo>
                    <a:pt x="558683" y="0"/>
                    <a:pt x="481454" y="59155"/>
                    <a:pt x="453519" y="141314"/>
                  </a:cubicBezTo>
                  <a:cubicBezTo>
                    <a:pt x="423942" y="124882"/>
                    <a:pt x="389435" y="115023"/>
                    <a:pt x="353285" y="115023"/>
                  </a:cubicBezTo>
                  <a:cubicBezTo>
                    <a:pt x="239905" y="115023"/>
                    <a:pt x="147887" y="207042"/>
                    <a:pt x="147887" y="320421"/>
                  </a:cubicBezTo>
                  <a:cubicBezTo>
                    <a:pt x="147887" y="363144"/>
                    <a:pt x="161032" y="402581"/>
                    <a:pt x="184037" y="435444"/>
                  </a:cubicBezTo>
                  <a:cubicBezTo>
                    <a:pt x="77230" y="463379"/>
                    <a:pt x="0" y="558683"/>
                    <a:pt x="0" y="673706"/>
                  </a:cubicBezTo>
                  <a:cubicBezTo>
                    <a:pt x="0" y="810091"/>
                    <a:pt x="110093" y="920184"/>
                    <a:pt x="246478" y="920184"/>
                  </a:cubicBezTo>
                  <a:cubicBezTo>
                    <a:pt x="266196" y="920184"/>
                    <a:pt x="285914" y="916898"/>
                    <a:pt x="305633" y="913612"/>
                  </a:cubicBezTo>
                  <a:cubicBezTo>
                    <a:pt x="384506" y="949762"/>
                    <a:pt x="558683" y="1054926"/>
                    <a:pt x="566899" y="1174878"/>
                  </a:cubicBezTo>
                  <a:lnTo>
                    <a:pt x="560327" y="1330981"/>
                  </a:lnTo>
                  <a:cubicBezTo>
                    <a:pt x="560327" y="1339197"/>
                    <a:pt x="557040" y="1347413"/>
                    <a:pt x="550467" y="1353986"/>
                  </a:cubicBezTo>
                  <a:lnTo>
                    <a:pt x="535679" y="1368774"/>
                  </a:lnTo>
                  <a:cubicBezTo>
                    <a:pt x="525820" y="1380277"/>
                    <a:pt x="532392" y="1396709"/>
                    <a:pt x="547181" y="1396709"/>
                  </a:cubicBezTo>
                  <a:lnTo>
                    <a:pt x="727932" y="1396709"/>
                  </a:lnTo>
                  <a:cubicBezTo>
                    <a:pt x="741077" y="1396709"/>
                    <a:pt x="747650" y="1383563"/>
                    <a:pt x="742720" y="1372061"/>
                  </a:cubicBezTo>
                  <a:cubicBezTo>
                    <a:pt x="742720" y="1372061"/>
                    <a:pt x="734504" y="1355629"/>
                    <a:pt x="729575" y="1350699"/>
                  </a:cubicBezTo>
                  <a:cubicBezTo>
                    <a:pt x="724645" y="1344127"/>
                    <a:pt x="719716" y="1337554"/>
                    <a:pt x="719716" y="1327695"/>
                  </a:cubicBezTo>
                  <a:lnTo>
                    <a:pt x="713143" y="1128869"/>
                  </a:lnTo>
                  <a:cubicBezTo>
                    <a:pt x="713143" y="1127226"/>
                    <a:pt x="714786" y="1125583"/>
                    <a:pt x="714786" y="1125583"/>
                  </a:cubicBezTo>
                  <a:cubicBezTo>
                    <a:pt x="727932" y="1066428"/>
                    <a:pt x="806805" y="1026992"/>
                    <a:pt x="890607" y="985912"/>
                  </a:cubicBezTo>
                  <a:cubicBezTo>
                    <a:pt x="974410" y="944832"/>
                    <a:pt x="1073001" y="895537"/>
                    <a:pt x="1104221" y="810091"/>
                  </a:cubicBezTo>
                  <a:cubicBezTo>
                    <a:pt x="1123940" y="816664"/>
                    <a:pt x="1145301" y="821593"/>
                    <a:pt x="1168306" y="821593"/>
                  </a:cubicBezTo>
                  <a:cubicBezTo>
                    <a:pt x="1276756" y="821593"/>
                    <a:pt x="1365488" y="732861"/>
                    <a:pt x="1365488" y="624411"/>
                  </a:cubicBezTo>
                  <a:cubicBezTo>
                    <a:pt x="1363845" y="540608"/>
                    <a:pt x="1311263" y="468308"/>
                    <a:pt x="1237320" y="440374"/>
                  </a:cubicBezTo>
                  <a:close/>
                  <a:moveTo>
                    <a:pt x="645772" y="941546"/>
                  </a:moveTo>
                  <a:cubicBezTo>
                    <a:pt x="640843" y="900466"/>
                    <a:pt x="630984" y="851171"/>
                    <a:pt x="611265" y="803518"/>
                  </a:cubicBezTo>
                  <a:cubicBezTo>
                    <a:pt x="652345" y="798589"/>
                    <a:pt x="690138" y="785443"/>
                    <a:pt x="723002" y="765725"/>
                  </a:cubicBezTo>
                  <a:cubicBezTo>
                    <a:pt x="688495" y="824880"/>
                    <a:pt x="662204" y="888964"/>
                    <a:pt x="645772" y="941546"/>
                  </a:cubicBezTo>
                  <a:close/>
                  <a:moveTo>
                    <a:pt x="397651" y="867602"/>
                  </a:moveTo>
                  <a:cubicBezTo>
                    <a:pt x="427228" y="844598"/>
                    <a:pt x="451876" y="813377"/>
                    <a:pt x="469951" y="778870"/>
                  </a:cubicBezTo>
                  <a:cubicBezTo>
                    <a:pt x="484740" y="785443"/>
                    <a:pt x="499529" y="792016"/>
                    <a:pt x="515961" y="795302"/>
                  </a:cubicBezTo>
                  <a:cubicBezTo>
                    <a:pt x="558683" y="865959"/>
                    <a:pt x="566899" y="946475"/>
                    <a:pt x="566899" y="997414"/>
                  </a:cubicBezTo>
                  <a:cubicBezTo>
                    <a:pt x="514317" y="941546"/>
                    <a:pt x="446947" y="897180"/>
                    <a:pt x="397651" y="867602"/>
                  </a:cubicBezTo>
                  <a:close/>
                  <a:moveTo>
                    <a:pt x="852814" y="911969"/>
                  </a:moveTo>
                  <a:cubicBezTo>
                    <a:pt x="805161" y="934973"/>
                    <a:pt x="755866" y="959621"/>
                    <a:pt x="716429" y="989198"/>
                  </a:cubicBezTo>
                  <a:cubicBezTo>
                    <a:pt x="737791" y="921828"/>
                    <a:pt x="775584" y="819950"/>
                    <a:pt x="834739" y="746007"/>
                  </a:cubicBezTo>
                  <a:cubicBezTo>
                    <a:pt x="875818" y="772298"/>
                    <a:pt x="925114" y="787086"/>
                    <a:pt x="977696" y="787086"/>
                  </a:cubicBezTo>
                  <a:cubicBezTo>
                    <a:pt x="994128" y="787086"/>
                    <a:pt x="1008917" y="785443"/>
                    <a:pt x="1023705" y="782157"/>
                  </a:cubicBezTo>
                  <a:cubicBezTo>
                    <a:pt x="1005630" y="833096"/>
                    <a:pt x="941546" y="867602"/>
                    <a:pt x="852814" y="911969"/>
                  </a:cubicBezTo>
                  <a:close/>
                </a:path>
              </a:pathLst>
            </a:custGeom>
            <a:solidFill>
              <a:srgbClr val="037E01"/>
            </a:solidFill>
            <a:ln w="16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pic>
          <p:nvPicPr>
            <p:cNvPr id="22" name="Elemento grafico 21" descr="Foglia con riempimento a tinta unita">
              <a:extLst>
                <a:ext uri="{FF2B5EF4-FFF2-40B4-BE49-F238E27FC236}">
                  <a16:creationId xmlns:a16="http://schemas.microsoft.com/office/drawing/2014/main" id="{7A3D9DC9-29B7-410D-85E9-3D36283C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032264" y="2212669"/>
              <a:ext cx="804828" cy="804828"/>
            </a:xfrm>
            <a:prstGeom prst="rect">
              <a:avLst/>
            </a:prstGeom>
          </p:spPr>
        </p:pic>
        <p:pic>
          <p:nvPicPr>
            <p:cNvPr id="23" name="Elemento grafico 22" descr="Foglia con riempimento a tinta unita">
              <a:extLst>
                <a:ext uri="{FF2B5EF4-FFF2-40B4-BE49-F238E27FC236}">
                  <a16:creationId xmlns:a16="http://schemas.microsoft.com/office/drawing/2014/main" id="{7C501F1E-D78C-F4F3-9836-72066286D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09038" y="2048828"/>
              <a:ext cx="804828" cy="804828"/>
            </a:xfrm>
            <a:prstGeom prst="rect">
              <a:avLst/>
            </a:prstGeom>
          </p:spPr>
        </p:pic>
        <p:pic>
          <p:nvPicPr>
            <p:cNvPr id="24" name="Elemento grafico 23" descr="Foglia con riempimento a tinta unita">
              <a:extLst>
                <a:ext uri="{FF2B5EF4-FFF2-40B4-BE49-F238E27FC236}">
                  <a16:creationId xmlns:a16="http://schemas.microsoft.com/office/drawing/2014/main" id="{E151A2F9-6811-47BE-CEBA-04626E3C4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0800000">
              <a:off x="7201723" y="2462629"/>
              <a:ext cx="804828" cy="804828"/>
            </a:xfrm>
            <a:prstGeom prst="rect">
              <a:avLst/>
            </a:prstGeom>
          </p:spPr>
        </p:pic>
        <p:pic>
          <p:nvPicPr>
            <p:cNvPr id="25" name="Elemento grafico 24" descr="Foglia con riempimento a tinta unita">
              <a:extLst>
                <a:ext uri="{FF2B5EF4-FFF2-40B4-BE49-F238E27FC236}">
                  <a16:creationId xmlns:a16="http://schemas.microsoft.com/office/drawing/2014/main" id="{04ED6519-97A9-9E2F-C19B-E061F2C4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7078497" y="2298788"/>
              <a:ext cx="804828" cy="804828"/>
            </a:xfrm>
            <a:prstGeom prst="rect">
              <a:avLst/>
            </a:prstGeom>
          </p:spPr>
        </p:pic>
        <p:pic>
          <p:nvPicPr>
            <p:cNvPr id="26" name="Elemento grafico 25" descr="Foglia contorno">
              <a:extLst>
                <a:ext uri="{FF2B5EF4-FFF2-40B4-BE49-F238E27FC236}">
                  <a16:creationId xmlns:a16="http://schemas.microsoft.com/office/drawing/2014/main" id="{83A08CA9-6C9A-C180-4D6E-41B129526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46227" y="2157374"/>
              <a:ext cx="515613" cy="515613"/>
            </a:xfrm>
            <a:prstGeom prst="rect">
              <a:avLst/>
            </a:prstGeom>
          </p:spPr>
        </p:pic>
        <p:pic>
          <p:nvPicPr>
            <p:cNvPr id="27" name="Elemento grafico 26" descr="Foglia contorno">
              <a:extLst>
                <a:ext uri="{FF2B5EF4-FFF2-40B4-BE49-F238E27FC236}">
                  <a16:creationId xmlns:a16="http://schemas.microsoft.com/office/drawing/2014/main" id="{9AD20C01-0E4D-9A24-F575-09B316AAF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0800000">
              <a:off x="7693251" y="2604329"/>
              <a:ext cx="515613" cy="515613"/>
            </a:xfrm>
            <a:prstGeom prst="rect">
              <a:avLst/>
            </a:prstGeom>
          </p:spPr>
        </p:pic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7543CD8D-2D94-9FE4-0EF1-51CA1937E9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506" y="1823789"/>
              <a:ext cx="1774299" cy="17742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4AB82D9-1727-44F4-A096-CC9374F5BF4F}"/>
              </a:ext>
            </a:extLst>
          </p:cNvPr>
          <p:cNvCxnSpPr>
            <a:cxnSpLocks/>
          </p:cNvCxnSpPr>
          <p:nvPr/>
        </p:nvCxnSpPr>
        <p:spPr>
          <a:xfrm flipH="1">
            <a:off x="2762341" y="2853048"/>
            <a:ext cx="786430" cy="17734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2F0DA084-3441-F7B4-6410-6D00A21910C6}"/>
              </a:ext>
            </a:extLst>
          </p:cNvPr>
          <p:cNvSpPr/>
          <p:nvPr/>
        </p:nvSpPr>
        <p:spPr>
          <a:xfrm>
            <a:off x="9429659" y="2817639"/>
            <a:ext cx="1950796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Bosio et al., (2025). </a:t>
            </a:r>
          </a:p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Env. X, 27, 100355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D396993E-665C-3A9E-7A36-2DC5F00DFBCA}"/>
              </a:ext>
            </a:extLst>
          </p:cNvPr>
          <p:cNvSpPr txBox="1">
            <a:spLocks/>
          </p:cNvSpPr>
          <p:nvPr/>
        </p:nvSpPr>
        <p:spPr>
          <a:xfrm>
            <a:off x="8041706" y="4375013"/>
            <a:ext cx="2576598" cy="1401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000" dirty="0"/>
          </a:p>
          <a:p>
            <a:r>
              <a:rPr lang="it-IT" sz="2200" i="1" dirty="0"/>
              <a:t>N. </a:t>
            </a:r>
            <a:r>
              <a:rPr lang="it-IT" sz="2200" i="1" dirty="0" err="1"/>
              <a:t>oleander</a:t>
            </a:r>
            <a:r>
              <a:rPr lang="it-IT" sz="2200" i="1" dirty="0"/>
              <a:t> </a:t>
            </a:r>
          </a:p>
          <a:p>
            <a:r>
              <a:rPr lang="it-IT" sz="2200" i="1" dirty="0"/>
              <a:t>M. </a:t>
            </a:r>
            <a:r>
              <a:rPr lang="it-IT" sz="2200" i="1" dirty="0" err="1"/>
              <a:t>communis</a:t>
            </a:r>
            <a:r>
              <a:rPr lang="it-IT" sz="2200" i="1" dirty="0"/>
              <a:t> </a:t>
            </a:r>
          </a:p>
          <a:p>
            <a:r>
              <a:rPr lang="it-IT" sz="2200" i="1" dirty="0"/>
              <a:t>T. baccata </a:t>
            </a:r>
          </a:p>
          <a:p>
            <a:endParaRPr lang="it-IT" sz="2000" dirty="0" err="1"/>
          </a:p>
        </p:txBody>
      </p:sp>
      <p:pic>
        <p:nvPicPr>
          <p:cNvPr id="32" name="Picture 6" descr="Immagine 7, Immagine">
            <a:extLst>
              <a:ext uri="{FF2B5EF4-FFF2-40B4-BE49-F238E27FC236}">
                <a16:creationId xmlns:a16="http://schemas.microsoft.com/office/drawing/2014/main" id="{7230C94C-B406-1396-1B59-0022125F0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2" t="51424" r="1"/>
          <a:stretch>
            <a:fillRect/>
          </a:stretch>
        </p:blipFill>
        <p:spPr bwMode="auto">
          <a:xfrm>
            <a:off x="5169445" y="3947553"/>
            <a:ext cx="2831555" cy="2299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0" dist="5000" dir="5400000" sy="-100000" algn="bl" rotWithShape="0"/>
          </a:effectLst>
        </p:spPr>
      </p:pic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73A307E2-EA21-6AF6-CD36-335C66EF48A4}"/>
              </a:ext>
            </a:extLst>
          </p:cNvPr>
          <p:cNvSpPr txBox="1">
            <a:spLocks/>
          </p:cNvSpPr>
          <p:nvPr/>
        </p:nvSpPr>
        <p:spPr>
          <a:xfrm>
            <a:off x="6324600" y="1208393"/>
            <a:ext cx="4591049" cy="133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NO</a:t>
            </a:r>
            <a:r>
              <a:rPr lang="it-IT" sz="2400" baseline="-25000" dirty="0"/>
              <a:t>2</a:t>
            </a:r>
            <a:r>
              <a:rPr lang="it-IT" sz="2400" dirty="0"/>
              <a:t> </a:t>
            </a:r>
            <a:r>
              <a:rPr lang="it-IT" sz="2400" dirty="0" err="1"/>
              <a:t>consumption</a:t>
            </a:r>
            <a:endParaRPr lang="it-IT" sz="2400" dirty="0"/>
          </a:p>
          <a:p>
            <a:r>
              <a:rPr lang="en-US" sz="2400" dirty="0"/>
              <a:t>Capacity to capture airborne PM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74520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2BC6B-EEAA-BD34-F5FD-8AD8C25F9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6558FA6B-36C0-78DC-CDBD-1248879DFCF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74497"/>
            <a:ext cx="4671208" cy="473977"/>
          </a:xfrm>
          <a:ln>
            <a:solidFill>
              <a:srgbClr val="DCD7E7"/>
            </a:solidFill>
          </a:ln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07F2399-DAD1-807D-9EBD-B15482859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</p:spPr>
        <p:txBody>
          <a:bodyPr/>
          <a:lstStyle/>
          <a:p>
            <a:r>
              <a:rPr lang="it-IT"/>
              <a:t>ITINERIS-access </a:t>
            </a:r>
            <a:r>
              <a:rPr lang="it-IT" dirty="0"/>
              <a:t>to ChAMBRe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FAB40E7-EA52-D15E-49E8-798D3D287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61" y="1263382"/>
            <a:ext cx="11529678" cy="5111115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ea typeface="Calibri" panose="020F0502020204030204" pitchFamily="34" charset="0"/>
              </a:rPr>
              <a:t>MICRObial</a:t>
            </a:r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 adaptations and Antimicrobial Resistance Genes in the ocean-</a:t>
            </a:r>
            <a:r>
              <a:rPr lang="en-US" sz="2400" dirty="0" err="1">
                <a:solidFill>
                  <a:prstClr val="black"/>
                </a:solidFill>
                <a:ea typeface="Calibri" panose="020F0502020204030204" pitchFamily="34" charset="0"/>
              </a:rPr>
              <a:t>atmOsphere</a:t>
            </a:r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 continuum - MICROARGO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Bioaerosols’ Evaluation And Machine-learning – BEAM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Toxicological hazard assessment of combustion emission under different aging processes by direct exposure of lung in vitro models at the air liquid interface - Tox-CEAPs</a:t>
            </a:r>
          </a:p>
          <a:p>
            <a:pPr algn="just"/>
            <a:r>
              <a:rPr lang="en-US" sz="2400" dirty="0">
                <a:ea typeface="Calibri" panose="020F0502020204030204" pitchFamily="34" charset="0"/>
              </a:rPr>
              <a:t>Characterization of Aerosols Emitted by the Burning of Textile Waste in Atacama and their Relevance to Air Quality - ATEXAQ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Single scattering albedo and asymmetry </a:t>
            </a:r>
            <a:r>
              <a:rPr lang="en-US" sz="2400" dirty="0" err="1">
                <a:solidFill>
                  <a:prstClr val="black"/>
                </a:solidFill>
                <a:ea typeface="Calibri" panose="020F0502020204030204" pitchFamily="34" charset="0"/>
              </a:rPr>
              <a:t>PARameter</a:t>
            </a:r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 retrieval by photometric Analysis of atmospheric aerosol deposited on filters - SPARA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Degradation of Benzothiazoles: From Urban to Polar Atmosphere Conditions - UPAC-BTH</a:t>
            </a:r>
          </a:p>
          <a:p>
            <a:pPr algn="just"/>
            <a:r>
              <a:rPr lang="en-US" sz="2400" dirty="0">
                <a:ea typeface="Calibri" panose="020F0502020204030204" pitchFamily="34" charset="0"/>
              </a:rPr>
              <a:t>Calibration at varying relative humidity of the ACSM – CINEMA</a:t>
            </a:r>
          </a:p>
        </p:txBody>
      </p:sp>
      <p:sp>
        <p:nvSpPr>
          <p:cNvPr id="2" name="Rettangolo arrotondato 5">
            <a:extLst>
              <a:ext uri="{FF2B5EF4-FFF2-40B4-BE49-F238E27FC236}">
                <a16:creationId xmlns:a16="http://schemas.microsoft.com/office/drawing/2014/main" id="{99F5EB35-7609-5873-7795-57284C6F28C3}"/>
              </a:ext>
            </a:extLst>
          </p:cNvPr>
          <p:cNvSpPr/>
          <p:nvPr/>
        </p:nvSpPr>
        <p:spPr>
          <a:xfrm>
            <a:off x="5047129" y="668537"/>
            <a:ext cx="3989516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Multidisciplinary!</a:t>
            </a:r>
          </a:p>
        </p:txBody>
      </p:sp>
    </p:spTree>
    <p:extLst>
      <p:ext uri="{BB962C8B-B14F-4D97-AF65-F5344CB8AC3E}">
        <p14:creationId xmlns:p14="http://schemas.microsoft.com/office/powerpoint/2010/main" val="285705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08259B-ECD2-2055-55C7-320116D5E03B}"/>
              </a:ext>
            </a:extLst>
          </p:cNvPr>
          <p:cNvSpPr txBox="1"/>
          <p:nvPr/>
        </p:nvSpPr>
        <p:spPr>
          <a:xfrm>
            <a:off x="238124" y="5038725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vvernocchi@ge.infn.it</a:t>
            </a:r>
          </a:p>
        </p:txBody>
      </p:sp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D70DE11-8ADC-E276-2E95-1CA36D3DF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9D9CE259-DBAA-5704-A7D9-C3B93E847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71" t="-2207" r="33562" b="94589"/>
          <a:stretch>
            <a:fillRect/>
          </a:stretch>
        </p:blipFill>
        <p:spPr>
          <a:xfrm>
            <a:off x="7587218" y="630278"/>
            <a:ext cx="2194957" cy="42088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A4EC0AB-5235-2419-C2AD-C51B8FB2B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Bioaerosol</a:t>
            </a:r>
            <a:r>
              <a:rPr lang="it-IT" dirty="0"/>
              <a:t> studies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A0A6D420-41C8-EB0C-5F33-BD0F2D2F1A5F}"/>
              </a:ext>
            </a:extLst>
          </p:cNvPr>
          <p:cNvSpPr/>
          <p:nvPr/>
        </p:nvSpPr>
        <p:spPr>
          <a:xfrm>
            <a:off x="296562" y="5939624"/>
            <a:ext cx="4533973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Vernocchi et al., (2023). Atmos.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Tech., 16, 5479-5493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86981E-A2B3-8BD3-8606-ECE10A5F463E}"/>
              </a:ext>
            </a:extLst>
          </p:cNvPr>
          <p:cNvSpPr txBox="1"/>
          <p:nvPr/>
        </p:nvSpPr>
        <p:spPr>
          <a:xfrm>
            <a:off x="296562" y="6481376"/>
            <a:ext cx="4123038" cy="276999"/>
          </a:xfrm>
          <a:prstGeom prst="rect">
            <a:avLst/>
          </a:prstGeom>
          <a:solidFill>
            <a:srgbClr val="DCD7E7"/>
          </a:solidFill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 meeting – Rome, 25-26/092025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728C133-B1FA-F289-DC8C-B8CC08F39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8" y="858169"/>
            <a:ext cx="4624709" cy="286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058A82E6-CF28-5AD2-05B4-B33593B85B14}"/>
              </a:ext>
            </a:extLst>
          </p:cNvPr>
          <p:cNvSpPr/>
          <p:nvPr/>
        </p:nvSpPr>
        <p:spPr>
          <a:xfrm>
            <a:off x="8798141" y="5939623"/>
            <a:ext cx="3081309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Gatta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(2025).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Rep., 15, 10320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BE5C25C8-0F4B-891D-E66A-8EBA57198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849818"/>
              </p:ext>
            </p:extLst>
          </p:nvPr>
        </p:nvGraphicFramePr>
        <p:xfrm>
          <a:off x="742950" y="4131405"/>
          <a:ext cx="8715375" cy="1691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3347">
                  <a:extLst>
                    <a:ext uri="{9D8B030D-6E8A-4147-A177-3AD203B41FA5}">
                      <a16:colId xmlns:a16="http://schemas.microsoft.com/office/drawing/2014/main" val="1818443850"/>
                    </a:ext>
                  </a:extLst>
                </a:gridCol>
                <a:gridCol w="969809">
                  <a:extLst>
                    <a:ext uri="{9D8B030D-6E8A-4147-A177-3AD203B41FA5}">
                      <a16:colId xmlns:a16="http://schemas.microsoft.com/office/drawing/2014/main" val="1307777589"/>
                    </a:ext>
                  </a:extLst>
                </a:gridCol>
                <a:gridCol w="1052681">
                  <a:extLst>
                    <a:ext uri="{9D8B030D-6E8A-4147-A177-3AD203B41FA5}">
                      <a16:colId xmlns:a16="http://schemas.microsoft.com/office/drawing/2014/main" val="1933555405"/>
                    </a:ext>
                  </a:extLst>
                </a:gridCol>
                <a:gridCol w="1043197">
                  <a:extLst>
                    <a:ext uri="{9D8B030D-6E8A-4147-A177-3AD203B41FA5}">
                      <a16:colId xmlns:a16="http://schemas.microsoft.com/office/drawing/2014/main" val="408847553"/>
                    </a:ext>
                  </a:extLst>
                </a:gridCol>
                <a:gridCol w="1081132">
                  <a:extLst>
                    <a:ext uri="{9D8B030D-6E8A-4147-A177-3AD203B41FA5}">
                      <a16:colId xmlns:a16="http://schemas.microsoft.com/office/drawing/2014/main" val="3165157439"/>
                    </a:ext>
                  </a:extLst>
                </a:gridCol>
                <a:gridCol w="1008403">
                  <a:extLst>
                    <a:ext uri="{9D8B030D-6E8A-4147-A177-3AD203B41FA5}">
                      <a16:colId xmlns:a16="http://schemas.microsoft.com/office/drawing/2014/main" val="426882949"/>
                    </a:ext>
                  </a:extLst>
                </a:gridCol>
                <a:gridCol w="1073831">
                  <a:extLst>
                    <a:ext uri="{9D8B030D-6E8A-4147-A177-3AD203B41FA5}">
                      <a16:colId xmlns:a16="http://schemas.microsoft.com/office/drawing/2014/main" val="229263709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902026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err="1"/>
                        <a:t>Bacteria</a:t>
                      </a:r>
                      <a:endParaRPr lang="it-IT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Baseline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NO 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900 ppb</a:t>
                      </a:r>
                    </a:p>
                  </a:txBody>
                  <a:tcPr>
                    <a:solidFill>
                      <a:srgbClr val="7C0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NO </a:t>
                      </a:r>
                    </a:p>
                    <a:p>
                      <a:pPr algn="ctr"/>
                      <a:r>
                        <a:rPr lang="it-IT" sz="1600" b="0" dirty="0"/>
                        <a:t>1200 ppb</a:t>
                      </a:r>
                    </a:p>
                  </a:txBody>
                  <a:tcPr>
                    <a:solidFill>
                      <a:srgbClr val="F9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NO</a:t>
                      </a:r>
                      <a:r>
                        <a:rPr lang="it-IT" sz="1600" b="0" baseline="-25000" dirty="0"/>
                        <a:t>2</a:t>
                      </a:r>
                      <a:r>
                        <a:rPr lang="it-IT" sz="1600" b="0" dirty="0"/>
                        <a:t> </a:t>
                      </a:r>
                    </a:p>
                    <a:p>
                      <a:pPr algn="ctr"/>
                      <a:r>
                        <a:rPr lang="it-IT" sz="1600" b="0" dirty="0"/>
                        <a:t>900 ppb</a:t>
                      </a:r>
                    </a:p>
                  </a:txBody>
                  <a:tcPr>
                    <a:solidFill>
                      <a:srgbClr val="B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it-IT" sz="1600" b="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1200 ppb</a:t>
                      </a:r>
                    </a:p>
                  </a:txBody>
                  <a:tcPr>
                    <a:solidFill>
                      <a:srgbClr val="037E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Baseline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dark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Light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136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31 ±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32 ± 1 </a:t>
                      </a:r>
                    </a:p>
                  </a:txBody>
                  <a:tcPr>
                    <a:solidFill>
                      <a:srgbClr val="7C0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21 ± 2</a:t>
                      </a:r>
                    </a:p>
                  </a:txBody>
                  <a:tcPr>
                    <a:solidFill>
                      <a:srgbClr val="F9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21.8 ± 0.5</a:t>
                      </a:r>
                    </a:p>
                  </a:txBody>
                  <a:tcPr>
                    <a:solidFill>
                      <a:srgbClr val="B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10 ± 2</a:t>
                      </a:r>
                    </a:p>
                  </a:txBody>
                  <a:tcPr>
                    <a:solidFill>
                      <a:srgbClr val="037E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31 ± 3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6.0 ± 0.5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861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i="1" dirty="0"/>
                        <a:t>B. </a:t>
                      </a:r>
                      <a:r>
                        <a:rPr lang="it-IT" sz="1600" i="1" dirty="0" err="1"/>
                        <a:t>subtilis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36 ±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37 ± 6</a:t>
                      </a:r>
                    </a:p>
                  </a:txBody>
                  <a:tcPr>
                    <a:solidFill>
                      <a:srgbClr val="7C0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29 ± 4</a:t>
                      </a:r>
                    </a:p>
                  </a:txBody>
                  <a:tcPr>
                    <a:solidFill>
                      <a:srgbClr val="F9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14 ± 3</a:t>
                      </a:r>
                    </a:p>
                  </a:txBody>
                  <a:tcPr>
                    <a:solidFill>
                      <a:srgbClr val="B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17 ± 2</a:t>
                      </a:r>
                    </a:p>
                  </a:txBody>
                  <a:tcPr>
                    <a:solidFill>
                      <a:srgbClr val="037E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36 ± 4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9 ± 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13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i="1" dirty="0"/>
                        <a:t>P. </a:t>
                      </a:r>
                      <a:r>
                        <a:rPr lang="it-IT" sz="1600" i="1" dirty="0" err="1"/>
                        <a:t>fluorescens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19 ±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14 ± 3</a:t>
                      </a:r>
                    </a:p>
                  </a:txBody>
                  <a:tcPr>
                    <a:solidFill>
                      <a:srgbClr val="7C0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14 ± 2</a:t>
                      </a:r>
                    </a:p>
                  </a:txBody>
                  <a:tcPr>
                    <a:solidFill>
                      <a:srgbClr val="F9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 ± 1</a:t>
                      </a:r>
                    </a:p>
                  </a:txBody>
                  <a:tcPr>
                    <a:solidFill>
                      <a:srgbClr val="B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6 ± 1</a:t>
                      </a:r>
                    </a:p>
                  </a:txBody>
                  <a:tcPr>
                    <a:solidFill>
                      <a:srgbClr val="037E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19 ± 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1.6 ± 0.1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61331"/>
                  </a:ext>
                </a:extLst>
              </a:tr>
            </a:tbl>
          </a:graphicData>
        </a:graphic>
      </p:graphicFrame>
      <p:grpSp>
        <p:nvGrpSpPr>
          <p:cNvPr id="12" name="Gruppo 11">
            <a:extLst>
              <a:ext uri="{FF2B5EF4-FFF2-40B4-BE49-F238E27FC236}">
                <a16:creationId xmlns:a16="http://schemas.microsoft.com/office/drawing/2014/main" id="{81AF07F9-2D43-5284-199B-CBEBEE404D81}"/>
              </a:ext>
            </a:extLst>
          </p:cNvPr>
          <p:cNvGrpSpPr/>
          <p:nvPr/>
        </p:nvGrpSpPr>
        <p:grpSpPr>
          <a:xfrm>
            <a:off x="4419600" y="3612918"/>
            <a:ext cx="3113271" cy="447747"/>
            <a:chOff x="5621821" y="3616332"/>
            <a:chExt cx="3113271" cy="4477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ECFD926F-60DD-A9FA-EF8C-AC1EF7E61A35}"/>
                    </a:ext>
                  </a:extLst>
                </p:cNvPr>
                <p:cNvSpPr txBox="1"/>
                <p:nvPr/>
              </p:nvSpPr>
              <p:spPr>
                <a:xfrm>
                  <a:off x="5621821" y="3616332"/>
                  <a:ext cx="1504188" cy="4208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it-IT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it-IT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acc>
                                  <m:accPr>
                                    <m:chr m:val="̃"/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den>
                            </m:f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ECFD926F-60DD-A9FA-EF8C-AC1EF7E61A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1821" y="3616332"/>
                  <a:ext cx="1504188" cy="4208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B6EA79E0-9FDC-3255-A2A8-0E9531E2D0FB}"/>
                </a:ext>
              </a:extLst>
            </p:cNvPr>
            <p:cNvSpPr/>
            <p:nvPr/>
          </p:nvSpPr>
          <p:spPr>
            <a:xfrm>
              <a:off x="6825885" y="3753413"/>
              <a:ext cx="252000" cy="252000"/>
            </a:xfrm>
            <a:prstGeom prst="ellipse">
              <a:avLst/>
            </a:prstGeom>
            <a:noFill/>
            <a:ln>
              <a:solidFill>
                <a:srgbClr val="7F6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411020F-02E5-67DC-6663-8960DCD864B3}"/>
                </a:ext>
              </a:extLst>
            </p:cNvPr>
            <p:cNvSpPr/>
            <p:nvPr/>
          </p:nvSpPr>
          <p:spPr>
            <a:xfrm>
              <a:off x="7077885" y="3694747"/>
              <a:ext cx="16572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7F68A6"/>
                  </a:solidFill>
                </a:rPr>
                <a:t>Lifetime [min]</a:t>
              </a:r>
              <a:endParaRPr lang="it-IT" b="1" i="1" dirty="0">
                <a:solidFill>
                  <a:srgbClr val="7F68A6"/>
                </a:solidFill>
              </a:endParaRP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D2137F4B-5FA8-A4AF-8AA8-554361AD39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91" t="53579" r="23657"/>
          <a:stretch>
            <a:fillRect/>
          </a:stretch>
        </p:blipFill>
        <p:spPr>
          <a:xfrm>
            <a:off x="9467923" y="2932687"/>
            <a:ext cx="2713455" cy="21155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FA9A249-59CF-3A45-EF27-34587DFD3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" t="7416" r="-10" b="47961"/>
          <a:stretch>
            <a:fillRect/>
          </a:stretch>
        </p:blipFill>
        <p:spPr>
          <a:xfrm>
            <a:off x="6903655" y="918210"/>
            <a:ext cx="5134657" cy="203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6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customXml/itemProps2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1244</Words>
  <Application>Microsoft Office PowerPoint</Application>
  <PresentationFormat>Widescreen</PresentationFormat>
  <Paragraphs>246</Paragraphs>
  <Slides>13</Slides>
  <Notes>2</Notes>
  <HiddenSlides>5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Cambria Math</vt:lpstr>
      <vt:lpstr>Courier New</vt:lpstr>
      <vt:lpstr>Times New Roman</vt:lpstr>
      <vt:lpstr>Tema di Office</vt:lpstr>
      <vt:lpstr>1_Tema di Office</vt:lpstr>
      <vt:lpstr>Experimental activities at ChAMBRe</vt:lpstr>
      <vt:lpstr>ChAMBRe: Chamber for Aerosol Modelling and Bio-aerosol Research</vt:lpstr>
      <vt:lpstr>Bioaerosol studies</vt:lpstr>
      <vt:lpstr>Carbonaceous aerosols</vt:lpstr>
      <vt:lpstr>Standard samples for OP and Toxicological assays</vt:lpstr>
      <vt:lpstr>Plants interactions with airborne pollutants</vt:lpstr>
      <vt:lpstr>ITINERIS-access to ChAMBRe</vt:lpstr>
      <vt:lpstr>Presentazione standard di PowerPoint</vt:lpstr>
      <vt:lpstr>Bioaerosol studies</vt:lpstr>
      <vt:lpstr>Test of new instrument</vt:lpstr>
      <vt:lpstr>Carbonaceous aerosols produced by the combustion of different fuels </vt:lpstr>
      <vt:lpstr>Standard samples for OP and Toxicological assays</vt:lpstr>
      <vt:lpstr>Plants interactions with airborne pollutants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Virginia Vernocchi</cp:lastModifiedBy>
  <cp:revision>2</cp:revision>
  <dcterms:created xsi:type="dcterms:W3CDTF">2024-06-13T13:49:20Z</dcterms:created>
  <dcterms:modified xsi:type="dcterms:W3CDTF">2025-09-23T12:44:30Z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