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0" r:id="rId5"/>
  </p:sldMasterIdLst>
  <p:notesMasterIdLst>
    <p:notesMasterId r:id="rId14"/>
  </p:notesMasterIdLst>
  <p:sldIdLst>
    <p:sldId id="269" r:id="rId6"/>
    <p:sldId id="267" r:id="rId7"/>
    <p:sldId id="270" r:id="rId8"/>
    <p:sldId id="268" r:id="rId9"/>
    <p:sldId id="272" r:id="rId10"/>
    <p:sldId id="275" r:id="rId11"/>
    <p:sldId id="277" r:id="rId12"/>
    <p:sldId id="263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AA4A"/>
    <a:srgbClr val="59A34D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27" autoAdjust="0"/>
    <p:restoredTop sz="94801"/>
  </p:normalViewPr>
  <p:slideViewPr>
    <p:cSldViewPr snapToGrid="0">
      <p:cViewPr varScale="1">
        <p:scale>
          <a:sx n="72" d="100"/>
          <a:sy n="72" d="100"/>
        </p:scale>
        <p:origin x="56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oglio_di_lavoro_di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oglio_di_lavoro_di_Microsoft_Excel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oglio_di_lavoro_di_Microsoft_Excel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oglio_di_lavoro_di_Microsoft_Excel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giuse\xrf%20online\confronto%20XACT-EDXRF%20per%20poster%20elaborazione%20dati%20(Salvato%20automaticamente)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oglio_di_lavoro_di_Microsoft_Excel4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oglio_di_lavoro_di_Microsoft_Excel5.xlsx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Pb</a:t>
            </a:r>
          </a:p>
        </c:rich>
      </c:tx>
      <c:layout>
        <c:manualLayout>
          <c:xMode val="edge"/>
          <c:yMode val="edge"/>
          <c:x val="0.49608333333333332"/>
          <c:y val="2.777777777777777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1914260717410323E-2"/>
          <c:y val="0.17171296296296296"/>
          <c:w val="0.83743307086614172"/>
          <c:h val="0.72088764946048411"/>
        </c:manualLayout>
      </c:layout>
      <c:scatterChart>
        <c:scatterStyle val="lineMarker"/>
        <c:varyColors val="0"/>
        <c:ser>
          <c:idx val="1"/>
          <c:order val="0"/>
          <c:tx>
            <c:strRef>
              <c:f>'MATRICE CONFRONTO XACT vs EDXRF'!$AF$3</c:f>
              <c:strCache>
                <c:ptCount val="1"/>
                <c:pt idx="0">
                  <c:v>XACT</c:v>
                </c:pt>
              </c:strCache>
            </c:strRef>
          </c:tx>
          <c:marker>
            <c:symbol val="none"/>
          </c:marker>
          <c:xVal>
            <c:numRef>
              <c:f>'MATRICE CONFRONTO XACT vs EDXRF'!$A$6:$A$81</c:f>
              <c:numCache>
                <c:formatCode>m/d/yyyy</c:formatCode>
                <c:ptCount val="76"/>
                <c:pt idx="0">
                  <c:v>45626</c:v>
                </c:pt>
                <c:pt idx="1">
                  <c:v>45628</c:v>
                </c:pt>
                <c:pt idx="2">
                  <c:v>45630</c:v>
                </c:pt>
                <c:pt idx="3">
                  <c:v>45633</c:v>
                </c:pt>
                <c:pt idx="4">
                  <c:v>45636</c:v>
                </c:pt>
                <c:pt idx="5">
                  <c:v>45639</c:v>
                </c:pt>
                <c:pt idx="6">
                  <c:v>45642</c:v>
                </c:pt>
                <c:pt idx="7">
                  <c:v>45645</c:v>
                </c:pt>
                <c:pt idx="8">
                  <c:v>45648</c:v>
                </c:pt>
                <c:pt idx="9">
                  <c:v>45651</c:v>
                </c:pt>
                <c:pt idx="10">
                  <c:v>45654</c:v>
                </c:pt>
                <c:pt idx="11">
                  <c:v>45657</c:v>
                </c:pt>
                <c:pt idx="12">
                  <c:v>45658</c:v>
                </c:pt>
                <c:pt idx="13">
                  <c:v>45661</c:v>
                </c:pt>
                <c:pt idx="14">
                  <c:v>45665</c:v>
                </c:pt>
                <c:pt idx="15">
                  <c:v>45667</c:v>
                </c:pt>
                <c:pt idx="16">
                  <c:v>45670</c:v>
                </c:pt>
                <c:pt idx="17">
                  <c:v>45673</c:v>
                </c:pt>
                <c:pt idx="18">
                  <c:v>45676</c:v>
                </c:pt>
                <c:pt idx="19">
                  <c:v>45679</c:v>
                </c:pt>
                <c:pt idx="20">
                  <c:v>45682</c:v>
                </c:pt>
                <c:pt idx="21">
                  <c:v>45685</c:v>
                </c:pt>
                <c:pt idx="22">
                  <c:v>45689</c:v>
                </c:pt>
                <c:pt idx="23">
                  <c:v>45692</c:v>
                </c:pt>
                <c:pt idx="24">
                  <c:v>45694</c:v>
                </c:pt>
                <c:pt idx="25">
                  <c:v>45697</c:v>
                </c:pt>
                <c:pt idx="26">
                  <c:v>45700</c:v>
                </c:pt>
                <c:pt idx="27">
                  <c:v>45703</c:v>
                </c:pt>
                <c:pt idx="28">
                  <c:v>45706</c:v>
                </c:pt>
                <c:pt idx="29">
                  <c:v>45709</c:v>
                </c:pt>
                <c:pt idx="30">
                  <c:v>45712</c:v>
                </c:pt>
                <c:pt idx="31">
                  <c:v>45715</c:v>
                </c:pt>
                <c:pt idx="32">
                  <c:v>45718</c:v>
                </c:pt>
                <c:pt idx="33">
                  <c:v>45721</c:v>
                </c:pt>
                <c:pt idx="34">
                  <c:v>45724</c:v>
                </c:pt>
                <c:pt idx="35">
                  <c:v>45727</c:v>
                </c:pt>
                <c:pt idx="36">
                  <c:v>45729</c:v>
                </c:pt>
                <c:pt idx="37">
                  <c:v>45730</c:v>
                </c:pt>
                <c:pt idx="38">
                  <c:v>45731</c:v>
                </c:pt>
                <c:pt idx="39">
                  <c:v>45733</c:v>
                </c:pt>
                <c:pt idx="40">
                  <c:v>45736</c:v>
                </c:pt>
                <c:pt idx="41">
                  <c:v>45739</c:v>
                </c:pt>
                <c:pt idx="42">
                  <c:v>45742</c:v>
                </c:pt>
                <c:pt idx="43">
                  <c:v>45745</c:v>
                </c:pt>
                <c:pt idx="44">
                  <c:v>45748</c:v>
                </c:pt>
                <c:pt idx="45">
                  <c:v>45750</c:v>
                </c:pt>
                <c:pt idx="46">
                  <c:v>45753</c:v>
                </c:pt>
                <c:pt idx="47">
                  <c:v>45756</c:v>
                </c:pt>
                <c:pt idx="48">
                  <c:v>45759</c:v>
                </c:pt>
                <c:pt idx="49">
                  <c:v>45761</c:v>
                </c:pt>
                <c:pt idx="50">
                  <c:v>45763</c:v>
                </c:pt>
                <c:pt idx="51">
                  <c:v>45771</c:v>
                </c:pt>
                <c:pt idx="52">
                  <c:v>45773</c:v>
                </c:pt>
                <c:pt idx="53">
                  <c:v>45776</c:v>
                </c:pt>
                <c:pt idx="54">
                  <c:v>45777</c:v>
                </c:pt>
                <c:pt idx="55">
                  <c:v>45779</c:v>
                </c:pt>
                <c:pt idx="56">
                  <c:v>45782</c:v>
                </c:pt>
                <c:pt idx="57">
                  <c:v>45785</c:v>
                </c:pt>
                <c:pt idx="58">
                  <c:v>45787</c:v>
                </c:pt>
                <c:pt idx="59">
                  <c:v>45791</c:v>
                </c:pt>
                <c:pt idx="60">
                  <c:v>45792</c:v>
                </c:pt>
                <c:pt idx="61">
                  <c:v>45794</c:v>
                </c:pt>
                <c:pt idx="62">
                  <c:v>45797</c:v>
                </c:pt>
                <c:pt idx="63">
                  <c:v>45800</c:v>
                </c:pt>
                <c:pt idx="64">
                  <c:v>45803</c:v>
                </c:pt>
                <c:pt idx="65">
                  <c:v>45806</c:v>
                </c:pt>
                <c:pt idx="66">
                  <c:v>45809</c:v>
                </c:pt>
                <c:pt idx="67">
                  <c:v>45812</c:v>
                </c:pt>
                <c:pt idx="68">
                  <c:v>45815</c:v>
                </c:pt>
                <c:pt idx="69">
                  <c:v>45818</c:v>
                </c:pt>
                <c:pt idx="70">
                  <c:v>45821</c:v>
                </c:pt>
                <c:pt idx="71">
                  <c:v>45824</c:v>
                </c:pt>
                <c:pt idx="72">
                  <c:v>45827</c:v>
                </c:pt>
                <c:pt idx="73">
                  <c:v>45829</c:v>
                </c:pt>
                <c:pt idx="74">
                  <c:v>45833</c:v>
                </c:pt>
                <c:pt idx="75">
                  <c:v>45834</c:v>
                </c:pt>
              </c:numCache>
            </c:numRef>
          </c:xVal>
          <c:yVal>
            <c:numRef>
              <c:f>'MATRICE CONFRONTO XACT vs EDXRF'!$AF$6:$AF$81</c:f>
              <c:numCache>
                <c:formatCode>General</c:formatCode>
                <c:ptCount val="76"/>
                <c:pt idx="0">
                  <c:v>0.18316250000000001</c:v>
                </c:pt>
                <c:pt idx="1">
                  <c:v>1.36365</c:v>
                </c:pt>
                <c:pt idx="2">
                  <c:v>2.2659625000000001</c:v>
                </c:pt>
                <c:pt idx="3">
                  <c:v>2.9071249999999997</c:v>
                </c:pt>
                <c:pt idx="4">
                  <c:v>1.4521249999999999</c:v>
                </c:pt>
                <c:pt idx="5">
                  <c:v>9.2326250000000005</c:v>
                </c:pt>
                <c:pt idx="6">
                  <c:v>0.58679999999999999</c:v>
                </c:pt>
                <c:pt idx="7">
                  <c:v>2.6731874999999996</c:v>
                </c:pt>
                <c:pt idx="8">
                  <c:v>0.4513375</c:v>
                </c:pt>
                <c:pt idx="9">
                  <c:v>3.1050000000000001E-2</c:v>
                </c:pt>
                <c:pt idx="10">
                  <c:v>0.77326249999999996</c:v>
                </c:pt>
                <c:pt idx="11">
                  <c:v>7.9138374999999996</c:v>
                </c:pt>
                <c:pt idx="12">
                  <c:v>3.9852749999999997</c:v>
                </c:pt>
                <c:pt idx="13">
                  <c:v>1.4762</c:v>
                </c:pt>
                <c:pt idx="14">
                  <c:v>2.4321875000000004</c:v>
                </c:pt>
                <c:pt idx="15">
                  <c:v>1.9723999999999999</c:v>
                </c:pt>
                <c:pt idx="16">
                  <c:v>0.90922500000000006</c:v>
                </c:pt>
                <c:pt idx="17">
                  <c:v>3.4536714285714285</c:v>
                </c:pt>
                <c:pt idx="18">
                  <c:v>2.8511125000000002</c:v>
                </c:pt>
                <c:pt idx="19">
                  <c:v>3.5208124999999999</c:v>
                </c:pt>
                <c:pt idx="20">
                  <c:v>3.0019874999999998</c:v>
                </c:pt>
                <c:pt idx="21">
                  <c:v>3.3925874999999994</c:v>
                </c:pt>
                <c:pt idx="22">
                  <c:v>7.6011375000000001</c:v>
                </c:pt>
                <c:pt idx="23">
                  <c:v>1.8364</c:v>
                </c:pt>
                <c:pt idx="24">
                  <c:v>3.8996124999999999</c:v>
                </c:pt>
                <c:pt idx="25">
                  <c:v>1.6315625</c:v>
                </c:pt>
                <c:pt idx="26">
                  <c:v>2.4657124999999995</c:v>
                </c:pt>
                <c:pt idx="27">
                  <c:v>7.7912499999999996E-2</c:v>
                </c:pt>
                <c:pt idx="28">
                  <c:v>1.3437000000000001</c:v>
                </c:pt>
                <c:pt idx="29">
                  <c:v>5.0152000000000001</c:v>
                </c:pt>
                <c:pt idx="30">
                  <c:v>4.1699875000000004</c:v>
                </c:pt>
                <c:pt idx="31">
                  <c:v>0.61339999999999995</c:v>
                </c:pt>
                <c:pt idx="32">
                  <c:v>0.20222499999999999</c:v>
                </c:pt>
                <c:pt idx="33">
                  <c:v>1.9419124999999999</c:v>
                </c:pt>
                <c:pt idx="34">
                  <c:v>3.4090000000000003</c:v>
                </c:pt>
                <c:pt idx="35">
                  <c:v>2.7356374999999997</c:v>
                </c:pt>
                <c:pt idx="36">
                  <c:v>1.7956249999999998</c:v>
                </c:pt>
                <c:pt idx="37">
                  <c:v>2.235325</c:v>
                </c:pt>
                <c:pt idx="38">
                  <c:v>6.1195249999999994</c:v>
                </c:pt>
                <c:pt idx="39">
                  <c:v>0.6342875</c:v>
                </c:pt>
                <c:pt idx="40">
                  <c:v>5.1673499999999999</c:v>
                </c:pt>
                <c:pt idx="41">
                  <c:v>2.58625E-2</c:v>
                </c:pt>
                <c:pt idx="42">
                  <c:v>0.44671249999999996</c:v>
                </c:pt>
                <c:pt idx="43">
                  <c:v>0.37068750000000006</c:v>
                </c:pt>
                <c:pt idx="44">
                  <c:v>4.3602499999999997</c:v>
                </c:pt>
                <c:pt idx="45">
                  <c:v>1.5838625000000002</c:v>
                </c:pt>
                <c:pt idx="46">
                  <c:v>4.2267999999999999</c:v>
                </c:pt>
                <c:pt idx="47">
                  <c:v>0.804975</c:v>
                </c:pt>
                <c:pt idx="48">
                  <c:v>9.6108375000000006</c:v>
                </c:pt>
                <c:pt idx="49">
                  <c:v>0.52639999999999998</c:v>
                </c:pt>
                <c:pt idx="50">
                  <c:v>1.0463</c:v>
                </c:pt>
                <c:pt idx="51">
                  <c:v>1.1782875000000002</c:v>
                </c:pt>
                <c:pt idx="52">
                  <c:v>1.4525625</c:v>
                </c:pt>
                <c:pt idx="53">
                  <c:v>1.1835749999999998</c:v>
                </c:pt>
                <c:pt idx="54">
                  <c:v>0.99612500000000015</c:v>
                </c:pt>
                <c:pt idx="55">
                  <c:v>112.284475</c:v>
                </c:pt>
                <c:pt idx="56">
                  <c:v>1.0493874999999999</c:v>
                </c:pt>
                <c:pt idx="57">
                  <c:v>3.0925000000000001E-2</c:v>
                </c:pt>
                <c:pt idx="58">
                  <c:v>1.1257874999999999</c:v>
                </c:pt>
                <c:pt idx="59">
                  <c:v>2.9655374999999999</c:v>
                </c:pt>
                <c:pt idx="60">
                  <c:v>3.2836500000000002</c:v>
                </c:pt>
                <c:pt idx="61">
                  <c:v>0.1862625</c:v>
                </c:pt>
                <c:pt idx="62">
                  <c:v>1.6404625000000002</c:v>
                </c:pt>
                <c:pt idx="63">
                  <c:v>1.0260125</c:v>
                </c:pt>
                <c:pt idx="64">
                  <c:v>0.56324999999999992</c:v>
                </c:pt>
                <c:pt idx="65">
                  <c:v>0.8439875</c:v>
                </c:pt>
                <c:pt idx="66">
                  <c:v>1.5823624999999999</c:v>
                </c:pt>
                <c:pt idx="67">
                  <c:v>5.8711000000000011</c:v>
                </c:pt>
                <c:pt idx="68">
                  <c:v>3.7751500000000009</c:v>
                </c:pt>
                <c:pt idx="69">
                  <c:v>0.7588125</c:v>
                </c:pt>
                <c:pt idx="70">
                  <c:v>3.8888875000000001</c:v>
                </c:pt>
                <c:pt idx="71">
                  <c:v>3.0295000000000001</c:v>
                </c:pt>
                <c:pt idx="72">
                  <c:v>1.5264249999999999</c:v>
                </c:pt>
                <c:pt idx="73">
                  <c:v>1.5975000000000001</c:v>
                </c:pt>
                <c:pt idx="74">
                  <c:v>1.6231</c:v>
                </c:pt>
                <c:pt idx="75">
                  <c:v>2.329825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D4B-4DD1-8F59-03FDD85E3208}"/>
            </c:ext>
          </c:extLst>
        </c:ser>
        <c:ser>
          <c:idx val="0"/>
          <c:order val="1"/>
          <c:tx>
            <c:strRef>
              <c:f>'MATRICE CONFRONTO XACT vs EDXRF'!$AG$3</c:f>
              <c:strCache>
                <c:ptCount val="1"/>
                <c:pt idx="0">
                  <c:v>EDXRF</c:v>
                </c:pt>
              </c:strCache>
            </c:strRef>
          </c:tx>
          <c:marker>
            <c:symbol val="none"/>
          </c:marker>
          <c:xVal>
            <c:numRef>
              <c:f>'MATRICE CONFRONTO XACT vs EDXRF'!$A$6:$A$81</c:f>
              <c:numCache>
                <c:formatCode>m/d/yyyy</c:formatCode>
                <c:ptCount val="76"/>
                <c:pt idx="0">
                  <c:v>45626</c:v>
                </c:pt>
                <c:pt idx="1">
                  <c:v>45628</c:v>
                </c:pt>
                <c:pt idx="2">
                  <c:v>45630</c:v>
                </c:pt>
                <c:pt idx="3">
                  <c:v>45633</c:v>
                </c:pt>
                <c:pt idx="4">
                  <c:v>45636</c:v>
                </c:pt>
                <c:pt idx="5">
                  <c:v>45639</c:v>
                </c:pt>
                <c:pt idx="6">
                  <c:v>45642</c:v>
                </c:pt>
                <c:pt idx="7">
                  <c:v>45645</c:v>
                </c:pt>
                <c:pt idx="8">
                  <c:v>45648</c:v>
                </c:pt>
                <c:pt idx="9">
                  <c:v>45651</c:v>
                </c:pt>
                <c:pt idx="10">
                  <c:v>45654</c:v>
                </c:pt>
                <c:pt idx="11">
                  <c:v>45657</c:v>
                </c:pt>
                <c:pt idx="12">
                  <c:v>45658</c:v>
                </c:pt>
                <c:pt idx="13">
                  <c:v>45661</c:v>
                </c:pt>
                <c:pt idx="14">
                  <c:v>45665</c:v>
                </c:pt>
                <c:pt idx="15">
                  <c:v>45667</c:v>
                </c:pt>
                <c:pt idx="16">
                  <c:v>45670</c:v>
                </c:pt>
                <c:pt idx="17">
                  <c:v>45673</c:v>
                </c:pt>
                <c:pt idx="18">
                  <c:v>45676</c:v>
                </c:pt>
                <c:pt idx="19">
                  <c:v>45679</c:v>
                </c:pt>
                <c:pt idx="20">
                  <c:v>45682</c:v>
                </c:pt>
                <c:pt idx="21">
                  <c:v>45685</c:v>
                </c:pt>
                <c:pt idx="22">
                  <c:v>45689</c:v>
                </c:pt>
                <c:pt idx="23">
                  <c:v>45692</c:v>
                </c:pt>
                <c:pt idx="24">
                  <c:v>45694</c:v>
                </c:pt>
                <c:pt idx="25">
                  <c:v>45697</c:v>
                </c:pt>
                <c:pt idx="26">
                  <c:v>45700</c:v>
                </c:pt>
                <c:pt idx="27">
                  <c:v>45703</c:v>
                </c:pt>
                <c:pt idx="28">
                  <c:v>45706</c:v>
                </c:pt>
                <c:pt idx="29">
                  <c:v>45709</c:v>
                </c:pt>
                <c:pt idx="30">
                  <c:v>45712</c:v>
                </c:pt>
                <c:pt idx="31">
                  <c:v>45715</c:v>
                </c:pt>
                <c:pt idx="32">
                  <c:v>45718</c:v>
                </c:pt>
                <c:pt idx="33">
                  <c:v>45721</c:v>
                </c:pt>
                <c:pt idx="34">
                  <c:v>45724</c:v>
                </c:pt>
                <c:pt idx="35">
                  <c:v>45727</c:v>
                </c:pt>
                <c:pt idx="36">
                  <c:v>45729</c:v>
                </c:pt>
                <c:pt idx="37">
                  <c:v>45730</c:v>
                </c:pt>
                <c:pt idx="38">
                  <c:v>45731</c:v>
                </c:pt>
                <c:pt idx="39">
                  <c:v>45733</c:v>
                </c:pt>
                <c:pt idx="40">
                  <c:v>45736</c:v>
                </c:pt>
                <c:pt idx="41">
                  <c:v>45739</c:v>
                </c:pt>
                <c:pt idx="42">
                  <c:v>45742</c:v>
                </c:pt>
                <c:pt idx="43">
                  <c:v>45745</c:v>
                </c:pt>
                <c:pt idx="44">
                  <c:v>45748</c:v>
                </c:pt>
                <c:pt idx="45">
                  <c:v>45750</c:v>
                </c:pt>
                <c:pt idx="46">
                  <c:v>45753</c:v>
                </c:pt>
                <c:pt idx="47">
                  <c:v>45756</c:v>
                </c:pt>
                <c:pt idx="48">
                  <c:v>45759</c:v>
                </c:pt>
                <c:pt idx="49">
                  <c:v>45761</c:v>
                </c:pt>
                <c:pt idx="50">
                  <c:v>45763</c:v>
                </c:pt>
                <c:pt idx="51">
                  <c:v>45771</c:v>
                </c:pt>
                <c:pt idx="52">
                  <c:v>45773</c:v>
                </c:pt>
                <c:pt idx="53">
                  <c:v>45776</c:v>
                </c:pt>
                <c:pt idx="54">
                  <c:v>45777</c:v>
                </c:pt>
                <c:pt idx="55">
                  <c:v>45779</c:v>
                </c:pt>
                <c:pt idx="56">
                  <c:v>45782</c:v>
                </c:pt>
                <c:pt idx="57">
                  <c:v>45785</c:v>
                </c:pt>
                <c:pt idx="58">
                  <c:v>45787</c:v>
                </c:pt>
                <c:pt idx="59">
                  <c:v>45791</c:v>
                </c:pt>
                <c:pt idx="60">
                  <c:v>45792</c:v>
                </c:pt>
                <c:pt idx="61">
                  <c:v>45794</c:v>
                </c:pt>
                <c:pt idx="62">
                  <c:v>45797</c:v>
                </c:pt>
                <c:pt idx="63">
                  <c:v>45800</c:v>
                </c:pt>
                <c:pt idx="64">
                  <c:v>45803</c:v>
                </c:pt>
                <c:pt idx="65">
                  <c:v>45806</c:v>
                </c:pt>
                <c:pt idx="66">
                  <c:v>45809</c:v>
                </c:pt>
                <c:pt idx="67">
                  <c:v>45812</c:v>
                </c:pt>
                <c:pt idx="68">
                  <c:v>45815</c:v>
                </c:pt>
                <c:pt idx="69">
                  <c:v>45818</c:v>
                </c:pt>
                <c:pt idx="70">
                  <c:v>45821</c:v>
                </c:pt>
                <c:pt idx="71">
                  <c:v>45824</c:v>
                </c:pt>
                <c:pt idx="72">
                  <c:v>45827</c:v>
                </c:pt>
                <c:pt idx="73">
                  <c:v>45829</c:v>
                </c:pt>
                <c:pt idx="74">
                  <c:v>45833</c:v>
                </c:pt>
                <c:pt idx="75">
                  <c:v>45834</c:v>
                </c:pt>
              </c:numCache>
            </c:numRef>
          </c:xVal>
          <c:yVal>
            <c:numRef>
              <c:f>'MATRICE CONFRONTO XACT vs EDXRF'!$AG$6:$AG$81</c:f>
              <c:numCache>
                <c:formatCode>General</c:formatCode>
                <c:ptCount val="76"/>
                <c:pt idx="0">
                  <c:v>0.49485061390873192</c:v>
                </c:pt>
                <c:pt idx="1">
                  <c:v>1.6206357605510968</c:v>
                </c:pt>
                <c:pt idx="2">
                  <c:v>3.8976606160650724</c:v>
                </c:pt>
                <c:pt idx="3">
                  <c:v>3.0568193912303112</c:v>
                </c:pt>
                <c:pt idx="4">
                  <c:v>2.5122847628330081</c:v>
                </c:pt>
                <c:pt idx="5">
                  <c:v>10.686820973075108</c:v>
                </c:pt>
                <c:pt idx="6">
                  <c:v>1.7069227943106071</c:v>
                </c:pt>
                <c:pt idx="7">
                  <c:v>3.6000382161860252</c:v>
                </c:pt>
                <c:pt idx="8">
                  <c:v>0.84124604364484434</c:v>
                </c:pt>
                <c:pt idx="9">
                  <c:v>0.30933814413214855</c:v>
                </c:pt>
                <c:pt idx="10">
                  <c:v>1.7443484140282797</c:v>
                </c:pt>
                <c:pt idx="11">
                  <c:v>9.3420119527908874</c:v>
                </c:pt>
                <c:pt idx="12">
                  <c:v>0.22747619070219582</c:v>
                </c:pt>
                <c:pt idx="13">
                  <c:v>2.0043646828611861</c:v>
                </c:pt>
                <c:pt idx="14">
                  <c:v>3.1189833210964659</c:v>
                </c:pt>
                <c:pt idx="15">
                  <c:v>3.1053577899530302</c:v>
                </c:pt>
                <c:pt idx="16">
                  <c:v>1.4230334659385948</c:v>
                </c:pt>
                <c:pt idx="17">
                  <c:v>4.3438218574600063</c:v>
                </c:pt>
                <c:pt idx="18">
                  <c:v>4.0611135453694978</c:v>
                </c:pt>
                <c:pt idx="19">
                  <c:v>4.7914435198803682</c:v>
                </c:pt>
                <c:pt idx="20">
                  <c:v>4.2336797052529391</c:v>
                </c:pt>
                <c:pt idx="21">
                  <c:v>3.7999916103922167</c:v>
                </c:pt>
                <c:pt idx="22">
                  <c:v>9.2831717617734437</c:v>
                </c:pt>
                <c:pt idx="23">
                  <c:v>2.7724802900544345</c:v>
                </c:pt>
                <c:pt idx="24">
                  <c:v>4.578539160538261</c:v>
                </c:pt>
                <c:pt idx="25">
                  <c:v>2.7838398373072022</c:v>
                </c:pt>
                <c:pt idx="26">
                  <c:v>3.6375507207480782</c:v>
                </c:pt>
                <c:pt idx="27">
                  <c:v>0.51976405715493201</c:v>
                </c:pt>
                <c:pt idx="28">
                  <c:v>2.288684089327885</c:v>
                </c:pt>
                <c:pt idx="29">
                  <c:v>6.0388322665224408</c:v>
                </c:pt>
                <c:pt idx="30">
                  <c:v>5.479369470044495</c:v>
                </c:pt>
                <c:pt idx="31">
                  <c:v>1.1510744061386715</c:v>
                </c:pt>
                <c:pt idx="32">
                  <c:v>0.64341158369065399</c:v>
                </c:pt>
                <c:pt idx="33">
                  <c:v>2.6723397714336832</c:v>
                </c:pt>
                <c:pt idx="34">
                  <c:v>4.5033873926012058</c:v>
                </c:pt>
                <c:pt idx="35">
                  <c:v>4.1094371812710611</c:v>
                </c:pt>
                <c:pt idx="36">
                  <c:v>2.8222983631383847</c:v>
                </c:pt>
                <c:pt idx="37">
                  <c:v>3.1047338596598788</c:v>
                </c:pt>
                <c:pt idx="38">
                  <c:v>7.0031596664821372</c:v>
                </c:pt>
                <c:pt idx="39">
                  <c:v>1.7692202264355497</c:v>
                </c:pt>
                <c:pt idx="40">
                  <c:v>5.8249505766857963</c:v>
                </c:pt>
                <c:pt idx="41">
                  <c:v>0.58159821768999542</c:v>
                </c:pt>
                <c:pt idx="42">
                  <c:v>2.042191460241733</c:v>
                </c:pt>
                <c:pt idx="43">
                  <c:v>1.2996238890040843</c:v>
                </c:pt>
                <c:pt idx="44">
                  <c:v>5.0288274963375077</c:v>
                </c:pt>
                <c:pt idx="45">
                  <c:v>2.3445689383924706</c:v>
                </c:pt>
                <c:pt idx="46">
                  <c:v>6.5753275323122757</c:v>
                </c:pt>
                <c:pt idx="47">
                  <c:v>2.3317279395349022</c:v>
                </c:pt>
                <c:pt idx="48">
                  <c:v>9.8300477810692097</c:v>
                </c:pt>
                <c:pt idx="49">
                  <c:v>1.6270294532573417</c:v>
                </c:pt>
                <c:pt idx="50">
                  <c:v>1.8996833058860432</c:v>
                </c:pt>
                <c:pt idx="51">
                  <c:v>2.4433249061743636</c:v>
                </c:pt>
                <c:pt idx="52">
                  <c:v>2.0481553202553591</c:v>
                </c:pt>
                <c:pt idx="53">
                  <c:v>2.5343318379417523</c:v>
                </c:pt>
                <c:pt idx="54">
                  <c:v>2.2584573102164205</c:v>
                </c:pt>
                <c:pt idx="55">
                  <c:v>98.58027139371633</c:v>
                </c:pt>
                <c:pt idx="56">
                  <c:v>2.1954985216676288</c:v>
                </c:pt>
                <c:pt idx="57">
                  <c:v>1.2439029872788867</c:v>
                </c:pt>
                <c:pt idx="58">
                  <c:v>2.0348501116896101</c:v>
                </c:pt>
                <c:pt idx="59">
                  <c:v>4.5970168051842419</c:v>
                </c:pt>
                <c:pt idx="60">
                  <c:v>4.6339700687518564</c:v>
                </c:pt>
                <c:pt idx="61">
                  <c:v>1.2809407734452889</c:v>
                </c:pt>
                <c:pt idx="62">
                  <c:v>2.7411366347575576</c:v>
                </c:pt>
                <c:pt idx="63">
                  <c:v>1.9113604962224771</c:v>
                </c:pt>
                <c:pt idx="64">
                  <c:v>1.0580524462569534</c:v>
                </c:pt>
                <c:pt idx="65">
                  <c:v>0.9465055446844487</c:v>
                </c:pt>
                <c:pt idx="66">
                  <c:v>2.6671283245864803</c:v>
                </c:pt>
                <c:pt idx="67">
                  <c:v>7.6185190606552595</c:v>
                </c:pt>
                <c:pt idx="68">
                  <c:v>5.1530085616112338</c:v>
                </c:pt>
                <c:pt idx="69">
                  <c:v>2.0248102911220176</c:v>
                </c:pt>
                <c:pt idx="70">
                  <c:v>5.4624125926135925</c:v>
                </c:pt>
                <c:pt idx="71">
                  <c:v>4.7468082957838718</c:v>
                </c:pt>
                <c:pt idx="72">
                  <c:v>2.9642176712408959</c:v>
                </c:pt>
                <c:pt idx="73">
                  <c:v>2.6911926817830234</c:v>
                </c:pt>
                <c:pt idx="74">
                  <c:v>2.5915433764835858</c:v>
                </c:pt>
                <c:pt idx="75">
                  <c:v>3.461562851224961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D4B-4DD1-8F59-03FDD85E32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14910184"/>
        <c:axId val="714906248"/>
      </c:scatterChart>
      <c:valAx>
        <c:axId val="714910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4906248"/>
        <c:crosses val="autoZero"/>
        <c:crossBetween val="midCat"/>
      </c:valAx>
      <c:valAx>
        <c:axId val="714906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ng/m3</a:t>
                </a:r>
              </a:p>
            </c:rich>
          </c:tx>
          <c:layout>
            <c:manualLayout>
              <c:xMode val="edge"/>
              <c:yMode val="edge"/>
              <c:x val="1.6666666666666666E-2"/>
              <c:y val="5.6219378827646542E-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491018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6597200349956256"/>
          <c:y val="4.4539224263633907E-3"/>
          <c:w val="0.2118057742782152"/>
          <c:h val="0.1674343832020997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Sr</a:t>
            </a:r>
          </a:p>
        </c:rich>
      </c:tx>
      <c:layout>
        <c:manualLayout>
          <c:xMode val="edge"/>
          <c:yMode val="edge"/>
          <c:x val="0.49608333333333332"/>
          <c:y val="2.777777777777777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2235936334142329E-2"/>
          <c:y val="0.18447326080345527"/>
          <c:w val="0.83743307086614172"/>
          <c:h val="0.72088764946048411"/>
        </c:manualLayout>
      </c:layout>
      <c:scatterChart>
        <c:scatterStyle val="lineMarker"/>
        <c:varyColors val="0"/>
        <c:ser>
          <c:idx val="1"/>
          <c:order val="0"/>
          <c:tx>
            <c:strRef>
              <c:f>'MATRICE CONFRONTO XACT vs EDXRF'!$AB$3</c:f>
              <c:strCache>
                <c:ptCount val="1"/>
                <c:pt idx="0">
                  <c:v>XACT</c:v>
                </c:pt>
              </c:strCache>
            </c:strRef>
          </c:tx>
          <c:marker>
            <c:symbol val="none"/>
          </c:marker>
          <c:xVal>
            <c:numRef>
              <c:f>'MATRICE CONFRONTO XACT vs EDXRF'!$A$6:$A$81</c:f>
              <c:numCache>
                <c:formatCode>m/d/yyyy</c:formatCode>
                <c:ptCount val="76"/>
                <c:pt idx="0">
                  <c:v>45626</c:v>
                </c:pt>
                <c:pt idx="1">
                  <c:v>45628</c:v>
                </c:pt>
                <c:pt idx="2">
                  <c:v>45630</c:v>
                </c:pt>
                <c:pt idx="3">
                  <c:v>45633</c:v>
                </c:pt>
                <c:pt idx="4">
                  <c:v>45636</c:v>
                </c:pt>
                <c:pt idx="5">
                  <c:v>45639</c:v>
                </c:pt>
                <c:pt idx="6">
                  <c:v>45642</c:v>
                </c:pt>
                <c:pt idx="7">
                  <c:v>45645</c:v>
                </c:pt>
                <c:pt idx="8">
                  <c:v>45648</c:v>
                </c:pt>
                <c:pt idx="9">
                  <c:v>45651</c:v>
                </c:pt>
                <c:pt idx="10">
                  <c:v>45654</c:v>
                </c:pt>
                <c:pt idx="11">
                  <c:v>45657</c:v>
                </c:pt>
                <c:pt idx="12">
                  <c:v>45658</c:v>
                </c:pt>
                <c:pt idx="13">
                  <c:v>45661</c:v>
                </c:pt>
                <c:pt idx="14">
                  <c:v>45665</c:v>
                </c:pt>
                <c:pt idx="15">
                  <c:v>45667</c:v>
                </c:pt>
                <c:pt idx="16">
                  <c:v>45670</c:v>
                </c:pt>
                <c:pt idx="17">
                  <c:v>45673</c:v>
                </c:pt>
                <c:pt idx="18">
                  <c:v>45676</c:v>
                </c:pt>
                <c:pt idx="19">
                  <c:v>45679</c:v>
                </c:pt>
                <c:pt idx="20">
                  <c:v>45682</c:v>
                </c:pt>
                <c:pt idx="21">
                  <c:v>45685</c:v>
                </c:pt>
                <c:pt idx="22">
                  <c:v>45689</c:v>
                </c:pt>
                <c:pt idx="23">
                  <c:v>45692</c:v>
                </c:pt>
                <c:pt idx="24">
                  <c:v>45694</c:v>
                </c:pt>
                <c:pt idx="25">
                  <c:v>45697</c:v>
                </c:pt>
                <c:pt idx="26">
                  <c:v>45700</c:v>
                </c:pt>
                <c:pt idx="27">
                  <c:v>45703</c:v>
                </c:pt>
                <c:pt idx="28">
                  <c:v>45706</c:v>
                </c:pt>
                <c:pt idx="29">
                  <c:v>45709</c:v>
                </c:pt>
                <c:pt idx="30">
                  <c:v>45712</c:v>
                </c:pt>
                <c:pt idx="31">
                  <c:v>45715</c:v>
                </c:pt>
                <c:pt idx="32">
                  <c:v>45718</c:v>
                </c:pt>
                <c:pt idx="33">
                  <c:v>45721</c:v>
                </c:pt>
                <c:pt idx="34">
                  <c:v>45724</c:v>
                </c:pt>
                <c:pt idx="35">
                  <c:v>45727</c:v>
                </c:pt>
                <c:pt idx="36">
                  <c:v>45729</c:v>
                </c:pt>
                <c:pt idx="37">
                  <c:v>45730</c:v>
                </c:pt>
                <c:pt idx="38">
                  <c:v>45731</c:v>
                </c:pt>
                <c:pt idx="39">
                  <c:v>45733</c:v>
                </c:pt>
                <c:pt idx="40">
                  <c:v>45736</c:v>
                </c:pt>
                <c:pt idx="41">
                  <c:v>45739</c:v>
                </c:pt>
                <c:pt idx="42">
                  <c:v>45742</c:v>
                </c:pt>
                <c:pt idx="43">
                  <c:v>45745</c:v>
                </c:pt>
                <c:pt idx="44">
                  <c:v>45748</c:v>
                </c:pt>
                <c:pt idx="45">
                  <c:v>45750</c:v>
                </c:pt>
                <c:pt idx="46">
                  <c:v>45753</c:v>
                </c:pt>
                <c:pt idx="47">
                  <c:v>45756</c:v>
                </c:pt>
                <c:pt idx="48">
                  <c:v>45759</c:v>
                </c:pt>
                <c:pt idx="49">
                  <c:v>45761</c:v>
                </c:pt>
                <c:pt idx="50">
                  <c:v>45763</c:v>
                </c:pt>
                <c:pt idx="51">
                  <c:v>45771</c:v>
                </c:pt>
                <c:pt idx="52">
                  <c:v>45773</c:v>
                </c:pt>
                <c:pt idx="53">
                  <c:v>45776</c:v>
                </c:pt>
                <c:pt idx="54">
                  <c:v>45777</c:v>
                </c:pt>
                <c:pt idx="55">
                  <c:v>45779</c:v>
                </c:pt>
                <c:pt idx="56">
                  <c:v>45782</c:v>
                </c:pt>
                <c:pt idx="57">
                  <c:v>45785</c:v>
                </c:pt>
                <c:pt idx="58">
                  <c:v>45787</c:v>
                </c:pt>
                <c:pt idx="59">
                  <c:v>45791</c:v>
                </c:pt>
                <c:pt idx="60">
                  <c:v>45792</c:v>
                </c:pt>
                <c:pt idx="61">
                  <c:v>45794</c:v>
                </c:pt>
                <c:pt idx="62">
                  <c:v>45797</c:v>
                </c:pt>
                <c:pt idx="63">
                  <c:v>45800</c:v>
                </c:pt>
                <c:pt idx="64">
                  <c:v>45803</c:v>
                </c:pt>
                <c:pt idx="65">
                  <c:v>45806</c:v>
                </c:pt>
                <c:pt idx="66">
                  <c:v>45809</c:v>
                </c:pt>
                <c:pt idx="67">
                  <c:v>45812</c:v>
                </c:pt>
                <c:pt idx="68">
                  <c:v>45815</c:v>
                </c:pt>
                <c:pt idx="69">
                  <c:v>45818</c:v>
                </c:pt>
                <c:pt idx="70">
                  <c:v>45821</c:v>
                </c:pt>
                <c:pt idx="71">
                  <c:v>45824</c:v>
                </c:pt>
                <c:pt idx="72">
                  <c:v>45827</c:v>
                </c:pt>
                <c:pt idx="73">
                  <c:v>45829</c:v>
                </c:pt>
                <c:pt idx="74">
                  <c:v>45833</c:v>
                </c:pt>
                <c:pt idx="75">
                  <c:v>45834</c:v>
                </c:pt>
              </c:numCache>
            </c:numRef>
          </c:xVal>
          <c:yVal>
            <c:numRef>
              <c:f>'MATRICE CONFRONTO XACT vs EDXRF'!$AB$6:$AB$81</c:f>
              <c:numCache>
                <c:formatCode>General</c:formatCode>
                <c:ptCount val="76"/>
                <c:pt idx="0">
                  <c:v>1.5951499999999998</c:v>
                </c:pt>
                <c:pt idx="1">
                  <c:v>1.3787375000000002</c:v>
                </c:pt>
                <c:pt idx="2">
                  <c:v>0.92251250000000007</c:v>
                </c:pt>
                <c:pt idx="3">
                  <c:v>0.75522500000000004</c:v>
                </c:pt>
                <c:pt idx="4">
                  <c:v>0.43552500000000005</c:v>
                </c:pt>
                <c:pt idx="5">
                  <c:v>0.85622500000000001</c:v>
                </c:pt>
                <c:pt idx="6">
                  <c:v>0.96110000000000007</c:v>
                </c:pt>
                <c:pt idx="7">
                  <c:v>0.86643750000000008</c:v>
                </c:pt>
                <c:pt idx="8">
                  <c:v>0.90654999999999997</c:v>
                </c:pt>
                <c:pt idx="9">
                  <c:v>1.6680874999999999</c:v>
                </c:pt>
                <c:pt idx="10">
                  <c:v>1.2249875000000001</c:v>
                </c:pt>
                <c:pt idx="11">
                  <c:v>0.62157499999999999</c:v>
                </c:pt>
                <c:pt idx="12">
                  <c:v>58.93587500000001</c:v>
                </c:pt>
                <c:pt idx="13">
                  <c:v>1.151675</c:v>
                </c:pt>
                <c:pt idx="14">
                  <c:v>2.9006250000000002</c:v>
                </c:pt>
                <c:pt idx="15">
                  <c:v>1.7935124999999998</c:v>
                </c:pt>
                <c:pt idx="16">
                  <c:v>0.73861250000000001</c:v>
                </c:pt>
                <c:pt idx="17">
                  <c:v>0.8018142857142857</c:v>
                </c:pt>
                <c:pt idx="18">
                  <c:v>17.349337500000001</c:v>
                </c:pt>
                <c:pt idx="19">
                  <c:v>0.9649375</c:v>
                </c:pt>
                <c:pt idx="20">
                  <c:v>3.2736874999999999</c:v>
                </c:pt>
                <c:pt idx="21">
                  <c:v>4.0410124999999999</c:v>
                </c:pt>
                <c:pt idx="22">
                  <c:v>1.2382125000000002</c:v>
                </c:pt>
                <c:pt idx="23">
                  <c:v>3.5323000000000002</c:v>
                </c:pt>
                <c:pt idx="24">
                  <c:v>1.162925</c:v>
                </c:pt>
                <c:pt idx="25">
                  <c:v>1.6778249999999999</c:v>
                </c:pt>
                <c:pt idx="26">
                  <c:v>1.038975</c:v>
                </c:pt>
                <c:pt idx="27">
                  <c:v>3.3336625</c:v>
                </c:pt>
                <c:pt idx="28">
                  <c:v>0.74690000000000001</c:v>
                </c:pt>
                <c:pt idx="29">
                  <c:v>1.1854624999999999</c:v>
                </c:pt>
                <c:pt idx="30">
                  <c:v>1.3740124999999999</c:v>
                </c:pt>
                <c:pt idx="31">
                  <c:v>1.2680250000000002</c:v>
                </c:pt>
                <c:pt idx="32">
                  <c:v>0.96901250000000005</c:v>
                </c:pt>
                <c:pt idx="33">
                  <c:v>0.96894999999999998</c:v>
                </c:pt>
                <c:pt idx="34">
                  <c:v>1.4460249999999999</c:v>
                </c:pt>
                <c:pt idx="35">
                  <c:v>20.4106375</c:v>
                </c:pt>
                <c:pt idx="36">
                  <c:v>6.6707875000000003</c:v>
                </c:pt>
                <c:pt idx="37">
                  <c:v>24.543675</c:v>
                </c:pt>
                <c:pt idx="38">
                  <c:v>14.309162499999999</c:v>
                </c:pt>
                <c:pt idx="39">
                  <c:v>1.9286999999999999</c:v>
                </c:pt>
                <c:pt idx="40">
                  <c:v>1.4280124999999999</c:v>
                </c:pt>
                <c:pt idx="41">
                  <c:v>4.0250000000000004</c:v>
                </c:pt>
                <c:pt idx="42">
                  <c:v>3.6400999999999999</c:v>
                </c:pt>
                <c:pt idx="43">
                  <c:v>0.68820000000000003</c:v>
                </c:pt>
                <c:pt idx="44">
                  <c:v>1.2309749999999999</c:v>
                </c:pt>
                <c:pt idx="45">
                  <c:v>1.3803874999999999</c:v>
                </c:pt>
                <c:pt idx="46">
                  <c:v>0.94031250000000011</c:v>
                </c:pt>
                <c:pt idx="47">
                  <c:v>1.1388125</c:v>
                </c:pt>
                <c:pt idx="48">
                  <c:v>2.1463749999999999</c:v>
                </c:pt>
                <c:pt idx="49">
                  <c:v>1.7948500000000003</c:v>
                </c:pt>
                <c:pt idx="50">
                  <c:v>3.1655124999999997</c:v>
                </c:pt>
                <c:pt idx="51">
                  <c:v>2.054325</c:v>
                </c:pt>
                <c:pt idx="52">
                  <c:v>1.4826874999999999</c:v>
                </c:pt>
                <c:pt idx="53">
                  <c:v>1.5602374999999997</c:v>
                </c:pt>
                <c:pt idx="54">
                  <c:v>2.1643499999999998</c:v>
                </c:pt>
                <c:pt idx="55">
                  <c:v>1.9070249999999997</c:v>
                </c:pt>
                <c:pt idx="56">
                  <c:v>3.0766125</c:v>
                </c:pt>
                <c:pt idx="57">
                  <c:v>1.4945250000000003</c:v>
                </c:pt>
                <c:pt idx="58">
                  <c:v>1.411</c:v>
                </c:pt>
                <c:pt idx="59">
                  <c:v>0.98597500000000005</c:v>
                </c:pt>
                <c:pt idx="60">
                  <c:v>0.88532500000000014</c:v>
                </c:pt>
                <c:pt idx="61">
                  <c:v>0.80715000000000003</c:v>
                </c:pt>
                <c:pt idx="62">
                  <c:v>1.7712875000000001</c:v>
                </c:pt>
                <c:pt idx="63">
                  <c:v>2.6946499999999998</c:v>
                </c:pt>
                <c:pt idx="64">
                  <c:v>1.7567999999999997</c:v>
                </c:pt>
                <c:pt idx="65">
                  <c:v>1.1598374999999999</c:v>
                </c:pt>
                <c:pt idx="66">
                  <c:v>0.90996250000000001</c:v>
                </c:pt>
                <c:pt idx="67">
                  <c:v>3.2928875</c:v>
                </c:pt>
                <c:pt idx="68">
                  <c:v>5.0516874999999999</c:v>
                </c:pt>
                <c:pt idx="69">
                  <c:v>4.0389499999999998</c:v>
                </c:pt>
                <c:pt idx="70">
                  <c:v>2.6156500000000005</c:v>
                </c:pt>
                <c:pt idx="71">
                  <c:v>1.8671250000000001</c:v>
                </c:pt>
                <c:pt idx="72">
                  <c:v>1.8587375000000002</c:v>
                </c:pt>
                <c:pt idx="73">
                  <c:v>2.3449249999999999</c:v>
                </c:pt>
                <c:pt idx="74">
                  <c:v>5.2565875000000002</c:v>
                </c:pt>
                <c:pt idx="75">
                  <c:v>3.8904375000000004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7BA-4525-98AF-E789BD39017B}"/>
            </c:ext>
          </c:extLst>
        </c:ser>
        <c:ser>
          <c:idx val="0"/>
          <c:order val="1"/>
          <c:tx>
            <c:strRef>
              <c:f>'MATRICE CONFRONTO XACT vs EDXRF'!$AC$3</c:f>
              <c:strCache>
                <c:ptCount val="1"/>
                <c:pt idx="0">
                  <c:v>EDXRF</c:v>
                </c:pt>
              </c:strCache>
            </c:strRef>
          </c:tx>
          <c:marker>
            <c:symbol val="none"/>
          </c:marker>
          <c:xVal>
            <c:numRef>
              <c:f>'MATRICE CONFRONTO XACT vs EDXRF'!$A$6:$A$81</c:f>
              <c:numCache>
                <c:formatCode>m/d/yyyy</c:formatCode>
                <c:ptCount val="76"/>
                <c:pt idx="0">
                  <c:v>45626</c:v>
                </c:pt>
                <c:pt idx="1">
                  <c:v>45628</c:v>
                </c:pt>
                <c:pt idx="2">
                  <c:v>45630</c:v>
                </c:pt>
                <c:pt idx="3">
                  <c:v>45633</c:v>
                </c:pt>
                <c:pt idx="4">
                  <c:v>45636</c:v>
                </c:pt>
                <c:pt idx="5">
                  <c:v>45639</c:v>
                </c:pt>
                <c:pt idx="6">
                  <c:v>45642</c:v>
                </c:pt>
                <c:pt idx="7">
                  <c:v>45645</c:v>
                </c:pt>
                <c:pt idx="8">
                  <c:v>45648</c:v>
                </c:pt>
                <c:pt idx="9">
                  <c:v>45651</c:v>
                </c:pt>
                <c:pt idx="10">
                  <c:v>45654</c:v>
                </c:pt>
                <c:pt idx="11">
                  <c:v>45657</c:v>
                </c:pt>
                <c:pt idx="12">
                  <c:v>45658</c:v>
                </c:pt>
                <c:pt idx="13">
                  <c:v>45661</c:v>
                </c:pt>
                <c:pt idx="14">
                  <c:v>45665</c:v>
                </c:pt>
                <c:pt idx="15">
                  <c:v>45667</c:v>
                </c:pt>
                <c:pt idx="16">
                  <c:v>45670</c:v>
                </c:pt>
                <c:pt idx="17">
                  <c:v>45673</c:v>
                </c:pt>
                <c:pt idx="18">
                  <c:v>45676</c:v>
                </c:pt>
                <c:pt idx="19">
                  <c:v>45679</c:v>
                </c:pt>
                <c:pt idx="20">
                  <c:v>45682</c:v>
                </c:pt>
                <c:pt idx="21">
                  <c:v>45685</c:v>
                </c:pt>
                <c:pt idx="22">
                  <c:v>45689</c:v>
                </c:pt>
                <c:pt idx="23">
                  <c:v>45692</c:v>
                </c:pt>
                <c:pt idx="24">
                  <c:v>45694</c:v>
                </c:pt>
                <c:pt idx="25">
                  <c:v>45697</c:v>
                </c:pt>
                <c:pt idx="26">
                  <c:v>45700</c:v>
                </c:pt>
                <c:pt idx="27">
                  <c:v>45703</c:v>
                </c:pt>
                <c:pt idx="28">
                  <c:v>45706</c:v>
                </c:pt>
                <c:pt idx="29">
                  <c:v>45709</c:v>
                </c:pt>
                <c:pt idx="30">
                  <c:v>45712</c:v>
                </c:pt>
                <c:pt idx="31">
                  <c:v>45715</c:v>
                </c:pt>
                <c:pt idx="32">
                  <c:v>45718</c:v>
                </c:pt>
                <c:pt idx="33">
                  <c:v>45721</c:v>
                </c:pt>
                <c:pt idx="34">
                  <c:v>45724</c:v>
                </c:pt>
                <c:pt idx="35">
                  <c:v>45727</c:v>
                </c:pt>
                <c:pt idx="36">
                  <c:v>45729</c:v>
                </c:pt>
                <c:pt idx="37">
                  <c:v>45730</c:v>
                </c:pt>
                <c:pt idx="38">
                  <c:v>45731</c:v>
                </c:pt>
                <c:pt idx="39">
                  <c:v>45733</c:v>
                </c:pt>
                <c:pt idx="40">
                  <c:v>45736</c:v>
                </c:pt>
                <c:pt idx="41">
                  <c:v>45739</c:v>
                </c:pt>
                <c:pt idx="42">
                  <c:v>45742</c:v>
                </c:pt>
                <c:pt idx="43">
                  <c:v>45745</c:v>
                </c:pt>
                <c:pt idx="44">
                  <c:v>45748</c:v>
                </c:pt>
                <c:pt idx="45">
                  <c:v>45750</c:v>
                </c:pt>
                <c:pt idx="46">
                  <c:v>45753</c:v>
                </c:pt>
                <c:pt idx="47">
                  <c:v>45756</c:v>
                </c:pt>
                <c:pt idx="48">
                  <c:v>45759</c:v>
                </c:pt>
                <c:pt idx="49">
                  <c:v>45761</c:v>
                </c:pt>
                <c:pt idx="50">
                  <c:v>45763</c:v>
                </c:pt>
                <c:pt idx="51">
                  <c:v>45771</c:v>
                </c:pt>
                <c:pt idx="52">
                  <c:v>45773</c:v>
                </c:pt>
                <c:pt idx="53">
                  <c:v>45776</c:v>
                </c:pt>
                <c:pt idx="54">
                  <c:v>45777</c:v>
                </c:pt>
                <c:pt idx="55">
                  <c:v>45779</c:v>
                </c:pt>
                <c:pt idx="56">
                  <c:v>45782</c:v>
                </c:pt>
                <c:pt idx="57">
                  <c:v>45785</c:v>
                </c:pt>
                <c:pt idx="58">
                  <c:v>45787</c:v>
                </c:pt>
                <c:pt idx="59">
                  <c:v>45791</c:v>
                </c:pt>
                <c:pt idx="60">
                  <c:v>45792</c:v>
                </c:pt>
                <c:pt idx="61">
                  <c:v>45794</c:v>
                </c:pt>
                <c:pt idx="62">
                  <c:v>45797</c:v>
                </c:pt>
                <c:pt idx="63">
                  <c:v>45800</c:v>
                </c:pt>
                <c:pt idx="64">
                  <c:v>45803</c:v>
                </c:pt>
                <c:pt idx="65">
                  <c:v>45806</c:v>
                </c:pt>
                <c:pt idx="66">
                  <c:v>45809</c:v>
                </c:pt>
                <c:pt idx="67">
                  <c:v>45812</c:v>
                </c:pt>
                <c:pt idx="68">
                  <c:v>45815</c:v>
                </c:pt>
                <c:pt idx="69">
                  <c:v>45818</c:v>
                </c:pt>
                <c:pt idx="70">
                  <c:v>45821</c:v>
                </c:pt>
                <c:pt idx="71">
                  <c:v>45824</c:v>
                </c:pt>
                <c:pt idx="72">
                  <c:v>45827</c:v>
                </c:pt>
                <c:pt idx="73">
                  <c:v>45829</c:v>
                </c:pt>
                <c:pt idx="74">
                  <c:v>45833</c:v>
                </c:pt>
                <c:pt idx="75">
                  <c:v>45834</c:v>
                </c:pt>
              </c:numCache>
            </c:numRef>
          </c:xVal>
          <c:yVal>
            <c:numRef>
              <c:f>'MATRICE CONFRONTO XACT vs EDXRF'!$AC$6:$AC$81</c:f>
              <c:numCache>
                <c:formatCode>General</c:formatCode>
                <c:ptCount val="76"/>
                <c:pt idx="0">
                  <c:v>1.4126438618925832</c:v>
                </c:pt>
                <c:pt idx="1">
                  <c:v>1.4126438618925832</c:v>
                </c:pt>
                <c:pt idx="2">
                  <c:v>0.9284784396126442</c:v>
                </c:pt>
                <c:pt idx="3">
                  <c:v>0.24225603070175425</c:v>
                </c:pt>
                <c:pt idx="4">
                  <c:v>0.68639208698830434</c:v>
                </c:pt>
                <c:pt idx="5">
                  <c:v>1.2913242009132417</c:v>
                </c:pt>
                <c:pt idx="6">
                  <c:v>0.92813926940639291</c:v>
                </c:pt>
                <c:pt idx="7">
                  <c:v>0.8879475703324804</c:v>
                </c:pt>
                <c:pt idx="8">
                  <c:v>0.68614130434782628</c:v>
                </c:pt>
                <c:pt idx="9">
                  <c:v>1.251427462086607</c:v>
                </c:pt>
                <c:pt idx="10">
                  <c:v>1.1704763427109977</c:v>
                </c:pt>
                <c:pt idx="11">
                  <c:v>1.2110588342773616</c:v>
                </c:pt>
                <c:pt idx="12">
                  <c:v>55.585569228239422</c:v>
                </c:pt>
                <c:pt idx="13">
                  <c:v>2.1797465926115396</c:v>
                </c:pt>
                <c:pt idx="14">
                  <c:v>2.6246801608334094</c:v>
                </c:pt>
                <c:pt idx="15">
                  <c:v>1.9374463342894199</c:v>
                </c:pt>
                <c:pt idx="16">
                  <c:v>0.92852933652493286</c:v>
                </c:pt>
                <c:pt idx="17">
                  <c:v>1.8168870269183679</c:v>
                </c:pt>
                <c:pt idx="18">
                  <c:v>17.450406801352958</c:v>
                </c:pt>
                <c:pt idx="19">
                  <c:v>1.4137544106623763</c:v>
                </c:pt>
                <c:pt idx="20">
                  <c:v>3.9175463851567498</c:v>
                </c:pt>
                <c:pt idx="21">
                  <c:v>4.3613258759664415</c:v>
                </c:pt>
                <c:pt idx="22">
                  <c:v>1.8903829349547621</c:v>
                </c:pt>
                <c:pt idx="23">
                  <c:v>3.3111954892714852</c:v>
                </c:pt>
                <c:pt idx="24">
                  <c:v>1.332262087490407</c:v>
                </c:pt>
                <c:pt idx="25">
                  <c:v>2.0990152373296311</c:v>
                </c:pt>
                <c:pt idx="26">
                  <c:v>1.6146271056381774</c:v>
                </c:pt>
                <c:pt idx="27">
                  <c:v>3.14921329629765</c:v>
                </c:pt>
                <c:pt idx="28">
                  <c:v>1.6548113810741687</c:v>
                </c:pt>
                <c:pt idx="29">
                  <c:v>1.413031064412974</c:v>
                </c:pt>
                <c:pt idx="30">
                  <c:v>1.6141257693923399</c:v>
                </c:pt>
                <c:pt idx="31">
                  <c:v>1.5344564462477612</c:v>
                </c:pt>
                <c:pt idx="32">
                  <c:v>1.4330601030494596</c:v>
                </c:pt>
                <c:pt idx="33">
                  <c:v>0.78708757330507662</c:v>
                </c:pt>
                <c:pt idx="34">
                  <c:v>1.1907222262820394</c:v>
                </c:pt>
                <c:pt idx="35">
                  <c:v>18.717356884355979</c:v>
                </c:pt>
                <c:pt idx="36">
                  <c:v>6.5625399850113331</c:v>
                </c:pt>
                <c:pt idx="37">
                  <c:v>22.054201751662163</c:v>
                </c:pt>
                <c:pt idx="38">
                  <c:v>13.543179721186874</c:v>
                </c:pt>
                <c:pt idx="39">
                  <c:v>1.9980280345659163</c:v>
                </c:pt>
                <c:pt idx="40">
                  <c:v>1.3920055060447785</c:v>
                </c:pt>
                <c:pt idx="41">
                  <c:v>2.9673110130468148</c:v>
                </c:pt>
                <c:pt idx="42">
                  <c:v>3.7351217673398516</c:v>
                </c:pt>
                <c:pt idx="43">
                  <c:v>0.8681951729936207</c:v>
                </c:pt>
                <c:pt idx="44">
                  <c:v>1.0493734129811296</c:v>
                </c:pt>
                <c:pt idx="45">
                  <c:v>0.88802868365762311</c:v>
                </c:pt>
                <c:pt idx="46">
                  <c:v>1.2915601023017902</c:v>
                </c:pt>
                <c:pt idx="47">
                  <c:v>1.0089207430679863</c:v>
                </c:pt>
                <c:pt idx="48">
                  <c:v>2.6641347243029925</c:v>
                </c:pt>
                <c:pt idx="49">
                  <c:v>1.7761222662744596</c:v>
                </c:pt>
                <c:pt idx="50">
                  <c:v>2.6244403326023389</c:v>
                </c:pt>
                <c:pt idx="51">
                  <c:v>2.2198689258312019</c:v>
                </c:pt>
                <c:pt idx="52">
                  <c:v>1.9783880959777782</c:v>
                </c:pt>
                <c:pt idx="53">
                  <c:v>1.7300977017773893</c:v>
                </c:pt>
                <c:pt idx="54">
                  <c:v>1.1708399576046633</c:v>
                </c:pt>
                <c:pt idx="55">
                  <c:v>0.22851810790375526</c:v>
                </c:pt>
                <c:pt idx="56">
                  <c:v>2.9861872146118715</c:v>
                </c:pt>
                <c:pt idx="57">
                  <c:v>1.0498912526958371</c:v>
                </c:pt>
                <c:pt idx="58">
                  <c:v>1.9774846564132531</c:v>
                </c:pt>
                <c:pt idx="59">
                  <c:v>1.6552044694574894</c:v>
                </c:pt>
                <c:pt idx="60">
                  <c:v>1.7762520784227733</c:v>
                </c:pt>
                <c:pt idx="61">
                  <c:v>1.2517019079644727</c:v>
                </c:pt>
                <c:pt idx="62">
                  <c:v>1.4131085303899711</c:v>
                </c:pt>
                <c:pt idx="63">
                  <c:v>1.8566176470588238</c:v>
                </c:pt>
                <c:pt idx="64">
                  <c:v>1.7764143702945685</c:v>
                </c:pt>
                <c:pt idx="65">
                  <c:v>0.22834275509687182</c:v>
                </c:pt>
                <c:pt idx="66">
                  <c:v>0.78737526728439178</c:v>
                </c:pt>
                <c:pt idx="67">
                  <c:v>4.7295735484341126</c:v>
                </c:pt>
                <c:pt idx="68">
                  <c:v>6.8013681580678176</c:v>
                </c:pt>
                <c:pt idx="69">
                  <c:v>4.1009374485671959</c:v>
                </c:pt>
                <c:pt idx="70">
                  <c:v>3.5319322645473648</c:v>
                </c:pt>
                <c:pt idx="71">
                  <c:v>2.2411959442169893</c:v>
                </c:pt>
                <c:pt idx="72">
                  <c:v>2.7659585404634845</c:v>
                </c:pt>
                <c:pt idx="73">
                  <c:v>1.3926922128227157</c:v>
                </c:pt>
                <c:pt idx="74">
                  <c:v>6.5177470545255272</c:v>
                </c:pt>
                <c:pt idx="75">
                  <c:v>5.1517065197512801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7BA-4525-98AF-E789BD3901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14910184"/>
        <c:axId val="714906248"/>
      </c:scatterChart>
      <c:valAx>
        <c:axId val="714910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4906248"/>
        <c:crosses val="autoZero"/>
        <c:crossBetween val="midCat"/>
      </c:valAx>
      <c:valAx>
        <c:axId val="714906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ng/m3</a:t>
                </a:r>
              </a:p>
            </c:rich>
          </c:tx>
          <c:layout>
            <c:manualLayout>
              <c:xMode val="edge"/>
              <c:yMode val="edge"/>
              <c:x val="1.6666666666666666E-2"/>
              <c:y val="5.6219378827646542E-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491018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6597200349956256"/>
          <c:y val="4.4539224263633907E-3"/>
          <c:w val="0.2118057742782152"/>
          <c:h val="0.1674343832020997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K</a:t>
            </a:r>
          </a:p>
        </c:rich>
      </c:tx>
      <c:layout>
        <c:manualLayout>
          <c:xMode val="edge"/>
          <c:yMode val="edge"/>
          <c:x val="0.43428455818022754"/>
          <c:y val="3.240740740740740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1914260717410323E-2"/>
          <c:y val="0.17171296296296296"/>
          <c:w val="0.83743307086614172"/>
          <c:h val="0.72088764946048411"/>
        </c:manualLayout>
      </c:layout>
      <c:scatterChart>
        <c:scatterStyle val="lineMarker"/>
        <c:varyColors val="0"/>
        <c:ser>
          <c:idx val="1"/>
          <c:order val="0"/>
          <c:tx>
            <c:strRef>
              <c:f>'MATRICE CONFRONTO XACT vs EDXRF'!$H$3</c:f>
              <c:strCache>
                <c:ptCount val="1"/>
                <c:pt idx="0">
                  <c:v>XACT</c:v>
                </c:pt>
              </c:strCache>
            </c:strRef>
          </c:tx>
          <c:marker>
            <c:symbol val="none"/>
          </c:marker>
          <c:xVal>
            <c:numRef>
              <c:f>'MATRICE CONFRONTO XACT vs EDXRF'!$A$6:$A$81</c:f>
              <c:numCache>
                <c:formatCode>m/d/yyyy</c:formatCode>
                <c:ptCount val="76"/>
                <c:pt idx="0">
                  <c:v>45626</c:v>
                </c:pt>
                <c:pt idx="1">
                  <c:v>45628</c:v>
                </c:pt>
                <c:pt idx="2">
                  <c:v>45630</c:v>
                </c:pt>
                <c:pt idx="3">
                  <c:v>45633</c:v>
                </c:pt>
                <c:pt idx="4">
                  <c:v>45636</c:v>
                </c:pt>
                <c:pt idx="5">
                  <c:v>45639</c:v>
                </c:pt>
                <c:pt idx="6">
                  <c:v>45642</c:v>
                </c:pt>
                <c:pt idx="7">
                  <c:v>45645</c:v>
                </c:pt>
                <c:pt idx="8">
                  <c:v>45648</c:v>
                </c:pt>
                <c:pt idx="9">
                  <c:v>45651</c:v>
                </c:pt>
                <c:pt idx="10">
                  <c:v>45654</c:v>
                </c:pt>
                <c:pt idx="11">
                  <c:v>45657</c:v>
                </c:pt>
                <c:pt idx="12">
                  <c:v>45658</c:v>
                </c:pt>
                <c:pt idx="13">
                  <c:v>45661</c:v>
                </c:pt>
                <c:pt idx="14">
                  <c:v>45665</c:v>
                </c:pt>
                <c:pt idx="15">
                  <c:v>45667</c:v>
                </c:pt>
                <c:pt idx="16">
                  <c:v>45670</c:v>
                </c:pt>
                <c:pt idx="17">
                  <c:v>45673</c:v>
                </c:pt>
                <c:pt idx="18">
                  <c:v>45676</c:v>
                </c:pt>
                <c:pt idx="19">
                  <c:v>45679</c:v>
                </c:pt>
                <c:pt idx="20">
                  <c:v>45682</c:v>
                </c:pt>
                <c:pt idx="21">
                  <c:v>45685</c:v>
                </c:pt>
                <c:pt idx="22">
                  <c:v>45689</c:v>
                </c:pt>
                <c:pt idx="23">
                  <c:v>45692</c:v>
                </c:pt>
                <c:pt idx="24">
                  <c:v>45694</c:v>
                </c:pt>
                <c:pt idx="25">
                  <c:v>45697</c:v>
                </c:pt>
                <c:pt idx="26">
                  <c:v>45700</c:v>
                </c:pt>
                <c:pt idx="27">
                  <c:v>45703</c:v>
                </c:pt>
                <c:pt idx="28">
                  <c:v>45706</c:v>
                </c:pt>
                <c:pt idx="29">
                  <c:v>45709</c:v>
                </c:pt>
                <c:pt idx="30">
                  <c:v>45712</c:v>
                </c:pt>
                <c:pt idx="31">
                  <c:v>45715</c:v>
                </c:pt>
                <c:pt idx="32">
                  <c:v>45718</c:v>
                </c:pt>
                <c:pt idx="33">
                  <c:v>45721</c:v>
                </c:pt>
                <c:pt idx="34">
                  <c:v>45724</c:v>
                </c:pt>
                <c:pt idx="35">
                  <c:v>45727</c:v>
                </c:pt>
                <c:pt idx="36">
                  <c:v>45729</c:v>
                </c:pt>
                <c:pt idx="37">
                  <c:v>45730</c:v>
                </c:pt>
                <c:pt idx="38">
                  <c:v>45731</c:v>
                </c:pt>
                <c:pt idx="39">
                  <c:v>45733</c:v>
                </c:pt>
                <c:pt idx="40">
                  <c:v>45736</c:v>
                </c:pt>
                <c:pt idx="41">
                  <c:v>45739</c:v>
                </c:pt>
                <c:pt idx="42">
                  <c:v>45742</c:v>
                </c:pt>
                <c:pt idx="43">
                  <c:v>45745</c:v>
                </c:pt>
                <c:pt idx="44">
                  <c:v>45748</c:v>
                </c:pt>
                <c:pt idx="45">
                  <c:v>45750</c:v>
                </c:pt>
                <c:pt idx="46">
                  <c:v>45753</c:v>
                </c:pt>
                <c:pt idx="47">
                  <c:v>45756</c:v>
                </c:pt>
                <c:pt idx="48">
                  <c:v>45759</c:v>
                </c:pt>
                <c:pt idx="49">
                  <c:v>45761</c:v>
                </c:pt>
                <c:pt idx="50">
                  <c:v>45763</c:v>
                </c:pt>
                <c:pt idx="51">
                  <c:v>45771</c:v>
                </c:pt>
                <c:pt idx="52">
                  <c:v>45773</c:v>
                </c:pt>
                <c:pt idx="53">
                  <c:v>45776</c:v>
                </c:pt>
                <c:pt idx="54">
                  <c:v>45777</c:v>
                </c:pt>
                <c:pt idx="55">
                  <c:v>45779</c:v>
                </c:pt>
                <c:pt idx="56">
                  <c:v>45782</c:v>
                </c:pt>
                <c:pt idx="57">
                  <c:v>45785</c:v>
                </c:pt>
                <c:pt idx="58">
                  <c:v>45787</c:v>
                </c:pt>
                <c:pt idx="59">
                  <c:v>45791</c:v>
                </c:pt>
                <c:pt idx="60">
                  <c:v>45792</c:v>
                </c:pt>
                <c:pt idx="61">
                  <c:v>45794</c:v>
                </c:pt>
                <c:pt idx="62">
                  <c:v>45797</c:v>
                </c:pt>
                <c:pt idx="63">
                  <c:v>45800</c:v>
                </c:pt>
                <c:pt idx="64">
                  <c:v>45803</c:v>
                </c:pt>
                <c:pt idx="65">
                  <c:v>45806</c:v>
                </c:pt>
                <c:pt idx="66">
                  <c:v>45809</c:v>
                </c:pt>
                <c:pt idx="67">
                  <c:v>45812</c:v>
                </c:pt>
                <c:pt idx="68">
                  <c:v>45815</c:v>
                </c:pt>
                <c:pt idx="69">
                  <c:v>45818</c:v>
                </c:pt>
                <c:pt idx="70">
                  <c:v>45821</c:v>
                </c:pt>
                <c:pt idx="71">
                  <c:v>45824</c:v>
                </c:pt>
                <c:pt idx="72">
                  <c:v>45827</c:v>
                </c:pt>
                <c:pt idx="73">
                  <c:v>45829</c:v>
                </c:pt>
                <c:pt idx="74">
                  <c:v>45833</c:v>
                </c:pt>
                <c:pt idx="75">
                  <c:v>45834</c:v>
                </c:pt>
              </c:numCache>
            </c:numRef>
          </c:xVal>
          <c:yVal>
            <c:numRef>
              <c:f>'MATRICE CONFRONTO XACT vs EDXRF'!$H$6:$H$81</c:f>
              <c:numCache>
                <c:formatCode>General</c:formatCode>
                <c:ptCount val="76"/>
                <c:pt idx="0">
                  <c:v>84.308499999999995</c:v>
                </c:pt>
                <c:pt idx="1">
                  <c:v>217.20202500000002</c:v>
                </c:pt>
                <c:pt idx="2">
                  <c:v>327.83642499999996</c:v>
                </c:pt>
                <c:pt idx="3">
                  <c:v>460.33797500000003</c:v>
                </c:pt>
                <c:pt idx="4">
                  <c:v>420.11685</c:v>
                </c:pt>
                <c:pt idx="5">
                  <c:v>739.97230000000013</c:v>
                </c:pt>
                <c:pt idx="6">
                  <c:v>239.17193750000001</c:v>
                </c:pt>
                <c:pt idx="7">
                  <c:v>477.15092499999997</c:v>
                </c:pt>
                <c:pt idx="8">
                  <c:v>297.19383749999992</c:v>
                </c:pt>
                <c:pt idx="9">
                  <c:v>92.741</c:v>
                </c:pt>
                <c:pt idx="10">
                  <c:v>227.143575</c:v>
                </c:pt>
                <c:pt idx="11">
                  <c:v>1103.853525</c:v>
                </c:pt>
                <c:pt idx="12">
                  <c:v>3036.36355</c:v>
                </c:pt>
                <c:pt idx="13">
                  <c:v>323.79281249999997</c:v>
                </c:pt>
                <c:pt idx="14">
                  <c:v>342.99923749999999</c:v>
                </c:pt>
                <c:pt idx="15">
                  <c:v>754.24493750000011</c:v>
                </c:pt>
                <c:pt idx="16">
                  <c:v>77.493062499999994</c:v>
                </c:pt>
                <c:pt idx="17">
                  <c:v>222.55679999999998</c:v>
                </c:pt>
                <c:pt idx="18">
                  <c:v>725.17788749999988</c:v>
                </c:pt>
                <c:pt idx="19">
                  <c:v>512.79830000000004</c:v>
                </c:pt>
                <c:pt idx="20">
                  <c:v>375.44737499999997</c:v>
                </c:pt>
                <c:pt idx="21">
                  <c:v>317.81910000000005</c:v>
                </c:pt>
                <c:pt idx="22">
                  <c:v>610.28729999999996</c:v>
                </c:pt>
                <c:pt idx="23">
                  <c:v>340.16916249999991</c:v>
                </c:pt>
                <c:pt idx="24">
                  <c:v>388.08629999999994</c:v>
                </c:pt>
                <c:pt idx="25">
                  <c:v>682.86505000000011</c:v>
                </c:pt>
                <c:pt idx="26">
                  <c:v>424.29093750000004</c:v>
                </c:pt>
                <c:pt idx="27">
                  <c:v>136.36506250000002</c:v>
                </c:pt>
                <c:pt idx="28">
                  <c:v>424.11488750000001</c:v>
                </c:pt>
                <c:pt idx="29">
                  <c:v>476.32001249999996</c:v>
                </c:pt>
                <c:pt idx="30">
                  <c:v>810.18909999999994</c:v>
                </c:pt>
                <c:pt idx="31">
                  <c:v>130.23176250000003</c:v>
                </c:pt>
                <c:pt idx="32">
                  <c:v>153.93141249999999</c:v>
                </c:pt>
                <c:pt idx="33">
                  <c:v>250.6378125</c:v>
                </c:pt>
                <c:pt idx="34">
                  <c:v>545.07896249999999</c:v>
                </c:pt>
                <c:pt idx="35">
                  <c:v>524.78117500000008</c:v>
                </c:pt>
                <c:pt idx="36">
                  <c:v>299.33359999999999</c:v>
                </c:pt>
                <c:pt idx="37">
                  <c:v>539.70877499999995</c:v>
                </c:pt>
                <c:pt idx="38">
                  <c:v>554.23813749999999</c:v>
                </c:pt>
                <c:pt idx="39">
                  <c:v>175.39692500000001</c:v>
                </c:pt>
                <c:pt idx="40">
                  <c:v>477.8444750000001</c:v>
                </c:pt>
                <c:pt idx="41">
                  <c:v>227.1248875</c:v>
                </c:pt>
                <c:pt idx="42">
                  <c:v>202.25752499999999</c:v>
                </c:pt>
                <c:pt idx="43">
                  <c:v>135.5279625</c:v>
                </c:pt>
                <c:pt idx="44">
                  <c:v>108.64767499999999</c:v>
                </c:pt>
                <c:pt idx="45">
                  <c:v>153.7149125</c:v>
                </c:pt>
                <c:pt idx="46">
                  <c:v>228.21039999999999</c:v>
                </c:pt>
                <c:pt idx="47">
                  <c:v>136.56572499999999</c:v>
                </c:pt>
                <c:pt idx="48">
                  <c:v>305.21248750000001</c:v>
                </c:pt>
                <c:pt idx="49">
                  <c:v>151.04157499999997</c:v>
                </c:pt>
                <c:pt idx="50">
                  <c:v>247.982225</c:v>
                </c:pt>
                <c:pt idx="51">
                  <c:v>246.72228749999999</c:v>
                </c:pt>
                <c:pt idx="52">
                  <c:v>105.2354625</c:v>
                </c:pt>
                <c:pt idx="53">
                  <c:v>137.1892</c:v>
                </c:pt>
                <c:pt idx="54">
                  <c:v>183.6612125</c:v>
                </c:pt>
                <c:pt idx="55">
                  <c:v>189.8899375</c:v>
                </c:pt>
                <c:pt idx="56">
                  <c:v>225.69261250000002</c:v>
                </c:pt>
                <c:pt idx="57">
                  <c:v>103.68108749999999</c:v>
                </c:pt>
                <c:pt idx="58">
                  <c:v>191.15256249999999</c:v>
                </c:pt>
                <c:pt idx="59">
                  <c:v>147.08745000000002</c:v>
                </c:pt>
                <c:pt idx="60">
                  <c:v>142.43918749999997</c:v>
                </c:pt>
                <c:pt idx="61">
                  <c:v>112.01479999999999</c:v>
                </c:pt>
                <c:pt idx="62">
                  <c:v>211.178325</c:v>
                </c:pt>
                <c:pt idx="63">
                  <c:v>163.97277500000001</c:v>
                </c:pt>
                <c:pt idx="64">
                  <c:v>126.820425</c:v>
                </c:pt>
                <c:pt idx="65">
                  <c:v>177.99021250000004</c:v>
                </c:pt>
                <c:pt idx="66">
                  <c:v>201.63532499999999</c:v>
                </c:pt>
                <c:pt idx="67">
                  <c:v>217.48442500000002</c:v>
                </c:pt>
                <c:pt idx="68">
                  <c:v>333.72018750000001</c:v>
                </c:pt>
                <c:pt idx="69">
                  <c:v>246.046975</c:v>
                </c:pt>
                <c:pt idx="70">
                  <c:v>322.51533750000004</c:v>
                </c:pt>
                <c:pt idx="71">
                  <c:v>280.14667500000002</c:v>
                </c:pt>
                <c:pt idx="72">
                  <c:v>152.79589999999999</c:v>
                </c:pt>
                <c:pt idx="73">
                  <c:v>211.173</c:v>
                </c:pt>
                <c:pt idx="74">
                  <c:v>484.14602500000001</c:v>
                </c:pt>
                <c:pt idx="75">
                  <c:v>544.01526250000006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C8E-49F0-86CD-B15CFE0F15A5}"/>
            </c:ext>
          </c:extLst>
        </c:ser>
        <c:ser>
          <c:idx val="0"/>
          <c:order val="1"/>
          <c:tx>
            <c:strRef>
              <c:f>'MATRICE CONFRONTO XACT vs EDXRF'!$I$3</c:f>
              <c:strCache>
                <c:ptCount val="1"/>
                <c:pt idx="0">
                  <c:v>EDXRF</c:v>
                </c:pt>
              </c:strCache>
            </c:strRef>
          </c:tx>
          <c:marker>
            <c:symbol val="none"/>
          </c:marker>
          <c:xVal>
            <c:numRef>
              <c:f>'MATRICE CONFRONTO XACT vs EDXRF'!$A$6:$A$81</c:f>
              <c:numCache>
                <c:formatCode>m/d/yyyy</c:formatCode>
                <c:ptCount val="76"/>
                <c:pt idx="0">
                  <c:v>45626</c:v>
                </c:pt>
                <c:pt idx="1">
                  <c:v>45628</c:v>
                </c:pt>
                <c:pt idx="2">
                  <c:v>45630</c:v>
                </c:pt>
                <c:pt idx="3">
                  <c:v>45633</c:v>
                </c:pt>
                <c:pt idx="4">
                  <c:v>45636</c:v>
                </c:pt>
                <c:pt idx="5">
                  <c:v>45639</c:v>
                </c:pt>
                <c:pt idx="6">
                  <c:v>45642</c:v>
                </c:pt>
                <c:pt idx="7">
                  <c:v>45645</c:v>
                </c:pt>
                <c:pt idx="8">
                  <c:v>45648</c:v>
                </c:pt>
                <c:pt idx="9">
                  <c:v>45651</c:v>
                </c:pt>
                <c:pt idx="10">
                  <c:v>45654</c:v>
                </c:pt>
                <c:pt idx="11">
                  <c:v>45657</c:v>
                </c:pt>
                <c:pt idx="12">
                  <c:v>45658</c:v>
                </c:pt>
                <c:pt idx="13">
                  <c:v>45661</c:v>
                </c:pt>
                <c:pt idx="14">
                  <c:v>45665</c:v>
                </c:pt>
                <c:pt idx="15">
                  <c:v>45667</c:v>
                </c:pt>
                <c:pt idx="16">
                  <c:v>45670</c:v>
                </c:pt>
                <c:pt idx="17">
                  <c:v>45673</c:v>
                </c:pt>
                <c:pt idx="18">
                  <c:v>45676</c:v>
                </c:pt>
                <c:pt idx="19">
                  <c:v>45679</c:v>
                </c:pt>
                <c:pt idx="20">
                  <c:v>45682</c:v>
                </c:pt>
                <c:pt idx="21">
                  <c:v>45685</c:v>
                </c:pt>
                <c:pt idx="22">
                  <c:v>45689</c:v>
                </c:pt>
                <c:pt idx="23">
                  <c:v>45692</c:v>
                </c:pt>
                <c:pt idx="24">
                  <c:v>45694</c:v>
                </c:pt>
                <c:pt idx="25">
                  <c:v>45697</c:v>
                </c:pt>
                <c:pt idx="26">
                  <c:v>45700</c:v>
                </c:pt>
                <c:pt idx="27">
                  <c:v>45703</c:v>
                </c:pt>
                <c:pt idx="28">
                  <c:v>45706</c:v>
                </c:pt>
                <c:pt idx="29">
                  <c:v>45709</c:v>
                </c:pt>
                <c:pt idx="30">
                  <c:v>45712</c:v>
                </c:pt>
                <c:pt idx="31">
                  <c:v>45715</c:v>
                </c:pt>
                <c:pt idx="32">
                  <c:v>45718</c:v>
                </c:pt>
                <c:pt idx="33">
                  <c:v>45721</c:v>
                </c:pt>
                <c:pt idx="34">
                  <c:v>45724</c:v>
                </c:pt>
                <c:pt idx="35">
                  <c:v>45727</c:v>
                </c:pt>
                <c:pt idx="36">
                  <c:v>45729</c:v>
                </c:pt>
                <c:pt idx="37">
                  <c:v>45730</c:v>
                </c:pt>
                <c:pt idx="38">
                  <c:v>45731</c:v>
                </c:pt>
                <c:pt idx="39">
                  <c:v>45733</c:v>
                </c:pt>
                <c:pt idx="40">
                  <c:v>45736</c:v>
                </c:pt>
                <c:pt idx="41">
                  <c:v>45739</c:v>
                </c:pt>
                <c:pt idx="42">
                  <c:v>45742</c:v>
                </c:pt>
                <c:pt idx="43">
                  <c:v>45745</c:v>
                </c:pt>
                <c:pt idx="44">
                  <c:v>45748</c:v>
                </c:pt>
                <c:pt idx="45">
                  <c:v>45750</c:v>
                </c:pt>
                <c:pt idx="46">
                  <c:v>45753</c:v>
                </c:pt>
                <c:pt idx="47">
                  <c:v>45756</c:v>
                </c:pt>
                <c:pt idx="48">
                  <c:v>45759</c:v>
                </c:pt>
                <c:pt idx="49">
                  <c:v>45761</c:v>
                </c:pt>
                <c:pt idx="50">
                  <c:v>45763</c:v>
                </c:pt>
                <c:pt idx="51">
                  <c:v>45771</c:v>
                </c:pt>
                <c:pt idx="52">
                  <c:v>45773</c:v>
                </c:pt>
                <c:pt idx="53">
                  <c:v>45776</c:v>
                </c:pt>
                <c:pt idx="54">
                  <c:v>45777</c:v>
                </c:pt>
                <c:pt idx="55">
                  <c:v>45779</c:v>
                </c:pt>
                <c:pt idx="56">
                  <c:v>45782</c:v>
                </c:pt>
                <c:pt idx="57">
                  <c:v>45785</c:v>
                </c:pt>
                <c:pt idx="58">
                  <c:v>45787</c:v>
                </c:pt>
                <c:pt idx="59">
                  <c:v>45791</c:v>
                </c:pt>
                <c:pt idx="60">
                  <c:v>45792</c:v>
                </c:pt>
                <c:pt idx="61">
                  <c:v>45794</c:v>
                </c:pt>
                <c:pt idx="62">
                  <c:v>45797</c:v>
                </c:pt>
                <c:pt idx="63">
                  <c:v>45800</c:v>
                </c:pt>
                <c:pt idx="64">
                  <c:v>45803</c:v>
                </c:pt>
                <c:pt idx="65">
                  <c:v>45806</c:v>
                </c:pt>
                <c:pt idx="66">
                  <c:v>45809</c:v>
                </c:pt>
                <c:pt idx="67">
                  <c:v>45812</c:v>
                </c:pt>
                <c:pt idx="68">
                  <c:v>45815</c:v>
                </c:pt>
                <c:pt idx="69">
                  <c:v>45818</c:v>
                </c:pt>
                <c:pt idx="70">
                  <c:v>45821</c:v>
                </c:pt>
                <c:pt idx="71">
                  <c:v>45824</c:v>
                </c:pt>
                <c:pt idx="72">
                  <c:v>45827</c:v>
                </c:pt>
                <c:pt idx="73">
                  <c:v>45829</c:v>
                </c:pt>
                <c:pt idx="74">
                  <c:v>45833</c:v>
                </c:pt>
                <c:pt idx="75">
                  <c:v>45834</c:v>
                </c:pt>
              </c:numCache>
            </c:numRef>
          </c:xVal>
          <c:yVal>
            <c:numRef>
              <c:f>'MATRICE CONFRONTO XACT vs EDXRF'!$I$6:$I$81</c:f>
              <c:numCache>
                <c:formatCode>General</c:formatCode>
                <c:ptCount val="76"/>
                <c:pt idx="0">
                  <c:v>36.426031010230176</c:v>
                </c:pt>
                <c:pt idx="1">
                  <c:v>105.04016144501277</c:v>
                </c:pt>
                <c:pt idx="2">
                  <c:v>255.98756109537732</c:v>
                </c:pt>
                <c:pt idx="3">
                  <c:v>299.89277800621346</c:v>
                </c:pt>
                <c:pt idx="4">
                  <c:v>280.00759548611114</c:v>
                </c:pt>
                <c:pt idx="5">
                  <c:v>483.33861301369865</c:v>
                </c:pt>
                <c:pt idx="6">
                  <c:v>145.92972317351598</c:v>
                </c:pt>
                <c:pt idx="7">
                  <c:v>364.26031010230179</c:v>
                </c:pt>
                <c:pt idx="8">
                  <c:v>208.36496962915601</c:v>
                </c:pt>
                <c:pt idx="9">
                  <c:v>35.272088548328156</c:v>
                </c:pt>
                <c:pt idx="10">
                  <c:v>201.3017503196931</c:v>
                </c:pt>
                <c:pt idx="11">
                  <c:v>389.557258359218</c:v>
                </c:pt>
                <c:pt idx="12">
                  <c:v>934.49958433822997</c:v>
                </c:pt>
                <c:pt idx="13">
                  <c:v>183.86566165454741</c:v>
                </c:pt>
                <c:pt idx="14">
                  <c:v>158.18745430869043</c:v>
                </c:pt>
                <c:pt idx="15">
                  <c:v>269.57749385698884</c:v>
                </c:pt>
                <c:pt idx="16">
                  <c:v>26.997999730480387</c:v>
                </c:pt>
                <c:pt idx="17">
                  <c:v>91.197634934485833</c:v>
                </c:pt>
                <c:pt idx="18">
                  <c:v>595.81828777767623</c:v>
                </c:pt>
                <c:pt idx="19">
                  <c:v>239.07596908879827</c:v>
                </c:pt>
                <c:pt idx="20">
                  <c:v>176.7944257837492</c:v>
                </c:pt>
                <c:pt idx="21">
                  <c:v>216.60242284458337</c:v>
                </c:pt>
                <c:pt idx="22">
                  <c:v>246.6547520980867</c:v>
                </c:pt>
                <c:pt idx="23">
                  <c:v>170.55685302207843</c:v>
                </c:pt>
                <c:pt idx="24">
                  <c:v>155.88475713097975</c:v>
                </c:pt>
                <c:pt idx="25">
                  <c:v>455.57712927522198</c:v>
                </c:pt>
                <c:pt idx="26">
                  <c:v>272.67015246464717</c:v>
                </c:pt>
                <c:pt idx="27">
                  <c:v>79.537822996235519</c:v>
                </c:pt>
                <c:pt idx="28">
                  <c:v>254.57860453964193</c:v>
                </c:pt>
                <c:pt idx="29">
                  <c:v>249.19812128825947</c:v>
                </c:pt>
                <c:pt idx="30">
                  <c:v>287.76835982447813</c:v>
                </c:pt>
                <c:pt idx="31">
                  <c:v>68.495309130204333</c:v>
                </c:pt>
                <c:pt idx="32">
                  <c:v>71.854844603606722</c:v>
                </c:pt>
                <c:pt idx="33">
                  <c:v>87.74008269086724</c:v>
                </c:pt>
                <c:pt idx="34">
                  <c:v>200.5055138663061</c:v>
                </c:pt>
                <c:pt idx="35">
                  <c:v>382.82749355705437</c:v>
                </c:pt>
                <c:pt idx="36">
                  <c:v>186.88094634239965</c:v>
                </c:pt>
                <c:pt idx="37">
                  <c:v>447.59133609903552</c:v>
                </c:pt>
                <c:pt idx="38">
                  <c:v>380.61179074855653</c:v>
                </c:pt>
                <c:pt idx="39">
                  <c:v>90.062627315660635</c:v>
                </c:pt>
                <c:pt idx="40">
                  <c:v>260.4462475802622</c:v>
                </c:pt>
                <c:pt idx="41">
                  <c:v>74.788349002302382</c:v>
                </c:pt>
                <c:pt idx="42">
                  <c:v>144.45835808279264</c:v>
                </c:pt>
                <c:pt idx="43">
                  <c:v>92.927169388445151</c:v>
                </c:pt>
                <c:pt idx="44">
                  <c:v>44.194764892859091</c:v>
                </c:pt>
                <c:pt idx="45">
                  <c:v>65.593027770165349</c:v>
                </c:pt>
                <c:pt idx="46">
                  <c:v>122.44595188618923</c:v>
                </c:pt>
                <c:pt idx="47">
                  <c:v>73.90344442973003</c:v>
                </c:pt>
                <c:pt idx="48">
                  <c:v>160.95813959330579</c:v>
                </c:pt>
                <c:pt idx="49">
                  <c:v>80.732830285202709</c:v>
                </c:pt>
                <c:pt idx="50">
                  <c:v>95.842542146381575</c:v>
                </c:pt>
                <c:pt idx="51">
                  <c:v>191.9682105179028</c:v>
                </c:pt>
                <c:pt idx="52">
                  <c:v>75.097997112625876</c:v>
                </c:pt>
                <c:pt idx="53">
                  <c:v>91.383358259578941</c:v>
                </c:pt>
                <c:pt idx="54">
                  <c:v>97.654108532975172</c:v>
                </c:pt>
                <c:pt idx="55">
                  <c:v>76.400213353872601</c:v>
                </c:pt>
                <c:pt idx="56">
                  <c:v>180.28096461187212</c:v>
                </c:pt>
                <c:pt idx="57">
                  <c:v>69.959099819059119</c:v>
                </c:pt>
                <c:pt idx="58">
                  <c:v>149.67339223413583</c:v>
                </c:pt>
                <c:pt idx="59">
                  <c:v>117.12590163447661</c:v>
                </c:pt>
                <c:pt idx="60">
                  <c:v>110.30929100659615</c:v>
                </c:pt>
                <c:pt idx="61">
                  <c:v>77.272404076355144</c:v>
                </c:pt>
                <c:pt idx="62">
                  <c:v>160.43828636106133</c:v>
                </c:pt>
                <c:pt idx="63">
                  <c:v>132.08220108695653</c:v>
                </c:pt>
                <c:pt idx="64">
                  <c:v>89.527246957459241</c:v>
                </c:pt>
                <c:pt idx="65">
                  <c:v>87.341234995615167</c:v>
                </c:pt>
                <c:pt idx="66">
                  <c:v>168.15004506140684</c:v>
                </c:pt>
                <c:pt idx="67">
                  <c:v>214.36540535216523</c:v>
                </c:pt>
                <c:pt idx="68">
                  <c:v>334.74537866988823</c:v>
                </c:pt>
                <c:pt idx="69">
                  <c:v>195.57734322138506</c:v>
                </c:pt>
                <c:pt idx="70">
                  <c:v>216.8858691308121</c:v>
                </c:pt>
                <c:pt idx="71">
                  <c:v>225.05342606512281</c:v>
                </c:pt>
                <c:pt idx="72">
                  <c:v>109.95694672262228</c:v>
                </c:pt>
                <c:pt idx="73">
                  <c:v>126.72994538058867</c:v>
                </c:pt>
                <c:pt idx="74">
                  <c:v>449.10404917115721</c:v>
                </c:pt>
                <c:pt idx="75">
                  <c:v>507.72088029215433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C8E-49F0-86CD-B15CFE0F15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14910184"/>
        <c:axId val="714906248"/>
      </c:scatterChart>
      <c:valAx>
        <c:axId val="714910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4906248"/>
        <c:crosses val="autoZero"/>
        <c:crossBetween val="midCat"/>
      </c:valAx>
      <c:valAx>
        <c:axId val="714906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ng/m3</a:t>
                </a:r>
              </a:p>
            </c:rich>
          </c:tx>
          <c:layout>
            <c:manualLayout>
              <c:xMode val="edge"/>
              <c:yMode val="edge"/>
              <c:x val="1.6666666666666666E-2"/>
              <c:y val="5.6219378827646542E-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491018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659719908595976"/>
          <c:y val="4.4539980032805015E-3"/>
          <c:w val="0.2118057742782152"/>
          <c:h val="0.1674343832020997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Ca</a:t>
            </a:r>
          </a:p>
        </c:rich>
      </c:tx>
      <c:layout>
        <c:manualLayout>
          <c:xMode val="edge"/>
          <c:yMode val="edge"/>
          <c:x val="0.43428455818022754"/>
          <c:y val="3.240740740740740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1914260717410323E-2"/>
          <c:y val="0.17171296296296296"/>
          <c:w val="0.83743307086614172"/>
          <c:h val="0.72088764946048411"/>
        </c:manualLayout>
      </c:layout>
      <c:scatterChart>
        <c:scatterStyle val="lineMarker"/>
        <c:varyColors val="0"/>
        <c:ser>
          <c:idx val="1"/>
          <c:order val="0"/>
          <c:tx>
            <c:strRef>
              <c:f>'MATRICE CONFRONTO XACT vs EDXRF'!$J$3</c:f>
              <c:strCache>
                <c:ptCount val="1"/>
                <c:pt idx="0">
                  <c:v>XACT</c:v>
                </c:pt>
              </c:strCache>
            </c:strRef>
          </c:tx>
          <c:marker>
            <c:symbol val="none"/>
          </c:marker>
          <c:xVal>
            <c:numRef>
              <c:f>'MATRICE CONFRONTO XACT vs EDXRF'!$A$6:$A$81</c:f>
              <c:numCache>
                <c:formatCode>m/d/yyyy</c:formatCode>
                <c:ptCount val="76"/>
                <c:pt idx="0">
                  <c:v>45626</c:v>
                </c:pt>
                <c:pt idx="1">
                  <c:v>45628</c:v>
                </c:pt>
                <c:pt idx="2">
                  <c:v>45630</c:v>
                </c:pt>
                <c:pt idx="3">
                  <c:v>45633</c:v>
                </c:pt>
                <c:pt idx="4">
                  <c:v>45636</c:v>
                </c:pt>
                <c:pt idx="5">
                  <c:v>45639</c:v>
                </c:pt>
                <c:pt idx="6">
                  <c:v>45642</c:v>
                </c:pt>
                <c:pt idx="7">
                  <c:v>45645</c:v>
                </c:pt>
                <c:pt idx="8">
                  <c:v>45648</c:v>
                </c:pt>
                <c:pt idx="9">
                  <c:v>45651</c:v>
                </c:pt>
                <c:pt idx="10">
                  <c:v>45654</c:v>
                </c:pt>
                <c:pt idx="11">
                  <c:v>45657</c:v>
                </c:pt>
                <c:pt idx="12">
                  <c:v>45658</c:v>
                </c:pt>
                <c:pt idx="13">
                  <c:v>45661</c:v>
                </c:pt>
                <c:pt idx="14">
                  <c:v>45665</c:v>
                </c:pt>
                <c:pt idx="15">
                  <c:v>45667</c:v>
                </c:pt>
                <c:pt idx="16">
                  <c:v>45670</c:v>
                </c:pt>
                <c:pt idx="17">
                  <c:v>45673</c:v>
                </c:pt>
                <c:pt idx="18">
                  <c:v>45676</c:v>
                </c:pt>
                <c:pt idx="19">
                  <c:v>45679</c:v>
                </c:pt>
                <c:pt idx="20">
                  <c:v>45682</c:v>
                </c:pt>
                <c:pt idx="21">
                  <c:v>45685</c:v>
                </c:pt>
                <c:pt idx="22">
                  <c:v>45689</c:v>
                </c:pt>
                <c:pt idx="23">
                  <c:v>45692</c:v>
                </c:pt>
                <c:pt idx="24">
                  <c:v>45694</c:v>
                </c:pt>
                <c:pt idx="25">
                  <c:v>45697</c:v>
                </c:pt>
                <c:pt idx="26">
                  <c:v>45700</c:v>
                </c:pt>
                <c:pt idx="27">
                  <c:v>45703</c:v>
                </c:pt>
                <c:pt idx="28">
                  <c:v>45706</c:v>
                </c:pt>
                <c:pt idx="29">
                  <c:v>45709</c:v>
                </c:pt>
                <c:pt idx="30">
                  <c:v>45712</c:v>
                </c:pt>
                <c:pt idx="31">
                  <c:v>45715</c:v>
                </c:pt>
                <c:pt idx="32">
                  <c:v>45718</c:v>
                </c:pt>
                <c:pt idx="33">
                  <c:v>45721</c:v>
                </c:pt>
                <c:pt idx="34">
                  <c:v>45724</c:v>
                </c:pt>
                <c:pt idx="35">
                  <c:v>45727</c:v>
                </c:pt>
                <c:pt idx="36">
                  <c:v>45729</c:v>
                </c:pt>
                <c:pt idx="37">
                  <c:v>45730</c:v>
                </c:pt>
                <c:pt idx="38">
                  <c:v>45731</c:v>
                </c:pt>
                <c:pt idx="39">
                  <c:v>45733</c:v>
                </c:pt>
                <c:pt idx="40">
                  <c:v>45736</c:v>
                </c:pt>
                <c:pt idx="41">
                  <c:v>45739</c:v>
                </c:pt>
                <c:pt idx="42">
                  <c:v>45742</c:v>
                </c:pt>
                <c:pt idx="43">
                  <c:v>45745</c:v>
                </c:pt>
                <c:pt idx="44">
                  <c:v>45748</c:v>
                </c:pt>
                <c:pt idx="45">
                  <c:v>45750</c:v>
                </c:pt>
                <c:pt idx="46">
                  <c:v>45753</c:v>
                </c:pt>
                <c:pt idx="47">
                  <c:v>45756</c:v>
                </c:pt>
                <c:pt idx="48">
                  <c:v>45759</c:v>
                </c:pt>
                <c:pt idx="49">
                  <c:v>45761</c:v>
                </c:pt>
                <c:pt idx="50">
                  <c:v>45763</c:v>
                </c:pt>
                <c:pt idx="51">
                  <c:v>45771</c:v>
                </c:pt>
                <c:pt idx="52">
                  <c:v>45773</c:v>
                </c:pt>
                <c:pt idx="53">
                  <c:v>45776</c:v>
                </c:pt>
                <c:pt idx="54">
                  <c:v>45777</c:v>
                </c:pt>
                <c:pt idx="55">
                  <c:v>45779</c:v>
                </c:pt>
                <c:pt idx="56">
                  <c:v>45782</c:v>
                </c:pt>
                <c:pt idx="57">
                  <c:v>45785</c:v>
                </c:pt>
                <c:pt idx="58">
                  <c:v>45787</c:v>
                </c:pt>
                <c:pt idx="59">
                  <c:v>45791</c:v>
                </c:pt>
                <c:pt idx="60">
                  <c:v>45792</c:v>
                </c:pt>
                <c:pt idx="61">
                  <c:v>45794</c:v>
                </c:pt>
                <c:pt idx="62">
                  <c:v>45797</c:v>
                </c:pt>
                <c:pt idx="63">
                  <c:v>45800</c:v>
                </c:pt>
                <c:pt idx="64">
                  <c:v>45803</c:v>
                </c:pt>
                <c:pt idx="65">
                  <c:v>45806</c:v>
                </c:pt>
                <c:pt idx="66">
                  <c:v>45809</c:v>
                </c:pt>
                <c:pt idx="67">
                  <c:v>45812</c:v>
                </c:pt>
                <c:pt idx="68">
                  <c:v>45815</c:v>
                </c:pt>
                <c:pt idx="69">
                  <c:v>45818</c:v>
                </c:pt>
                <c:pt idx="70">
                  <c:v>45821</c:v>
                </c:pt>
                <c:pt idx="71">
                  <c:v>45824</c:v>
                </c:pt>
                <c:pt idx="72">
                  <c:v>45827</c:v>
                </c:pt>
                <c:pt idx="73">
                  <c:v>45829</c:v>
                </c:pt>
                <c:pt idx="74">
                  <c:v>45833</c:v>
                </c:pt>
                <c:pt idx="75">
                  <c:v>45834</c:v>
                </c:pt>
              </c:numCache>
            </c:numRef>
          </c:xVal>
          <c:yVal>
            <c:numRef>
              <c:f>'MATRICE CONFRONTO XACT vs EDXRF'!$J$6:$J$81</c:f>
              <c:numCache>
                <c:formatCode>General</c:formatCode>
                <c:ptCount val="76"/>
                <c:pt idx="0">
                  <c:v>108.0984875</c:v>
                </c:pt>
                <c:pt idx="1">
                  <c:v>353.2277125</c:v>
                </c:pt>
                <c:pt idx="2">
                  <c:v>365.09471250000001</c:v>
                </c:pt>
                <c:pt idx="3">
                  <c:v>178.48447499999997</c:v>
                </c:pt>
                <c:pt idx="4">
                  <c:v>144.19008749999998</c:v>
                </c:pt>
                <c:pt idx="5">
                  <c:v>507.42107499999997</c:v>
                </c:pt>
                <c:pt idx="6">
                  <c:v>326.83666249999999</c:v>
                </c:pt>
                <c:pt idx="7">
                  <c:v>382.35555000000005</c:v>
                </c:pt>
                <c:pt idx="8">
                  <c:v>124.41620000000002</c:v>
                </c:pt>
                <c:pt idx="9">
                  <c:v>145.54984999999999</c:v>
                </c:pt>
                <c:pt idx="10">
                  <c:v>213.063625</c:v>
                </c:pt>
                <c:pt idx="11">
                  <c:v>84.925025000000005</c:v>
                </c:pt>
                <c:pt idx="12">
                  <c:v>66.436562500000008</c:v>
                </c:pt>
                <c:pt idx="13">
                  <c:v>184.9684125</c:v>
                </c:pt>
                <c:pt idx="14">
                  <c:v>496.26061249999992</c:v>
                </c:pt>
                <c:pt idx="15">
                  <c:v>373.40482499999996</c:v>
                </c:pt>
                <c:pt idx="16">
                  <c:v>64.865937500000001</c:v>
                </c:pt>
                <c:pt idx="17">
                  <c:v>299.67817142857143</c:v>
                </c:pt>
                <c:pt idx="18">
                  <c:v>2673.6059250000003</c:v>
                </c:pt>
                <c:pt idx="19">
                  <c:v>391.02474999999998</c:v>
                </c:pt>
                <c:pt idx="20">
                  <c:v>491.36790000000002</c:v>
                </c:pt>
                <c:pt idx="21">
                  <c:v>590.90364999999997</c:v>
                </c:pt>
                <c:pt idx="22">
                  <c:v>360.6122125</c:v>
                </c:pt>
                <c:pt idx="23">
                  <c:v>547.12727499999994</c:v>
                </c:pt>
                <c:pt idx="24">
                  <c:v>459.22841249999999</c:v>
                </c:pt>
                <c:pt idx="25">
                  <c:v>410.55489999999998</c:v>
                </c:pt>
                <c:pt idx="26">
                  <c:v>387.1753875</c:v>
                </c:pt>
                <c:pt idx="27">
                  <c:v>343.41822500000001</c:v>
                </c:pt>
                <c:pt idx="28">
                  <c:v>275.24950000000001</c:v>
                </c:pt>
                <c:pt idx="29">
                  <c:v>645.95811249999997</c:v>
                </c:pt>
                <c:pt idx="30">
                  <c:v>668.16391249999992</c:v>
                </c:pt>
                <c:pt idx="31">
                  <c:v>204.85923749999998</c:v>
                </c:pt>
                <c:pt idx="32">
                  <c:v>112.41080000000001</c:v>
                </c:pt>
                <c:pt idx="33">
                  <c:v>387.19854999999995</c:v>
                </c:pt>
                <c:pt idx="34">
                  <c:v>551.41301250000004</c:v>
                </c:pt>
                <c:pt idx="35">
                  <c:v>2817.4403000000002</c:v>
                </c:pt>
                <c:pt idx="36">
                  <c:v>1117.9632624999999</c:v>
                </c:pt>
                <c:pt idx="37">
                  <c:v>3035.021025</c:v>
                </c:pt>
                <c:pt idx="38">
                  <c:v>1906.9669000000001</c:v>
                </c:pt>
                <c:pt idx="39">
                  <c:v>747.42447500000003</c:v>
                </c:pt>
                <c:pt idx="40">
                  <c:v>785.22175000000016</c:v>
                </c:pt>
                <c:pt idx="41">
                  <c:v>351.79717499999998</c:v>
                </c:pt>
                <c:pt idx="42">
                  <c:v>378.03393749999998</c:v>
                </c:pt>
                <c:pt idx="43">
                  <c:v>56.506512499999999</c:v>
                </c:pt>
                <c:pt idx="44">
                  <c:v>181.66245000000001</c:v>
                </c:pt>
                <c:pt idx="45">
                  <c:v>350.81648749999999</c:v>
                </c:pt>
                <c:pt idx="46">
                  <c:v>215.24521249999995</c:v>
                </c:pt>
                <c:pt idx="47">
                  <c:v>497.75234999999998</c:v>
                </c:pt>
                <c:pt idx="48">
                  <c:v>597.50377499999991</c:v>
                </c:pt>
                <c:pt idx="49">
                  <c:v>331.08488749999998</c:v>
                </c:pt>
                <c:pt idx="50">
                  <c:v>475.24818750000003</c:v>
                </c:pt>
                <c:pt idx="51">
                  <c:v>705.26797499999998</c:v>
                </c:pt>
                <c:pt idx="52">
                  <c:v>180.68595000000002</c:v>
                </c:pt>
                <c:pt idx="53">
                  <c:v>478.93594999999993</c:v>
                </c:pt>
                <c:pt idx="54">
                  <c:v>842.54976250000004</c:v>
                </c:pt>
                <c:pt idx="55">
                  <c:v>823.97537499999987</c:v>
                </c:pt>
                <c:pt idx="56">
                  <c:v>650.34807499999999</c:v>
                </c:pt>
                <c:pt idx="57">
                  <c:v>463.10146249999997</c:v>
                </c:pt>
                <c:pt idx="58">
                  <c:v>269.17779999999993</c:v>
                </c:pt>
                <c:pt idx="59">
                  <c:v>502.70862499999987</c:v>
                </c:pt>
                <c:pt idx="60">
                  <c:v>290.26846249999994</c:v>
                </c:pt>
                <c:pt idx="61">
                  <c:v>226.49550000000002</c:v>
                </c:pt>
                <c:pt idx="62">
                  <c:v>464.13881250000003</c:v>
                </c:pt>
                <c:pt idx="63">
                  <c:v>505.31601249999994</c:v>
                </c:pt>
                <c:pt idx="64">
                  <c:v>556.39491249999992</c:v>
                </c:pt>
                <c:pt idx="65">
                  <c:v>327.75797499999999</c:v>
                </c:pt>
                <c:pt idx="66">
                  <c:v>233.39711250000002</c:v>
                </c:pt>
                <c:pt idx="67">
                  <c:v>726.25727500000005</c:v>
                </c:pt>
                <c:pt idx="68">
                  <c:v>1920.8469874999998</c:v>
                </c:pt>
                <c:pt idx="69">
                  <c:v>1412.5028374999999</c:v>
                </c:pt>
                <c:pt idx="70">
                  <c:v>1720.7900625000002</c:v>
                </c:pt>
                <c:pt idx="71">
                  <c:v>1021.6839125</c:v>
                </c:pt>
                <c:pt idx="72">
                  <c:v>719.54140000000007</c:v>
                </c:pt>
                <c:pt idx="73">
                  <c:v>875.13432499999988</c:v>
                </c:pt>
                <c:pt idx="74">
                  <c:v>1542.7949000000001</c:v>
                </c:pt>
                <c:pt idx="75">
                  <c:v>1687.9042999999999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B96-4487-9800-CACAB6768B22}"/>
            </c:ext>
          </c:extLst>
        </c:ser>
        <c:ser>
          <c:idx val="0"/>
          <c:order val="1"/>
          <c:tx>
            <c:strRef>
              <c:f>'MATRICE CONFRONTO XACT vs EDXRF'!$K$3</c:f>
              <c:strCache>
                <c:ptCount val="1"/>
                <c:pt idx="0">
                  <c:v>EDXRF</c:v>
                </c:pt>
              </c:strCache>
            </c:strRef>
          </c:tx>
          <c:marker>
            <c:symbol val="none"/>
          </c:marker>
          <c:xVal>
            <c:numRef>
              <c:f>'MATRICE CONFRONTO XACT vs EDXRF'!$A$6:$A$81</c:f>
              <c:numCache>
                <c:formatCode>m/d/yyyy</c:formatCode>
                <c:ptCount val="76"/>
                <c:pt idx="0">
                  <c:v>45626</c:v>
                </c:pt>
                <c:pt idx="1">
                  <c:v>45628</c:v>
                </c:pt>
                <c:pt idx="2">
                  <c:v>45630</c:v>
                </c:pt>
                <c:pt idx="3">
                  <c:v>45633</c:v>
                </c:pt>
                <c:pt idx="4">
                  <c:v>45636</c:v>
                </c:pt>
                <c:pt idx="5">
                  <c:v>45639</c:v>
                </c:pt>
                <c:pt idx="6">
                  <c:v>45642</c:v>
                </c:pt>
                <c:pt idx="7">
                  <c:v>45645</c:v>
                </c:pt>
                <c:pt idx="8">
                  <c:v>45648</c:v>
                </c:pt>
                <c:pt idx="9">
                  <c:v>45651</c:v>
                </c:pt>
                <c:pt idx="10">
                  <c:v>45654</c:v>
                </c:pt>
                <c:pt idx="11">
                  <c:v>45657</c:v>
                </c:pt>
                <c:pt idx="12">
                  <c:v>45658</c:v>
                </c:pt>
                <c:pt idx="13">
                  <c:v>45661</c:v>
                </c:pt>
                <c:pt idx="14">
                  <c:v>45665</c:v>
                </c:pt>
                <c:pt idx="15">
                  <c:v>45667</c:v>
                </c:pt>
                <c:pt idx="16">
                  <c:v>45670</c:v>
                </c:pt>
                <c:pt idx="17">
                  <c:v>45673</c:v>
                </c:pt>
                <c:pt idx="18">
                  <c:v>45676</c:v>
                </c:pt>
                <c:pt idx="19">
                  <c:v>45679</c:v>
                </c:pt>
                <c:pt idx="20">
                  <c:v>45682</c:v>
                </c:pt>
                <c:pt idx="21">
                  <c:v>45685</c:v>
                </c:pt>
                <c:pt idx="22">
                  <c:v>45689</c:v>
                </c:pt>
                <c:pt idx="23">
                  <c:v>45692</c:v>
                </c:pt>
                <c:pt idx="24">
                  <c:v>45694</c:v>
                </c:pt>
                <c:pt idx="25">
                  <c:v>45697</c:v>
                </c:pt>
                <c:pt idx="26">
                  <c:v>45700</c:v>
                </c:pt>
                <c:pt idx="27">
                  <c:v>45703</c:v>
                </c:pt>
                <c:pt idx="28">
                  <c:v>45706</c:v>
                </c:pt>
                <c:pt idx="29">
                  <c:v>45709</c:v>
                </c:pt>
                <c:pt idx="30">
                  <c:v>45712</c:v>
                </c:pt>
                <c:pt idx="31">
                  <c:v>45715</c:v>
                </c:pt>
                <c:pt idx="32">
                  <c:v>45718</c:v>
                </c:pt>
                <c:pt idx="33">
                  <c:v>45721</c:v>
                </c:pt>
                <c:pt idx="34">
                  <c:v>45724</c:v>
                </c:pt>
                <c:pt idx="35">
                  <c:v>45727</c:v>
                </c:pt>
                <c:pt idx="36">
                  <c:v>45729</c:v>
                </c:pt>
                <c:pt idx="37">
                  <c:v>45730</c:v>
                </c:pt>
                <c:pt idx="38">
                  <c:v>45731</c:v>
                </c:pt>
                <c:pt idx="39">
                  <c:v>45733</c:v>
                </c:pt>
                <c:pt idx="40">
                  <c:v>45736</c:v>
                </c:pt>
                <c:pt idx="41">
                  <c:v>45739</c:v>
                </c:pt>
                <c:pt idx="42">
                  <c:v>45742</c:v>
                </c:pt>
                <c:pt idx="43">
                  <c:v>45745</c:v>
                </c:pt>
                <c:pt idx="44">
                  <c:v>45748</c:v>
                </c:pt>
                <c:pt idx="45">
                  <c:v>45750</c:v>
                </c:pt>
                <c:pt idx="46">
                  <c:v>45753</c:v>
                </c:pt>
                <c:pt idx="47">
                  <c:v>45756</c:v>
                </c:pt>
                <c:pt idx="48">
                  <c:v>45759</c:v>
                </c:pt>
                <c:pt idx="49">
                  <c:v>45761</c:v>
                </c:pt>
                <c:pt idx="50">
                  <c:v>45763</c:v>
                </c:pt>
                <c:pt idx="51">
                  <c:v>45771</c:v>
                </c:pt>
                <c:pt idx="52">
                  <c:v>45773</c:v>
                </c:pt>
                <c:pt idx="53">
                  <c:v>45776</c:v>
                </c:pt>
                <c:pt idx="54">
                  <c:v>45777</c:v>
                </c:pt>
                <c:pt idx="55">
                  <c:v>45779</c:v>
                </c:pt>
                <c:pt idx="56">
                  <c:v>45782</c:v>
                </c:pt>
                <c:pt idx="57">
                  <c:v>45785</c:v>
                </c:pt>
                <c:pt idx="58">
                  <c:v>45787</c:v>
                </c:pt>
                <c:pt idx="59">
                  <c:v>45791</c:v>
                </c:pt>
                <c:pt idx="60">
                  <c:v>45792</c:v>
                </c:pt>
                <c:pt idx="61">
                  <c:v>45794</c:v>
                </c:pt>
                <c:pt idx="62">
                  <c:v>45797</c:v>
                </c:pt>
                <c:pt idx="63">
                  <c:v>45800</c:v>
                </c:pt>
                <c:pt idx="64">
                  <c:v>45803</c:v>
                </c:pt>
                <c:pt idx="65">
                  <c:v>45806</c:v>
                </c:pt>
                <c:pt idx="66">
                  <c:v>45809</c:v>
                </c:pt>
                <c:pt idx="67">
                  <c:v>45812</c:v>
                </c:pt>
                <c:pt idx="68">
                  <c:v>45815</c:v>
                </c:pt>
                <c:pt idx="69">
                  <c:v>45818</c:v>
                </c:pt>
                <c:pt idx="70">
                  <c:v>45821</c:v>
                </c:pt>
                <c:pt idx="71">
                  <c:v>45824</c:v>
                </c:pt>
                <c:pt idx="72">
                  <c:v>45827</c:v>
                </c:pt>
                <c:pt idx="73">
                  <c:v>45829</c:v>
                </c:pt>
                <c:pt idx="74">
                  <c:v>45833</c:v>
                </c:pt>
                <c:pt idx="75">
                  <c:v>45834</c:v>
                </c:pt>
              </c:numCache>
            </c:numRef>
          </c:xVal>
          <c:yVal>
            <c:numRef>
              <c:f>'MATRICE CONFRONTO XACT vs EDXRF'!$K$6:$K$81</c:f>
              <c:numCache>
                <c:formatCode>General</c:formatCode>
                <c:ptCount val="76"/>
                <c:pt idx="0">
                  <c:v>68.852905698493544</c:v>
                </c:pt>
                <c:pt idx="1">
                  <c:v>309.28806917370747</c:v>
                </c:pt>
                <c:pt idx="2">
                  <c:v>327.13247064350554</c:v>
                </c:pt>
                <c:pt idx="3">
                  <c:v>181.30490098623073</c:v>
                </c:pt>
                <c:pt idx="4">
                  <c:v>144.00939891165083</c:v>
                </c:pt>
                <c:pt idx="5">
                  <c:v>427.11562143119295</c:v>
                </c:pt>
                <c:pt idx="6">
                  <c:v>307.65101002479656</c:v>
                </c:pt>
                <c:pt idx="7">
                  <c:v>344.59387368379311</c:v>
                </c:pt>
                <c:pt idx="8">
                  <c:v>121.03435781209403</c:v>
                </c:pt>
                <c:pt idx="9">
                  <c:v>102.08272344418725</c:v>
                </c:pt>
                <c:pt idx="10">
                  <c:v>183.87342031698532</c:v>
                </c:pt>
                <c:pt idx="11">
                  <c:v>79.551396294840984</c:v>
                </c:pt>
                <c:pt idx="12">
                  <c:v>84.996655041010953</c:v>
                </c:pt>
                <c:pt idx="13">
                  <c:v>173.3731381729317</c:v>
                </c:pt>
                <c:pt idx="14">
                  <c:v>382.07000311282536</c:v>
                </c:pt>
                <c:pt idx="15">
                  <c:v>314.3311035618882</c:v>
                </c:pt>
                <c:pt idx="16">
                  <c:v>40.110596212823808</c:v>
                </c:pt>
                <c:pt idx="17">
                  <c:v>315.34549828826061</c:v>
                </c:pt>
                <c:pt idx="18">
                  <c:v>2107.4206844685127</c:v>
                </c:pt>
                <c:pt idx="19">
                  <c:v>341.72035269530227</c:v>
                </c:pt>
                <c:pt idx="20">
                  <c:v>479.16110337144181</c:v>
                </c:pt>
                <c:pt idx="21">
                  <c:v>513.37861052334483</c:v>
                </c:pt>
                <c:pt idx="22">
                  <c:v>365.6279599046855</c:v>
                </c:pt>
                <c:pt idx="23">
                  <c:v>466.71938171813417</c:v>
                </c:pt>
                <c:pt idx="24">
                  <c:v>449.35493931244258</c:v>
                </c:pt>
                <c:pt idx="25">
                  <c:v>452.58307389454944</c:v>
                </c:pt>
                <c:pt idx="26">
                  <c:v>409.89525812737116</c:v>
                </c:pt>
                <c:pt idx="27">
                  <c:v>297.44382014974218</c:v>
                </c:pt>
                <c:pt idx="28">
                  <c:v>258.74675611290763</c:v>
                </c:pt>
                <c:pt idx="29">
                  <c:v>648.60571914876505</c:v>
                </c:pt>
                <c:pt idx="30">
                  <c:v>596.7984719456249</c:v>
                </c:pt>
                <c:pt idx="31">
                  <c:v>195.07818386405646</c:v>
                </c:pt>
                <c:pt idx="32">
                  <c:v>114.15005042167554</c:v>
                </c:pt>
                <c:pt idx="33">
                  <c:v>334.28392875759965</c:v>
                </c:pt>
                <c:pt idx="34">
                  <c:v>368.66945121438863</c:v>
                </c:pt>
                <c:pt idx="35">
                  <c:v>2286.2542509540935</c:v>
                </c:pt>
                <c:pt idx="36">
                  <c:v>976.00538180120986</c:v>
                </c:pt>
                <c:pt idx="37">
                  <c:v>2184.60283789199</c:v>
                </c:pt>
                <c:pt idx="38">
                  <c:v>1639.7661150436297</c:v>
                </c:pt>
                <c:pt idx="39">
                  <c:v>615.04439252851967</c:v>
                </c:pt>
                <c:pt idx="40">
                  <c:v>720.02141010520847</c:v>
                </c:pt>
                <c:pt idx="41">
                  <c:v>236.70823296498818</c:v>
                </c:pt>
                <c:pt idx="42">
                  <c:v>356.03325499631956</c:v>
                </c:pt>
                <c:pt idx="43">
                  <c:v>53.518643552275392</c:v>
                </c:pt>
                <c:pt idx="44">
                  <c:v>153.1229559776061</c:v>
                </c:pt>
                <c:pt idx="45">
                  <c:v>280.93734855492494</c:v>
                </c:pt>
                <c:pt idx="46">
                  <c:v>206.08446001997203</c:v>
                </c:pt>
                <c:pt idx="47">
                  <c:v>461.86917959447544</c:v>
                </c:pt>
                <c:pt idx="48">
                  <c:v>590.82440319612908</c:v>
                </c:pt>
                <c:pt idx="49">
                  <c:v>285.82254651848962</c:v>
                </c:pt>
                <c:pt idx="50">
                  <c:v>368.25684177421323</c:v>
                </c:pt>
                <c:pt idx="51">
                  <c:v>680.3415355285855</c:v>
                </c:pt>
                <c:pt idx="52">
                  <c:v>175.05503474913741</c:v>
                </c:pt>
                <c:pt idx="53">
                  <c:v>402.55842343558459</c:v>
                </c:pt>
                <c:pt idx="54">
                  <c:v>565.11448188004442</c:v>
                </c:pt>
                <c:pt idx="55">
                  <c:v>99.153978946914862</c:v>
                </c:pt>
                <c:pt idx="56">
                  <c:v>726.13936348783193</c:v>
                </c:pt>
                <c:pt idx="57">
                  <c:v>460.37976909475657</c:v>
                </c:pt>
                <c:pt idx="58">
                  <c:v>272.79965517993315</c:v>
                </c:pt>
                <c:pt idx="59">
                  <c:v>548.29234836254886</c:v>
                </c:pt>
                <c:pt idx="60">
                  <c:v>347.72665961631259</c:v>
                </c:pt>
                <c:pt idx="61">
                  <c:v>300.21999671950283</c:v>
                </c:pt>
                <c:pt idx="62">
                  <c:v>425.12682814366588</c:v>
                </c:pt>
                <c:pt idx="63">
                  <c:v>479.39486049329003</c:v>
                </c:pt>
                <c:pt idx="64">
                  <c:v>534.09053394190801</c:v>
                </c:pt>
                <c:pt idx="65">
                  <c:v>265.48132336686473</c:v>
                </c:pt>
                <c:pt idx="66">
                  <c:v>243.02712535918008</c:v>
                </c:pt>
                <c:pt idx="67">
                  <c:v>779.48029515656378</c:v>
                </c:pt>
                <c:pt idx="68">
                  <c:v>1902.8320844172799</c:v>
                </c:pt>
                <c:pt idx="69">
                  <c:v>1079.1363699264318</c:v>
                </c:pt>
                <c:pt idx="70">
                  <c:v>1342.9288783831689</c:v>
                </c:pt>
                <c:pt idx="71">
                  <c:v>986.30052822422863</c:v>
                </c:pt>
                <c:pt idx="72">
                  <c:v>631.30217233282235</c:v>
                </c:pt>
                <c:pt idx="73">
                  <c:v>582.50980886965726</c:v>
                </c:pt>
                <c:pt idx="74">
                  <c:v>1574.5214105873235</c:v>
                </c:pt>
                <c:pt idx="75">
                  <c:v>1604.0884511256024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B96-4487-9800-CACAB6768B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14910184"/>
        <c:axId val="714906248"/>
      </c:scatterChart>
      <c:valAx>
        <c:axId val="714910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4906248"/>
        <c:crosses val="autoZero"/>
        <c:crossBetween val="midCat"/>
      </c:valAx>
      <c:valAx>
        <c:axId val="714906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ng/m3</a:t>
                </a:r>
              </a:p>
            </c:rich>
          </c:tx>
          <c:layout>
            <c:manualLayout>
              <c:xMode val="edge"/>
              <c:yMode val="edge"/>
              <c:x val="1.6666666666666666E-2"/>
              <c:y val="5.6219378827646542E-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491018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6597200349956256"/>
          <c:y val="4.4539224263633907E-3"/>
          <c:w val="0.2118057742782152"/>
          <c:h val="0.1674343832020997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</a:t>
            </a:r>
          </a:p>
        </c:rich>
      </c:tx>
      <c:layout>
        <c:manualLayout>
          <c:xMode val="edge"/>
          <c:yMode val="edge"/>
          <c:x val="0.43428455818022754"/>
          <c:y val="3.240740740740740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1914260717410323E-2"/>
          <c:y val="0.17171296296296296"/>
          <c:w val="0.83743307086614172"/>
          <c:h val="0.72088764946048411"/>
        </c:manualLayout>
      </c:layout>
      <c:scatterChart>
        <c:scatterStyle val="lineMarker"/>
        <c:varyColors val="0"/>
        <c:ser>
          <c:idx val="1"/>
          <c:order val="0"/>
          <c:tx>
            <c:strRef>
              <c:f>'MATRICE CONFRONTO XACT vs EDXRF'!$D$3</c:f>
              <c:strCache>
                <c:ptCount val="1"/>
                <c:pt idx="0">
                  <c:v>XACT</c:v>
                </c:pt>
              </c:strCache>
            </c:strRef>
          </c:tx>
          <c:marker>
            <c:symbol val="none"/>
          </c:marker>
          <c:xVal>
            <c:numRef>
              <c:f>'MATRICE CONFRONTO XACT vs EDXRF'!$A$6:$A$81</c:f>
              <c:numCache>
                <c:formatCode>m/d/yyyy</c:formatCode>
                <c:ptCount val="76"/>
                <c:pt idx="0">
                  <c:v>45626</c:v>
                </c:pt>
                <c:pt idx="1">
                  <c:v>45628</c:v>
                </c:pt>
                <c:pt idx="2">
                  <c:v>45630</c:v>
                </c:pt>
                <c:pt idx="3">
                  <c:v>45633</c:v>
                </c:pt>
                <c:pt idx="4">
                  <c:v>45636</c:v>
                </c:pt>
                <c:pt idx="5">
                  <c:v>45639</c:v>
                </c:pt>
                <c:pt idx="6">
                  <c:v>45642</c:v>
                </c:pt>
                <c:pt idx="7">
                  <c:v>45645</c:v>
                </c:pt>
                <c:pt idx="8">
                  <c:v>45648</c:v>
                </c:pt>
                <c:pt idx="9">
                  <c:v>45651</c:v>
                </c:pt>
                <c:pt idx="10">
                  <c:v>45654</c:v>
                </c:pt>
                <c:pt idx="11">
                  <c:v>45657</c:v>
                </c:pt>
                <c:pt idx="12">
                  <c:v>45658</c:v>
                </c:pt>
                <c:pt idx="13">
                  <c:v>45661</c:v>
                </c:pt>
                <c:pt idx="14">
                  <c:v>45665</c:v>
                </c:pt>
                <c:pt idx="15">
                  <c:v>45667</c:v>
                </c:pt>
                <c:pt idx="16">
                  <c:v>45670</c:v>
                </c:pt>
                <c:pt idx="17">
                  <c:v>45673</c:v>
                </c:pt>
                <c:pt idx="18">
                  <c:v>45676</c:v>
                </c:pt>
                <c:pt idx="19">
                  <c:v>45679</c:v>
                </c:pt>
                <c:pt idx="20">
                  <c:v>45682</c:v>
                </c:pt>
                <c:pt idx="21">
                  <c:v>45685</c:v>
                </c:pt>
                <c:pt idx="22">
                  <c:v>45689</c:v>
                </c:pt>
                <c:pt idx="23">
                  <c:v>45692</c:v>
                </c:pt>
                <c:pt idx="24">
                  <c:v>45694</c:v>
                </c:pt>
                <c:pt idx="25">
                  <c:v>45697</c:v>
                </c:pt>
                <c:pt idx="26">
                  <c:v>45700</c:v>
                </c:pt>
                <c:pt idx="27">
                  <c:v>45703</c:v>
                </c:pt>
                <c:pt idx="28">
                  <c:v>45706</c:v>
                </c:pt>
                <c:pt idx="29">
                  <c:v>45709</c:v>
                </c:pt>
                <c:pt idx="30">
                  <c:v>45712</c:v>
                </c:pt>
                <c:pt idx="31">
                  <c:v>45715</c:v>
                </c:pt>
                <c:pt idx="32">
                  <c:v>45718</c:v>
                </c:pt>
                <c:pt idx="33">
                  <c:v>45721</c:v>
                </c:pt>
                <c:pt idx="34">
                  <c:v>45724</c:v>
                </c:pt>
                <c:pt idx="35">
                  <c:v>45727</c:v>
                </c:pt>
                <c:pt idx="36">
                  <c:v>45729</c:v>
                </c:pt>
                <c:pt idx="37">
                  <c:v>45730</c:v>
                </c:pt>
                <c:pt idx="38">
                  <c:v>45731</c:v>
                </c:pt>
                <c:pt idx="39">
                  <c:v>45733</c:v>
                </c:pt>
                <c:pt idx="40">
                  <c:v>45736</c:v>
                </c:pt>
                <c:pt idx="41">
                  <c:v>45739</c:v>
                </c:pt>
                <c:pt idx="42">
                  <c:v>45742</c:v>
                </c:pt>
                <c:pt idx="43">
                  <c:v>45745</c:v>
                </c:pt>
                <c:pt idx="44">
                  <c:v>45748</c:v>
                </c:pt>
                <c:pt idx="45">
                  <c:v>45750</c:v>
                </c:pt>
                <c:pt idx="46">
                  <c:v>45753</c:v>
                </c:pt>
                <c:pt idx="47">
                  <c:v>45756</c:v>
                </c:pt>
                <c:pt idx="48">
                  <c:v>45759</c:v>
                </c:pt>
                <c:pt idx="49">
                  <c:v>45761</c:v>
                </c:pt>
                <c:pt idx="50">
                  <c:v>45763</c:v>
                </c:pt>
                <c:pt idx="51">
                  <c:v>45771</c:v>
                </c:pt>
                <c:pt idx="52">
                  <c:v>45773</c:v>
                </c:pt>
                <c:pt idx="53">
                  <c:v>45776</c:v>
                </c:pt>
                <c:pt idx="54">
                  <c:v>45777</c:v>
                </c:pt>
                <c:pt idx="55">
                  <c:v>45779</c:v>
                </c:pt>
                <c:pt idx="56">
                  <c:v>45782</c:v>
                </c:pt>
                <c:pt idx="57">
                  <c:v>45785</c:v>
                </c:pt>
                <c:pt idx="58">
                  <c:v>45787</c:v>
                </c:pt>
                <c:pt idx="59">
                  <c:v>45791</c:v>
                </c:pt>
                <c:pt idx="60">
                  <c:v>45792</c:v>
                </c:pt>
                <c:pt idx="61">
                  <c:v>45794</c:v>
                </c:pt>
                <c:pt idx="62">
                  <c:v>45797</c:v>
                </c:pt>
                <c:pt idx="63">
                  <c:v>45800</c:v>
                </c:pt>
                <c:pt idx="64">
                  <c:v>45803</c:v>
                </c:pt>
                <c:pt idx="65">
                  <c:v>45806</c:v>
                </c:pt>
                <c:pt idx="66">
                  <c:v>45809</c:v>
                </c:pt>
                <c:pt idx="67">
                  <c:v>45812</c:v>
                </c:pt>
                <c:pt idx="68">
                  <c:v>45815</c:v>
                </c:pt>
                <c:pt idx="69">
                  <c:v>45818</c:v>
                </c:pt>
                <c:pt idx="70">
                  <c:v>45821</c:v>
                </c:pt>
                <c:pt idx="71">
                  <c:v>45824</c:v>
                </c:pt>
                <c:pt idx="72">
                  <c:v>45827</c:v>
                </c:pt>
                <c:pt idx="73">
                  <c:v>45829</c:v>
                </c:pt>
                <c:pt idx="74">
                  <c:v>45833</c:v>
                </c:pt>
                <c:pt idx="75">
                  <c:v>45834</c:v>
                </c:pt>
              </c:numCache>
            </c:numRef>
          </c:xVal>
          <c:yVal>
            <c:numRef>
              <c:f>'MATRICE CONFRONTO XACT vs EDXRF'!$D$6:$D$81</c:f>
              <c:numCache>
                <c:formatCode>General</c:formatCode>
                <c:ptCount val="76"/>
                <c:pt idx="0">
                  <c:v>295.75448750000004</c:v>
                </c:pt>
                <c:pt idx="1">
                  <c:v>385.78134999999997</c:v>
                </c:pt>
                <c:pt idx="2">
                  <c:v>392.99084999999997</c:v>
                </c:pt>
                <c:pt idx="3">
                  <c:v>309.8459125</c:v>
                </c:pt>
                <c:pt idx="4">
                  <c:v>152.0814</c:v>
                </c:pt>
                <c:pt idx="5">
                  <c:v>422.60360000000003</c:v>
                </c:pt>
                <c:pt idx="6">
                  <c:v>445.02423750000003</c:v>
                </c:pt>
                <c:pt idx="7">
                  <c:v>298.49894999999998</c:v>
                </c:pt>
                <c:pt idx="8">
                  <c:v>182.47329999999999</c:v>
                </c:pt>
                <c:pt idx="9">
                  <c:v>394.4364875</c:v>
                </c:pt>
                <c:pt idx="10">
                  <c:v>404.39323750000005</c:v>
                </c:pt>
                <c:pt idx="11">
                  <c:v>579.89115000000004</c:v>
                </c:pt>
                <c:pt idx="12">
                  <c:v>1246.8624374999997</c:v>
                </c:pt>
                <c:pt idx="13">
                  <c:v>216.68087500000001</c:v>
                </c:pt>
                <c:pt idx="14">
                  <c:v>380.71283749999998</c:v>
                </c:pt>
                <c:pt idx="15">
                  <c:v>378.43708750000002</c:v>
                </c:pt>
                <c:pt idx="16">
                  <c:v>272.18836250000004</c:v>
                </c:pt>
                <c:pt idx="17">
                  <c:v>545.50294285714278</c:v>
                </c:pt>
                <c:pt idx="18">
                  <c:v>536.95946250000009</c:v>
                </c:pt>
                <c:pt idx="19">
                  <c:v>285.83406249999996</c:v>
                </c:pt>
                <c:pt idx="20">
                  <c:v>618.92597499999999</c:v>
                </c:pt>
                <c:pt idx="21">
                  <c:v>837.49301249999996</c:v>
                </c:pt>
                <c:pt idx="22">
                  <c:v>332.73917499999999</c:v>
                </c:pt>
                <c:pt idx="23">
                  <c:v>1208.049125</c:v>
                </c:pt>
                <c:pt idx="24">
                  <c:v>594.11757499999987</c:v>
                </c:pt>
                <c:pt idx="25">
                  <c:v>903.80164999999988</c:v>
                </c:pt>
                <c:pt idx="26">
                  <c:v>1186.2285625000002</c:v>
                </c:pt>
                <c:pt idx="27">
                  <c:v>344.79024999999996</c:v>
                </c:pt>
                <c:pt idx="28">
                  <c:v>1362.0337874999998</c:v>
                </c:pt>
                <c:pt idx="29">
                  <c:v>842.02513750000014</c:v>
                </c:pt>
                <c:pt idx="30">
                  <c:v>780.78467499999999</c:v>
                </c:pt>
                <c:pt idx="31">
                  <c:v>373.70069999999998</c:v>
                </c:pt>
                <c:pt idx="32">
                  <c:v>417.76885000000004</c:v>
                </c:pt>
                <c:pt idx="33">
                  <c:v>782.57893749999994</c:v>
                </c:pt>
                <c:pt idx="34">
                  <c:v>892.40006249999999</c:v>
                </c:pt>
                <c:pt idx="35">
                  <c:v>2120.7240875000002</c:v>
                </c:pt>
                <c:pt idx="36">
                  <c:v>711.70561250000003</c:v>
                </c:pt>
                <c:pt idx="37">
                  <c:v>1158.8322374999998</c:v>
                </c:pt>
                <c:pt idx="38">
                  <c:v>1757.0225249999999</c:v>
                </c:pt>
                <c:pt idx="39">
                  <c:v>254.67513750000001</c:v>
                </c:pt>
                <c:pt idx="40">
                  <c:v>461.6909</c:v>
                </c:pt>
                <c:pt idx="41">
                  <c:v>835.73132499999997</c:v>
                </c:pt>
                <c:pt idx="42">
                  <c:v>532.20569999999998</c:v>
                </c:pt>
                <c:pt idx="43">
                  <c:v>195.25536249999999</c:v>
                </c:pt>
                <c:pt idx="44">
                  <c:v>599.97462499999995</c:v>
                </c:pt>
                <c:pt idx="45">
                  <c:v>699.78198750000001</c:v>
                </c:pt>
                <c:pt idx="46">
                  <c:v>473.94836249999997</c:v>
                </c:pt>
                <c:pt idx="47">
                  <c:v>566.8922</c:v>
                </c:pt>
                <c:pt idx="48">
                  <c:v>555.97159999999997</c:v>
                </c:pt>
                <c:pt idx="49">
                  <c:v>705.9213125</c:v>
                </c:pt>
                <c:pt idx="50">
                  <c:v>1015.8966124999999</c:v>
                </c:pt>
                <c:pt idx="51">
                  <c:v>692.89778750000005</c:v>
                </c:pt>
                <c:pt idx="52">
                  <c:v>432.96822500000002</c:v>
                </c:pt>
                <c:pt idx="53">
                  <c:v>826.84636250000005</c:v>
                </c:pt>
                <c:pt idx="54">
                  <c:v>1115.17885</c:v>
                </c:pt>
                <c:pt idx="55">
                  <c:v>948.05596249999996</c:v>
                </c:pt>
                <c:pt idx="56">
                  <c:v>803.04259999999999</c:v>
                </c:pt>
                <c:pt idx="57">
                  <c:v>397.90207499999997</c:v>
                </c:pt>
                <c:pt idx="58">
                  <c:v>672.90471249999996</c:v>
                </c:pt>
                <c:pt idx="59">
                  <c:v>1081.2108874999999</c:v>
                </c:pt>
                <c:pt idx="60">
                  <c:v>852.41719999999998</c:v>
                </c:pt>
                <c:pt idx="61">
                  <c:v>393.14892500000002</c:v>
                </c:pt>
                <c:pt idx="62">
                  <c:v>726.5394</c:v>
                </c:pt>
                <c:pt idx="63">
                  <c:v>645.56211250000013</c:v>
                </c:pt>
                <c:pt idx="64">
                  <c:v>659.49681249999992</c:v>
                </c:pt>
                <c:pt idx="65">
                  <c:v>422.15009999999995</c:v>
                </c:pt>
                <c:pt idx="66">
                  <c:v>674.20163749999995</c:v>
                </c:pt>
                <c:pt idx="67">
                  <c:v>849.19212499999992</c:v>
                </c:pt>
                <c:pt idx="68">
                  <c:v>870.30186249999997</c:v>
                </c:pt>
                <c:pt idx="69">
                  <c:v>772.71974999999998</c:v>
                </c:pt>
                <c:pt idx="70">
                  <c:v>1528.4358874999998</c:v>
                </c:pt>
                <c:pt idx="71">
                  <c:v>1172.4410625</c:v>
                </c:pt>
                <c:pt idx="72">
                  <c:v>1235.064525</c:v>
                </c:pt>
                <c:pt idx="73">
                  <c:v>1185.1755375000002</c:v>
                </c:pt>
                <c:pt idx="74">
                  <c:v>757.05886250000003</c:v>
                </c:pt>
                <c:pt idx="75">
                  <c:v>772.83310000000006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A33-49CB-933C-8383A0128EFA}"/>
            </c:ext>
          </c:extLst>
        </c:ser>
        <c:ser>
          <c:idx val="0"/>
          <c:order val="1"/>
          <c:tx>
            <c:strRef>
              <c:f>'MATRICE CONFRONTO XACT vs EDXRF'!$E$4</c:f>
              <c:strCache>
                <c:ptCount val="1"/>
                <c:pt idx="0">
                  <c:v>EDXRF</c:v>
                </c:pt>
              </c:strCache>
            </c:strRef>
          </c:tx>
          <c:marker>
            <c:symbol val="none"/>
          </c:marker>
          <c:xVal>
            <c:numRef>
              <c:f>'MATRICE CONFRONTO XACT vs EDXRF'!$A$6:$A$81</c:f>
              <c:numCache>
                <c:formatCode>m/d/yyyy</c:formatCode>
                <c:ptCount val="76"/>
                <c:pt idx="0">
                  <c:v>45626</c:v>
                </c:pt>
                <c:pt idx="1">
                  <c:v>45628</c:v>
                </c:pt>
                <c:pt idx="2">
                  <c:v>45630</c:v>
                </c:pt>
                <c:pt idx="3">
                  <c:v>45633</c:v>
                </c:pt>
                <c:pt idx="4">
                  <c:v>45636</c:v>
                </c:pt>
                <c:pt idx="5">
                  <c:v>45639</c:v>
                </c:pt>
                <c:pt idx="6">
                  <c:v>45642</c:v>
                </c:pt>
                <c:pt idx="7">
                  <c:v>45645</c:v>
                </c:pt>
                <c:pt idx="8">
                  <c:v>45648</c:v>
                </c:pt>
                <c:pt idx="9">
                  <c:v>45651</c:v>
                </c:pt>
                <c:pt idx="10">
                  <c:v>45654</c:v>
                </c:pt>
                <c:pt idx="11">
                  <c:v>45657</c:v>
                </c:pt>
                <c:pt idx="12">
                  <c:v>45658</c:v>
                </c:pt>
                <c:pt idx="13">
                  <c:v>45661</c:v>
                </c:pt>
                <c:pt idx="14">
                  <c:v>45665</c:v>
                </c:pt>
                <c:pt idx="15">
                  <c:v>45667</c:v>
                </c:pt>
                <c:pt idx="16">
                  <c:v>45670</c:v>
                </c:pt>
                <c:pt idx="17">
                  <c:v>45673</c:v>
                </c:pt>
                <c:pt idx="18">
                  <c:v>45676</c:v>
                </c:pt>
                <c:pt idx="19">
                  <c:v>45679</c:v>
                </c:pt>
                <c:pt idx="20">
                  <c:v>45682</c:v>
                </c:pt>
                <c:pt idx="21">
                  <c:v>45685</c:v>
                </c:pt>
                <c:pt idx="22">
                  <c:v>45689</c:v>
                </c:pt>
                <c:pt idx="23">
                  <c:v>45692</c:v>
                </c:pt>
                <c:pt idx="24">
                  <c:v>45694</c:v>
                </c:pt>
                <c:pt idx="25">
                  <c:v>45697</c:v>
                </c:pt>
                <c:pt idx="26">
                  <c:v>45700</c:v>
                </c:pt>
                <c:pt idx="27">
                  <c:v>45703</c:v>
                </c:pt>
                <c:pt idx="28">
                  <c:v>45706</c:v>
                </c:pt>
                <c:pt idx="29">
                  <c:v>45709</c:v>
                </c:pt>
                <c:pt idx="30">
                  <c:v>45712</c:v>
                </c:pt>
                <c:pt idx="31">
                  <c:v>45715</c:v>
                </c:pt>
                <c:pt idx="32">
                  <c:v>45718</c:v>
                </c:pt>
                <c:pt idx="33">
                  <c:v>45721</c:v>
                </c:pt>
                <c:pt idx="34">
                  <c:v>45724</c:v>
                </c:pt>
                <c:pt idx="35">
                  <c:v>45727</c:v>
                </c:pt>
                <c:pt idx="36">
                  <c:v>45729</c:v>
                </c:pt>
                <c:pt idx="37">
                  <c:v>45730</c:v>
                </c:pt>
                <c:pt idx="38">
                  <c:v>45731</c:v>
                </c:pt>
                <c:pt idx="39">
                  <c:v>45733</c:v>
                </c:pt>
                <c:pt idx="40">
                  <c:v>45736</c:v>
                </c:pt>
                <c:pt idx="41">
                  <c:v>45739</c:v>
                </c:pt>
                <c:pt idx="42">
                  <c:v>45742</c:v>
                </c:pt>
                <c:pt idx="43">
                  <c:v>45745</c:v>
                </c:pt>
                <c:pt idx="44">
                  <c:v>45748</c:v>
                </c:pt>
                <c:pt idx="45">
                  <c:v>45750</c:v>
                </c:pt>
                <c:pt idx="46">
                  <c:v>45753</c:v>
                </c:pt>
                <c:pt idx="47">
                  <c:v>45756</c:v>
                </c:pt>
                <c:pt idx="48">
                  <c:v>45759</c:v>
                </c:pt>
                <c:pt idx="49">
                  <c:v>45761</c:v>
                </c:pt>
                <c:pt idx="50">
                  <c:v>45763</c:v>
                </c:pt>
                <c:pt idx="51">
                  <c:v>45771</c:v>
                </c:pt>
                <c:pt idx="52">
                  <c:v>45773</c:v>
                </c:pt>
                <c:pt idx="53">
                  <c:v>45776</c:v>
                </c:pt>
                <c:pt idx="54">
                  <c:v>45777</c:v>
                </c:pt>
                <c:pt idx="55">
                  <c:v>45779</c:v>
                </c:pt>
                <c:pt idx="56">
                  <c:v>45782</c:v>
                </c:pt>
                <c:pt idx="57">
                  <c:v>45785</c:v>
                </c:pt>
                <c:pt idx="58">
                  <c:v>45787</c:v>
                </c:pt>
                <c:pt idx="59">
                  <c:v>45791</c:v>
                </c:pt>
                <c:pt idx="60">
                  <c:v>45792</c:v>
                </c:pt>
                <c:pt idx="61">
                  <c:v>45794</c:v>
                </c:pt>
                <c:pt idx="62">
                  <c:v>45797</c:v>
                </c:pt>
                <c:pt idx="63">
                  <c:v>45800</c:v>
                </c:pt>
                <c:pt idx="64">
                  <c:v>45803</c:v>
                </c:pt>
                <c:pt idx="65">
                  <c:v>45806</c:v>
                </c:pt>
                <c:pt idx="66">
                  <c:v>45809</c:v>
                </c:pt>
                <c:pt idx="67">
                  <c:v>45812</c:v>
                </c:pt>
                <c:pt idx="68">
                  <c:v>45815</c:v>
                </c:pt>
                <c:pt idx="69">
                  <c:v>45818</c:v>
                </c:pt>
                <c:pt idx="70">
                  <c:v>45821</c:v>
                </c:pt>
                <c:pt idx="71">
                  <c:v>45824</c:v>
                </c:pt>
                <c:pt idx="72">
                  <c:v>45827</c:v>
                </c:pt>
                <c:pt idx="73">
                  <c:v>45829</c:v>
                </c:pt>
                <c:pt idx="74">
                  <c:v>45833</c:v>
                </c:pt>
                <c:pt idx="75">
                  <c:v>45834</c:v>
                </c:pt>
              </c:numCache>
            </c:numRef>
          </c:xVal>
          <c:yVal>
            <c:numRef>
              <c:f>'MATRICE CONFRONTO XACT vs EDXRF'!$E$6:$E$81</c:f>
              <c:numCache>
                <c:formatCode>General</c:formatCode>
                <c:ptCount val="76"/>
                <c:pt idx="0">
                  <c:v>177.77883087529972</c:v>
                </c:pt>
                <c:pt idx="1">
                  <c:v>329.77719192158708</c:v>
                </c:pt>
                <c:pt idx="2">
                  <c:v>393.69567987571975</c:v>
                </c:pt>
                <c:pt idx="3">
                  <c:v>260.58436424284304</c:v>
                </c:pt>
                <c:pt idx="4">
                  <c:v>149.53782892814158</c:v>
                </c:pt>
                <c:pt idx="5">
                  <c:v>397.6624451355118</c:v>
                </c:pt>
                <c:pt idx="6">
                  <c:v>341.4442045335378</c:v>
                </c:pt>
                <c:pt idx="7">
                  <c:v>295.1936348338877</c:v>
                </c:pt>
                <c:pt idx="8">
                  <c:v>164.71930582120342</c:v>
                </c:pt>
                <c:pt idx="9">
                  <c:v>206.23306504180312</c:v>
                </c:pt>
                <c:pt idx="10">
                  <c:v>370.76959000805607</c:v>
                </c:pt>
                <c:pt idx="11">
                  <c:v>251.10314897946955</c:v>
                </c:pt>
                <c:pt idx="12">
                  <c:v>625.26777337157887</c:v>
                </c:pt>
                <c:pt idx="13">
                  <c:v>191.20998670850409</c:v>
                </c:pt>
                <c:pt idx="14">
                  <c:v>345.76373179816363</c:v>
                </c:pt>
                <c:pt idx="15">
                  <c:v>285.16068393133241</c:v>
                </c:pt>
                <c:pt idx="16">
                  <c:v>111.27423212192178</c:v>
                </c:pt>
                <c:pt idx="17">
                  <c:v>393.62737140575592</c:v>
                </c:pt>
                <c:pt idx="18">
                  <c:v>591.19976417680891</c:v>
                </c:pt>
                <c:pt idx="19">
                  <c:v>282.10177442974998</c:v>
                </c:pt>
                <c:pt idx="20">
                  <c:v>472.75477601227732</c:v>
                </c:pt>
                <c:pt idx="21">
                  <c:v>544.93134768442042</c:v>
                </c:pt>
                <c:pt idx="22">
                  <c:v>293.25141200645186</c:v>
                </c:pt>
                <c:pt idx="23">
                  <c:v>658.68220886587005</c:v>
                </c:pt>
                <c:pt idx="24">
                  <c:v>450.7414464255977</c:v>
                </c:pt>
                <c:pt idx="25">
                  <c:v>777.32041652493899</c:v>
                </c:pt>
                <c:pt idx="26">
                  <c:v>762.80824246572672</c:v>
                </c:pt>
                <c:pt idx="27">
                  <c:v>299.69372590689812</c:v>
                </c:pt>
                <c:pt idx="28">
                  <c:v>662.35976329923949</c:v>
                </c:pt>
                <c:pt idx="29">
                  <c:v>720.11573878476304</c:v>
                </c:pt>
                <c:pt idx="30">
                  <c:v>603.34973593115842</c:v>
                </c:pt>
                <c:pt idx="31">
                  <c:v>255.82217221977163</c:v>
                </c:pt>
                <c:pt idx="32">
                  <c:v>235.46688343814631</c:v>
                </c:pt>
                <c:pt idx="33">
                  <c:v>410.54504215795635</c:v>
                </c:pt>
                <c:pt idx="34">
                  <c:v>462.18136463735885</c:v>
                </c:pt>
                <c:pt idx="35">
                  <c:v>1891.1202346945652</c:v>
                </c:pt>
                <c:pt idx="36">
                  <c:v>631.21056107021548</c:v>
                </c:pt>
                <c:pt idx="37">
                  <c:v>1166.5952877323687</c:v>
                </c:pt>
                <c:pt idx="38">
                  <c:v>1319.5615968489251</c:v>
                </c:pt>
                <c:pt idx="39">
                  <c:v>215.1290727951164</c:v>
                </c:pt>
                <c:pt idx="40">
                  <c:v>443.02567617979355</c:v>
                </c:pt>
                <c:pt idx="41">
                  <c:v>286.16747844433064</c:v>
                </c:pt>
                <c:pt idx="42">
                  <c:v>406.11299795663041</c:v>
                </c:pt>
                <c:pt idx="43">
                  <c:v>166.70604611090187</c:v>
                </c:pt>
                <c:pt idx="44">
                  <c:v>277.81818206497866</c:v>
                </c:pt>
                <c:pt idx="45">
                  <c:v>352.94776491862746</c:v>
                </c:pt>
                <c:pt idx="46">
                  <c:v>296.68701570812925</c:v>
                </c:pt>
                <c:pt idx="47">
                  <c:v>406.92284706710285</c:v>
                </c:pt>
                <c:pt idx="48">
                  <c:v>489.97332341334504</c:v>
                </c:pt>
                <c:pt idx="49">
                  <c:v>359.85407061417453</c:v>
                </c:pt>
                <c:pt idx="50">
                  <c:v>419.21276738547243</c:v>
                </c:pt>
                <c:pt idx="51">
                  <c:v>636.23466711463277</c:v>
                </c:pt>
                <c:pt idx="52">
                  <c:v>311.91046941959752</c:v>
                </c:pt>
                <c:pt idx="53">
                  <c:v>596.63245569214394</c:v>
                </c:pt>
                <c:pt idx="54">
                  <c:v>707.43530461937326</c:v>
                </c:pt>
                <c:pt idx="55">
                  <c:v>696.23578573446048</c:v>
                </c:pt>
                <c:pt idx="56">
                  <c:v>645.44585183173933</c:v>
                </c:pt>
                <c:pt idx="57">
                  <c:v>249.18042566966031</c:v>
                </c:pt>
                <c:pt idx="58">
                  <c:v>438.86076807638074</c:v>
                </c:pt>
                <c:pt idx="59">
                  <c:v>721.79482068912228</c:v>
                </c:pt>
                <c:pt idx="60">
                  <c:v>567.68345324040752</c:v>
                </c:pt>
                <c:pt idx="61">
                  <c:v>263.31571716204525</c:v>
                </c:pt>
                <c:pt idx="62">
                  <c:v>544.41053930786904</c:v>
                </c:pt>
                <c:pt idx="63">
                  <c:v>496.70936171029018</c:v>
                </c:pt>
                <c:pt idx="64">
                  <c:v>380.25215266672762</c:v>
                </c:pt>
                <c:pt idx="65">
                  <c:v>283.91859199010497</c:v>
                </c:pt>
                <c:pt idx="66">
                  <c:v>500.82555798040573</c:v>
                </c:pt>
                <c:pt idx="67">
                  <c:v>750.33137819083015</c:v>
                </c:pt>
                <c:pt idx="68">
                  <c:v>832.36370221129664</c:v>
                </c:pt>
                <c:pt idx="69">
                  <c:v>688.15545496012021</c:v>
                </c:pt>
                <c:pt idx="70">
                  <c:v>1126.7287953767632</c:v>
                </c:pt>
                <c:pt idx="71">
                  <c:v>922.49851937517371</c:v>
                </c:pt>
                <c:pt idx="72">
                  <c:v>635.11648154772638</c:v>
                </c:pt>
                <c:pt idx="73">
                  <c:v>631.0722914200403</c:v>
                </c:pt>
                <c:pt idx="74">
                  <c:v>725.70472621722763</c:v>
                </c:pt>
                <c:pt idx="75">
                  <c:v>732.49905294811379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A33-49CB-933C-8383A0128E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14910184"/>
        <c:axId val="714906248"/>
      </c:scatterChart>
      <c:valAx>
        <c:axId val="714910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4906248"/>
        <c:crosses val="autoZero"/>
        <c:crossBetween val="midCat"/>
      </c:valAx>
      <c:valAx>
        <c:axId val="714906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ng/m3</a:t>
                </a:r>
              </a:p>
            </c:rich>
          </c:tx>
          <c:layout>
            <c:manualLayout>
              <c:xMode val="edge"/>
              <c:yMode val="edge"/>
              <c:x val="1.6666666666666666E-2"/>
              <c:y val="5.6219378827646542E-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491018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6597200349956256"/>
          <c:y val="4.4539224263633907E-3"/>
          <c:w val="0.2118057742782152"/>
          <c:h val="0.1674343832020997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Mn</a:t>
            </a:r>
          </a:p>
        </c:rich>
      </c:tx>
      <c:layout>
        <c:manualLayout>
          <c:xMode val="edge"/>
          <c:yMode val="edge"/>
          <c:x val="0.43428455818022754"/>
          <c:y val="3.240740740740740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1914260717410323E-2"/>
          <c:y val="0.17171296296296296"/>
          <c:w val="0.83743307086614172"/>
          <c:h val="0.72088764946048411"/>
        </c:manualLayout>
      </c:layout>
      <c:scatterChart>
        <c:scatterStyle val="lineMarker"/>
        <c:varyColors val="0"/>
        <c:ser>
          <c:idx val="1"/>
          <c:order val="0"/>
          <c:tx>
            <c:strRef>
              <c:f>'MATRICE CONFRONTO XACT vs EDXRF'!$P$3</c:f>
              <c:strCache>
                <c:ptCount val="1"/>
                <c:pt idx="0">
                  <c:v>XACT</c:v>
                </c:pt>
              </c:strCache>
            </c:strRef>
          </c:tx>
          <c:marker>
            <c:symbol val="none"/>
          </c:marker>
          <c:xVal>
            <c:numRef>
              <c:f>'MATRICE CONFRONTO XACT vs EDXRF'!$A$6:$A$81</c:f>
              <c:numCache>
                <c:formatCode>m/d/yyyy</c:formatCode>
                <c:ptCount val="76"/>
                <c:pt idx="0">
                  <c:v>45626</c:v>
                </c:pt>
                <c:pt idx="1">
                  <c:v>45628</c:v>
                </c:pt>
                <c:pt idx="2">
                  <c:v>45630</c:v>
                </c:pt>
                <c:pt idx="3">
                  <c:v>45633</c:v>
                </c:pt>
                <c:pt idx="4">
                  <c:v>45636</c:v>
                </c:pt>
                <c:pt idx="5">
                  <c:v>45639</c:v>
                </c:pt>
                <c:pt idx="6">
                  <c:v>45642</c:v>
                </c:pt>
                <c:pt idx="7">
                  <c:v>45645</c:v>
                </c:pt>
                <c:pt idx="8">
                  <c:v>45648</c:v>
                </c:pt>
                <c:pt idx="9">
                  <c:v>45651</c:v>
                </c:pt>
                <c:pt idx="10">
                  <c:v>45654</c:v>
                </c:pt>
                <c:pt idx="11">
                  <c:v>45657</c:v>
                </c:pt>
                <c:pt idx="12">
                  <c:v>45658</c:v>
                </c:pt>
                <c:pt idx="13">
                  <c:v>45661</c:v>
                </c:pt>
                <c:pt idx="14">
                  <c:v>45665</c:v>
                </c:pt>
                <c:pt idx="15">
                  <c:v>45667</c:v>
                </c:pt>
                <c:pt idx="16">
                  <c:v>45670</c:v>
                </c:pt>
                <c:pt idx="17">
                  <c:v>45673</c:v>
                </c:pt>
                <c:pt idx="18">
                  <c:v>45676</c:v>
                </c:pt>
                <c:pt idx="19">
                  <c:v>45679</c:v>
                </c:pt>
                <c:pt idx="20">
                  <c:v>45682</c:v>
                </c:pt>
                <c:pt idx="21">
                  <c:v>45685</c:v>
                </c:pt>
                <c:pt idx="22">
                  <c:v>45689</c:v>
                </c:pt>
                <c:pt idx="23">
                  <c:v>45692</c:v>
                </c:pt>
                <c:pt idx="24">
                  <c:v>45694</c:v>
                </c:pt>
                <c:pt idx="25">
                  <c:v>45697</c:v>
                </c:pt>
                <c:pt idx="26">
                  <c:v>45700</c:v>
                </c:pt>
                <c:pt idx="27">
                  <c:v>45703</c:v>
                </c:pt>
                <c:pt idx="28">
                  <c:v>45706</c:v>
                </c:pt>
                <c:pt idx="29">
                  <c:v>45709</c:v>
                </c:pt>
                <c:pt idx="30">
                  <c:v>45712</c:v>
                </c:pt>
                <c:pt idx="31">
                  <c:v>45715</c:v>
                </c:pt>
                <c:pt idx="32">
                  <c:v>45718</c:v>
                </c:pt>
                <c:pt idx="33">
                  <c:v>45721</c:v>
                </c:pt>
                <c:pt idx="34">
                  <c:v>45724</c:v>
                </c:pt>
                <c:pt idx="35">
                  <c:v>45727</c:v>
                </c:pt>
                <c:pt idx="36">
                  <c:v>45729</c:v>
                </c:pt>
                <c:pt idx="37">
                  <c:v>45730</c:v>
                </c:pt>
                <c:pt idx="38">
                  <c:v>45731</c:v>
                </c:pt>
                <c:pt idx="39">
                  <c:v>45733</c:v>
                </c:pt>
                <c:pt idx="40">
                  <c:v>45736</c:v>
                </c:pt>
                <c:pt idx="41">
                  <c:v>45739</c:v>
                </c:pt>
                <c:pt idx="42">
                  <c:v>45742</c:v>
                </c:pt>
                <c:pt idx="43">
                  <c:v>45745</c:v>
                </c:pt>
                <c:pt idx="44">
                  <c:v>45748</c:v>
                </c:pt>
                <c:pt idx="45">
                  <c:v>45750</c:v>
                </c:pt>
                <c:pt idx="46">
                  <c:v>45753</c:v>
                </c:pt>
                <c:pt idx="47">
                  <c:v>45756</c:v>
                </c:pt>
                <c:pt idx="48">
                  <c:v>45759</c:v>
                </c:pt>
                <c:pt idx="49">
                  <c:v>45761</c:v>
                </c:pt>
                <c:pt idx="50">
                  <c:v>45763</c:v>
                </c:pt>
                <c:pt idx="51">
                  <c:v>45771</c:v>
                </c:pt>
                <c:pt idx="52">
                  <c:v>45773</c:v>
                </c:pt>
                <c:pt idx="53">
                  <c:v>45776</c:v>
                </c:pt>
                <c:pt idx="54">
                  <c:v>45777</c:v>
                </c:pt>
                <c:pt idx="55">
                  <c:v>45779</c:v>
                </c:pt>
                <c:pt idx="56">
                  <c:v>45782</c:v>
                </c:pt>
                <c:pt idx="57">
                  <c:v>45785</c:v>
                </c:pt>
                <c:pt idx="58">
                  <c:v>45787</c:v>
                </c:pt>
                <c:pt idx="59">
                  <c:v>45791</c:v>
                </c:pt>
                <c:pt idx="60">
                  <c:v>45792</c:v>
                </c:pt>
                <c:pt idx="61">
                  <c:v>45794</c:v>
                </c:pt>
                <c:pt idx="62">
                  <c:v>45797</c:v>
                </c:pt>
                <c:pt idx="63">
                  <c:v>45800</c:v>
                </c:pt>
                <c:pt idx="64">
                  <c:v>45803</c:v>
                </c:pt>
                <c:pt idx="65">
                  <c:v>45806</c:v>
                </c:pt>
                <c:pt idx="66">
                  <c:v>45809</c:v>
                </c:pt>
                <c:pt idx="67">
                  <c:v>45812</c:v>
                </c:pt>
                <c:pt idx="68">
                  <c:v>45815</c:v>
                </c:pt>
                <c:pt idx="69">
                  <c:v>45818</c:v>
                </c:pt>
                <c:pt idx="70">
                  <c:v>45821</c:v>
                </c:pt>
                <c:pt idx="71">
                  <c:v>45824</c:v>
                </c:pt>
                <c:pt idx="72">
                  <c:v>45827</c:v>
                </c:pt>
                <c:pt idx="73">
                  <c:v>45829</c:v>
                </c:pt>
                <c:pt idx="74">
                  <c:v>45833</c:v>
                </c:pt>
                <c:pt idx="75">
                  <c:v>45834</c:v>
                </c:pt>
              </c:numCache>
            </c:numRef>
          </c:xVal>
          <c:yVal>
            <c:numRef>
              <c:f>'MATRICE CONFRONTO XACT vs EDXRF'!$P$6:$P$81</c:f>
              <c:numCache>
                <c:formatCode>General</c:formatCode>
                <c:ptCount val="76"/>
                <c:pt idx="0">
                  <c:v>0.18506250000000002</c:v>
                </c:pt>
                <c:pt idx="1">
                  <c:v>1.6775250000000002</c:v>
                </c:pt>
                <c:pt idx="2">
                  <c:v>2.2418125</c:v>
                </c:pt>
                <c:pt idx="3">
                  <c:v>1.8742875000000001</c:v>
                </c:pt>
                <c:pt idx="4">
                  <c:v>1.8378874999999999</c:v>
                </c:pt>
                <c:pt idx="5">
                  <c:v>4.7765500000000003</c:v>
                </c:pt>
                <c:pt idx="6">
                  <c:v>2.6592750000000005</c:v>
                </c:pt>
                <c:pt idx="7">
                  <c:v>2.5641500000000002</c:v>
                </c:pt>
                <c:pt idx="8">
                  <c:v>0.58333749999999995</c:v>
                </c:pt>
                <c:pt idx="9">
                  <c:v>0.25317500000000004</c:v>
                </c:pt>
                <c:pt idx="10">
                  <c:v>0.96103749999999999</c:v>
                </c:pt>
                <c:pt idx="11">
                  <c:v>1.4195625000000001</c:v>
                </c:pt>
                <c:pt idx="12">
                  <c:v>5.6957999999999993</c:v>
                </c:pt>
                <c:pt idx="13">
                  <c:v>1.3114000000000001</c:v>
                </c:pt>
                <c:pt idx="14">
                  <c:v>4.2551749999999995</c:v>
                </c:pt>
                <c:pt idx="15">
                  <c:v>2.0693874999999999</c:v>
                </c:pt>
                <c:pt idx="16">
                  <c:v>0.19021250000000001</c:v>
                </c:pt>
                <c:pt idx="17">
                  <c:v>3.2995285714285711</c:v>
                </c:pt>
                <c:pt idx="18">
                  <c:v>20.623112500000001</c:v>
                </c:pt>
                <c:pt idx="19">
                  <c:v>3.1146499999999997</c:v>
                </c:pt>
                <c:pt idx="20">
                  <c:v>3.4907375000000003</c:v>
                </c:pt>
                <c:pt idx="21">
                  <c:v>5.3299374999999998</c:v>
                </c:pt>
                <c:pt idx="22">
                  <c:v>3.0332249999999998</c:v>
                </c:pt>
                <c:pt idx="23">
                  <c:v>4.3744249999999996</c:v>
                </c:pt>
                <c:pt idx="24">
                  <c:v>7.3012375000000009</c:v>
                </c:pt>
                <c:pt idx="25">
                  <c:v>4.8564749999999997</c:v>
                </c:pt>
                <c:pt idx="26">
                  <c:v>2.3167125</c:v>
                </c:pt>
                <c:pt idx="27">
                  <c:v>1.4333375000000002</c:v>
                </c:pt>
                <c:pt idx="28">
                  <c:v>1.299725</c:v>
                </c:pt>
                <c:pt idx="29">
                  <c:v>5.7370125000000005</c:v>
                </c:pt>
                <c:pt idx="30">
                  <c:v>5.1009375000000006</c:v>
                </c:pt>
                <c:pt idx="31">
                  <c:v>0.95428749999999996</c:v>
                </c:pt>
                <c:pt idx="32">
                  <c:v>0.49052499999999999</c:v>
                </c:pt>
                <c:pt idx="33">
                  <c:v>2.5467624999999998</c:v>
                </c:pt>
                <c:pt idx="34">
                  <c:v>5.5421249999999995</c:v>
                </c:pt>
                <c:pt idx="35">
                  <c:v>13.583662500000003</c:v>
                </c:pt>
                <c:pt idx="36">
                  <c:v>4.6625249999999996</c:v>
                </c:pt>
                <c:pt idx="37">
                  <c:v>14.858912499999999</c:v>
                </c:pt>
                <c:pt idx="38">
                  <c:v>12.942925000000001</c:v>
                </c:pt>
                <c:pt idx="39">
                  <c:v>1.7487125000000001</c:v>
                </c:pt>
                <c:pt idx="40">
                  <c:v>3.8370375000000001</c:v>
                </c:pt>
                <c:pt idx="41">
                  <c:v>0.95733749999999995</c:v>
                </c:pt>
                <c:pt idx="42">
                  <c:v>3.8142875000000003</c:v>
                </c:pt>
                <c:pt idx="43">
                  <c:v>2.6363624999999997</c:v>
                </c:pt>
                <c:pt idx="44">
                  <c:v>0.92902499999999999</c:v>
                </c:pt>
                <c:pt idx="45">
                  <c:v>1.24505</c:v>
                </c:pt>
                <c:pt idx="46">
                  <c:v>2.03965</c:v>
                </c:pt>
                <c:pt idx="47">
                  <c:v>3.0892875000000002</c:v>
                </c:pt>
                <c:pt idx="48">
                  <c:v>4.5195625000000001</c:v>
                </c:pt>
                <c:pt idx="49">
                  <c:v>1.7691124999999999</c:v>
                </c:pt>
                <c:pt idx="50">
                  <c:v>2.0042499999999999</c:v>
                </c:pt>
                <c:pt idx="51">
                  <c:v>4.2713999999999999</c:v>
                </c:pt>
                <c:pt idx="52">
                  <c:v>0.88897500000000007</c:v>
                </c:pt>
                <c:pt idx="53">
                  <c:v>3.7267375</c:v>
                </c:pt>
                <c:pt idx="54">
                  <c:v>4.0364249999999995</c:v>
                </c:pt>
                <c:pt idx="55">
                  <c:v>7.0082875000000007</c:v>
                </c:pt>
                <c:pt idx="56">
                  <c:v>4.2965625000000003</c:v>
                </c:pt>
                <c:pt idx="57">
                  <c:v>2.0076749999999999</c:v>
                </c:pt>
                <c:pt idx="58">
                  <c:v>1.1736499999999999</c:v>
                </c:pt>
                <c:pt idx="59">
                  <c:v>2.8311500000000001</c:v>
                </c:pt>
                <c:pt idx="60">
                  <c:v>1.8329375000000001</c:v>
                </c:pt>
                <c:pt idx="61">
                  <c:v>2.1995125</c:v>
                </c:pt>
                <c:pt idx="62">
                  <c:v>2.5157125000000002</c:v>
                </c:pt>
                <c:pt idx="63">
                  <c:v>3.1483000000000003</c:v>
                </c:pt>
                <c:pt idx="64">
                  <c:v>2.9160374999999998</c:v>
                </c:pt>
                <c:pt idx="65">
                  <c:v>2.2746499999999998</c:v>
                </c:pt>
                <c:pt idx="66">
                  <c:v>1.7264249999999999</c:v>
                </c:pt>
                <c:pt idx="67">
                  <c:v>3.2545625000000005</c:v>
                </c:pt>
                <c:pt idx="68">
                  <c:v>10.395099999999999</c:v>
                </c:pt>
                <c:pt idx="69">
                  <c:v>8.4375999999999998</c:v>
                </c:pt>
                <c:pt idx="70">
                  <c:v>7.1975125000000002</c:v>
                </c:pt>
                <c:pt idx="71">
                  <c:v>5.4349374999999993</c:v>
                </c:pt>
                <c:pt idx="72">
                  <c:v>5.83345</c:v>
                </c:pt>
                <c:pt idx="73">
                  <c:v>4.9432749999999999</c:v>
                </c:pt>
                <c:pt idx="74">
                  <c:v>7.9157124999999997</c:v>
                </c:pt>
                <c:pt idx="75">
                  <c:v>10.286925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017-4845-BA2B-770608994ECC}"/>
            </c:ext>
          </c:extLst>
        </c:ser>
        <c:ser>
          <c:idx val="0"/>
          <c:order val="1"/>
          <c:tx>
            <c:strRef>
              <c:f>'MATRICE CONFRONTO XACT vs EDXRF'!$Q$3</c:f>
              <c:strCache>
                <c:ptCount val="1"/>
                <c:pt idx="0">
                  <c:v>EDXRF</c:v>
                </c:pt>
              </c:strCache>
            </c:strRef>
          </c:tx>
          <c:marker>
            <c:symbol val="none"/>
          </c:marker>
          <c:xVal>
            <c:numRef>
              <c:f>'MATRICE CONFRONTO XACT vs EDXRF'!$A$6:$A$81</c:f>
              <c:numCache>
                <c:formatCode>m/d/yyyy</c:formatCode>
                <c:ptCount val="76"/>
                <c:pt idx="0">
                  <c:v>45626</c:v>
                </c:pt>
                <c:pt idx="1">
                  <c:v>45628</c:v>
                </c:pt>
                <c:pt idx="2">
                  <c:v>45630</c:v>
                </c:pt>
                <c:pt idx="3">
                  <c:v>45633</c:v>
                </c:pt>
                <c:pt idx="4">
                  <c:v>45636</c:v>
                </c:pt>
                <c:pt idx="5">
                  <c:v>45639</c:v>
                </c:pt>
                <c:pt idx="6">
                  <c:v>45642</c:v>
                </c:pt>
                <c:pt idx="7">
                  <c:v>45645</c:v>
                </c:pt>
                <c:pt idx="8">
                  <c:v>45648</c:v>
                </c:pt>
                <c:pt idx="9">
                  <c:v>45651</c:v>
                </c:pt>
                <c:pt idx="10">
                  <c:v>45654</c:v>
                </c:pt>
                <c:pt idx="11">
                  <c:v>45657</c:v>
                </c:pt>
                <c:pt idx="12">
                  <c:v>45658</c:v>
                </c:pt>
                <c:pt idx="13">
                  <c:v>45661</c:v>
                </c:pt>
                <c:pt idx="14">
                  <c:v>45665</c:v>
                </c:pt>
                <c:pt idx="15">
                  <c:v>45667</c:v>
                </c:pt>
                <c:pt idx="16">
                  <c:v>45670</c:v>
                </c:pt>
                <c:pt idx="17">
                  <c:v>45673</c:v>
                </c:pt>
                <c:pt idx="18">
                  <c:v>45676</c:v>
                </c:pt>
                <c:pt idx="19">
                  <c:v>45679</c:v>
                </c:pt>
                <c:pt idx="20">
                  <c:v>45682</c:v>
                </c:pt>
                <c:pt idx="21">
                  <c:v>45685</c:v>
                </c:pt>
                <c:pt idx="22">
                  <c:v>45689</c:v>
                </c:pt>
                <c:pt idx="23">
                  <c:v>45692</c:v>
                </c:pt>
                <c:pt idx="24">
                  <c:v>45694</c:v>
                </c:pt>
                <c:pt idx="25">
                  <c:v>45697</c:v>
                </c:pt>
                <c:pt idx="26">
                  <c:v>45700</c:v>
                </c:pt>
                <c:pt idx="27">
                  <c:v>45703</c:v>
                </c:pt>
                <c:pt idx="28">
                  <c:v>45706</c:v>
                </c:pt>
                <c:pt idx="29">
                  <c:v>45709</c:v>
                </c:pt>
                <c:pt idx="30">
                  <c:v>45712</c:v>
                </c:pt>
                <c:pt idx="31">
                  <c:v>45715</c:v>
                </c:pt>
                <c:pt idx="32">
                  <c:v>45718</c:v>
                </c:pt>
                <c:pt idx="33">
                  <c:v>45721</c:v>
                </c:pt>
                <c:pt idx="34">
                  <c:v>45724</c:v>
                </c:pt>
                <c:pt idx="35">
                  <c:v>45727</c:v>
                </c:pt>
                <c:pt idx="36">
                  <c:v>45729</c:v>
                </c:pt>
                <c:pt idx="37">
                  <c:v>45730</c:v>
                </c:pt>
                <c:pt idx="38">
                  <c:v>45731</c:v>
                </c:pt>
                <c:pt idx="39">
                  <c:v>45733</c:v>
                </c:pt>
                <c:pt idx="40">
                  <c:v>45736</c:v>
                </c:pt>
                <c:pt idx="41">
                  <c:v>45739</c:v>
                </c:pt>
                <c:pt idx="42">
                  <c:v>45742</c:v>
                </c:pt>
                <c:pt idx="43">
                  <c:v>45745</c:v>
                </c:pt>
                <c:pt idx="44">
                  <c:v>45748</c:v>
                </c:pt>
                <c:pt idx="45">
                  <c:v>45750</c:v>
                </c:pt>
                <c:pt idx="46">
                  <c:v>45753</c:v>
                </c:pt>
                <c:pt idx="47">
                  <c:v>45756</c:v>
                </c:pt>
                <c:pt idx="48">
                  <c:v>45759</c:v>
                </c:pt>
                <c:pt idx="49">
                  <c:v>45761</c:v>
                </c:pt>
                <c:pt idx="50">
                  <c:v>45763</c:v>
                </c:pt>
                <c:pt idx="51">
                  <c:v>45771</c:v>
                </c:pt>
                <c:pt idx="52">
                  <c:v>45773</c:v>
                </c:pt>
                <c:pt idx="53">
                  <c:v>45776</c:v>
                </c:pt>
                <c:pt idx="54">
                  <c:v>45777</c:v>
                </c:pt>
                <c:pt idx="55">
                  <c:v>45779</c:v>
                </c:pt>
                <c:pt idx="56">
                  <c:v>45782</c:v>
                </c:pt>
                <c:pt idx="57">
                  <c:v>45785</c:v>
                </c:pt>
                <c:pt idx="58">
                  <c:v>45787</c:v>
                </c:pt>
                <c:pt idx="59">
                  <c:v>45791</c:v>
                </c:pt>
                <c:pt idx="60">
                  <c:v>45792</c:v>
                </c:pt>
                <c:pt idx="61">
                  <c:v>45794</c:v>
                </c:pt>
                <c:pt idx="62">
                  <c:v>45797</c:v>
                </c:pt>
                <c:pt idx="63">
                  <c:v>45800</c:v>
                </c:pt>
                <c:pt idx="64">
                  <c:v>45803</c:v>
                </c:pt>
                <c:pt idx="65">
                  <c:v>45806</c:v>
                </c:pt>
                <c:pt idx="66">
                  <c:v>45809</c:v>
                </c:pt>
                <c:pt idx="67">
                  <c:v>45812</c:v>
                </c:pt>
                <c:pt idx="68">
                  <c:v>45815</c:v>
                </c:pt>
                <c:pt idx="69">
                  <c:v>45818</c:v>
                </c:pt>
                <c:pt idx="70">
                  <c:v>45821</c:v>
                </c:pt>
                <c:pt idx="71">
                  <c:v>45824</c:v>
                </c:pt>
                <c:pt idx="72">
                  <c:v>45827</c:v>
                </c:pt>
                <c:pt idx="73">
                  <c:v>45829</c:v>
                </c:pt>
                <c:pt idx="74">
                  <c:v>45833</c:v>
                </c:pt>
                <c:pt idx="75">
                  <c:v>45834</c:v>
                </c:pt>
              </c:numCache>
            </c:numRef>
          </c:xVal>
          <c:yVal>
            <c:numRef>
              <c:f>'MATRICE CONFRONTO XACT vs EDXRF'!$Q$6:$Q$81</c:f>
              <c:numCache>
                <c:formatCode>General</c:formatCode>
                <c:ptCount val="76"/>
                <c:pt idx="0">
                  <c:v>0.36056052855924992</c:v>
                </c:pt>
                <c:pt idx="1">
                  <c:v>2.0395886615515777</c:v>
                </c:pt>
                <c:pt idx="2">
                  <c:v>3.4609370241793052</c:v>
                </c:pt>
                <c:pt idx="3">
                  <c:v>2.7186510112085776</c:v>
                </c:pt>
                <c:pt idx="4">
                  <c:v>2.9232227704678366</c:v>
                </c:pt>
                <c:pt idx="5">
                  <c:v>5.9885159817351603</c:v>
                </c:pt>
                <c:pt idx="6">
                  <c:v>3.0399923896499246</c:v>
                </c:pt>
                <c:pt idx="7">
                  <c:v>3.4925937766410917</c:v>
                </c:pt>
                <c:pt idx="8">
                  <c:v>1.1032075873827794</c:v>
                </c:pt>
                <c:pt idx="9">
                  <c:v>0.19915189719227744</c:v>
                </c:pt>
                <c:pt idx="10">
                  <c:v>1.5014386189258317</c:v>
                </c:pt>
                <c:pt idx="11">
                  <c:v>1.4801830196723309</c:v>
                </c:pt>
                <c:pt idx="12">
                  <c:v>0.4844058320543741</c:v>
                </c:pt>
                <c:pt idx="13">
                  <c:v>2.1636003215551582</c:v>
                </c:pt>
                <c:pt idx="14">
                  <c:v>4.6086691644582531</c:v>
                </c:pt>
                <c:pt idx="15">
                  <c:v>2.5079166438301934</c:v>
                </c:pt>
                <c:pt idx="16">
                  <c:v>0.30143561069794894</c:v>
                </c:pt>
                <c:pt idx="17">
                  <c:v>3.9190926091750278</c:v>
                </c:pt>
                <c:pt idx="18">
                  <c:v>21.3929061157327</c:v>
                </c:pt>
                <c:pt idx="19">
                  <c:v>4.2116417110018229</c:v>
                </c:pt>
                <c:pt idx="20">
                  <c:v>3.7156110044785673</c:v>
                </c:pt>
                <c:pt idx="21">
                  <c:v>4.4259381111659453</c:v>
                </c:pt>
                <c:pt idx="22">
                  <c:v>4.177612216538324</c:v>
                </c:pt>
                <c:pt idx="23">
                  <c:v>3.6773114132884941</c:v>
                </c:pt>
                <c:pt idx="24">
                  <c:v>7.6705998976720391</c:v>
                </c:pt>
                <c:pt idx="25">
                  <c:v>5.990266561917637</c:v>
                </c:pt>
                <c:pt idx="26">
                  <c:v>2.987060145430628</c:v>
                </c:pt>
                <c:pt idx="27">
                  <c:v>1.5019324951573405</c:v>
                </c:pt>
                <c:pt idx="28">
                  <c:v>1.3292306052855924</c:v>
                </c:pt>
                <c:pt idx="29">
                  <c:v>6.195804781483174</c:v>
                </c:pt>
                <c:pt idx="30">
                  <c:v>5.3104737813007992</c:v>
                </c:pt>
                <c:pt idx="31">
                  <c:v>1.523688330835496</c:v>
                </c:pt>
                <c:pt idx="32">
                  <c:v>0.58129761926513335</c:v>
                </c:pt>
                <c:pt idx="33">
                  <c:v>2.5079166438301943</c:v>
                </c:pt>
                <c:pt idx="34">
                  <c:v>4.5422352948340858</c:v>
                </c:pt>
                <c:pt idx="35">
                  <c:v>10.994848689782067</c:v>
                </c:pt>
                <c:pt idx="36">
                  <c:v>4.5338737783627012</c:v>
                </c:pt>
                <c:pt idx="37">
                  <c:v>13.193510874065417</c:v>
                </c:pt>
                <c:pt idx="38">
                  <c:v>10.387813954054911</c:v>
                </c:pt>
                <c:pt idx="39">
                  <c:v>2.1419936909285791</c:v>
                </c:pt>
                <c:pt idx="40">
                  <c:v>4.841758281894883</c:v>
                </c:pt>
                <c:pt idx="41">
                  <c:v>0.87202609363008476</c:v>
                </c:pt>
                <c:pt idx="42">
                  <c:v>3.8333790246428454</c:v>
                </c:pt>
                <c:pt idx="43">
                  <c:v>3.2304936669530098</c:v>
                </c:pt>
                <c:pt idx="44">
                  <c:v>1.2108154765166876</c:v>
                </c:pt>
                <c:pt idx="45">
                  <c:v>1.4800478060960391</c:v>
                </c:pt>
                <c:pt idx="46">
                  <c:v>2.3517156862745097</c:v>
                </c:pt>
                <c:pt idx="47">
                  <c:v>3.7289710663792799</c:v>
                </c:pt>
                <c:pt idx="48">
                  <c:v>5.2690664547325863</c:v>
                </c:pt>
                <c:pt idx="49">
                  <c:v>1.78150445496014</c:v>
                </c:pt>
                <c:pt idx="50">
                  <c:v>1.7388599537037042</c:v>
                </c:pt>
                <c:pt idx="51">
                  <c:v>5.3007779198635987</c:v>
                </c:pt>
                <c:pt idx="52">
                  <c:v>1.2758584455693427</c:v>
                </c:pt>
                <c:pt idx="53">
                  <c:v>3.6855104530885781</c:v>
                </c:pt>
                <c:pt idx="54">
                  <c:v>3.5582768366744029</c:v>
                </c:pt>
                <c:pt idx="55">
                  <c:v>6.6250548526292699</c:v>
                </c:pt>
                <c:pt idx="56">
                  <c:v>4.9500761035007619</c:v>
                </c:pt>
                <c:pt idx="57">
                  <c:v>2.6274201605926577</c:v>
                </c:pt>
                <c:pt idx="58">
                  <c:v>1.6573204739463459</c:v>
                </c:pt>
                <c:pt idx="59">
                  <c:v>3.6064617708504643</c:v>
                </c:pt>
                <c:pt idx="60">
                  <c:v>2.3145102840054332</c:v>
                </c:pt>
                <c:pt idx="61">
                  <c:v>2.799505342544196</c:v>
                </c:pt>
                <c:pt idx="62">
                  <c:v>3.402227014119855</c:v>
                </c:pt>
                <c:pt idx="63">
                  <c:v>3.8531543052003405</c:v>
                </c:pt>
                <c:pt idx="64">
                  <c:v>3.2513766050240003</c:v>
                </c:pt>
                <c:pt idx="65">
                  <c:v>2.8632720673317018</c:v>
                </c:pt>
                <c:pt idx="66">
                  <c:v>2.826475318456787</c:v>
                </c:pt>
                <c:pt idx="67">
                  <c:v>4.4920885787680591</c:v>
                </c:pt>
                <c:pt idx="68">
                  <c:v>12.674359653610056</c:v>
                </c:pt>
                <c:pt idx="69">
                  <c:v>8.5277950490402272</c:v>
                </c:pt>
                <c:pt idx="70">
                  <c:v>7.2172513017265025</c:v>
                </c:pt>
                <c:pt idx="71">
                  <c:v>6.7895449505288301</c:v>
                </c:pt>
                <c:pt idx="72">
                  <c:v>6.3475720081877336</c:v>
                </c:pt>
                <c:pt idx="73">
                  <c:v>4.6772928809388947</c:v>
                </c:pt>
                <c:pt idx="74">
                  <c:v>10.573682528084758</c:v>
                </c:pt>
                <c:pt idx="75">
                  <c:v>12.568817056815414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017-4845-BA2B-770608994E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14910184"/>
        <c:axId val="714906248"/>
      </c:scatterChart>
      <c:valAx>
        <c:axId val="714910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4906248"/>
        <c:crosses val="autoZero"/>
        <c:crossBetween val="midCat"/>
      </c:valAx>
      <c:valAx>
        <c:axId val="714906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ng/m3</a:t>
                </a:r>
              </a:p>
            </c:rich>
          </c:tx>
          <c:layout>
            <c:manualLayout>
              <c:xMode val="edge"/>
              <c:yMode val="edge"/>
              <c:x val="1.6666666666666666E-2"/>
              <c:y val="5.6219378827646542E-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491018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6597200349956256"/>
          <c:y val="4.4539224263633907E-3"/>
          <c:w val="0.2118057742782152"/>
          <c:h val="0.1674343832020997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fireworks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7459492563429571"/>
          <c:y val="0.15541208417106561"/>
          <c:w val="0.7177771216097989"/>
          <c:h val="0.62811480202817982"/>
        </c:manualLayout>
      </c:layout>
      <c:scatterChart>
        <c:scatterStyle val="line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738816000"/>
        <c:axId val="738815016"/>
        <c:extLst>
          <c:ext xmlns:c15="http://schemas.microsoft.com/office/drawing/2012/chart" uri="{02D57815-91ED-43cb-92C2-25804820EDAC}">
            <c15:filteredScatterSeries>
              <c15:ser>
                <c:idx val="16"/>
                <c:order val="6"/>
                <c:tx>
                  <c:strRef>
                    <c:extLst>
                      <c:ext uri="{02D57815-91ED-43cb-92C2-25804820EDAC}">
                        <c15:formulaRef>
                          <c15:sqref>'RAWDATA XACT_media giornali (2'!$AE$1</c15:sqref>
                        </c15:formulaRef>
                      </c:ext>
                    </c:extLst>
                    <c:strCache>
                      <c:ptCount val="1"/>
                      <c:pt idx="0">
                        <c:v>SULPHUR</c:v>
                      </c:pt>
                    </c:strCache>
                  </c:strRef>
                </c:tx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'RAWDATA XACT_media giornali (2'!$A$248:$A$264</c15:sqref>
                        </c15:formulaRef>
                      </c:ext>
                    </c:extLst>
                    <c:numCache>
                      <c:formatCode>m/d/yy\ h:mm;@</c:formatCode>
                      <c:ptCount val="17"/>
                      <c:pt idx="0">
                        <c:v>45657.020833333336</c:v>
                      </c:pt>
                      <c:pt idx="1">
                        <c:v>45657.125</c:v>
                      </c:pt>
                      <c:pt idx="2">
                        <c:v>45657.25</c:v>
                      </c:pt>
                      <c:pt idx="3">
                        <c:v>45657.375</c:v>
                      </c:pt>
                      <c:pt idx="4">
                        <c:v>45657.5</c:v>
                      </c:pt>
                      <c:pt idx="5">
                        <c:v>45657.625</c:v>
                      </c:pt>
                      <c:pt idx="6">
                        <c:v>45657.75</c:v>
                      </c:pt>
                      <c:pt idx="7">
                        <c:v>45657.875</c:v>
                      </c:pt>
                      <c:pt idx="8">
                        <c:v>45658.020833333336</c:v>
                      </c:pt>
                      <c:pt idx="9">
                        <c:v>45658.125</c:v>
                      </c:pt>
                      <c:pt idx="10">
                        <c:v>45658.25</c:v>
                      </c:pt>
                      <c:pt idx="11">
                        <c:v>45658.375</c:v>
                      </c:pt>
                      <c:pt idx="12">
                        <c:v>45658.5</c:v>
                      </c:pt>
                      <c:pt idx="13">
                        <c:v>45658.625</c:v>
                      </c:pt>
                      <c:pt idx="14">
                        <c:v>45658.75</c:v>
                      </c:pt>
                      <c:pt idx="15">
                        <c:v>45658.875</c:v>
                      </c:pt>
                      <c:pt idx="16">
                        <c:v>45659.020833333336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'RAWDATA XACT_media giornali (2'!$AE$248:$AE$264</c15:sqref>
                        </c15:formulaRef>
                      </c:ext>
                    </c:extLst>
                    <c:numCache>
                      <c:formatCode>General</c:formatCode>
                      <c:ptCount val="17"/>
                      <c:pt idx="0">
                        <c:v>659.94709999999998</c:v>
                      </c:pt>
                      <c:pt idx="1">
                        <c:v>628.82809999999995</c:v>
                      </c:pt>
                      <c:pt idx="2">
                        <c:v>572.64269999999999</c:v>
                      </c:pt>
                      <c:pt idx="3">
                        <c:v>520.71900000000005</c:v>
                      </c:pt>
                      <c:pt idx="4">
                        <c:v>375.35950000000003</c:v>
                      </c:pt>
                      <c:pt idx="5">
                        <c:v>411.5693</c:v>
                      </c:pt>
                      <c:pt idx="6">
                        <c:v>644.56230000000005</c:v>
                      </c:pt>
                      <c:pt idx="7">
                        <c:v>825.50120000000004</c:v>
                      </c:pt>
                      <c:pt idx="8">
                        <c:v>4166.7888000000003</c:v>
                      </c:pt>
                      <c:pt idx="9">
                        <c:v>2795.9434000000001</c:v>
                      </c:pt>
                      <c:pt idx="10">
                        <c:v>758.6694</c:v>
                      </c:pt>
                      <c:pt idx="11">
                        <c:v>411.20280000000002</c:v>
                      </c:pt>
                      <c:pt idx="12">
                        <c:v>304.05669999999998</c:v>
                      </c:pt>
                      <c:pt idx="13">
                        <c:v>340.83190000000002</c:v>
                      </c:pt>
                      <c:pt idx="14">
                        <c:v>445.9538</c:v>
                      </c:pt>
                      <c:pt idx="15">
                        <c:v>751.45270000000005</c:v>
                      </c:pt>
                      <c:pt idx="16">
                        <c:v>830.18460000000005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7-38D1-42B1-A53B-E7B11CEE2678}"/>
                  </c:ext>
                </c:extLst>
              </c15:ser>
            </c15:filteredScatterSeries>
          </c:ext>
        </c:extLst>
      </c:scatterChart>
      <c:scatterChart>
        <c:scatterStyle val="lineMarker"/>
        <c:varyColors val="0"/>
        <c:ser>
          <c:idx val="4"/>
          <c:order val="1"/>
          <c:tx>
            <c:strRef>
              <c:f>'RAWDATA XACT_media giornali (2'!$Y$1</c:f>
              <c:strCache>
                <c:ptCount val="1"/>
                <c:pt idx="0">
                  <c:v>ALUMINIUM</c:v>
                </c:pt>
              </c:strCache>
            </c:strRef>
          </c:tx>
          <c:marker>
            <c:symbol val="none"/>
          </c:marker>
          <c:xVal>
            <c:numRef>
              <c:f>'RAWDATA XACT_media giornali (2'!$A$248:$A$264</c:f>
              <c:numCache>
                <c:formatCode>m/d/yy\ h:mm;@</c:formatCode>
                <c:ptCount val="17"/>
                <c:pt idx="0">
                  <c:v>45657.020833333336</c:v>
                </c:pt>
                <c:pt idx="1">
                  <c:v>45657.125</c:v>
                </c:pt>
                <c:pt idx="2">
                  <c:v>45657.25</c:v>
                </c:pt>
                <c:pt idx="3">
                  <c:v>45657.375</c:v>
                </c:pt>
                <c:pt idx="4">
                  <c:v>45657.5</c:v>
                </c:pt>
                <c:pt idx="5">
                  <c:v>45657.625</c:v>
                </c:pt>
                <c:pt idx="6">
                  <c:v>45657.75</c:v>
                </c:pt>
                <c:pt idx="7">
                  <c:v>45657.875</c:v>
                </c:pt>
                <c:pt idx="8">
                  <c:v>45658.020833333336</c:v>
                </c:pt>
                <c:pt idx="9">
                  <c:v>45658.125</c:v>
                </c:pt>
                <c:pt idx="10">
                  <c:v>45658.25</c:v>
                </c:pt>
                <c:pt idx="11">
                  <c:v>45658.375</c:v>
                </c:pt>
                <c:pt idx="12">
                  <c:v>45658.5</c:v>
                </c:pt>
                <c:pt idx="13">
                  <c:v>45658.625</c:v>
                </c:pt>
                <c:pt idx="14">
                  <c:v>45658.75</c:v>
                </c:pt>
                <c:pt idx="15">
                  <c:v>45658.875</c:v>
                </c:pt>
                <c:pt idx="16">
                  <c:v>45659.020833333336</c:v>
                </c:pt>
              </c:numCache>
            </c:numRef>
          </c:xVal>
          <c:yVal>
            <c:numRef>
              <c:f>'RAWDATA XACT_media giornali (2'!$Y$248:$Y$264</c:f>
              <c:numCache>
                <c:formatCode>General</c:formatCode>
                <c:ptCount val="17"/>
                <c:pt idx="0">
                  <c:v>532.40009999999995</c:v>
                </c:pt>
                <c:pt idx="1">
                  <c:v>492.3895</c:v>
                </c:pt>
                <c:pt idx="2">
                  <c:v>555.55079999999998</c:v>
                </c:pt>
                <c:pt idx="3">
                  <c:v>395.77850000000001</c:v>
                </c:pt>
                <c:pt idx="4">
                  <c:v>278.79860000000002</c:v>
                </c:pt>
                <c:pt idx="5">
                  <c:v>374.46129999999999</c:v>
                </c:pt>
                <c:pt idx="6">
                  <c:v>476.7131</c:v>
                </c:pt>
                <c:pt idx="7">
                  <c:v>592.13750000000005</c:v>
                </c:pt>
                <c:pt idx="8">
                  <c:v>3252.3323999999998</c:v>
                </c:pt>
                <c:pt idx="9">
                  <c:v>2128.1502999999998</c:v>
                </c:pt>
                <c:pt idx="10">
                  <c:v>610.96759999999995</c:v>
                </c:pt>
                <c:pt idx="11">
                  <c:v>332.32560000000001</c:v>
                </c:pt>
                <c:pt idx="12">
                  <c:v>327.13619999999997</c:v>
                </c:pt>
                <c:pt idx="13">
                  <c:v>336.30739999999997</c:v>
                </c:pt>
                <c:pt idx="14">
                  <c:v>664.51779999999997</c:v>
                </c:pt>
                <c:pt idx="15">
                  <c:v>501.42540000000002</c:v>
                </c:pt>
                <c:pt idx="16">
                  <c:v>646.65729999999996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8D1-42B1-A53B-E7B11CEE2678}"/>
            </c:ext>
          </c:extLst>
        </c:ser>
        <c:ser>
          <c:idx val="6"/>
          <c:order val="3"/>
          <c:tx>
            <c:strRef>
              <c:f>'RAWDATA XACT_media giornali (2'!$AE$1</c:f>
              <c:strCache>
                <c:ptCount val="1"/>
                <c:pt idx="0">
                  <c:v>SULPHUR</c:v>
                </c:pt>
              </c:strCache>
            </c:strRef>
          </c:tx>
          <c:marker>
            <c:symbol val="none"/>
          </c:marker>
          <c:xVal>
            <c:numRef>
              <c:f>'RAWDATA XACT_media giornali (2'!$A$248:$A$264</c:f>
              <c:numCache>
                <c:formatCode>m/d/yy\ h:mm;@</c:formatCode>
                <c:ptCount val="17"/>
                <c:pt idx="0">
                  <c:v>45657.020833333336</c:v>
                </c:pt>
                <c:pt idx="1">
                  <c:v>45657.125</c:v>
                </c:pt>
                <c:pt idx="2">
                  <c:v>45657.25</c:v>
                </c:pt>
                <c:pt idx="3">
                  <c:v>45657.375</c:v>
                </c:pt>
                <c:pt idx="4">
                  <c:v>45657.5</c:v>
                </c:pt>
                <c:pt idx="5">
                  <c:v>45657.625</c:v>
                </c:pt>
                <c:pt idx="6">
                  <c:v>45657.75</c:v>
                </c:pt>
                <c:pt idx="7">
                  <c:v>45657.875</c:v>
                </c:pt>
                <c:pt idx="8">
                  <c:v>45658.020833333336</c:v>
                </c:pt>
                <c:pt idx="9">
                  <c:v>45658.125</c:v>
                </c:pt>
                <c:pt idx="10">
                  <c:v>45658.25</c:v>
                </c:pt>
                <c:pt idx="11">
                  <c:v>45658.375</c:v>
                </c:pt>
                <c:pt idx="12">
                  <c:v>45658.5</c:v>
                </c:pt>
                <c:pt idx="13">
                  <c:v>45658.625</c:v>
                </c:pt>
                <c:pt idx="14">
                  <c:v>45658.75</c:v>
                </c:pt>
                <c:pt idx="15">
                  <c:v>45658.875</c:v>
                </c:pt>
                <c:pt idx="16">
                  <c:v>45659.020833333336</c:v>
                </c:pt>
              </c:numCache>
            </c:numRef>
          </c:xVal>
          <c:yVal>
            <c:numRef>
              <c:f>'RAWDATA XACT_media giornali (2'!$AE$248:$AE$264</c:f>
              <c:numCache>
                <c:formatCode>General</c:formatCode>
                <c:ptCount val="17"/>
                <c:pt idx="0">
                  <c:v>659.94709999999998</c:v>
                </c:pt>
                <c:pt idx="1">
                  <c:v>628.82809999999995</c:v>
                </c:pt>
                <c:pt idx="2">
                  <c:v>572.64269999999999</c:v>
                </c:pt>
                <c:pt idx="3">
                  <c:v>520.71900000000005</c:v>
                </c:pt>
                <c:pt idx="4">
                  <c:v>375.35950000000003</c:v>
                </c:pt>
                <c:pt idx="5">
                  <c:v>411.5693</c:v>
                </c:pt>
                <c:pt idx="6">
                  <c:v>644.56230000000005</c:v>
                </c:pt>
                <c:pt idx="7">
                  <c:v>825.50120000000004</c:v>
                </c:pt>
                <c:pt idx="8">
                  <c:v>4166.7888000000003</c:v>
                </c:pt>
                <c:pt idx="9">
                  <c:v>2795.9434000000001</c:v>
                </c:pt>
                <c:pt idx="10">
                  <c:v>758.6694</c:v>
                </c:pt>
                <c:pt idx="11">
                  <c:v>411.20280000000002</c:v>
                </c:pt>
                <c:pt idx="12">
                  <c:v>304.05669999999998</c:v>
                </c:pt>
                <c:pt idx="13">
                  <c:v>340.83190000000002</c:v>
                </c:pt>
                <c:pt idx="14">
                  <c:v>445.9538</c:v>
                </c:pt>
                <c:pt idx="15">
                  <c:v>751.45270000000005</c:v>
                </c:pt>
                <c:pt idx="16">
                  <c:v>830.18460000000005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8D1-42B1-A53B-E7B11CEE26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8816000"/>
        <c:axId val="738815016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4"/>
                <c:tx>
                  <c:strRef>
                    <c:extLst>
                      <c:ext uri="{02D57815-91ED-43cb-92C2-25804820EDAC}">
                        <c15:formulaRef>
                          <c15:sqref>'RAWDATA XACT_media giornali (2'!$AK$1</c15:sqref>
                        </c15:formulaRef>
                      </c:ext>
                    </c:extLst>
                    <c:strCache>
                      <c:ptCount val="1"/>
                      <c:pt idx="0">
                        <c:v>POTASSIUM</c:v>
                      </c:pt>
                    </c:strCache>
                  </c:strRef>
                </c:tx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'RAWDATA XACT_media giornali (2'!$A$248:$A$264</c15:sqref>
                        </c15:formulaRef>
                      </c:ext>
                    </c:extLst>
                    <c:numCache>
                      <c:formatCode>m/d/yy\ h:mm;@</c:formatCode>
                      <c:ptCount val="17"/>
                      <c:pt idx="0">
                        <c:v>45657.020833333336</c:v>
                      </c:pt>
                      <c:pt idx="1">
                        <c:v>45657.125</c:v>
                      </c:pt>
                      <c:pt idx="2">
                        <c:v>45657.25</c:v>
                      </c:pt>
                      <c:pt idx="3">
                        <c:v>45657.375</c:v>
                      </c:pt>
                      <c:pt idx="4">
                        <c:v>45657.5</c:v>
                      </c:pt>
                      <c:pt idx="5">
                        <c:v>45657.625</c:v>
                      </c:pt>
                      <c:pt idx="6">
                        <c:v>45657.75</c:v>
                      </c:pt>
                      <c:pt idx="7">
                        <c:v>45657.875</c:v>
                      </c:pt>
                      <c:pt idx="8">
                        <c:v>45658.020833333336</c:v>
                      </c:pt>
                      <c:pt idx="9">
                        <c:v>45658.125</c:v>
                      </c:pt>
                      <c:pt idx="10">
                        <c:v>45658.25</c:v>
                      </c:pt>
                      <c:pt idx="11">
                        <c:v>45658.375</c:v>
                      </c:pt>
                      <c:pt idx="12">
                        <c:v>45658.5</c:v>
                      </c:pt>
                      <c:pt idx="13">
                        <c:v>45658.625</c:v>
                      </c:pt>
                      <c:pt idx="14">
                        <c:v>45658.75</c:v>
                      </c:pt>
                      <c:pt idx="15">
                        <c:v>45658.875</c:v>
                      </c:pt>
                      <c:pt idx="16">
                        <c:v>45659.020833333336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'RAWDATA XACT_media giornali (2'!$AK$248:$AK$264</c15:sqref>
                        </c15:formulaRef>
                      </c:ext>
                    </c:extLst>
                    <c:numCache>
                      <c:formatCode>General</c:formatCode>
                      <c:ptCount val="17"/>
                      <c:pt idx="0">
                        <c:v>1609.6371999999999</c:v>
                      </c:pt>
                      <c:pt idx="1">
                        <c:v>1544.1247000000001</c:v>
                      </c:pt>
                      <c:pt idx="2">
                        <c:v>1276.3503000000001</c:v>
                      </c:pt>
                      <c:pt idx="3">
                        <c:v>985.54330000000004</c:v>
                      </c:pt>
                      <c:pt idx="4">
                        <c:v>202.78190000000001</c:v>
                      </c:pt>
                      <c:pt idx="5">
                        <c:v>313.31709999999998</c:v>
                      </c:pt>
                      <c:pt idx="6">
                        <c:v>980.31960000000004</c:v>
                      </c:pt>
                      <c:pt idx="7">
                        <c:v>1918.7541000000001</c:v>
                      </c:pt>
                      <c:pt idx="8">
                        <c:v>11138.7274</c:v>
                      </c:pt>
                      <c:pt idx="9">
                        <c:v>7257.5198</c:v>
                      </c:pt>
                      <c:pt idx="10">
                        <c:v>1876.146</c:v>
                      </c:pt>
                      <c:pt idx="11">
                        <c:v>781.36980000000005</c:v>
                      </c:pt>
                      <c:pt idx="12">
                        <c:v>272.39690000000002</c:v>
                      </c:pt>
                      <c:pt idx="13">
                        <c:v>328.77789999999999</c:v>
                      </c:pt>
                      <c:pt idx="14">
                        <c:v>764.78269999999998</c:v>
                      </c:pt>
                      <c:pt idx="15">
                        <c:v>1871.1878999999999</c:v>
                      </c:pt>
                      <c:pt idx="16">
                        <c:v>2108.2395000000001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5-38D1-42B1-A53B-E7B11CEE2678}"/>
                  </c:ext>
                </c:extLst>
              </c15:ser>
            </c15:filteredScatterSeries>
            <c15:filteredScatterSeries>
              <c15:ser>
                <c:idx val="2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'RAWDATA XACT_media giornali (2'!$Y$1</c15:sqref>
                        </c15:formulaRef>
                      </c:ext>
                    </c:extLst>
                    <c:strCache>
                      <c:ptCount val="1"/>
                      <c:pt idx="0">
                        <c:v>ALUMINIUM</c:v>
                      </c:pt>
                    </c:strCache>
                  </c:strRef>
                </c:tx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'RAWDATA XACT_media giornali (2'!$A$248:$A$264</c15:sqref>
                        </c15:formulaRef>
                      </c:ext>
                    </c:extLst>
                    <c:numCache>
                      <c:formatCode>m/d/yy\ h:mm;@</c:formatCode>
                      <c:ptCount val="17"/>
                      <c:pt idx="0">
                        <c:v>45657.020833333336</c:v>
                      </c:pt>
                      <c:pt idx="1">
                        <c:v>45657.125</c:v>
                      </c:pt>
                      <c:pt idx="2">
                        <c:v>45657.25</c:v>
                      </c:pt>
                      <c:pt idx="3">
                        <c:v>45657.375</c:v>
                      </c:pt>
                      <c:pt idx="4">
                        <c:v>45657.5</c:v>
                      </c:pt>
                      <c:pt idx="5">
                        <c:v>45657.625</c:v>
                      </c:pt>
                      <c:pt idx="6">
                        <c:v>45657.75</c:v>
                      </c:pt>
                      <c:pt idx="7">
                        <c:v>45657.875</c:v>
                      </c:pt>
                      <c:pt idx="8">
                        <c:v>45658.020833333336</c:v>
                      </c:pt>
                      <c:pt idx="9">
                        <c:v>45658.125</c:v>
                      </c:pt>
                      <c:pt idx="10">
                        <c:v>45658.25</c:v>
                      </c:pt>
                      <c:pt idx="11">
                        <c:v>45658.375</c:v>
                      </c:pt>
                      <c:pt idx="12">
                        <c:v>45658.5</c:v>
                      </c:pt>
                      <c:pt idx="13">
                        <c:v>45658.625</c:v>
                      </c:pt>
                      <c:pt idx="14">
                        <c:v>45658.75</c:v>
                      </c:pt>
                      <c:pt idx="15">
                        <c:v>45658.875</c:v>
                      </c:pt>
                      <c:pt idx="16">
                        <c:v>45659.020833333336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'RAWDATA XACT_media giornali (2'!$Y$248:$Y$264</c15:sqref>
                        </c15:formulaRef>
                      </c:ext>
                    </c:extLst>
                    <c:numCache>
                      <c:formatCode>General</c:formatCode>
                      <c:ptCount val="17"/>
                      <c:pt idx="0">
                        <c:v>532.40009999999995</c:v>
                      </c:pt>
                      <c:pt idx="1">
                        <c:v>492.3895</c:v>
                      </c:pt>
                      <c:pt idx="2">
                        <c:v>555.55079999999998</c:v>
                      </c:pt>
                      <c:pt idx="3">
                        <c:v>395.77850000000001</c:v>
                      </c:pt>
                      <c:pt idx="4">
                        <c:v>278.79860000000002</c:v>
                      </c:pt>
                      <c:pt idx="5">
                        <c:v>374.46129999999999</c:v>
                      </c:pt>
                      <c:pt idx="6">
                        <c:v>476.7131</c:v>
                      </c:pt>
                      <c:pt idx="7">
                        <c:v>592.13750000000005</c:v>
                      </c:pt>
                      <c:pt idx="8">
                        <c:v>3252.3323999999998</c:v>
                      </c:pt>
                      <c:pt idx="9">
                        <c:v>2128.1502999999998</c:v>
                      </c:pt>
                      <c:pt idx="10">
                        <c:v>610.96759999999995</c:v>
                      </c:pt>
                      <c:pt idx="11">
                        <c:v>332.32560000000001</c:v>
                      </c:pt>
                      <c:pt idx="12">
                        <c:v>327.13619999999997</c:v>
                      </c:pt>
                      <c:pt idx="13">
                        <c:v>336.30739999999997</c:v>
                      </c:pt>
                      <c:pt idx="14">
                        <c:v>664.51779999999997</c:v>
                      </c:pt>
                      <c:pt idx="15">
                        <c:v>501.42540000000002</c:v>
                      </c:pt>
                      <c:pt idx="16">
                        <c:v>646.65729999999996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38D1-42B1-A53B-E7B11CEE2678}"/>
                  </c:ext>
                </c:extLst>
              </c15:ser>
            </c15:filteredScatterSeries>
          </c:ext>
        </c:extLst>
      </c:scatterChart>
      <c:scatterChart>
        <c:scatterStyle val="lineMarker"/>
        <c:varyColors val="0"/>
        <c:ser>
          <c:idx val="3"/>
          <c:order val="0"/>
          <c:tx>
            <c:strRef>
              <c:f>'RAWDATA XACT_media giornali (2'!$FC$1</c:f>
              <c:strCache>
                <c:ptCount val="1"/>
                <c:pt idx="0">
                  <c:v>BISMUTH</c:v>
                </c:pt>
              </c:strCache>
            </c:strRef>
          </c:tx>
          <c:marker>
            <c:symbol val="none"/>
          </c:marker>
          <c:xVal>
            <c:numRef>
              <c:f>'RAWDATA XACT_media giornali (2'!$A$248:$A$264</c:f>
              <c:numCache>
                <c:formatCode>m/d/yy\ h:mm;@</c:formatCode>
                <c:ptCount val="17"/>
                <c:pt idx="0">
                  <c:v>45657.020833333336</c:v>
                </c:pt>
                <c:pt idx="1">
                  <c:v>45657.125</c:v>
                </c:pt>
                <c:pt idx="2">
                  <c:v>45657.25</c:v>
                </c:pt>
                <c:pt idx="3">
                  <c:v>45657.375</c:v>
                </c:pt>
                <c:pt idx="4">
                  <c:v>45657.5</c:v>
                </c:pt>
                <c:pt idx="5">
                  <c:v>45657.625</c:v>
                </c:pt>
                <c:pt idx="6">
                  <c:v>45657.75</c:v>
                </c:pt>
                <c:pt idx="7">
                  <c:v>45657.875</c:v>
                </c:pt>
                <c:pt idx="8">
                  <c:v>45658.020833333336</c:v>
                </c:pt>
                <c:pt idx="9">
                  <c:v>45658.125</c:v>
                </c:pt>
                <c:pt idx="10">
                  <c:v>45658.25</c:v>
                </c:pt>
                <c:pt idx="11">
                  <c:v>45658.375</c:v>
                </c:pt>
                <c:pt idx="12">
                  <c:v>45658.5</c:v>
                </c:pt>
                <c:pt idx="13">
                  <c:v>45658.625</c:v>
                </c:pt>
                <c:pt idx="14">
                  <c:v>45658.75</c:v>
                </c:pt>
                <c:pt idx="15">
                  <c:v>45658.875</c:v>
                </c:pt>
                <c:pt idx="16">
                  <c:v>45659.020833333336</c:v>
                </c:pt>
              </c:numCache>
            </c:numRef>
          </c:xVal>
          <c:yVal>
            <c:numRef>
              <c:f>'RAWDATA XACT_media giornali (2'!$FC$248:$FC$264</c:f>
              <c:numCache>
                <c:formatCode>General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0.56189999999999996</c:v>
                </c:pt>
                <c:pt idx="7">
                  <c:v>1.6982999999999999</c:v>
                </c:pt>
                <c:pt idx="8">
                  <c:v>231.39230000000001</c:v>
                </c:pt>
                <c:pt idx="9">
                  <c:v>126.13979999999999</c:v>
                </c:pt>
                <c:pt idx="10">
                  <c:v>19.8294</c:v>
                </c:pt>
                <c:pt idx="11">
                  <c:v>3.3969</c:v>
                </c:pt>
                <c:pt idx="12">
                  <c:v>0.53549999999999998</c:v>
                </c:pt>
                <c:pt idx="13">
                  <c:v>1.2487999999999999</c:v>
                </c:pt>
                <c:pt idx="14">
                  <c:v>1.1566000000000001</c:v>
                </c:pt>
                <c:pt idx="15">
                  <c:v>0.59840000000000004</c:v>
                </c:pt>
                <c:pt idx="16">
                  <c:v>0.76339999999999997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8D1-42B1-A53B-E7B11CEE2678}"/>
            </c:ext>
          </c:extLst>
        </c:ser>
        <c:ser>
          <c:idx val="5"/>
          <c:order val="2"/>
          <c:tx>
            <c:strRef>
              <c:f>'RAWDATA XACT_media giornali (2'!$DA$1</c:f>
              <c:strCache>
                <c:ptCount val="1"/>
                <c:pt idx="0">
                  <c:v>BARIUM</c:v>
                </c:pt>
              </c:strCache>
            </c:strRef>
          </c:tx>
          <c:marker>
            <c:symbol val="none"/>
          </c:marker>
          <c:xVal>
            <c:numRef>
              <c:f>'RAWDATA XACT_media giornali (2'!$A$248:$A$264</c:f>
              <c:numCache>
                <c:formatCode>m/d/yy\ h:mm;@</c:formatCode>
                <c:ptCount val="17"/>
                <c:pt idx="0">
                  <c:v>45657.020833333336</c:v>
                </c:pt>
                <c:pt idx="1">
                  <c:v>45657.125</c:v>
                </c:pt>
                <c:pt idx="2">
                  <c:v>45657.25</c:v>
                </c:pt>
                <c:pt idx="3">
                  <c:v>45657.375</c:v>
                </c:pt>
                <c:pt idx="4">
                  <c:v>45657.5</c:v>
                </c:pt>
                <c:pt idx="5">
                  <c:v>45657.625</c:v>
                </c:pt>
                <c:pt idx="6">
                  <c:v>45657.75</c:v>
                </c:pt>
                <c:pt idx="7">
                  <c:v>45657.875</c:v>
                </c:pt>
                <c:pt idx="8">
                  <c:v>45658.020833333336</c:v>
                </c:pt>
                <c:pt idx="9">
                  <c:v>45658.125</c:v>
                </c:pt>
                <c:pt idx="10">
                  <c:v>45658.25</c:v>
                </c:pt>
                <c:pt idx="11">
                  <c:v>45658.375</c:v>
                </c:pt>
                <c:pt idx="12">
                  <c:v>45658.5</c:v>
                </c:pt>
                <c:pt idx="13">
                  <c:v>45658.625</c:v>
                </c:pt>
                <c:pt idx="14">
                  <c:v>45658.75</c:v>
                </c:pt>
                <c:pt idx="15">
                  <c:v>45658.875</c:v>
                </c:pt>
                <c:pt idx="16">
                  <c:v>45659.020833333336</c:v>
                </c:pt>
              </c:numCache>
            </c:numRef>
          </c:xVal>
          <c:yVal>
            <c:numRef>
              <c:f>'RAWDATA XACT_media giornali (2'!$DA$248:$DA$264</c:f>
              <c:numCache>
                <c:formatCode>General</c:formatCode>
                <c:ptCount val="17"/>
                <c:pt idx="0">
                  <c:v>4.2229999999999999</c:v>
                </c:pt>
                <c:pt idx="1">
                  <c:v>2.1859000000000002</c:v>
                </c:pt>
                <c:pt idx="2">
                  <c:v>1.0543</c:v>
                </c:pt>
                <c:pt idx="3">
                  <c:v>0.74439999999999995</c:v>
                </c:pt>
                <c:pt idx="4">
                  <c:v>0.127</c:v>
                </c:pt>
                <c:pt idx="5">
                  <c:v>2.8431999999999999</c:v>
                </c:pt>
                <c:pt idx="6">
                  <c:v>6.9496000000000002</c:v>
                </c:pt>
                <c:pt idx="7">
                  <c:v>8.9445999999999994</c:v>
                </c:pt>
                <c:pt idx="8">
                  <c:v>837.15260000000001</c:v>
                </c:pt>
                <c:pt idx="9">
                  <c:v>460.45240000000001</c:v>
                </c:pt>
                <c:pt idx="10">
                  <c:v>72.480400000000003</c:v>
                </c:pt>
                <c:pt idx="11">
                  <c:v>15.4056</c:v>
                </c:pt>
                <c:pt idx="12">
                  <c:v>3.4487000000000001</c:v>
                </c:pt>
                <c:pt idx="13">
                  <c:v>7.6586999999999996</c:v>
                </c:pt>
                <c:pt idx="14">
                  <c:v>21.436599999999999</c:v>
                </c:pt>
                <c:pt idx="15">
                  <c:v>6.5180999999999996</c:v>
                </c:pt>
                <c:pt idx="16">
                  <c:v>6.6308999999999996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8D1-42B1-A53B-E7B11CEE2678}"/>
            </c:ext>
          </c:extLst>
        </c:ser>
        <c:ser>
          <c:idx val="1"/>
          <c:order val="7"/>
          <c:tx>
            <c:strRef>
              <c:f>'RAWDATA XACT_media giornali (2'!$BU$1</c:f>
              <c:strCache>
                <c:ptCount val="1"/>
                <c:pt idx="0">
                  <c:v>STRONTIUM</c:v>
                </c:pt>
              </c:strCache>
            </c:strRef>
          </c:tx>
          <c:marker>
            <c:symbol val="none"/>
          </c:marker>
          <c:xVal>
            <c:numRef>
              <c:f>'RAWDATA XACT_media giornali (2'!$A$248:$A$264</c:f>
              <c:numCache>
                <c:formatCode>m/d/yy\ h:mm;@</c:formatCode>
                <c:ptCount val="17"/>
                <c:pt idx="0">
                  <c:v>45657.020833333336</c:v>
                </c:pt>
                <c:pt idx="1">
                  <c:v>45657.125</c:v>
                </c:pt>
                <c:pt idx="2">
                  <c:v>45657.25</c:v>
                </c:pt>
                <c:pt idx="3">
                  <c:v>45657.375</c:v>
                </c:pt>
                <c:pt idx="4">
                  <c:v>45657.5</c:v>
                </c:pt>
                <c:pt idx="5">
                  <c:v>45657.625</c:v>
                </c:pt>
                <c:pt idx="6">
                  <c:v>45657.75</c:v>
                </c:pt>
                <c:pt idx="7">
                  <c:v>45657.875</c:v>
                </c:pt>
                <c:pt idx="8">
                  <c:v>45658.020833333336</c:v>
                </c:pt>
                <c:pt idx="9">
                  <c:v>45658.125</c:v>
                </c:pt>
                <c:pt idx="10">
                  <c:v>45658.25</c:v>
                </c:pt>
                <c:pt idx="11">
                  <c:v>45658.375</c:v>
                </c:pt>
                <c:pt idx="12">
                  <c:v>45658.5</c:v>
                </c:pt>
                <c:pt idx="13">
                  <c:v>45658.625</c:v>
                </c:pt>
                <c:pt idx="14">
                  <c:v>45658.75</c:v>
                </c:pt>
                <c:pt idx="15">
                  <c:v>45658.875</c:v>
                </c:pt>
                <c:pt idx="16">
                  <c:v>45659.020833333336</c:v>
                </c:pt>
              </c:numCache>
            </c:numRef>
          </c:xVal>
          <c:yVal>
            <c:numRef>
              <c:f>'RAWDATA XACT_media giornali (2'!$BU$248:$BU$264</c:f>
              <c:numCache>
                <c:formatCode>General</c:formatCode>
                <c:ptCount val="17"/>
                <c:pt idx="0">
                  <c:v>0.33079999999999998</c:v>
                </c:pt>
                <c:pt idx="1">
                  <c:v>0.27079999999999999</c:v>
                </c:pt>
                <c:pt idx="2">
                  <c:v>6.5799999999999997E-2</c:v>
                </c:pt>
                <c:pt idx="3">
                  <c:v>0.1885</c:v>
                </c:pt>
                <c:pt idx="4">
                  <c:v>0.33779999999999999</c:v>
                </c:pt>
                <c:pt idx="5">
                  <c:v>0.3034</c:v>
                </c:pt>
                <c:pt idx="6">
                  <c:v>0.72130000000000005</c:v>
                </c:pt>
                <c:pt idx="7">
                  <c:v>2.7542</c:v>
                </c:pt>
                <c:pt idx="8">
                  <c:v>259.22000000000003</c:v>
                </c:pt>
                <c:pt idx="9">
                  <c:v>174.61760000000001</c:v>
                </c:pt>
                <c:pt idx="10">
                  <c:v>24.844100000000001</c:v>
                </c:pt>
                <c:pt idx="11">
                  <c:v>5.0347999999999997</c:v>
                </c:pt>
                <c:pt idx="12">
                  <c:v>1.5927</c:v>
                </c:pt>
                <c:pt idx="13">
                  <c:v>2.4693999999999998</c:v>
                </c:pt>
                <c:pt idx="14">
                  <c:v>2.6896</c:v>
                </c:pt>
                <c:pt idx="15">
                  <c:v>1.0187999999999999</c:v>
                </c:pt>
                <c:pt idx="16">
                  <c:v>1.6367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38D1-42B1-A53B-E7B11CEE26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0053544"/>
        <c:axId val="530048952"/>
      </c:scatterChart>
      <c:valAx>
        <c:axId val="738816000"/>
        <c:scaling>
          <c:orientation val="minMax"/>
          <c:max val="45659"/>
          <c:min val="45657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\ h:mm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8815016"/>
        <c:crosses val="autoZero"/>
        <c:crossBetween val="midCat"/>
      </c:valAx>
      <c:valAx>
        <c:axId val="738815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ng/m3 (Al,</a:t>
                </a:r>
                <a:r>
                  <a:rPr lang="en-US" baseline="0"/>
                  <a:t> S)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8816000"/>
        <c:crosses val="autoZero"/>
        <c:crossBetween val="midCat"/>
      </c:valAx>
      <c:valAx>
        <c:axId val="530048952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ng/m3 (Bi, </a:t>
                </a:r>
                <a:r>
                  <a:rPr lang="en-US" dirty="0" err="1"/>
                  <a:t>Sr</a:t>
                </a:r>
                <a:r>
                  <a:rPr lang="en-US" dirty="0"/>
                  <a:t>, Ba)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30053544"/>
        <c:crosses val="max"/>
        <c:crossBetween val="midCat"/>
      </c:valAx>
      <c:valAx>
        <c:axId val="530053544"/>
        <c:scaling>
          <c:orientation val="minMax"/>
        </c:scaling>
        <c:delete val="1"/>
        <c:axPos val="b"/>
        <c:numFmt formatCode="m/d/yy\ h:mm;@" sourceLinked="1"/>
        <c:majorTickMark val="out"/>
        <c:minorTickMark val="none"/>
        <c:tickLblPos val="nextTo"/>
        <c:crossAx val="53004895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3300256905794325"/>
          <c:y val="0.83494492099023132"/>
          <c:w val="0.86081857143464047"/>
          <c:h val="7.5442996260648099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A2048-3F04-FD4E-A848-3653A1ADDB6B}" type="datetimeFigureOut">
              <a:rPr lang="it-IT" smtClean="0"/>
              <a:t>23/09/2025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7F954-681B-7340-80E7-163F450297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5364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47F954-681B-7340-80E7-163F4502975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412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C372EFD-DFA2-3DA0-BC65-F696574485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6FE22C99-576F-DC95-D9E5-3A2A77F7E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9680558" cy="518161"/>
          </a:xfrm>
          <a:prstGeom prst="rect">
            <a:avLst/>
          </a:prstGeom>
        </p:spPr>
        <p:txBody>
          <a:bodyPr anchor="t"/>
          <a:lstStyle>
            <a:lvl1pPr>
              <a:defRPr sz="3200"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5F1D79E-7FE1-1833-5018-EAAC4CF9F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209040"/>
            <a:ext cx="11529678" cy="4685133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CA6C794-CC9B-1AB8-2744-0525C8A79161}"/>
              </a:ext>
            </a:extLst>
          </p:cNvPr>
          <p:cNvSpPr txBox="1"/>
          <p:nvPr userDrawn="1"/>
        </p:nvSpPr>
        <p:spPr>
          <a:xfrm>
            <a:off x="11421686" y="6481691"/>
            <a:ext cx="3943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8C5CA0F7-5B21-D445-A578-BDE69A6BF55F}" type="slidenum">
              <a:rPr lang="it-IT" sz="1200" b="0" i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‹N›</a:t>
            </a:fld>
            <a:endParaRPr lang="it-IT" b="0" i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FC4F10D2-FAFB-4B8F-9D50-07A596D7DDA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75921" y="6384022"/>
            <a:ext cx="3657236" cy="473977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it-IT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ITINERIS 3rd general meeting – Rome, 25-26/09/2025</a:t>
            </a:r>
          </a:p>
        </p:txBody>
      </p:sp>
    </p:spTree>
    <p:extLst>
      <p:ext uri="{BB962C8B-B14F-4D97-AF65-F5344CB8AC3E}">
        <p14:creationId xmlns:p14="http://schemas.microsoft.com/office/powerpoint/2010/main" val="713280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49F8C5-7691-74AD-B9BE-82AEE4AEC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1459FF9-94AB-4408-448A-6278CCC685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A3B7D3A-CF6E-90CB-8F90-2637A2A34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D392CEB-B462-D679-FAD7-97C155F3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F4B5-99AC-FE42-ABEF-6D249824159C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8086FF-4276-1AF7-38A8-649CCEB29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46AB81-1F6F-F967-FBBC-E5EB423E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261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54B62B1-1BC6-C195-3C13-4B926BD992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5C7FECB-0986-D139-3F58-50CE13521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1E27E1-7C84-DE9E-52E9-5A3B49B6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94D8-D073-1D41-B46E-A1A098C57DDA}" type="datetime1">
              <a:rPr lang="it-IT" smtClean="0"/>
              <a:t>23/09/2025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5324F2-13F5-9E73-DF2B-1DAD21B6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CC9C80-FADA-D187-AE6C-0BFD8A0D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2573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>
            <a:extLst>
              <a:ext uri="{FF2B5EF4-FFF2-40B4-BE49-F238E27FC236}">
                <a16:creationId xmlns:a16="http://schemas.microsoft.com/office/drawing/2014/main" id="{6FE22C99-576F-DC95-D9E5-3A2A77F7E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9680558" cy="518161"/>
          </a:xfrm>
          <a:prstGeom prst="rect">
            <a:avLst/>
          </a:prstGeom>
        </p:spPr>
        <p:txBody>
          <a:bodyPr anchor="t"/>
          <a:lstStyle>
            <a:lvl1pPr>
              <a:defRPr sz="3200"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5F1D79E-7FE1-1833-5018-EAAC4CF9F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209040"/>
            <a:ext cx="11529678" cy="4685133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CA6C794-CC9B-1AB8-2744-0525C8A79161}"/>
              </a:ext>
            </a:extLst>
          </p:cNvPr>
          <p:cNvSpPr txBox="1"/>
          <p:nvPr userDrawn="1"/>
        </p:nvSpPr>
        <p:spPr>
          <a:xfrm>
            <a:off x="11421686" y="6481691"/>
            <a:ext cx="3943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8C5CA0F7-5B21-D445-A578-BDE69A6BF55F}" type="slidenum">
              <a:rPr lang="it-IT" sz="1200" b="0" i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‹N›</a:t>
            </a:fld>
            <a:endParaRPr lang="it-IT" b="0" i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F6737C0A-6920-8FCC-5384-0F1A2027F80C}"/>
              </a:ext>
            </a:extLst>
          </p:cNvPr>
          <p:cNvGrpSpPr/>
          <p:nvPr userDrawn="1"/>
        </p:nvGrpSpPr>
        <p:grpSpPr>
          <a:xfrm>
            <a:off x="9984216" y="316085"/>
            <a:ext cx="2021860" cy="445716"/>
            <a:chOff x="9984216" y="316085"/>
            <a:chExt cx="2021860" cy="445716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4A57BDA0-1AE9-CF67-8571-09B2CCF200EE}"/>
                </a:ext>
              </a:extLst>
            </p:cNvPr>
            <p:cNvSpPr/>
            <p:nvPr userDrawn="1"/>
          </p:nvSpPr>
          <p:spPr>
            <a:xfrm>
              <a:off x="9984216" y="387626"/>
              <a:ext cx="2021860" cy="374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" name="Immagine 2" descr="Immagine che contiene Elementi grafici, Carattere, logo, grafica&#10;&#10;Descrizione generata automaticamente">
              <a:extLst>
                <a:ext uri="{FF2B5EF4-FFF2-40B4-BE49-F238E27FC236}">
                  <a16:creationId xmlns:a16="http://schemas.microsoft.com/office/drawing/2014/main" id="{6D351AD8-6770-EDF0-6E3B-EC7CA22127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46693" y="316085"/>
              <a:ext cx="1959383" cy="4457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9340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98525AB-C830-3C79-87F2-71AE81AFA7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0BA9FA4A-0364-1F97-E830-4F6B8E0F9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68" y="1483359"/>
            <a:ext cx="6388444" cy="2519681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E78C18E8-8083-C600-54EB-39D378932D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768" y="4156813"/>
            <a:ext cx="6388444" cy="1134196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56839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EF16809-40D3-ED78-F871-CFA0AA517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11672629-8355-38A6-9063-2EF51CA39508}"/>
              </a:ext>
            </a:extLst>
          </p:cNvPr>
          <p:cNvSpPr txBox="1">
            <a:spLocks/>
          </p:cNvSpPr>
          <p:nvPr userDrawn="1"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THANKS!</a:t>
            </a:r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1AF6289D-BD1A-1F28-57DE-AE2A339C2321}"/>
              </a:ext>
            </a:extLst>
          </p:cNvPr>
          <p:cNvSpPr txBox="1">
            <a:spLocks/>
          </p:cNvSpPr>
          <p:nvPr userDrawn="1"/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438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893B33-78F3-40F3-952D-D9F8E8720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E92310-5929-CCCF-F30F-03C41C571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D49BD1-BC17-AE31-C5A7-0DC261DD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22DBD-C304-4C42-BB6E-90D97B5BD5AC}" type="datetime1">
              <a:rPr lang="it-IT" smtClean="0"/>
              <a:t>23/09/2025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2F93EF-0885-16A8-DD7D-757F35B92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E788AC-857C-7068-ED3C-0E92AAD10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5556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D733CC-26E8-37F7-A342-D2E89A7AF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7FFB86-9148-6D20-A9C9-9CD60B09B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E68AD55-8A2C-0D0D-B5AD-5BEDCDC8B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9C8BF1-1EF2-0586-B1E8-D2041E71C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C1AD-80BE-C948-8B24-05BF42E3BC30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7C6C12-17EA-9F8F-B1EC-3EA1AC7B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428F34-20EE-395B-4C75-5EFA4391A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131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056935-A4C6-286F-61D7-78AD8396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B5C61F6-6F19-2636-8BE9-DA1BCE724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563CD4C-0A69-FEE3-886D-DEC8C28F7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5725DF8-6616-F9DE-FF4C-8C0FD64E7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47A0AEA-3887-114F-6210-C1D849B10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BBE2D15-81B5-D20F-905B-0762EDAF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7D8F-6F29-8C45-85C7-FF50875FBA20}" type="datetime1">
              <a:rPr lang="it-IT" smtClean="0"/>
              <a:t>23/09/2025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8DC9B83-105B-2CA8-A661-66D7878F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DB0CBEF-5552-6D22-3624-F19402FF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0647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F11ACD-E4C3-FA8A-4902-1BED1266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7575053-6F7D-6FBD-5CCA-1DBF0AE30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8DBF2-BCD0-E249-83FA-277FEFB5AD31}" type="datetime1">
              <a:rPr lang="it-IT" smtClean="0"/>
              <a:t>23/09/2025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8B4A488-6DC5-A59E-E27D-3A167139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6B7349-0449-DB8C-382C-9D5B20FA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041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C45E5ED-DF62-61CC-AEFE-F3DD80C0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242C-EAEF-724F-A580-17C93D8BE1AE}" type="datetime1">
              <a:rPr lang="it-IT" smtClean="0"/>
              <a:t>23/09/2025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0F88A1-495A-A901-F205-567F46C88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A1B83AB-010F-485B-FEEB-373B4689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2450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0BA9FA4A-0364-1F97-E830-4F6B8E0F9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68" y="1483359"/>
            <a:ext cx="6388444" cy="2519681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E78C18E8-8083-C600-54EB-39D378932D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768" y="4156813"/>
            <a:ext cx="6388444" cy="1134196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EEBE497-0E72-67C8-887E-9B34471543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66F08454-6EF6-0B5F-4EBC-32EDCDDC242E}"/>
              </a:ext>
            </a:extLst>
          </p:cNvPr>
          <p:cNvGrpSpPr/>
          <p:nvPr userDrawn="1"/>
        </p:nvGrpSpPr>
        <p:grpSpPr>
          <a:xfrm>
            <a:off x="22470" y="-882132"/>
            <a:ext cx="11775830" cy="9891377"/>
            <a:chOff x="-1" y="0"/>
            <a:chExt cx="11465170" cy="9369478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6B992CC3-76BA-8559-5BB0-4EFB5B8585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10800000">
              <a:off x="-1" y="0"/>
              <a:ext cx="11465169" cy="4668518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BFD9C1C5-9996-9842-E0FF-1CB38CAB04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10800000">
              <a:off x="0" y="4700960"/>
              <a:ext cx="11465169" cy="4668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9824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14A523-854E-7A75-89A1-9276FF4E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378CEC-EDCB-9F70-4651-E1C6B5F9A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BF2A91-3B62-5795-5512-635C3B80B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775CFED-AD72-28D7-F310-2DEB1FD0A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DB2B-7060-104C-98D9-A75B8D27F06D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9732A2-CB4C-4A5C-00F1-30B4AEAC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A07920A-B0DA-79CD-A527-6FE550CB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2779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49F8C5-7691-74AD-B9BE-82AEE4AEC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1459FF9-94AB-4408-448A-6278CCC685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A3B7D3A-CF6E-90CB-8F90-2637A2A34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D392CEB-B462-D679-FAD7-97C155F3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F4B5-99AC-FE42-ABEF-6D249824159C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8086FF-4276-1AF7-38A8-649CCEB29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46AB81-1F6F-F967-FBBC-E5EB423E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8059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54B62B1-1BC6-C195-3C13-4B926BD992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5C7FECB-0986-D139-3F58-50CE13521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1E27E1-7C84-DE9E-52E9-5A3B49B6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94D8-D073-1D41-B46E-A1A098C57DDA}" type="datetime1">
              <a:rPr lang="it-IT" smtClean="0"/>
              <a:t>23/09/2025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5324F2-13F5-9E73-DF2B-1DAD21B6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CC9C80-FADA-D187-AE6C-0BFD8A0D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2200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EF16809-40D3-ED78-F871-CFA0AA517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11672629-8355-38A6-9063-2EF51CA39508}"/>
              </a:ext>
            </a:extLst>
          </p:cNvPr>
          <p:cNvSpPr txBox="1">
            <a:spLocks/>
          </p:cNvSpPr>
          <p:nvPr userDrawn="1"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THANKS!</a:t>
            </a:r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1AF6289D-BD1A-1F28-57DE-AE2A339C2321}"/>
              </a:ext>
            </a:extLst>
          </p:cNvPr>
          <p:cNvSpPr txBox="1">
            <a:spLocks/>
          </p:cNvSpPr>
          <p:nvPr userDrawn="1"/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87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893B33-78F3-40F3-952D-D9F8E8720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E92310-5929-CCCF-F30F-03C41C571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D49BD1-BC17-AE31-C5A7-0DC261DD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22DBD-C304-4C42-BB6E-90D97B5BD5AC}" type="datetime1">
              <a:rPr lang="it-IT" smtClean="0"/>
              <a:t>23/09/2025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2F93EF-0885-16A8-DD7D-757F35B92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E788AC-857C-7068-ED3C-0E92AAD10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20518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D733CC-26E8-37F7-A342-D2E89A7AF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7FFB86-9148-6D20-A9C9-9CD60B09B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E68AD55-8A2C-0D0D-B5AD-5BEDCDC8B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9C8BF1-1EF2-0586-B1E8-D2041E71C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C1AD-80BE-C948-8B24-05BF42E3BC30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7C6C12-17EA-9F8F-B1EC-3EA1AC7B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428F34-20EE-395B-4C75-5EFA4391A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9382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056935-A4C6-286F-61D7-78AD8396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B5C61F6-6F19-2636-8BE9-DA1BCE724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563CD4C-0A69-FEE3-886D-DEC8C28F7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5725DF8-6616-F9DE-FF4C-8C0FD64E7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47A0AEA-3887-114F-6210-C1D849B10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BBE2D15-81B5-D20F-905B-0762EDAF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7D8F-6F29-8C45-85C7-FF50875FBA20}" type="datetime1">
              <a:rPr lang="it-IT" smtClean="0"/>
              <a:t>23/09/2025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8DC9B83-105B-2CA8-A661-66D7878F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DB0CBEF-5552-6D22-3624-F19402FF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976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F11ACD-E4C3-FA8A-4902-1BED1266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7575053-6F7D-6FBD-5CCA-1DBF0AE30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8DBF2-BCD0-E249-83FA-277FEFB5AD31}" type="datetime1">
              <a:rPr lang="it-IT" smtClean="0"/>
              <a:t>23/09/2025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8B4A488-6DC5-A59E-E27D-3A167139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6B7349-0449-DB8C-382C-9D5B20FA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833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C45E5ED-DF62-61CC-AEFE-F3DD80C0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242C-EAEF-724F-A580-17C93D8BE1AE}" type="datetime1">
              <a:rPr lang="it-IT" smtClean="0"/>
              <a:t>23/09/2025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0F88A1-495A-A901-F205-567F46C88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A1B83AB-010F-485B-FEEB-373B4689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2892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14A523-854E-7A75-89A1-9276FF4E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378CEC-EDCB-9F70-4651-E1C6B5F9A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BF2A91-3B62-5795-5512-635C3B80B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775CFED-AD72-28D7-F310-2DEB1FD0A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DB2B-7060-104C-98D9-A75B8D27F06D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9732A2-CB4C-4A5C-00F1-30B4AEAC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A07920A-B0DA-79CD-A527-6FE550CB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5560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CE11CF-9D1C-4C3A-D8B2-C7CF66696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CCEC1C-B0FF-0362-C4FB-DC97367BC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CE4D37-E7BB-5A45-BA94-89BF24B35BD4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597471-CCE7-839E-F3AA-8ECDD299C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1622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8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CE11CF-9D1C-4C3A-D8B2-C7CF66696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CCEC1C-B0FF-0362-C4FB-DC97367BC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CE4D37-E7BB-5A45-BA94-89BF24B35BD4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597471-CCE7-839E-F3AA-8ECDD299C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5CA0F7-5B21-D445-A578-BDE69A6BF55F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2865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FA336283-4FDD-7277-A4AB-787FF8E742FD}"/>
              </a:ext>
            </a:extLst>
          </p:cNvPr>
          <p:cNvSpPr txBox="1">
            <a:spLocks/>
          </p:cNvSpPr>
          <p:nvPr/>
        </p:nvSpPr>
        <p:spPr>
          <a:xfrm>
            <a:off x="442242" y="2768915"/>
            <a:ext cx="7753487" cy="132515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59A34D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59A34D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FD17C5C-BF1D-FF8E-7913-9B48357AF4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768" y="3905167"/>
            <a:ext cx="10799439" cy="135110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sz="2300" b="1" i="1" u="sng" dirty="0"/>
              <a:t>G. Deluca</a:t>
            </a:r>
            <a:r>
              <a:rPr lang="it-IT" sz="2300" b="1" i="1" u="sng" baseline="30000" dirty="0"/>
              <a:t>1</a:t>
            </a:r>
            <a:r>
              <a:rPr lang="it-IT" sz="2300" b="1" i="1" dirty="0"/>
              <a:t>, E. Bloise</a:t>
            </a:r>
            <a:r>
              <a:rPr lang="it-IT" sz="2300" b="1" i="1" baseline="30000" dirty="0"/>
              <a:t>1</a:t>
            </a:r>
            <a:r>
              <a:rPr lang="it-IT" sz="2300" b="1" i="1" dirty="0"/>
              <a:t>, D. Cesari</a:t>
            </a:r>
            <a:r>
              <a:rPr lang="it-IT" sz="2300" b="1" i="1" baseline="30000" dirty="0"/>
              <a:t>1</a:t>
            </a:r>
            <a:r>
              <a:rPr lang="it-IT" sz="2300" b="1" i="1" dirty="0"/>
              <a:t>,</a:t>
            </a:r>
            <a:r>
              <a:rPr lang="it-IT" sz="2300" b="1" i="1" baseline="30000" dirty="0"/>
              <a:t> </a:t>
            </a:r>
            <a:r>
              <a:rPr lang="it-IT" sz="2300" b="1" i="1" dirty="0"/>
              <a:t>A. Dinoi</a:t>
            </a:r>
            <a:r>
              <a:rPr lang="it-IT" sz="2300" b="1" i="1" baseline="30000" dirty="0"/>
              <a:t>1</a:t>
            </a:r>
            <a:r>
              <a:rPr lang="it-IT" sz="2300" b="1" i="1" dirty="0"/>
              <a:t>, A. Pennetta</a:t>
            </a:r>
            <a:r>
              <a:rPr lang="it-IT" sz="2300" b="1" i="1" baseline="30000" dirty="0"/>
              <a:t>1</a:t>
            </a:r>
            <a:r>
              <a:rPr lang="it-IT" sz="2300" b="1" i="1" dirty="0"/>
              <a:t>, S. Potì</a:t>
            </a:r>
            <a:r>
              <a:rPr lang="it-IT" sz="2300" b="1" i="1" baseline="30000" dirty="0"/>
              <a:t>1-2</a:t>
            </a:r>
            <a:r>
              <a:rPr lang="it-IT" sz="2300" b="1" i="1" dirty="0"/>
              <a:t>, P. Semeraro</a:t>
            </a:r>
            <a:r>
              <a:rPr lang="it-IT" sz="2300" b="1" i="1" baseline="30000" dirty="0"/>
              <a:t>1</a:t>
            </a:r>
            <a:r>
              <a:rPr lang="it-IT" sz="2300" b="1" i="1" dirty="0"/>
              <a:t>, F. Unga</a:t>
            </a:r>
            <a:r>
              <a:rPr lang="it-IT" sz="2300" b="1" i="1" baseline="30000" dirty="0"/>
              <a:t>1</a:t>
            </a:r>
            <a:r>
              <a:rPr lang="it-IT" sz="2300" b="1" i="1" dirty="0"/>
              <a:t>, D. Contini</a:t>
            </a:r>
            <a:r>
              <a:rPr lang="it-IT" sz="2300" b="1" i="1" baseline="30000" dirty="0"/>
              <a:t>1</a:t>
            </a:r>
            <a:endParaRPr lang="en-US" sz="2300" b="1" i="1" dirty="0"/>
          </a:p>
          <a:p>
            <a:pPr marL="0" indent="0">
              <a:buNone/>
            </a:pPr>
            <a:r>
              <a:rPr lang="en-US" sz="2100" baseline="30000" dirty="0"/>
              <a:t>1</a:t>
            </a:r>
            <a:r>
              <a:rPr lang="en-US" sz="2100" dirty="0"/>
              <a:t> Institute of Atmospheric Sciences and Climate, ISAC-CNR, Lecce, 73100, Italy</a:t>
            </a:r>
          </a:p>
          <a:p>
            <a:pPr marL="0" indent="0">
              <a:buNone/>
            </a:pPr>
            <a:r>
              <a:rPr lang="en-US" sz="2100" baseline="30000" dirty="0"/>
              <a:t>2</a:t>
            </a:r>
            <a:r>
              <a:rPr lang="en-US" sz="2100" dirty="0"/>
              <a:t> </a:t>
            </a:r>
            <a:r>
              <a:rPr lang="en-GB" sz="2100" dirty="0"/>
              <a:t>Department of Engineering for Innovation, University of Salento, Lecce, 73100, Italy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E73D3379-766E-922F-0406-4AB0DBD68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68" y="1279792"/>
            <a:ext cx="7217511" cy="2386435"/>
          </a:xfrm>
        </p:spPr>
        <p:txBody>
          <a:bodyPr anchor="b"/>
          <a:lstStyle/>
          <a:p>
            <a:r>
              <a:rPr lang="en-US" dirty="0"/>
              <a:t>Comparison of Online and Offline ED-XRF Techniques for Atmospheric PM10 Measurement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3192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778AC6-08C0-D63B-913E-506824555D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9680558" cy="904241"/>
          </a:xfrm>
        </p:spPr>
        <p:txBody>
          <a:bodyPr anchor="ctr"/>
          <a:lstStyle/>
          <a:p>
            <a:pPr algn="ctr"/>
            <a:r>
              <a:rPr lang="en-US" sz="4000" b="1" dirty="0"/>
              <a:t>INTRODUCTION</a:t>
            </a:r>
            <a:endParaRPr lang="it-IT" sz="4000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06A397-8731-52B4-260F-A9F664224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921" y="1015034"/>
            <a:ext cx="11529678" cy="4685133"/>
          </a:xfrm>
        </p:spPr>
        <p:txBody>
          <a:bodyPr>
            <a:normAutofit/>
          </a:bodyPr>
          <a:lstStyle/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dirty="0"/>
          </a:p>
          <a:p>
            <a:endParaRPr lang="en-US" b="1" dirty="0">
              <a:solidFill>
                <a:prstClr val="black"/>
              </a:solidFill>
            </a:endParaRPr>
          </a:p>
          <a:p>
            <a:endParaRPr lang="en-US" b="1" dirty="0">
              <a:solidFill>
                <a:prstClr val="black"/>
              </a:solidFill>
            </a:endParaRPr>
          </a:p>
          <a:p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27F6F66E-69E1-2456-26FA-73FE1FCAA7E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416490"/>
              </p:ext>
            </p:extLst>
          </p:nvPr>
        </p:nvGraphicFramePr>
        <p:xfrm>
          <a:off x="665578" y="1347063"/>
          <a:ext cx="8942525" cy="4021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5506">
                  <a:extLst>
                    <a:ext uri="{9D8B030D-6E8A-4147-A177-3AD203B41FA5}">
                      <a16:colId xmlns:a16="http://schemas.microsoft.com/office/drawing/2014/main" val="396427199"/>
                    </a:ext>
                  </a:extLst>
                </a:gridCol>
                <a:gridCol w="2935506">
                  <a:extLst>
                    <a:ext uri="{9D8B030D-6E8A-4147-A177-3AD203B41FA5}">
                      <a16:colId xmlns:a16="http://schemas.microsoft.com/office/drawing/2014/main" val="3470167987"/>
                    </a:ext>
                  </a:extLst>
                </a:gridCol>
                <a:gridCol w="3071513">
                  <a:extLst>
                    <a:ext uri="{9D8B030D-6E8A-4147-A177-3AD203B41FA5}">
                      <a16:colId xmlns:a16="http://schemas.microsoft.com/office/drawing/2014/main" val="3003177552"/>
                    </a:ext>
                  </a:extLst>
                </a:gridCol>
              </a:tblGrid>
              <a:tr h="453683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EXPERIMENT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ED-XRF (offline)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XACT (online)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251842"/>
                  </a:ext>
                </a:extLst>
              </a:tr>
              <a:tr h="793945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SITE</a:t>
                      </a:r>
                      <a:endParaRPr lang="en-US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ECO (*) (LAB-BASED XRF ANALYSIS) </a:t>
                      </a:r>
                      <a:endParaRPr lang="en-US" b="0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ECO (IN SITU)</a:t>
                      </a:r>
                      <a:endParaRPr lang="en-US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071623"/>
                  </a:ext>
                </a:extLst>
              </a:tr>
              <a:tr h="933513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COLLECTED</a:t>
                      </a:r>
                      <a:r>
                        <a:rPr lang="it-IT" b="1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FILTERS</a:t>
                      </a:r>
                    </a:p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(*)samples was collected on  filters using a dual-channel sampler at 2.3 m</a:t>
                      </a:r>
                      <a:r>
                        <a:rPr lang="en-US" b="0" baseline="3000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b="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 h</a:t>
                      </a:r>
                      <a:r>
                        <a:rPr lang="en-US" b="0" baseline="3000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−1</a:t>
                      </a:r>
                      <a:endParaRPr lang="en-US" b="0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instrument automatically samples and analyses spots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32248"/>
                  </a:ext>
                </a:extLst>
              </a:tr>
              <a:tr h="459984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SUBSTRATE</a:t>
                      </a:r>
                      <a:endParaRPr lang="en-US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quartz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teflon</a:t>
                      </a:r>
                      <a:endParaRPr lang="en-US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621500"/>
                  </a:ext>
                </a:extLst>
              </a:tr>
              <a:tr h="459984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PM</a:t>
                      </a:r>
                      <a:endParaRPr lang="en-US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PM 10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635961"/>
                  </a:ext>
                </a:extLst>
              </a:tr>
              <a:tr h="459984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TIME RESOLUTION</a:t>
                      </a:r>
                      <a:endParaRPr lang="en-US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 h</a:t>
                      </a:r>
                      <a:endParaRPr lang="en-US" b="0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3h</a:t>
                      </a:r>
                      <a:endParaRPr lang="en-US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422879"/>
                  </a:ext>
                </a:extLst>
              </a:tr>
              <a:tr h="459984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#</a:t>
                      </a:r>
                      <a:r>
                        <a:rPr lang="it-IT" b="1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OF ELEMENT</a:t>
                      </a:r>
                      <a:endParaRPr lang="en-US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  <a:r>
                        <a:rPr lang="it-IT" baseline="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it-IT" baseline="0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elements</a:t>
                      </a:r>
                      <a:r>
                        <a:rPr lang="it-IT" baseline="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from Al to Pb</a:t>
                      </a:r>
                      <a:endParaRPr lang="en-US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36 </a:t>
                      </a:r>
                      <a:r>
                        <a:rPr lang="it-IT" sz="18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elements</a:t>
                      </a:r>
                      <a:r>
                        <a:rPr lang="it-IT" sz="18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from Al to Bi</a:t>
                      </a:r>
                      <a:endParaRPr lang="en-US" sz="18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936589"/>
                  </a:ext>
                </a:extLst>
              </a:tr>
            </a:tbl>
          </a:graphicData>
        </a:graphic>
      </p:graphicFrame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/>
          <a:srcRect r="49915"/>
          <a:stretch/>
        </p:blipFill>
        <p:spPr>
          <a:xfrm>
            <a:off x="9809310" y="3840296"/>
            <a:ext cx="1850506" cy="2415107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9310" y="1209040"/>
            <a:ext cx="1850506" cy="2419410"/>
          </a:xfrm>
          <a:prstGeom prst="rect">
            <a:avLst/>
          </a:prstGeom>
          <a:ln w="57150">
            <a:solidFill>
              <a:srgbClr val="00B6EC"/>
            </a:solidFill>
          </a:ln>
        </p:spPr>
      </p:pic>
      <p:sp>
        <p:nvSpPr>
          <p:cNvPr id="10" name="CasellaDiTesto 9"/>
          <p:cNvSpPr txBox="1"/>
          <p:nvPr/>
        </p:nvSpPr>
        <p:spPr>
          <a:xfrm>
            <a:off x="665578" y="5727329"/>
            <a:ext cx="83072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(*) </a:t>
            </a:r>
            <a:r>
              <a:rPr lang="en-US" sz="1200" dirty="0" err="1"/>
              <a:t>Unga</a:t>
            </a:r>
            <a:r>
              <a:rPr lang="en-US" sz="1200" dirty="0"/>
              <a:t>, F., et al., Determination of aerosol composition by ED-XRF on Teflon and quartz substrates: potentialities and limits. Aerosol Research, 2025. 3(2): p. 405-415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88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778AC6-08C0-D63B-913E-506824555D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9680558" cy="904241"/>
          </a:xfrm>
        </p:spPr>
        <p:txBody>
          <a:bodyPr anchor="ctr"/>
          <a:lstStyle/>
          <a:p>
            <a:pPr algn="ctr"/>
            <a:r>
              <a:rPr lang="en-US" sz="4000" dirty="0"/>
              <a:t>METHODS</a:t>
            </a:r>
            <a:endParaRPr lang="it-IT" sz="40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06A397-8731-52B4-260F-A9F664224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162422"/>
            <a:ext cx="11529678" cy="4685133"/>
          </a:xfrm>
        </p:spPr>
        <p:txBody>
          <a:bodyPr>
            <a:normAutofit/>
          </a:bodyPr>
          <a:lstStyle/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dirty="0"/>
          </a:p>
          <a:p>
            <a:endParaRPr lang="en-US" b="1" dirty="0">
              <a:solidFill>
                <a:prstClr val="black"/>
              </a:solidFill>
            </a:endParaRPr>
          </a:p>
          <a:p>
            <a:endParaRPr lang="en-US" b="1" dirty="0">
              <a:solidFill>
                <a:prstClr val="black"/>
              </a:solidFill>
            </a:endParaRPr>
          </a:p>
          <a:p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27F6F66E-69E1-2456-26FA-73FE1FCAA7E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798516"/>
              </p:ext>
            </p:extLst>
          </p:nvPr>
        </p:nvGraphicFramePr>
        <p:xfrm>
          <a:off x="1141565" y="1023720"/>
          <a:ext cx="9313651" cy="4669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7333">
                  <a:extLst>
                    <a:ext uri="{9D8B030D-6E8A-4147-A177-3AD203B41FA5}">
                      <a16:colId xmlns:a16="http://schemas.microsoft.com/office/drawing/2014/main" val="396427199"/>
                    </a:ext>
                  </a:extLst>
                </a:gridCol>
                <a:gridCol w="3057333">
                  <a:extLst>
                    <a:ext uri="{9D8B030D-6E8A-4147-A177-3AD203B41FA5}">
                      <a16:colId xmlns:a16="http://schemas.microsoft.com/office/drawing/2014/main" val="3470167987"/>
                    </a:ext>
                  </a:extLst>
                </a:gridCol>
                <a:gridCol w="3198985">
                  <a:extLst>
                    <a:ext uri="{9D8B030D-6E8A-4147-A177-3AD203B41FA5}">
                      <a16:colId xmlns:a16="http://schemas.microsoft.com/office/drawing/2014/main" val="3003177552"/>
                    </a:ext>
                  </a:extLst>
                </a:gridCol>
              </a:tblGrid>
              <a:tr h="488114">
                <a:tc>
                  <a:txBody>
                    <a:bodyPr/>
                    <a:lstStyle/>
                    <a:p>
                      <a:pPr algn="ctr"/>
                      <a:r>
                        <a:rPr lang="it-IT" i="0" dirty="0"/>
                        <a:t>METHOD</a:t>
                      </a:r>
                      <a:endParaRPr lang="en-US" i="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ED-XRF (offline)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XACT (online)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251842"/>
                  </a:ext>
                </a:extLst>
              </a:tr>
              <a:tr h="854199">
                <a:tc>
                  <a:txBody>
                    <a:bodyPr/>
                    <a:lstStyle/>
                    <a:p>
                      <a:pPr algn="ctr"/>
                      <a:r>
                        <a:rPr lang="it-IT" sz="1600" b="1" i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TIME</a:t>
                      </a:r>
                      <a:r>
                        <a:rPr lang="it-IT" sz="1600" b="1" i="1" baseline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600" b="1" i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From</a:t>
                      </a:r>
                      <a:r>
                        <a:rPr lang="it-IT" b="0" baseline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December 2024 to June 2025 (76 sample)</a:t>
                      </a:r>
                      <a:endParaRPr lang="en-US" b="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80723"/>
                  </a:ext>
                </a:extLst>
              </a:tr>
              <a:tr h="1246140">
                <a:tc>
                  <a:txBody>
                    <a:bodyPr/>
                    <a:lstStyle/>
                    <a:p>
                      <a:pPr algn="ctr"/>
                      <a:r>
                        <a:rPr lang="it-IT" sz="1600" b="1" i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ELABORATION</a:t>
                      </a:r>
                      <a:r>
                        <a:rPr lang="it-IT" sz="1600" b="1" i="1" baseline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DATA</a:t>
                      </a:r>
                      <a:endParaRPr lang="en-US" sz="1600" b="1" i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Data &lt; MDL replaced with 0.5 x MDL</a:t>
                      </a:r>
                    </a:p>
                    <a:p>
                      <a:pPr algn="ctr"/>
                      <a:endParaRPr lang="en-US" b="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3-h samples were averaged to 24-h to match daily filters.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less than 6 valid 3-hourly values available.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Data &lt; MDL replaced with 0.5</a:t>
                      </a:r>
                      <a:r>
                        <a:rPr lang="en-US" sz="14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x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MDL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071623"/>
                  </a:ext>
                </a:extLst>
              </a:tr>
              <a:tr h="1586369">
                <a:tc>
                  <a:txBody>
                    <a:bodyPr/>
                    <a:lstStyle/>
                    <a:p>
                      <a:pPr algn="ctr"/>
                      <a:r>
                        <a:rPr lang="it-IT" sz="1600" b="1" i="1" baseline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INTERCOMPARISON</a:t>
                      </a:r>
                    </a:p>
                    <a:p>
                      <a:pPr algn="ctr"/>
                      <a:endParaRPr lang="en-US" sz="1600" b="1" i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 elements with concentrations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consistently above the MDL for both online and offline techniques:</a:t>
                      </a:r>
                    </a:p>
                    <a:p>
                      <a:pPr algn="ctr" defTabSz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(S, Cl, K, Ca, </a:t>
                      </a:r>
                      <a:r>
                        <a:rPr lang="en-US" sz="18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</a:t>
                      </a:r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Cr, </a:t>
                      </a:r>
                      <a:r>
                        <a:rPr lang="en-US" sz="18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Mn</a:t>
                      </a:r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Fe, Cu, Zn, Br, </a:t>
                      </a:r>
                      <a:r>
                        <a:rPr lang="en-US" sz="18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Sr</a:t>
                      </a:r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8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Pb</a:t>
                      </a:r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32248"/>
                  </a:ext>
                </a:extLst>
              </a:tr>
              <a:tr h="49489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STATISTICAL ANALYSIS</a:t>
                      </a:r>
                      <a:endParaRPr lang="en-US" sz="1800" b="1" i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Linear</a:t>
                      </a:r>
                      <a:r>
                        <a:rPr lang="it-IT" b="0" baseline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it-IT" b="0" baseline="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regression</a:t>
                      </a:r>
                      <a:r>
                        <a:rPr lang="it-IT" b="0" baseline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R</a:t>
                      </a:r>
                      <a:r>
                        <a:rPr lang="it-IT" b="0" baseline="30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b="0" baseline="30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96215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570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27F6F66E-69E1-2456-26FA-73FE1FCAA7E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010885"/>
              </p:ext>
            </p:extLst>
          </p:nvPr>
        </p:nvGraphicFramePr>
        <p:xfrm>
          <a:off x="6323163" y="1276709"/>
          <a:ext cx="4925682" cy="44174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1894">
                  <a:extLst>
                    <a:ext uri="{9D8B030D-6E8A-4147-A177-3AD203B41FA5}">
                      <a16:colId xmlns:a16="http://schemas.microsoft.com/office/drawing/2014/main" val="2333988156"/>
                    </a:ext>
                  </a:extLst>
                </a:gridCol>
                <a:gridCol w="1641894">
                  <a:extLst>
                    <a:ext uri="{9D8B030D-6E8A-4147-A177-3AD203B41FA5}">
                      <a16:colId xmlns:a16="http://schemas.microsoft.com/office/drawing/2014/main" val="899798040"/>
                    </a:ext>
                  </a:extLst>
                </a:gridCol>
                <a:gridCol w="1641894">
                  <a:extLst>
                    <a:ext uri="{9D8B030D-6E8A-4147-A177-3AD203B41FA5}">
                      <a16:colId xmlns:a16="http://schemas.microsoft.com/office/drawing/2014/main" val="1517283761"/>
                    </a:ext>
                  </a:extLst>
                </a:gridCol>
              </a:tblGrid>
              <a:tr h="9834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ELEMENT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baseline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LINEAR REGRESSION (SLOPE) </a:t>
                      </a:r>
                      <a:endParaRPr lang="en-US" sz="1200" b="0" baseline="30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lang="it-IT" sz="1200" b="0" baseline="30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200" b="0" baseline="30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6219246"/>
                  </a:ext>
                </a:extLst>
              </a:tr>
              <a:tr h="268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SULPHUR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0.75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0.79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33385216"/>
                  </a:ext>
                </a:extLst>
              </a:tr>
              <a:tr h="268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CHLORINE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0.62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0.69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06509150"/>
                  </a:ext>
                </a:extLst>
              </a:tr>
              <a:tr h="268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POTASSIUM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0.75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0.85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294628864"/>
                  </a:ext>
                </a:extLst>
              </a:tr>
              <a:tr h="268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59A3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CALCIUM</a:t>
                      </a:r>
                      <a:endParaRPr lang="en-US" sz="1100" b="1" i="0" u="none" strike="noStrike" dirty="0">
                        <a:solidFill>
                          <a:srgbClr val="59A34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0.89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0.97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85418390"/>
                  </a:ext>
                </a:extLst>
              </a:tr>
              <a:tr h="268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59A3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TITANIUM</a:t>
                      </a:r>
                      <a:endParaRPr lang="en-US" sz="1100" b="1" i="0" u="none" strike="noStrike" dirty="0">
                        <a:solidFill>
                          <a:srgbClr val="59A34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1.13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0.99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74336457"/>
                  </a:ext>
                </a:extLst>
              </a:tr>
              <a:tr h="268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CHROMIUM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0.69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0.91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69201524"/>
                  </a:ext>
                </a:extLst>
              </a:tr>
              <a:tr h="268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59A3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MANGANESE</a:t>
                      </a:r>
                      <a:endParaRPr lang="en-US" sz="1100" b="1" i="0" u="none" strike="noStrike" dirty="0">
                        <a:solidFill>
                          <a:srgbClr val="59A34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1.01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0.92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87805279"/>
                  </a:ext>
                </a:extLst>
              </a:tr>
              <a:tr h="268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59A3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IRON</a:t>
                      </a:r>
                      <a:endParaRPr lang="en-US" sz="1100" b="1" i="0" u="none" strike="noStrike" dirty="0">
                        <a:solidFill>
                          <a:srgbClr val="59A34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0.77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0.99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09350356"/>
                  </a:ext>
                </a:extLst>
              </a:tr>
              <a:tr h="268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3EAA4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COPPER</a:t>
                      </a:r>
                      <a:endParaRPr lang="en-US" sz="1100" b="1" i="0" u="none" strike="noStrike" dirty="0">
                        <a:solidFill>
                          <a:srgbClr val="3EAA4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0.96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0.82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596198505"/>
                  </a:ext>
                </a:extLst>
              </a:tr>
              <a:tr h="268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59A3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ZINC</a:t>
                      </a:r>
                      <a:endParaRPr lang="en-US" sz="1100" b="1" i="0" u="none" strike="noStrike" dirty="0">
                        <a:solidFill>
                          <a:srgbClr val="59A34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1.05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0.84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759661920"/>
                  </a:ext>
                </a:extLst>
              </a:tr>
              <a:tr h="28068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BROMIUM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0.68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0.60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31239332"/>
                  </a:ext>
                </a:extLst>
              </a:tr>
              <a:tr h="2329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59A3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STRONTIUM</a:t>
                      </a:r>
                      <a:endParaRPr lang="en-US" sz="1100" b="1" i="0" u="none" strike="noStrike" dirty="0">
                        <a:solidFill>
                          <a:srgbClr val="59A34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1.02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0.95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628373170"/>
                  </a:ext>
                </a:extLst>
              </a:tr>
              <a:tr h="2329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59A3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LEAD</a:t>
                      </a:r>
                      <a:endParaRPr lang="en-US" sz="1100" b="1" i="0" u="none" strike="noStrike" dirty="0">
                        <a:solidFill>
                          <a:srgbClr val="59A34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1.05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0.96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795541197"/>
                  </a:ext>
                </a:extLst>
              </a:tr>
            </a:tbl>
          </a:graphicData>
        </a:graphic>
      </p:graphicFrame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21" y="1276709"/>
            <a:ext cx="5389371" cy="4221535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AD778AC6-08C0-D63B-913E-506824555DFE}"/>
              </a:ext>
            </a:extLst>
          </p:cNvPr>
          <p:cNvSpPr txBox="1">
            <a:spLocks/>
          </p:cNvSpPr>
          <p:nvPr/>
        </p:nvSpPr>
        <p:spPr>
          <a:xfrm>
            <a:off x="448962" y="457199"/>
            <a:ext cx="9680558" cy="518161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59A34D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algn="ctr"/>
            <a:r>
              <a:rPr lang="en-US" sz="4000" b="1" dirty="0"/>
              <a:t>RESULTS: intercomparison of Xact and ED-XRF</a:t>
            </a:r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202451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778AC6-08C0-D63B-913E-506824555D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388" y="587021"/>
            <a:ext cx="9680558" cy="518161"/>
          </a:xfrm>
        </p:spPr>
        <p:txBody>
          <a:bodyPr anchor="ctr"/>
          <a:lstStyle/>
          <a:p>
            <a:pPr algn="ctr"/>
            <a:r>
              <a:rPr lang="en-US" sz="4000" b="1" dirty="0"/>
              <a:t>RESULTS: intercomparison of Xact and ED-XRF</a:t>
            </a:r>
            <a:r>
              <a:rPr lang="it-IT" sz="4000" b="1" dirty="0"/>
              <a:t/>
            </a:r>
            <a:br>
              <a:rPr lang="it-IT" sz="4000" b="1" dirty="0"/>
            </a:br>
            <a:endParaRPr lang="it-IT" sz="4000" b="1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27F6F66E-69E1-2456-26FA-73FE1FCAA7E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graphicFrame>
        <p:nvGraphicFramePr>
          <p:cNvPr id="7" name="Gra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7296155"/>
              </p:ext>
            </p:extLst>
          </p:nvPr>
        </p:nvGraphicFramePr>
        <p:xfrm>
          <a:off x="75494" y="1323184"/>
          <a:ext cx="4339435" cy="2255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a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1785042"/>
              </p:ext>
            </p:extLst>
          </p:nvPr>
        </p:nvGraphicFramePr>
        <p:xfrm>
          <a:off x="4414929" y="1323184"/>
          <a:ext cx="3934407" cy="2255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a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4781744"/>
              </p:ext>
            </p:extLst>
          </p:nvPr>
        </p:nvGraphicFramePr>
        <p:xfrm>
          <a:off x="8544859" y="3745049"/>
          <a:ext cx="3715204" cy="2420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Gra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6221739"/>
              </p:ext>
            </p:extLst>
          </p:nvPr>
        </p:nvGraphicFramePr>
        <p:xfrm>
          <a:off x="8544858" y="1365047"/>
          <a:ext cx="3540610" cy="2216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Gra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4366159"/>
              </p:ext>
            </p:extLst>
          </p:nvPr>
        </p:nvGraphicFramePr>
        <p:xfrm>
          <a:off x="4452035" y="3823330"/>
          <a:ext cx="3897301" cy="2342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Gra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289622"/>
              </p:ext>
            </p:extLst>
          </p:nvPr>
        </p:nvGraphicFramePr>
        <p:xfrm>
          <a:off x="237388" y="3797020"/>
          <a:ext cx="4019124" cy="236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10902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8" grpId="0">
        <p:bldAsOne/>
      </p:bldGraphic>
      <p:bldGraphic spid="9" grpId="0">
        <p:bldAsOne/>
      </p:bldGraphic>
      <p:bldGraphic spid="10" grpId="0">
        <p:bldAsOne/>
      </p:bldGraphic>
      <p:bldGraphic spid="11" grpId="0">
        <p:bldAsOne/>
      </p:bldGraphic>
      <p:bldGraphic spid="12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778AC6-08C0-D63B-913E-506824555D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10984056" cy="518161"/>
          </a:xfrm>
        </p:spPr>
        <p:txBody>
          <a:bodyPr/>
          <a:lstStyle/>
          <a:p>
            <a:pPr algn="ctr"/>
            <a:r>
              <a:rPr lang="it-IT" dirty="0"/>
              <a:t>TIME RESOLUTION OF XACT</a:t>
            </a:r>
            <a:br>
              <a:rPr lang="it-IT" dirty="0"/>
            </a:br>
            <a:r>
              <a:rPr lang="it-IT" dirty="0"/>
              <a:t/>
            </a:r>
            <a:br>
              <a:rPr lang="it-IT" dirty="0"/>
            </a:br>
            <a:r>
              <a:rPr lang="it-IT" dirty="0"/>
              <a:t>      BOUNDARY LAYER                     FIREWORKS 1 </a:t>
            </a:r>
            <a:r>
              <a:rPr lang="it-IT" dirty="0" smtClean="0"/>
              <a:t>JANUARY</a:t>
            </a:r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27F6F66E-69E1-2456-26FA-73FE1FCAA7E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graphicFrame>
        <p:nvGraphicFramePr>
          <p:cNvPr id="13" name="Grafico 12"/>
          <p:cNvGraphicFramePr>
            <a:graphicFrameLocks/>
          </p:cNvGraphicFramePr>
          <p:nvPr/>
        </p:nvGraphicFramePr>
        <p:xfrm>
          <a:off x="20602638" y="20486686"/>
          <a:ext cx="10121609" cy="5122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Immagine 11">
            <a:extLst>
              <a:ext uri="{FF2B5EF4-FFF2-40B4-BE49-F238E27FC236}">
                <a16:creationId xmlns:a16="http://schemas.microsoft.com/office/drawing/2014/main" id="{84BFDF13-128F-3D74-4EE1-B79D26F09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90" y="1742419"/>
            <a:ext cx="5399695" cy="3373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9962CA59-2382-C589-B324-27B6935D6B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677" y="1773301"/>
            <a:ext cx="5069941" cy="3311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524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06A397-8731-52B4-260F-A9F664224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921" y="503330"/>
            <a:ext cx="11537372" cy="59909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solidFill>
                  <a:srgbClr val="59A34D"/>
                </a:solidFill>
              </a:rPr>
              <a:t>CONCLUSION</a:t>
            </a:r>
          </a:p>
          <a:p>
            <a:r>
              <a:rPr lang="it-IT" dirty="0"/>
              <a:t> </a:t>
            </a:r>
            <a:r>
              <a:rPr lang="en-US" dirty="0"/>
              <a:t>Results obtained with the two XRF techniques were </a:t>
            </a:r>
            <a:r>
              <a:rPr lang="en-US" b="1" dirty="0"/>
              <a:t>compared</a:t>
            </a:r>
            <a:r>
              <a:rPr lang="en-US" dirty="0"/>
              <a:t> in order to verify the goodness and reliability of the analyses of </a:t>
            </a:r>
            <a:r>
              <a:rPr lang="en-US" dirty="0" err="1"/>
              <a:t>XAct</a:t>
            </a:r>
            <a:r>
              <a:rPr lang="it-IT" dirty="0"/>
              <a:t>; </a:t>
            </a:r>
          </a:p>
          <a:p>
            <a:r>
              <a:rPr lang="it-IT" dirty="0"/>
              <a:t> </a:t>
            </a:r>
            <a:r>
              <a:rPr lang="en-US" dirty="0"/>
              <a:t>Different substrates were used for comparison (</a:t>
            </a:r>
            <a:r>
              <a:rPr lang="en-US" b="1" dirty="0"/>
              <a:t>Teflon and quartz</a:t>
            </a:r>
            <a:r>
              <a:rPr lang="en-US" dirty="0"/>
              <a:t>) and </a:t>
            </a:r>
            <a:r>
              <a:rPr lang="en-US" b="1" dirty="0"/>
              <a:t>13 elements </a:t>
            </a:r>
            <a:r>
              <a:rPr lang="en-US" dirty="0"/>
              <a:t>were compared</a:t>
            </a:r>
            <a:r>
              <a:rPr lang="it-IT" dirty="0"/>
              <a:t>; </a:t>
            </a:r>
          </a:p>
          <a:p>
            <a:r>
              <a:rPr lang="it-IT" dirty="0"/>
              <a:t> </a:t>
            </a:r>
            <a:r>
              <a:rPr lang="en-US" dirty="0"/>
              <a:t>The concentrations of the elements compared show overall </a:t>
            </a:r>
            <a:r>
              <a:rPr lang="en-US" b="1" dirty="0"/>
              <a:t>good correlation</a:t>
            </a:r>
            <a:r>
              <a:rPr lang="en-US" dirty="0"/>
              <a:t> (best correlations for </a:t>
            </a:r>
            <a:r>
              <a:rPr lang="en-US" dirty="0" err="1"/>
              <a:t>Ti</a:t>
            </a:r>
            <a:r>
              <a:rPr lang="en-US" dirty="0"/>
              <a:t>, </a:t>
            </a:r>
            <a:r>
              <a:rPr lang="en-US" dirty="0" err="1"/>
              <a:t>Mn</a:t>
            </a:r>
            <a:r>
              <a:rPr lang="en-US" dirty="0"/>
              <a:t>, </a:t>
            </a:r>
            <a:r>
              <a:rPr lang="en-US" dirty="0" err="1"/>
              <a:t>Sr</a:t>
            </a:r>
            <a:r>
              <a:rPr lang="en-US" dirty="0"/>
              <a:t>, </a:t>
            </a:r>
            <a:r>
              <a:rPr lang="en-US" dirty="0" err="1"/>
              <a:t>Pb</a:t>
            </a:r>
            <a:r>
              <a:rPr lang="en-US" dirty="0"/>
              <a:t>); </a:t>
            </a:r>
          </a:p>
          <a:p>
            <a:r>
              <a:rPr lang="en-US" dirty="0"/>
              <a:t> Participation in the MITRAP project.</a:t>
            </a:r>
          </a:p>
          <a:p>
            <a:pPr marL="0" indent="0">
              <a:buNone/>
            </a:pPr>
            <a:r>
              <a:rPr lang="it-IT" dirty="0">
                <a:solidFill>
                  <a:srgbClr val="00B0F0"/>
                </a:solidFill>
              </a:rPr>
              <a:t>FUTURE OBJECTIVES</a:t>
            </a:r>
          </a:p>
          <a:p>
            <a:r>
              <a:rPr lang="en-US" dirty="0"/>
              <a:t> Investigating possible underestimation of ED-XRF during high pollution events;</a:t>
            </a:r>
          </a:p>
          <a:p>
            <a:r>
              <a:rPr lang="en-US" dirty="0"/>
              <a:t> Intercomparison in which the same filters will be </a:t>
            </a:r>
            <a:r>
              <a:rPr lang="en-US" dirty="0" err="1"/>
              <a:t>analysed</a:t>
            </a:r>
            <a:r>
              <a:rPr lang="en-US" dirty="0"/>
              <a:t> by both system.</a:t>
            </a:r>
            <a:endParaRPr lang="it-IT" dirty="0"/>
          </a:p>
          <a:p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27F6F66E-69E1-2456-26FA-73FE1FCAA7E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8109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5596E66-47E8-5437-F949-036EED6C8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922" y="1019548"/>
            <a:ext cx="6331599" cy="422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2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69a4a238-3fae-4083-92ca-3afaf1d37d5d">
      <Terms xmlns="http://schemas.microsoft.com/office/infopath/2007/PartnerControls"/>
    </TaxKeywordTaxHTField>
    <lcf76f155ced4ddcb4097134ff3c332f xmlns="9b08eee6-615d-4e63-9743-e8be40a74995">
      <Terms xmlns="http://schemas.microsoft.com/office/infopath/2007/PartnerControls"/>
    </lcf76f155ced4ddcb4097134ff3c332f>
    <TaxCatchAll xmlns="69a4a238-3fae-4083-92ca-3afaf1d37d5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39C7E3D57B7BE4CAF5A4E7BAF5811C6" ma:contentTypeVersion="17" ma:contentTypeDescription="Creare un nuovo documento." ma:contentTypeScope="" ma:versionID="addd2196dc0094b4796679e7e28cf2c8">
  <xsd:schema xmlns:xsd="http://www.w3.org/2001/XMLSchema" xmlns:xs="http://www.w3.org/2001/XMLSchema" xmlns:p="http://schemas.microsoft.com/office/2006/metadata/properties" xmlns:ns2="9b08eee6-615d-4e63-9743-e8be40a74995" xmlns:ns3="69a4a238-3fae-4083-92ca-3afaf1d37d5d" targetNamespace="http://schemas.microsoft.com/office/2006/metadata/properties" ma:root="true" ma:fieldsID="17f9697f3d5d54eecc1521b642b0f4a3" ns2:_="" ns3:_="">
    <xsd:import namespace="9b08eee6-615d-4e63-9743-e8be40a74995"/>
    <xsd:import namespace="69a4a238-3fae-4083-92ca-3afaf1d37d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TaxKeywordTaxHTField" minOccurs="0"/>
                <xsd:element ref="ns2:MediaLengthInSecond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08eee6-615d-4e63-9743-e8be40a749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Tag immagine" ma:readOnly="false" ma:fieldId="{5cf76f15-5ced-4ddc-b409-7134ff3c332f}" ma:taxonomyMulti="true" ma:sspId="e5505f8f-da62-40e5-a116-f08e700315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a4a238-3fae-4083-92ca-3afaf1d37d5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bc9f3fc2-11c3-4583-890e-5ba4445d9ede}" ma:internalName="TaxCatchAll" ma:showField="CatchAllData" ma:web="69a4a238-3fae-4083-92ca-3afaf1d37d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21" nillable="true" ma:taxonomy="true" ma:internalName="TaxKeywordTaxHTField" ma:taxonomyFieldName="TaxKeyword" ma:displayName="Parole chiave aziendali" ma:fieldId="{23f27201-bee3-471e-b2e7-b64fd8b7ca38}" ma:taxonomyMulti="true" ma:sspId="e5505f8f-da62-40e5-a116-f08e7003152c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46D2AC-9AEB-4216-88BD-B5F748A1595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FED428-E7E2-4985-912B-D9735E821D71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69a4a238-3fae-4083-92ca-3afaf1d37d5d"/>
    <ds:schemaRef ds:uri="9b08eee6-615d-4e63-9743-e8be40a7499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E5A0FAA-20AF-425A-A224-531D5444AB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08eee6-615d-4e63-9743-e8be40a74995"/>
    <ds:schemaRef ds:uri="69a4a238-3fae-4083-92ca-3afaf1d37d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8760</TotalTime>
  <Words>480</Words>
  <Application>Microsoft Office PowerPoint</Application>
  <PresentationFormat>Widescreen</PresentationFormat>
  <Paragraphs>116</Paragraphs>
  <Slides>8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8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Calibri Light</vt:lpstr>
      <vt:lpstr>Tema di Office</vt:lpstr>
      <vt:lpstr>1_Tema di Office</vt:lpstr>
      <vt:lpstr>Comparison of Online and Offline ED-XRF Techniques for Atmospheric PM10 Measurement</vt:lpstr>
      <vt:lpstr>INTRODUCTION</vt:lpstr>
      <vt:lpstr>METHODS</vt:lpstr>
      <vt:lpstr>Presentazione standard di PowerPoint</vt:lpstr>
      <vt:lpstr>RESULTS: intercomparison of Xact and ED-XRF </vt:lpstr>
      <vt:lpstr>TIME RESOLUTION OF XACT        BOUNDARY LAYER                     FIREWORKS 1 JANUARY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GIULIO PACENTE</dc:creator>
  <cp:lastModifiedBy>Giuseppe Deluca</cp:lastModifiedBy>
  <cp:revision>42</cp:revision>
  <dcterms:created xsi:type="dcterms:W3CDTF">2024-06-13T13:49:20Z</dcterms:created>
  <dcterms:modified xsi:type="dcterms:W3CDTF">2025-09-23T12:18:15Z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0x010100D39C7E3D57B7BE4CAF5A4E7BAF5811C6</vt:lpwstr>
  </property>
  <property fmtid="{D5CDD505-2E9C-101B-9397-08002B2CF9AE}" pid="3" name="TaxKeyword">
    <vt:lpwstr/>
  </property>
  <property fmtid="{D5CDD505-2E9C-101B-9397-08002B2CF9AE}" pid="4" name="MediaServiceImageTags">
    <vt:lpwstr/>
  </property>
</Properties>
</file>