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21"/>
  </p:notesMasterIdLst>
  <p:sldIdLst>
    <p:sldId id="269" r:id="rId6"/>
    <p:sldId id="267" r:id="rId7"/>
    <p:sldId id="272" r:id="rId8"/>
    <p:sldId id="274" r:id="rId9"/>
    <p:sldId id="268" r:id="rId10"/>
    <p:sldId id="263" r:id="rId11"/>
    <p:sldId id="271" r:id="rId12"/>
    <p:sldId id="270" r:id="rId13"/>
    <p:sldId id="273" r:id="rId14"/>
    <p:sldId id="275" r:id="rId15"/>
    <p:sldId id="276" r:id="rId16"/>
    <p:sldId id="277" r:id="rId17"/>
    <p:sldId id="278" r:id="rId18"/>
    <p:sldId id="279" r:id="rId19"/>
    <p:sldId id="28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371D2A-AE73-E300-9242-ACB877F6146D}" name="FABRIZIO MARRA" initials="FM" userId="S::fabrizio.marra@cnr.it::35058998-8108-4ddf-9543-ed81fdd2b7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00"/>
    <a:srgbClr val="59A34D"/>
    <a:srgbClr val="3EA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ED6B0-1F83-4CE6-B787-BB99C03A325E}" v="110" dt="2025-09-23T14:29:26.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8"/>
    <p:restoredTop sz="94801"/>
  </p:normalViewPr>
  <p:slideViewPr>
    <p:cSldViewPr snapToGrid="0">
      <p:cViewPr varScale="1">
        <p:scale>
          <a:sx n="78" d="100"/>
          <a:sy n="78" d="100"/>
        </p:scale>
        <p:origin x="1104"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MARRA" userId="35058998-8108-4ddf-9543-ed81fdd2b765" providerId="ADAL" clId="{57002782-6813-470D-A932-929CF234BD88}"/>
    <pc:docChg chg="undo redo custSel addSld delSld modSld sldOrd">
      <pc:chgData name="FABRIZIO MARRA" userId="35058998-8108-4ddf-9543-ed81fdd2b765" providerId="ADAL" clId="{57002782-6813-470D-A932-929CF234BD88}" dt="2025-09-23T14:29:28.501" v="1628" actId="27636"/>
      <pc:docMkLst>
        <pc:docMk/>
      </pc:docMkLst>
      <pc:sldChg chg="addSp modSp mod">
        <pc:chgData name="FABRIZIO MARRA" userId="35058998-8108-4ddf-9543-ed81fdd2b765" providerId="ADAL" clId="{57002782-6813-470D-A932-929CF234BD88}" dt="2025-09-23T10:47:09.224" v="1521" actId="113"/>
        <pc:sldMkLst>
          <pc:docMk/>
          <pc:sldMk cId="3176889464" sldId="267"/>
        </pc:sldMkLst>
        <pc:spChg chg="mod">
          <ac:chgData name="FABRIZIO MARRA" userId="35058998-8108-4ddf-9543-ed81fdd2b765" providerId="ADAL" clId="{57002782-6813-470D-A932-929CF234BD88}" dt="2025-09-18T12:27:56.775" v="69" actId="20577"/>
          <ac:spMkLst>
            <pc:docMk/>
            <pc:sldMk cId="3176889464" sldId="267"/>
            <ac:spMk id="2" creationId="{AD778AC6-08C0-D63B-913E-506824555DFE}"/>
          </ac:spMkLst>
        </pc:spChg>
        <pc:spChg chg="mod">
          <ac:chgData name="FABRIZIO MARRA" userId="35058998-8108-4ddf-9543-ed81fdd2b765" providerId="ADAL" clId="{57002782-6813-470D-A932-929CF234BD88}" dt="2025-09-23T10:47:09.224" v="1521" actId="113"/>
          <ac:spMkLst>
            <pc:docMk/>
            <pc:sldMk cId="3176889464" sldId="267"/>
            <ac:spMk id="3" creationId="{2606A397-8731-52B4-260F-A9F664224DEC}"/>
          </ac:spMkLst>
        </pc:spChg>
      </pc:sldChg>
      <pc:sldChg chg="addSp modSp mod">
        <pc:chgData name="FABRIZIO MARRA" userId="35058998-8108-4ddf-9543-ed81fdd2b765" providerId="ADAL" clId="{57002782-6813-470D-A932-929CF234BD88}" dt="2025-09-23T14:29:28.501" v="1628" actId="27636"/>
        <pc:sldMkLst>
          <pc:docMk/>
          <pc:sldMk cId="2024511043" sldId="268"/>
        </pc:sldMkLst>
        <pc:spChg chg="mod">
          <ac:chgData name="FABRIZIO MARRA" userId="35058998-8108-4ddf-9543-ed81fdd2b765" providerId="ADAL" clId="{57002782-6813-470D-A932-929CF234BD88}" dt="2025-09-22T13:46:50.817" v="1388" actId="790"/>
          <ac:spMkLst>
            <pc:docMk/>
            <pc:sldMk cId="2024511043" sldId="268"/>
            <ac:spMk id="2" creationId="{AD778AC6-08C0-D63B-913E-506824555DFE}"/>
          </ac:spMkLst>
        </pc:spChg>
        <pc:spChg chg="mod">
          <ac:chgData name="FABRIZIO MARRA" userId="35058998-8108-4ddf-9543-ed81fdd2b765" providerId="ADAL" clId="{57002782-6813-470D-A932-929CF234BD88}" dt="2025-09-23T14:29:28.501" v="1628" actId="27636"/>
          <ac:spMkLst>
            <pc:docMk/>
            <pc:sldMk cId="2024511043" sldId="268"/>
            <ac:spMk id="3" creationId="{2606A397-8731-52B4-260F-A9F664224DEC}"/>
          </ac:spMkLst>
        </pc:spChg>
        <pc:picChg chg="add mod">
          <ac:chgData name="FABRIZIO MARRA" userId="35058998-8108-4ddf-9543-ed81fdd2b765" providerId="ADAL" clId="{57002782-6813-470D-A932-929CF234BD88}" dt="2025-09-23T14:12:59.830" v="1619" actId="1036"/>
          <ac:picMkLst>
            <pc:docMk/>
            <pc:sldMk cId="2024511043" sldId="268"/>
            <ac:picMk id="6" creationId="{38AB9A9F-1D23-282D-4EE9-EC87FC5DDCDC}"/>
          </ac:picMkLst>
        </pc:picChg>
      </pc:sldChg>
      <pc:sldChg chg="modSp mod">
        <pc:chgData name="FABRIZIO MARRA" userId="35058998-8108-4ddf-9543-ed81fdd2b765" providerId="ADAL" clId="{57002782-6813-470D-A932-929CF234BD88}" dt="2025-09-18T14:11:51.536" v="829" actId="20577"/>
        <pc:sldMkLst>
          <pc:docMk/>
          <pc:sldMk cId="1931928124" sldId="269"/>
        </pc:sldMkLst>
        <pc:spChg chg="mod">
          <ac:chgData name="FABRIZIO MARRA" userId="35058998-8108-4ddf-9543-ed81fdd2b765" providerId="ADAL" clId="{57002782-6813-470D-A932-929CF234BD88}" dt="2025-09-18T14:11:51.536" v="829" actId="20577"/>
          <ac:spMkLst>
            <pc:docMk/>
            <pc:sldMk cId="1931928124" sldId="269"/>
            <ac:spMk id="3" creationId="{3FD17C5C-BF1D-FF8E-7913-9B48357AF406}"/>
          </ac:spMkLst>
        </pc:spChg>
        <pc:spChg chg="mod">
          <ac:chgData name="FABRIZIO MARRA" userId="35058998-8108-4ddf-9543-ed81fdd2b765" providerId="ADAL" clId="{57002782-6813-470D-A932-929CF234BD88}" dt="2025-09-18T14:10:03.229" v="780" actId="14100"/>
          <ac:spMkLst>
            <pc:docMk/>
            <pc:sldMk cId="1931928124" sldId="269"/>
            <ac:spMk id="4" creationId="{E73D3379-766E-922F-0406-4AB0DBD68FA5}"/>
          </ac:spMkLst>
        </pc:spChg>
      </pc:sldChg>
      <pc:sldChg chg="addSp delSp modSp add mod">
        <pc:chgData name="FABRIZIO MARRA" userId="35058998-8108-4ddf-9543-ed81fdd2b765" providerId="ADAL" clId="{57002782-6813-470D-A932-929CF234BD88}" dt="2025-09-18T13:50:39.846" v="768" actId="14100"/>
        <pc:sldMkLst>
          <pc:docMk/>
          <pc:sldMk cId="715949506" sldId="270"/>
        </pc:sldMkLst>
        <pc:spChg chg="mod">
          <ac:chgData name="FABRIZIO MARRA" userId="35058998-8108-4ddf-9543-ed81fdd2b765" providerId="ADAL" clId="{57002782-6813-470D-A932-929CF234BD88}" dt="2025-09-18T13:28:28.753" v="491"/>
          <ac:spMkLst>
            <pc:docMk/>
            <pc:sldMk cId="715949506" sldId="270"/>
            <ac:spMk id="2" creationId="{01EE3E32-BC70-5FD2-8825-A93B2C1AA896}"/>
          </ac:spMkLst>
        </pc:spChg>
        <pc:spChg chg="mod">
          <ac:chgData name="FABRIZIO MARRA" userId="35058998-8108-4ddf-9543-ed81fdd2b765" providerId="ADAL" clId="{57002782-6813-470D-A932-929CF234BD88}" dt="2025-09-18T13:29:16.368" v="498" actId="27636"/>
          <ac:spMkLst>
            <pc:docMk/>
            <pc:sldMk cId="715949506" sldId="270"/>
            <ac:spMk id="3" creationId="{B21CFD0A-054A-132B-6787-660AD7E82018}"/>
          </ac:spMkLst>
        </pc:spChg>
        <pc:spChg chg="add mod">
          <ac:chgData name="FABRIZIO MARRA" userId="35058998-8108-4ddf-9543-ed81fdd2b765" providerId="ADAL" clId="{57002782-6813-470D-A932-929CF234BD88}" dt="2025-09-18T13:50:39.846" v="768" actId="14100"/>
          <ac:spMkLst>
            <pc:docMk/>
            <pc:sldMk cId="715949506" sldId="270"/>
            <ac:spMk id="7" creationId="{DAEAF94A-715D-D82D-3807-E68E07EC8860}"/>
          </ac:spMkLst>
        </pc:spChg>
        <pc:picChg chg="add mod">
          <ac:chgData name="FABRIZIO MARRA" userId="35058998-8108-4ddf-9543-ed81fdd2b765" providerId="ADAL" clId="{57002782-6813-470D-A932-929CF234BD88}" dt="2025-09-18T13:30:55.371" v="524" actId="1076"/>
          <ac:picMkLst>
            <pc:docMk/>
            <pc:sldMk cId="715949506" sldId="270"/>
            <ac:picMk id="8" creationId="{0F130E81-AB30-D62D-A4AB-7CECF46A2A7A}"/>
          </ac:picMkLst>
        </pc:picChg>
      </pc:sldChg>
      <pc:sldChg chg="addSp delSp modSp add mod ord">
        <pc:chgData name="FABRIZIO MARRA" userId="35058998-8108-4ddf-9543-ed81fdd2b765" providerId="ADAL" clId="{57002782-6813-470D-A932-929CF234BD88}" dt="2025-09-18T14:12:20.135" v="832" actId="478"/>
        <pc:sldMkLst>
          <pc:docMk/>
          <pc:sldMk cId="2755511624" sldId="271"/>
        </pc:sldMkLst>
        <pc:spChg chg="mod">
          <ac:chgData name="FABRIZIO MARRA" userId="35058998-8108-4ddf-9543-ed81fdd2b765" providerId="ADAL" clId="{57002782-6813-470D-A932-929CF234BD88}" dt="2025-09-18T14:12:14.780" v="830"/>
          <ac:spMkLst>
            <pc:docMk/>
            <pc:sldMk cId="2755511624" sldId="271"/>
            <ac:spMk id="4" creationId="{761D4624-BCBE-3DA7-D5B7-C9EB01B36E13}"/>
          </ac:spMkLst>
        </pc:spChg>
      </pc:sldChg>
      <pc:sldChg chg="add del">
        <pc:chgData name="FABRIZIO MARRA" userId="35058998-8108-4ddf-9543-ed81fdd2b765" providerId="ADAL" clId="{57002782-6813-470D-A932-929CF234BD88}" dt="2025-09-18T13:27:53.760" v="468"/>
        <pc:sldMkLst>
          <pc:docMk/>
          <pc:sldMk cId="3699929707" sldId="271"/>
        </pc:sldMkLst>
      </pc:sldChg>
      <pc:sldChg chg="addSp delSp modSp add mod ord">
        <pc:chgData name="FABRIZIO MARRA" userId="35058998-8108-4ddf-9543-ed81fdd2b765" providerId="ADAL" clId="{57002782-6813-470D-A932-929CF234BD88}" dt="2025-09-23T13:54:16.295" v="1586" actId="27636"/>
        <pc:sldMkLst>
          <pc:docMk/>
          <pc:sldMk cId="1691616193" sldId="272"/>
        </pc:sldMkLst>
        <pc:spChg chg="mod">
          <ac:chgData name="FABRIZIO MARRA" userId="35058998-8108-4ddf-9543-ed81fdd2b765" providerId="ADAL" clId="{57002782-6813-470D-A932-929CF234BD88}" dt="2025-09-18T13:31:36.183" v="532"/>
          <ac:spMkLst>
            <pc:docMk/>
            <pc:sldMk cId="1691616193" sldId="272"/>
            <ac:spMk id="2" creationId="{B26A3592-0DB8-734C-844A-2B328791206B}"/>
          </ac:spMkLst>
        </pc:spChg>
        <pc:spChg chg="mod">
          <ac:chgData name="FABRIZIO MARRA" userId="35058998-8108-4ddf-9543-ed81fdd2b765" providerId="ADAL" clId="{57002782-6813-470D-A932-929CF234BD88}" dt="2025-09-23T13:54:16.295" v="1586" actId="27636"/>
          <ac:spMkLst>
            <pc:docMk/>
            <pc:sldMk cId="1691616193" sldId="272"/>
            <ac:spMk id="3" creationId="{AD90222C-812C-798A-C305-CEA110D62FBA}"/>
          </ac:spMkLst>
        </pc:spChg>
        <pc:picChg chg="add mod">
          <ac:chgData name="FABRIZIO MARRA" userId="35058998-8108-4ddf-9543-ed81fdd2b765" providerId="ADAL" clId="{57002782-6813-470D-A932-929CF234BD88}" dt="2025-09-18T13:35:32.366" v="584" actId="1076"/>
          <ac:picMkLst>
            <pc:docMk/>
            <pc:sldMk cId="1691616193" sldId="272"/>
            <ac:picMk id="5" creationId="{63D29FF1-6A36-243E-DBA8-17BCDDEF1B76}"/>
          </ac:picMkLst>
        </pc:picChg>
        <pc:picChg chg="add mod">
          <ac:chgData name="FABRIZIO MARRA" userId="35058998-8108-4ddf-9543-ed81fdd2b765" providerId="ADAL" clId="{57002782-6813-470D-A932-929CF234BD88}" dt="2025-09-22T15:51:40.255" v="1432" actId="1076"/>
          <ac:picMkLst>
            <pc:docMk/>
            <pc:sldMk cId="1691616193" sldId="272"/>
            <ac:picMk id="7" creationId="{3CA1A306-C061-B8B8-8249-0EABD15DC9AB}"/>
          </ac:picMkLst>
        </pc:picChg>
        <pc:picChg chg="add mod">
          <ac:chgData name="FABRIZIO MARRA" userId="35058998-8108-4ddf-9543-ed81fdd2b765" providerId="ADAL" clId="{57002782-6813-470D-A932-929CF234BD88}" dt="2025-09-22T15:51:24.849" v="1431" actId="1076"/>
          <ac:picMkLst>
            <pc:docMk/>
            <pc:sldMk cId="1691616193" sldId="272"/>
            <ac:picMk id="9" creationId="{83163244-F370-A08D-2A5F-BC20746E095F}"/>
          </ac:picMkLst>
        </pc:picChg>
      </pc:sldChg>
      <pc:sldChg chg="addSp delSp modSp add mod">
        <pc:chgData name="FABRIZIO MARRA" userId="35058998-8108-4ddf-9543-ed81fdd2b765" providerId="ADAL" clId="{57002782-6813-470D-A932-929CF234BD88}" dt="2025-09-18T13:34:57.029" v="574" actId="14100"/>
        <pc:sldMkLst>
          <pc:docMk/>
          <pc:sldMk cId="1877900073" sldId="273"/>
        </pc:sldMkLst>
        <pc:spChg chg="mod">
          <ac:chgData name="FABRIZIO MARRA" userId="35058998-8108-4ddf-9543-ed81fdd2b765" providerId="ADAL" clId="{57002782-6813-470D-A932-929CF234BD88}" dt="2025-09-18T13:32:59.875" v="545"/>
          <ac:spMkLst>
            <pc:docMk/>
            <pc:sldMk cId="1877900073" sldId="273"/>
            <ac:spMk id="2" creationId="{A59552CD-6F02-7C5A-0E7B-54E455168DC4}"/>
          </ac:spMkLst>
        </pc:spChg>
        <pc:spChg chg="mod">
          <ac:chgData name="FABRIZIO MARRA" userId="35058998-8108-4ddf-9543-ed81fdd2b765" providerId="ADAL" clId="{57002782-6813-470D-A932-929CF234BD88}" dt="2025-09-18T13:34:57.029" v="574" actId="14100"/>
          <ac:spMkLst>
            <pc:docMk/>
            <pc:sldMk cId="1877900073" sldId="273"/>
            <ac:spMk id="3" creationId="{134EFB7C-BDC0-E39C-39A8-05637FEBE153}"/>
          </ac:spMkLst>
        </pc:spChg>
        <pc:picChg chg="add mod">
          <ac:chgData name="FABRIZIO MARRA" userId="35058998-8108-4ddf-9543-ed81fdd2b765" providerId="ADAL" clId="{57002782-6813-470D-A932-929CF234BD88}" dt="2025-09-18T13:34:30.017" v="568" actId="1076"/>
          <ac:picMkLst>
            <pc:docMk/>
            <pc:sldMk cId="1877900073" sldId="273"/>
            <ac:picMk id="6" creationId="{53054BC8-D9BB-6D45-2941-F58EE9060DEC}"/>
          </ac:picMkLst>
        </pc:picChg>
      </pc:sldChg>
      <pc:sldChg chg="addSp delSp modSp add mod ord">
        <pc:chgData name="FABRIZIO MARRA" userId="35058998-8108-4ddf-9543-ed81fdd2b765" providerId="ADAL" clId="{57002782-6813-470D-A932-929CF234BD88}" dt="2025-09-22T13:44:28.650" v="1376" actId="115"/>
        <pc:sldMkLst>
          <pc:docMk/>
          <pc:sldMk cId="2845749052" sldId="274"/>
        </pc:sldMkLst>
        <pc:spChg chg="mod">
          <ac:chgData name="FABRIZIO MARRA" userId="35058998-8108-4ddf-9543-ed81fdd2b765" providerId="ADAL" clId="{57002782-6813-470D-A932-929CF234BD88}" dt="2025-09-18T13:36:10.905" v="587"/>
          <ac:spMkLst>
            <pc:docMk/>
            <pc:sldMk cId="2845749052" sldId="274"/>
            <ac:spMk id="2" creationId="{5141AD16-9FA2-040F-1CF7-D2869E056857}"/>
          </ac:spMkLst>
        </pc:spChg>
        <pc:spChg chg="mod">
          <ac:chgData name="FABRIZIO MARRA" userId="35058998-8108-4ddf-9543-ed81fdd2b765" providerId="ADAL" clId="{57002782-6813-470D-A932-929CF234BD88}" dt="2025-09-22T13:44:28.650" v="1376" actId="115"/>
          <ac:spMkLst>
            <pc:docMk/>
            <pc:sldMk cId="2845749052" sldId="274"/>
            <ac:spMk id="3" creationId="{765EB23F-C167-1237-E701-C00B13976F5B}"/>
          </ac:spMkLst>
        </pc:spChg>
        <pc:picChg chg="add mod">
          <ac:chgData name="FABRIZIO MARRA" userId="35058998-8108-4ddf-9543-ed81fdd2b765" providerId="ADAL" clId="{57002782-6813-470D-A932-929CF234BD88}" dt="2025-09-18T13:37:43.839" v="604" actId="1076"/>
          <ac:picMkLst>
            <pc:docMk/>
            <pc:sldMk cId="2845749052" sldId="274"/>
            <ac:picMk id="5" creationId="{8565B888-C1C9-9904-6912-E7BA21F243DC}"/>
          </ac:picMkLst>
        </pc:picChg>
      </pc:sldChg>
      <pc:sldChg chg="addSp delSp modSp add mod">
        <pc:chgData name="FABRIZIO MARRA" userId="35058998-8108-4ddf-9543-ed81fdd2b765" providerId="ADAL" clId="{57002782-6813-470D-A932-929CF234BD88}" dt="2025-09-18T13:52:40.557" v="775" actId="27636"/>
        <pc:sldMkLst>
          <pc:docMk/>
          <pc:sldMk cId="960829625" sldId="275"/>
        </pc:sldMkLst>
        <pc:spChg chg="mod">
          <ac:chgData name="FABRIZIO MARRA" userId="35058998-8108-4ddf-9543-ed81fdd2b765" providerId="ADAL" clId="{57002782-6813-470D-A932-929CF234BD88}" dt="2025-09-18T13:38:19.843" v="609" actId="14100"/>
          <ac:spMkLst>
            <pc:docMk/>
            <pc:sldMk cId="960829625" sldId="275"/>
            <ac:spMk id="2" creationId="{BA1A5DDB-9923-6B26-C444-CA53C7FABE97}"/>
          </ac:spMkLst>
        </pc:spChg>
        <pc:spChg chg="mod">
          <ac:chgData name="FABRIZIO MARRA" userId="35058998-8108-4ddf-9543-ed81fdd2b765" providerId="ADAL" clId="{57002782-6813-470D-A932-929CF234BD88}" dt="2025-09-18T13:52:40.557" v="775" actId="27636"/>
          <ac:spMkLst>
            <pc:docMk/>
            <pc:sldMk cId="960829625" sldId="275"/>
            <ac:spMk id="3" creationId="{9215AA79-F8F0-AED9-73A8-5D06BFE5ED02}"/>
          </ac:spMkLst>
        </pc:spChg>
        <pc:picChg chg="add mod">
          <ac:chgData name="FABRIZIO MARRA" userId="35058998-8108-4ddf-9543-ed81fdd2b765" providerId="ADAL" clId="{57002782-6813-470D-A932-929CF234BD88}" dt="2025-09-18T13:39:09.275" v="620" actId="1035"/>
          <ac:picMkLst>
            <pc:docMk/>
            <pc:sldMk cId="960829625" sldId="275"/>
            <ac:picMk id="6" creationId="{51F9208A-35A2-42A9-1D21-7FAEE24FCFAB}"/>
          </ac:picMkLst>
        </pc:picChg>
      </pc:sldChg>
      <pc:sldChg chg="addSp delSp modSp add mod">
        <pc:chgData name="FABRIZIO MARRA" userId="35058998-8108-4ddf-9543-ed81fdd2b765" providerId="ADAL" clId="{57002782-6813-470D-A932-929CF234BD88}" dt="2025-09-18T13:40:54.567" v="669" actId="14100"/>
        <pc:sldMkLst>
          <pc:docMk/>
          <pc:sldMk cId="252631346" sldId="276"/>
        </pc:sldMkLst>
        <pc:spChg chg="mod">
          <ac:chgData name="FABRIZIO MARRA" userId="35058998-8108-4ddf-9543-ed81fdd2b765" providerId="ADAL" clId="{57002782-6813-470D-A932-929CF234BD88}" dt="2025-09-18T13:40:32.829" v="665" actId="1036"/>
          <ac:spMkLst>
            <pc:docMk/>
            <pc:sldMk cId="252631346" sldId="276"/>
            <ac:spMk id="3" creationId="{74F4AFE9-8A42-E299-0B52-F360A1111501}"/>
          </ac:spMkLst>
        </pc:spChg>
        <pc:picChg chg="add mod">
          <ac:chgData name="FABRIZIO MARRA" userId="35058998-8108-4ddf-9543-ed81fdd2b765" providerId="ADAL" clId="{57002782-6813-470D-A932-929CF234BD88}" dt="2025-09-18T13:40:54.567" v="669" actId="14100"/>
          <ac:picMkLst>
            <pc:docMk/>
            <pc:sldMk cId="252631346" sldId="276"/>
            <ac:picMk id="5" creationId="{BD4A9158-433B-BE0E-80A7-2B7872A8EC2E}"/>
          </ac:picMkLst>
        </pc:picChg>
        <pc:picChg chg="add mod">
          <ac:chgData name="FABRIZIO MARRA" userId="35058998-8108-4ddf-9543-ed81fdd2b765" providerId="ADAL" clId="{57002782-6813-470D-A932-929CF234BD88}" dt="2025-09-18T13:40:54.567" v="669" actId="14100"/>
          <ac:picMkLst>
            <pc:docMk/>
            <pc:sldMk cId="252631346" sldId="276"/>
            <ac:picMk id="7" creationId="{B49DA21D-AB24-9D9B-04BE-C39D5E25F8F6}"/>
          </ac:picMkLst>
        </pc:picChg>
      </pc:sldChg>
      <pc:sldChg chg="addSp delSp modSp add mod">
        <pc:chgData name="FABRIZIO MARRA" userId="35058998-8108-4ddf-9543-ed81fdd2b765" providerId="ADAL" clId="{57002782-6813-470D-A932-929CF234BD88}" dt="2025-09-18T13:42:49.855" v="691"/>
        <pc:sldMkLst>
          <pc:docMk/>
          <pc:sldMk cId="4291747981" sldId="277"/>
        </pc:sldMkLst>
        <pc:spChg chg="mod">
          <ac:chgData name="FABRIZIO MARRA" userId="35058998-8108-4ddf-9543-ed81fdd2b765" providerId="ADAL" clId="{57002782-6813-470D-A932-929CF234BD88}" dt="2025-09-18T13:41:58.701" v="685" actId="20577"/>
          <ac:spMkLst>
            <pc:docMk/>
            <pc:sldMk cId="4291747981" sldId="277"/>
            <ac:spMk id="3" creationId="{E6EA32FA-DE99-53EA-21A7-73FAFFB76C5D}"/>
          </ac:spMkLst>
        </pc:spChg>
        <pc:picChg chg="add mod">
          <ac:chgData name="FABRIZIO MARRA" userId="35058998-8108-4ddf-9543-ed81fdd2b765" providerId="ADAL" clId="{57002782-6813-470D-A932-929CF234BD88}" dt="2025-09-18T13:42:23.053" v="690" actId="1076"/>
          <ac:picMkLst>
            <pc:docMk/>
            <pc:sldMk cId="4291747981" sldId="277"/>
            <ac:picMk id="5" creationId="{E7F1839C-CBB7-1F9B-D210-3735EE099854}"/>
          </ac:picMkLst>
        </pc:picChg>
      </pc:sldChg>
      <pc:sldChg chg="addSp delSp modSp add mod">
        <pc:chgData name="FABRIZIO MARRA" userId="35058998-8108-4ddf-9543-ed81fdd2b765" providerId="ADAL" clId="{57002782-6813-470D-A932-929CF234BD88}" dt="2025-09-18T13:44:51.970" v="714" actId="1076"/>
        <pc:sldMkLst>
          <pc:docMk/>
          <pc:sldMk cId="507988860" sldId="278"/>
        </pc:sldMkLst>
        <pc:spChg chg="mod">
          <ac:chgData name="FABRIZIO MARRA" userId="35058998-8108-4ddf-9543-ed81fdd2b765" providerId="ADAL" clId="{57002782-6813-470D-A932-929CF234BD88}" dt="2025-09-18T13:43:54.413" v="703" actId="14100"/>
          <ac:spMkLst>
            <pc:docMk/>
            <pc:sldMk cId="507988860" sldId="278"/>
            <ac:spMk id="2" creationId="{213E8C4B-E231-D01C-CCA3-FF2F679D4B24}"/>
          </ac:spMkLst>
        </pc:spChg>
        <pc:spChg chg="mod">
          <ac:chgData name="FABRIZIO MARRA" userId="35058998-8108-4ddf-9543-ed81fdd2b765" providerId="ADAL" clId="{57002782-6813-470D-A932-929CF234BD88}" dt="2025-09-18T13:44:30.333" v="711" actId="27636"/>
          <ac:spMkLst>
            <pc:docMk/>
            <pc:sldMk cId="507988860" sldId="278"/>
            <ac:spMk id="3" creationId="{82E3A040-E900-25D8-42C0-927B4988BB6D}"/>
          </ac:spMkLst>
        </pc:spChg>
        <pc:picChg chg="add mod">
          <ac:chgData name="FABRIZIO MARRA" userId="35058998-8108-4ddf-9543-ed81fdd2b765" providerId="ADAL" clId="{57002782-6813-470D-A932-929CF234BD88}" dt="2025-09-18T13:44:51.970" v="714" actId="1076"/>
          <ac:picMkLst>
            <pc:docMk/>
            <pc:sldMk cId="507988860" sldId="278"/>
            <ac:picMk id="5" creationId="{0F41FC11-8EFB-AC4D-7A31-C2EC4173E824}"/>
          </ac:picMkLst>
        </pc:picChg>
      </pc:sldChg>
      <pc:sldChg chg="addSp delSp modSp add mod">
        <pc:chgData name="FABRIZIO MARRA" userId="35058998-8108-4ddf-9543-ed81fdd2b765" providerId="ADAL" clId="{57002782-6813-470D-A932-929CF234BD88}" dt="2025-09-18T13:46:28.158" v="736" actId="1036"/>
        <pc:sldMkLst>
          <pc:docMk/>
          <pc:sldMk cId="958771434" sldId="279"/>
        </pc:sldMkLst>
        <pc:spChg chg="mod">
          <ac:chgData name="FABRIZIO MARRA" userId="35058998-8108-4ddf-9543-ed81fdd2b765" providerId="ADAL" clId="{57002782-6813-470D-A932-929CF234BD88}" dt="2025-09-18T13:45:47.689" v="726" actId="1076"/>
          <ac:spMkLst>
            <pc:docMk/>
            <pc:sldMk cId="958771434" sldId="279"/>
            <ac:spMk id="3" creationId="{58BD8726-D666-7A01-5E62-31DBDFA6184A}"/>
          </ac:spMkLst>
        </pc:spChg>
        <pc:picChg chg="add mod">
          <ac:chgData name="FABRIZIO MARRA" userId="35058998-8108-4ddf-9543-ed81fdd2b765" providerId="ADAL" clId="{57002782-6813-470D-A932-929CF234BD88}" dt="2025-09-18T13:46:28.158" v="736" actId="1036"/>
          <ac:picMkLst>
            <pc:docMk/>
            <pc:sldMk cId="958771434" sldId="279"/>
            <ac:picMk id="6" creationId="{7B3EF071-69B7-7680-5B83-A1728DE9640E}"/>
          </ac:picMkLst>
        </pc:picChg>
        <pc:picChg chg="add mod">
          <ac:chgData name="FABRIZIO MARRA" userId="35058998-8108-4ddf-9543-ed81fdd2b765" providerId="ADAL" clId="{57002782-6813-470D-A932-929CF234BD88}" dt="2025-09-18T13:46:09.151" v="729" actId="14100"/>
          <ac:picMkLst>
            <pc:docMk/>
            <pc:sldMk cId="958771434" sldId="279"/>
            <ac:picMk id="7" creationId="{B647E7D4-20D6-CB05-926F-513B3BBF0466}"/>
          </ac:picMkLst>
        </pc:picChg>
      </pc:sldChg>
      <pc:sldChg chg="addSp delSp modSp add mod">
        <pc:chgData name="FABRIZIO MARRA" userId="35058998-8108-4ddf-9543-ed81fdd2b765" providerId="ADAL" clId="{57002782-6813-470D-A932-929CF234BD88}" dt="2025-09-18T13:47:47.459" v="746" actId="1076"/>
        <pc:sldMkLst>
          <pc:docMk/>
          <pc:sldMk cId="1209972478" sldId="280"/>
        </pc:sldMkLst>
        <pc:spChg chg="mod">
          <ac:chgData name="FABRIZIO MARRA" userId="35058998-8108-4ddf-9543-ed81fdd2b765" providerId="ADAL" clId="{57002782-6813-470D-A932-929CF234BD88}" dt="2025-09-18T13:47:19.730" v="741" actId="14100"/>
          <ac:spMkLst>
            <pc:docMk/>
            <pc:sldMk cId="1209972478" sldId="280"/>
            <ac:spMk id="3" creationId="{EFAFDC5A-32B5-0FE1-87D8-8634CBA34968}"/>
          </ac:spMkLst>
        </pc:spChg>
        <pc:picChg chg="add mod">
          <ac:chgData name="FABRIZIO MARRA" userId="35058998-8108-4ddf-9543-ed81fdd2b765" providerId="ADAL" clId="{57002782-6813-470D-A932-929CF234BD88}" dt="2025-09-18T13:47:47.459" v="746" actId="1076"/>
          <ac:picMkLst>
            <pc:docMk/>
            <pc:sldMk cId="1209972478" sldId="280"/>
            <ac:picMk id="6" creationId="{CB226F39-BB04-E797-4315-2A43E486891D}"/>
          </ac:picMkLst>
        </pc:picChg>
      </pc:sldChg>
      <pc:sldChg chg="new del">
        <pc:chgData name="FABRIZIO MARRA" userId="35058998-8108-4ddf-9543-ed81fdd2b765" providerId="ADAL" clId="{57002782-6813-470D-A932-929CF234BD88}" dt="2025-09-23T10:52:54.993" v="1577" actId="47"/>
        <pc:sldMkLst>
          <pc:docMk/>
          <pc:sldMk cId="937323540" sldId="281"/>
        </pc:sldMkLst>
      </pc:sldChg>
      <pc:sldChg chg="add del">
        <pc:chgData name="FABRIZIO MARRA" userId="35058998-8108-4ddf-9543-ed81fdd2b765" providerId="ADAL" clId="{57002782-6813-470D-A932-929CF234BD88}" dt="2025-09-22T11:21:52.942" v="878" actId="47"/>
        <pc:sldMkLst>
          <pc:docMk/>
          <pc:sldMk cId="3975785784" sldId="281"/>
        </pc:sldMkLst>
      </pc:sldChg>
      <pc:sldChg chg="new del">
        <pc:chgData name="FABRIZIO MARRA" userId="35058998-8108-4ddf-9543-ed81fdd2b765" providerId="ADAL" clId="{57002782-6813-470D-A932-929CF234BD88}" dt="2025-09-23T10:52:54.993" v="1577" actId="47"/>
        <pc:sldMkLst>
          <pc:docMk/>
          <pc:sldMk cId="3006916830" sldId="282"/>
        </pc:sldMkLst>
      </pc:sldChg>
      <pc:sldChg chg="new del">
        <pc:chgData name="FABRIZIO MARRA" userId="35058998-8108-4ddf-9543-ed81fdd2b765" providerId="ADAL" clId="{57002782-6813-470D-A932-929CF234BD88}" dt="2025-09-23T10:52:51.455" v="1576" actId="47"/>
        <pc:sldMkLst>
          <pc:docMk/>
          <pc:sldMk cId="2010588680" sldId="283"/>
        </pc:sldMkLst>
      </pc:sldChg>
      <pc:sldChg chg="new del">
        <pc:chgData name="FABRIZIO MARRA" userId="35058998-8108-4ddf-9543-ed81fdd2b765" providerId="ADAL" clId="{57002782-6813-470D-A932-929CF234BD88}" dt="2025-09-23T10:52:51.455" v="1576" actId="47"/>
        <pc:sldMkLst>
          <pc:docMk/>
          <pc:sldMk cId="2601395220" sldId="284"/>
        </pc:sldMkLst>
      </pc:sldChg>
      <pc:sldChg chg="new del">
        <pc:chgData name="FABRIZIO MARRA" userId="35058998-8108-4ddf-9543-ed81fdd2b765" providerId="ADAL" clId="{57002782-6813-470D-A932-929CF234BD88}" dt="2025-09-23T10:52:51.455" v="1576" actId="47"/>
        <pc:sldMkLst>
          <pc:docMk/>
          <pc:sldMk cId="658692263" sldId="285"/>
        </pc:sldMkLst>
      </pc:sldChg>
      <pc:sldChg chg="new del">
        <pc:chgData name="FABRIZIO MARRA" userId="35058998-8108-4ddf-9543-ed81fdd2b765" providerId="ADAL" clId="{57002782-6813-470D-A932-929CF234BD88}" dt="2025-09-23T10:52:51.455" v="1576" actId="47"/>
        <pc:sldMkLst>
          <pc:docMk/>
          <pc:sldMk cId="596490545" sldId="286"/>
        </pc:sldMkLst>
      </pc:sldChg>
      <pc:sldChg chg="new del">
        <pc:chgData name="FABRIZIO MARRA" userId="35058998-8108-4ddf-9543-ed81fdd2b765" providerId="ADAL" clId="{57002782-6813-470D-A932-929CF234BD88}" dt="2025-09-23T10:52:51.455" v="1576" actId="47"/>
        <pc:sldMkLst>
          <pc:docMk/>
          <pc:sldMk cId="3557707971" sldId="287"/>
        </pc:sldMkLst>
      </pc:sldChg>
      <pc:sldChg chg="new del">
        <pc:chgData name="FABRIZIO MARRA" userId="35058998-8108-4ddf-9543-ed81fdd2b765" providerId="ADAL" clId="{57002782-6813-470D-A932-929CF234BD88}" dt="2025-09-23T10:52:44.561" v="1575" actId="47"/>
        <pc:sldMkLst>
          <pc:docMk/>
          <pc:sldMk cId="1624697047" sldId="288"/>
        </pc:sldMkLst>
      </pc:sldChg>
      <pc:sldChg chg="new del">
        <pc:chgData name="FABRIZIO MARRA" userId="35058998-8108-4ddf-9543-ed81fdd2b765" providerId="ADAL" clId="{57002782-6813-470D-A932-929CF234BD88}" dt="2025-09-23T10:52:44.561" v="1575" actId="47"/>
        <pc:sldMkLst>
          <pc:docMk/>
          <pc:sldMk cId="2320501401" sldId="289"/>
        </pc:sldMkLst>
      </pc:sldChg>
      <pc:sldChg chg="new del">
        <pc:chgData name="FABRIZIO MARRA" userId="35058998-8108-4ddf-9543-ed81fdd2b765" providerId="ADAL" clId="{57002782-6813-470D-A932-929CF234BD88}" dt="2025-09-23T10:52:44.561" v="1575" actId="47"/>
        <pc:sldMkLst>
          <pc:docMk/>
          <pc:sldMk cId="538645611" sldId="290"/>
        </pc:sldMkLst>
      </pc:sldChg>
      <pc:sldChg chg="new del">
        <pc:chgData name="FABRIZIO MARRA" userId="35058998-8108-4ddf-9543-ed81fdd2b765" providerId="ADAL" clId="{57002782-6813-470D-A932-929CF234BD88}" dt="2025-09-23T10:52:44.561" v="1575" actId="47"/>
        <pc:sldMkLst>
          <pc:docMk/>
          <pc:sldMk cId="302566152" sldId="291"/>
        </pc:sldMkLst>
      </pc:sldChg>
      <pc:sldChg chg="new del">
        <pc:chgData name="FABRIZIO MARRA" userId="35058998-8108-4ddf-9543-ed81fdd2b765" providerId="ADAL" clId="{57002782-6813-470D-A932-929CF234BD88}" dt="2025-09-23T10:52:44.561" v="1575" actId="47"/>
        <pc:sldMkLst>
          <pc:docMk/>
          <pc:sldMk cId="1582917274" sldId="292"/>
        </pc:sldMkLst>
      </pc:sldChg>
      <pc:sldChg chg="new del">
        <pc:chgData name="FABRIZIO MARRA" userId="35058998-8108-4ddf-9543-ed81fdd2b765" providerId="ADAL" clId="{57002782-6813-470D-A932-929CF234BD88}" dt="2025-09-23T10:52:44.561" v="1575" actId="47"/>
        <pc:sldMkLst>
          <pc:docMk/>
          <pc:sldMk cId="3560409897" sldId="293"/>
        </pc:sldMkLst>
      </pc:sldChg>
      <pc:sldChg chg="new del">
        <pc:chgData name="FABRIZIO MARRA" userId="35058998-8108-4ddf-9543-ed81fdd2b765" providerId="ADAL" clId="{57002782-6813-470D-A932-929CF234BD88}" dt="2025-09-23T10:52:38.241" v="1574" actId="680"/>
        <pc:sldMkLst>
          <pc:docMk/>
          <pc:sldMk cId="3316485472" sldId="294"/>
        </pc:sldMkLst>
      </pc:sldChg>
      <pc:sldChg chg="new del">
        <pc:chgData name="FABRIZIO MARRA" userId="35058998-8108-4ddf-9543-ed81fdd2b765" providerId="ADAL" clId="{57002782-6813-470D-A932-929CF234BD88}" dt="2025-09-23T10:52:38.220" v="1573" actId="680"/>
        <pc:sldMkLst>
          <pc:docMk/>
          <pc:sldMk cId="832436224" sldId="295"/>
        </pc:sldMkLst>
      </pc:sldChg>
      <pc:sldChg chg="new del">
        <pc:chgData name="FABRIZIO MARRA" userId="35058998-8108-4ddf-9543-ed81fdd2b765" providerId="ADAL" clId="{57002782-6813-470D-A932-929CF234BD88}" dt="2025-09-23T10:52:38.040" v="1572" actId="680"/>
        <pc:sldMkLst>
          <pc:docMk/>
          <pc:sldMk cId="404801081" sldId="296"/>
        </pc:sldMkLst>
      </pc:sldChg>
      <pc:sldChg chg="new del">
        <pc:chgData name="FABRIZIO MARRA" userId="35058998-8108-4ddf-9543-ed81fdd2b765" providerId="ADAL" clId="{57002782-6813-470D-A932-929CF234BD88}" dt="2025-09-23T10:52:37.846" v="1571" actId="680"/>
        <pc:sldMkLst>
          <pc:docMk/>
          <pc:sldMk cId="1646046735" sldId="297"/>
        </pc:sldMkLst>
      </pc:sldChg>
      <pc:sldChg chg="new del">
        <pc:chgData name="FABRIZIO MARRA" userId="35058998-8108-4ddf-9543-ed81fdd2b765" providerId="ADAL" clId="{57002782-6813-470D-A932-929CF234BD88}" dt="2025-09-23T10:52:37.564" v="1570" actId="680"/>
        <pc:sldMkLst>
          <pc:docMk/>
          <pc:sldMk cId="2927889515" sldId="298"/>
        </pc:sldMkLst>
      </pc:sldChg>
      <pc:sldChg chg="new del">
        <pc:chgData name="FABRIZIO MARRA" userId="35058998-8108-4ddf-9543-ed81fdd2b765" providerId="ADAL" clId="{57002782-6813-470D-A932-929CF234BD88}" dt="2025-09-23T10:52:37.384" v="1569" actId="680"/>
        <pc:sldMkLst>
          <pc:docMk/>
          <pc:sldMk cId="2248487467" sldId="299"/>
        </pc:sldMkLst>
      </pc:sldChg>
      <pc:sldChg chg="new del">
        <pc:chgData name="FABRIZIO MARRA" userId="35058998-8108-4ddf-9543-ed81fdd2b765" providerId="ADAL" clId="{57002782-6813-470D-A932-929CF234BD88}" dt="2025-09-23T10:52:37.374" v="1568" actId="680"/>
        <pc:sldMkLst>
          <pc:docMk/>
          <pc:sldMk cId="2835036236" sldId="300"/>
        </pc:sldMkLst>
      </pc:sldChg>
      <pc:sldChg chg="new del">
        <pc:chgData name="FABRIZIO MARRA" userId="35058998-8108-4ddf-9543-ed81fdd2b765" providerId="ADAL" clId="{57002782-6813-470D-A932-929CF234BD88}" dt="2025-09-23T10:52:37.202" v="1567" actId="680"/>
        <pc:sldMkLst>
          <pc:docMk/>
          <pc:sldMk cId="3014656340" sldId="301"/>
        </pc:sldMkLst>
      </pc:sldChg>
      <pc:sldChg chg="new del">
        <pc:chgData name="FABRIZIO MARRA" userId="35058998-8108-4ddf-9543-ed81fdd2b765" providerId="ADAL" clId="{57002782-6813-470D-A932-929CF234BD88}" dt="2025-09-23T10:52:36.952" v="1566" actId="680"/>
        <pc:sldMkLst>
          <pc:docMk/>
          <pc:sldMk cId="3664251125" sldId="302"/>
        </pc:sldMkLst>
      </pc:sldChg>
      <pc:sldChg chg="new del">
        <pc:chgData name="FABRIZIO MARRA" userId="35058998-8108-4ddf-9543-ed81fdd2b765" providerId="ADAL" clId="{57002782-6813-470D-A932-929CF234BD88}" dt="2025-09-23T10:52:36.792" v="1565" actId="680"/>
        <pc:sldMkLst>
          <pc:docMk/>
          <pc:sldMk cId="777250782" sldId="303"/>
        </pc:sldMkLst>
      </pc:sldChg>
      <pc:sldChg chg="new del">
        <pc:chgData name="FABRIZIO MARRA" userId="35058998-8108-4ddf-9543-ed81fdd2b765" providerId="ADAL" clId="{57002782-6813-470D-A932-929CF234BD88}" dt="2025-09-23T10:52:36.618" v="1564" actId="680"/>
        <pc:sldMkLst>
          <pc:docMk/>
          <pc:sldMk cId="1418490962" sldId="304"/>
        </pc:sldMkLst>
      </pc:sldChg>
      <pc:sldChg chg="new del">
        <pc:chgData name="FABRIZIO MARRA" userId="35058998-8108-4ddf-9543-ed81fdd2b765" providerId="ADAL" clId="{57002782-6813-470D-A932-929CF234BD88}" dt="2025-09-23T10:52:36.598" v="1563" actId="680"/>
        <pc:sldMkLst>
          <pc:docMk/>
          <pc:sldMk cId="1245271009" sldId="305"/>
        </pc:sldMkLst>
      </pc:sldChg>
      <pc:sldChg chg="new del">
        <pc:chgData name="FABRIZIO MARRA" userId="35058998-8108-4ddf-9543-ed81fdd2b765" providerId="ADAL" clId="{57002782-6813-470D-A932-929CF234BD88}" dt="2025-09-23T10:52:36.329" v="1562" actId="680"/>
        <pc:sldMkLst>
          <pc:docMk/>
          <pc:sldMk cId="1498131574" sldId="306"/>
        </pc:sldMkLst>
      </pc:sldChg>
      <pc:sldChg chg="new del">
        <pc:chgData name="FABRIZIO MARRA" userId="35058998-8108-4ddf-9543-ed81fdd2b765" providerId="ADAL" clId="{57002782-6813-470D-A932-929CF234BD88}" dt="2025-09-23T10:52:36.160" v="1561" actId="680"/>
        <pc:sldMkLst>
          <pc:docMk/>
          <pc:sldMk cId="1921264559" sldId="307"/>
        </pc:sldMkLst>
      </pc:sldChg>
      <pc:sldChg chg="new del">
        <pc:chgData name="FABRIZIO MARRA" userId="35058998-8108-4ddf-9543-ed81fdd2b765" providerId="ADAL" clId="{57002782-6813-470D-A932-929CF234BD88}" dt="2025-09-23T10:52:36.013" v="1560" actId="680"/>
        <pc:sldMkLst>
          <pc:docMk/>
          <pc:sldMk cId="3961522541" sldId="308"/>
        </pc:sldMkLst>
      </pc:sldChg>
      <pc:sldChg chg="new del">
        <pc:chgData name="FABRIZIO MARRA" userId="35058998-8108-4ddf-9543-ed81fdd2b765" providerId="ADAL" clId="{57002782-6813-470D-A932-929CF234BD88}" dt="2025-09-23T10:52:35.888" v="1559" actId="680"/>
        <pc:sldMkLst>
          <pc:docMk/>
          <pc:sldMk cId="277395842" sldId="309"/>
        </pc:sldMkLst>
      </pc:sldChg>
      <pc:sldChg chg="new del">
        <pc:chgData name="FABRIZIO MARRA" userId="35058998-8108-4ddf-9543-ed81fdd2b765" providerId="ADAL" clId="{57002782-6813-470D-A932-929CF234BD88}" dt="2025-09-23T10:52:35.698" v="1558" actId="680"/>
        <pc:sldMkLst>
          <pc:docMk/>
          <pc:sldMk cId="3137984480" sldId="310"/>
        </pc:sldMkLst>
      </pc:sldChg>
      <pc:sldChg chg="new del">
        <pc:chgData name="FABRIZIO MARRA" userId="35058998-8108-4ddf-9543-ed81fdd2b765" providerId="ADAL" clId="{57002782-6813-470D-A932-929CF234BD88}" dt="2025-09-23T10:52:35.508" v="1557" actId="680"/>
        <pc:sldMkLst>
          <pc:docMk/>
          <pc:sldMk cId="253207231" sldId="311"/>
        </pc:sldMkLst>
      </pc:sldChg>
      <pc:sldChg chg="new del">
        <pc:chgData name="FABRIZIO MARRA" userId="35058998-8108-4ddf-9543-ed81fdd2b765" providerId="ADAL" clId="{57002782-6813-470D-A932-929CF234BD88}" dt="2025-09-23T10:52:35.165" v="1556" actId="680"/>
        <pc:sldMkLst>
          <pc:docMk/>
          <pc:sldMk cId="3316896193" sldId="312"/>
        </pc:sldMkLst>
      </pc:sldChg>
      <pc:sldChg chg="new del">
        <pc:chgData name="FABRIZIO MARRA" userId="35058998-8108-4ddf-9543-ed81fdd2b765" providerId="ADAL" clId="{57002782-6813-470D-A932-929CF234BD88}" dt="2025-09-23T10:52:34.885" v="1555" actId="680"/>
        <pc:sldMkLst>
          <pc:docMk/>
          <pc:sldMk cId="1183846692"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A2048-3F04-FD4E-A848-3653A1ADDB6B}" type="datetimeFigureOut">
              <a:rPr lang="it-IT" smtClean="0"/>
              <a:t>23/09/2025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7F954-681B-7340-80E7-163F45029753}" type="slidenum">
              <a:rPr lang="it-IT" smtClean="0"/>
              <a:t>‹N›</a:t>
            </a:fld>
            <a:endParaRPr lang="it-IT"/>
          </a:p>
        </p:txBody>
      </p:sp>
    </p:spTree>
    <p:extLst>
      <p:ext uri="{BB962C8B-B14F-4D97-AF65-F5344CB8AC3E}">
        <p14:creationId xmlns:p14="http://schemas.microsoft.com/office/powerpoint/2010/main" val="321536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7F954-681B-7340-80E7-163F45029753}"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41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B727B-7F80-C584-776B-836A9FF861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CCF381-1607-9DB8-CE4B-4E32AE8D495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2B61ABE-82F7-F116-9074-AEAC42E4D04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14D4C17-B401-F0D8-EF78-94A88CF85B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7F954-681B-7340-80E7-163F45029753}"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041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47F954-681B-7340-80E7-163F45029753}" type="slidenum">
              <a:rPr lang="it-IT" smtClean="0"/>
              <a:t>10</a:t>
            </a:fld>
            <a:endParaRPr lang="it-IT"/>
          </a:p>
        </p:txBody>
      </p:sp>
    </p:spTree>
    <p:extLst>
      <p:ext uri="{BB962C8B-B14F-4D97-AF65-F5344CB8AC3E}">
        <p14:creationId xmlns:p14="http://schemas.microsoft.com/office/powerpoint/2010/main" val="245147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7D0F-6E84-F3B0-1001-DB77371E785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F4B9BD-D9DC-2AE0-739E-2AC5EF1CC43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169852-3BBE-F75C-6E48-313C29BC85D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2501EF6-5968-BE62-6BB1-A7AA257A8BFE}"/>
              </a:ext>
            </a:extLst>
          </p:cNvPr>
          <p:cNvSpPr>
            <a:spLocks noGrp="1"/>
          </p:cNvSpPr>
          <p:nvPr>
            <p:ph type="sldNum" sz="quarter" idx="5"/>
          </p:nvPr>
        </p:nvSpPr>
        <p:spPr/>
        <p:txBody>
          <a:bodyPr/>
          <a:lstStyle/>
          <a:p>
            <a:fld id="{8347F954-681B-7340-80E7-163F45029753}" type="slidenum">
              <a:rPr lang="it-IT" smtClean="0"/>
              <a:t>11</a:t>
            </a:fld>
            <a:endParaRPr lang="it-IT"/>
          </a:p>
        </p:txBody>
      </p:sp>
    </p:spTree>
    <p:extLst>
      <p:ext uri="{BB962C8B-B14F-4D97-AF65-F5344CB8AC3E}">
        <p14:creationId xmlns:p14="http://schemas.microsoft.com/office/powerpoint/2010/main" val="343839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B313-8547-3336-C34E-643B4CA7AC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896DD0-58A7-69FC-E5CC-DC8EF4E9616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467BDA3-7C75-FCD8-33C3-64FDDFDB2AE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338945D-88CE-7028-D1A5-624720DCDCCE}"/>
              </a:ext>
            </a:extLst>
          </p:cNvPr>
          <p:cNvSpPr>
            <a:spLocks noGrp="1"/>
          </p:cNvSpPr>
          <p:nvPr>
            <p:ph type="sldNum" sz="quarter" idx="5"/>
          </p:nvPr>
        </p:nvSpPr>
        <p:spPr/>
        <p:txBody>
          <a:bodyPr/>
          <a:lstStyle/>
          <a:p>
            <a:fld id="{8347F954-681B-7340-80E7-163F45029753}" type="slidenum">
              <a:rPr lang="it-IT" smtClean="0"/>
              <a:t>12</a:t>
            </a:fld>
            <a:endParaRPr lang="it-IT"/>
          </a:p>
        </p:txBody>
      </p:sp>
    </p:spTree>
    <p:extLst>
      <p:ext uri="{BB962C8B-B14F-4D97-AF65-F5344CB8AC3E}">
        <p14:creationId xmlns:p14="http://schemas.microsoft.com/office/powerpoint/2010/main" val="35238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C33B-035C-C88E-1EE7-DCE42C8E661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AFC04D1-0979-822D-D657-FA5627AEFF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B74CB01-2268-EC9B-11D7-2CA9666417C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5B71B56-4E4E-DF13-464E-49B3BFC8917D}"/>
              </a:ext>
            </a:extLst>
          </p:cNvPr>
          <p:cNvSpPr>
            <a:spLocks noGrp="1"/>
          </p:cNvSpPr>
          <p:nvPr>
            <p:ph type="sldNum" sz="quarter" idx="5"/>
          </p:nvPr>
        </p:nvSpPr>
        <p:spPr/>
        <p:txBody>
          <a:bodyPr/>
          <a:lstStyle/>
          <a:p>
            <a:fld id="{8347F954-681B-7340-80E7-163F45029753}" type="slidenum">
              <a:rPr lang="it-IT" smtClean="0"/>
              <a:t>13</a:t>
            </a:fld>
            <a:endParaRPr lang="it-IT"/>
          </a:p>
        </p:txBody>
      </p:sp>
    </p:spTree>
    <p:extLst>
      <p:ext uri="{BB962C8B-B14F-4D97-AF65-F5344CB8AC3E}">
        <p14:creationId xmlns:p14="http://schemas.microsoft.com/office/powerpoint/2010/main" val="230057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06651-718D-99D5-57E7-97B9E80AC1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A851BF-2468-8407-9A91-CD4D68CD317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9E738D-90CE-DDCB-226A-53B03AE3CC5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9556B5F-40A4-4963-AEF9-78B78519346F}"/>
              </a:ext>
            </a:extLst>
          </p:cNvPr>
          <p:cNvSpPr>
            <a:spLocks noGrp="1"/>
          </p:cNvSpPr>
          <p:nvPr>
            <p:ph type="sldNum" sz="quarter" idx="5"/>
          </p:nvPr>
        </p:nvSpPr>
        <p:spPr/>
        <p:txBody>
          <a:bodyPr/>
          <a:lstStyle/>
          <a:p>
            <a:fld id="{8347F954-681B-7340-80E7-163F45029753}" type="slidenum">
              <a:rPr lang="it-IT" smtClean="0"/>
              <a:t>14</a:t>
            </a:fld>
            <a:endParaRPr lang="it-IT"/>
          </a:p>
        </p:txBody>
      </p:sp>
    </p:spTree>
    <p:extLst>
      <p:ext uri="{BB962C8B-B14F-4D97-AF65-F5344CB8AC3E}">
        <p14:creationId xmlns:p14="http://schemas.microsoft.com/office/powerpoint/2010/main" val="118491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47EA2-4D64-9C8B-C1F8-EE11C3B1820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4FD5E85-6FBD-EBE7-869E-22A413D64B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BAA5C6-3EB6-F1E1-6EAB-B847E329DF2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973FFDF-E38A-E10F-45FF-157966160BC3}"/>
              </a:ext>
            </a:extLst>
          </p:cNvPr>
          <p:cNvSpPr>
            <a:spLocks noGrp="1"/>
          </p:cNvSpPr>
          <p:nvPr>
            <p:ph type="sldNum" sz="quarter" idx="5"/>
          </p:nvPr>
        </p:nvSpPr>
        <p:spPr/>
        <p:txBody>
          <a:bodyPr/>
          <a:lstStyle/>
          <a:p>
            <a:fld id="{8347F954-681B-7340-80E7-163F45029753}" type="slidenum">
              <a:rPr lang="it-IT" smtClean="0"/>
              <a:t>15</a:t>
            </a:fld>
            <a:endParaRPr lang="it-IT"/>
          </a:p>
        </p:txBody>
      </p:sp>
    </p:spTree>
    <p:extLst>
      <p:ext uri="{BB962C8B-B14F-4D97-AF65-F5344CB8AC3E}">
        <p14:creationId xmlns:p14="http://schemas.microsoft.com/office/powerpoint/2010/main" val="1774179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C372EFD-DFA2-3DA0-BC65-F69657448554}"/>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10" name="Titolo 1">
            <a:extLst>
              <a:ext uri="{FF2B5EF4-FFF2-40B4-BE49-F238E27FC236}">
                <a16:creationId xmlns:a16="http://schemas.microsoft.com/office/drawing/2014/main" id="{6FE22C99-576F-DC95-D9E5-3A2A77F7EDB3}"/>
              </a:ext>
            </a:extLst>
          </p:cNvPr>
          <p:cNvSpPr>
            <a:spLocks noGrp="1"/>
          </p:cNvSpPr>
          <p:nvPr>
            <p:ph type="ctrTitle"/>
          </p:nvPr>
        </p:nvSpPr>
        <p:spPr>
          <a:xfrm>
            <a:off x="296562" y="304799"/>
            <a:ext cx="9680558" cy="518161"/>
          </a:xfrm>
          <a:prstGeom prst="rect">
            <a:avLst/>
          </a:prstGeom>
        </p:spPr>
        <p:txBody>
          <a:bodyPr anchor="t"/>
          <a:lstStyle>
            <a:lvl1pPr>
              <a:defRPr sz="3200"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1" name="Segnaposto contenuto 2">
            <a:extLst>
              <a:ext uri="{FF2B5EF4-FFF2-40B4-BE49-F238E27FC236}">
                <a16:creationId xmlns:a16="http://schemas.microsoft.com/office/drawing/2014/main" id="{05F1D79E-7FE1-1833-5018-EAAC4CF9F1CC}"/>
              </a:ext>
            </a:extLst>
          </p:cNvPr>
          <p:cNvSpPr>
            <a:spLocks noGrp="1"/>
          </p:cNvSpPr>
          <p:nvPr>
            <p:ph idx="1"/>
          </p:nvPr>
        </p:nvSpPr>
        <p:spPr>
          <a:xfrm>
            <a:off x="296562" y="1209040"/>
            <a:ext cx="11529678" cy="4685133"/>
          </a:xfrm>
        </p:spPr>
        <p:txBody>
          <a:bodyPr/>
          <a:lstStyle>
            <a:lvl1pPr marL="228600" indent="-228600">
              <a:buFontTx/>
              <a:buBlip>
                <a:blip r:embed="rId3"/>
              </a:buBlip>
              <a:defRPr b="0" i="0">
                <a:latin typeface="Calibri" panose="020F0502020204030204" pitchFamily="34" charset="0"/>
                <a:cs typeface="Calibri" panose="020F0502020204030204" pitchFamily="34" charset="0"/>
              </a:defRPr>
            </a:lvl1pPr>
          </a:lstStyle>
          <a:p>
            <a:endParaRPr lang="it-IT" dirty="0"/>
          </a:p>
        </p:txBody>
      </p:sp>
      <p:sp>
        <p:nvSpPr>
          <p:cNvPr id="22" name="CasellaDiTesto 21">
            <a:extLst>
              <a:ext uri="{FF2B5EF4-FFF2-40B4-BE49-F238E27FC236}">
                <a16:creationId xmlns:a16="http://schemas.microsoft.com/office/drawing/2014/main" id="{ECA6C794-CC9B-1AB8-2744-0525C8A79161}"/>
              </a:ext>
            </a:extLst>
          </p:cNvPr>
          <p:cNvSpPr txBox="1"/>
          <p:nvPr userDrawn="1"/>
        </p:nvSpPr>
        <p:spPr>
          <a:xfrm>
            <a:off x="11421686" y="6481691"/>
            <a:ext cx="394393" cy="276999"/>
          </a:xfrm>
          <a:prstGeom prst="rect">
            <a:avLst/>
          </a:prstGeom>
          <a:noFill/>
        </p:spPr>
        <p:txBody>
          <a:bodyPr wrap="square">
            <a:spAutoFit/>
          </a:bodyPr>
          <a:lstStyle/>
          <a:p>
            <a:pPr algn="r"/>
            <a:fld id="{8C5CA0F7-5B21-D445-A578-BDE69A6BF55F}" type="slidenum">
              <a:rPr lang="it-IT" sz="1200" b="0" i="0" smtClean="0">
                <a:solidFill>
                  <a:schemeClr val="bg1"/>
                </a:solidFill>
                <a:latin typeface="Calibri Light" panose="020F0302020204030204" pitchFamily="34" charset="0"/>
                <a:cs typeface="Calibri Light" panose="020F0302020204030204" pitchFamily="34" charset="0"/>
              </a:rPr>
              <a:pPr algn="r"/>
              <a:t>‹N›</a:t>
            </a:fld>
            <a:endParaRPr lang="it-IT" b="0" i="0" dirty="0">
              <a:solidFill>
                <a:schemeClr val="bg1"/>
              </a:solidFill>
              <a:latin typeface="Calibri Light" panose="020F0302020204030204" pitchFamily="34" charset="0"/>
              <a:cs typeface="Calibri Light" panose="020F0302020204030204" pitchFamily="34" charset="0"/>
            </a:endParaRPr>
          </a:p>
        </p:txBody>
      </p:sp>
      <p:sp>
        <p:nvSpPr>
          <p:cNvPr id="4" name="Sottotitolo 2">
            <a:extLst>
              <a:ext uri="{FF2B5EF4-FFF2-40B4-BE49-F238E27FC236}">
                <a16:creationId xmlns:a16="http://schemas.microsoft.com/office/drawing/2014/main" id="{FC4F10D2-FAFB-4B8F-9D50-07A596D7DDAA}"/>
              </a:ext>
            </a:extLst>
          </p:cNvPr>
          <p:cNvSpPr>
            <a:spLocks noGrp="1"/>
          </p:cNvSpPr>
          <p:nvPr>
            <p:ph type="subTitle" idx="10" hasCustomPrompt="1"/>
          </p:nvPr>
        </p:nvSpPr>
        <p:spPr>
          <a:xfrm>
            <a:off x="375921" y="6384022"/>
            <a:ext cx="3657236" cy="473977"/>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it-IT" sz="1200" b="0" i="0" u="none" strike="noStrike" kern="1200" cap="none" spc="0" normalizeH="0" baseline="0" dirty="0">
                <a:ln>
                  <a:noFill/>
                </a:ln>
                <a:solidFill>
                  <a:schemeClr val="bg1"/>
                </a:solidFill>
                <a:effectLst/>
                <a:uLnTx/>
                <a:uFillTx/>
                <a:latin typeface="Calibri Light" panose="020F0302020204030204" pitchFamily="34" charset="0"/>
                <a:ea typeface="+mn-ea"/>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ITINERIS 3rd general meeting – Rome, 25-26/09/2025</a:t>
            </a:r>
          </a:p>
        </p:txBody>
      </p:sp>
    </p:spTree>
    <p:extLst>
      <p:ext uri="{BB962C8B-B14F-4D97-AF65-F5344CB8AC3E}">
        <p14:creationId xmlns:p14="http://schemas.microsoft.com/office/powerpoint/2010/main" val="71328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49F8C5-7691-74AD-B9BE-82AEE4AEC7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459FF9-94AB-4408-448A-6278CCC68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3B7D3A-CF6E-90CB-8F90-2637A2A34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392CEB-B462-D679-FAD7-97C155F3A839}"/>
              </a:ext>
            </a:extLst>
          </p:cNvPr>
          <p:cNvSpPr>
            <a:spLocks noGrp="1"/>
          </p:cNvSpPr>
          <p:nvPr>
            <p:ph type="dt" sz="half" idx="10"/>
          </p:nvPr>
        </p:nvSpPr>
        <p:spPr/>
        <p:txBody>
          <a:bodyPr/>
          <a:lstStyle/>
          <a:p>
            <a:fld id="{AD28F4B5-99AC-FE42-ABEF-6D249824159C}" type="datetime1">
              <a:rPr lang="it-IT" smtClean="0"/>
              <a:t>23/09/2025</a:t>
            </a:fld>
            <a:endParaRPr lang="it-IT"/>
          </a:p>
        </p:txBody>
      </p:sp>
      <p:sp>
        <p:nvSpPr>
          <p:cNvPr id="6" name="Segnaposto piè di pagina 5">
            <a:extLst>
              <a:ext uri="{FF2B5EF4-FFF2-40B4-BE49-F238E27FC236}">
                <a16:creationId xmlns:a16="http://schemas.microsoft.com/office/drawing/2014/main" id="{D48086FF-4276-1AF7-38A8-649CCEB290CC}"/>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7" name="Segnaposto numero diapositiva 6">
            <a:extLst>
              <a:ext uri="{FF2B5EF4-FFF2-40B4-BE49-F238E27FC236}">
                <a16:creationId xmlns:a16="http://schemas.microsoft.com/office/drawing/2014/main" id="{DB46AB81-1F6F-F967-FBBC-E5EB423E3E0D}"/>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4426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4B62B1-1BC6-C195-3C13-4B926BD99210}"/>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C7FECB-0986-D139-3F58-50CE1352100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1E27E1-7C84-DE9E-52E9-5A3B49B6DB58}"/>
              </a:ext>
            </a:extLst>
          </p:cNvPr>
          <p:cNvSpPr>
            <a:spLocks noGrp="1"/>
          </p:cNvSpPr>
          <p:nvPr>
            <p:ph type="dt" sz="half" idx="10"/>
          </p:nvPr>
        </p:nvSpPr>
        <p:spPr/>
        <p:txBody>
          <a:bodyPr/>
          <a:lstStyle/>
          <a:p>
            <a:fld id="{541294D8-D073-1D41-B46E-A1A098C57DDA}" type="datetime1">
              <a:rPr lang="it-IT" smtClean="0"/>
              <a:t>23/09/2025</a:t>
            </a:fld>
            <a:endParaRPr lang="it-IT"/>
          </a:p>
        </p:txBody>
      </p:sp>
      <p:sp>
        <p:nvSpPr>
          <p:cNvPr id="5" name="Segnaposto piè di pagina 4">
            <a:extLst>
              <a:ext uri="{FF2B5EF4-FFF2-40B4-BE49-F238E27FC236}">
                <a16:creationId xmlns:a16="http://schemas.microsoft.com/office/drawing/2014/main" id="{B75324F2-13F5-9E73-DF2B-1DAD21B6CA0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9CC9C80-FADA-D187-AE6C-0BFD8A0D74A6}"/>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38257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6FE22C99-576F-DC95-D9E5-3A2A77F7EDB3}"/>
              </a:ext>
            </a:extLst>
          </p:cNvPr>
          <p:cNvSpPr>
            <a:spLocks noGrp="1"/>
          </p:cNvSpPr>
          <p:nvPr>
            <p:ph type="ctrTitle"/>
          </p:nvPr>
        </p:nvSpPr>
        <p:spPr>
          <a:xfrm>
            <a:off x="296562" y="304799"/>
            <a:ext cx="9680558" cy="518161"/>
          </a:xfrm>
          <a:prstGeom prst="rect">
            <a:avLst/>
          </a:prstGeom>
        </p:spPr>
        <p:txBody>
          <a:bodyPr anchor="t"/>
          <a:lstStyle>
            <a:lvl1pPr>
              <a:defRPr sz="3200"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1" name="Segnaposto contenuto 2">
            <a:extLst>
              <a:ext uri="{FF2B5EF4-FFF2-40B4-BE49-F238E27FC236}">
                <a16:creationId xmlns:a16="http://schemas.microsoft.com/office/drawing/2014/main" id="{05F1D79E-7FE1-1833-5018-EAAC4CF9F1CC}"/>
              </a:ext>
            </a:extLst>
          </p:cNvPr>
          <p:cNvSpPr>
            <a:spLocks noGrp="1"/>
          </p:cNvSpPr>
          <p:nvPr>
            <p:ph idx="1"/>
          </p:nvPr>
        </p:nvSpPr>
        <p:spPr>
          <a:xfrm>
            <a:off x="296562" y="1209040"/>
            <a:ext cx="11529678" cy="4685133"/>
          </a:xfrm>
        </p:spPr>
        <p:txBody>
          <a:bodyPr/>
          <a:lstStyle>
            <a:lvl1pPr marL="228600" indent="-228600">
              <a:buFontTx/>
              <a:buBlip>
                <a:blip r:embed="rId2"/>
              </a:buBlip>
              <a:defRPr b="0" i="0">
                <a:latin typeface="Calibri" panose="020F0502020204030204" pitchFamily="34" charset="0"/>
                <a:cs typeface="Calibri" panose="020F0502020204030204" pitchFamily="34" charset="0"/>
              </a:defRPr>
            </a:lvl1pPr>
          </a:lstStyle>
          <a:p>
            <a:endParaRPr lang="it-IT" dirty="0"/>
          </a:p>
        </p:txBody>
      </p:sp>
      <p:sp>
        <p:nvSpPr>
          <p:cNvPr id="22" name="CasellaDiTesto 21">
            <a:extLst>
              <a:ext uri="{FF2B5EF4-FFF2-40B4-BE49-F238E27FC236}">
                <a16:creationId xmlns:a16="http://schemas.microsoft.com/office/drawing/2014/main" id="{ECA6C794-CC9B-1AB8-2744-0525C8A79161}"/>
              </a:ext>
            </a:extLst>
          </p:cNvPr>
          <p:cNvSpPr txBox="1"/>
          <p:nvPr userDrawn="1"/>
        </p:nvSpPr>
        <p:spPr>
          <a:xfrm>
            <a:off x="11421686" y="6481691"/>
            <a:ext cx="394393" cy="276999"/>
          </a:xfrm>
          <a:prstGeom prst="rect">
            <a:avLst/>
          </a:prstGeom>
          <a:noFill/>
        </p:spPr>
        <p:txBody>
          <a:bodyPr wrap="square">
            <a:spAutoFit/>
          </a:bodyPr>
          <a:lstStyle/>
          <a:p>
            <a:pPr algn="r"/>
            <a:fld id="{8C5CA0F7-5B21-D445-A578-BDE69A6BF55F}" type="slidenum">
              <a:rPr lang="it-IT" sz="1200" b="0" i="0" smtClean="0">
                <a:solidFill>
                  <a:schemeClr val="bg1"/>
                </a:solidFill>
                <a:latin typeface="Calibri Light" panose="020F0302020204030204" pitchFamily="34" charset="0"/>
                <a:cs typeface="Calibri Light" panose="020F0302020204030204" pitchFamily="34" charset="0"/>
              </a:rPr>
              <a:pPr algn="r"/>
              <a:t>‹N›</a:t>
            </a:fld>
            <a:endParaRPr lang="it-IT" b="0" i="0" dirty="0">
              <a:solidFill>
                <a:schemeClr val="bg1"/>
              </a:solidFill>
              <a:latin typeface="Calibri Light" panose="020F0302020204030204" pitchFamily="34" charset="0"/>
              <a:cs typeface="Calibri Light" panose="020F0302020204030204" pitchFamily="34" charset="0"/>
            </a:endParaRPr>
          </a:p>
        </p:txBody>
      </p:sp>
      <p:grpSp>
        <p:nvGrpSpPr>
          <p:cNvPr id="5" name="Gruppo 4">
            <a:extLst>
              <a:ext uri="{FF2B5EF4-FFF2-40B4-BE49-F238E27FC236}">
                <a16:creationId xmlns:a16="http://schemas.microsoft.com/office/drawing/2014/main" id="{F6737C0A-6920-8FCC-5384-0F1A2027F80C}"/>
              </a:ext>
            </a:extLst>
          </p:cNvPr>
          <p:cNvGrpSpPr/>
          <p:nvPr userDrawn="1"/>
        </p:nvGrpSpPr>
        <p:grpSpPr>
          <a:xfrm>
            <a:off x="9984216" y="316085"/>
            <a:ext cx="2021860" cy="445716"/>
            <a:chOff x="9984216" y="316085"/>
            <a:chExt cx="2021860" cy="445716"/>
          </a:xfrm>
        </p:grpSpPr>
        <p:sp>
          <p:nvSpPr>
            <p:cNvPr id="4" name="Rettangolo 3">
              <a:extLst>
                <a:ext uri="{FF2B5EF4-FFF2-40B4-BE49-F238E27FC236}">
                  <a16:creationId xmlns:a16="http://schemas.microsoft.com/office/drawing/2014/main" id="{4A57BDA0-1AE9-CF67-8571-09B2CCF200EE}"/>
                </a:ext>
              </a:extLst>
            </p:cNvPr>
            <p:cNvSpPr/>
            <p:nvPr userDrawn="1"/>
          </p:nvSpPr>
          <p:spPr>
            <a:xfrm>
              <a:off x="9984216" y="387626"/>
              <a:ext cx="2021860" cy="374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Elementi grafici, Carattere, logo, grafica&#10;&#10;Descrizione generata automaticamente">
              <a:extLst>
                <a:ext uri="{FF2B5EF4-FFF2-40B4-BE49-F238E27FC236}">
                  <a16:creationId xmlns:a16="http://schemas.microsoft.com/office/drawing/2014/main" id="{6D351AD8-6770-EDF0-6E3B-EC7CA2212757}"/>
                </a:ext>
              </a:extLst>
            </p:cNvPr>
            <p:cNvPicPr>
              <a:picLocks noChangeAspect="1"/>
            </p:cNvPicPr>
            <p:nvPr userDrawn="1"/>
          </p:nvPicPr>
          <p:blipFill>
            <a:blip r:embed="rId3"/>
            <a:stretch>
              <a:fillRect/>
            </a:stretch>
          </p:blipFill>
          <p:spPr>
            <a:xfrm>
              <a:off x="10046693" y="316085"/>
              <a:ext cx="1959383" cy="445716"/>
            </a:xfrm>
            <a:prstGeom prst="rect">
              <a:avLst/>
            </a:prstGeom>
          </p:spPr>
        </p:pic>
      </p:grpSp>
    </p:spTree>
    <p:extLst>
      <p:ext uri="{BB962C8B-B14F-4D97-AF65-F5344CB8AC3E}">
        <p14:creationId xmlns:p14="http://schemas.microsoft.com/office/powerpoint/2010/main" val="385934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98525AB-C830-3C79-87F2-71AE81AFA760}"/>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15" name="Titolo 1">
            <a:extLst>
              <a:ext uri="{FF2B5EF4-FFF2-40B4-BE49-F238E27FC236}">
                <a16:creationId xmlns:a16="http://schemas.microsoft.com/office/drawing/2014/main" id="{0BA9FA4A-0364-1F97-E830-4F6B8E0F9F32}"/>
              </a:ext>
            </a:extLst>
          </p:cNvPr>
          <p:cNvSpPr>
            <a:spLocks noGrp="1"/>
          </p:cNvSpPr>
          <p:nvPr>
            <p:ph type="ctrTitle"/>
          </p:nvPr>
        </p:nvSpPr>
        <p:spPr>
          <a:xfrm>
            <a:off x="580768" y="1483359"/>
            <a:ext cx="6388444" cy="2519681"/>
          </a:xfrm>
          <a:prstGeom prst="rect">
            <a:avLst/>
          </a:prstGeom>
        </p:spPr>
        <p:txBody>
          <a:bodyPr anchor="b"/>
          <a:lstStyle>
            <a:lvl1pPr>
              <a:defRPr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6" name="Sottotitolo 2">
            <a:extLst>
              <a:ext uri="{FF2B5EF4-FFF2-40B4-BE49-F238E27FC236}">
                <a16:creationId xmlns:a16="http://schemas.microsoft.com/office/drawing/2014/main" id="{E78C18E8-8083-C600-54EB-39D378932D71}"/>
              </a:ext>
            </a:extLst>
          </p:cNvPr>
          <p:cNvSpPr>
            <a:spLocks noGrp="1"/>
          </p:cNvSpPr>
          <p:nvPr>
            <p:ph type="subTitle" idx="1"/>
          </p:nvPr>
        </p:nvSpPr>
        <p:spPr>
          <a:xfrm>
            <a:off x="580768" y="4156813"/>
            <a:ext cx="6388444" cy="1134196"/>
          </a:xfrm>
        </p:spPr>
        <p:txBody>
          <a:bodyPr/>
          <a:lstStyle>
            <a:lvl1pPr>
              <a:defRPr b="0" i="0">
                <a:latin typeface="Calibri Light" panose="020F0302020204030204" pitchFamily="34" charset="0"/>
                <a:cs typeface="Calibri Light" panose="020F0302020204030204" pitchFamily="34" charset="0"/>
              </a:defRPr>
            </a:lvl1pPr>
          </a:lstStyle>
          <a:p>
            <a:endParaRPr lang="it-IT" dirty="0"/>
          </a:p>
        </p:txBody>
      </p:sp>
    </p:spTree>
    <p:extLst>
      <p:ext uri="{BB962C8B-B14F-4D97-AF65-F5344CB8AC3E}">
        <p14:creationId xmlns:p14="http://schemas.microsoft.com/office/powerpoint/2010/main" val="65683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EF16809-40D3-ED78-F871-CFA0AA5177FC}"/>
              </a:ext>
            </a:extLst>
          </p:cNvPr>
          <p:cNvPicPr>
            <a:picLocks noChangeAspect="1"/>
          </p:cNvPicPr>
          <p:nvPr userDrawn="1"/>
        </p:nvPicPr>
        <p:blipFill>
          <a:blip r:embed="rId2"/>
          <a:stretch>
            <a:fillRect/>
          </a:stretch>
        </p:blipFill>
        <p:spPr>
          <a:xfrm>
            <a:off x="0" y="0"/>
            <a:ext cx="12224000" cy="6876000"/>
          </a:xfrm>
          <a:prstGeom prst="rect">
            <a:avLst/>
          </a:prstGeom>
        </p:spPr>
      </p:pic>
      <p:sp>
        <p:nvSpPr>
          <p:cNvPr id="11" name="Titolo 1">
            <a:extLst>
              <a:ext uri="{FF2B5EF4-FFF2-40B4-BE49-F238E27FC236}">
                <a16:creationId xmlns:a16="http://schemas.microsoft.com/office/drawing/2014/main" id="{11672629-8355-38A6-9063-2EF51CA39508}"/>
              </a:ext>
            </a:extLst>
          </p:cNvPr>
          <p:cNvSpPr txBox="1">
            <a:spLocks/>
          </p:cNvSpPr>
          <p:nvPr userDrawn="1"/>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6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THANKS!</a:t>
            </a:r>
          </a:p>
        </p:txBody>
      </p:sp>
      <p:sp>
        <p:nvSpPr>
          <p:cNvPr id="12" name="Segnaposto testo 2">
            <a:extLst>
              <a:ext uri="{FF2B5EF4-FFF2-40B4-BE49-F238E27FC236}">
                <a16:creationId xmlns:a16="http://schemas.microsoft.com/office/drawing/2014/main" id="{1AF6289D-BD1A-1F28-57DE-AE2A339C2321}"/>
              </a:ext>
            </a:extLst>
          </p:cNvPr>
          <p:cNvSpPr txBox="1">
            <a:spLocks/>
          </p:cNvSpPr>
          <p:nvPr userDrawn="1"/>
        </p:nvSpPr>
        <p:spPr>
          <a:xfrm>
            <a:off x="831850" y="458946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it-IT" sz="24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43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93B33-78F3-40F3-952D-D9F8E87203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E92310-5929-CCCF-F30F-03C41C571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D49BD1-BC17-AE31-C5A7-0DC261DD24D8}"/>
              </a:ext>
            </a:extLst>
          </p:cNvPr>
          <p:cNvSpPr>
            <a:spLocks noGrp="1"/>
          </p:cNvSpPr>
          <p:nvPr>
            <p:ph type="dt" sz="half" idx="10"/>
          </p:nvPr>
        </p:nvSpPr>
        <p:spPr/>
        <p:txBody>
          <a:bodyPr/>
          <a:lstStyle/>
          <a:p>
            <a:fld id="{BA122DBD-C304-4C42-BB6E-90D97B5BD5AC}" type="datetime1">
              <a:rPr lang="it-IT" smtClean="0"/>
              <a:t>23/09/2025</a:t>
            </a:fld>
            <a:endParaRPr lang="it-IT"/>
          </a:p>
        </p:txBody>
      </p:sp>
      <p:sp>
        <p:nvSpPr>
          <p:cNvPr id="5" name="Segnaposto piè di pagina 4">
            <a:extLst>
              <a:ext uri="{FF2B5EF4-FFF2-40B4-BE49-F238E27FC236}">
                <a16:creationId xmlns:a16="http://schemas.microsoft.com/office/drawing/2014/main" id="{572F93EF-0885-16A8-DD7D-757F35B92DB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AE788AC-857C-7068-ED3C-0E92AAD1029C}"/>
              </a:ext>
            </a:extLst>
          </p:cNvPr>
          <p:cNvSpPr>
            <a:spLocks noGrp="1"/>
          </p:cNvSpPr>
          <p:nvPr>
            <p:ph type="sldNum" sz="quarter" idx="12"/>
          </p:nvPr>
        </p:nvSpPr>
        <p:spPr/>
        <p:txBody>
          <a:bodyPr/>
          <a:lstStyle/>
          <a:p>
            <a:fld id="{8C5CA0F7-5B21-D445-A578-BDE69A6BF55F}" type="slidenum">
              <a:rPr lang="it-IT" smtClean="0"/>
              <a:t>‹N›</a:t>
            </a:fld>
            <a:endParaRPr lang="it-IT" dirty="0"/>
          </a:p>
        </p:txBody>
      </p:sp>
    </p:spTree>
    <p:extLst>
      <p:ext uri="{BB962C8B-B14F-4D97-AF65-F5344CB8AC3E}">
        <p14:creationId xmlns:p14="http://schemas.microsoft.com/office/powerpoint/2010/main" val="307555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733CC-26E8-37F7-A342-D2E89A7AF87C}"/>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7FFB86-9148-6D20-A9C9-9CD60B09B7E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E68AD55-8A2C-0D0D-B5AD-5BEDCDC8B04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F9C8BF1-1EF2-0586-B1E8-D2041E71C25E}"/>
              </a:ext>
            </a:extLst>
          </p:cNvPr>
          <p:cNvSpPr>
            <a:spLocks noGrp="1"/>
          </p:cNvSpPr>
          <p:nvPr>
            <p:ph type="dt" sz="half" idx="10"/>
          </p:nvPr>
        </p:nvSpPr>
        <p:spPr/>
        <p:txBody>
          <a:bodyPr/>
          <a:lstStyle/>
          <a:p>
            <a:fld id="{8A5FC1AD-80BE-C948-8B24-05BF42E3BC30}" type="datetime1">
              <a:rPr lang="it-IT" smtClean="0"/>
              <a:t>23/09/2025</a:t>
            </a:fld>
            <a:endParaRPr lang="it-IT"/>
          </a:p>
        </p:txBody>
      </p:sp>
      <p:sp>
        <p:nvSpPr>
          <p:cNvPr id="6" name="Segnaposto piè di pagina 5">
            <a:extLst>
              <a:ext uri="{FF2B5EF4-FFF2-40B4-BE49-F238E27FC236}">
                <a16:creationId xmlns:a16="http://schemas.microsoft.com/office/drawing/2014/main" id="{177C6C12-17EA-9F8F-B1EC-3EA1AC7B612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04428F34-20EE-395B-4C75-5EFA4391AF2A}"/>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08013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56935-A4C6-286F-61D7-78AD83962B1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B5C61F6-6F19-2636-8BE9-DA1BCE724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63CD4C-0A69-FEE3-886D-DEC8C28F73A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5725DF8-6616-F9DE-FF4C-8C0FD64E7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47A0AEA-3887-114F-6210-C1D849B1024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BE2D15-81B5-D20F-905B-0762EDAF66B3}"/>
              </a:ext>
            </a:extLst>
          </p:cNvPr>
          <p:cNvSpPr>
            <a:spLocks noGrp="1"/>
          </p:cNvSpPr>
          <p:nvPr>
            <p:ph type="dt" sz="half" idx="10"/>
          </p:nvPr>
        </p:nvSpPr>
        <p:spPr/>
        <p:txBody>
          <a:bodyPr/>
          <a:lstStyle/>
          <a:p>
            <a:fld id="{E2057D8F-6F29-8C45-85C7-FF50875FBA20}" type="datetime1">
              <a:rPr lang="it-IT" smtClean="0"/>
              <a:t>23/09/2025</a:t>
            </a:fld>
            <a:endParaRPr lang="it-IT"/>
          </a:p>
        </p:txBody>
      </p:sp>
      <p:sp>
        <p:nvSpPr>
          <p:cNvPr id="8" name="Segnaposto piè di pagina 7">
            <a:extLst>
              <a:ext uri="{FF2B5EF4-FFF2-40B4-BE49-F238E27FC236}">
                <a16:creationId xmlns:a16="http://schemas.microsoft.com/office/drawing/2014/main" id="{58DC9B83-105B-2CA8-A661-66D7878F28A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7DB0CBEF-5552-6D22-3624-F19402FF41F7}"/>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93064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11ACD-E4C3-FA8A-4902-1BED1266CBBA}"/>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575053-6F7D-6FBD-5CCA-1DBF0AE30D58}"/>
              </a:ext>
            </a:extLst>
          </p:cNvPr>
          <p:cNvSpPr>
            <a:spLocks noGrp="1"/>
          </p:cNvSpPr>
          <p:nvPr>
            <p:ph type="dt" sz="half" idx="10"/>
          </p:nvPr>
        </p:nvSpPr>
        <p:spPr/>
        <p:txBody>
          <a:bodyPr/>
          <a:lstStyle/>
          <a:p>
            <a:fld id="{28B8DBF2-BCD0-E249-83FA-277FEFB5AD31}" type="datetime1">
              <a:rPr lang="it-IT" smtClean="0"/>
              <a:t>23/09/2025</a:t>
            </a:fld>
            <a:endParaRPr lang="it-IT"/>
          </a:p>
        </p:txBody>
      </p:sp>
      <p:sp>
        <p:nvSpPr>
          <p:cNvPr id="4" name="Segnaposto piè di pagina 3">
            <a:extLst>
              <a:ext uri="{FF2B5EF4-FFF2-40B4-BE49-F238E27FC236}">
                <a16:creationId xmlns:a16="http://schemas.microsoft.com/office/drawing/2014/main" id="{58B4A488-6DC5-A59E-E27D-3A167139F33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76B7349-0449-DB8C-382C-9D5B20FADCDC}"/>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159041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C45E5ED-DF62-61CC-AEFE-F3DD80C08A14}"/>
              </a:ext>
            </a:extLst>
          </p:cNvPr>
          <p:cNvSpPr>
            <a:spLocks noGrp="1"/>
          </p:cNvSpPr>
          <p:nvPr>
            <p:ph type="dt" sz="half" idx="10"/>
          </p:nvPr>
        </p:nvSpPr>
        <p:spPr/>
        <p:txBody>
          <a:bodyPr/>
          <a:lstStyle/>
          <a:p>
            <a:fld id="{2A29242C-EAEF-724F-A580-17C93D8BE1AE}" type="datetime1">
              <a:rPr lang="it-IT" smtClean="0"/>
              <a:t>23/09/2025</a:t>
            </a:fld>
            <a:endParaRPr lang="it-IT"/>
          </a:p>
        </p:txBody>
      </p:sp>
      <p:sp>
        <p:nvSpPr>
          <p:cNvPr id="3" name="Segnaposto piè di pagina 2">
            <a:extLst>
              <a:ext uri="{FF2B5EF4-FFF2-40B4-BE49-F238E27FC236}">
                <a16:creationId xmlns:a16="http://schemas.microsoft.com/office/drawing/2014/main" id="{DE0F88A1-495A-A901-F205-567F46C8886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FA1B83AB-010F-485B-FEEB-373B46896F58}"/>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30245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0BA9FA4A-0364-1F97-E830-4F6B8E0F9F32}"/>
              </a:ext>
            </a:extLst>
          </p:cNvPr>
          <p:cNvSpPr>
            <a:spLocks noGrp="1"/>
          </p:cNvSpPr>
          <p:nvPr>
            <p:ph type="ctrTitle"/>
          </p:nvPr>
        </p:nvSpPr>
        <p:spPr>
          <a:xfrm>
            <a:off x="580768" y="1483359"/>
            <a:ext cx="6388444" cy="2519681"/>
          </a:xfrm>
          <a:prstGeom prst="rect">
            <a:avLst/>
          </a:prstGeom>
        </p:spPr>
        <p:txBody>
          <a:bodyPr anchor="b"/>
          <a:lstStyle>
            <a:lvl1pPr>
              <a:defRPr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6" name="Sottotitolo 2">
            <a:extLst>
              <a:ext uri="{FF2B5EF4-FFF2-40B4-BE49-F238E27FC236}">
                <a16:creationId xmlns:a16="http://schemas.microsoft.com/office/drawing/2014/main" id="{E78C18E8-8083-C600-54EB-39D378932D71}"/>
              </a:ext>
            </a:extLst>
          </p:cNvPr>
          <p:cNvSpPr>
            <a:spLocks noGrp="1"/>
          </p:cNvSpPr>
          <p:nvPr>
            <p:ph type="subTitle" idx="1"/>
          </p:nvPr>
        </p:nvSpPr>
        <p:spPr>
          <a:xfrm>
            <a:off x="580768" y="4156813"/>
            <a:ext cx="6388444" cy="1134196"/>
          </a:xfrm>
        </p:spPr>
        <p:txBody>
          <a:bodyPr/>
          <a:lstStyle>
            <a:lvl1pPr>
              <a:defRPr b="0" i="0">
                <a:latin typeface="Calibri Light" panose="020F0302020204030204" pitchFamily="34" charset="0"/>
                <a:cs typeface="Calibri Light" panose="020F0302020204030204" pitchFamily="34" charset="0"/>
              </a:defRPr>
            </a:lvl1pPr>
          </a:lstStyle>
          <a:p>
            <a:endParaRPr lang="it-IT" dirty="0"/>
          </a:p>
        </p:txBody>
      </p:sp>
      <p:pic>
        <p:nvPicPr>
          <p:cNvPr id="2" name="Immagine 1">
            <a:extLst>
              <a:ext uri="{FF2B5EF4-FFF2-40B4-BE49-F238E27FC236}">
                <a16:creationId xmlns:a16="http://schemas.microsoft.com/office/drawing/2014/main" id="{BEEBE497-0E72-67C8-887E-9B34471543BC}"/>
              </a:ext>
            </a:extLst>
          </p:cNvPr>
          <p:cNvPicPr>
            <a:picLocks noChangeAspect="1"/>
          </p:cNvPicPr>
          <p:nvPr userDrawn="1"/>
        </p:nvPicPr>
        <p:blipFill>
          <a:blip r:embed="rId2"/>
          <a:stretch>
            <a:fillRect/>
          </a:stretch>
        </p:blipFill>
        <p:spPr>
          <a:xfrm>
            <a:off x="-1" y="0"/>
            <a:ext cx="12192001" cy="6858000"/>
          </a:xfrm>
          <a:prstGeom prst="rect">
            <a:avLst/>
          </a:prstGeom>
        </p:spPr>
      </p:pic>
      <p:grpSp>
        <p:nvGrpSpPr>
          <p:cNvPr id="6" name="Gruppo 5">
            <a:extLst>
              <a:ext uri="{FF2B5EF4-FFF2-40B4-BE49-F238E27FC236}">
                <a16:creationId xmlns:a16="http://schemas.microsoft.com/office/drawing/2014/main" id="{66F08454-6EF6-0B5F-4EBC-32EDCDDC242E}"/>
              </a:ext>
            </a:extLst>
          </p:cNvPr>
          <p:cNvGrpSpPr/>
          <p:nvPr userDrawn="1"/>
        </p:nvGrpSpPr>
        <p:grpSpPr>
          <a:xfrm>
            <a:off x="22470" y="-882132"/>
            <a:ext cx="11775830" cy="9891377"/>
            <a:chOff x="-1" y="0"/>
            <a:chExt cx="11465170" cy="9369478"/>
          </a:xfrm>
        </p:grpSpPr>
        <p:pic>
          <p:nvPicPr>
            <p:cNvPr id="3" name="Immagine 2">
              <a:extLst>
                <a:ext uri="{FF2B5EF4-FFF2-40B4-BE49-F238E27FC236}">
                  <a16:creationId xmlns:a16="http://schemas.microsoft.com/office/drawing/2014/main" id="{6B992CC3-76BA-8559-5BB0-4EFB5B858568}"/>
                </a:ext>
              </a:extLst>
            </p:cNvPr>
            <p:cNvPicPr>
              <a:picLocks noChangeAspect="1"/>
            </p:cNvPicPr>
            <p:nvPr userDrawn="1"/>
          </p:nvPicPr>
          <p:blipFill>
            <a:blip r:embed="rId3"/>
            <a:stretch>
              <a:fillRect/>
            </a:stretch>
          </p:blipFill>
          <p:spPr>
            <a:xfrm rot="10800000">
              <a:off x="-1" y="0"/>
              <a:ext cx="11465169" cy="4668518"/>
            </a:xfrm>
            <a:prstGeom prst="rect">
              <a:avLst/>
            </a:prstGeom>
          </p:spPr>
        </p:pic>
        <p:pic>
          <p:nvPicPr>
            <p:cNvPr id="5" name="Immagine 4">
              <a:extLst>
                <a:ext uri="{FF2B5EF4-FFF2-40B4-BE49-F238E27FC236}">
                  <a16:creationId xmlns:a16="http://schemas.microsoft.com/office/drawing/2014/main" id="{BFD9C1C5-9996-9842-E0FF-1CB38CAB04F6}"/>
                </a:ext>
              </a:extLst>
            </p:cNvPr>
            <p:cNvPicPr>
              <a:picLocks noChangeAspect="1"/>
            </p:cNvPicPr>
            <p:nvPr userDrawn="1"/>
          </p:nvPicPr>
          <p:blipFill>
            <a:blip r:embed="rId3"/>
            <a:stretch>
              <a:fillRect/>
            </a:stretch>
          </p:blipFill>
          <p:spPr>
            <a:xfrm rot="10800000">
              <a:off x="0" y="4700960"/>
              <a:ext cx="11465169" cy="4668518"/>
            </a:xfrm>
            <a:prstGeom prst="rect">
              <a:avLst/>
            </a:prstGeom>
          </p:spPr>
        </p:pic>
      </p:grpSp>
    </p:spTree>
    <p:extLst>
      <p:ext uri="{BB962C8B-B14F-4D97-AF65-F5344CB8AC3E}">
        <p14:creationId xmlns:p14="http://schemas.microsoft.com/office/powerpoint/2010/main" val="2289824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14A523-854E-7A75-89A1-9276FF4E06E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378CEC-EDCB-9F70-4651-E1C6B5F9A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BF2A91-3B62-5795-5512-635C3B80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75CFED-AD72-28D7-F310-2DEB1FD0A0EF}"/>
              </a:ext>
            </a:extLst>
          </p:cNvPr>
          <p:cNvSpPr>
            <a:spLocks noGrp="1"/>
          </p:cNvSpPr>
          <p:nvPr>
            <p:ph type="dt" sz="half" idx="10"/>
          </p:nvPr>
        </p:nvSpPr>
        <p:spPr/>
        <p:txBody>
          <a:bodyPr/>
          <a:lstStyle/>
          <a:p>
            <a:fld id="{EB68DB2B-7060-104C-98D9-A75B8D27F06D}" type="datetime1">
              <a:rPr lang="it-IT" smtClean="0"/>
              <a:t>23/09/2025</a:t>
            </a:fld>
            <a:endParaRPr lang="it-IT"/>
          </a:p>
        </p:txBody>
      </p:sp>
      <p:sp>
        <p:nvSpPr>
          <p:cNvPr id="6" name="Segnaposto piè di pagina 5">
            <a:extLst>
              <a:ext uri="{FF2B5EF4-FFF2-40B4-BE49-F238E27FC236}">
                <a16:creationId xmlns:a16="http://schemas.microsoft.com/office/drawing/2014/main" id="{EE9732A2-CB4C-4A5C-00F1-30B4AEACF0F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A07920A-B0DA-79CD-A527-6FE550CBC2D3}"/>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28277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49F8C5-7691-74AD-B9BE-82AEE4AEC7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459FF9-94AB-4408-448A-6278CCC68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3B7D3A-CF6E-90CB-8F90-2637A2A34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392CEB-B462-D679-FAD7-97C155F3A839}"/>
              </a:ext>
            </a:extLst>
          </p:cNvPr>
          <p:cNvSpPr>
            <a:spLocks noGrp="1"/>
          </p:cNvSpPr>
          <p:nvPr>
            <p:ph type="dt" sz="half" idx="10"/>
          </p:nvPr>
        </p:nvSpPr>
        <p:spPr/>
        <p:txBody>
          <a:bodyPr/>
          <a:lstStyle/>
          <a:p>
            <a:fld id="{AD28F4B5-99AC-FE42-ABEF-6D249824159C}" type="datetime1">
              <a:rPr lang="it-IT" smtClean="0"/>
              <a:t>23/09/2025</a:t>
            </a:fld>
            <a:endParaRPr lang="it-IT"/>
          </a:p>
        </p:txBody>
      </p:sp>
      <p:sp>
        <p:nvSpPr>
          <p:cNvPr id="6" name="Segnaposto piè di pagina 5">
            <a:extLst>
              <a:ext uri="{FF2B5EF4-FFF2-40B4-BE49-F238E27FC236}">
                <a16:creationId xmlns:a16="http://schemas.microsoft.com/office/drawing/2014/main" id="{D48086FF-4276-1AF7-38A8-649CCEB290C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B46AB81-1F6F-F967-FBBC-E5EB423E3E0D}"/>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82805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4B62B1-1BC6-C195-3C13-4B926BD99210}"/>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C7FECB-0986-D139-3F58-50CE1352100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1E27E1-7C84-DE9E-52E9-5A3B49B6DB58}"/>
              </a:ext>
            </a:extLst>
          </p:cNvPr>
          <p:cNvSpPr>
            <a:spLocks noGrp="1"/>
          </p:cNvSpPr>
          <p:nvPr>
            <p:ph type="dt" sz="half" idx="10"/>
          </p:nvPr>
        </p:nvSpPr>
        <p:spPr/>
        <p:txBody>
          <a:bodyPr/>
          <a:lstStyle/>
          <a:p>
            <a:fld id="{541294D8-D073-1D41-B46E-A1A098C57DDA}" type="datetime1">
              <a:rPr lang="it-IT" smtClean="0"/>
              <a:t>23/09/2025</a:t>
            </a:fld>
            <a:endParaRPr lang="it-IT"/>
          </a:p>
        </p:txBody>
      </p:sp>
      <p:sp>
        <p:nvSpPr>
          <p:cNvPr id="5" name="Segnaposto piè di pagina 4">
            <a:extLst>
              <a:ext uri="{FF2B5EF4-FFF2-40B4-BE49-F238E27FC236}">
                <a16:creationId xmlns:a16="http://schemas.microsoft.com/office/drawing/2014/main" id="{B75324F2-13F5-9E73-DF2B-1DAD21B6CA0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9CC9C80-FADA-D187-AE6C-0BFD8A0D74A6}"/>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11220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EF16809-40D3-ED78-F871-CFA0AA5177FC}"/>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11" name="Titolo 1">
            <a:extLst>
              <a:ext uri="{FF2B5EF4-FFF2-40B4-BE49-F238E27FC236}">
                <a16:creationId xmlns:a16="http://schemas.microsoft.com/office/drawing/2014/main" id="{11672629-8355-38A6-9063-2EF51CA39508}"/>
              </a:ext>
            </a:extLst>
          </p:cNvPr>
          <p:cNvSpPr txBox="1">
            <a:spLocks/>
          </p:cNvSpPr>
          <p:nvPr userDrawn="1"/>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6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THANKS!</a:t>
            </a:r>
          </a:p>
        </p:txBody>
      </p:sp>
      <p:sp>
        <p:nvSpPr>
          <p:cNvPr id="12" name="Segnaposto testo 2">
            <a:extLst>
              <a:ext uri="{FF2B5EF4-FFF2-40B4-BE49-F238E27FC236}">
                <a16:creationId xmlns:a16="http://schemas.microsoft.com/office/drawing/2014/main" id="{1AF6289D-BD1A-1F28-57DE-AE2A339C2321}"/>
              </a:ext>
            </a:extLst>
          </p:cNvPr>
          <p:cNvSpPr txBox="1">
            <a:spLocks/>
          </p:cNvSpPr>
          <p:nvPr userDrawn="1"/>
        </p:nvSpPr>
        <p:spPr>
          <a:xfrm>
            <a:off x="831850" y="458946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it-IT" sz="24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87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93B33-78F3-40F3-952D-D9F8E87203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E92310-5929-CCCF-F30F-03C41C571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D49BD1-BC17-AE31-C5A7-0DC261DD24D8}"/>
              </a:ext>
            </a:extLst>
          </p:cNvPr>
          <p:cNvSpPr>
            <a:spLocks noGrp="1"/>
          </p:cNvSpPr>
          <p:nvPr>
            <p:ph type="dt" sz="half" idx="10"/>
          </p:nvPr>
        </p:nvSpPr>
        <p:spPr/>
        <p:txBody>
          <a:bodyPr/>
          <a:lstStyle/>
          <a:p>
            <a:fld id="{BA122DBD-C304-4C42-BB6E-90D97B5BD5AC}" type="datetime1">
              <a:rPr lang="it-IT" smtClean="0"/>
              <a:t>23/09/2025</a:t>
            </a:fld>
            <a:endParaRPr lang="it-IT"/>
          </a:p>
        </p:txBody>
      </p:sp>
      <p:sp>
        <p:nvSpPr>
          <p:cNvPr id="5" name="Segnaposto piè di pagina 4">
            <a:extLst>
              <a:ext uri="{FF2B5EF4-FFF2-40B4-BE49-F238E27FC236}">
                <a16:creationId xmlns:a16="http://schemas.microsoft.com/office/drawing/2014/main" id="{572F93EF-0885-16A8-DD7D-757F35B92DB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AE788AC-857C-7068-ED3C-0E92AAD1029C}"/>
              </a:ext>
            </a:extLst>
          </p:cNvPr>
          <p:cNvSpPr>
            <a:spLocks noGrp="1"/>
          </p:cNvSpPr>
          <p:nvPr>
            <p:ph type="sldNum" sz="quarter" idx="12"/>
          </p:nvPr>
        </p:nvSpPr>
        <p:spPr/>
        <p:txBody>
          <a:bodyPr/>
          <a:lstStyle/>
          <a:p>
            <a:fld id="{8C5CA0F7-5B21-D445-A578-BDE69A6BF55F}" type="slidenum">
              <a:rPr lang="it-IT" smtClean="0"/>
              <a:t>‹N›</a:t>
            </a:fld>
            <a:endParaRPr lang="it-IT" dirty="0"/>
          </a:p>
        </p:txBody>
      </p:sp>
    </p:spTree>
    <p:extLst>
      <p:ext uri="{BB962C8B-B14F-4D97-AF65-F5344CB8AC3E}">
        <p14:creationId xmlns:p14="http://schemas.microsoft.com/office/powerpoint/2010/main" val="52051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733CC-26E8-37F7-A342-D2E89A7AF87C}"/>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7FFB86-9148-6D20-A9C9-9CD60B09B7E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E68AD55-8A2C-0D0D-B5AD-5BEDCDC8B04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F9C8BF1-1EF2-0586-B1E8-D2041E71C25E}"/>
              </a:ext>
            </a:extLst>
          </p:cNvPr>
          <p:cNvSpPr>
            <a:spLocks noGrp="1"/>
          </p:cNvSpPr>
          <p:nvPr>
            <p:ph type="dt" sz="half" idx="10"/>
          </p:nvPr>
        </p:nvSpPr>
        <p:spPr/>
        <p:txBody>
          <a:bodyPr/>
          <a:lstStyle/>
          <a:p>
            <a:fld id="{8A5FC1AD-80BE-C948-8B24-05BF42E3BC30}" type="datetime1">
              <a:rPr lang="it-IT" smtClean="0"/>
              <a:t>23/09/2025</a:t>
            </a:fld>
            <a:endParaRPr lang="it-IT"/>
          </a:p>
        </p:txBody>
      </p:sp>
      <p:sp>
        <p:nvSpPr>
          <p:cNvPr id="6" name="Segnaposto piè di pagina 5">
            <a:extLst>
              <a:ext uri="{FF2B5EF4-FFF2-40B4-BE49-F238E27FC236}">
                <a16:creationId xmlns:a16="http://schemas.microsoft.com/office/drawing/2014/main" id="{177C6C12-17EA-9F8F-B1EC-3EA1AC7B612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04428F34-20EE-395B-4C75-5EFA4391AF2A}"/>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152938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56935-A4C6-286F-61D7-78AD83962B1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B5C61F6-6F19-2636-8BE9-DA1BCE724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63CD4C-0A69-FEE3-886D-DEC8C28F73A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5725DF8-6616-F9DE-FF4C-8C0FD64E7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47A0AEA-3887-114F-6210-C1D849B1024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BE2D15-81B5-D20F-905B-0762EDAF66B3}"/>
              </a:ext>
            </a:extLst>
          </p:cNvPr>
          <p:cNvSpPr>
            <a:spLocks noGrp="1"/>
          </p:cNvSpPr>
          <p:nvPr>
            <p:ph type="dt" sz="half" idx="10"/>
          </p:nvPr>
        </p:nvSpPr>
        <p:spPr/>
        <p:txBody>
          <a:bodyPr/>
          <a:lstStyle/>
          <a:p>
            <a:fld id="{E2057D8F-6F29-8C45-85C7-FF50875FBA20}" type="datetime1">
              <a:rPr lang="it-IT" smtClean="0"/>
              <a:t>23/09/2025</a:t>
            </a:fld>
            <a:endParaRPr lang="it-IT"/>
          </a:p>
        </p:txBody>
      </p:sp>
      <p:sp>
        <p:nvSpPr>
          <p:cNvPr id="8" name="Segnaposto piè di pagina 7">
            <a:extLst>
              <a:ext uri="{FF2B5EF4-FFF2-40B4-BE49-F238E27FC236}">
                <a16:creationId xmlns:a16="http://schemas.microsoft.com/office/drawing/2014/main" id="{58DC9B83-105B-2CA8-A661-66D7878F28A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7DB0CBEF-5552-6D22-3624-F19402FF41F7}"/>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08097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11ACD-E4C3-FA8A-4902-1BED1266CBBA}"/>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575053-6F7D-6FBD-5CCA-1DBF0AE30D58}"/>
              </a:ext>
            </a:extLst>
          </p:cNvPr>
          <p:cNvSpPr>
            <a:spLocks noGrp="1"/>
          </p:cNvSpPr>
          <p:nvPr>
            <p:ph type="dt" sz="half" idx="10"/>
          </p:nvPr>
        </p:nvSpPr>
        <p:spPr/>
        <p:txBody>
          <a:bodyPr/>
          <a:lstStyle/>
          <a:p>
            <a:fld id="{28B8DBF2-BCD0-E249-83FA-277FEFB5AD31}" type="datetime1">
              <a:rPr lang="it-IT" smtClean="0"/>
              <a:t>23/09/2025</a:t>
            </a:fld>
            <a:endParaRPr lang="it-IT"/>
          </a:p>
        </p:txBody>
      </p:sp>
      <p:sp>
        <p:nvSpPr>
          <p:cNvPr id="4" name="Segnaposto piè di pagina 3">
            <a:extLst>
              <a:ext uri="{FF2B5EF4-FFF2-40B4-BE49-F238E27FC236}">
                <a16:creationId xmlns:a16="http://schemas.microsoft.com/office/drawing/2014/main" id="{58B4A488-6DC5-A59E-E27D-3A167139F33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76B7349-0449-DB8C-382C-9D5B20FADCDC}"/>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6883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C45E5ED-DF62-61CC-AEFE-F3DD80C08A14}"/>
              </a:ext>
            </a:extLst>
          </p:cNvPr>
          <p:cNvSpPr>
            <a:spLocks noGrp="1"/>
          </p:cNvSpPr>
          <p:nvPr>
            <p:ph type="dt" sz="half" idx="10"/>
          </p:nvPr>
        </p:nvSpPr>
        <p:spPr/>
        <p:txBody>
          <a:bodyPr/>
          <a:lstStyle/>
          <a:p>
            <a:fld id="{2A29242C-EAEF-724F-A580-17C93D8BE1AE}" type="datetime1">
              <a:rPr lang="it-IT" smtClean="0"/>
              <a:t>23/09/2025</a:t>
            </a:fld>
            <a:endParaRPr lang="it-IT"/>
          </a:p>
        </p:txBody>
      </p:sp>
      <p:sp>
        <p:nvSpPr>
          <p:cNvPr id="3" name="Segnaposto piè di pagina 2">
            <a:extLst>
              <a:ext uri="{FF2B5EF4-FFF2-40B4-BE49-F238E27FC236}">
                <a16:creationId xmlns:a16="http://schemas.microsoft.com/office/drawing/2014/main" id="{DE0F88A1-495A-A901-F205-567F46C88860}"/>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4" name="Segnaposto numero diapositiva 3">
            <a:extLst>
              <a:ext uri="{FF2B5EF4-FFF2-40B4-BE49-F238E27FC236}">
                <a16:creationId xmlns:a16="http://schemas.microsoft.com/office/drawing/2014/main" id="{FA1B83AB-010F-485B-FEEB-373B46896F58}"/>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49289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14A523-854E-7A75-89A1-9276FF4E06E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378CEC-EDCB-9F70-4651-E1C6B5F9A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BF2A91-3B62-5795-5512-635C3B80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75CFED-AD72-28D7-F310-2DEB1FD0A0EF}"/>
              </a:ext>
            </a:extLst>
          </p:cNvPr>
          <p:cNvSpPr>
            <a:spLocks noGrp="1"/>
          </p:cNvSpPr>
          <p:nvPr>
            <p:ph type="dt" sz="half" idx="10"/>
          </p:nvPr>
        </p:nvSpPr>
        <p:spPr/>
        <p:txBody>
          <a:bodyPr/>
          <a:lstStyle/>
          <a:p>
            <a:fld id="{EB68DB2B-7060-104C-98D9-A75B8D27F06D}" type="datetime1">
              <a:rPr lang="it-IT" smtClean="0"/>
              <a:t>23/09/2025</a:t>
            </a:fld>
            <a:endParaRPr lang="it-IT"/>
          </a:p>
        </p:txBody>
      </p:sp>
      <p:sp>
        <p:nvSpPr>
          <p:cNvPr id="6" name="Segnaposto piè di pagina 5">
            <a:extLst>
              <a:ext uri="{FF2B5EF4-FFF2-40B4-BE49-F238E27FC236}">
                <a16:creationId xmlns:a16="http://schemas.microsoft.com/office/drawing/2014/main" id="{EE9732A2-CB4C-4A5C-00F1-30B4AEACF0F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A07920A-B0DA-79CD-A527-6FE550CBC2D3}"/>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83556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4CE11CF-9D1C-4C3A-D8B2-C7CF66696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CEC1C-B0FF-0362-C4FB-DC97367BC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E4D37-E7BB-5A45-BA94-89BF24B35BD4}" type="datetime1">
              <a:rPr lang="it-IT" smtClean="0"/>
              <a:t>23/09/2025</a:t>
            </a:fld>
            <a:endParaRPr lang="it-IT"/>
          </a:p>
        </p:txBody>
      </p:sp>
      <p:sp>
        <p:nvSpPr>
          <p:cNvPr id="6" name="Segnaposto numero diapositiva 5">
            <a:extLst>
              <a:ext uri="{FF2B5EF4-FFF2-40B4-BE49-F238E27FC236}">
                <a16:creationId xmlns:a16="http://schemas.microsoft.com/office/drawing/2014/main" id="{E9597471-CCE7-839E-F3AA-8ECDD299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5CA0F7-5B21-D445-A578-BDE69A6BF55F}" type="slidenum">
              <a:rPr lang="it-IT" smtClean="0"/>
              <a:t>‹N›</a:t>
            </a:fld>
            <a:endParaRPr lang="it-IT"/>
          </a:p>
        </p:txBody>
      </p:sp>
    </p:spTree>
    <p:extLst>
      <p:ext uri="{BB962C8B-B14F-4D97-AF65-F5344CB8AC3E}">
        <p14:creationId xmlns:p14="http://schemas.microsoft.com/office/powerpoint/2010/main" val="191162271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4CE11CF-9D1C-4C3A-D8B2-C7CF66696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CEC1C-B0FF-0362-C4FB-DC97367BC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E4D37-E7BB-5A45-BA94-89BF24B35BD4}" type="datetime1">
              <a:rPr lang="it-IT" smtClean="0"/>
              <a:t>23/09/2025</a:t>
            </a:fld>
            <a:endParaRPr lang="it-IT"/>
          </a:p>
        </p:txBody>
      </p:sp>
      <p:sp>
        <p:nvSpPr>
          <p:cNvPr id="6" name="Segnaposto numero diapositiva 5">
            <a:extLst>
              <a:ext uri="{FF2B5EF4-FFF2-40B4-BE49-F238E27FC236}">
                <a16:creationId xmlns:a16="http://schemas.microsoft.com/office/drawing/2014/main" id="{E9597471-CCE7-839E-F3AA-8ECDD299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5CA0F7-5B21-D445-A578-BDE69A6BF55F}" type="slidenum">
              <a:rPr lang="it-IT" smtClean="0"/>
              <a:t>‹N›</a:t>
            </a:fld>
            <a:endParaRPr lang="it-IT" dirty="0"/>
          </a:p>
        </p:txBody>
      </p:sp>
    </p:spTree>
    <p:extLst>
      <p:ext uri="{BB962C8B-B14F-4D97-AF65-F5344CB8AC3E}">
        <p14:creationId xmlns:p14="http://schemas.microsoft.com/office/powerpoint/2010/main" val="422865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FA336283-4FDD-7277-A4AB-787FF8E742FD}"/>
              </a:ext>
            </a:extLst>
          </p:cNvPr>
          <p:cNvSpPr txBox="1">
            <a:spLocks/>
          </p:cNvSpPr>
          <p:nvPr/>
        </p:nvSpPr>
        <p:spPr>
          <a:xfrm>
            <a:off x="442242" y="2768915"/>
            <a:ext cx="7753487" cy="1325155"/>
          </a:xfrm>
          <a:prstGeom prst="rect">
            <a:avLst/>
          </a:prstGeom>
        </p:spPr>
        <p:txBody>
          <a:bodyPr anchor="b"/>
          <a:lstStyle>
            <a:lvl1pPr algn="l" defTabSz="914400" rtl="0" eaLnBrk="1" latinLnBrk="0" hangingPunct="1">
              <a:lnSpc>
                <a:spcPct val="90000"/>
              </a:lnSpc>
              <a:spcBef>
                <a:spcPct val="0"/>
              </a:spcBef>
              <a:buNone/>
              <a:defRPr sz="4400" b="0" i="0" kern="1200">
                <a:solidFill>
                  <a:srgbClr val="59A34D"/>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0" i="0" u="none" strike="noStrike" kern="1200" cap="none" spc="0" normalizeH="0" baseline="0" noProof="0" dirty="0">
              <a:ln>
                <a:noFill/>
              </a:ln>
              <a:solidFill>
                <a:srgbClr val="59A34D"/>
              </a:solidFill>
              <a:effectLst/>
              <a:uLnTx/>
              <a:uFillTx/>
              <a:latin typeface="Calibri Light" panose="020F0302020204030204" pitchFamily="34" charset="0"/>
              <a:ea typeface="+mj-ea"/>
              <a:cs typeface="Calibri Light" panose="020F0302020204030204" pitchFamily="34" charset="0"/>
            </a:endParaRPr>
          </a:p>
        </p:txBody>
      </p:sp>
      <p:sp>
        <p:nvSpPr>
          <p:cNvPr id="3" name="Sottotitolo 2">
            <a:extLst>
              <a:ext uri="{FF2B5EF4-FFF2-40B4-BE49-F238E27FC236}">
                <a16:creationId xmlns:a16="http://schemas.microsoft.com/office/drawing/2014/main" id="{3FD17C5C-BF1D-FF8E-7913-9B48357AF406}"/>
              </a:ext>
            </a:extLst>
          </p:cNvPr>
          <p:cNvSpPr>
            <a:spLocks noGrp="1"/>
          </p:cNvSpPr>
          <p:nvPr>
            <p:ph type="subTitle" idx="1"/>
          </p:nvPr>
        </p:nvSpPr>
        <p:spPr>
          <a:xfrm>
            <a:off x="580768" y="3526972"/>
            <a:ext cx="6388444" cy="1134196"/>
          </a:xfrm>
        </p:spPr>
        <p:txBody>
          <a:bodyPr>
            <a:normAutofit fontScale="92500" lnSpcReduction="10000"/>
          </a:bodyPr>
          <a:lstStyle/>
          <a:p>
            <a:pPr marL="0" indent="0" algn="just">
              <a:buNone/>
            </a:pPr>
            <a:r>
              <a:rPr lang="en-US" u="sng" dirty="0"/>
              <a:t>F. Marra</a:t>
            </a:r>
            <a:r>
              <a:rPr lang="en-US" dirty="0"/>
              <a:t>, </a:t>
            </a:r>
            <a:r>
              <a:rPr lang="it-IT" dirty="0"/>
              <a:t>E. Tramutola, I. Gandolfi, G. Cosimato, M. </a:t>
            </a:r>
            <a:r>
              <a:rPr lang="it-IT" dirty="0" err="1"/>
              <a:t>Rosoldi</a:t>
            </a:r>
            <a:r>
              <a:rPr lang="it-IT" dirty="0"/>
              <a:t> and F. Madonna</a:t>
            </a:r>
            <a:r>
              <a:rPr lang="en-US" dirty="0"/>
              <a:t>.</a:t>
            </a:r>
          </a:p>
          <a:p>
            <a:pPr algn="just"/>
            <a:r>
              <a:rPr lang="en-US" sz="2200" dirty="0"/>
              <a:t>Corresponding author e-mail: </a:t>
            </a:r>
            <a:r>
              <a:rPr lang="en-US" sz="2200" u="sng" dirty="0"/>
              <a:t>fabrizio.marra@cnr.it</a:t>
            </a:r>
            <a:endParaRPr lang="en-US" sz="2200" dirty="0"/>
          </a:p>
        </p:txBody>
      </p:sp>
      <p:sp>
        <p:nvSpPr>
          <p:cNvPr id="4" name="Titolo 1">
            <a:extLst>
              <a:ext uri="{FF2B5EF4-FFF2-40B4-BE49-F238E27FC236}">
                <a16:creationId xmlns:a16="http://schemas.microsoft.com/office/drawing/2014/main" id="{E73D3379-766E-922F-0406-4AB0DBD68FA5}"/>
              </a:ext>
            </a:extLst>
          </p:cNvPr>
          <p:cNvSpPr>
            <a:spLocks noGrp="1"/>
          </p:cNvSpPr>
          <p:nvPr>
            <p:ph type="ctrTitle"/>
          </p:nvPr>
        </p:nvSpPr>
        <p:spPr>
          <a:xfrm>
            <a:off x="580768" y="1445342"/>
            <a:ext cx="7412858" cy="1983658"/>
          </a:xfrm>
        </p:spPr>
        <p:txBody>
          <a:bodyPr anchor="b"/>
          <a:lstStyle/>
          <a:p>
            <a:pPr algn="just"/>
            <a:r>
              <a:rPr lang="en-US" dirty="0"/>
              <a:t>Comparison of reference upper-air GRUAN and homogenized RHARM data with GNSS-RO.</a:t>
            </a:r>
          </a:p>
        </p:txBody>
      </p:sp>
    </p:spTree>
    <p:extLst>
      <p:ext uri="{BB962C8B-B14F-4D97-AF65-F5344CB8AC3E}">
        <p14:creationId xmlns:p14="http://schemas.microsoft.com/office/powerpoint/2010/main" val="193192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66854-D5B5-6DF8-E9F8-2E8F77D03C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A1A5DDB-9923-6B26-C444-CA53C7FABE97}"/>
              </a:ext>
            </a:extLst>
          </p:cNvPr>
          <p:cNvSpPr>
            <a:spLocks noGrp="1"/>
          </p:cNvSpPr>
          <p:nvPr>
            <p:ph type="ctrTitle"/>
          </p:nvPr>
        </p:nvSpPr>
        <p:spPr>
          <a:xfrm>
            <a:off x="296561" y="304799"/>
            <a:ext cx="9742173" cy="518161"/>
          </a:xfrm>
        </p:spPr>
        <p:txBody>
          <a:bodyPr/>
          <a:lstStyle/>
          <a:p>
            <a:r>
              <a:rPr lang="en-US" dirty="0"/>
              <a:t>Temperature comparison: IGRA and RHARM with GNSS-RO</a:t>
            </a:r>
          </a:p>
        </p:txBody>
      </p:sp>
      <p:sp>
        <p:nvSpPr>
          <p:cNvPr id="3" name="Segnaposto contenuto 2">
            <a:extLst>
              <a:ext uri="{FF2B5EF4-FFF2-40B4-BE49-F238E27FC236}">
                <a16:creationId xmlns:a16="http://schemas.microsoft.com/office/drawing/2014/main" id="{9215AA79-F8F0-AED9-73A8-5D06BFE5ED02}"/>
              </a:ext>
            </a:extLst>
          </p:cNvPr>
          <p:cNvSpPr>
            <a:spLocks noGrp="1"/>
          </p:cNvSpPr>
          <p:nvPr>
            <p:ph idx="1"/>
          </p:nvPr>
        </p:nvSpPr>
        <p:spPr>
          <a:xfrm>
            <a:off x="296562" y="1209041"/>
            <a:ext cx="4671208" cy="4857462"/>
          </a:xfrm>
        </p:spPr>
        <p:txBody>
          <a:bodyPr>
            <a:normAutofit lnSpcReduction="10000"/>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As for relative humidity, the comparisons were carried out at different latitude ranges on the average annual profile. The differences and RMSE for stations in the Northern Hemisphere mid-latitudes (NH, 25°N-60°N) are shown in the figure.</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highlights a similar difference up to 250 </a:t>
            </a:r>
            <a:r>
              <a:rPr lang="en-US" sz="1800" dirty="0" err="1">
                <a:solidFill>
                  <a:srgbClr val="002060"/>
                </a:solidFill>
                <a:latin typeface="Calibri"/>
              </a:rPr>
              <a:t>hPa</a:t>
            </a:r>
            <a:r>
              <a:rPr lang="en-US" sz="1800" dirty="0">
                <a:solidFill>
                  <a:srgbClr val="002060"/>
                </a:solidFill>
                <a:latin typeface="Calibri"/>
              </a:rPr>
              <a:t>, while, at lower pressure, the IGRA difference (in orange) is less than the RHARM difference (in blue). </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bias of GNSS-RO and IGRA is enhanced in the comparison with RHARM. This indicates an additional 0.1 K bias in the GNSS-RO temperature profile.</a:t>
            </a:r>
          </a:p>
        </p:txBody>
      </p:sp>
      <p:sp>
        <p:nvSpPr>
          <p:cNvPr id="4" name="Sottotitolo 3">
            <a:extLst>
              <a:ext uri="{FF2B5EF4-FFF2-40B4-BE49-F238E27FC236}">
                <a16:creationId xmlns:a16="http://schemas.microsoft.com/office/drawing/2014/main" id="{3317F67E-FDB9-98B9-DCE1-363FC0035889}"/>
              </a:ext>
            </a:extLst>
          </p:cNvPr>
          <p:cNvSpPr>
            <a:spLocks noGrp="1"/>
          </p:cNvSpPr>
          <p:nvPr>
            <p:ph type="subTitle" idx="10"/>
          </p:nvPr>
        </p:nvSpPr>
        <p:spPr>
          <a:xfrm>
            <a:off x="375921" y="6384022"/>
            <a:ext cx="4671208" cy="473977"/>
          </a:xfrm>
        </p:spPr>
        <p:txBody>
          <a:bodyPr/>
          <a:lstStyle/>
          <a:p>
            <a:endParaRPr lang="it-IT" dirty="0"/>
          </a:p>
        </p:txBody>
      </p:sp>
      <p:pic>
        <p:nvPicPr>
          <p:cNvPr id="6" name="Immagine 5">
            <a:extLst>
              <a:ext uri="{FF2B5EF4-FFF2-40B4-BE49-F238E27FC236}">
                <a16:creationId xmlns:a16="http://schemas.microsoft.com/office/drawing/2014/main" id="{51F9208A-35A2-42A9-1D21-7FAEE24FC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178" y="755705"/>
            <a:ext cx="6581901" cy="5608653"/>
          </a:xfrm>
          <a:prstGeom prst="rect">
            <a:avLst/>
          </a:prstGeom>
        </p:spPr>
      </p:pic>
    </p:spTree>
    <p:extLst>
      <p:ext uri="{BB962C8B-B14F-4D97-AF65-F5344CB8AC3E}">
        <p14:creationId xmlns:p14="http://schemas.microsoft.com/office/powerpoint/2010/main" val="9608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7F2D-10A0-60A8-CDC2-5C19C1ECB25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8D0FAD4-21F3-8FA9-2983-BC734628E18D}"/>
              </a:ext>
            </a:extLst>
          </p:cNvPr>
          <p:cNvSpPr>
            <a:spLocks noGrp="1"/>
          </p:cNvSpPr>
          <p:nvPr>
            <p:ph type="ctrTitle"/>
          </p:nvPr>
        </p:nvSpPr>
        <p:spPr>
          <a:xfrm>
            <a:off x="296561" y="304799"/>
            <a:ext cx="9742173" cy="518161"/>
          </a:xfrm>
        </p:spPr>
        <p:txBody>
          <a:bodyPr/>
          <a:lstStyle/>
          <a:p>
            <a:r>
              <a:rPr lang="en-US" dirty="0"/>
              <a:t>Temperature comparison: IGRA and RHARM with GNSS-RO</a:t>
            </a:r>
          </a:p>
        </p:txBody>
      </p:sp>
      <p:sp>
        <p:nvSpPr>
          <p:cNvPr id="3" name="Segnaposto contenuto 2">
            <a:extLst>
              <a:ext uri="{FF2B5EF4-FFF2-40B4-BE49-F238E27FC236}">
                <a16:creationId xmlns:a16="http://schemas.microsoft.com/office/drawing/2014/main" id="{74F4AFE9-8A42-E299-0B52-F360A1111501}"/>
              </a:ext>
            </a:extLst>
          </p:cNvPr>
          <p:cNvSpPr>
            <a:spLocks noGrp="1"/>
          </p:cNvSpPr>
          <p:nvPr>
            <p:ph idx="1"/>
          </p:nvPr>
        </p:nvSpPr>
        <p:spPr>
          <a:xfrm>
            <a:off x="296561" y="796092"/>
            <a:ext cx="11777451" cy="914727"/>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On the left, the difference for the Northern Hemisphere polar latitudes (NP, 60°N-90°N) and on the right for the Tropics (TR, 25°S-25°N). The bias of GNSS-RO and IGRA is enhanced in the comparison with RHARM, indicating an additional 0.2 K bias for NP and 0.3 K for TR in the GNSS-RO temperature profile. </a:t>
            </a:r>
          </a:p>
        </p:txBody>
      </p:sp>
      <p:sp>
        <p:nvSpPr>
          <p:cNvPr id="4" name="Sottotitolo 3">
            <a:extLst>
              <a:ext uri="{FF2B5EF4-FFF2-40B4-BE49-F238E27FC236}">
                <a16:creationId xmlns:a16="http://schemas.microsoft.com/office/drawing/2014/main" id="{0C447BC9-3628-F507-8B82-08ACD0D127C3}"/>
              </a:ext>
            </a:extLst>
          </p:cNvPr>
          <p:cNvSpPr>
            <a:spLocks noGrp="1"/>
          </p:cNvSpPr>
          <p:nvPr>
            <p:ph type="subTitle" idx="10"/>
          </p:nvPr>
        </p:nvSpPr>
        <p:spPr>
          <a:xfrm>
            <a:off x="375921" y="6384022"/>
            <a:ext cx="4671208" cy="473977"/>
          </a:xfrm>
        </p:spPr>
        <p:txBody>
          <a:bodyPr/>
          <a:lstStyle/>
          <a:p>
            <a:endParaRPr lang="it-IT" dirty="0"/>
          </a:p>
        </p:txBody>
      </p:sp>
      <p:pic>
        <p:nvPicPr>
          <p:cNvPr id="5" name="Immagine 4">
            <a:extLst>
              <a:ext uri="{FF2B5EF4-FFF2-40B4-BE49-F238E27FC236}">
                <a16:creationId xmlns:a16="http://schemas.microsoft.com/office/drawing/2014/main" id="{BD4A9158-433B-BE0E-80A7-2B7872A8EC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5922" y="1646845"/>
            <a:ext cx="5444776" cy="4711120"/>
          </a:xfrm>
          <a:prstGeom prst="rect">
            <a:avLst/>
          </a:prstGeom>
        </p:spPr>
      </p:pic>
      <p:pic>
        <p:nvPicPr>
          <p:cNvPr id="7" name="Immagine 6">
            <a:extLst>
              <a:ext uri="{FF2B5EF4-FFF2-40B4-BE49-F238E27FC236}">
                <a16:creationId xmlns:a16="http://schemas.microsoft.com/office/drawing/2014/main" id="{B49DA21D-AB24-9D9B-04BE-C39D5E25F8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03165" y="1646846"/>
            <a:ext cx="5507659" cy="4711118"/>
          </a:xfrm>
          <a:prstGeom prst="rect">
            <a:avLst/>
          </a:prstGeom>
        </p:spPr>
      </p:pic>
    </p:spTree>
    <p:extLst>
      <p:ext uri="{BB962C8B-B14F-4D97-AF65-F5344CB8AC3E}">
        <p14:creationId xmlns:p14="http://schemas.microsoft.com/office/powerpoint/2010/main" val="25263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DE7A-55DD-69C1-8477-1E92B38AF0B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C5365F5-A31A-41F4-8A14-0195958F4F0C}"/>
              </a:ext>
            </a:extLst>
          </p:cNvPr>
          <p:cNvSpPr>
            <a:spLocks noGrp="1"/>
          </p:cNvSpPr>
          <p:nvPr>
            <p:ph type="ctrTitle"/>
          </p:nvPr>
        </p:nvSpPr>
        <p:spPr>
          <a:xfrm>
            <a:off x="296561" y="304799"/>
            <a:ext cx="9742173" cy="518161"/>
          </a:xfrm>
        </p:spPr>
        <p:txBody>
          <a:bodyPr/>
          <a:lstStyle/>
          <a:p>
            <a:r>
              <a:rPr lang="en-US" dirty="0"/>
              <a:t>Temperature comparison: IGRA and RHARM with GNSS-RO</a:t>
            </a:r>
          </a:p>
        </p:txBody>
      </p:sp>
      <p:sp>
        <p:nvSpPr>
          <p:cNvPr id="3" name="Segnaposto contenuto 2">
            <a:extLst>
              <a:ext uri="{FF2B5EF4-FFF2-40B4-BE49-F238E27FC236}">
                <a16:creationId xmlns:a16="http://schemas.microsoft.com/office/drawing/2014/main" id="{E6EA32FA-DE99-53EA-21A7-73FAFFB76C5D}"/>
              </a:ext>
            </a:extLst>
          </p:cNvPr>
          <p:cNvSpPr>
            <a:spLocks noGrp="1"/>
          </p:cNvSpPr>
          <p:nvPr>
            <p:ph idx="1"/>
          </p:nvPr>
        </p:nvSpPr>
        <p:spPr>
          <a:xfrm>
            <a:off x="296562" y="1209041"/>
            <a:ext cx="4671208" cy="4700146"/>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shows an example of the moving average temperature differences for the </a:t>
            </a:r>
            <a:r>
              <a:rPr lang="en-US" sz="1800" dirty="0" err="1">
                <a:solidFill>
                  <a:srgbClr val="002060"/>
                </a:solidFill>
                <a:latin typeface="Calibri"/>
              </a:rPr>
              <a:t>Sodankyla</a:t>
            </a:r>
            <a:r>
              <a:rPr lang="en-US" sz="1800" dirty="0">
                <a:solidFill>
                  <a:srgbClr val="002060"/>
                </a:solidFill>
                <a:latin typeface="Calibri"/>
              </a:rPr>
              <a:t> station (67.37°N, 26.63°W) for the 50-1 </a:t>
            </a:r>
            <a:r>
              <a:rPr lang="en-US" sz="1800" dirty="0" err="1">
                <a:solidFill>
                  <a:srgbClr val="002060"/>
                </a:solidFill>
                <a:latin typeface="Calibri"/>
              </a:rPr>
              <a:t>hPa</a:t>
            </a:r>
            <a:r>
              <a:rPr lang="en-US" sz="1800" dirty="0">
                <a:solidFill>
                  <a:srgbClr val="002060"/>
                </a:solidFill>
                <a:latin typeface="Calibri"/>
              </a:rPr>
              <a:t> atmospheric level.</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shows smaller differences for IGRA measurements, except for the periods 2010-2012 and 2015-2016, compared to RHARM, compared to GNSS-RO.</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algn="just">
              <a:spcAft>
                <a:spcPts val="1200"/>
              </a:spcAft>
              <a:defRPr sz="1800" b="0" i="0" u="none" strike="noStrike" kern="0" cap="none" spc="0" baseline="0">
                <a:solidFill>
                  <a:srgbClr val="000000"/>
                </a:solidFill>
                <a:uFillTx/>
              </a:defRPr>
            </a:pPr>
            <a:r>
              <a:rPr lang="en-US" sz="1800" dirty="0">
                <a:solidFill>
                  <a:srgbClr val="002060"/>
                </a:solidFill>
                <a:latin typeface="Calibri"/>
              </a:rPr>
              <a:t>Furthermore, for the 2018-2021 period, the RHARM differences overlap with those of IGRA due to the smaller amount of available data.</a:t>
            </a:r>
          </a:p>
        </p:txBody>
      </p:sp>
      <p:sp>
        <p:nvSpPr>
          <p:cNvPr id="4" name="Sottotitolo 3">
            <a:extLst>
              <a:ext uri="{FF2B5EF4-FFF2-40B4-BE49-F238E27FC236}">
                <a16:creationId xmlns:a16="http://schemas.microsoft.com/office/drawing/2014/main" id="{82FAD51E-9FFF-BC95-0BC9-94A38EFD9D9D}"/>
              </a:ext>
            </a:extLst>
          </p:cNvPr>
          <p:cNvSpPr>
            <a:spLocks noGrp="1"/>
          </p:cNvSpPr>
          <p:nvPr>
            <p:ph type="subTitle" idx="10"/>
          </p:nvPr>
        </p:nvSpPr>
        <p:spPr>
          <a:xfrm>
            <a:off x="375921" y="6384022"/>
            <a:ext cx="4671208" cy="473977"/>
          </a:xfrm>
        </p:spPr>
        <p:txBody>
          <a:bodyPr/>
          <a:lstStyle/>
          <a:p>
            <a:endParaRPr lang="it-IT" dirty="0"/>
          </a:p>
        </p:txBody>
      </p:sp>
      <p:pic>
        <p:nvPicPr>
          <p:cNvPr id="5" name="Immagine 4">
            <a:extLst>
              <a:ext uri="{FF2B5EF4-FFF2-40B4-BE49-F238E27FC236}">
                <a16:creationId xmlns:a16="http://schemas.microsoft.com/office/drawing/2014/main" id="{E7F1839C-CBB7-1F9B-D210-3735EE099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767945"/>
            <a:ext cx="4773784" cy="5582337"/>
          </a:xfrm>
          <a:prstGeom prst="rect">
            <a:avLst/>
          </a:prstGeom>
        </p:spPr>
      </p:pic>
    </p:spTree>
    <p:extLst>
      <p:ext uri="{BB962C8B-B14F-4D97-AF65-F5344CB8AC3E}">
        <p14:creationId xmlns:p14="http://schemas.microsoft.com/office/powerpoint/2010/main" val="429174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864A-C455-719F-E622-396761C2AA5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13E8C4B-E231-D01C-CCA3-FF2F679D4B24}"/>
              </a:ext>
            </a:extLst>
          </p:cNvPr>
          <p:cNvSpPr>
            <a:spLocks noGrp="1"/>
          </p:cNvSpPr>
          <p:nvPr>
            <p:ph type="ctrTitle"/>
          </p:nvPr>
        </p:nvSpPr>
        <p:spPr>
          <a:xfrm>
            <a:off x="296561" y="304799"/>
            <a:ext cx="9919155" cy="518161"/>
          </a:xfrm>
        </p:spPr>
        <p:txBody>
          <a:bodyPr/>
          <a:lstStyle/>
          <a:p>
            <a:r>
              <a:rPr lang="en-US" sz="3000" dirty="0"/>
              <a:t>Relative Humidity comparison: IGRA and RHARM with GNSS-RO</a:t>
            </a:r>
          </a:p>
        </p:txBody>
      </p:sp>
      <p:sp>
        <p:nvSpPr>
          <p:cNvPr id="3" name="Segnaposto contenuto 2">
            <a:extLst>
              <a:ext uri="{FF2B5EF4-FFF2-40B4-BE49-F238E27FC236}">
                <a16:creationId xmlns:a16="http://schemas.microsoft.com/office/drawing/2014/main" id="{82E3A040-E900-25D8-42C0-927B4988BB6D}"/>
              </a:ext>
            </a:extLst>
          </p:cNvPr>
          <p:cNvSpPr>
            <a:spLocks noGrp="1"/>
          </p:cNvSpPr>
          <p:nvPr>
            <p:ph idx="1"/>
          </p:nvPr>
        </p:nvSpPr>
        <p:spPr>
          <a:xfrm>
            <a:off x="296562" y="1209040"/>
            <a:ext cx="4671208" cy="4886959"/>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As for the temperature, the comparisons were carried out at different latitude ranges on the average annual profile. The differences and RMSE for stations in the Northern Hemisphere mid-latitudes (NH, 25°N-60°N) are shown in the figure.</a:t>
            </a: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highlights a similar difference for the whole profile, except for 200 </a:t>
            </a:r>
            <a:r>
              <a:rPr lang="en-US" sz="1800" dirty="0" err="1">
                <a:solidFill>
                  <a:srgbClr val="002060"/>
                </a:solidFill>
                <a:latin typeface="Calibri"/>
              </a:rPr>
              <a:t>hPa</a:t>
            </a:r>
            <a:r>
              <a:rPr lang="en-US" sz="1800" dirty="0">
                <a:solidFill>
                  <a:srgbClr val="002060"/>
                </a:solidFill>
                <a:latin typeface="Calibri"/>
              </a:rPr>
              <a:t>, where the differences of IGRA (in orange) and RHARM (in blue) with GNSS-RO differ by 4%. Typically, the RHARM difference is less than the IGRA difference.</a:t>
            </a: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bias of GNSS-RO and IGRA is enhanced in the comparison with RHARM. This indicates an additional 6% bias in the GNSS-RO relative humidity profile.</a:t>
            </a:r>
          </a:p>
        </p:txBody>
      </p:sp>
      <p:sp>
        <p:nvSpPr>
          <p:cNvPr id="4" name="Sottotitolo 3">
            <a:extLst>
              <a:ext uri="{FF2B5EF4-FFF2-40B4-BE49-F238E27FC236}">
                <a16:creationId xmlns:a16="http://schemas.microsoft.com/office/drawing/2014/main" id="{0869CAA2-CAB1-0346-E59A-12B714DC3B40}"/>
              </a:ext>
            </a:extLst>
          </p:cNvPr>
          <p:cNvSpPr>
            <a:spLocks noGrp="1"/>
          </p:cNvSpPr>
          <p:nvPr>
            <p:ph type="subTitle" idx="10"/>
          </p:nvPr>
        </p:nvSpPr>
        <p:spPr>
          <a:xfrm>
            <a:off x="375921" y="6384022"/>
            <a:ext cx="4671208" cy="473977"/>
          </a:xfrm>
        </p:spPr>
        <p:txBody>
          <a:bodyPr/>
          <a:lstStyle/>
          <a:p>
            <a:endParaRPr lang="it-IT" dirty="0"/>
          </a:p>
        </p:txBody>
      </p:sp>
      <p:pic>
        <p:nvPicPr>
          <p:cNvPr id="5" name="Immagine 4">
            <a:extLst>
              <a:ext uri="{FF2B5EF4-FFF2-40B4-BE49-F238E27FC236}">
                <a16:creationId xmlns:a16="http://schemas.microsoft.com/office/drawing/2014/main" id="{0F41FC11-8EFB-AC4D-7A31-C2EC4173E8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6138" y="822960"/>
            <a:ext cx="6441236" cy="5388705"/>
          </a:xfrm>
          <a:prstGeom prst="rect">
            <a:avLst/>
          </a:prstGeom>
        </p:spPr>
      </p:pic>
    </p:spTree>
    <p:extLst>
      <p:ext uri="{BB962C8B-B14F-4D97-AF65-F5344CB8AC3E}">
        <p14:creationId xmlns:p14="http://schemas.microsoft.com/office/powerpoint/2010/main" val="50798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8F7A-90F3-8DC6-E6A2-0280FC2421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B70A8BA-E11B-6F9D-78AB-B568B7478BDC}"/>
              </a:ext>
            </a:extLst>
          </p:cNvPr>
          <p:cNvSpPr>
            <a:spLocks noGrp="1"/>
          </p:cNvSpPr>
          <p:nvPr>
            <p:ph type="ctrTitle"/>
          </p:nvPr>
        </p:nvSpPr>
        <p:spPr>
          <a:xfrm>
            <a:off x="296561" y="304799"/>
            <a:ext cx="9919155" cy="518161"/>
          </a:xfrm>
        </p:spPr>
        <p:txBody>
          <a:bodyPr/>
          <a:lstStyle/>
          <a:p>
            <a:r>
              <a:rPr lang="en-US" sz="3000" dirty="0"/>
              <a:t>Relative Humidity comparison: IGRA and RHARM with GNSS-RO</a:t>
            </a:r>
          </a:p>
        </p:txBody>
      </p:sp>
      <p:sp>
        <p:nvSpPr>
          <p:cNvPr id="3" name="Segnaposto contenuto 2">
            <a:extLst>
              <a:ext uri="{FF2B5EF4-FFF2-40B4-BE49-F238E27FC236}">
                <a16:creationId xmlns:a16="http://schemas.microsoft.com/office/drawing/2014/main" id="{58BD8726-D666-7A01-5E62-31DBDFA6184A}"/>
              </a:ext>
            </a:extLst>
          </p:cNvPr>
          <p:cNvSpPr>
            <a:spLocks noGrp="1"/>
          </p:cNvSpPr>
          <p:nvPr>
            <p:ph idx="1"/>
          </p:nvPr>
        </p:nvSpPr>
        <p:spPr>
          <a:xfrm>
            <a:off x="375921" y="822960"/>
            <a:ext cx="11629968" cy="914727"/>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On the left, the difference for the Northern Hemisphere polar latitudes (NP, 60°N-90°N) and on the right for the Tropics (TR, 25°S-25°N). The bias of GNSS-RO and IGRA is enhanced in the comparison with RHARM, indicating an additional 6% bias for NP and 12% for TR in the GNSS-RO relative humidity profile. </a:t>
            </a:r>
          </a:p>
        </p:txBody>
      </p:sp>
      <p:sp>
        <p:nvSpPr>
          <p:cNvPr id="4" name="Sottotitolo 3">
            <a:extLst>
              <a:ext uri="{FF2B5EF4-FFF2-40B4-BE49-F238E27FC236}">
                <a16:creationId xmlns:a16="http://schemas.microsoft.com/office/drawing/2014/main" id="{703711E0-1432-71E6-2382-FABB24D605E4}"/>
              </a:ext>
            </a:extLst>
          </p:cNvPr>
          <p:cNvSpPr>
            <a:spLocks noGrp="1"/>
          </p:cNvSpPr>
          <p:nvPr>
            <p:ph type="subTitle" idx="10"/>
          </p:nvPr>
        </p:nvSpPr>
        <p:spPr>
          <a:xfrm>
            <a:off x="375921" y="6384022"/>
            <a:ext cx="4671208" cy="473977"/>
          </a:xfrm>
        </p:spPr>
        <p:txBody>
          <a:bodyPr/>
          <a:lstStyle/>
          <a:p>
            <a:endParaRPr lang="it-IT" dirty="0"/>
          </a:p>
        </p:txBody>
      </p:sp>
      <p:pic>
        <p:nvPicPr>
          <p:cNvPr id="6" name="Immagine 5">
            <a:extLst>
              <a:ext uri="{FF2B5EF4-FFF2-40B4-BE49-F238E27FC236}">
                <a16:creationId xmlns:a16="http://schemas.microsoft.com/office/drawing/2014/main" id="{7B3EF071-69B7-7680-5B83-A1728DE964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6562" y="1716572"/>
            <a:ext cx="5528260" cy="4641140"/>
          </a:xfrm>
          <a:prstGeom prst="rect">
            <a:avLst/>
          </a:prstGeom>
        </p:spPr>
      </p:pic>
      <p:pic>
        <p:nvPicPr>
          <p:cNvPr id="7" name="Immagine 6">
            <a:extLst>
              <a:ext uri="{FF2B5EF4-FFF2-40B4-BE49-F238E27FC236}">
                <a16:creationId xmlns:a16="http://schemas.microsoft.com/office/drawing/2014/main" id="{B647E7D4-20D6-CB05-926F-513B3BBF04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1712" y="1737687"/>
            <a:ext cx="5528260" cy="4624029"/>
          </a:xfrm>
          <a:prstGeom prst="rect">
            <a:avLst/>
          </a:prstGeom>
        </p:spPr>
      </p:pic>
    </p:spTree>
    <p:extLst>
      <p:ext uri="{BB962C8B-B14F-4D97-AF65-F5344CB8AC3E}">
        <p14:creationId xmlns:p14="http://schemas.microsoft.com/office/powerpoint/2010/main" val="95877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DE31-370E-F47F-20FE-2A6E1FC3C8E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4DB2A11-183D-83E3-5E4E-EBEC472755B4}"/>
              </a:ext>
            </a:extLst>
          </p:cNvPr>
          <p:cNvSpPr>
            <a:spLocks noGrp="1"/>
          </p:cNvSpPr>
          <p:nvPr>
            <p:ph type="ctrTitle"/>
          </p:nvPr>
        </p:nvSpPr>
        <p:spPr>
          <a:xfrm>
            <a:off x="296561" y="304799"/>
            <a:ext cx="9919155" cy="518161"/>
          </a:xfrm>
        </p:spPr>
        <p:txBody>
          <a:bodyPr/>
          <a:lstStyle/>
          <a:p>
            <a:r>
              <a:rPr lang="en-US" sz="3000" dirty="0"/>
              <a:t>Relative Humidity comparison: IGRA and RHARM with GNSS-RO</a:t>
            </a:r>
          </a:p>
        </p:txBody>
      </p:sp>
      <p:sp>
        <p:nvSpPr>
          <p:cNvPr id="3" name="Segnaposto contenuto 2">
            <a:extLst>
              <a:ext uri="{FF2B5EF4-FFF2-40B4-BE49-F238E27FC236}">
                <a16:creationId xmlns:a16="http://schemas.microsoft.com/office/drawing/2014/main" id="{EFAFDC5A-32B5-0FE1-87D8-8634CBA34968}"/>
              </a:ext>
            </a:extLst>
          </p:cNvPr>
          <p:cNvSpPr>
            <a:spLocks noGrp="1"/>
          </p:cNvSpPr>
          <p:nvPr>
            <p:ph idx="1"/>
          </p:nvPr>
        </p:nvSpPr>
        <p:spPr>
          <a:xfrm>
            <a:off x="296562" y="1209040"/>
            <a:ext cx="4671208" cy="4326521"/>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shows an example of the moving average relative humidity differences for the </a:t>
            </a:r>
            <a:r>
              <a:rPr lang="en-US" sz="1800" dirty="0" err="1">
                <a:solidFill>
                  <a:srgbClr val="002060"/>
                </a:solidFill>
                <a:latin typeface="Calibri"/>
              </a:rPr>
              <a:t>Sodankyla</a:t>
            </a:r>
            <a:r>
              <a:rPr lang="en-US" sz="1800" dirty="0">
                <a:solidFill>
                  <a:srgbClr val="002060"/>
                </a:solidFill>
                <a:latin typeface="Calibri"/>
              </a:rPr>
              <a:t> station (67.37°N, 26.63°W) for the 250 </a:t>
            </a:r>
            <a:r>
              <a:rPr lang="en-US" sz="1800" dirty="0" err="1">
                <a:solidFill>
                  <a:srgbClr val="002060"/>
                </a:solidFill>
                <a:latin typeface="Calibri"/>
              </a:rPr>
              <a:t>hPa</a:t>
            </a:r>
            <a:r>
              <a:rPr lang="en-US" sz="1800" dirty="0">
                <a:solidFill>
                  <a:srgbClr val="002060"/>
                </a:solidFill>
                <a:latin typeface="Calibri"/>
              </a:rPr>
              <a:t> atmospheric level. </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shows smaller differences for RHARM measurements (in blue), compared to IGRA (in orange), compared to GNSS-RO.</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Furthermore, for the 2018-2021 period, the RHARM differences overlap with those of IGRA due to the smaller amount of available data.</a:t>
            </a:r>
          </a:p>
        </p:txBody>
      </p:sp>
      <p:sp>
        <p:nvSpPr>
          <p:cNvPr id="4" name="Sottotitolo 3">
            <a:extLst>
              <a:ext uri="{FF2B5EF4-FFF2-40B4-BE49-F238E27FC236}">
                <a16:creationId xmlns:a16="http://schemas.microsoft.com/office/drawing/2014/main" id="{284419F8-716F-B7A6-AB49-A15B57A61447}"/>
              </a:ext>
            </a:extLst>
          </p:cNvPr>
          <p:cNvSpPr>
            <a:spLocks noGrp="1"/>
          </p:cNvSpPr>
          <p:nvPr>
            <p:ph type="subTitle" idx="10"/>
          </p:nvPr>
        </p:nvSpPr>
        <p:spPr>
          <a:xfrm>
            <a:off x="375921" y="6384022"/>
            <a:ext cx="4671208" cy="473977"/>
          </a:xfrm>
        </p:spPr>
        <p:txBody>
          <a:bodyPr/>
          <a:lstStyle/>
          <a:p>
            <a:endParaRPr lang="it-IT" dirty="0"/>
          </a:p>
        </p:txBody>
      </p:sp>
      <p:pic>
        <p:nvPicPr>
          <p:cNvPr id="6" name="Immagine 5">
            <a:extLst>
              <a:ext uri="{FF2B5EF4-FFF2-40B4-BE49-F238E27FC236}">
                <a16:creationId xmlns:a16="http://schemas.microsoft.com/office/drawing/2014/main" id="{CB226F39-BB04-E797-4315-2A43E48689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822960"/>
            <a:ext cx="4671208" cy="5518036"/>
          </a:xfrm>
          <a:prstGeom prst="rect">
            <a:avLst/>
          </a:prstGeom>
        </p:spPr>
      </p:pic>
    </p:spTree>
    <p:extLst>
      <p:ext uri="{BB962C8B-B14F-4D97-AF65-F5344CB8AC3E}">
        <p14:creationId xmlns:p14="http://schemas.microsoft.com/office/powerpoint/2010/main" val="120997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78AC6-08C0-D63B-913E-506824555DFE}"/>
              </a:ext>
            </a:extLst>
          </p:cNvPr>
          <p:cNvSpPr>
            <a:spLocks noGrp="1"/>
          </p:cNvSpPr>
          <p:nvPr>
            <p:ph type="ctrTitle"/>
          </p:nvPr>
        </p:nvSpPr>
        <p:spPr/>
        <p:txBody>
          <a:bodyPr/>
          <a:lstStyle/>
          <a:p>
            <a:r>
              <a:rPr lang="it-IT" dirty="0" err="1"/>
              <a:t>Objective</a:t>
            </a:r>
            <a:endParaRPr lang="it-IT" dirty="0"/>
          </a:p>
        </p:txBody>
      </p:sp>
      <p:sp>
        <p:nvSpPr>
          <p:cNvPr id="3" name="Segnaposto contenuto 2">
            <a:extLst>
              <a:ext uri="{FF2B5EF4-FFF2-40B4-BE49-F238E27FC236}">
                <a16:creationId xmlns:a16="http://schemas.microsoft.com/office/drawing/2014/main" id="{2606A397-8731-52B4-260F-A9F664224DEC}"/>
              </a:ext>
            </a:extLst>
          </p:cNvPr>
          <p:cNvSpPr>
            <a:spLocks noGrp="1"/>
          </p:cNvSpPr>
          <p:nvPr>
            <p:ph idx="1"/>
          </p:nvPr>
        </p:nvSpPr>
        <p:spPr>
          <a:xfrm>
            <a:off x="296562" y="1209040"/>
            <a:ext cx="11529678" cy="4415012"/>
          </a:xfrm>
        </p:spPr>
        <p:txBody>
          <a:bodyPr>
            <a:normAutofit/>
          </a:bodyPr>
          <a:lstStyle/>
          <a:p>
            <a:pPr algn="just">
              <a:spcAft>
                <a:spcPts val="1200"/>
              </a:spcAft>
              <a:defRPr sz="1800" b="0" i="0" u="none" strike="noStrike" kern="0" cap="none" spc="0" baseline="0">
                <a:solidFill>
                  <a:srgbClr val="000000"/>
                </a:solidFill>
                <a:uFillTx/>
              </a:defRPr>
            </a:pPr>
            <a:r>
              <a:rPr lang="en-US" dirty="0">
                <a:solidFill>
                  <a:srgbClr val="002060"/>
                </a:solidFill>
                <a:latin typeface="Calibri"/>
              </a:rPr>
              <a:t>Compare data from spatially complete global upper-air measurements with:</a:t>
            </a:r>
          </a:p>
          <a:p>
            <a:pPr marL="800100" lvl="1" indent="-342900" algn="just">
              <a:spcAft>
                <a:spcPts val="1200"/>
              </a:spcAft>
              <a:defRPr sz="1800" b="0" i="0" u="none" strike="noStrike" kern="0" cap="none" spc="0" baseline="0">
                <a:solidFill>
                  <a:srgbClr val="000000"/>
                </a:solidFill>
                <a:uFillTx/>
              </a:defRPr>
            </a:pPr>
            <a:r>
              <a:rPr lang="en-US" dirty="0">
                <a:solidFill>
                  <a:srgbClr val="002060"/>
                </a:solidFill>
                <a:latin typeface="Calibri"/>
              </a:rPr>
              <a:t>GCOS Upper-Air Reference Network (</a:t>
            </a:r>
            <a:r>
              <a:rPr lang="en-US" b="1" dirty="0">
                <a:solidFill>
                  <a:srgbClr val="002060"/>
                </a:solidFill>
                <a:latin typeface="Calibri"/>
              </a:rPr>
              <a:t>GRUAN</a:t>
            </a:r>
            <a:r>
              <a:rPr lang="en-US" dirty="0">
                <a:solidFill>
                  <a:srgbClr val="002060"/>
                </a:solidFill>
                <a:latin typeface="Calibri"/>
              </a:rPr>
              <a:t>, www.gruan.org), for evaluating the accuracy of a novel bias-adjustment algorithm for temperature profiles;</a:t>
            </a:r>
          </a:p>
          <a:p>
            <a:pPr marL="800100" lvl="1" indent="-342900" algn="just">
              <a:spcAft>
                <a:spcPts val="1200"/>
              </a:spcAft>
              <a:defRPr sz="1800" b="0" i="0" u="none" strike="noStrike" kern="0" cap="none" spc="0" baseline="0">
                <a:solidFill>
                  <a:srgbClr val="000000"/>
                </a:solidFill>
                <a:uFillTx/>
              </a:defRPr>
            </a:pPr>
            <a:r>
              <a:rPr lang="en-US" dirty="0">
                <a:solidFill>
                  <a:srgbClr val="002060"/>
                </a:solidFill>
                <a:latin typeface="Calibri"/>
              </a:rPr>
              <a:t>Global Navigation Satellite Systems - Radio Occultation (</a:t>
            </a:r>
            <a:r>
              <a:rPr lang="en-US" b="1" dirty="0">
                <a:solidFill>
                  <a:srgbClr val="002060"/>
                </a:solidFill>
                <a:latin typeface="Calibri"/>
              </a:rPr>
              <a:t>GNSS-RO</a:t>
            </a:r>
            <a:r>
              <a:rPr lang="en-US" dirty="0">
                <a:solidFill>
                  <a:srgbClr val="002060"/>
                </a:solidFill>
                <a:latin typeface="Calibri"/>
              </a:rPr>
              <a:t>, https://rom-saf.eumetsat.int/) to assess performances of GNSS-RO temperature profiles in the UT/LS and relative humidity profiles.</a:t>
            </a:r>
          </a:p>
          <a:p>
            <a:pPr lvl="0" algn="just">
              <a:lnSpc>
                <a:spcPct val="100000"/>
              </a:lnSpc>
              <a:spcBef>
                <a:spcPts val="0"/>
              </a:spcBef>
              <a:spcAft>
                <a:spcPts val="1200"/>
              </a:spcAft>
              <a:defRPr sz="1800" b="0" i="0" u="none" strike="noStrike" kern="0" cap="none" spc="0" baseline="0">
                <a:solidFill>
                  <a:srgbClr val="000000"/>
                </a:solidFill>
                <a:uFillTx/>
              </a:defRPr>
            </a:pPr>
            <a:r>
              <a:rPr lang="en-US" dirty="0">
                <a:solidFill>
                  <a:srgbClr val="002060"/>
                </a:solidFill>
                <a:latin typeface="Calibri"/>
              </a:rPr>
              <a:t>For the comparison, data from the Integrated Global Radio Sounding Archive (</a:t>
            </a:r>
            <a:r>
              <a:rPr lang="en-US" b="1" dirty="0">
                <a:solidFill>
                  <a:srgbClr val="002060"/>
                </a:solidFill>
                <a:latin typeface="Calibri"/>
              </a:rPr>
              <a:t>IGRA</a:t>
            </a:r>
            <a:r>
              <a:rPr lang="en-US" dirty="0">
                <a:solidFill>
                  <a:srgbClr val="002060"/>
                </a:solidFill>
                <a:latin typeface="Calibri"/>
              </a:rPr>
              <a:t>), available from NOAA NCEI and the bias-adjusted </a:t>
            </a:r>
            <a:r>
              <a:rPr lang="en-US" dirty="0" err="1">
                <a:solidFill>
                  <a:srgbClr val="002060"/>
                </a:solidFill>
                <a:latin typeface="Calibri"/>
              </a:rPr>
              <a:t>Radiosounding</a:t>
            </a:r>
            <a:r>
              <a:rPr lang="en-US" dirty="0">
                <a:solidFill>
                  <a:srgbClr val="002060"/>
                </a:solidFill>
                <a:latin typeface="Calibri"/>
              </a:rPr>
              <a:t> </a:t>
            </a:r>
            <a:r>
              <a:rPr lang="en-US" dirty="0" err="1">
                <a:solidFill>
                  <a:srgbClr val="002060"/>
                </a:solidFill>
                <a:latin typeface="Calibri"/>
              </a:rPr>
              <a:t>HARMonization</a:t>
            </a:r>
            <a:r>
              <a:rPr lang="en-US" dirty="0">
                <a:solidFill>
                  <a:srgbClr val="002060"/>
                </a:solidFill>
                <a:latin typeface="Calibri"/>
              </a:rPr>
              <a:t> (</a:t>
            </a:r>
            <a:r>
              <a:rPr lang="en-US" b="1" dirty="0">
                <a:solidFill>
                  <a:srgbClr val="002060"/>
                </a:solidFill>
                <a:latin typeface="Calibri"/>
              </a:rPr>
              <a:t>RHARM</a:t>
            </a:r>
            <a:r>
              <a:rPr lang="en-US" dirty="0">
                <a:solidFill>
                  <a:srgbClr val="002060"/>
                </a:solidFill>
                <a:latin typeface="Calibri"/>
              </a:rPr>
              <a:t>) dataset, available from Copernicus Data Store (https://cds.climate.copernicus.eu/cdsapp#!/dataset/insitu-observations-igra-baseline-network?tab=overview), are considered.</a:t>
            </a:r>
          </a:p>
          <a:p>
            <a:pPr lvl="0" algn="just">
              <a:lnSpc>
                <a:spcPct val="100000"/>
              </a:lnSpc>
              <a:spcBef>
                <a:spcPts val="0"/>
              </a:spcBef>
              <a:spcAft>
                <a:spcPts val="1200"/>
              </a:spcAft>
              <a:defRPr sz="1800" b="0" i="0" u="none" strike="noStrike" kern="0" cap="none" spc="0" baseline="0">
                <a:solidFill>
                  <a:srgbClr val="000000"/>
                </a:solidFill>
                <a:uFillTx/>
              </a:defRPr>
            </a:pPr>
            <a:r>
              <a:rPr lang="en-US" dirty="0">
                <a:solidFill>
                  <a:srgbClr val="002060"/>
                </a:solidFill>
                <a:latin typeface="Calibri"/>
              </a:rPr>
              <a:t>This study focuses on a</a:t>
            </a:r>
            <a:r>
              <a:rPr lang="it-IT" dirty="0">
                <a:solidFill>
                  <a:srgbClr val="002060"/>
                </a:solidFill>
              </a:rPr>
              <a:t> subset of 100 RHARM stations </a:t>
            </a:r>
            <a:r>
              <a:rPr lang="en-US" noProof="0" dirty="0">
                <a:solidFill>
                  <a:srgbClr val="002060"/>
                </a:solidFill>
              </a:rPr>
              <a:t>with longest data records (since 2006).</a:t>
            </a:r>
            <a:endParaRPr lang="it-IT" dirty="0">
              <a:solidFill>
                <a:srgbClr val="002060"/>
              </a:solidFill>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dirty="0">
                <a:solidFill>
                  <a:srgbClr val="002060"/>
                </a:solidFill>
              </a:rPr>
              <a:t>The use of datasets like GRUAN and RHARM, where bias correction and uncertainty quantification are applied, enhances the reliability of comparisons and supports the development of robust climate indicators. </a:t>
            </a:r>
          </a:p>
        </p:txBody>
      </p:sp>
      <p:sp>
        <p:nvSpPr>
          <p:cNvPr id="4" name="Sottotitolo 3">
            <a:extLst>
              <a:ext uri="{FF2B5EF4-FFF2-40B4-BE49-F238E27FC236}">
                <a16:creationId xmlns:a16="http://schemas.microsoft.com/office/drawing/2014/main" id="{27F6F66E-69E1-2456-26FA-73FE1FCAA7E2}"/>
              </a:ext>
            </a:extLst>
          </p:cNvPr>
          <p:cNvSpPr>
            <a:spLocks noGrp="1"/>
          </p:cNvSpPr>
          <p:nvPr>
            <p:ph type="subTitle" idx="10"/>
          </p:nvPr>
        </p:nvSpPr>
        <p:spPr>
          <a:xfrm>
            <a:off x="375921" y="6384022"/>
            <a:ext cx="4671208" cy="473977"/>
          </a:xfrm>
        </p:spPr>
        <p:txBody>
          <a:bodyPr/>
          <a:lstStyle/>
          <a:p>
            <a:endParaRPr lang="it-IT" dirty="0"/>
          </a:p>
        </p:txBody>
      </p:sp>
    </p:spTree>
    <p:extLst>
      <p:ext uri="{BB962C8B-B14F-4D97-AF65-F5344CB8AC3E}">
        <p14:creationId xmlns:p14="http://schemas.microsoft.com/office/powerpoint/2010/main" val="317688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AED62-EEEE-46EC-4AEE-C418A31C218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26A3592-0DB8-734C-844A-2B328791206B}"/>
              </a:ext>
            </a:extLst>
          </p:cNvPr>
          <p:cNvSpPr>
            <a:spLocks noGrp="1"/>
          </p:cNvSpPr>
          <p:nvPr>
            <p:ph type="ctrTitle"/>
          </p:nvPr>
        </p:nvSpPr>
        <p:spPr/>
        <p:txBody>
          <a:bodyPr/>
          <a:lstStyle/>
          <a:p>
            <a:r>
              <a:rPr lang="it-IT" dirty="0"/>
              <a:t>GRUAN</a:t>
            </a:r>
          </a:p>
        </p:txBody>
      </p:sp>
      <p:sp>
        <p:nvSpPr>
          <p:cNvPr id="3" name="Segnaposto contenuto 2">
            <a:extLst>
              <a:ext uri="{FF2B5EF4-FFF2-40B4-BE49-F238E27FC236}">
                <a16:creationId xmlns:a16="http://schemas.microsoft.com/office/drawing/2014/main" id="{AD90222C-812C-798A-C305-CEA110D62FBA}"/>
              </a:ext>
            </a:extLst>
          </p:cNvPr>
          <p:cNvSpPr>
            <a:spLocks noGrp="1"/>
          </p:cNvSpPr>
          <p:nvPr>
            <p:ph idx="1"/>
          </p:nvPr>
        </p:nvSpPr>
        <p:spPr>
          <a:xfrm>
            <a:off x="296562" y="1209041"/>
            <a:ext cx="4671208" cy="4935733"/>
          </a:xfrm>
        </p:spPr>
        <p:txBody>
          <a:bodyPr>
            <a:normAutofit lnSpcReduction="10000"/>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GRUAN archive provides high-quality upper-air measurement data since 2008, including raw data and related metadata.</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33 sites worldwide, of which 14 are GRUAN-certified. </a:t>
            </a:r>
            <a:r>
              <a:rPr lang="en-US" sz="1800" b="1" dirty="0">
                <a:solidFill>
                  <a:srgbClr val="002060"/>
                </a:solidFill>
                <a:latin typeface="Calibri"/>
              </a:rPr>
              <a:t>In Italy</a:t>
            </a:r>
            <a:r>
              <a:rPr lang="en-US" sz="1800" dirty="0">
                <a:solidFill>
                  <a:srgbClr val="002060"/>
                </a:solidFill>
                <a:latin typeface="Calibri"/>
              </a:rPr>
              <a:t>: </a:t>
            </a:r>
            <a:r>
              <a:rPr lang="en-US" sz="1800" u="sng" dirty="0">
                <a:solidFill>
                  <a:srgbClr val="002060"/>
                </a:solidFill>
                <a:latin typeface="Calibri"/>
              </a:rPr>
              <a:t>Potenza</a:t>
            </a:r>
            <a:r>
              <a:rPr lang="en-US" sz="1800" dirty="0">
                <a:solidFill>
                  <a:srgbClr val="002060"/>
                </a:solidFill>
                <a:latin typeface="Calibri"/>
              </a:rPr>
              <a:t> (CIAO observatory) active since 2011 and certified in 2015, 2019 and 2024. In addition, Potenza hosts the backup of the GRUAN radiosonde database within its IT infrastructure.</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GRUAN observation processing is designed to adjust systematic errors in radiosonde measurements and to quantify how the uncertainties related to these error sources are derived. </a:t>
            </a:r>
          </a:p>
        </p:txBody>
      </p:sp>
      <p:sp>
        <p:nvSpPr>
          <p:cNvPr id="4" name="Sottotitolo 3">
            <a:extLst>
              <a:ext uri="{FF2B5EF4-FFF2-40B4-BE49-F238E27FC236}">
                <a16:creationId xmlns:a16="http://schemas.microsoft.com/office/drawing/2014/main" id="{99753DFF-28A1-581F-4FD7-73580F39A6A8}"/>
              </a:ext>
            </a:extLst>
          </p:cNvPr>
          <p:cNvSpPr>
            <a:spLocks noGrp="1"/>
          </p:cNvSpPr>
          <p:nvPr>
            <p:ph type="subTitle" idx="10"/>
          </p:nvPr>
        </p:nvSpPr>
        <p:spPr>
          <a:xfrm>
            <a:off x="375921" y="6384022"/>
            <a:ext cx="4671208" cy="473977"/>
          </a:xfrm>
        </p:spPr>
        <p:txBody>
          <a:bodyPr/>
          <a:lstStyle/>
          <a:p>
            <a:endParaRPr lang="it-IT" dirty="0"/>
          </a:p>
        </p:txBody>
      </p:sp>
      <p:pic>
        <p:nvPicPr>
          <p:cNvPr id="5" name="Immagine 4">
            <a:extLst>
              <a:ext uri="{FF2B5EF4-FFF2-40B4-BE49-F238E27FC236}">
                <a16:creationId xmlns:a16="http://schemas.microsoft.com/office/drawing/2014/main" id="{63D29FF1-6A36-243E-DBA8-17BCDDEF1B76}"/>
              </a:ext>
            </a:extLst>
          </p:cNvPr>
          <p:cNvPicPr>
            <a:picLocks noChangeAspect="1"/>
          </p:cNvPicPr>
          <p:nvPr/>
        </p:nvPicPr>
        <p:blipFill>
          <a:blip r:embed="rId2"/>
          <a:stretch>
            <a:fillRect/>
          </a:stretch>
        </p:blipFill>
        <p:spPr>
          <a:xfrm>
            <a:off x="5003025" y="1278209"/>
            <a:ext cx="6892413" cy="3912881"/>
          </a:xfrm>
          <a:prstGeom prst="rect">
            <a:avLst/>
          </a:prstGeom>
        </p:spPr>
      </p:pic>
      <p:pic>
        <p:nvPicPr>
          <p:cNvPr id="7" name="Immagine 6" descr="Immagine che contiene Elementi grafici, logo, grafica, design&#10;&#10;Il contenuto generato dall'IA potrebbe non essere corretto.">
            <a:extLst>
              <a:ext uri="{FF2B5EF4-FFF2-40B4-BE49-F238E27FC236}">
                <a16:creationId xmlns:a16="http://schemas.microsoft.com/office/drawing/2014/main" id="{3CA1A306-C061-B8B8-8249-0EABD15DC9AB}"/>
              </a:ext>
            </a:extLst>
          </p:cNvPr>
          <p:cNvPicPr>
            <a:picLocks noChangeAspect="1"/>
          </p:cNvPicPr>
          <p:nvPr/>
        </p:nvPicPr>
        <p:blipFill>
          <a:blip r:embed="rId3"/>
          <a:stretch>
            <a:fillRect/>
          </a:stretch>
        </p:blipFill>
        <p:spPr>
          <a:xfrm>
            <a:off x="6198724" y="5238669"/>
            <a:ext cx="2684755" cy="906105"/>
          </a:xfrm>
          <a:prstGeom prst="rect">
            <a:avLst/>
          </a:prstGeom>
        </p:spPr>
      </p:pic>
      <p:pic>
        <p:nvPicPr>
          <p:cNvPr id="9" name="Immagine 8" descr="Immagine che contiene Elementi grafici, Carattere, logo, grafica&#10;&#10;Il contenuto generato dall'IA potrebbe non essere corretto.">
            <a:extLst>
              <a:ext uri="{FF2B5EF4-FFF2-40B4-BE49-F238E27FC236}">
                <a16:creationId xmlns:a16="http://schemas.microsoft.com/office/drawing/2014/main" id="{83163244-F370-A08D-2A5F-BC20746E095F}"/>
              </a:ext>
            </a:extLst>
          </p:cNvPr>
          <p:cNvPicPr>
            <a:picLocks noChangeAspect="1"/>
          </p:cNvPicPr>
          <p:nvPr/>
        </p:nvPicPr>
        <p:blipFill>
          <a:blip r:embed="rId4"/>
          <a:stretch>
            <a:fillRect/>
          </a:stretch>
        </p:blipFill>
        <p:spPr>
          <a:xfrm>
            <a:off x="9118105" y="5238669"/>
            <a:ext cx="1718029" cy="1145353"/>
          </a:xfrm>
          <a:prstGeom prst="rect">
            <a:avLst/>
          </a:prstGeom>
        </p:spPr>
      </p:pic>
    </p:spTree>
    <p:extLst>
      <p:ext uri="{BB962C8B-B14F-4D97-AF65-F5344CB8AC3E}">
        <p14:creationId xmlns:p14="http://schemas.microsoft.com/office/powerpoint/2010/main" val="169161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7DC48-E821-98A8-AD1E-430F33AE587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141AD16-9FA2-040F-1CF7-D2869E056857}"/>
              </a:ext>
            </a:extLst>
          </p:cNvPr>
          <p:cNvSpPr>
            <a:spLocks noGrp="1"/>
          </p:cNvSpPr>
          <p:nvPr>
            <p:ph type="ctrTitle"/>
          </p:nvPr>
        </p:nvSpPr>
        <p:spPr/>
        <p:txBody>
          <a:bodyPr/>
          <a:lstStyle/>
          <a:p>
            <a:r>
              <a:rPr lang="en-US" dirty="0"/>
              <a:t>Temperature comparison: IGRA and RHARM with GRUAN </a:t>
            </a:r>
          </a:p>
        </p:txBody>
      </p:sp>
      <p:sp>
        <p:nvSpPr>
          <p:cNvPr id="3" name="Segnaposto contenuto 2">
            <a:extLst>
              <a:ext uri="{FF2B5EF4-FFF2-40B4-BE49-F238E27FC236}">
                <a16:creationId xmlns:a16="http://schemas.microsoft.com/office/drawing/2014/main" id="{765EB23F-C167-1237-E701-C00B13976F5B}"/>
              </a:ext>
            </a:extLst>
          </p:cNvPr>
          <p:cNvSpPr>
            <a:spLocks noGrp="1"/>
          </p:cNvSpPr>
          <p:nvPr>
            <p:ph idx="1"/>
          </p:nvPr>
        </p:nvSpPr>
        <p:spPr>
          <a:xfrm>
            <a:off x="296562" y="1209041"/>
            <a:ext cx="4671208" cy="4346186"/>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figure shows the comparison between the average differences of the GRUAN, IGRA and RHARM temperature profile data (full period from 2008 to 2022) at the mandatory levels from 850 </a:t>
            </a:r>
            <a:r>
              <a:rPr lang="en-US" sz="1800" dirty="0" err="1">
                <a:solidFill>
                  <a:srgbClr val="002060"/>
                </a:solidFill>
                <a:latin typeface="Calibri"/>
              </a:rPr>
              <a:t>hPa</a:t>
            </a:r>
            <a:r>
              <a:rPr lang="en-US" sz="1800" dirty="0">
                <a:solidFill>
                  <a:srgbClr val="002060"/>
                </a:solidFill>
                <a:latin typeface="Calibri"/>
              </a:rPr>
              <a:t> to 10 </a:t>
            </a:r>
            <a:r>
              <a:rPr lang="en-US" sz="1800" dirty="0" err="1">
                <a:solidFill>
                  <a:srgbClr val="002060"/>
                </a:solidFill>
                <a:latin typeface="Calibri"/>
              </a:rPr>
              <a:t>hPa</a:t>
            </a:r>
            <a:r>
              <a:rPr lang="en-US" sz="1800" dirty="0">
                <a:solidFill>
                  <a:srgbClr val="002060"/>
                </a:solidFill>
                <a:latin typeface="Calibri"/>
              </a:rPr>
              <a:t>.</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b="1" u="sng" dirty="0">
                <a:solidFill>
                  <a:srgbClr val="002060"/>
                </a:solidFill>
                <a:latin typeface="Calibri"/>
              </a:rPr>
              <a:t>Result:</a:t>
            </a:r>
            <a:r>
              <a:rPr lang="en-US" sz="1800" b="1" dirty="0">
                <a:solidFill>
                  <a:srgbClr val="002060"/>
                </a:solidFill>
                <a:latin typeface="Calibri"/>
              </a:rPr>
              <a:t> </a:t>
            </a:r>
            <a:r>
              <a:rPr lang="en-US" sz="1800" dirty="0">
                <a:solidFill>
                  <a:srgbClr val="002060"/>
                </a:solidFill>
                <a:latin typeface="Calibri"/>
              </a:rPr>
              <a:t>the comparison reveals that the profile of RHARM (in red) has smaller differences, up to 0.1 K, than IGRA (in blue), up to 0.25 K. This is due to the use of bias-adjustment algorithms in RHARM.</a:t>
            </a:r>
          </a:p>
          <a:p>
            <a:pPr lvl="0" algn="just">
              <a:lnSpc>
                <a:spcPct val="100000"/>
              </a:lnSpc>
              <a:spcBef>
                <a:spcPts val="0"/>
              </a:spcBef>
              <a:spcAft>
                <a:spcPts val="1200"/>
              </a:spcAft>
              <a:defRPr sz="1800" b="0" i="0" u="none" strike="noStrike" kern="0" cap="none" spc="0" baseline="0">
                <a:solidFill>
                  <a:srgbClr val="000000"/>
                </a:solidFill>
                <a:uFillTx/>
              </a:defRPr>
            </a:pPr>
            <a:endParaRPr lang="it-IT" dirty="0">
              <a:solidFill>
                <a:srgbClr val="002060"/>
              </a:solidFill>
            </a:endParaRPr>
          </a:p>
        </p:txBody>
      </p:sp>
      <p:sp>
        <p:nvSpPr>
          <p:cNvPr id="4" name="Sottotitolo 3">
            <a:extLst>
              <a:ext uri="{FF2B5EF4-FFF2-40B4-BE49-F238E27FC236}">
                <a16:creationId xmlns:a16="http://schemas.microsoft.com/office/drawing/2014/main" id="{B4765FB0-2247-4329-802D-86222CAEF29C}"/>
              </a:ext>
            </a:extLst>
          </p:cNvPr>
          <p:cNvSpPr>
            <a:spLocks noGrp="1"/>
          </p:cNvSpPr>
          <p:nvPr>
            <p:ph type="subTitle" idx="10"/>
          </p:nvPr>
        </p:nvSpPr>
        <p:spPr>
          <a:xfrm>
            <a:off x="375921" y="6384022"/>
            <a:ext cx="4671208" cy="473977"/>
          </a:xfrm>
        </p:spPr>
        <p:txBody>
          <a:bodyPr/>
          <a:lstStyle/>
          <a:p>
            <a:endParaRPr lang="it-IT" dirty="0"/>
          </a:p>
        </p:txBody>
      </p:sp>
      <p:pic>
        <p:nvPicPr>
          <p:cNvPr id="5" name="Immagine 4">
            <a:extLst>
              <a:ext uri="{FF2B5EF4-FFF2-40B4-BE49-F238E27FC236}">
                <a16:creationId xmlns:a16="http://schemas.microsoft.com/office/drawing/2014/main" id="{8565B888-C1C9-9904-6912-E7BA21F243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724457"/>
            <a:ext cx="4304935" cy="5409085"/>
          </a:xfrm>
          <a:prstGeom prst="rect">
            <a:avLst/>
          </a:prstGeom>
        </p:spPr>
      </p:pic>
    </p:spTree>
    <p:extLst>
      <p:ext uri="{BB962C8B-B14F-4D97-AF65-F5344CB8AC3E}">
        <p14:creationId xmlns:p14="http://schemas.microsoft.com/office/powerpoint/2010/main" val="284574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78AC6-08C0-D63B-913E-506824555DFE}"/>
              </a:ext>
            </a:extLst>
          </p:cNvPr>
          <p:cNvSpPr>
            <a:spLocks noGrp="1"/>
          </p:cNvSpPr>
          <p:nvPr>
            <p:ph type="ctrTitle"/>
          </p:nvPr>
        </p:nvSpPr>
        <p:spPr/>
        <p:txBody>
          <a:bodyPr/>
          <a:lstStyle/>
          <a:p>
            <a:r>
              <a:rPr lang="en-US" noProof="0" dirty="0"/>
              <a:t>Other results and outlooks</a:t>
            </a:r>
          </a:p>
        </p:txBody>
      </p:sp>
      <p:sp>
        <p:nvSpPr>
          <p:cNvPr id="3" name="Segnaposto contenuto 2">
            <a:extLst>
              <a:ext uri="{FF2B5EF4-FFF2-40B4-BE49-F238E27FC236}">
                <a16:creationId xmlns:a16="http://schemas.microsoft.com/office/drawing/2014/main" id="{2606A397-8731-52B4-260F-A9F664224DEC}"/>
              </a:ext>
            </a:extLst>
          </p:cNvPr>
          <p:cNvSpPr>
            <a:spLocks noGrp="1"/>
          </p:cNvSpPr>
          <p:nvPr>
            <p:ph idx="1"/>
          </p:nvPr>
        </p:nvSpPr>
        <p:spPr>
          <a:xfrm>
            <a:off x="296562" y="1209039"/>
            <a:ext cx="11529678" cy="5344161"/>
          </a:xfrm>
        </p:spPr>
        <p:txBody>
          <a:bodyPr>
            <a:normAutofit lnSpcReduction="10000"/>
          </a:bodyPr>
          <a:lstStyle/>
          <a:p>
            <a:pPr marL="342900" lvl="0" indent="-342900" algn="just">
              <a:lnSpc>
                <a:spcPct val="100000"/>
              </a:lnSpc>
              <a:spcBef>
                <a:spcPts val="0"/>
              </a:spcBef>
              <a:spcAft>
                <a:spcPts val="1200"/>
              </a:spcAft>
              <a:buFont typeface="Arial" panose="020B0604020202020204" pitchFamily="34" charset="0"/>
              <a:buChar char="•"/>
              <a:defRPr sz="1800" b="0" i="0" u="none" strike="noStrike" kern="0" cap="none" spc="0" baseline="0">
                <a:solidFill>
                  <a:srgbClr val="000000"/>
                </a:solidFill>
                <a:uFillTx/>
              </a:defRPr>
            </a:pPr>
            <a:r>
              <a:rPr lang="en-US" sz="1800" dirty="0">
                <a:solidFill>
                  <a:srgbClr val="002060"/>
                </a:solidFill>
                <a:latin typeface="Calibri"/>
              </a:rPr>
              <a:t>GNSS-RO data have been compared with RHARM and IGRA data by latitudinal sector (NP, 60°N-90°N; NH, 25°N-60°N; TR, 25°S-25°N), showing a bias for temperature and relative humidity, in the Upper Troposphere/Lower Stratosphere (</a:t>
            </a:r>
            <a:r>
              <a:rPr lang="en-US" sz="1800" b="1" dirty="0">
                <a:solidFill>
                  <a:srgbClr val="002060"/>
                </a:solidFill>
                <a:latin typeface="Calibri"/>
              </a:rPr>
              <a:t>UT/LS</a:t>
            </a:r>
            <a:r>
              <a:rPr lang="en-US" sz="1800" dirty="0">
                <a:solidFill>
                  <a:srgbClr val="002060"/>
                </a:solidFill>
                <a:latin typeface="Calibri"/>
              </a:rPr>
              <a:t>)</a:t>
            </a:r>
            <a:r>
              <a:rPr lang="en-US" sz="1800" b="1" dirty="0">
                <a:solidFill>
                  <a:srgbClr val="002060"/>
                </a:solidFill>
                <a:latin typeface="Calibri"/>
              </a:rPr>
              <a:t> </a:t>
            </a:r>
            <a:r>
              <a:rPr lang="en-US" sz="1800" dirty="0">
                <a:solidFill>
                  <a:srgbClr val="002060"/>
                </a:solidFill>
                <a:latin typeface="Calibri"/>
              </a:rPr>
              <a:t>up to:</a:t>
            </a:r>
          </a:p>
          <a:p>
            <a:pPr marL="342900" indent="-342900" algn="just">
              <a:spcAft>
                <a:spcPts val="1200"/>
              </a:spcAft>
              <a:buFont typeface="Arial" panose="020B0604020202020204" pitchFamily="34" charset="0"/>
              <a:buChar char="•"/>
              <a:defRPr sz="1800" b="0" i="0" u="none" strike="noStrike" kern="0" cap="none" spc="0" baseline="0">
                <a:solidFill>
                  <a:srgbClr val="000000"/>
                </a:solidFill>
                <a:uFillTx/>
              </a:defRPr>
            </a:pPr>
            <a:endParaRPr lang="en-US" sz="1800" dirty="0">
              <a:solidFill>
                <a:srgbClr val="002060"/>
              </a:solidFill>
              <a:latin typeface="Calibri"/>
            </a:endParaRPr>
          </a:p>
          <a:p>
            <a:pPr algn="just">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algn="just">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algn="just">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marL="342900" indent="-342900" algn="just">
              <a:spcAft>
                <a:spcPts val="1200"/>
              </a:spcAft>
              <a:buFont typeface="Arial" panose="020B0604020202020204" pitchFamily="34" charset="0"/>
              <a:buChar char="•"/>
              <a:defRPr sz="1800" b="0" i="0" u="none" strike="noStrike" kern="0" cap="none" spc="0" baseline="0">
                <a:solidFill>
                  <a:srgbClr val="000000"/>
                </a:solidFill>
                <a:uFillTx/>
              </a:defRPr>
            </a:pPr>
            <a:r>
              <a:rPr lang="en-US" sz="1800" dirty="0">
                <a:solidFill>
                  <a:srgbClr val="002060"/>
                </a:solidFill>
                <a:latin typeface="Calibri"/>
              </a:rPr>
              <a:t>Comparison of GNSS-RO with IGRA shows an additional bias, in the GNSS-RO temperature and relative humidity profiles, up to 0.1 K and 6% for the NH, up to 0.2 K and 6% for the NP and up to 0.3 K and 12% for the TR.</a:t>
            </a:r>
          </a:p>
          <a:p>
            <a:pPr marL="342900" indent="-342900" algn="just">
              <a:spcAft>
                <a:spcPts val="1200"/>
              </a:spcAft>
              <a:buFont typeface="Arial" panose="020B0604020202020204" pitchFamily="34" charset="0"/>
              <a:buChar char="•"/>
              <a:defRPr sz="1800" b="0" i="0" u="none" strike="noStrike" kern="0" cap="none" spc="0" baseline="0">
                <a:solidFill>
                  <a:srgbClr val="000000"/>
                </a:solidFill>
                <a:uFillTx/>
              </a:defRPr>
            </a:pPr>
            <a:r>
              <a:rPr lang="en-US" sz="1800" dirty="0">
                <a:solidFill>
                  <a:srgbClr val="002060"/>
                </a:solidFill>
                <a:latin typeface="Calibri"/>
              </a:rPr>
              <a:t>GNSS-RO is closer to IGRA, while GRUAN is closer to RHARM. </a:t>
            </a:r>
            <a:r>
              <a:rPr lang="en-US" sz="1800" b="1" u="sng" dirty="0">
                <a:solidFill>
                  <a:srgbClr val="002060"/>
                </a:solidFill>
                <a:latin typeface="Calibri"/>
              </a:rPr>
              <a:t>GRUAN is the reference for reliable upper-air measurements; RHARM matches GRUAN, while GNSS-RO is not a reference dataset.</a:t>
            </a:r>
          </a:p>
          <a:p>
            <a:pPr marL="342900" indent="-342900" algn="just">
              <a:spcAft>
                <a:spcPts val="1200"/>
              </a:spcAft>
              <a:buFont typeface="Arial" panose="020B0604020202020204" pitchFamily="34" charset="0"/>
              <a:buChar char="•"/>
              <a:defRPr sz="1800" b="0" i="0" u="none" strike="noStrike" kern="0" cap="none" spc="0" baseline="0">
                <a:solidFill>
                  <a:srgbClr val="000000"/>
                </a:solidFill>
                <a:uFillTx/>
              </a:defRPr>
            </a:pPr>
            <a:r>
              <a:rPr lang="en-US" sz="1800" dirty="0">
                <a:solidFill>
                  <a:srgbClr val="002060"/>
                </a:solidFill>
                <a:latin typeface="Calibri"/>
              </a:rPr>
              <a:t>A scientific paper on these results is in preparation.</a:t>
            </a:r>
            <a:endParaRPr lang="en-US" sz="1800" b="1" u="sng" dirty="0">
              <a:solidFill>
                <a:srgbClr val="002060"/>
              </a:solidFill>
              <a:latin typeface="Calibri"/>
            </a:endParaRPr>
          </a:p>
          <a:p>
            <a:pPr marL="342900" lvl="0" indent="-342900" algn="just">
              <a:lnSpc>
                <a:spcPct val="100000"/>
              </a:lnSpc>
              <a:spcBef>
                <a:spcPts val="0"/>
              </a:spcBef>
              <a:spcAft>
                <a:spcPts val="1200"/>
              </a:spcAft>
              <a:buFont typeface="Arial" panose="020B0604020202020204" pitchFamily="34" charset="0"/>
              <a:buChar char="•"/>
              <a:defRPr sz="1800" b="0" i="0" u="none" strike="noStrike" kern="0" cap="none" spc="0" baseline="0">
                <a:solidFill>
                  <a:srgbClr val="000000"/>
                </a:solidFill>
                <a:uFillTx/>
              </a:defRPr>
            </a:pPr>
            <a:r>
              <a:rPr lang="en-US" sz="1800" dirty="0">
                <a:solidFill>
                  <a:srgbClr val="002060"/>
                </a:solidFill>
                <a:latin typeface="Calibri"/>
              </a:rPr>
              <a:t>The comparison will be extended to all RHARM stations, investigating also seasonal differences at all latitudes.</a:t>
            </a:r>
          </a:p>
        </p:txBody>
      </p:sp>
      <p:sp>
        <p:nvSpPr>
          <p:cNvPr id="4" name="Sottotitolo 3">
            <a:extLst>
              <a:ext uri="{FF2B5EF4-FFF2-40B4-BE49-F238E27FC236}">
                <a16:creationId xmlns:a16="http://schemas.microsoft.com/office/drawing/2014/main" id="{27F6F66E-69E1-2456-26FA-73FE1FCAA7E2}"/>
              </a:ext>
            </a:extLst>
          </p:cNvPr>
          <p:cNvSpPr>
            <a:spLocks noGrp="1"/>
          </p:cNvSpPr>
          <p:nvPr>
            <p:ph type="subTitle" idx="10"/>
          </p:nvPr>
        </p:nvSpPr>
        <p:spPr>
          <a:xfrm>
            <a:off x="375921" y="6384022"/>
            <a:ext cx="4671208" cy="473977"/>
          </a:xfrm>
        </p:spPr>
        <p:txBody>
          <a:bodyPr/>
          <a:lstStyle/>
          <a:p>
            <a:endParaRPr lang="it-IT" dirty="0"/>
          </a:p>
        </p:txBody>
      </p:sp>
      <p:pic>
        <p:nvPicPr>
          <p:cNvPr id="6" name="Immagine 5">
            <a:extLst>
              <a:ext uri="{FF2B5EF4-FFF2-40B4-BE49-F238E27FC236}">
                <a16:creationId xmlns:a16="http://schemas.microsoft.com/office/drawing/2014/main" id="{38AB9A9F-1D23-282D-4EE9-EC87FC5DDCDC}"/>
              </a:ext>
            </a:extLst>
          </p:cNvPr>
          <p:cNvPicPr>
            <a:picLocks noChangeAspect="1"/>
          </p:cNvPicPr>
          <p:nvPr/>
        </p:nvPicPr>
        <p:blipFill>
          <a:blip r:embed="rId2"/>
          <a:srcRect/>
          <a:stretch/>
        </p:blipFill>
        <p:spPr>
          <a:xfrm>
            <a:off x="2783346" y="1963760"/>
            <a:ext cx="6625308" cy="2202894"/>
          </a:xfrm>
          <a:prstGeom prst="rect">
            <a:avLst/>
          </a:prstGeom>
        </p:spPr>
      </p:pic>
    </p:spTree>
    <p:extLst>
      <p:ext uri="{BB962C8B-B14F-4D97-AF65-F5344CB8AC3E}">
        <p14:creationId xmlns:p14="http://schemas.microsoft.com/office/powerpoint/2010/main" val="202451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2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A4F4-24BB-09C4-9474-A7B15F4B2A2E}"/>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4EA97B9E-F5F2-1A79-0E91-DA03B27E2FF6}"/>
              </a:ext>
            </a:extLst>
          </p:cNvPr>
          <p:cNvSpPr txBox="1">
            <a:spLocks/>
          </p:cNvSpPr>
          <p:nvPr/>
        </p:nvSpPr>
        <p:spPr>
          <a:xfrm>
            <a:off x="442242" y="2768915"/>
            <a:ext cx="7753487" cy="1325155"/>
          </a:xfrm>
          <a:prstGeom prst="rect">
            <a:avLst/>
          </a:prstGeom>
        </p:spPr>
        <p:txBody>
          <a:bodyPr anchor="b"/>
          <a:lstStyle>
            <a:lvl1pPr algn="l" defTabSz="914400" rtl="0" eaLnBrk="1" latinLnBrk="0" hangingPunct="1">
              <a:lnSpc>
                <a:spcPct val="90000"/>
              </a:lnSpc>
              <a:spcBef>
                <a:spcPct val="0"/>
              </a:spcBef>
              <a:buNone/>
              <a:defRPr sz="4400" b="0" i="0" kern="1200">
                <a:solidFill>
                  <a:srgbClr val="59A34D"/>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0" i="0" u="none" strike="noStrike" kern="1200" cap="none" spc="0" normalizeH="0" baseline="0" noProof="0" dirty="0">
              <a:ln>
                <a:noFill/>
              </a:ln>
              <a:solidFill>
                <a:srgbClr val="59A34D"/>
              </a:solidFill>
              <a:effectLst/>
              <a:uLnTx/>
              <a:uFillTx/>
              <a:latin typeface="Calibri Light" panose="020F0302020204030204" pitchFamily="34" charset="0"/>
              <a:ea typeface="+mj-ea"/>
              <a:cs typeface="Calibri Light" panose="020F0302020204030204" pitchFamily="34" charset="0"/>
            </a:endParaRPr>
          </a:p>
        </p:txBody>
      </p:sp>
      <p:sp>
        <p:nvSpPr>
          <p:cNvPr id="4" name="Titolo 1">
            <a:extLst>
              <a:ext uri="{FF2B5EF4-FFF2-40B4-BE49-F238E27FC236}">
                <a16:creationId xmlns:a16="http://schemas.microsoft.com/office/drawing/2014/main" id="{761D4624-BCBE-3DA7-D5B7-C9EB01B36E13}"/>
              </a:ext>
            </a:extLst>
          </p:cNvPr>
          <p:cNvSpPr>
            <a:spLocks noGrp="1"/>
          </p:cNvSpPr>
          <p:nvPr>
            <p:ph type="ctrTitle"/>
          </p:nvPr>
        </p:nvSpPr>
        <p:spPr>
          <a:xfrm>
            <a:off x="580768" y="909319"/>
            <a:ext cx="6388444" cy="2519681"/>
          </a:xfrm>
        </p:spPr>
        <p:txBody>
          <a:bodyPr anchor="b"/>
          <a:lstStyle/>
          <a:p>
            <a:pPr algn="just"/>
            <a:r>
              <a:rPr lang="en-US" dirty="0"/>
              <a:t>BACKUP SLIDES</a:t>
            </a:r>
            <a:endParaRPr lang="en-US" sz="4000" dirty="0"/>
          </a:p>
        </p:txBody>
      </p:sp>
    </p:spTree>
    <p:extLst>
      <p:ext uri="{BB962C8B-B14F-4D97-AF65-F5344CB8AC3E}">
        <p14:creationId xmlns:p14="http://schemas.microsoft.com/office/powerpoint/2010/main" val="275551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0A892-B521-A99C-62DC-6A1E41E91C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1EE3E32-BC70-5FD2-8825-A93B2C1AA896}"/>
              </a:ext>
            </a:extLst>
          </p:cNvPr>
          <p:cNvSpPr>
            <a:spLocks noGrp="1"/>
          </p:cNvSpPr>
          <p:nvPr>
            <p:ph type="ctrTitle"/>
          </p:nvPr>
        </p:nvSpPr>
        <p:spPr/>
        <p:txBody>
          <a:bodyPr/>
          <a:lstStyle/>
          <a:p>
            <a:r>
              <a:rPr lang="it-IT" dirty="0"/>
              <a:t>IGRA – RHARM </a:t>
            </a:r>
            <a:r>
              <a:rPr lang="it-IT" dirty="0" err="1"/>
              <a:t>Radiosounding</a:t>
            </a:r>
            <a:r>
              <a:rPr lang="it-IT" dirty="0"/>
              <a:t> Archive</a:t>
            </a:r>
          </a:p>
        </p:txBody>
      </p:sp>
      <p:sp>
        <p:nvSpPr>
          <p:cNvPr id="3" name="Segnaposto contenuto 2">
            <a:extLst>
              <a:ext uri="{FF2B5EF4-FFF2-40B4-BE49-F238E27FC236}">
                <a16:creationId xmlns:a16="http://schemas.microsoft.com/office/drawing/2014/main" id="{B21CFD0A-054A-132B-6787-660AD7E82018}"/>
              </a:ext>
            </a:extLst>
          </p:cNvPr>
          <p:cNvSpPr>
            <a:spLocks noGrp="1"/>
          </p:cNvSpPr>
          <p:nvPr>
            <p:ph idx="1"/>
          </p:nvPr>
        </p:nvSpPr>
        <p:spPr>
          <a:xfrm>
            <a:off x="296562" y="1209040"/>
            <a:ext cx="11529678" cy="1652147"/>
          </a:xfrm>
        </p:spPr>
        <p:txBody>
          <a:bodyPr>
            <a:normAutofit lnSpcReduction="10000"/>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IGRA is one of the largest data archive of global </a:t>
            </a:r>
            <a:r>
              <a:rPr lang="en-US" sz="1800" dirty="0" err="1">
                <a:solidFill>
                  <a:srgbClr val="002060"/>
                </a:solidFill>
                <a:latin typeface="Calibri"/>
              </a:rPr>
              <a:t>radiosounding</a:t>
            </a:r>
            <a:r>
              <a:rPr lang="en-US" sz="1800" dirty="0">
                <a:solidFill>
                  <a:srgbClr val="002060"/>
                </a:solidFill>
                <a:latin typeface="Calibri"/>
              </a:rPr>
              <a:t> profiles to which quality assurance procedures apply. However, data on uncertainties are not available (</a:t>
            </a:r>
            <a:r>
              <a:rPr lang="en-US" sz="1800" dirty="0" err="1">
                <a:solidFill>
                  <a:srgbClr val="002060"/>
                </a:solidFill>
                <a:latin typeface="Calibri"/>
              </a:rPr>
              <a:t>Durré</a:t>
            </a:r>
            <a:r>
              <a:rPr lang="en-US" sz="1800" dirty="0">
                <a:solidFill>
                  <a:srgbClr val="002060"/>
                </a:solidFill>
                <a:latin typeface="Calibri"/>
              </a:rPr>
              <a:t> et al., 2018).</a:t>
            </a: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measurements available in RHARM (Madonna et al., 2022) are bias-adjusted for approximately 700 IGRA stations, using an approach mimicking the GRUAN data processing (Dirksen et al., 2014). Furthermore, measurement uncertainties are also provided.</a:t>
            </a:r>
            <a:endParaRPr lang="it-IT"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endParaRPr lang="it-IT" dirty="0">
              <a:solidFill>
                <a:srgbClr val="002060"/>
              </a:solidFill>
            </a:endParaRPr>
          </a:p>
        </p:txBody>
      </p:sp>
      <p:sp>
        <p:nvSpPr>
          <p:cNvPr id="4" name="Sottotitolo 3">
            <a:extLst>
              <a:ext uri="{FF2B5EF4-FFF2-40B4-BE49-F238E27FC236}">
                <a16:creationId xmlns:a16="http://schemas.microsoft.com/office/drawing/2014/main" id="{24C11198-0E4C-A4E8-151C-CA5145EBEEAE}"/>
              </a:ext>
            </a:extLst>
          </p:cNvPr>
          <p:cNvSpPr>
            <a:spLocks noGrp="1"/>
          </p:cNvSpPr>
          <p:nvPr>
            <p:ph type="subTitle" idx="10"/>
          </p:nvPr>
        </p:nvSpPr>
        <p:spPr>
          <a:xfrm>
            <a:off x="375921" y="6384022"/>
            <a:ext cx="4671208" cy="473977"/>
          </a:xfrm>
        </p:spPr>
        <p:txBody>
          <a:bodyPr/>
          <a:lstStyle/>
          <a:p>
            <a:endParaRPr lang="it-IT" dirty="0"/>
          </a:p>
        </p:txBody>
      </p:sp>
      <p:sp>
        <p:nvSpPr>
          <p:cNvPr id="7" name="Segnaposto contenuto 2">
            <a:extLst>
              <a:ext uri="{FF2B5EF4-FFF2-40B4-BE49-F238E27FC236}">
                <a16:creationId xmlns:a16="http://schemas.microsoft.com/office/drawing/2014/main" id="{DAEAF94A-715D-D82D-3807-E68E07EC8860}"/>
              </a:ext>
            </a:extLst>
          </p:cNvPr>
          <p:cNvSpPr txBox="1">
            <a:spLocks/>
          </p:cNvSpPr>
          <p:nvPr/>
        </p:nvSpPr>
        <p:spPr>
          <a:xfrm>
            <a:off x="7452523" y="3504108"/>
            <a:ext cx="4363556" cy="1899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1200"/>
              </a:spcAft>
              <a:defRPr sz="1800" b="0" i="0" u="none" strike="noStrike" kern="0" cap="none" spc="0" baseline="0">
                <a:solidFill>
                  <a:srgbClr val="000000"/>
                </a:solidFill>
                <a:uFillTx/>
              </a:defRPr>
            </a:pPr>
            <a:r>
              <a:rPr lang="en-US" sz="1800" dirty="0">
                <a:solidFill>
                  <a:srgbClr val="002060"/>
                </a:solidFill>
              </a:rPr>
              <a:t>In this work, a subset of 100 RHARM stations (which also belong to the IGRA network), those with the longest data record since 2006 (green dots), have been considered. In future, the comparison will be extended to all the RHARM stations (blue dots).</a:t>
            </a:r>
          </a:p>
        </p:txBody>
      </p:sp>
      <p:pic>
        <p:nvPicPr>
          <p:cNvPr id="8" name="Immagine 7">
            <a:extLst>
              <a:ext uri="{FF2B5EF4-FFF2-40B4-BE49-F238E27FC236}">
                <a16:creationId xmlns:a16="http://schemas.microsoft.com/office/drawing/2014/main" id="{0F130E81-AB30-D62D-A4AB-7CECF46A2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5921" y="2624728"/>
            <a:ext cx="6889233" cy="3657773"/>
          </a:xfrm>
          <a:prstGeom prst="rect">
            <a:avLst/>
          </a:prstGeom>
        </p:spPr>
      </p:pic>
    </p:spTree>
    <p:extLst>
      <p:ext uri="{BB962C8B-B14F-4D97-AF65-F5344CB8AC3E}">
        <p14:creationId xmlns:p14="http://schemas.microsoft.com/office/powerpoint/2010/main" val="71594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91A3-89A7-389C-7179-726C11157B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9552CD-6F02-7C5A-0E7B-54E455168DC4}"/>
              </a:ext>
            </a:extLst>
          </p:cNvPr>
          <p:cNvSpPr>
            <a:spLocks noGrp="1"/>
          </p:cNvSpPr>
          <p:nvPr>
            <p:ph type="ctrTitle"/>
          </p:nvPr>
        </p:nvSpPr>
        <p:spPr/>
        <p:txBody>
          <a:bodyPr/>
          <a:lstStyle/>
          <a:p>
            <a:r>
              <a:rPr lang="it-IT" dirty="0"/>
              <a:t>GNSS-RO</a:t>
            </a:r>
          </a:p>
        </p:txBody>
      </p:sp>
      <p:sp>
        <p:nvSpPr>
          <p:cNvPr id="3" name="Segnaposto contenuto 2">
            <a:extLst>
              <a:ext uri="{FF2B5EF4-FFF2-40B4-BE49-F238E27FC236}">
                <a16:creationId xmlns:a16="http://schemas.microsoft.com/office/drawing/2014/main" id="{134EFB7C-BDC0-E39C-39A8-05637FEBE153}"/>
              </a:ext>
            </a:extLst>
          </p:cNvPr>
          <p:cNvSpPr>
            <a:spLocks noGrp="1"/>
          </p:cNvSpPr>
          <p:nvPr>
            <p:ph idx="1"/>
          </p:nvPr>
        </p:nvSpPr>
        <p:spPr>
          <a:xfrm>
            <a:off x="296562" y="1209040"/>
            <a:ext cx="5041018" cy="4356018"/>
          </a:xfrm>
        </p:spPr>
        <p:txBody>
          <a:bodyPr>
            <a:normAutofit/>
          </a:bodyPr>
          <a:lstStyle/>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The GNSS-RO data used for the comparison with IGRA and RHARM belongs to the mission COSMIC and METOP B-C (provided by EUMETSAT ROM SAF). </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Calibri"/>
              </a:rPr>
              <a:t>A collocation spatial-temporal criteria of 200 km / 3 h is used (GRUAN Task Team (TT) satellite recommended).</a:t>
            </a:r>
          </a:p>
          <a:p>
            <a:pPr lvl="0" algn="just">
              <a:lnSpc>
                <a:spcPct val="100000"/>
              </a:lnSpc>
              <a:spcBef>
                <a:spcPts val="0"/>
              </a:spcBef>
              <a:spcAft>
                <a:spcPts val="1200"/>
              </a:spcAft>
              <a:defRPr sz="1800" b="0" i="0" u="none" strike="noStrike" kern="0" cap="none" spc="0" baseline="0">
                <a:solidFill>
                  <a:srgbClr val="000000"/>
                </a:solidFill>
                <a:uFillTx/>
              </a:defRPr>
            </a:pPr>
            <a:endParaRPr lang="en-US" sz="1800" dirty="0">
              <a:solidFill>
                <a:srgbClr val="002060"/>
              </a:solidFill>
              <a:latin typeface="Calibri"/>
            </a:endParaRPr>
          </a:p>
          <a:p>
            <a:pPr lvl="0" algn="just">
              <a:lnSpc>
                <a:spcPct val="100000"/>
              </a:lnSpc>
              <a:spcBef>
                <a:spcPts val="0"/>
              </a:spcBef>
              <a:spcAft>
                <a:spcPts val="1200"/>
              </a:spcAft>
              <a:defRPr sz="1800" b="0" i="0" u="none" strike="noStrike" kern="0" cap="none" spc="0" baseline="0">
                <a:solidFill>
                  <a:srgbClr val="000000"/>
                </a:solidFill>
                <a:uFillTx/>
              </a:defRPr>
            </a:pPr>
            <a:r>
              <a:rPr lang="en-US" sz="1800" dirty="0">
                <a:solidFill>
                  <a:srgbClr val="002060"/>
                </a:solidFill>
                <a:latin typeface="-webkit-standard"/>
              </a:rPr>
              <a:t>The figure illustrates the locations to which radio occultation profiles from all satellites are provided on June 7, 2021.</a:t>
            </a:r>
            <a:endParaRPr lang="en-US" sz="1800" dirty="0">
              <a:solidFill>
                <a:srgbClr val="002060"/>
              </a:solidFill>
              <a:latin typeface="Calibri"/>
            </a:endParaRPr>
          </a:p>
        </p:txBody>
      </p:sp>
      <p:sp>
        <p:nvSpPr>
          <p:cNvPr id="4" name="Sottotitolo 3">
            <a:extLst>
              <a:ext uri="{FF2B5EF4-FFF2-40B4-BE49-F238E27FC236}">
                <a16:creationId xmlns:a16="http://schemas.microsoft.com/office/drawing/2014/main" id="{FFE0D750-BA66-D9B9-D08C-F0BE5CB02B2D}"/>
              </a:ext>
            </a:extLst>
          </p:cNvPr>
          <p:cNvSpPr>
            <a:spLocks noGrp="1"/>
          </p:cNvSpPr>
          <p:nvPr>
            <p:ph type="subTitle" idx="10"/>
          </p:nvPr>
        </p:nvSpPr>
        <p:spPr>
          <a:xfrm>
            <a:off x="375921" y="6384022"/>
            <a:ext cx="4671208" cy="473977"/>
          </a:xfrm>
        </p:spPr>
        <p:txBody>
          <a:bodyPr/>
          <a:lstStyle/>
          <a:p>
            <a:endParaRPr lang="it-IT" dirty="0"/>
          </a:p>
        </p:txBody>
      </p:sp>
      <p:pic>
        <p:nvPicPr>
          <p:cNvPr id="6" name="Immagine 5">
            <a:extLst>
              <a:ext uri="{FF2B5EF4-FFF2-40B4-BE49-F238E27FC236}">
                <a16:creationId xmlns:a16="http://schemas.microsoft.com/office/drawing/2014/main" id="{53054BC8-D9BB-6D45-2941-F58EE9060DEC}"/>
              </a:ext>
            </a:extLst>
          </p:cNvPr>
          <p:cNvPicPr>
            <a:picLocks noChangeAspect="1"/>
          </p:cNvPicPr>
          <p:nvPr/>
        </p:nvPicPr>
        <p:blipFill>
          <a:blip r:embed="rId2"/>
          <a:stretch>
            <a:fillRect/>
          </a:stretch>
        </p:blipFill>
        <p:spPr>
          <a:xfrm>
            <a:off x="5481693" y="1209040"/>
            <a:ext cx="6413745" cy="4449726"/>
          </a:xfrm>
          <a:prstGeom prst="rect">
            <a:avLst/>
          </a:prstGeom>
        </p:spPr>
      </p:pic>
    </p:spTree>
    <p:extLst>
      <p:ext uri="{BB962C8B-B14F-4D97-AF65-F5344CB8AC3E}">
        <p14:creationId xmlns:p14="http://schemas.microsoft.com/office/powerpoint/2010/main" val="18779000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69a4a238-3fae-4083-92ca-3afaf1d37d5d">
      <Terms xmlns="http://schemas.microsoft.com/office/infopath/2007/PartnerControls"/>
    </TaxKeywordTaxHTField>
    <lcf76f155ced4ddcb4097134ff3c332f xmlns="9b08eee6-615d-4e63-9743-e8be40a74995">
      <Terms xmlns="http://schemas.microsoft.com/office/infopath/2007/PartnerControls"/>
    </lcf76f155ced4ddcb4097134ff3c332f>
    <TaxCatchAll xmlns="69a4a238-3fae-4083-92ca-3afaf1d37d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39C7E3D57B7BE4CAF5A4E7BAF5811C6" ma:contentTypeVersion="17" ma:contentTypeDescription="Creare un nuovo documento." ma:contentTypeScope="" ma:versionID="addd2196dc0094b4796679e7e28cf2c8">
  <xsd:schema xmlns:xsd="http://www.w3.org/2001/XMLSchema" xmlns:xs="http://www.w3.org/2001/XMLSchema" xmlns:p="http://schemas.microsoft.com/office/2006/metadata/properties" xmlns:ns2="9b08eee6-615d-4e63-9743-e8be40a74995" xmlns:ns3="69a4a238-3fae-4083-92ca-3afaf1d37d5d" targetNamespace="http://schemas.microsoft.com/office/2006/metadata/properties" ma:root="true" ma:fieldsID="17f9697f3d5d54eecc1521b642b0f4a3" ns2:_="" ns3:_="">
    <xsd:import namespace="9b08eee6-615d-4e63-9743-e8be40a74995"/>
    <xsd:import namespace="69a4a238-3fae-4083-92ca-3afaf1d37d5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TaxKeywordTaxHTField"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8eee6-615d-4e63-9743-e8be40a74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e5505f8f-da62-40e5-a116-f08e7003152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a4a238-3fae-4083-92ca-3afaf1d37d5d"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5" nillable="true" ma:displayName="Taxonomy Catch All Column" ma:hidden="true" ma:list="{bc9f3fc2-11c3-4583-890e-5ba4445d9ede}" ma:internalName="TaxCatchAll" ma:showField="CatchAllData" ma:web="69a4a238-3fae-4083-92ca-3afaf1d37d5d">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Parole chiave aziendali" ma:fieldId="{23f27201-bee3-471e-b2e7-b64fd8b7ca38}" ma:taxonomyMulti="true" ma:sspId="e5505f8f-da62-40e5-a116-f08e7003152c"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ED428-E7E2-4985-912B-D9735E821D71}">
  <ds:schemaRefs>
    <ds:schemaRef ds:uri="http://purl.org/dc/elements/1.1/"/>
    <ds:schemaRef ds:uri="http://www.w3.org/XML/1998/namespace"/>
    <ds:schemaRef ds:uri="http://purl.org/dc/dcmitype/"/>
    <ds:schemaRef ds:uri="http://purl.org/dc/terms/"/>
    <ds:schemaRef ds:uri="http://schemas.microsoft.com/office/2006/documentManagement/types"/>
    <ds:schemaRef ds:uri="69a4a238-3fae-4083-92ca-3afaf1d37d5d"/>
    <ds:schemaRef ds:uri="http://schemas.microsoft.com/office/2006/metadata/properties"/>
    <ds:schemaRef ds:uri="http://schemas.microsoft.com/office/infopath/2007/PartnerControls"/>
    <ds:schemaRef ds:uri="http://schemas.openxmlformats.org/package/2006/metadata/core-properties"/>
    <ds:schemaRef ds:uri="9b08eee6-615d-4e63-9743-e8be40a74995"/>
  </ds:schemaRefs>
</ds:datastoreItem>
</file>

<file path=customXml/itemProps2.xml><?xml version="1.0" encoding="utf-8"?>
<ds:datastoreItem xmlns:ds="http://schemas.openxmlformats.org/officeDocument/2006/customXml" ds:itemID="{FE5A0FAA-20AF-425A-A224-531D5444A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8eee6-615d-4e63-9743-e8be40a74995"/>
    <ds:schemaRef ds:uri="69a4a238-3fae-4083-92ca-3afaf1d37d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46D2AC-9AEB-4216-88BD-B5F748A15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813</TotalTime>
  <Words>1386</Words>
  <Application>Microsoft Office PowerPoint</Application>
  <PresentationFormat>Widescreen</PresentationFormat>
  <Paragraphs>75</Paragraphs>
  <Slides>15</Slides>
  <Notes>8</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15</vt:i4>
      </vt:variant>
    </vt:vector>
  </HeadingPairs>
  <TitlesOfParts>
    <vt:vector size="22" baseType="lpstr">
      <vt:lpstr>Aptos</vt:lpstr>
      <vt:lpstr>Arial</vt:lpstr>
      <vt:lpstr>Calibri</vt:lpstr>
      <vt:lpstr>Calibri Light</vt:lpstr>
      <vt:lpstr>-webkit-standard</vt:lpstr>
      <vt:lpstr>Tema di Office</vt:lpstr>
      <vt:lpstr>1_Tema di Office</vt:lpstr>
      <vt:lpstr>Comparison of reference upper-air GRUAN and homogenized RHARM data with GNSS-RO.</vt:lpstr>
      <vt:lpstr>Objective</vt:lpstr>
      <vt:lpstr>GRUAN</vt:lpstr>
      <vt:lpstr>Temperature comparison: IGRA and RHARM with GRUAN </vt:lpstr>
      <vt:lpstr>Other results and outlooks</vt:lpstr>
      <vt:lpstr>Presentazione standard di PowerPoint</vt:lpstr>
      <vt:lpstr>BACKUP SLIDES</vt:lpstr>
      <vt:lpstr>IGRA – RHARM Radiosounding Archive</vt:lpstr>
      <vt:lpstr>GNSS-RO</vt:lpstr>
      <vt:lpstr>Temperature comparison: IGRA and RHARM with GNSS-RO</vt:lpstr>
      <vt:lpstr>Temperature comparison: IGRA and RHARM with GNSS-RO</vt:lpstr>
      <vt:lpstr>Temperature comparison: IGRA and RHARM with GNSS-RO</vt:lpstr>
      <vt:lpstr>Relative Humidity comparison: IGRA and RHARM with GNSS-RO</vt:lpstr>
      <vt:lpstr>Relative Humidity comparison: IGRA and RHARM with GNSS-RO</vt:lpstr>
      <vt:lpstr>Relative Humidity comparison: IGRA and RHARM with GNSS-RO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GIULIO PACENTE</dc:creator>
  <cp:lastModifiedBy>FABRIZIO MARRA</cp:lastModifiedBy>
  <cp:revision>2</cp:revision>
  <dcterms:created xsi:type="dcterms:W3CDTF">2024-06-13T13:49:20Z</dcterms:created>
  <dcterms:modified xsi:type="dcterms:W3CDTF">2025-09-23T14:29:34Z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0x010100D39C7E3D57B7BE4CAF5A4E7BAF5811C6</vt:lpwstr>
  </property>
  <property fmtid="{D5CDD505-2E9C-101B-9397-08002B2CF9AE}" pid="3" name="TaxKeyword">
    <vt:lpwstr/>
  </property>
  <property fmtid="{D5CDD505-2E9C-101B-9397-08002B2CF9AE}" pid="4" name="MediaServiceImageTags">
    <vt:lpwstr/>
  </property>
</Properties>
</file>