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69" r:id="rId6"/>
    <p:sldId id="267" r:id="rId7"/>
    <p:sldId id="271" r:id="rId8"/>
    <p:sldId id="27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49218-A3F3-4B1F-BBD4-C0203D1902D5}" v="12" dt="2025-09-23T18:09:16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52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TORE SPINOSA" userId="ee854745-5b2a-42a6-87d3-1963001746a2" providerId="ADAL" clId="{36DA284E-BD75-482F-93D3-67AABB701FBB}"/>
    <pc:docChg chg="undo custSel delSld modSld">
      <pc:chgData name="SALVATORE SPINOSA" userId="ee854745-5b2a-42a6-87d3-1963001746a2" providerId="ADAL" clId="{36DA284E-BD75-482F-93D3-67AABB701FBB}" dt="2025-09-23T18:10:55.184" v="167" actId="20577"/>
      <pc:docMkLst>
        <pc:docMk/>
      </pc:docMkLst>
      <pc:sldChg chg="modNotesTx">
        <pc:chgData name="SALVATORE SPINOSA" userId="ee854745-5b2a-42a6-87d3-1963001746a2" providerId="ADAL" clId="{36DA284E-BD75-482F-93D3-67AABB701FBB}" dt="2025-09-23T17:59:23.445" v="130" actId="6549"/>
        <pc:sldMkLst>
          <pc:docMk/>
          <pc:sldMk cId="813729879" sldId="263"/>
        </pc:sldMkLst>
      </pc:sldChg>
      <pc:sldChg chg="addSp modSp mod modNotesTx">
        <pc:chgData name="SALVATORE SPINOSA" userId="ee854745-5b2a-42a6-87d3-1963001746a2" providerId="ADAL" clId="{36DA284E-BD75-482F-93D3-67AABB701FBB}" dt="2025-09-23T18:04:59.041" v="135" actId="947"/>
        <pc:sldMkLst>
          <pc:docMk/>
          <pc:sldMk cId="3176889464" sldId="267"/>
        </pc:sldMkLst>
        <pc:spChg chg="mod">
          <ac:chgData name="SALVATORE SPINOSA" userId="ee854745-5b2a-42a6-87d3-1963001746a2" providerId="ADAL" clId="{36DA284E-BD75-482F-93D3-67AABB701FBB}" dt="2025-09-23T18:04:59.041" v="135" actId="947"/>
          <ac:spMkLst>
            <pc:docMk/>
            <pc:sldMk cId="3176889464" sldId="267"/>
            <ac:spMk id="4" creationId="{27F6F66E-69E1-2456-26FA-73FE1FCAA7E2}"/>
          </ac:spMkLst>
        </pc:spChg>
        <pc:picChg chg="add">
          <ac:chgData name="SALVATORE SPINOSA" userId="ee854745-5b2a-42a6-87d3-1963001746a2" providerId="ADAL" clId="{36DA284E-BD75-482F-93D3-67AABB701FBB}" dt="2025-09-23T18:04:03.458" v="133"/>
          <ac:picMkLst>
            <pc:docMk/>
            <pc:sldMk cId="3176889464" sldId="267"/>
            <ac:picMk id="10" creationId="{C4060B0A-78B7-5FEB-AE54-9552D125EA61}"/>
          </ac:picMkLst>
        </pc:picChg>
      </pc:sldChg>
      <pc:sldChg chg="modSp mod modNotesTx">
        <pc:chgData name="SALVATORE SPINOSA" userId="ee854745-5b2a-42a6-87d3-1963001746a2" providerId="ADAL" clId="{36DA284E-BD75-482F-93D3-67AABB701FBB}" dt="2025-09-23T18:07:31.065" v="140" actId="14100"/>
        <pc:sldMkLst>
          <pc:docMk/>
          <pc:sldMk cId="1931928124" sldId="269"/>
        </pc:sldMkLst>
        <pc:spChg chg="mod">
          <ac:chgData name="SALVATORE SPINOSA" userId="ee854745-5b2a-42a6-87d3-1963001746a2" providerId="ADAL" clId="{36DA284E-BD75-482F-93D3-67AABB701FBB}" dt="2025-09-23T18:07:31.065" v="140" actId="14100"/>
          <ac:spMkLst>
            <pc:docMk/>
            <pc:sldMk cId="1931928124" sldId="269"/>
            <ac:spMk id="3" creationId="{3FD17C5C-BF1D-FF8E-7913-9B48357AF406}"/>
          </ac:spMkLst>
        </pc:spChg>
      </pc:sldChg>
      <pc:sldChg chg="addSp delSp modSp mod">
        <pc:chgData name="SALVATORE SPINOSA" userId="ee854745-5b2a-42a6-87d3-1963001746a2" providerId="ADAL" clId="{36DA284E-BD75-482F-93D3-67AABB701FBB}" dt="2025-09-23T18:10:55.184" v="167" actId="20577"/>
        <pc:sldMkLst>
          <pc:docMk/>
          <pc:sldMk cId="1088964322" sldId="271"/>
        </pc:sldMkLst>
        <pc:spChg chg="mod">
          <ac:chgData name="SALVATORE SPINOSA" userId="ee854745-5b2a-42a6-87d3-1963001746a2" providerId="ADAL" clId="{36DA284E-BD75-482F-93D3-67AABB701FBB}" dt="2025-09-23T17:59:02.793" v="128" actId="20577"/>
          <ac:spMkLst>
            <pc:docMk/>
            <pc:sldMk cId="1088964322" sldId="271"/>
            <ac:spMk id="2" creationId="{385BFEFB-8BAC-C08F-1A72-75873C3D1B6C}"/>
          </ac:spMkLst>
        </pc:spChg>
        <pc:spChg chg="mod">
          <ac:chgData name="SALVATORE SPINOSA" userId="ee854745-5b2a-42a6-87d3-1963001746a2" providerId="ADAL" clId="{36DA284E-BD75-482F-93D3-67AABB701FBB}" dt="2025-09-23T18:06:22.686" v="138" actId="947"/>
          <ac:spMkLst>
            <pc:docMk/>
            <pc:sldMk cId="1088964322" sldId="271"/>
            <ac:spMk id="4" creationId="{4ACDF23D-25C1-B4F0-E1EA-C674F6C5F877}"/>
          </ac:spMkLst>
        </pc:spChg>
        <pc:spChg chg="add mod">
          <ac:chgData name="SALVATORE SPINOSA" userId="ee854745-5b2a-42a6-87d3-1963001746a2" providerId="ADAL" clId="{36DA284E-BD75-482F-93D3-67AABB701FBB}" dt="2025-09-23T18:10:55.184" v="167" actId="20577"/>
          <ac:spMkLst>
            <pc:docMk/>
            <pc:sldMk cId="1088964322" sldId="271"/>
            <ac:spMk id="5" creationId="{81EC87A6-B435-B895-9EA4-0FC639FA1BB1}"/>
          </ac:spMkLst>
        </pc:spChg>
        <pc:spChg chg="mod">
          <ac:chgData name="SALVATORE SPINOSA" userId="ee854745-5b2a-42a6-87d3-1963001746a2" providerId="ADAL" clId="{36DA284E-BD75-482F-93D3-67AABB701FBB}" dt="2025-09-23T17:58:38.675" v="126" actId="1076"/>
          <ac:spMkLst>
            <pc:docMk/>
            <pc:sldMk cId="1088964322" sldId="271"/>
            <ac:spMk id="49" creationId="{E18478A7-4CCE-8AF8-3C2D-11677F4F5635}"/>
          </ac:spMkLst>
        </pc:spChg>
        <pc:spChg chg="mod">
          <ac:chgData name="SALVATORE SPINOSA" userId="ee854745-5b2a-42a6-87d3-1963001746a2" providerId="ADAL" clId="{36DA284E-BD75-482F-93D3-67AABB701FBB}" dt="2025-09-23T17:58:09.900" v="124" actId="6549"/>
          <ac:spMkLst>
            <pc:docMk/>
            <pc:sldMk cId="1088964322" sldId="271"/>
            <ac:spMk id="54" creationId="{4BDE6A02-0E42-982D-9035-B8C9BD1058EC}"/>
          </ac:spMkLst>
        </pc:spChg>
        <pc:graphicFrameChg chg="add del mod">
          <ac:chgData name="SALVATORE SPINOSA" userId="ee854745-5b2a-42a6-87d3-1963001746a2" providerId="ADAL" clId="{36DA284E-BD75-482F-93D3-67AABB701FBB}" dt="2025-09-23T17:51:28.204" v="51" actId="478"/>
          <ac:graphicFrameMkLst>
            <pc:docMk/>
            <pc:sldMk cId="1088964322" sldId="271"/>
            <ac:graphicFrameMk id="6" creationId="{4E82236C-21A8-52DA-FA14-2D75287506F0}"/>
          </ac:graphicFrameMkLst>
        </pc:graphicFrameChg>
        <pc:graphicFrameChg chg="mod modGraphic">
          <ac:chgData name="SALVATORE SPINOSA" userId="ee854745-5b2a-42a6-87d3-1963001746a2" providerId="ADAL" clId="{36DA284E-BD75-482F-93D3-67AABB701FBB}" dt="2025-09-23T17:53:49.938" v="121" actId="552"/>
          <ac:graphicFrameMkLst>
            <pc:docMk/>
            <pc:sldMk cId="1088964322" sldId="271"/>
            <ac:graphicFrameMk id="10" creationId="{FF2C7D09-5284-3B61-A0AF-D26DBC52A096}"/>
          </ac:graphicFrameMkLst>
        </pc:graphicFrameChg>
        <pc:graphicFrameChg chg="add del mod ord">
          <ac:chgData name="SALVATORE SPINOSA" userId="ee854745-5b2a-42a6-87d3-1963001746a2" providerId="ADAL" clId="{36DA284E-BD75-482F-93D3-67AABB701FBB}" dt="2025-09-23T17:53:52.797" v="122" actId="478"/>
          <ac:graphicFrameMkLst>
            <pc:docMk/>
            <pc:sldMk cId="1088964322" sldId="271"/>
            <ac:graphicFrameMk id="13" creationId="{BB498B1A-5329-CBBF-675C-49A5354C0B10}"/>
          </ac:graphicFrameMkLst>
        </pc:graphicFrameChg>
        <pc:cxnChg chg="mod">
          <ac:chgData name="SALVATORE SPINOSA" userId="ee854745-5b2a-42a6-87d3-1963001746a2" providerId="ADAL" clId="{36DA284E-BD75-482F-93D3-67AABB701FBB}" dt="2025-09-23T17:58:44.885" v="127" actId="14100"/>
          <ac:cxnSpMkLst>
            <pc:docMk/>
            <pc:sldMk cId="1088964322" sldId="271"/>
            <ac:cxnSpMk id="48" creationId="{42F96C8F-FF21-CC57-03F0-8FBB557A43AC}"/>
          </ac:cxnSpMkLst>
        </pc:cxnChg>
      </pc:sldChg>
      <pc:sldChg chg="addSp delSp modSp mod">
        <pc:chgData name="SALVATORE SPINOSA" userId="ee854745-5b2a-42a6-87d3-1963001746a2" providerId="ADAL" clId="{36DA284E-BD75-482F-93D3-67AABB701FBB}" dt="2025-09-23T18:06:29.029" v="139" actId="947"/>
        <pc:sldMkLst>
          <pc:docMk/>
          <pc:sldMk cId="921786617" sldId="272"/>
        </pc:sldMkLst>
        <pc:spChg chg="mod">
          <ac:chgData name="SALVATORE SPINOSA" userId="ee854745-5b2a-42a6-87d3-1963001746a2" providerId="ADAL" clId="{36DA284E-BD75-482F-93D3-67AABB701FBB}" dt="2025-09-23T17:59:04.538" v="129" actId="20577"/>
          <ac:spMkLst>
            <pc:docMk/>
            <pc:sldMk cId="921786617" sldId="272"/>
            <ac:spMk id="2" creationId="{EFA69205-2762-F5B4-3762-E9881710BD8C}"/>
          </ac:spMkLst>
        </pc:spChg>
        <pc:spChg chg="mod">
          <ac:chgData name="SALVATORE SPINOSA" userId="ee854745-5b2a-42a6-87d3-1963001746a2" providerId="ADAL" clId="{36DA284E-BD75-482F-93D3-67AABB701FBB}" dt="2025-09-23T18:06:29.029" v="139" actId="947"/>
          <ac:spMkLst>
            <pc:docMk/>
            <pc:sldMk cId="921786617" sldId="272"/>
            <ac:spMk id="4" creationId="{723DC704-9CB1-5A65-A6EE-1376FD06D983}"/>
          </ac:spMkLst>
        </pc:spChg>
        <pc:spChg chg="mod">
          <ac:chgData name="SALVATORE SPINOSA" userId="ee854745-5b2a-42a6-87d3-1963001746a2" providerId="ADAL" clId="{36DA284E-BD75-482F-93D3-67AABB701FBB}" dt="2025-09-23T17:58:12.228" v="125" actId="6549"/>
          <ac:spMkLst>
            <pc:docMk/>
            <pc:sldMk cId="921786617" sldId="272"/>
            <ac:spMk id="12" creationId="{82054844-4AC5-95FD-C1BB-234B9875FB44}"/>
          </ac:spMkLst>
        </pc:spChg>
        <pc:spChg chg="mod">
          <ac:chgData name="SALVATORE SPINOSA" userId="ee854745-5b2a-42a6-87d3-1963001746a2" providerId="ADAL" clId="{36DA284E-BD75-482F-93D3-67AABB701FBB}" dt="2025-09-23T17:48:57.213" v="25" actId="1076"/>
          <ac:spMkLst>
            <pc:docMk/>
            <pc:sldMk cId="921786617" sldId="272"/>
            <ac:spMk id="51" creationId="{540C7D46-16BB-C13F-C288-A5A0F2FFB482}"/>
          </ac:spMkLst>
        </pc:spChg>
        <pc:spChg chg="mod">
          <ac:chgData name="SALVATORE SPINOSA" userId="ee854745-5b2a-42a6-87d3-1963001746a2" providerId="ADAL" clId="{36DA284E-BD75-482F-93D3-67AABB701FBB}" dt="2025-09-23T17:48:57.213" v="25" actId="1076"/>
          <ac:spMkLst>
            <pc:docMk/>
            <pc:sldMk cId="921786617" sldId="272"/>
            <ac:spMk id="53" creationId="{79085E44-4AF2-0883-A3AD-BD0260EE10D8}"/>
          </ac:spMkLst>
        </pc:spChg>
        <pc:graphicFrameChg chg="add del mod">
          <ac:chgData name="SALVATORE SPINOSA" userId="ee854745-5b2a-42a6-87d3-1963001746a2" providerId="ADAL" clId="{36DA284E-BD75-482F-93D3-67AABB701FBB}" dt="2025-09-23T17:53:35.808" v="118" actId="478"/>
          <ac:graphicFrameMkLst>
            <pc:docMk/>
            <pc:sldMk cId="921786617" sldId="272"/>
            <ac:graphicFrameMk id="15" creationId="{A31A4E9F-4ED6-DDCE-8ACF-35A49780352C}"/>
          </ac:graphicFrameMkLst>
        </pc:graphicFrameChg>
        <pc:graphicFrameChg chg="mod modGraphic">
          <ac:chgData name="SALVATORE SPINOSA" userId="ee854745-5b2a-42a6-87d3-1963001746a2" providerId="ADAL" clId="{36DA284E-BD75-482F-93D3-67AABB701FBB}" dt="2025-09-23T17:53:31.220" v="117" actId="1037"/>
          <ac:graphicFrameMkLst>
            <pc:docMk/>
            <pc:sldMk cId="921786617" sldId="272"/>
            <ac:graphicFrameMk id="25" creationId="{7A6B9A07-0727-E130-3CAC-F366709C42E5}"/>
          </ac:graphicFrameMkLst>
        </pc:graphicFrameChg>
        <pc:picChg chg="mod">
          <ac:chgData name="SALVATORE SPINOSA" userId="ee854745-5b2a-42a6-87d3-1963001746a2" providerId="ADAL" clId="{36DA284E-BD75-482F-93D3-67AABB701FBB}" dt="2025-09-23T17:51:10.386" v="47" actId="553"/>
          <ac:picMkLst>
            <pc:docMk/>
            <pc:sldMk cId="921786617" sldId="272"/>
            <ac:picMk id="19" creationId="{12E17ED6-3CE4-B704-ACE2-4C4B023E5EA6}"/>
          </ac:picMkLst>
        </pc:picChg>
        <pc:cxnChg chg="mod">
          <ac:chgData name="SALVATORE SPINOSA" userId="ee854745-5b2a-42a6-87d3-1963001746a2" providerId="ADAL" clId="{36DA284E-BD75-482F-93D3-67AABB701FBB}" dt="2025-09-23T17:48:57.213" v="25" actId="1076"/>
          <ac:cxnSpMkLst>
            <pc:docMk/>
            <pc:sldMk cId="921786617" sldId="272"/>
            <ac:cxnSpMk id="55" creationId="{51481ABE-D37D-1419-7003-3A305255C3B5}"/>
          </ac:cxnSpMkLst>
        </pc:cxnChg>
        <pc:cxnChg chg="mod">
          <ac:chgData name="SALVATORE SPINOSA" userId="ee854745-5b2a-42a6-87d3-1963001746a2" providerId="ADAL" clId="{36DA284E-BD75-482F-93D3-67AABB701FBB}" dt="2025-09-23T17:48:57.213" v="25" actId="1076"/>
          <ac:cxnSpMkLst>
            <pc:docMk/>
            <pc:sldMk cId="921786617" sldId="272"/>
            <ac:cxnSpMk id="59" creationId="{911D64D4-FC4A-161E-B704-FE43E5AD40E8}"/>
          </ac:cxnSpMkLst>
        </pc:cxnChg>
      </pc:sldChg>
      <pc:sldChg chg="modSp del mod">
        <pc:chgData name="SALVATORE SPINOSA" userId="ee854745-5b2a-42a6-87d3-1963001746a2" providerId="ADAL" clId="{36DA284E-BD75-482F-93D3-67AABB701FBB}" dt="2025-09-23T17:49:01.739" v="26" actId="47"/>
        <pc:sldMkLst>
          <pc:docMk/>
          <pc:sldMk cId="1341804273" sldId="273"/>
        </pc:sldMkLst>
        <pc:graphicFrameChg chg="modGraphic">
          <ac:chgData name="SALVATORE SPINOSA" userId="ee854745-5b2a-42a6-87d3-1963001746a2" providerId="ADAL" clId="{36DA284E-BD75-482F-93D3-67AABB701FBB}" dt="2025-09-23T17:18:16.079" v="22" actId="6549"/>
          <ac:graphicFrameMkLst>
            <pc:docMk/>
            <pc:sldMk cId="1341804273" sldId="273"/>
            <ac:graphicFrameMk id="22" creationId="{A63B6548-5058-31CD-1369-8A5636881B7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A6C25-41BF-3F25-DEF1-EA36A17A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85C195C-A10B-BAC8-7F5C-35303089F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256600-6CF7-A6CF-9D46-FBCF8EC2D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016B8B-4AA7-FBB0-8D29-C1E2D1C3D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10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C9523-6BAE-8CBF-4999-5687A411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8F411B-9210-8806-B8CD-B19C8022D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238FB00-8673-CCB5-D664-9FC27B40B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40CCF4-CCC1-5864-37B9-94CA5B450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03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10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3526972"/>
            <a:ext cx="5195343" cy="176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Salvatore Spinosa, </a:t>
            </a:r>
          </a:p>
          <a:p>
            <a:pPr marL="0" indent="0">
              <a:buNone/>
            </a:pPr>
            <a:r>
              <a:rPr lang="it-IT" dirty="0"/>
              <a:t>M. Manzo, S. Amoruso, L. Mereu, A. Sannino, S. Scollo, A. Boselli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909319"/>
            <a:ext cx="6388444" cy="2519681"/>
          </a:xfrm>
        </p:spPr>
        <p:txBody>
          <a:bodyPr anchor="b"/>
          <a:lstStyle/>
          <a:p>
            <a:r>
              <a:rPr lang="en-US" sz="4000" dirty="0"/>
              <a:t>Simultaneous advection of volcanic ash and desert dust in Naples Mediterranean aera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Copernicus</a:t>
            </a:r>
            <a:r>
              <a:rPr lang="it-IT" dirty="0"/>
              <a:t> Satellite Data and HYSPLIT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06A397-8731-52B4-260F-A9F66422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5709046" cy="4685133"/>
          </a:xfrm>
        </p:spPr>
        <p:txBody>
          <a:bodyPr>
            <a:normAutofit/>
          </a:bodyPr>
          <a:lstStyle/>
          <a:p>
            <a:r>
              <a:rPr lang="it-IT" sz="2200" dirty="0"/>
              <a:t>On June 2, a </a:t>
            </a:r>
            <a:r>
              <a:rPr lang="it-IT" sz="2200" dirty="0" err="1"/>
              <a:t>volcanic</a:t>
            </a:r>
            <a:r>
              <a:rPr lang="it-IT" sz="2200" dirty="0"/>
              <a:t> </a:t>
            </a:r>
            <a:r>
              <a:rPr lang="it-IT" sz="2200" dirty="0" err="1"/>
              <a:t>eruption</a:t>
            </a:r>
            <a:r>
              <a:rPr lang="it-IT" sz="2200" dirty="0"/>
              <a:t> </a:t>
            </a:r>
            <a:r>
              <a:rPr lang="it-IT" sz="2200" dirty="0" err="1"/>
              <a:t>occurred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Mount Etna.</a:t>
            </a:r>
          </a:p>
          <a:p>
            <a:r>
              <a:rPr lang="it-IT" sz="2200" dirty="0"/>
              <a:t>On June 4, the </a:t>
            </a:r>
            <a:r>
              <a:rPr lang="it-IT" sz="2200" dirty="0" err="1"/>
              <a:t>volcanic</a:t>
            </a:r>
            <a:r>
              <a:rPr lang="it-IT" sz="2200" dirty="0"/>
              <a:t> </a:t>
            </a:r>
            <a:r>
              <a:rPr lang="it-IT" sz="2200" dirty="0" err="1"/>
              <a:t>plume</a:t>
            </a:r>
            <a:r>
              <a:rPr lang="it-IT" sz="2200" dirty="0"/>
              <a:t> </a:t>
            </a:r>
            <a:r>
              <a:rPr lang="it-IT" sz="2200" dirty="0" err="1"/>
              <a:t>reached</a:t>
            </a:r>
            <a:r>
              <a:rPr lang="it-IT" sz="2200" dirty="0"/>
              <a:t> the </a:t>
            </a:r>
            <a:r>
              <a:rPr lang="it-IT" sz="2200" dirty="0" err="1"/>
              <a:t>Naples</a:t>
            </a:r>
            <a:r>
              <a:rPr lang="it-IT" sz="2200" dirty="0"/>
              <a:t> National Facilities.</a:t>
            </a:r>
          </a:p>
          <a:p>
            <a:r>
              <a:rPr lang="it-IT" sz="2200" dirty="0"/>
              <a:t>On June 5, Saharan dust </a:t>
            </a:r>
            <a:r>
              <a:rPr lang="it-IT" sz="2200" dirty="0" err="1"/>
              <a:t>arrived</a:t>
            </a:r>
            <a:r>
              <a:rPr lang="it-IT" sz="2200" dirty="0"/>
              <a:t> over </a:t>
            </a:r>
            <a:r>
              <a:rPr lang="it-IT" sz="2200" dirty="0" err="1"/>
              <a:t>Naples</a:t>
            </a:r>
            <a:r>
              <a:rPr lang="it-IT" sz="2200" dirty="0"/>
              <a:t>, </a:t>
            </a:r>
            <a:r>
              <a:rPr lang="it-IT" sz="2200" dirty="0" err="1"/>
              <a:t>ranging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3 and 5 km in </a:t>
            </a:r>
            <a:r>
              <a:rPr lang="it-IT" sz="2200" dirty="0" err="1"/>
              <a:t>altitude</a:t>
            </a:r>
            <a:r>
              <a:rPr lang="it-IT" sz="2200" dirty="0"/>
              <a:t>.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r>
              <a:rPr lang="en-US" dirty="0"/>
              <a:t>ITINERIS 3</a:t>
            </a:r>
            <a:r>
              <a:rPr lang="en-US" baseline="30000" dirty="0"/>
              <a:t>rd</a:t>
            </a:r>
            <a:r>
              <a:rPr lang="en-US" dirty="0"/>
              <a:t> general meeting - Rome, 25-26/09/2025</a:t>
            </a:r>
            <a:endParaRPr lang="it-IT" dirty="0"/>
          </a:p>
        </p:txBody>
      </p:sp>
      <p:pic>
        <p:nvPicPr>
          <p:cNvPr id="5" name="Segnaposto contenuto 23" descr="Immagine che contiene mappa, acqua, aqua, testo&#10;&#10;Il contenuto generato dall'IA potrebbe non essere corretto.">
            <a:extLst>
              <a:ext uri="{FF2B5EF4-FFF2-40B4-BE49-F238E27FC236}">
                <a16:creationId xmlns:a16="http://schemas.microsoft.com/office/drawing/2014/main" id="{4B819AAE-9BCB-6C34-1B52-54139F206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3892848"/>
            <a:ext cx="4585600" cy="2292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051963-7F42-92BA-BD74-80F3E6248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213" y="3900724"/>
            <a:ext cx="3829174" cy="227704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0C7D258E-0635-B03A-3157-1081BFEAF0C5}"/>
              </a:ext>
            </a:extLst>
          </p:cNvPr>
          <p:cNvGrpSpPr>
            <a:grpSpLocks noChangeAspect="1"/>
          </p:cNvGrpSpPr>
          <p:nvPr/>
        </p:nvGrpSpPr>
        <p:grpSpPr>
          <a:xfrm>
            <a:off x="6312956" y="1241124"/>
            <a:ext cx="5702482" cy="2376000"/>
            <a:chOff x="2565101" y="4028372"/>
            <a:chExt cx="5398855" cy="2520001"/>
          </a:xfrm>
        </p:grpSpPr>
        <p:pic>
          <p:nvPicPr>
            <p:cNvPr id="8" name="Immagine 7" descr="Immagine che contiene testo, schermata, diagramma, mappa&#10;&#10;Il contenuto generato dall'IA potrebbe non essere corretto.">
              <a:extLst>
                <a:ext uri="{FF2B5EF4-FFF2-40B4-BE49-F238E27FC236}">
                  <a16:creationId xmlns:a16="http://schemas.microsoft.com/office/drawing/2014/main" id="{FD1FBD8E-B59D-7A87-E516-50E386738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101" y="4028373"/>
              <a:ext cx="3083799" cy="2520000"/>
            </a:xfrm>
            <a:prstGeom prst="rect">
              <a:avLst/>
            </a:prstGeom>
          </p:spPr>
        </p:pic>
        <p:pic>
          <p:nvPicPr>
            <p:cNvPr id="12" name="Immagine 11" descr="Immagine che contiene testo, schermata, mapp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B72A9221-10D4-CCB0-9A6E-65733D1B1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157" y="4028372"/>
              <a:ext cx="3083799" cy="2520000"/>
            </a:xfrm>
            <a:prstGeom prst="rect">
              <a:avLst/>
            </a:prstGeom>
          </p:spPr>
        </p:pic>
      </p:grpSp>
      <p:pic>
        <p:nvPicPr>
          <p:cNvPr id="9" name="Immagine 8" descr="Immagine che contiene testo, mappa, atlante, diagramma&#10;&#10;Il contenuto generato dall'IA potrebbe non essere corretto.">
            <a:extLst>
              <a:ext uri="{FF2B5EF4-FFF2-40B4-BE49-F238E27FC236}">
                <a16:creationId xmlns:a16="http://schemas.microsoft.com/office/drawing/2014/main" id="{C8CF044F-5B2B-529D-AF14-B5C38CEB6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38" y="3851248"/>
            <a:ext cx="3168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BF892-7F5A-5364-1497-E9BDC3B14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magine 83">
            <a:extLst>
              <a:ext uri="{FF2B5EF4-FFF2-40B4-BE49-F238E27FC236}">
                <a16:creationId xmlns:a16="http://schemas.microsoft.com/office/drawing/2014/main" id="{4DACE1FB-B35E-EDD7-9E56-028F62BB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947"/>
          <a:stretch>
            <a:fillRect/>
          </a:stretch>
        </p:blipFill>
        <p:spPr>
          <a:xfrm>
            <a:off x="363023" y="3746757"/>
            <a:ext cx="5961527" cy="25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Immagine 3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82F1339-39D0-CC42-51FC-A10D2B018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96" y="1264739"/>
            <a:ext cx="3894000" cy="212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9" name="Immagine 38" descr="Immagine che contiene testo, calligrafi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C9D17161-6D8C-BF11-D53A-03AE427500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79" r="3681"/>
          <a:stretch>
            <a:fillRect/>
          </a:stretch>
        </p:blipFill>
        <p:spPr>
          <a:xfrm>
            <a:off x="227709" y="1264737"/>
            <a:ext cx="3877794" cy="21240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7" name="Immagine 36" descr="Immagine che contiene testo, diagramma, linea, calligrafia&#10;&#10;Il contenuto generato dall'IA potrebbe non essere corretto.">
            <a:extLst>
              <a:ext uri="{FF2B5EF4-FFF2-40B4-BE49-F238E27FC236}">
                <a16:creationId xmlns:a16="http://schemas.microsoft.com/office/drawing/2014/main" id="{FDDA8EF8-4282-E46B-2096-9102C14EF0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91" r="5286"/>
          <a:stretch>
            <a:fillRect/>
          </a:stretch>
        </p:blipFill>
        <p:spPr>
          <a:xfrm>
            <a:off x="4143003" y="1264739"/>
            <a:ext cx="3877794" cy="212400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5BFEFB-8BAC-C08F-1A72-75873C3D1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04/06/2025 – PHOTOMETER &amp; LIDAR DATA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ACDF23D-25C1-B4F0-E1EA-C674F6C5F8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r>
              <a:rPr lang="en-US" dirty="0"/>
              <a:t>ITINERIS 3</a:t>
            </a:r>
            <a:r>
              <a:rPr lang="en-US" baseline="30000" dirty="0"/>
              <a:t>rd</a:t>
            </a:r>
            <a:r>
              <a:rPr lang="en-US" dirty="0"/>
              <a:t> general meeting - Rome, 25-26/09/2025</a:t>
            </a:r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F2372E7-6EC4-1B2D-9417-D46B50EBB923}"/>
              </a:ext>
            </a:extLst>
          </p:cNvPr>
          <p:cNvSpPr/>
          <p:nvPr/>
        </p:nvSpPr>
        <p:spPr>
          <a:xfrm>
            <a:off x="142874" y="1014816"/>
            <a:ext cx="11950066" cy="24557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E68F862-0B78-6D9E-9846-9942D7111C09}"/>
              </a:ext>
            </a:extLst>
          </p:cNvPr>
          <p:cNvSpPr/>
          <p:nvPr/>
        </p:nvSpPr>
        <p:spPr>
          <a:xfrm>
            <a:off x="142874" y="3617908"/>
            <a:ext cx="11950066" cy="26941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DD01B17-1537-061D-0126-ECC7B86A2E4C}"/>
              </a:ext>
            </a:extLst>
          </p:cNvPr>
          <p:cNvSpPr/>
          <p:nvPr/>
        </p:nvSpPr>
        <p:spPr>
          <a:xfrm>
            <a:off x="4213859" y="5006757"/>
            <a:ext cx="1882141" cy="586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42F96C8F-FF21-CC57-03F0-8FBB557A43AC}"/>
              </a:ext>
            </a:extLst>
          </p:cNvPr>
          <p:cNvCxnSpPr>
            <a:cxnSpLocks/>
            <a:stCxn id="47" idx="5"/>
            <a:endCxn id="49" idx="1"/>
          </p:cNvCxnSpPr>
          <p:nvPr/>
        </p:nvCxnSpPr>
        <p:spPr>
          <a:xfrm>
            <a:off x="5820367" y="5507369"/>
            <a:ext cx="882747" cy="3358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18478A7-4CCE-8AF8-3C2D-11677F4F5635}"/>
              </a:ext>
            </a:extLst>
          </p:cNvPr>
          <p:cNvSpPr txBox="1"/>
          <p:nvPr/>
        </p:nvSpPr>
        <p:spPr>
          <a:xfrm>
            <a:off x="6703114" y="5689295"/>
            <a:ext cx="151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BAE = 1,67 ± 0,15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260AF9B2-FAB5-0DFC-F39F-A8F5933D45D9}"/>
              </a:ext>
            </a:extLst>
          </p:cNvPr>
          <p:cNvSpPr/>
          <p:nvPr/>
        </p:nvSpPr>
        <p:spPr>
          <a:xfrm>
            <a:off x="1200997" y="862416"/>
            <a:ext cx="2286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Photometer</a:t>
            </a:r>
            <a:endParaRPr lang="it-IT" dirty="0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4BDE6A02-0E42-982D-9035-B8C9BD1058EC}"/>
              </a:ext>
            </a:extLst>
          </p:cNvPr>
          <p:cNvSpPr/>
          <p:nvPr/>
        </p:nvSpPr>
        <p:spPr>
          <a:xfrm>
            <a:off x="1200997" y="3534384"/>
            <a:ext cx="2286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Lidar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212BB-E337-84D6-7345-2F2D1DA42FD0}"/>
              </a:ext>
            </a:extLst>
          </p:cNvPr>
          <p:cNvSpPr txBox="1"/>
          <p:nvPr/>
        </p:nvSpPr>
        <p:spPr>
          <a:xfrm>
            <a:off x="2405063" y="1548887"/>
            <a:ext cx="1518714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&lt;AOD&gt; = 0,14 ± 0,02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412D2AF-0064-368E-374B-5D47FA7CD514}"/>
              </a:ext>
            </a:extLst>
          </p:cNvPr>
          <p:cNvSpPr/>
          <p:nvPr/>
        </p:nvSpPr>
        <p:spPr>
          <a:xfrm>
            <a:off x="1684806" y="1424293"/>
            <a:ext cx="1470660" cy="1656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2C3168-013A-2B2C-117B-9324E7C27E4D}"/>
              </a:ext>
            </a:extLst>
          </p:cNvPr>
          <p:cNvSpPr txBox="1"/>
          <p:nvPr/>
        </p:nvSpPr>
        <p:spPr>
          <a:xfrm>
            <a:off x="6549213" y="2664060"/>
            <a:ext cx="1295754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&lt;</a:t>
            </a:r>
            <a:r>
              <a:rPr lang="el-GR" sz="1200" dirty="0"/>
              <a:t>α</a:t>
            </a:r>
            <a:r>
              <a:rPr lang="it-IT" sz="1200" dirty="0"/>
              <a:t>&gt; = 1,28 ± 0,10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A642DA3-DE85-353E-DBBF-9092DA875C1A}"/>
              </a:ext>
            </a:extLst>
          </p:cNvPr>
          <p:cNvSpPr/>
          <p:nvPr/>
        </p:nvSpPr>
        <p:spPr>
          <a:xfrm>
            <a:off x="5606043" y="1424293"/>
            <a:ext cx="1470660" cy="1656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F2C7D09-5284-3B61-A0AF-D26DBC52A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79857"/>
              </p:ext>
            </p:extLst>
          </p:nvPr>
        </p:nvGraphicFramePr>
        <p:xfrm>
          <a:off x="7813925" y="3835909"/>
          <a:ext cx="3174758" cy="175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58">
                  <a:extLst>
                    <a:ext uri="{9D8B030D-6E8A-4147-A177-3AD203B41FA5}">
                      <a16:colId xmlns:a16="http://schemas.microsoft.com/office/drawing/2014/main" val="421847718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32882514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Volcanic</a:t>
                      </a:r>
                      <a:endParaRPr lang="it-IT" sz="1400" dirty="0"/>
                    </a:p>
                    <a:p>
                      <a:pPr algn="ctr"/>
                      <a:r>
                        <a:rPr lang="it-IT" sz="1400" dirty="0"/>
                        <a:t>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5534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Range 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1,6 – 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1627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Lidar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67 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20</a:t>
                      </a:r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25024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Linear </a:t>
                      </a:r>
                      <a:r>
                        <a:rPr lang="it-IT" sz="1400" dirty="0" err="1"/>
                        <a:t>Depolarization</a:t>
                      </a:r>
                      <a:r>
                        <a:rPr lang="it-IT" sz="1400" dirty="0"/>
                        <a:t>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 532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5,1 ± 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149621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EC87A6-B435-B895-9EA4-0FC639FA1BB1}"/>
              </a:ext>
            </a:extLst>
          </p:cNvPr>
          <p:cNvSpPr txBox="1"/>
          <p:nvPr/>
        </p:nvSpPr>
        <p:spPr>
          <a:xfrm>
            <a:off x="4603838" y="3621245"/>
            <a:ext cx="1125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13:47 – 14:16</a:t>
            </a:r>
          </a:p>
        </p:txBody>
      </p:sp>
    </p:spTree>
    <p:extLst>
      <p:ext uri="{BB962C8B-B14F-4D97-AF65-F5344CB8AC3E}">
        <p14:creationId xmlns:p14="http://schemas.microsoft.com/office/powerpoint/2010/main" val="108896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AA87-8770-F465-E0B5-55D514C8C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162">
            <a:extLst>
              <a:ext uri="{FF2B5EF4-FFF2-40B4-BE49-F238E27FC236}">
                <a16:creationId xmlns:a16="http://schemas.microsoft.com/office/drawing/2014/main" id="{54D790BE-014D-B18E-9425-04CF7C25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7" y="3746839"/>
            <a:ext cx="5859282" cy="252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A69205-2762-F5B4-3762-E9881710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05/06/2025 – PHOTOMETER &amp; LIDAR DATA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723DC704-9CB1-5A65-A6EE-1376FD06D98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r>
              <a:rPr lang="en-US" dirty="0"/>
              <a:t>ITINERIS 3</a:t>
            </a:r>
            <a:r>
              <a:rPr lang="en-US" baseline="30000" dirty="0"/>
              <a:t>rd</a:t>
            </a:r>
            <a:r>
              <a:rPr lang="en-US" dirty="0"/>
              <a:t> general meeting - Rome, 25-26/09/2025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A5D8756-2E05-094C-DCDE-4CB2918F5B4E}"/>
              </a:ext>
            </a:extLst>
          </p:cNvPr>
          <p:cNvSpPr/>
          <p:nvPr/>
        </p:nvSpPr>
        <p:spPr>
          <a:xfrm>
            <a:off x="142874" y="1014816"/>
            <a:ext cx="11950066" cy="2455776"/>
          </a:xfrm>
          <a:prstGeom prst="rect">
            <a:avLst/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07CEEF0-D82D-6883-96D8-862AA8EB1A69}"/>
              </a:ext>
            </a:extLst>
          </p:cNvPr>
          <p:cNvSpPr/>
          <p:nvPr/>
        </p:nvSpPr>
        <p:spPr>
          <a:xfrm>
            <a:off x="1200997" y="862416"/>
            <a:ext cx="2286000" cy="304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Photometer</a:t>
            </a:r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172F75D-084D-2A72-FDF4-130E21DF72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5102" r="5497"/>
          <a:stretch>
            <a:fillRect/>
          </a:stretch>
        </p:blipFill>
        <p:spPr>
          <a:xfrm>
            <a:off x="227708" y="1264739"/>
            <a:ext cx="3877794" cy="2124000"/>
          </a:xfrm>
          <a:prstGeom prst="rect">
            <a:avLst/>
          </a:prstGeom>
          <a:ln>
            <a:solidFill>
              <a:srgbClr val="4EA72E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7FD9D9B6-D316-28A6-7D8E-1348542448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02" r="5497"/>
          <a:stretch>
            <a:fillRect/>
          </a:stretch>
        </p:blipFill>
        <p:spPr>
          <a:xfrm>
            <a:off x="4148945" y="1264739"/>
            <a:ext cx="3877794" cy="2124000"/>
          </a:xfrm>
          <a:prstGeom prst="rect">
            <a:avLst/>
          </a:prstGeom>
          <a:ln>
            <a:solidFill>
              <a:srgbClr val="4EA72E"/>
            </a:solidFill>
          </a:ln>
        </p:spPr>
      </p:pic>
      <p:pic>
        <p:nvPicPr>
          <p:cNvPr id="19" name="Immagine 18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12E17ED6-3CE4-B704-ACE2-4C4B023E5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296" y="1264739"/>
            <a:ext cx="3894000" cy="2124000"/>
          </a:xfrm>
          <a:prstGeom prst="rect">
            <a:avLst/>
          </a:prstGeom>
          <a:ln>
            <a:solidFill>
              <a:srgbClr val="4EA72E"/>
            </a:solidFill>
          </a:ln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40C7D46-16BB-C13F-C288-A5A0F2FFB482}"/>
              </a:ext>
            </a:extLst>
          </p:cNvPr>
          <p:cNvSpPr txBox="1"/>
          <p:nvPr/>
        </p:nvSpPr>
        <p:spPr>
          <a:xfrm>
            <a:off x="5965884" y="5215361"/>
            <a:ext cx="1599799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kern="100" dirty="0">
                <a:effectLst/>
              </a:rPr>
              <a:t>BAE = 1.82 ± 0.05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9085E44-4AF2-0883-A3AD-BD0260EE10D8}"/>
              </a:ext>
            </a:extLst>
          </p:cNvPr>
          <p:cNvSpPr txBox="1"/>
          <p:nvPr/>
        </p:nvSpPr>
        <p:spPr>
          <a:xfrm>
            <a:off x="5965884" y="4382424"/>
            <a:ext cx="1599799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kern="100" dirty="0">
                <a:effectLst/>
              </a:rPr>
              <a:t>BAE  = 0.54 ± 0.35</a:t>
            </a: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B8A8835-DED8-2D17-C13B-BDC9106C59B3}"/>
              </a:ext>
            </a:extLst>
          </p:cNvPr>
          <p:cNvSpPr/>
          <p:nvPr/>
        </p:nvSpPr>
        <p:spPr>
          <a:xfrm>
            <a:off x="4012147" y="5215361"/>
            <a:ext cx="902754" cy="526893"/>
          </a:xfrm>
          <a:prstGeom prst="ellipse">
            <a:avLst/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51481ABE-D37D-1419-7003-3A305255C3B5}"/>
              </a:ext>
            </a:extLst>
          </p:cNvPr>
          <p:cNvCxnSpPr>
            <a:cxnSpLocks/>
            <a:stCxn id="54" idx="6"/>
            <a:endCxn id="51" idx="1"/>
          </p:cNvCxnSpPr>
          <p:nvPr/>
        </p:nvCxnSpPr>
        <p:spPr>
          <a:xfrm flipV="1">
            <a:off x="4914901" y="5372873"/>
            <a:ext cx="1050983" cy="105935"/>
          </a:xfrm>
          <a:prstGeom prst="straightConnector1">
            <a:avLst/>
          </a:prstGeom>
          <a:ln>
            <a:solidFill>
              <a:srgbClr val="4EA72E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Ovale 57">
            <a:extLst>
              <a:ext uri="{FF2B5EF4-FFF2-40B4-BE49-F238E27FC236}">
                <a16:creationId xmlns:a16="http://schemas.microsoft.com/office/drawing/2014/main" id="{B94F48B2-E131-E5CF-6A28-649F9FAF7496}"/>
              </a:ext>
            </a:extLst>
          </p:cNvPr>
          <p:cNvSpPr/>
          <p:nvPr/>
        </p:nvSpPr>
        <p:spPr>
          <a:xfrm>
            <a:off x="4012147" y="4119583"/>
            <a:ext cx="1163104" cy="1012254"/>
          </a:xfrm>
          <a:prstGeom prst="ellipse">
            <a:avLst/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911D64D4-FC4A-161E-B704-FE43E5AD40E8}"/>
              </a:ext>
            </a:extLst>
          </p:cNvPr>
          <p:cNvCxnSpPr>
            <a:cxnSpLocks/>
            <a:stCxn id="58" idx="6"/>
            <a:endCxn id="53" idx="1"/>
          </p:cNvCxnSpPr>
          <p:nvPr/>
        </p:nvCxnSpPr>
        <p:spPr>
          <a:xfrm flipV="1">
            <a:off x="5175251" y="4539936"/>
            <a:ext cx="790633" cy="85774"/>
          </a:xfrm>
          <a:prstGeom prst="straightConnector1">
            <a:avLst/>
          </a:prstGeom>
          <a:ln>
            <a:solidFill>
              <a:srgbClr val="4EA72E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Rettangolo 62">
            <a:extLst>
              <a:ext uri="{FF2B5EF4-FFF2-40B4-BE49-F238E27FC236}">
                <a16:creationId xmlns:a16="http://schemas.microsoft.com/office/drawing/2014/main" id="{C796ED5D-3DA7-DFE8-3A20-DA5B5417A655}"/>
              </a:ext>
            </a:extLst>
          </p:cNvPr>
          <p:cNvSpPr/>
          <p:nvPr/>
        </p:nvSpPr>
        <p:spPr>
          <a:xfrm>
            <a:off x="142874" y="3617908"/>
            <a:ext cx="11950066" cy="2694196"/>
          </a:xfrm>
          <a:prstGeom prst="rect">
            <a:avLst/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2054844-4AC5-95FD-C1BB-234B9875FB44}"/>
              </a:ext>
            </a:extLst>
          </p:cNvPr>
          <p:cNvSpPr/>
          <p:nvPr/>
        </p:nvSpPr>
        <p:spPr>
          <a:xfrm>
            <a:off x="1200997" y="3534384"/>
            <a:ext cx="2286000" cy="304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Lidar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6FFC35-C1AE-1313-1F4B-2D9ED94CD52D}"/>
              </a:ext>
            </a:extLst>
          </p:cNvPr>
          <p:cNvSpPr txBox="1"/>
          <p:nvPr/>
        </p:nvSpPr>
        <p:spPr>
          <a:xfrm>
            <a:off x="1357105" y="1767966"/>
            <a:ext cx="1518714" cy="276999"/>
          </a:xfrm>
          <a:prstGeom prst="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&lt;AOD&gt; = 0,33 ± 0,10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F042FA-91C0-BC11-CF22-F82A24676586}"/>
              </a:ext>
            </a:extLst>
          </p:cNvPr>
          <p:cNvSpPr txBox="1"/>
          <p:nvPr/>
        </p:nvSpPr>
        <p:spPr>
          <a:xfrm>
            <a:off x="5470030" y="1767966"/>
            <a:ext cx="1295754" cy="276999"/>
          </a:xfrm>
          <a:prstGeom prst="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&lt;</a:t>
            </a:r>
            <a:r>
              <a:rPr lang="el-GR" sz="1200" dirty="0"/>
              <a:t>α</a:t>
            </a:r>
            <a:r>
              <a:rPr lang="it-IT" sz="1200" dirty="0"/>
              <a:t>&gt; = 1,05 ± 0,08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D312E3A-00DB-77BC-165F-74C9D061C2B0}"/>
              </a:ext>
            </a:extLst>
          </p:cNvPr>
          <p:cNvSpPr/>
          <p:nvPr/>
        </p:nvSpPr>
        <p:spPr>
          <a:xfrm>
            <a:off x="5098548" y="1427505"/>
            <a:ext cx="2433172" cy="1656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4ED968D-FC53-5CB9-B11B-9558D37069E5}"/>
              </a:ext>
            </a:extLst>
          </p:cNvPr>
          <p:cNvSpPr/>
          <p:nvPr/>
        </p:nvSpPr>
        <p:spPr>
          <a:xfrm>
            <a:off x="1183254" y="1427505"/>
            <a:ext cx="2433172" cy="1656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7A6B9A07-0727-E130-3CAC-F366709C4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89806"/>
              </p:ext>
            </p:extLst>
          </p:nvPr>
        </p:nvGraphicFramePr>
        <p:xfrm>
          <a:off x="7813925" y="3835909"/>
          <a:ext cx="4218758" cy="175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0758">
                  <a:extLst>
                    <a:ext uri="{9D8B030D-6E8A-4147-A177-3AD203B41FA5}">
                      <a16:colId xmlns:a16="http://schemas.microsoft.com/office/drawing/2014/main" val="421847718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32882514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7452450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endParaRPr lang="it-IT" sz="14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Volcanic</a:t>
                      </a:r>
                      <a:endParaRPr lang="it-IT" sz="1400" dirty="0"/>
                    </a:p>
                    <a:p>
                      <a:pPr algn="ctr"/>
                      <a:r>
                        <a:rPr lang="it-IT" sz="1400" dirty="0"/>
                        <a:t>Layer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Saharan Dust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5534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Range 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0,3 – 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2,7 – 7,4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1627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Lidar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67 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20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47 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15</a:t>
                      </a:r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25024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Linear </a:t>
                      </a:r>
                      <a:r>
                        <a:rPr lang="it-IT" sz="1400" dirty="0" err="1"/>
                        <a:t>Depolarization</a:t>
                      </a:r>
                      <a:r>
                        <a:rPr lang="it-IT" sz="1400" dirty="0"/>
                        <a:t>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 532 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 ± 2.3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10.4</a:t>
                      </a:r>
                      <a:r>
                        <a:rPr lang="it-IT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it-IT" sz="1400" dirty="0"/>
                        <a:t>8.9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149621"/>
                  </a:ext>
                </a:extLst>
              </a:tr>
            </a:tbl>
          </a:graphicData>
        </a:graphic>
      </p:graphicFrame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8B074847-8724-CE1B-8148-A8D4BE86EB7B}"/>
              </a:ext>
            </a:extLst>
          </p:cNvPr>
          <p:cNvSpPr txBox="1"/>
          <p:nvPr/>
        </p:nvSpPr>
        <p:spPr>
          <a:xfrm>
            <a:off x="4404666" y="3621245"/>
            <a:ext cx="1125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07:33 – 08:32</a:t>
            </a:r>
          </a:p>
        </p:txBody>
      </p:sp>
    </p:spTree>
    <p:extLst>
      <p:ext uri="{BB962C8B-B14F-4D97-AF65-F5344CB8AC3E}">
        <p14:creationId xmlns:p14="http://schemas.microsoft.com/office/powerpoint/2010/main" val="92178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D428-E7E2-4985-912B-D9735E821D7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9b08eee6-615d-4e63-9743-e8be40a74995"/>
    <ds:schemaRef ds:uri="http://schemas.microsoft.com/office/infopath/2007/PartnerControls"/>
    <ds:schemaRef ds:uri="http://schemas.openxmlformats.org/package/2006/metadata/core-properties"/>
    <ds:schemaRef ds:uri="69a4a238-3fae-4083-92ca-3afaf1d37d5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239</Words>
  <Application>Microsoft Office PowerPoint</Application>
  <PresentationFormat>Widescreen</PresentationFormat>
  <Paragraphs>52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Tema di Office</vt:lpstr>
      <vt:lpstr>1_Tema di Office</vt:lpstr>
      <vt:lpstr>Simultaneous advection of volcanic ash and desert dust in Naples Mediterranean aera</vt:lpstr>
      <vt:lpstr>Copernicus Satellite Data and HYSPLIT Model</vt:lpstr>
      <vt:lpstr>04/06/2025 – PHOTOMETER &amp; LIDAR DATA</vt:lpstr>
      <vt:lpstr>05/06/2025 – PHOTOMETER &amp; LIDAR DATA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SALVATORE SPINOSA</cp:lastModifiedBy>
  <cp:revision>6</cp:revision>
  <dcterms:created xsi:type="dcterms:W3CDTF">2024-06-13T13:49:20Z</dcterms:created>
  <dcterms:modified xsi:type="dcterms:W3CDTF">2025-09-23T18:11:00Z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MSIP_Label_2ad0b24d-6422-44b0-b3de-abb3a9e8c81a_Enabled">
    <vt:lpwstr>true</vt:lpwstr>
  </property>
  <property fmtid="{D5CDD505-2E9C-101B-9397-08002B2CF9AE}" pid="6" name="MSIP_Label_2ad0b24d-6422-44b0-b3de-abb3a9e8c81a_SetDate">
    <vt:lpwstr>2025-09-18T13:32:32Z</vt:lpwstr>
  </property>
  <property fmtid="{D5CDD505-2E9C-101B-9397-08002B2CF9AE}" pid="7" name="MSIP_Label_2ad0b24d-6422-44b0-b3de-abb3a9e8c81a_Method">
    <vt:lpwstr>Standard</vt:lpwstr>
  </property>
  <property fmtid="{D5CDD505-2E9C-101B-9397-08002B2CF9AE}" pid="8" name="MSIP_Label_2ad0b24d-6422-44b0-b3de-abb3a9e8c81a_Name">
    <vt:lpwstr>defa4170-0d19-0005-0004-bc88714345d2</vt:lpwstr>
  </property>
  <property fmtid="{D5CDD505-2E9C-101B-9397-08002B2CF9AE}" pid="9" name="MSIP_Label_2ad0b24d-6422-44b0-b3de-abb3a9e8c81a_SiteId">
    <vt:lpwstr>2fcfe26a-bb62-46b0-b1e3-28f9da0c45fd</vt:lpwstr>
  </property>
  <property fmtid="{D5CDD505-2E9C-101B-9397-08002B2CF9AE}" pid="10" name="MSIP_Label_2ad0b24d-6422-44b0-b3de-abb3a9e8c81a_ActionId">
    <vt:lpwstr>dfb97a80-d429-4597-ae53-7fb6c595a66e</vt:lpwstr>
  </property>
  <property fmtid="{D5CDD505-2E9C-101B-9397-08002B2CF9AE}" pid="11" name="MSIP_Label_2ad0b24d-6422-44b0-b3de-abb3a9e8c81a_ContentBits">
    <vt:lpwstr>0</vt:lpwstr>
  </property>
  <property fmtid="{D5CDD505-2E9C-101B-9397-08002B2CF9AE}" pid="12" name="MSIP_Label_2ad0b24d-6422-44b0-b3de-abb3a9e8c81a_Tag">
    <vt:lpwstr>10, 3, 0, 1</vt:lpwstr>
  </property>
</Properties>
</file>