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4.xml.rels" ContentType="application/vnd.openxmlformats-package.relationships+xml"/>
  <Override PartName="/ppt/slideMasters/_rels/slideMaster6.xml.rels" ContentType="application/vnd.openxmlformats-package.relationships+xml"/>
  <Override PartName="/ppt/slideMasters/_rels/slideMaster23.xml.rels" ContentType="application/vnd.openxmlformats-package.relationships+xml"/>
  <Override PartName="/ppt/slideMasters/_rels/slideMaster7.xml.rels" ContentType="application/vnd.openxmlformats-package.relationships+xml"/>
  <Override PartName="/ppt/slideMasters/_rels/slideMaster25.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xml.rels" ContentType="application/vnd.openxmlformats-package.relationships+xml"/>
  <Override PartName="/ppt/slideLayouts/_rels/slideLayout21.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7.xml.rels" ContentType="application/vnd.openxmlformats-package.relationships+xml"/>
  <Override PartName="/ppt/slideLayouts/_rels/slideLayout6.xml.rels" ContentType="application/vnd.openxmlformats-package.relationships+xml"/>
  <Override PartName="/ppt/slideLayouts/_rels/slideLayout26.xml.rels" ContentType="application/vnd.openxmlformats-package.relationships+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_rels/presentation.xml.rels" ContentType="application/vnd.openxmlformats-package.relationships+xml"/>
  <Override PartName="/ppt/media/image9.png" ContentType="image/png"/>
  <Override PartName="/ppt/media/image18.png" ContentType="image/png"/>
  <Override PartName="/ppt/media/image12.png" ContentType="image/png"/>
  <Override PartName="/ppt/media/image3.png" ContentType="image/png"/>
  <Override PartName="/ppt/media/image14.png" ContentType="image/png"/>
  <Override PartName="/ppt/media/image5.png" ContentType="image/png"/>
  <Override PartName="/ppt/media/image13.jpeg" ContentType="image/jpeg"/>
  <Override PartName="/ppt/media/image4.png" ContentType="image/png"/>
  <Override PartName="/ppt/media/image15.png" ContentType="image/png"/>
  <Override PartName="/ppt/media/image6.png" ContentType="image/png"/>
  <Override PartName="/ppt/media/image10.png" ContentType="image/png"/>
  <Override PartName="/ppt/media/image1.png" ContentType="image/png"/>
  <Override PartName="/ppt/media/image16.png" ContentType="image/png"/>
  <Override PartName="/ppt/media/image7.png" ContentType="image/png"/>
  <Override PartName="/ppt/media/image11.png" ContentType="image/png"/>
  <Override PartName="/ppt/media/image2.png" ContentType="image/png"/>
  <Override PartName="/ppt/media/image8.png" ContentType="image/png"/>
  <Override PartName="/ppt/media/image17.png" ContentType="image/png"/>
  <Override PartName="/ppt/slides/slide1.xml" ContentType="application/vnd.openxmlformats-officedocument.presentationml.slide+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4" r:id="rId3"/>
    <p:sldMasterId id="2147483656" r:id="rId4"/>
    <p:sldMasterId id="2147483675" r:id="rId5"/>
    <p:sldMasterId id="2147483677" r:id="rId6"/>
    <p:sldMasterId id="2147483679" r:id="rId7"/>
  </p:sldMasterIdLst>
  <p:sldIdLst>
    <p:sldId id="256" r:id="rId8"/>
    <p:sldId id="257" r:id="rId9"/>
    <p:sldId id="258" r:id="rId10"/>
    <p:sldId id="259" r:id="rId11"/>
    <p:sldId id="260" r:id="rId12"/>
    <p:sldId id="261" r:id="rId13"/>
    <p:sldId id="262" r:id="rId14"/>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6.xml"/><Relationship Id="rId4" Type="http://schemas.openxmlformats.org/officeDocument/2006/relationships/slideMaster" Target="slideMasters/slideMaster7.xml"/><Relationship Id="rId5" Type="http://schemas.openxmlformats.org/officeDocument/2006/relationships/slideMaster" Target="slideMasters/slideMaster23.xml"/><Relationship Id="rId6" Type="http://schemas.openxmlformats.org/officeDocument/2006/relationships/slideMaster" Target="slideMasters/slideMaster24.xml"/><Relationship Id="rId7" Type="http://schemas.openxmlformats.org/officeDocument/2006/relationships/slideMaster" Target="slideMasters/slideMaster25.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olo e contenuto">
    <p:bg>
      <p:bgPr>
        <a:solidFill>
          <a:srgbClr val="ffffff"/>
        </a:solidFill>
      </p:bgPr>
    </p:bg>
    <p:spTree>
      <p:nvGrpSpPr>
        <p:cNvPr id="1" name=""/>
        <p:cNvGrpSpPr/>
        <p:nvPr/>
      </p:nvGrpSpPr>
      <p:grpSpPr>
        <a:xfrm>
          <a:off x="0" y="0"/>
          <a:ext cx="0" cy="0"/>
          <a:chOff x="0" y="0"/>
          <a:chExt cx="0" cy="0"/>
        </a:xfrm>
      </p:grpSpPr>
      <p:pic>
        <p:nvPicPr>
          <p:cNvPr id="0" name="Immagine 6" descr=""/>
          <p:cNvPicPr/>
          <p:nvPr/>
        </p:nvPicPr>
        <p:blipFill>
          <a:blip r:embed="rId2"/>
          <a:stretch/>
        </p:blipFill>
        <p:spPr>
          <a:xfrm>
            <a:off x="-15840" y="-9000"/>
            <a:ext cx="12215160" cy="6867000"/>
          </a:xfrm>
          <a:prstGeom prst="rect">
            <a:avLst/>
          </a:prstGeom>
          <a:noFill/>
          <a:ln w="0">
            <a:noFill/>
          </a:ln>
        </p:spPr>
      </p:pic>
      <p:sp>
        <p:nvSpPr>
          <p:cNvPr id="1" name="CasellaDiTesto 17"/>
          <p:cNvSpPr/>
          <p:nvPr/>
        </p:nvSpPr>
        <p:spPr>
          <a:xfrm>
            <a:off x="375840" y="6481800"/>
            <a:ext cx="3576240" cy="272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it-IT" sz="1200" strike="noStrike" u="none">
                <a:solidFill>
                  <a:srgbClr val="ffffff"/>
                </a:solidFill>
                <a:effectLst/>
                <a:uFillTx/>
                <a:latin typeface="Calibri Light"/>
              </a:rPr>
              <a:t>Annual meeting – Rome – 25-26/09/2025</a:t>
            </a:r>
            <a:endParaRPr b="0" lang="it-IT" sz="1200" strike="noStrike" u="none">
              <a:solidFill>
                <a:srgbClr val="000000"/>
              </a:solidFill>
              <a:effectLst/>
              <a:uFillTx/>
              <a:latin typeface="Arial"/>
            </a:endParaRPr>
          </a:p>
        </p:txBody>
      </p:sp>
      <p:sp>
        <p:nvSpPr>
          <p:cNvPr id="2" name="CasellaDiTesto 21"/>
          <p:cNvSpPr/>
          <p:nvPr/>
        </p:nvSpPr>
        <p:spPr>
          <a:xfrm>
            <a:off x="11421720" y="6481800"/>
            <a:ext cx="385560" cy="2725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fld id="{4E60791C-C95F-4DE5-BFF0-F821AE9508FE}" type="slidenum">
              <a:rPr b="0" lang="it-IT" sz="1200" strike="noStrike" u="none">
                <a:solidFill>
                  <a:schemeClr val="lt1"/>
                </a:solidFill>
                <a:effectLst/>
                <a:uFillTx/>
                <a:latin typeface="Calibri Light"/>
              </a:rPr>
              <a:t>&lt;numero&gt;</a:t>
            </a:fld>
            <a:endParaRPr b="0" lang="it-IT" sz="1200" strike="noStrike" u="none">
              <a:solidFill>
                <a:srgbClr val="000000"/>
              </a:solidFill>
              <a:effectLst/>
              <a:uFillTx/>
              <a:latin typeface="Arial"/>
            </a:endParaRPr>
          </a:p>
        </p:txBody>
      </p:sp>
      <p:sp>
        <p:nvSpPr>
          <p:cNvPr id="3" name="PlaceHolder 1"/>
          <p:cNvSpPr>
            <a:spLocks noGrp="1"/>
          </p:cNvSpPr>
          <p:nvPr>
            <p:ph type="title"/>
          </p:nvPr>
        </p:nvSpPr>
        <p:spPr>
          <a:xfrm>
            <a:off x="609480" y="708120"/>
            <a:ext cx="10971360" cy="274680"/>
          </a:xfrm>
          <a:prstGeom prst="rect">
            <a:avLst/>
          </a:prstGeom>
          <a:noFill/>
          <a:ln w="0">
            <a:noFill/>
          </a:ln>
        </p:spPr>
        <p:txBody>
          <a:bodyPr lIns="0" rIns="0" tIns="0" bIns="0" anchor="ctr">
            <a:spAutoFit/>
          </a:bodyPr>
          <a:p>
            <a:pPr indent="0" defTabSz="914400">
              <a:lnSpc>
                <a:spcPct val="90000"/>
              </a:lnSpc>
              <a:buNone/>
              <a:tabLst>
                <a:tab algn="l" pos="0"/>
              </a:tabLst>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9">
    <p:bg>
      <p:bgPr>
        <a:solidFill>
          <a:srgbClr val="ffffff"/>
        </a:solidFill>
      </p:bgPr>
    </p:bg>
    <p:spTree>
      <p:nvGrpSpPr>
        <p:cNvPr id="1" name=""/>
        <p:cNvGrpSpPr/>
        <p:nvPr/>
      </p:nvGrpSpPr>
      <p:grpSpPr>
        <a:xfrm>
          <a:off x="0" y="0"/>
          <a:ext cx="0" cy="0"/>
          <a:chOff x="0" y="0"/>
          <a:chExt cx="0" cy="0"/>
        </a:xfrm>
      </p:grpSpPr>
      <p:pic>
        <p:nvPicPr>
          <p:cNvPr id="44" name="Immagine 7" descr=""/>
          <p:cNvPicPr/>
          <p:nvPr/>
        </p:nvPicPr>
        <p:blipFill>
          <a:blip r:embed="rId2"/>
          <a:stretch/>
        </p:blipFill>
        <p:spPr>
          <a:xfrm>
            <a:off x="-15840" y="-9000"/>
            <a:ext cx="12215160" cy="6867000"/>
          </a:xfrm>
          <a:prstGeom prst="rect">
            <a:avLst/>
          </a:prstGeom>
          <a:noFill/>
          <a:ln w="0">
            <a:noFill/>
          </a:ln>
        </p:spPr>
      </p:pic>
      <p:sp>
        <p:nvSpPr>
          <p:cNvPr id="45"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46"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47"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48"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1_">
    <p:bg>
      <p:bgPr>
        <a:solidFill>
          <a:srgbClr val="ffffff"/>
        </a:solidFill>
      </p:bgPr>
    </p:bg>
    <p:spTree>
      <p:nvGrpSpPr>
        <p:cNvPr id="1" name=""/>
        <p:cNvGrpSpPr/>
        <p:nvPr/>
      </p:nvGrpSpPr>
      <p:grpSpPr>
        <a:xfrm>
          <a:off x="0" y="0"/>
          <a:ext cx="0" cy="0"/>
          <a:chOff x="0" y="0"/>
          <a:chExt cx="0" cy="0"/>
        </a:xfrm>
      </p:grpSpPr>
      <p:pic>
        <p:nvPicPr>
          <p:cNvPr id="54" name="Immagine 7" descr=""/>
          <p:cNvPicPr/>
          <p:nvPr/>
        </p:nvPicPr>
        <p:blipFill>
          <a:blip r:embed="rId2"/>
          <a:stretch/>
        </p:blipFill>
        <p:spPr>
          <a:xfrm>
            <a:off x="-15840" y="-9000"/>
            <a:ext cx="12215160" cy="6867000"/>
          </a:xfrm>
          <a:prstGeom prst="rect">
            <a:avLst/>
          </a:prstGeom>
          <a:noFill/>
          <a:ln w="0">
            <a:noFill/>
          </a:ln>
        </p:spPr>
      </p:pic>
      <p:sp>
        <p:nvSpPr>
          <p:cNvPr id="50"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51"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100000"/>
              </a:lnSpc>
            </a:pPr>
            <a:endParaRPr b="0" lang="it-IT" sz="2400" strike="noStrike" u="none">
              <a:solidFill>
                <a:srgbClr val="e7e6e6"/>
              </a:solidFill>
              <a:effectLst/>
              <a:uFillTx/>
              <a:latin typeface="Calibri"/>
            </a:endParaRPr>
          </a:p>
        </p:txBody>
      </p:sp>
      <p:sp>
        <p:nvSpPr>
          <p:cNvPr id="55"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56"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_">
    <p:bg>
      <p:bgPr>
        <a:solidFill>
          <a:srgbClr val="ffffff"/>
        </a:solidFill>
      </p:bgPr>
    </p:bg>
    <p:spTree>
      <p:nvGrpSpPr>
        <p:cNvPr id="1" name=""/>
        <p:cNvGrpSpPr/>
        <p:nvPr/>
      </p:nvGrpSpPr>
      <p:grpSpPr>
        <a:xfrm>
          <a:off x="0" y="0"/>
          <a:ext cx="0" cy="0"/>
          <a:chOff x="0" y="0"/>
          <a:chExt cx="0" cy="0"/>
        </a:xfrm>
      </p:grpSpPr>
      <p:pic>
        <p:nvPicPr>
          <p:cNvPr id="49" name="Immagine 7" descr=""/>
          <p:cNvPicPr/>
          <p:nvPr/>
        </p:nvPicPr>
        <p:blipFill>
          <a:blip r:embed="rId2"/>
          <a:stretch/>
        </p:blipFill>
        <p:spPr>
          <a:xfrm>
            <a:off x="-15840" y="-9000"/>
            <a:ext cx="12215160" cy="6867000"/>
          </a:xfrm>
          <a:prstGeom prst="rect">
            <a:avLst/>
          </a:prstGeom>
          <a:noFill/>
          <a:ln w="0">
            <a:noFill/>
          </a:ln>
        </p:spPr>
      </p:pic>
      <p:sp>
        <p:nvSpPr>
          <p:cNvPr id="50"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51"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100000"/>
              </a:lnSpc>
            </a:pPr>
            <a:endParaRPr b="0" lang="it-IT" sz="2400" strike="noStrike" u="none">
              <a:solidFill>
                <a:srgbClr val="e7e6e6"/>
              </a:solidFill>
              <a:effectLst/>
              <a:uFillTx/>
              <a:latin typeface="Calibri"/>
            </a:endParaRPr>
          </a:p>
        </p:txBody>
      </p:sp>
      <p:sp>
        <p:nvSpPr>
          <p:cNvPr id="52"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53"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edefinito 1_">
    <p:bg>
      <p:bgPr>
        <a:solidFill>
          <a:srgbClr val="ffffff"/>
        </a:solidFill>
      </p:bgPr>
    </p:bg>
    <p:spTree>
      <p:nvGrpSpPr>
        <p:cNvPr id="1" name=""/>
        <p:cNvGrpSpPr/>
        <p:nvPr/>
      </p:nvGrpSpPr>
      <p:grpSpPr>
        <a:xfrm>
          <a:off x="0" y="0"/>
          <a:ext cx="0" cy="0"/>
          <a:chOff x="0" y="0"/>
          <a:chExt cx="0" cy="0"/>
        </a:xfrm>
      </p:grpSpPr>
      <p:pic>
        <p:nvPicPr>
          <p:cNvPr id="57" name="Immagine 7" descr=""/>
          <p:cNvPicPr/>
          <p:nvPr/>
        </p:nvPicPr>
        <p:blipFill>
          <a:blip r:embed="rId2"/>
          <a:stretch/>
        </p:blipFill>
        <p:spPr>
          <a:xfrm>
            <a:off x="-15840" y="-9000"/>
            <a:ext cx="12215160" cy="6867000"/>
          </a:xfrm>
          <a:prstGeom prst="rect">
            <a:avLst/>
          </a:prstGeom>
          <a:noFill/>
          <a:ln w="0">
            <a:noFill/>
          </a:ln>
        </p:spPr>
      </p:pic>
      <p:sp>
        <p:nvSpPr>
          <p:cNvPr id="50"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51"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100000"/>
              </a:lnSpc>
            </a:pPr>
            <a:endParaRPr b="0" lang="it-IT" sz="2400" strike="noStrike" u="none">
              <a:solidFill>
                <a:srgbClr val="e7e6e6"/>
              </a:solidFill>
              <a:effectLst/>
              <a:uFillTx/>
              <a:latin typeface="Calibri"/>
            </a:endParaRPr>
          </a:p>
        </p:txBody>
      </p:sp>
      <p:sp>
        <p:nvSpPr>
          <p:cNvPr id="58"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59"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2">
    <p:bg>
      <p:bgPr>
        <a:solidFill>
          <a:srgbClr val="ffffff"/>
        </a:solidFill>
      </p:bgPr>
    </p:bg>
    <p:spTree>
      <p:nvGrpSpPr>
        <p:cNvPr id="1" name=""/>
        <p:cNvGrpSpPr/>
        <p:nvPr/>
      </p:nvGrpSpPr>
      <p:grpSpPr>
        <a:xfrm>
          <a:off x="0" y="0"/>
          <a:ext cx="0" cy="0"/>
          <a:chOff x="0" y="0"/>
          <a:chExt cx="0" cy="0"/>
        </a:xfrm>
      </p:grpSpPr>
      <p:pic>
        <p:nvPicPr>
          <p:cNvPr id="60" name="Immagine 7" descr=""/>
          <p:cNvPicPr/>
          <p:nvPr/>
        </p:nvPicPr>
        <p:blipFill>
          <a:blip r:embed="rId2"/>
          <a:stretch/>
        </p:blipFill>
        <p:spPr>
          <a:xfrm>
            <a:off x="-15840" y="-9000"/>
            <a:ext cx="12215160" cy="6867000"/>
          </a:xfrm>
          <a:prstGeom prst="rect">
            <a:avLst/>
          </a:prstGeom>
          <a:noFill/>
          <a:ln w="0">
            <a:noFill/>
          </a:ln>
        </p:spPr>
      </p:pic>
      <p:sp>
        <p:nvSpPr>
          <p:cNvPr id="61"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62"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63"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64"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13">
    <p:bg>
      <p:bgPr>
        <a:solidFill>
          <a:srgbClr val="ffffff"/>
        </a:solidFill>
      </p:bgPr>
    </p:bg>
    <p:spTree>
      <p:nvGrpSpPr>
        <p:cNvPr id="1" name=""/>
        <p:cNvGrpSpPr/>
        <p:nvPr/>
      </p:nvGrpSpPr>
      <p:grpSpPr>
        <a:xfrm>
          <a:off x="0" y="0"/>
          <a:ext cx="0" cy="0"/>
          <a:chOff x="0" y="0"/>
          <a:chExt cx="0" cy="0"/>
        </a:xfrm>
      </p:grpSpPr>
      <p:pic>
        <p:nvPicPr>
          <p:cNvPr id="65" name="Immagine 7" descr=""/>
          <p:cNvPicPr/>
          <p:nvPr/>
        </p:nvPicPr>
        <p:blipFill>
          <a:blip r:embed="rId2"/>
          <a:stretch/>
        </p:blipFill>
        <p:spPr>
          <a:xfrm>
            <a:off x="-15840" y="-9000"/>
            <a:ext cx="12215160" cy="6867000"/>
          </a:xfrm>
          <a:prstGeom prst="rect">
            <a:avLst/>
          </a:prstGeom>
          <a:noFill/>
          <a:ln w="0">
            <a:noFill/>
          </a:ln>
        </p:spPr>
      </p:pic>
      <p:sp>
        <p:nvSpPr>
          <p:cNvPr id="66"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67"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68"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69"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7">
    <p:bg>
      <p:bgPr>
        <a:solidFill>
          <a:srgbClr val="ffffff"/>
        </a:solidFill>
      </p:bgPr>
    </p:bg>
    <p:spTree>
      <p:nvGrpSpPr>
        <p:cNvPr id="1" name=""/>
        <p:cNvGrpSpPr/>
        <p:nvPr/>
      </p:nvGrpSpPr>
      <p:grpSpPr>
        <a:xfrm>
          <a:off x="0" y="0"/>
          <a:ext cx="0" cy="0"/>
          <a:chOff x="0" y="0"/>
          <a:chExt cx="0" cy="0"/>
        </a:xfrm>
      </p:grpSpPr>
      <p:pic>
        <p:nvPicPr>
          <p:cNvPr id="70" name="Immagine 7" descr=""/>
          <p:cNvPicPr/>
          <p:nvPr/>
        </p:nvPicPr>
        <p:blipFill>
          <a:blip r:embed="rId2"/>
          <a:stretch/>
        </p:blipFill>
        <p:spPr>
          <a:xfrm>
            <a:off x="-15840" y="-9000"/>
            <a:ext cx="12215160" cy="6867000"/>
          </a:xfrm>
          <a:prstGeom prst="rect">
            <a:avLst/>
          </a:prstGeom>
          <a:noFill/>
          <a:ln w="0">
            <a:noFill/>
          </a:ln>
        </p:spPr>
      </p:pic>
      <p:sp>
        <p:nvSpPr>
          <p:cNvPr id="71"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72"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73"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a:t>
            </a:r>
            <a:r>
              <a:rPr b="0" lang="it-IT" sz="4400" strike="noStrike" u="none">
                <a:solidFill>
                  <a:srgbClr val="000000"/>
                </a:solidFill>
                <a:effectLst/>
                <a:uFillTx/>
                <a:latin typeface="Arial"/>
              </a:rPr>
              <a:t>modificare il </a:t>
            </a:r>
            <a:r>
              <a:rPr b="0" lang="it-IT" sz="4400" strike="noStrike" u="none">
                <a:solidFill>
                  <a:srgbClr val="000000"/>
                </a:solidFill>
                <a:effectLst/>
                <a:uFillTx/>
                <a:latin typeface="Arial"/>
              </a:rPr>
              <a:t>formato del </a:t>
            </a:r>
            <a:r>
              <a:rPr b="0" lang="it-IT" sz="4400" strike="noStrike" u="none">
                <a:solidFill>
                  <a:srgbClr val="000000"/>
                </a:solidFill>
                <a:effectLst/>
                <a:uFillTx/>
                <a:latin typeface="Arial"/>
              </a:rPr>
              <a:t>testo del </a:t>
            </a:r>
            <a:r>
              <a:rPr b="0" lang="it-IT" sz="4400" strike="noStrike" u="none">
                <a:solidFill>
                  <a:srgbClr val="000000"/>
                </a:solidFill>
                <a:effectLst/>
                <a:uFillTx/>
                <a:latin typeface="Arial"/>
              </a:rPr>
              <a:t>titolo</a:t>
            </a:r>
            <a:endParaRPr b="0" lang="it-IT" sz="4400" strike="noStrike" u="none">
              <a:solidFill>
                <a:srgbClr val="000000"/>
              </a:solidFill>
              <a:effectLst/>
              <a:uFillTx/>
              <a:latin typeface="Arial"/>
            </a:endParaRPr>
          </a:p>
        </p:txBody>
      </p:sp>
      <p:sp>
        <p:nvSpPr>
          <p:cNvPr id="74"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olo e testo verticale">
    <p:bg>
      <p:bgPr>
        <a:solidFill>
          <a:srgbClr val="ffffff"/>
        </a:solidFill>
      </p:bgPr>
    </p:bg>
    <p:spTree>
      <p:nvGrpSpPr>
        <p:cNvPr id="1" name=""/>
        <p:cNvGrpSpPr/>
        <p:nvPr/>
      </p:nvGrpSpPr>
      <p:grpSpPr>
        <a:xfrm>
          <a:off x="0" y="0"/>
          <a:ext cx="0" cy="0"/>
          <a:chOff x="0" y="0"/>
          <a:chExt cx="0" cy="0"/>
        </a:xfrm>
      </p:grpSpPr>
      <p:pic>
        <p:nvPicPr>
          <p:cNvPr id="75" name="Immagine 7" descr=""/>
          <p:cNvPicPr/>
          <p:nvPr/>
        </p:nvPicPr>
        <p:blipFill>
          <a:blip r:embed="rId2"/>
          <a:stretch/>
        </p:blipFill>
        <p:spPr>
          <a:xfrm>
            <a:off x="-15840" y="-9000"/>
            <a:ext cx="12215160" cy="6867000"/>
          </a:xfrm>
          <a:prstGeom prst="rect">
            <a:avLst/>
          </a:prstGeom>
          <a:noFill/>
          <a:ln w="0">
            <a:noFill/>
          </a:ln>
        </p:spPr>
      </p:pic>
      <p:sp>
        <p:nvSpPr>
          <p:cNvPr id="76"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77"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78" name="PlaceHolder 1"/>
          <p:cNvSpPr>
            <a:spLocks noGrp="1"/>
          </p:cNvSpPr>
          <p:nvPr>
            <p:ph type="title"/>
          </p:nvPr>
        </p:nvSpPr>
        <p:spPr>
          <a:xfrm>
            <a:off x="609480" y="708120"/>
            <a:ext cx="10968840" cy="274680"/>
          </a:xfrm>
          <a:prstGeom prst="rect">
            <a:avLst/>
          </a:prstGeom>
          <a:noFill/>
          <a:ln w="0">
            <a:noFill/>
          </a:ln>
        </p:spPr>
        <p:txBody>
          <a:bodyPr lIns="0" rIns="0" tIns="0" bIns="0" anchor="ctr">
            <a:spAutoFit/>
          </a:bodyPr>
          <a:p>
            <a:pPr indent="0" defTabSz="914400">
              <a:lnSpc>
                <a:spcPct val="100000"/>
              </a:lnSpc>
              <a:buNone/>
              <a:tabLst>
                <a:tab algn="l" pos="0"/>
              </a:tabLst>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5">
    <p:bg>
      <p:bgPr>
        <a:solidFill>
          <a:srgbClr val="ffffff"/>
        </a:solidFill>
      </p:bgPr>
    </p:bg>
    <p:spTree>
      <p:nvGrpSpPr>
        <p:cNvPr id="1" name=""/>
        <p:cNvGrpSpPr/>
        <p:nvPr/>
      </p:nvGrpSpPr>
      <p:grpSpPr>
        <a:xfrm>
          <a:off x="0" y="0"/>
          <a:ext cx="0" cy="0"/>
          <a:chOff x="0" y="0"/>
          <a:chExt cx="0" cy="0"/>
        </a:xfrm>
      </p:grpSpPr>
      <p:pic>
        <p:nvPicPr>
          <p:cNvPr id="79" name="Immagine 7" descr=""/>
          <p:cNvPicPr/>
          <p:nvPr/>
        </p:nvPicPr>
        <p:blipFill>
          <a:blip r:embed="rId2"/>
          <a:stretch/>
        </p:blipFill>
        <p:spPr>
          <a:xfrm>
            <a:off x="-15840" y="-9000"/>
            <a:ext cx="12215160" cy="6867000"/>
          </a:xfrm>
          <a:prstGeom prst="rect">
            <a:avLst/>
          </a:prstGeom>
          <a:noFill/>
          <a:ln w="0">
            <a:noFill/>
          </a:ln>
        </p:spPr>
      </p:pic>
      <p:sp>
        <p:nvSpPr>
          <p:cNvPr id="80"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81"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82"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83"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0">
    <p:bg>
      <p:bgPr>
        <a:solidFill>
          <a:srgbClr val="ffffff"/>
        </a:solidFill>
      </p:bgPr>
    </p:bg>
    <p:spTree>
      <p:nvGrpSpPr>
        <p:cNvPr id="1" name=""/>
        <p:cNvGrpSpPr/>
        <p:nvPr/>
      </p:nvGrpSpPr>
      <p:grpSpPr>
        <a:xfrm>
          <a:off x="0" y="0"/>
          <a:ext cx="0" cy="0"/>
          <a:chOff x="0" y="0"/>
          <a:chExt cx="0" cy="0"/>
        </a:xfrm>
      </p:grpSpPr>
      <p:pic>
        <p:nvPicPr>
          <p:cNvPr id="84" name="Immagine 7" descr=""/>
          <p:cNvPicPr/>
          <p:nvPr/>
        </p:nvPicPr>
        <p:blipFill>
          <a:blip r:embed="rId2"/>
          <a:stretch/>
        </p:blipFill>
        <p:spPr>
          <a:xfrm>
            <a:off x="-15840" y="-9000"/>
            <a:ext cx="12215160" cy="6867000"/>
          </a:xfrm>
          <a:prstGeom prst="rect">
            <a:avLst/>
          </a:prstGeom>
          <a:noFill/>
          <a:ln w="0">
            <a:noFill/>
          </a:ln>
        </p:spPr>
      </p:pic>
      <p:sp>
        <p:nvSpPr>
          <p:cNvPr id="85"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86"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87"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88"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p:bg>
      <p:bgPr>
        <a:solidFill>
          <a:srgbClr val="ffffff"/>
        </a:solidFill>
      </p:bgPr>
    </p:bg>
    <p:spTree>
      <p:nvGrpSpPr>
        <p:cNvPr id="1" name=""/>
        <p:cNvGrpSpPr/>
        <p:nvPr/>
      </p:nvGrpSpPr>
      <p:grpSpPr>
        <a:xfrm>
          <a:off x="0" y="0"/>
          <a:ext cx="0" cy="0"/>
          <a:chOff x="0" y="0"/>
          <a:chExt cx="0" cy="0"/>
        </a:xfrm>
      </p:grpSpPr>
      <p:pic>
        <p:nvPicPr>
          <p:cNvPr id="4" name="Immagine 6" descr=""/>
          <p:cNvPicPr/>
          <p:nvPr/>
        </p:nvPicPr>
        <p:blipFill>
          <a:blip r:embed="rId2"/>
          <a:stretch/>
        </p:blipFill>
        <p:spPr>
          <a:xfrm>
            <a:off x="-15840" y="-9000"/>
            <a:ext cx="12215160" cy="6867000"/>
          </a:xfrm>
          <a:prstGeom prst="rect">
            <a:avLst/>
          </a:prstGeom>
          <a:noFill/>
          <a:ln w="0">
            <a:noFill/>
          </a:ln>
        </p:spPr>
      </p:pic>
      <p:sp>
        <p:nvSpPr>
          <p:cNvPr id="5" name="CasellaDiTesto 17"/>
          <p:cNvSpPr/>
          <p:nvPr/>
        </p:nvSpPr>
        <p:spPr>
          <a:xfrm>
            <a:off x="375840" y="6481800"/>
            <a:ext cx="3576240" cy="272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it-IT" sz="1200" strike="noStrike" u="none">
                <a:solidFill>
                  <a:srgbClr val="ffffff"/>
                </a:solidFill>
                <a:effectLst/>
                <a:uFillTx/>
                <a:latin typeface="Calibri Light"/>
              </a:rPr>
              <a:t>Annual meeting – Rome – 25-26/09/2025</a:t>
            </a:r>
            <a:endParaRPr b="0" lang="it-IT" sz="1200" strike="noStrike" u="none">
              <a:solidFill>
                <a:srgbClr val="000000"/>
              </a:solidFill>
              <a:effectLst/>
              <a:uFillTx/>
              <a:latin typeface="Arial"/>
            </a:endParaRPr>
          </a:p>
        </p:txBody>
      </p:sp>
      <p:sp>
        <p:nvSpPr>
          <p:cNvPr id="6" name="CasellaDiTesto 21"/>
          <p:cNvSpPr/>
          <p:nvPr/>
        </p:nvSpPr>
        <p:spPr>
          <a:xfrm>
            <a:off x="11421720" y="6481800"/>
            <a:ext cx="385560" cy="2725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fld id="{D1D7140B-B24E-476D-B4BD-387B177ABB2D}" type="slidenum">
              <a:rPr b="0" lang="it-IT" sz="1200" strike="noStrike" u="none">
                <a:solidFill>
                  <a:schemeClr val="lt1"/>
                </a:solidFill>
                <a:effectLst/>
                <a:uFillTx/>
                <a:latin typeface="Calibri Light"/>
              </a:rPr>
              <a:t>&lt;numero&gt;</a:t>
            </a:fld>
            <a:endParaRPr b="0" lang="it-IT" sz="1200" strike="noStrike" u="none">
              <a:solidFill>
                <a:srgbClr val="000000"/>
              </a:solidFill>
              <a:effectLst/>
              <a:uFillTx/>
              <a:latin typeface="Arial"/>
            </a:endParaRPr>
          </a:p>
        </p:txBody>
      </p:sp>
      <p:sp>
        <p:nvSpPr>
          <p:cNvPr id="7" name="PlaceHolder 1"/>
          <p:cNvSpPr>
            <a:spLocks noGrp="1"/>
          </p:cNvSpPr>
          <p:nvPr>
            <p:ph type="title"/>
          </p:nvPr>
        </p:nvSpPr>
        <p:spPr>
          <a:xfrm>
            <a:off x="609480" y="708120"/>
            <a:ext cx="10971360" cy="274680"/>
          </a:xfrm>
          <a:prstGeom prst="rect">
            <a:avLst/>
          </a:prstGeom>
          <a:noFill/>
          <a:ln w="0">
            <a:noFill/>
          </a:ln>
        </p:spPr>
        <p:txBody>
          <a:bodyPr lIns="0" rIns="0" tIns="0" bIns="0" anchor="ctr">
            <a:spAutoFit/>
          </a:bodyPr>
          <a:p>
            <a:pPr indent="0" defTabSz="914400">
              <a:lnSpc>
                <a:spcPct val="90000"/>
              </a:lnSpc>
              <a:buNone/>
              <a:tabLst>
                <a:tab algn="l" pos="0"/>
              </a:tabLst>
            </a:pPr>
            <a:r>
              <a:rPr b="0" lang="it-IT" sz="1800" strike="noStrike" u="none">
                <a:solidFill>
                  <a:srgbClr val="000000"/>
                </a:solidFill>
                <a:effectLst/>
                <a:uFillTx/>
                <a:latin typeface="Arial"/>
              </a:rPr>
              <a:t>Fai clic per modificare il formato del testo </a:t>
            </a:r>
            <a:r>
              <a:rPr b="0" lang="it-IT" sz="1800" strike="noStrike" u="none">
                <a:solidFill>
                  <a:srgbClr val="000000"/>
                </a:solidFill>
                <a:effectLst/>
                <a:uFillTx/>
                <a:latin typeface="Arial"/>
              </a:rPr>
              <a:t>del titolo</a:t>
            </a:r>
            <a:endParaRPr b="0" lang="it-IT" sz="1800" strike="noStrike" u="none">
              <a:solidFill>
                <a:srgbClr val="000000"/>
              </a:solidFill>
              <a:effectLst/>
              <a:uFillTx/>
              <a:latin typeface="Arial"/>
            </a:endParaRPr>
          </a:p>
        </p:txBody>
      </p:sp>
      <p:sp>
        <p:nvSpPr>
          <p:cNvPr id="8" name="PlaceHolder 2"/>
          <p:cNvSpPr>
            <a:spLocks noGrp="1"/>
          </p:cNvSpPr>
          <p:nvPr>
            <p:ph type="body"/>
          </p:nvPr>
        </p:nvSpPr>
        <p:spPr>
          <a:xfrm>
            <a:off x="609480" y="1604520"/>
            <a:ext cx="5353200" cy="3976200"/>
          </a:xfrm>
          <a:prstGeom prst="rect">
            <a:avLst/>
          </a:prstGeom>
          <a:noFill/>
          <a:ln w="0">
            <a:noFill/>
          </a:ln>
        </p:spPr>
        <p:txBody>
          <a:bodyPr lIns="0" rIns="0" tIns="0" bIns="0" anchor="t">
            <a:normAutofit/>
          </a:bodyPr>
          <a:p>
            <a:pPr marL="432000" indent="-324000" defTabSz="914400">
              <a:lnSpc>
                <a:spcPct val="90000"/>
              </a:lnSpc>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defTabSz="914400">
              <a:lnSpc>
                <a:spcPct val="90000"/>
              </a:lnSpc>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defTabSz="914400">
              <a:lnSpc>
                <a:spcPct val="90000"/>
              </a:lnSpc>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defTabSz="914400">
              <a:lnSpc>
                <a:spcPct val="90000"/>
              </a:lnSpc>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defTabSz="914400">
              <a:lnSpc>
                <a:spcPct val="9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defTabSz="914400">
              <a:lnSpc>
                <a:spcPct val="9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defTabSz="914400">
              <a:lnSpc>
                <a:spcPct val="9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9" name="PlaceHolder 3"/>
          <p:cNvSpPr>
            <a:spLocks noGrp="1"/>
          </p:cNvSpPr>
          <p:nvPr>
            <p:ph type="body"/>
          </p:nvPr>
        </p:nvSpPr>
        <p:spPr>
          <a:xfrm>
            <a:off x="6231960" y="1604520"/>
            <a:ext cx="5353200" cy="3976200"/>
          </a:xfrm>
          <a:prstGeom prst="rect">
            <a:avLst/>
          </a:prstGeom>
          <a:noFill/>
          <a:ln w="0">
            <a:noFill/>
          </a:ln>
        </p:spPr>
        <p:txBody>
          <a:bodyPr lIns="0" rIns="0" tIns="0" bIns="0" anchor="t">
            <a:normAutofit/>
          </a:bodyPr>
          <a:p>
            <a:pPr marL="432000" indent="-324000" defTabSz="914400">
              <a:lnSpc>
                <a:spcPct val="90000"/>
              </a:lnSpc>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defTabSz="914400">
              <a:lnSpc>
                <a:spcPct val="90000"/>
              </a:lnSpc>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defTabSz="914400">
              <a:lnSpc>
                <a:spcPct val="90000"/>
              </a:lnSpc>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defTabSz="914400">
              <a:lnSpc>
                <a:spcPct val="90000"/>
              </a:lnSpc>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defTabSz="914400">
              <a:lnSpc>
                <a:spcPct val="9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defTabSz="914400">
              <a:lnSpc>
                <a:spcPct val="9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defTabSz="914400">
              <a:lnSpc>
                <a:spcPct val="9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11">
    <p:bg>
      <p:bgPr>
        <a:solidFill>
          <a:srgbClr val="ffffff"/>
        </a:solidFill>
      </p:bgPr>
    </p:bg>
    <p:spTree>
      <p:nvGrpSpPr>
        <p:cNvPr id="1" name=""/>
        <p:cNvGrpSpPr/>
        <p:nvPr/>
      </p:nvGrpSpPr>
      <p:grpSpPr>
        <a:xfrm>
          <a:off x="0" y="0"/>
          <a:ext cx="0" cy="0"/>
          <a:chOff x="0" y="0"/>
          <a:chExt cx="0" cy="0"/>
        </a:xfrm>
      </p:grpSpPr>
      <p:pic>
        <p:nvPicPr>
          <p:cNvPr id="89" name="Immagine 7" descr=""/>
          <p:cNvPicPr/>
          <p:nvPr/>
        </p:nvPicPr>
        <p:blipFill>
          <a:blip r:embed="rId2"/>
          <a:stretch/>
        </p:blipFill>
        <p:spPr>
          <a:xfrm>
            <a:off x="-15840" y="-9000"/>
            <a:ext cx="12215160" cy="6867000"/>
          </a:xfrm>
          <a:prstGeom prst="rect">
            <a:avLst/>
          </a:prstGeom>
          <a:noFill/>
          <a:ln w="0">
            <a:noFill/>
          </a:ln>
        </p:spPr>
      </p:pic>
      <p:sp>
        <p:nvSpPr>
          <p:cNvPr id="90"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91"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92"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a:t>
            </a:r>
            <a:r>
              <a:rPr b="0" lang="it-IT" sz="4400" strike="noStrike" u="none">
                <a:solidFill>
                  <a:srgbClr val="000000"/>
                </a:solidFill>
                <a:effectLst/>
                <a:uFillTx/>
                <a:latin typeface="Arial"/>
              </a:rPr>
              <a:t>modificare il </a:t>
            </a:r>
            <a:r>
              <a:rPr b="0" lang="it-IT" sz="4400" strike="noStrike" u="none">
                <a:solidFill>
                  <a:srgbClr val="000000"/>
                </a:solidFill>
                <a:effectLst/>
                <a:uFillTx/>
                <a:latin typeface="Arial"/>
              </a:rPr>
              <a:t>formato del testo </a:t>
            </a:r>
            <a:r>
              <a:rPr b="0" lang="it-IT" sz="4400" strike="noStrike" u="none">
                <a:solidFill>
                  <a:srgbClr val="000000"/>
                </a:solidFill>
                <a:effectLst/>
                <a:uFillTx/>
                <a:latin typeface="Arial"/>
              </a:rPr>
              <a:t>del titolo</a:t>
            </a:r>
            <a:endParaRPr b="0" lang="it-IT" sz="4400" strike="noStrike" u="none">
              <a:solidFill>
                <a:srgbClr val="000000"/>
              </a:solidFill>
              <a:effectLst/>
              <a:uFillTx/>
              <a:latin typeface="Arial"/>
            </a:endParaRPr>
          </a:p>
        </p:txBody>
      </p:sp>
      <p:sp>
        <p:nvSpPr>
          <p:cNvPr id="93"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4">
    <p:bg>
      <p:bgPr>
        <a:solidFill>
          <a:srgbClr val="ffffff"/>
        </a:solidFill>
      </p:bgPr>
    </p:bg>
    <p:spTree>
      <p:nvGrpSpPr>
        <p:cNvPr id="1" name=""/>
        <p:cNvGrpSpPr/>
        <p:nvPr/>
      </p:nvGrpSpPr>
      <p:grpSpPr>
        <a:xfrm>
          <a:off x="0" y="0"/>
          <a:ext cx="0" cy="0"/>
          <a:chOff x="0" y="0"/>
          <a:chExt cx="0" cy="0"/>
        </a:xfrm>
      </p:grpSpPr>
      <p:pic>
        <p:nvPicPr>
          <p:cNvPr id="94" name="Immagine 7" descr=""/>
          <p:cNvPicPr/>
          <p:nvPr/>
        </p:nvPicPr>
        <p:blipFill>
          <a:blip r:embed="rId2"/>
          <a:stretch/>
        </p:blipFill>
        <p:spPr>
          <a:xfrm>
            <a:off x="-15840" y="-9000"/>
            <a:ext cx="12215160" cy="6867000"/>
          </a:xfrm>
          <a:prstGeom prst="rect">
            <a:avLst/>
          </a:prstGeom>
          <a:noFill/>
          <a:ln w="0">
            <a:noFill/>
          </a:ln>
        </p:spPr>
      </p:pic>
      <p:sp>
        <p:nvSpPr>
          <p:cNvPr id="95"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96"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97"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a:t>
            </a:r>
            <a:r>
              <a:rPr b="0" lang="it-IT" sz="4400" strike="noStrike" u="none">
                <a:solidFill>
                  <a:srgbClr val="000000"/>
                </a:solidFill>
                <a:effectLst/>
                <a:uFillTx/>
                <a:latin typeface="Arial"/>
              </a:rPr>
              <a:t>clic </a:t>
            </a:r>
            <a:r>
              <a:rPr b="0" lang="it-IT" sz="4400" strike="noStrike" u="none">
                <a:solidFill>
                  <a:srgbClr val="000000"/>
                </a:solidFill>
                <a:effectLst/>
                <a:uFillTx/>
                <a:latin typeface="Arial"/>
              </a:rPr>
              <a:t>per </a:t>
            </a:r>
            <a:r>
              <a:rPr b="0" lang="it-IT" sz="4400" strike="noStrike" u="none">
                <a:solidFill>
                  <a:srgbClr val="000000"/>
                </a:solidFill>
                <a:effectLst/>
                <a:uFillTx/>
                <a:latin typeface="Arial"/>
              </a:rPr>
              <a:t>modifi</a:t>
            </a:r>
            <a:r>
              <a:rPr b="0" lang="it-IT" sz="4400" strike="noStrike" u="none">
                <a:solidFill>
                  <a:srgbClr val="000000"/>
                </a:solidFill>
                <a:effectLst/>
                <a:uFillTx/>
                <a:latin typeface="Arial"/>
              </a:rPr>
              <a:t>care il </a:t>
            </a:r>
            <a:r>
              <a:rPr b="0" lang="it-IT" sz="4400" strike="noStrike" u="none">
                <a:solidFill>
                  <a:srgbClr val="000000"/>
                </a:solidFill>
                <a:effectLst/>
                <a:uFillTx/>
                <a:latin typeface="Arial"/>
              </a:rPr>
              <a:t>format</a:t>
            </a:r>
            <a:r>
              <a:rPr b="0" lang="it-IT" sz="4400" strike="noStrike" u="none">
                <a:solidFill>
                  <a:srgbClr val="000000"/>
                </a:solidFill>
                <a:effectLst/>
                <a:uFillTx/>
                <a:latin typeface="Arial"/>
              </a:rPr>
              <a:t>o del </a:t>
            </a:r>
            <a:r>
              <a:rPr b="0" lang="it-IT" sz="4400" strike="noStrike" u="none">
                <a:solidFill>
                  <a:srgbClr val="000000"/>
                </a:solidFill>
                <a:effectLst/>
                <a:uFillTx/>
                <a:latin typeface="Arial"/>
              </a:rPr>
              <a:t>testo </a:t>
            </a:r>
            <a:r>
              <a:rPr b="0" lang="it-IT" sz="4400" strike="noStrike" u="none">
                <a:solidFill>
                  <a:srgbClr val="000000"/>
                </a:solidFill>
                <a:effectLst/>
                <a:uFillTx/>
                <a:latin typeface="Arial"/>
              </a:rPr>
              <a:t>del </a:t>
            </a:r>
            <a:r>
              <a:rPr b="0" lang="it-IT" sz="4400" strike="noStrike" u="none">
                <a:solidFill>
                  <a:srgbClr val="000000"/>
                </a:solidFill>
                <a:effectLst/>
                <a:uFillTx/>
                <a:latin typeface="Arial"/>
              </a:rPr>
              <a:t>titolo</a:t>
            </a:r>
            <a:endParaRPr b="0" lang="it-IT" sz="4400" strike="noStrike" u="none">
              <a:solidFill>
                <a:srgbClr val="000000"/>
              </a:solidFill>
              <a:effectLst/>
              <a:uFillTx/>
              <a:latin typeface="Arial"/>
            </a:endParaRPr>
          </a:p>
        </p:txBody>
      </p:sp>
      <p:sp>
        <p:nvSpPr>
          <p:cNvPr id="98"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15">
    <p:bg>
      <p:bgPr>
        <a:solidFill>
          <a:srgbClr val="ffffff"/>
        </a:solidFill>
      </p:bgPr>
    </p:bg>
    <p:spTree>
      <p:nvGrpSpPr>
        <p:cNvPr id="1" name=""/>
        <p:cNvGrpSpPr/>
        <p:nvPr/>
      </p:nvGrpSpPr>
      <p:grpSpPr>
        <a:xfrm>
          <a:off x="0" y="0"/>
          <a:ext cx="0" cy="0"/>
          <a:chOff x="0" y="0"/>
          <a:chExt cx="0" cy="0"/>
        </a:xfrm>
      </p:grpSpPr>
      <p:pic>
        <p:nvPicPr>
          <p:cNvPr id="99" name="Immagine 7" descr=""/>
          <p:cNvPicPr/>
          <p:nvPr/>
        </p:nvPicPr>
        <p:blipFill>
          <a:blip r:embed="rId2"/>
          <a:stretch/>
        </p:blipFill>
        <p:spPr>
          <a:xfrm>
            <a:off x="-15840" y="-9000"/>
            <a:ext cx="12215160" cy="6867000"/>
          </a:xfrm>
          <a:prstGeom prst="rect">
            <a:avLst/>
          </a:prstGeom>
          <a:noFill/>
          <a:ln w="0">
            <a:noFill/>
          </a:ln>
        </p:spPr>
      </p:pic>
      <p:sp>
        <p:nvSpPr>
          <p:cNvPr id="100"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101"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102"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103"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6">
    <p:bg>
      <p:bgPr>
        <a:solidFill>
          <a:srgbClr val="ffffff"/>
        </a:solidFill>
      </p:bgPr>
    </p:bg>
    <p:spTree>
      <p:nvGrpSpPr>
        <p:cNvPr id="1" name=""/>
        <p:cNvGrpSpPr/>
        <p:nvPr/>
      </p:nvGrpSpPr>
      <p:grpSpPr>
        <a:xfrm>
          <a:off x="0" y="0"/>
          <a:ext cx="0" cy="0"/>
          <a:chOff x="0" y="0"/>
          <a:chExt cx="0" cy="0"/>
        </a:xfrm>
      </p:grpSpPr>
      <p:pic>
        <p:nvPicPr>
          <p:cNvPr id="104" name="Immagine 7" descr=""/>
          <p:cNvPicPr/>
          <p:nvPr/>
        </p:nvPicPr>
        <p:blipFill>
          <a:blip r:embed="rId2"/>
          <a:stretch/>
        </p:blipFill>
        <p:spPr>
          <a:xfrm>
            <a:off x="-15840" y="-9000"/>
            <a:ext cx="12215160" cy="6867000"/>
          </a:xfrm>
          <a:prstGeom prst="rect">
            <a:avLst/>
          </a:prstGeom>
          <a:noFill/>
          <a:ln w="0">
            <a:noFill/>
          </a:ln>
        </p:spPr>
      </p:pic>
      <p:sp>
        <p:nvSpPr>
          <p:cNvPr id="105"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106"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107"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108"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edefinito 17">
    <p:bg>
      <p:bgPr>
        <a:solidFill>
          <a:srgbClr val="ffffff"/>
        </a:solidFill>
      </p:bgPr>
    </p:bg>
    <p:spTree>
      <p:nvGrpSpPr>
        <p:cNvPr id="1" name=""/>
        <p:cNvGrpSpPr/>
        <p:nvPr/>
      </p:nvGrpSpPr>
      <p:grpSpPr>
        <a:xfrm>
          <a:off x="0" y="0"/>
          <a:ext cx="0" cy="0"/>
          <a:chOff x="0" y="0"/>
          <a:chExt cx="0" cy="0"/>
        </a:xfrm>
      </p:grpSpPr>
      <p:pic>
        <p:nvPicPr>
          <p:cNvPr id="109" name="Immagine 7" descr=""/>
          <p:cNvPicPr/>
          <p:nvPr/>
        </p:nvPicPr>
        <p:blipFill>
          <a:blip r:embed="rId2"/>
          <a:stretch/>
        </p:blipFill>
        <p:spPr>
          <a:xfrm>
            <a:off x="-15840" y="-9000"/>
            <a:ext cx="12215160" cy="6867000"/>
          </a:xfrm>
          <a:prstGeom prst="rect">
            <a:avLst/>
          </a:prstGeom>
          <a:noFill/>
          <a:ln w="0">
            <a:noFill/>
          </a:ln>
        </p:spPr>
      </p:pic>
      <p:sp>
        <p:nvSpPr>
          <p:cNvPr id="110"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111"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112"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113"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ue contenuti">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69200" cy="114156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21" name="PlaceHolder 2"/>
          <p:cNvSpPr>
            <a:spLocks noGrp="1"/>
          </p:cNvSpPr>
          <p:nvPr>
            <p:ph/>
          </p:nvPr>
        </p:nvSpPr>
        <p:spPr>
          <a:xfrm>
            <a:off x="609480" y="1604520"/>
            <a:ext cx="5352840" cy="39740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22" name="PlaceHolder 3"/>
          <p:cNvSpPr>
            <a:spLocks noGrp="1"/>
          </p:cNvSpPr>
          <p:nvPr>
            <p:ph/>
          </p:nvPr>
        </p:nvSpPr>
        <p:spPr>
          <a:xfrm>
            <a:off x="6230520" y="1604520"/>
            <a:ext cx="5352840" cy="397404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5CA5ED8-31CC-43BA-A54F-9C7FDF6CC573}" type="slidenum">
              <a:t>&lt;#&gt;</a:t>
            </a:fld>
          </a:p>
        </p:txBody>
      </p:sp>
      <p:sp>
        <p:nvSpPr>
          <p:cNvPr id="7" name="PlaceHolder 6"/>
          <p:cNvSpPr>
            <a:spLocks noGrp="1"/>
          </p:cNvSpPr>
          <p:nvPr>
            <p:ph type="dt" idx="3"/>
          </p:nvPr>
        </p:nvSpPr>
        <p:spPr/>
        <p:txBody>
          <a:bodyPr/>
          <a:p>
            <a:r>
              <a:rPr lang="it-IT"/>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olo titolo">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69200" cy="114156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D93C8C8-B9AB-4EB8-B845-7001F44AA4D8}" type="slidenum">
              <a:t>&lt;#&gt;</a:t>
            </a:fld>
          </a:p>
        </p:txBody>
      </p:sp>
      <p:sp>
        <p:nvSpPr>
          <p:cNvPr id="5" name="PlaceHolder 4"/>
          <p:cNvSpPr>
            <a:spLocks noGrp="1"/>
          </p:cNvSpPr>
          <p:nvPr>
            <p:ph type="dt" idx="6"/>
          </p:nvPr>
        </p:nvSpPr>
        <p:spPr/>
        <p:txBody>
          <a:bodyPr/>
          <a:p>
            <a:r>
              <a:rPr lang="it-IT"/>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olo e contenuto_">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1">
    <p:bg>
      <p:bgPr>
        <a:solidFill>
          <a:srgbClr val="ffffff"/>
        </a:solidFill>
      </p:bgPr>
    </p:bg>
    <p:spTree>
      <p:nvGrpSpPr>
        <p:cNvPr id="1" name=""/>
        <p:cNvGrpSpPr/>
        <p:nvPr/>
      </p:nvGrpSpPr>
      <p:grpSpPr>
        <a:xfrm>
          <a:off x="0" y="0"/>
          <a:ext cx="0" cy="0"/>
          <a:chOff x="0" y="0"/>
          <a:chExt cx="0" cy="0"/>
        </a:xfrm>
      </p:grpSpPr>
      <p:pic>
        <p:nvPicPr>
          <p:cNvPr id="10" name="Immagine 6" descr=""/>
          <p:cNvPicPr/>
          <p:nvPr/>
        </p:nvPicPr>
        <p:blipFill>
          <a:blip r:embed="rId2"/>
          <a:stretch/>
        </p:blipFill>
        <p:spPr>
          <a:xfrm>
            <a:off x="-15840" y="-9000"/>
            <a:ext cx="12215160" cy="6867000"/>
          </a:xfrm>
          <a:prstGeom prst="rect">
            <a:avLst/>
          </a:prstGeom>
          <a:noFill/>
          <a:ln w="0">
            <a:noFill/>
          </a:ln>
        </p:spPr>
      </p:pic>
      <p:sp>
        <p:nvSpPr>
          <p:cNvPr id="11" name="CasellaDiTesto 17"/>
          <p:cNvSpPr/>
          <p:nvPr/>
        </p:nvSpPr>
        <p:spPr>
          <a:xfrm>
            <a:off x="375840" y="6481800"/>
            <a:ext cx="3576240" cy="272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it-IT" sz="1200" strike="noStrike" u="none">
                <a:solidFill>
                  <a:srgbClr val="ffffff"/>
                </a:solidFill>
                <a:effectLst/>
                <a:uFillTx/>
                <a:latin typeface="Calibri Light"/>
              </a:rPr>
              <a:t>Annual meeting – Rome – 25-26/09/2025</a:t>
            </a:r>
            <a:endParaRPr b="0" lang="it-IT" sz="1200" strike="noStrike" u="none">
              <a:solidFill>
                <a:srgbClr val="000000"/>
              </a:solidFill>
              <a:effectLst/>
              <a:uFillTx/>
              <a:latin typeface="Arial"/>
            </a:endParaRPr>
          </a:p>
        </p:txBody>
      </p:sp>
      <p:sp>
        <p:nvSpPr>
          <p:cNvPr id="12" name="CasellaDiTesto 21"/>
          <p:cNvSpPr/>
          <p:nvPr/>
        </p:nvSpPr>
        <p:spPr>
          <a:xfrm>
            <a:off x="11421720" y="6481800"/>
            <a:ext cx="385560" cy="2725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fld id="{38BB45FE-75A3-4DB4-9AB0-1DBAB75E15E2}" type="slidenum">
              <a:rPr b="0" lang="it-IT" sz="1200" strike="noStrike" u="none">
                <a:solidFill>
                  <a:schemeClr val="lt1"/>
                </a:solidFill>
                <a:effectLst/>
                <a:uFillTx/>
                <a:latin typeface="Calibri Light"/>
              </a:rPr>
              <a:t>&lt;numero&gt;</a:t>
            </a:fld>
            <a:endParaRPr b="0" lang="it-IT" sz="1200" strike="noStrike" u="none">
              <a:solidFill>
                <a:srgbClr val="000000"/>
              </a:solidFill>
              <a:effectLst/>
              <a:uFillTx/>
              <a:latin typeface="Arial"/>
            </a:endParaRPr>
          </a:p>
        </p:txBody>
      </p:sp>
      <p:sp>
        <p:nvSpPr>
          <p:cNvPr id="1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defTabSz="914400">
              <a:lnSpc>
                <a:spcPct val="9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14"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defTabSz="914400">
              <a:lnSpc>
                <a:spcPct val="9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9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9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9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2">
    <p:bg>
      <p:bgPr>
        <a:solidFill>
          <a:srgbClr val="ffffff"/>
        </a:solidFill>
      </p:bgPr>
    </p:bg>
    <p:spTree>
      <p:nvGrpSpPr>
        <p:cNvPr id="1" name=""/>
        <p:cNvGrpSpPr/>
        <p:nvPr/>
      </p:nvGrpSpPr>
      <p:grpSpPr>
        <a:xfrm>
          <a:off x="0" y="0"/>
          <a:ext cx="0" cy="0"/>
          <a:chOff x="0" y="0"/>
          <a:chExt cx="0" cy="0"/>
        </a:xfrm>
      </p:grpSpPr>
      <p:pic>
        <p:nvPicPr>
          <p:cNvPr id="15" name="Immagine 6" descr=""/>
          <p:cNvPicPr/>
          <p:nvPr/>
        </p:nvPicPr>
        <p:blipFill>
          <a:blip r:embed="rId2"/>
          <a:stretch/>
        </p:blipFill>
        <p:spPr>
          <a:xfrm>
            <a:off x="-15840" y="-9000"/>
            <a:ext cx="12215160" cy="6867000"/>
          </a:xfrm>
          <a:prstGeom prst="rect">
            <a:avLst/>
          </a:prstGeom>
          <a:noFill/>
          <a:ln w="0">
            <a:noFill/>
          </a:ln>
        </p:spPr>
      </p:pic>
      <p:sp>
        <p:nvSpPr>
          <p:cNvPr id="16" name="CasellaDiTesto 17"/>
          <p:cNvSpPr/>
          <p:nvPr/>
        </p:nvSpPr>
        <p:spPr>
          <a:xfrm>
            <a:off x="375840" y="6481800"/>
            <a:ext cx="3576240" cy="272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it-IT" sz="1200" strike="noStrike" u="none">
                <a:solidFill>
                  <a:srgbClr val="ffffff"/>
                </a:solidFill>
                <a:effectLst/>
                <a:uFillTx/>
                <a:latin typeface="Calibri Light"/>
              </a:rPr>
              <a:t>Annual meeting – Rome – 25-26/09/2025</a:t>
            </a:r>
            <a:endParaRPr b="0" lang="it-IT" sz="1200" strike="noStrike" u="none">
              <a:solidFill>
                <a:srgbClr val="000000"/>
              </a:solidFill>
              <a:effectLst/>
              <a:uFillTx/>
              <a:latin typeface="Arial"/>
            </a:endParaRPr>
          </a:p>
        </p:txBody>
      </p:sp>
      <p:sp>
        <p:nvSpPr>
          <p:cNvPr id="17" name="CasellaDiTesto 21"/>
          <p:cNvSpPr/>
          <p:nvPr/>
        </p:nvSpPr>
        <p:spPr>
          <a:xfrm>
            <a:off x="11421720" y="6481800"/>
            <a:ext cx="385560" cy="2725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fld id="{5560FF9D-E69A-4960-9F63-84753A92B2C9}" type="slidenum">
              <a:rPr b="0" lang="it-IT" sz="1200" strike="noStrike" u="none">
                <a:solidFill>
                  <a:schemeClr val="lt1"/>
                </a:solidFill>
                <a:effectLst/>
                <a:uFillTx/>
                <a:latin typeface="Calibri Light"/>
              </a:rPr>
              <a:t>&lt;numero&gt;</a:t>
            </a:fld>
            <a:endParaRPr b="0" lang="it-IT" sz="1200" strike="noStrike" u="none">
              <a:solidFill>
                <a:srgbClr val="000000"/>
              </a:solidFill>
              <a:effectLst/>
              <a:uFillTx/>
              <a:latin typeface="Arial"/>
            </a:endParaRPr>
          </a:p>
        </p:txBody>
      </p:sp>
      <p:sp>
        <p:nvSpPr>
          <p:cNvPr id="1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defTabSz="914400">
              <a:lnSpc>
                <a:spcPct val="9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19"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defTabSz="914400">
              <a:lnSpc>
                <a:spcPct val="9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9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9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9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edefinito 3">
    <p:bg>
      <p:bgPr>
        <a:solidFill>
          <a:srgbClr val="ffffff"/>
        </a:solidFill>
      </p:bgPr>
    </p:bg>
    <p:spTree>
      <p:nvGrpSpPr>
        <p:cNvPr id="1" name=""/>
        <p:cNvGrpSpPr/>
        <p:nvPr/>
      </p:nvGrpSpPr>
      <p:grpSpPr>
        <a:xfrm>
          <a:off x="0" y="0"/>
          <a:ext cx="0" cy="0"/>
          <a:chOff x="0" y="0"/>
          <a:chExt cx="0" cy="0"/>
        </a:xfrm>
      </p:grpSpPr>
      <p:pic>
        <p:nvPicPr>
          <p:cNvPr id="20" name="Immagine 6" descr=""/>
          <p:cNvPicPr/>
          <p:nvPr/>
        </p:nvPicPr>
        <p:blipFill>
          <a:blip r:embed="rId2"/>
          <a:stretch/>
        </p:blipFill>
        <p:spPr>
          <a:xfrm>
            <a:off x="-15840" y="-9000"/>
            <a:ext cx="12215160" cy="6867000"/>
          </a:xfrm>
          <a:prstGeom prst="rect">
            <a:avLst/>
          </a:prstGeom>
          <a:noFill/>
          <a:ln w="0">
            <a:noFill/>
          </a:ln>
        </p:spPr>
      </p:pic>
      <p:sp>
        <p:nvSpPr>
          <p:cNvPr id="21" name="CasellaDiTesto 17"/>
          <p:cNvSpPr/>
          <p:nvPr/>
        </p:nvSpPr>
        <p:spPr>
          <a:xfrm>
            <a:off x="375840" y="6481800"/>
            <a:ext cx="3576240" cy="272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it-IT" sz="1200" strike="noStrike" u="none">
                <a:solidFill>
                  <a:srgbClr val="ffffff"/>
                </a:solidFill>
                <a:effectLst/>
                <a:uFillTx/>
                <a:latin typeface="Calibri Light"/>
              </a:rPr>
              <a:t>Annual meeting – Rome – 25-26/09/2025</a:t>
            </a:r>
            <a:endParaRPr b="0" lang="it-IT" sz="1200" strike="noStrike" u="none">
              <a:solidFill>
                <a:srgbClr val="000000"/>
              </a:solidFill>
              <a:effectLst/>
              <a:uFillTx/>
              <a:latin typeface="Arial"/>
            </a:endParaRPr>
          </a:p>
        </p:txBody>
      </p:sp>
      <p:sp>
        <p:nvSpPr>
          <p:cNvPr id="22" name="CasellaDiTesto 21"/>
          <p:cNvSpPr/>
          <p:nvPr/>
        </p:nvSpPr>
        <p:spPr>
          <a:xfrm>
            <a:off x="11421720" y="6481800"/>
            <a:ext cx="385560" cy="2725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fld id="{D555176A-4F31-4489-B649-6C06D83213FA}" type="slidenum">
              <a:rPr b="0" lang="it-IT" sz="1200" strike="noStrike" u="none">
                <a:solidFill>
                  <a:schemeClr val="lt1"/>
                </a:solidFill>
                <a:effectLst/>
                <a:uFillTx/>
                <a:latin typeface="Calibri Light"/>
              </a:rPr>
              <a:t>&lt;numero&gt;</a:t>
            </a:fld>
            <a:endParaRPr b="0" lang="it-IT" sz="1200" strike="noStrike" u="none">
              <a:solidFill>
                <a:srgbClr val="000000"/>
              </a:solidFill>
              <a:effectLst/>
              <a:uFillTx/>
              <a:latin typeface="Arial"/>
            </a:endParaRPr>
          </a:p>
        </p:txBody>
      </p:sp>
      <p:sp>
        <p:nvSpPr>
          <p:cNvPr id="2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defTabSz="914400">
              <a:lnSpc>
                <a:spcPct val="9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24"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defTabSz="914400">
              <a:lnSpc>
                <a:spcPct val="9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9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9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9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9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apositiva titolo">
    <p:spTree>
      <p:nvGrpSpPr>
        <p:cNvPr id="1" name=""/>
        <p:cNvGrpSpPr/>
        <p:nvPr/>
      </p:nvGrpSpPr>
      <p:grpSpPr>
        <a:xfrm>
          <a:off x="0" y="0"/>
          <a:ext cx="0" cy="0"/>
          <a:chOff x="0" y="0"/>
          <a:chExt cx="0" cy="0"/>
        </a:xfrm>
      </p:grpSpPr>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4">
    <p:bg>
      <p:bgPr>
        <a:solidFill>
          <a:srgbClr val="ffffff"/>
        </a:solidFill>
      </p:bgPr>
    </p:bg>
    <p:spTree>
      <p:nvGrpSpPr>
        <p:cNvPr id="1" name=""/>
        <p:cNvGrpSpPr/>
        <p:nvPr/>
      </p:nvGrpSpPr>
      <p:grpSpPr>
        <a:xfrm>
          <a:off x="0" y="0"/>
          <a:ext cx="0" cy="0"/>
          <a:chOff x="0" y="0"/>
          <a:chExt cx="0" cy="0"/>
        </a:xfrm>
      </p:grpSpPr>
      <p:pic>
        <p:nvPicPr>
          <p:cNvPr id="28" name="Immagine 7" descr=""/>
          <p:cNvPicPr/>
          <p:nvPr/>
        </p:nvPicPr>
        <p:blipFill>
          <a:blip r:embed="rId2"/>
          <a:stretch/>
        </p:blipFill>
        <p:spPr>
          <a:xfrm>
            <a:off x="-15840" y="-9000"/>
            <a:ext cx="12215160" cy="6867000"/>
          </a:xfrm>
          <a:prstGeom prst="rect">
            <a:avLst/>
          </a:prstGeom>
          <a:noFill/>
          <a:ln w="0">
            <a:noFill/>
          </a:ln>
        </p:spPr>
      </p:pic>
      <p:sp>
        <p:nvSpPr>
          <p:cNvPr id="29"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30"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31" name="PlaceHolder 1"/>
          <p:cNvSpPr>
            <a:spLocks noGrp="1"/>
          </p:cNvSpPr>
          <p:nvPr>
            <p:ph type="title"/>
          </p:nvPr>
        </p:nvSpPr>
        <p:spPr>
          <a:xfrm>
            <a:off x="609480" y="708120"/>
            <a:ext cx="10968840" cy="274680"/>
          </a:xfrm>
          <a:prstGeom prst="rect">
            <a:avLst/>
          </a:prstGeom>
          <a:noFill/>
          <a:ln w="0">
            <a:noFill/>
          </a:ln>
        </p:spPr>
        <p:txBody>
          <a:bodyPr lIns="0" rIns="0" tIns="0" bIns="0" anchor="ctr">
            <a:spAutoFit/>
          </a:bodyPr>
          <a:p>
            <a:pPr indent="0" defTabSz="914400">
              <a:lnSpc>
                <a:spcPct val="100000"/>
              </a:lnSpc>
              <a:buNone/>
              <a:tabLst>
                <a:tab algn="l" pos="0"/>
              </a:tabLst>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32" name="PlaceHolder 2"/>
          <p:cNvSpPr>
            <a:spLocks noGrp="1"/>
          </p:cNvSpPr>
          <p:nvPr>
            <p:ph type="body"/>
          </p:nvPr>
        </p:nvSpPr>
        <p:spPr>
          <a:xfrm>
            <a:off x="609480" y="1604520"/>
            <a:ext cx="5350680" cy="397368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33" name="PlaceHolder 3"/>
          <p:cNvSpPr>
            <a:spLocks noGrp="1"/>
          </p:cNvSpPr>
          <p:nvPr>
            <p:ph type="body"/>
          </p:nvPr>
        </p:nvSpPr>
        <p:spPr>
          <a:xfrm>
            <a:off x="6231960" y="1604520"/>
            <a:ext cx="5350680" cy="397368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6">
    <p:bg>
      <p:bgPr>
        <a:solidFill>
          <a:srgbClr val="ffffff"/>
        </a:solidFill>
      </p:bgPr>
    </p:bg>
    <p:spTree>
      <p:nvGrpSpPr>
        <p:cNvPr id="1" name=""/>
        <p:cNvGrpSpPr/>
        <p:nvPr/>
      </p:nvGrpSpPr>
      <p:grpSpPr>
        <a:xfrm>
          <a:off x="0" y="0"/>
          <a:ext cx="0" cy="0"/>
          <a:chOff x="0" y="0"/>
          <a:chExt cx="0" cy="0"/>
        </a:xfrm>
      </p:grpSpPr>
      <p:pic>
        <p:nvPicPr>
          <p:cNvPr id="34" name="Immagine 7" descr=""/>
          <p:cNvPicPr/>
          <p:nvPr/>
        </p:nvPicPr>
        <p:blipFill>
          <a:blip r:embed="rId2"/>
          <a:stretch/>
        </p:blipFill>
        <p:spPr>
          <a:xfrm>
            <a:off x="-15840" y="-9000"/>
            <a:ext cx="12215160" cy="6867000"/>
          </a:xfrm>
          <a:prstGeom prst="rect">
            <a:avLst/>
          </a:prstGeom>
          <a:noFill/>
          <a:ln w="0">
            <a:noFill/>
          </a:ln>
        </p:spPr>
      </p:pic>
      <p:sp>
        <p:nvSpPr>
          <p:cNvPr id="35"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36"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37"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38"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8">
    <p:bg>
      <p:bgPr>
        <a:solidFill>
          <a:srgbClr val="ffffff"/>
        </a:solidFill>
      </p:bgPr>
    </p:bg>
    <p:spTree>
      <p:nvGrpSpPr>
        <p:cNvPr id="1" name=""/>
        <p:cNvGrpSpPr/>
        <p:nvPr/>
      </p:nvGrpSpPr>
      <p:grpSpPr>
        <a:xfrm>
          <a:off x="0" y="0"/>
          <a:ext cx="0" cy="0"/>
          <a:chOff x="0" y="0"/>
          <a:chExt cx="0" cy="0"/>
        </a:xfrm>
      </p:grpSpPr>
      <p:pic>
        <p:nvPicPr>
          <p:cNvPr id="39" name="Immagine 7" descr=""/>
          <p:cNvPicPr/>
          <p:nvPr/>
        </p:nvPicPr>
        <p:blipFill>
          <a:blip r:embed="rId2"/>
          <a:stretch/>
        </p:blipFill>
        <p:spPr>
          <a:xfrm>
            <a:off x="-15840" y="-9000"/>
            <a:ext cx="12215160" cy="6867000"/>
          </a:xfrm>
          <a:prstGeom prst="rect">
            <a:avLst/>
          </a:prstGeom>
          <a:noFill/>
          <a:ln w="0">
            <a:noFill/>
          </a:ln>
        </p:spPr>
      </p:pic>
      <p:sp>
        <p:nvSpPr>
          <p:cNvPr id="40" name="Titolo 1"/>
          <p:cNvSpPr/>
          <p:nvPr/>
        </p:nvSpPr>
        <p:spPr>
          <a:xfrm>
            <a:off x="831960" y="1709640"/>
            <a:ext cx="10506600" cy="2843640"/>
          </a:xfrm>
          <a:prstGeom prst="rect">
            <a:avLst/>
          </a:prstGeom>
          <a:noFill/>
          <a:ln w="0">
            <a:noFill/>
          </a:ln>
        </p:spPr>
        <p:style>
          <a:lnRef idx="0"/>
          <a:fillRef idx="0"/>
          <a:effectRef idx="0"/>
          <a:fontRef idx="minor"/>
        </p:style>
        <p:txBody>
          <a:bodyPr lIns="90000" rIns="90000" tIns="45000" bIns="45000" anchor="b">
            <a:normAutofit/>
          </a:bodyPr>
          <a:p>
            <a:pPr defTabSz="914400">
              <a:lnSpc>
                <a:spcPct val="90000"/>
              </a:lnSpc>
              <a:tabLst>
                <a:tab algn="l" pos="0"/>
              </a:tabLst>
            </a:pPr>
            <a:r>
              <a:rPr b="0" lang="it-IT" sz="6000" strike="noStrike" u="none">
                <a:solidFill>
                  <a:srgbClr val="ffffff"/>
                </a:solidFill>
                <a:effectLst/>
                <a:uFillTx/>
                <a:latin typeface="Calibri Light"/>
              </a:rPr>
              <a:t>THANKS!</a:t>
            </a:r>
            <a:endParaRPr b="0" lang="it-IT" sz="6000" strike="noStrike" u="none">
              <a:solidFill>
                <a:srgbClr val="000000"/>
              </a:solidFill>
              <a:effectLst/>
              <a:uFillTx/>
              <a:latin typeface="Arial"/>
            </a:endParaRPr>
          </a:p>
        </p:txBody>
      </p:sp>
      <p:sp>
        <p:nvSpPr>
          <p:cNvPr id="41" name="Segnaposto testo 2"/>
          <p:cNvSpPr/>
          <p:nvPr/>
        </p:nvSpPr>
        <p:spPr>
          <a:xfrm>
            <a:off x="831960" y="4589640"/>
            <a:ext cx="10506600" cy="1491120"/>
          </a:xfrm>
          <a:prstGeom prst="rect">
            <a:avLst/>
          </a:prstGeom>
          <a:noFill/>
          <a:ln w="0">
            <a:noFill/>
          </a:ln>
        </p:spPr>
        <p:style>
          <a:lnRef idx="0"/>
          <a:fillRef idx="0"/>
          <a:effectRef idx="0"/>
          <a:fontRef idx="minor"/>
        </p:style>
        <p:txBody>
          <a:bodyPr lIns="90000" rIns="90000" tIns="45000" bIns="45000" anchor="t">
            <a:normAutofit/>
          </a:bodyPr>
          <a:p>
            <a:pPr defTabSz="914400">
              <a:lnSpc>
                <a:spcPct val="90000"/>
              </a:lnSpc>
              <a:spcBef>
                <a:spcPts val="1001"/>
              </a:spcBef>
              <a:tabLst>
                <a:tab algn="l" pos="0"/>
              </a:tabLst>
            </a:pPr>
            <a:endParaRPr b="0" lang="it-IT" sz="2400" strike="noStrike" u="none">
              <a:solidFill>
                <a:srgbClr val="e7e6e6"/>
              </a:solidFill>
              <a:effectLst/>
              <a:uFillTx/>
              <a:latin typeface="Calibri"/>
            </a:endParaRPr>
          </a:p>
        </p:txBody>
      </p:sp>
      <p:sp>
        <p:nvSpPr>
          <p:cNvPr id="42"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indent="0" algn="ctr" defTabSz="914400">
              <a:lnSpc>
                <a:spcPct val="100000"/>
              </a:lnSpc>
              <a:buNone/>
              <a:tabLst>
                <a:tab algn="l" pos="0"/>
              </a:tabLst>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43" name="PlaceHolder 2"/>
          <p:cNvSpPr>
            <a:spLocks noGrp="1"/>
          </p:cNvSpPr>
          <p:nvPr>
            <p:ph type="body"/>
          </p:nvPr>
        </p:nvSpPr>
        <p:spPr>
          <a:xfrm>
            <a:off x="609480" y="1604520"/>
            <a:ext cx="10969200" cy="3974040"/>
          </a:xfrm>
          <a:prstGeom prst="rect">
            <a:avLst/>
          </a:prstGeom>
          <a:noFill/>
          <a:ln w="0">
            <a:noFill/>
          </a:ln>
        </p:spPr>
        <p:txBody>
          <a:bodyPr lIns="0" rIns="0" tIns="0" bIns="0" anchor="t">
            <a:normAutofit/>
          </a:bodyPr>
          <a:p>
            <a:pPr marL="432000" indent="-324000" defTabSz="914400">
              <a:lnSpc>
                <a:spcPct val="100000"/>
              </a:lnSpc>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defTabSz="914400">
              <a:lnSpc>
                <a:spcPct val="100000"/>
              </a:lnSpc>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defTabSz="914400">
              <a:lnSpc>
                <a:spcPct val="100000"/>
              </a:lnSpc>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defTabSz="914400">
              <a:lnSpc>
                <a:spcPct val="100000"/>
              </a:lnSpc>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defTabSz="914400">
              <a:lnSpc>
                <a:spcPct val="100000"/>
              </a:lnSpc>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
</Relationships>
</file>

<file path=ppt/slideMasters/_rels/slideMaster23.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25.xml"/>
</Relationships>
</file>

<file path=ppt/slideMasters/_rels/slideMaster24.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26.xml"/>
</Relationships>
</file>

<file path=ppt/slideMasters/_rels/slideMaster25.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27.xml"/>
</Relationships>
</file>

<file path=ppt/slideMasters/_rels/slideMaster6.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slideLayout" Target="../slideLayouts/slideLayout19.xml"/><Relationship Id="rId15" Type="http://schemas.openxmlformats.org/officeDocument/2006/relationships/slideLayout" Target="../slideLayouts/slideLayout20.xml"/><Relationship Id="rId16" Type="http://schemas.openxmlformats.org/officeDocument/2006/relationships/slideLayout" Target="../slideLayouts/slideLayout21.xml"/><Relationship Id="rId17" Type="http://schemas.openxmlformats.org/officeDocument/2006/relationships/slideLayout" Target="../slideLayouts/slideLayout22.xml"/><Relationship Id="rId18" Type="http://schemas.openxmlformats.org/officeDocument/2006/relationships/slideLayout" Target="../slideLayouts/slideLayout23.xml"/><Relationship Id="rId19"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707040"/>
            <a:ext cx="1096920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15" name="PlaceHolder 2"/>
          <p:cNvSpPr>
            <a:spLocks noGrp="1"/>
          </p:cNvSpPr>
          <p:nvPr>
            <p:ph type="body"/>
          </p:nvPr>
        </p:nvSpPr>
        <p:spPr>
          <a:xfrm>
            <a:off x="609480" y="1604520"/>
            <a:ext cx="5352480" cy="39740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16" name="PlaceHolder 3"/>
          <p:cNvSpPr>
            <a:spLocks noGrp="1"/>
          </p:cNvSpPr>
          <p:nvPr>
            <p:ph type="body"/>
          </p:nvPr>
        </p:nvSpPr>
        <p:spPr>
          <a:xfrm>
            <a:off x="6230520" y="1604520"/>
            <a:ext cx="5352480" cy="39740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117" name="PlaceHolder 4"/>
          <p:cNvSpPr>
            <a:spLocks noGrp="1"/>
          </p:cNvSpPr>
          <p:nvPr>
            <p:ph type="ftr" idx="1"/>
          </p:nvPr>
        </p:nvSpPr>
        <p:spPr>
          <a:xfrm>
            <a:off x="4038480" y="6356520"/>
            <a:ext cx="4105800" cy="356040"/>
          </a:xfrm>
          <a:prstGeom prst="rect">
            <a:avLst/>
          </a:prstGeom>
          <a:noFill/>
          <a:ln w="0">
            <a:noFill/>
          </a:ln>
        </p:spPr>
        <p:txBody>
          <a:bodyPr lIns="90000" rIns="90000" tIns="45000" bIns="45000" anchor="t">
            <a:noAutofit/>
          </a:bodyPr>
          <a:lstStyle>
            <a:lvl1pPr indent="0" algn="ctr" defTabSz="914400">
              <a:lnSpc>
                <a:spcPct val="100000"/>
              </a:lnSpc>
              <a:buNone/>
              <a:tabLst>
                <a:tab algn="l" pos="0"/>
              </a:tabLst>
              <a:defRPr b="0" lang="it-IT" sz="1400" strike="noStrike" u="none">
                <a:solidFill>
                  <a:srgbClr val="000000"/>
                </a:solidFill>
                <a:effectLst/>
                <a:uFillTx/>
                <a:latin typeface="Times New Roman"/>
              </a:defRPr>
            </a:lvl1pPr>
          </a:lstStyle>
          <a:p>
            <a:pPr indent="0" algn="ctr" defTabSz="914400">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118" name="PlaceHolder 5"/>
          <p:cNvSpPr>
            <a:spLocks noGrp="1"/>
          </p:cNvSpPr>
          <p:nvPr>
            <p:ph type="sldNum" idx="2"/>
          </p:nvPr>
        </p:nvSpPr>
        <p:spPr>
          <a:xfrm>
            <a:off x="8610480" y="6356520"/>
            <a:ext cx="2734200" cy="3560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2AA43975-F7EB-4FB3-ACAC-5F4F992A0EC0}" type="slidenum">
              <a:rPr b="0" lang="it-IT" sz="1200" strike="noStrike" u="none">
                <a:solidFill>
                  <a:schemeClr val="dk1">
                    <a:tint val="82000"/>
                  </a:schemeClr>
                </a:solidFill>
                <a:effectLst/>
                <a:uFillTx/>
                <a:latin typeface="Aptos"/>
              </a:rPr>
              <a:t>&lt;numero&gt;</a:t>
            </a:fld>
            <a:endParaRPr b="0" lang="it-IT" sz="1200" strike="noStrike" u="none">
              <a:solidFill>
                <a:srgbClr val="000000"/>
              </a:solidFill>
              <a:effectLst/>
              <a:uFillTx/>
              <a:latin typeface="Times New Roman"/>
            </a:endParaRPr>
          </a:p>
        </p:txBody>
      </p:sp>
      <p:sp>
        <p:nvSpPr>
          <p:cNvPr id="119" name="PlaceHolder 6"/>
          <p:cNvSpPr>
            <a:spLocks noGrp="1"/>
          </p:cNvSpPr>
          <p:nvPr>
            <p:ph type="dt" idx="3"/>
          </p:nvPr>
        </p:nvSpPr>
        <p:spPr>
          <a:xfrm>
            <a:off x="838080" y="6356520"/>
            <a:ext cx="2734200" cy="356040"/>
          </a:xfrm>
          <a:prstGeom prst="rect">
            <a:avLst/>
          </a:prstGeom>
          <a:noFill/>
          <a:ln w="0">
            <a:noFill/>
          </a:ln>
        </p:spPr>
        <p:txBody>
          <a:bodyPr lIns="91440" rIns="91440" tIns="45720" bIns="45720" anchor="ctr">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76"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707040"/>
            <a:ext cx="1096920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24" name="PlaceHolder 2"/>
          <p:cNvSpPr>
            <a:spLocks noGrp="1"/>
          </p:cNvSpPr>
          <p:nvPr>
            <p:ph type="ftr" idx="4"/>
          </p:nvPr>
        </p:nvSpPr>
        <p:spPr>
          <a:xfrm>
            <a:off x="4038480" y="6356520"/>
            <a:ext cx="4105800" cy="356040"/>
          </a:xfrm>
          <a:prstGeom prst="rect">
            <a:avLst/>
          </a:prstGeom>
          <a:noFill/>
          <a:ln w="0">
            <a:noFill/>
          </a:ln>
        </p:spPr>
        <p:txBody>
          <a:bodyPr lIns="90000" rIns="90000" tIns="45000" bIns="45000" anchor="t">
            <a:noAutofit/>
          </a:bodyPr>
          <a:lstStyle>
            <a:lvl1pPr indent="0" algn="ctr" defTabSz="914400">
              <a:lnSpc>
                <a:spcPct val="100000"/>
              </a:lnSpc>
              <a:buNone/>
              <a:tabLst>
                <a:tab algn="l" pos="0"/>
              </a:tabLst>
              <a:defRPr b="0" lang="it-IT" sz="1400" strike="noStrike" u="none">
                <a:solidFill>
                  <a:srgbClr val="000000"/>
                </a:solidFill>
                <a:effectLst/>
                <a:uFillTx/>
                <a:latin typeface="Times New Roman"/>
              </a:defRPr>
            </a:lvl1pPr>
          </a:lstStyle>
          <a:p>
            <a:pPr indent="0" algn="ctr" defTabSz="914400">
              <a:lnSpc>
                <a:spcPct val="100000"/>
              </a:lnSpc>
              <a:buNone/>
              <a:tabLst>
                <a:tab algn="l" pos="0"/>
              </a:tabLst>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125" name="PlaceHolder 3"/>
          <p:cNvSpPr>
            <a:spLocks noGrp="1"/>
          </p:cNvSpPr>
          <p:nvPr>
            <p:ph type="sldNum" idx="5"/>
          </p:nvPr>
        </p:nvSpPr>
        <p:spPr>
          <a:xfrm>
            <a:off x="8610480" y="6356520"/>
            <a:ext cx="2734200" cy="35604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it-I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6BABF6F9-37BE-4B2F-B1E1-430AE46BC3B8}" type="slidenum">
              <a:rPr b="0" lang="it-IT" sz="1200" strike="noStrike" u="none">
                <a:solidFill>
                  <a:schemeClr val="dk1">
                    <a:tint val="82000"/>
                  </a:schemeClr>
                </a:solidFill>
                <a:effectLst/>
                <a:uFillTx/>
                <a:latin typeface="Aptos"/>
              </a:rPr>
              <a:t>&lt;numero&gt;</a:t>
            </a:fld>
            <a:endParaRPr b="0" lang="it-IT" sz="1200" strike="noStrike" u="none">
              <a:solidFill>
                <a:srgbClr val="000000"/>
              </a:solidFill>
              <a:effectLst/>
              <a:uFillTx/>
              <a:latin typeface="Times New Roman"/>
            </a:endParaRPr>
          </a:p>
        </p:txBody>
      </p:sp>
      <p:sp>
        <p:nvSpPr>
          <p:cNvPr id="126" name="PlaceHolder 4"/>
          <p:cNvSpPr>
            <a:spLocks noGrp="1"/>
          </p:cNvSpPr>
          <p:nvPr>
            <p:ph type="dt" idx="6"/>
          </p:nvPr>
        </p:nvSpPr>
        <p:spPr>
          <a:xfrm>
            <a:off x="838080" y="6356520"/>
            <a:ext cx="2734200" cy="356040"/>
          </a:xfrm>
          <a:prstGeom prst="rect">
            <a:avLst/>
          </a:prstGeom>
          <a:noFill/>
          <a:ln w="0">
            <a:noFill/>
          </a:ln>
        </p:spPr>
        <p:txBody>
          <a:bodyPr lIns="91440" rIns="91440" tIns="45720" bIns="45720" anchor="ctr">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78"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Immagine 6" descr=""/>
          <p:cNvPicPr/>
          <p:nvPr/>
        </p:nvPicPr>
        <p:blipFill>
          <a:blip r:embed="rId2"/>
          <a:stretch/>
        </p:blipFill>
        <p:spPr>
          <a:xfrm>
            <a:off x="-15840" y="-9000"/>
            <a:ext cx="12222000" cy="6873840"/>
          </a:xfrm>
          <a:prstGeom prst="rect">
            <a:avLst/>
          </a:prstGeom>
          <a:noFill/>
          <a:ln w="0">
            <a:noFill/>
          </a:ln>
        </p:spPr>
      </p:pic>
      <p:sp>
        <p:nvSpPr>
          <p:cNvPr id="129" name="CasellaDiTesto 21"/>
          <p:cNvSpPr/>
          <p:nvPr/>
        </p:nvSpPr>
        <p:spPr>
          <a:xfrm>
            <a:off x="11421720" y="6481800"/>
            <a:ext cx="392400" cy="27252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fld id="{8A61CE25-C263-4076-AD42-590FDA2D8D5E}" type="slidenum">
              <a:rPr b="0" lang="it-IT" sz="1200" strike="noStrike" u="none">
                <a:solidFill>
                  <a:schemeClr val="lt1"/>
                </a:solidFill>
                <a:effectLst/>
                <a:uFillTx/>
                <a:latin typeface="Calibri Light"/>
              </a:rPr>
              <a:t>&lt;numero&gt;</a:t>
            </a:fld>
            <a:endParaRPr b="0" lang="it-IT" sz="12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80" r:id="rId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 name="Immagine 3" descr=""/>
          <p:cNvPicPr/>
          <p:nvPr/>
        </p:nvPicPr>
        <p:blipFill>
          <a:blip r:embed="rId2"/>
          <a:stretch/>
        </p:blipFill>
        <p:spPr>
          <a:xfrm>
            <a:off x="-15840" y="-9000"/>
            <a:ext cx="12215160" cy="6867000"/>
          </a:xfrm>
          <a:prstGeom prst="rect">
            <a:avLst/>
          </a:prstGeom>
          <a:noFill/>
          <a:ln w="0">
            <a:noFill/>
          </a:ln>
        </p:spPr>
      </p:pic>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it-IT" sz="4400" strike="noStrike" u="none">
                <a:solidFill>
                  <a:srgbClr val="000000"/>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2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trike="noStrike" u="none">
                <a:solidFill>
                  <a:srgbClr val="000000"/>
                </a:solidFill>
                <a:effectLst/>
                <a:uFillTx/>
                <a:latin typeface="Arial"/>
              </a:rPr>
              <a:t>Fai clic per modificare il formato del testo della struttura</a:t>
            </a:r>
            <a:endParaRPr b="0" lang="it-IT"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2800" strike="noStrike" u="none">
                <a:solidFill>
                  <a:srgbClr val="000000"/>
                </a:solidFill>
                <a:effectLst/>
                <a:uFillTx/>
                <a:latin typeface="Arial"/>
              </a:rPr>
              <a:t>Secondo livello struttura</a:t>
            </a:r>
            <a:endParaRPr b="0" lang="it-IT"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2400" strike="noStrike" u="none">
                <a:solidFill>
                  <a:srgbClr val="000000"/>
                </a:solidFill>
                <a:effectLst/>
                <a:uFillTx/>
                <a:latin typeface="Arial"/>
              </a:rPr>
              <a:t>Terzo livello struttura</a:t>
            </a:r>
            <a:endParaRPr b="0" lang="it-IT"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2000" strike="noStrike" u="none">
                <a:solidFill>
                  <a:srgbClr val="000000"/>
                </a:solidFill>
                <a:effectLst/>
                <a:uFillTx/>
                <a:latin typeface="Arial"/>
              </a:rPr>
              <a:t>Quarto livello struttura</a:t>
            </a:r>
            <a:endParaRPr b="0" lang="it-IT"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Quinto livello struttura</a:t>
            </a:r>
            <a:endParaRPr b="0" lang="it-IT"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Sesto livello struttura</a:t>
            </a:r>
            <a:endParaRPr b="0" lang="it-IT"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Settimo livello struttura</a:t>
            </a:r>
            <a:endParaRPr b="0" lang="it-IT"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55"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hyperlink" Target="https://itineris.d4science.org/group/itineris_aero" TargetMode="External"/><Relationship Id="rId8"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s://doi.org/10.71763/CNR-IMAA/ITINERIS/DESERT_DUST_PROFILING_PRODUCT/2015-2021/ALL" TargetMode="External"/><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3.jpeg"/><Relationship Id="rId8"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itolo 1"/>
          <p:cNvSpPr/>
          <p:nvPr/>
        </p:nvSpPr>
        <p:spPr>
          <a:xfrm>
            <a:off x="580680" y="1483200"/>
            <a:ext cx="7156440" cy="2293920"/>
          </a:xfrm>
          <a:prstGeom prst="rect">
            <a:avLst/>
          </a:prstGeom>
          <a:noFill/>
          <a:ln w="0">
            <a:noFill/>
          </a:ln>
        </p:spPr>
        <p:style>
          <a:lnRef idx="0"/>
          <a:fillRef idx="0"/>
          <a:effectRef idx="0"/>
          <a:fontRef idx="minor"/>
        </p:style>
        <p:txBody>
          <a:bodyPr lIns="90000" rIns="90000" tIns="45000" bIns="45000" anchor="ctr">
            <a:noAutofit/>
          </a:bodyPr>
          <a:p>
            <a:pPr defTabSz="914400">
              <a:lnSpc>
                <a:spcPct val="90000"/>
              </a:lnSpc>
            </a:pPr>
            <a:r>
              <a:rPr b="0" lang="it-IT" sz="3600" strike="noStrike" u="none">
                <a:solidFill>
                  <a:srgbClr val="59a34d"/>
                </a:solidFill>
                <a:effectLst/>
                <a:uFillTx/>
                <a:latin typeface="Calibri Light"/>
                <a:ea typeface="Calibri Light"/>
              </a:rPr>
              <a:t>Enhancing Aerosol characterization through a Virtual Research Environment</a:t>
            </a:r>
            <a:endParaRPr b="0" lang="it-IT" sz="3600" strike="noStrike" u="none">
              <a:solidFill>
                <a:srgbClr val="000000"/>
              </a:solidFill>
              <a:effectLst/>
              <a:uFillTx/>
              <a:latin typeface="Arial"/>
            </a:endParaRPr>
          </a:p>
        </p:txBody>
      </p:sp>
      <p:sp>
        <p:nvSpPr>
          <p:cNvPr id="131" name="Sottotitolo 2"/>
          <p:cNvSpPr/>
          <p:nvPr/>
        </p:nvSpPr>
        <p:spPr>
          <a:xfrm>
            <a:off x="580680" y="3870720"/>
            <a:ext cx="8595720" cy="1342440"/>
          </a:xfrm>
          <a:prstGeom prst="rect">
            <a:avLst/>
          </a:prstGeom>
          <a:noFill/>
          <a:ln w="0">
            <a:noFill/>
          </a:ln>
        </p:spPr>
        <p:style>
          <a:lnRef idx="0"/>
          <a:fillRef idx="0"/>
          <a:effectRef idx="0"/>
          <a:fontRef idx="minor"/>
        </p:style>
        <p:txBody>
          <a:bodyPr lIns="90000" rIns="90000" tIns="45000" bIns="45000" anchor="t">
            <a:normAutofit fontScale="92500" lnSpcReduction="9999"/>
          </a:bodyPr>
          <a:p>
            <a:pPr defTabSz="914400">
              <a:lnSpc>
                <a:spcPct val="90000"/>
              </a:lnSpc>
              <a:spcBef>
                <a:spcPts val="1001"/>
              </a:spcBef>
              <a:tabLst>
                <a:tab algn="l" pos="0"/>
              </a:tabLst>
            </a:pPr>
            <a:r>
              <a:rPr b="1" lang="it-IT" sz="1600" strike="noStrike" u="none">
                <a:solidFill>
                  <a:schemeClr val="dk1"/>
                </a:solidFill>
                <a:effectLst/>
                <a:uFillTx/>
                <a:latin typeface="Arial"/>
              </a:rPr>
              <a:t>3nd ITINERIS General Project Meeting</a:t>
            </a:r>
            <a:br>
              <a:rPr sz="1600"/>
            </a:br>
            <a:r>
              <a:rPr b="1" lang="it-IT" sz="1600" strike="noStrike" u="none">
                <a:solidFill>
                  <a:schemeClr val="dk1"/>
                </a:solidFill>
                <a:effectLst/>
                <a:uFillTx/>
                <a:latin typeface="Arial"/>
              </a:rPr>
              <a:t>Rome, September 25th - 26th, 2025</a:t>
            </a:r>
            <a:endParaRPr b="0" lang="it-IT" sz="1600" strike="noStrike" u="none">
              <a:solidFill>
                <a:srgbClr val="000000"/>
              </a:solidFill>
              <a:effectLst/>
              <a:uFillTx/>
              <a:latin typeface="Arial"/>
            </a:endParaRPr>
          </a:p>
          <a:p>
            <a:pPr defTabSz="914400">
              <a:lnSpc>
                <a:spcPct val="90000"/>
              </a:lnSpc>
              <a:spcBef>
                <a:spcPts val="1001"/>
              </a:spcBef>
              <a:tabLst>
                <a:tab algn="l" pos="0"/>
              </a:tabLst>
            </a:pPr>
            <a:endParaRPr b="0" lang="it-IT" sz="1400" strike="noStrike" u="none">
              <a:solidFill>
                <a:srgbClr val="000000"/>
              </a:solidFill>
              <a:effectLst/>
              <a:uFillTx/>
              <a:latin typeface="Arial"/>
            </a:endParaRPr>
          </a:p>
          <a:p>
            <a:pPr defTabSz="914400">
              <a:lnSpc>
                <a:spcPct val="90000"/>
              </a:lnSpc>
              <a:spcBef>
                <a:spcPts val="1001"/>
              </a:spcBef>
              <a:tabLst>
                <a:tab algn="l" pos="0"/>
              </a:tabLst>
            </a:pPr>
            <a:r>
              <a:rPr b="0" i="1" lang="it-IT" sz="1400" strike="noStrike" u="none">
                <a:solidFill>
                  <a:schemeClr val="dk1"/>
                </a:solidFill>
                <a:effectLst/>
                <a:uFillTx/>
                <a:latin typeface="Arial"/>
              </a:rPr>
              <a:t>Emilio Lapenna, Michail Mytilinaios, Benedetto De Rosa, Nikolaos Papagiannopoulos, Ermann Ripepi, Lucia Mona</a:t>
            </a:r>
            <a:endParaRPr b="0" lang="it-IT" sz="1400" strike="noStrike" u="none">
              <a:solidFill>
                <a:srgbClr val="000000"/>
              </a:solidFill>
              <a:effectLst/>
              <a:uFillTx/>
              <a:latin typeface="Arial"/>
            </a:endParaRPr>
          </a:p>
          <a:p>
            <a:pPr defTabSz="914400">
              <a:lnSpc>
                <a:spcPct val="90000"/>
              </a:lnSpc>
              <a:spcBef>
                <a:spcPts val="1001"/>
              </a:spcBef>
              <a:tabLst>
                <a:tab algn="l" pos="0"/>
              </a:tabLst>
            </a:pPr>
            <a:r>
              <a:rPr b="0" i="1" lang="it-IT" sz="1400" strike="noStrike" u="none">
                <a:solidFill>
                  <a:schemeClr val="dk1"/>
                </a:solidFill>
                <a:effectLst/>
                <a:uFillTx/>
                <a:latin typeface="Arial"/>
              </a:rPr>
              <a:t>CNR-IMAA</a:t>
            </a:r>
            <a:endParaRPr b="0" lang="it-IT"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4"/>
          <p:cNvSpPr/>
          <p:nvPr/>
        </p:nvSpPr>
        <p:spPr>
          <a:xfrm>
            <a:off x="540000" y="1222560"/>
            <a:ext cx="11158920" cy="5076360"/>
          </a:xfrm>
          <a:prstGeom prst="rect">
            <a:avLst/>
          </a:prstGeom>
          <a:noFill/>
          <a:ln w="0">
            <a:noFill/>
          </a:ln>
        </p:spPr>
        <p:style>
          <a:lnRef idx="0"/>
          <a:fillRef idx="0"/>
          <a:effectRef idx="0"/>
          <a:fontRef idx="minor"/>
        </p:style>
        <p:txBody>
          <a:bodyPr lIns="90000" rIns="90000" tIns="45000" bIns="45000" anchor="t">
            <a:noAutofit/>
          </a:bodyPr>
          <a:p>
            <a:pPr marL="228600" indent="-228600" algn="just" defTabSz="914400">
              <a:lnSpc>
                <a:spcPct val="90000"/>
              </a:lnSpc>
              <a:spcBef>
                <a:spcPts val="1001"/>
              </a:spcBef>
              <a:spcAft>
                <a:spcPts val="1199"/>
              </a:spcAft>
              <a:buSzPct val="100112"/>
              <a:buBlip>
                <a:blip r:embed="rId1"/>
              </a:buBlip>
            </a:pPr>
            <a:r>
              <a:rPr b="0" lang="en-US" sz="1800" strike="noStrike" u="none">
                <a:solidFill>
                  <a:srgbClr val="000000"/>
                </a:solidFill>
                <a:effectLst/>
                <a:uFillTx/>
                <a:latin typeface="Calibri"/>
              </a:rPr>
              <a:t>A user-friendly tool for Desert dust and Typing visualization based on reliable and accessible datasets</a:t>
            </a:r>
            <a:endParaRPr b="0" lang="it-IT" sz="1800" strike="noStrike" u="none">
              <a:solidFill>
                <a:srgbClr val="000000"/>
              </a:solidFill>
              <a:effectLst/>
              <a:uFillTx/>
              <a:latin typeface="Arial"/>
            </a:endParaRPr>
          </a:p>
          <a:p>
            <a:pPr marL="228600" indent="-228600" algn="just" defTabSz="914400">
              <a:lnSpc>
                <a:spcPct val="90000"/>
              </a:lnSpc>
              <a:spcBef>
                <a:spcPts val="1001"/>
              </a:spcBef>
              <a:spcAft>
                <a:spcPts val="1199"/>
              </a:spcAft>
              <a:buSzPct val="100112"/>
              <a:buBlip>
                <a:blip r:embed="rId2"/>
              </a:buBlip>
            </a:pPr>
            <a:r>
              <a:rPr b="0" lang="en-US" sz="1800" strike="noStrike" u="none">
                <a:solidFill>
                  <a:srgbClr val="000000"/>
                </a:solidFill>
                <a:effectLst/>
                <a:uFillTx/>
                <a:latin typeface="Calibri"/>
              </a:rPr>
              <a:t>Building on existing datasets available on international datahub</a:t>
            </a:r>
            <a:endParaRPr b="0" lang="it-IT" sz="1800" strike="noStrike" u="none">
              <a:solidFill>
                <a:srgbClr val="000000"/>
              </a:solidFill>
              <a:effectLst/>
              <a:uFillTx/>
              <a:latin typeface="Arial"/>
            </a:endParaRPr>
          </a:p>
          <a:p>
            <a:pPr marL="228600" indent="-228600" algn="just" defTabSz="914400">
              <a:lnSpc>
                <a:spcPct val="90000"/>
              </a:lnSpc>
              <a:spcBef>
                <a:spcPts val="1001"/>
              </a:spcBef>
              <a:spcAft>
                <a:spcPts val="1199"/>
              </a:spcAft>
              <a:buSzPct val="100112"/>
              <a:buBlip>
                <a:blip r:embed="rId3"/>
              </a:buBlip>
            </a:pPr>
            <a:r>
              <a:rPr b="0" lang="en-US" sz="1800" strike="noStrike" u="none">
                <a:solidFill>
                  <a:srgbClr val="000000"/>
                </a:solidFill>
                <a:effectLst/>
                <a:uFillTx/>
                <a:latin typeface="Calibri"/>
              </a:rPr>
              <a:t>Pointing on the visualization added value for communication </a:t>
            </a:r>
            <a:endParaRPr b="0" lang="it-IT" sz="1800" strike="noStrike" u="none">
              <a:solidFill>
                <a:srgbClr val="000000"/>
              </a:solidFill>
              <a:effectLst/>
              <a:uFillTx/>
              <a:latin typeface="Arial"/>
            </a:endParaRPr>
          </a:p>
          <a:p>
            <a:pPr marL="228600" indent="-228600" algn="just" defTabSz="914400">
              <a:lnSpc>
                <a:spcPct val="90000"/>
              </a:lnSpc>
              <a:spcBef>
                <a:spcPts val="1001"/>
              </a:spcBef>
              <a:spcAft>
                <a:spcPts val="1199"/>
              </a:spcAft>
              <a:buSzPct val="100112"/>
              <a:buBlip>
                <a:blip r:embed="rId4"/>
              </a:buBlip>
            </a:pPr>
            <a:r>
              <a:rPr b="0" lang="en-US" sz="1800" strike="noStrike" u="none">
                <a:solidFill>
                  <a:srgbClr val="000000"/>
                </a:solidFill>
                <a:effectLst/>
                <a:uFillTx/>
                <a:latin typeface="Calibri"/>
              </a:rPr>
              <a:t>Including on top of it ITINERIS produced datasets</a:t>
            </a:r>
            <a:endParaRPr b="0" lang="it-IT" sz="1800" strike="noStrike" u="none">
              <a:solidFill>
                <a:srgbClr val="000000"/>
              </a:solidFill>
              <a:effectLst/>
              <a:uFillTx/>
              <a:latin typeface="Arial"/>
            </a:endParaRPr>
          </a:p>
          <a:p>
            <a:pPr algn="just" defTabSz="914400">
              <a:lnSpc>
                <a:spcPct val="90000"/>
              </a:lnSpc>
              <a:spcBef>
                <a:spcPts val="1001"/>
              </a:spcBef>
              <a:spcAft>
                <a:spcPts val="1199"/>
              </a:spcAft>
              <a:tabLst>
                <a:tab algn="l" pos="0"/>
              </a:tabLst>
            </a:pPr>
            <a:endParaRPr b="0" lang="it-IT" sz="1800" strike="noStrike" u="none">
              <a:solidFill>
                <a:srgbClr val="000000"/>
              </a:solidFill>
              <a:effectLst/>
              <a:uFillTx/>
              <a:latin typeface="Arial"/>
            </a:endParaRPr>
          </a:p>
          <a:p>
            <a:pPr marL="228600" indent="-228600" algn="just" defTabSz="914400">
              <a:lnSpc>
                <a:spcPct val="90000"/>
              </a:lnSpc>
              <a:spcBef>
                <a:spcPts val="1001"/>
              </a:spcBef>
              <a:spcAft>
                <a:spcPts val="1199"/>
              </a:spcAft>
              <a:buSzPct val="100112"/>
              <a:buBlip>
                <a:blip r:embed="rId5"/>
              </a:buBlip>
              <a:tabLst>
                <a:tab algn="l" pos="0"/>
              </a:tabLst>
            </a:pPr>
            <a:r>
              <a:rPr b="0" lang="en-US" sz="1800" strike="noStrike" u="none">
                <a:solidFill>
                  <a:srgbClr val="000000"/>
                </a:solidFill>
                <a:effectLst/>
                <a:uFillTx/>
                <a:latin typeface="Calibri"/>
              </a:rPr>
              <a:t>The visual interface allows the users to select:</a:t>
            </a:r>
            <a:endParaRPr b="0" lang="it-IT" sz="1800" strike="noStrike" u="none">
              <a:solidFill>
                <a:srgbClr val="000000"/>
              </a:solidFill>
              <a:effectLst/>
              <a:uFillTx/>
              <a:latin typeface="Arial"/>
            </a:endParaRPr>
          </a:p>
          <a:p>
            <a:pPr lvl="1" marL="685800" indent="-228600" algn="just" defTabSz="914400">
              <a:lnSpc>
                <a:spcPct val="90000"/>
              </a:lnSpc>
              <a:spcBef>
                <a:spcPts val="499"/>
              </a:spcBef>
              <a:spcAft>
                <a:spcPts val="1199"/>
              </a:spcAft>
              <a:buClr>
                <a:srgbClr val="000000"/>
              </a:buClr>
              <a:buFont typeface="Wingdings" charset="2"/>
              <a:buChar char=""/>
              <a:tabLst>
                <a:tab algn="l" pos="0"/>
              </a:tabLst>
            </a:pPr>
            <a:r>
              <a:rPr b="0" lang="en-US" sz="1800" strike="noStrike" u="none">
                <a:solidFill>
                  <a:srgbClr val="000000"/>
                </a:solidFill>
                <a:effectLst/>
                <a:uFillTx/>
                <a:latin typeface="Calibri"/>
              </a:rPr>
              <a:t>Spatio-temporal domain.</a:t>
            </a:r>
            <a:endParaRPr b="0" lang="it-IT" sz="1800" strike="noStrike" u="none">
              <a:solidFill>
                <a:srgbClr val="000000"/>
              </a:solidFill>
              <a:effectLst/>
              <a:uFillTx/>
              <a:latin typeface="Arial"/>
            </a:endParaRPr>
          </a:p>
          <a:p>
            <a:pPr lvl="1" marL="685800" indent="-228600" algn="just" defTabSz="914400">
              <a:lnSpc>
                <a:spcPct val="90000"/>
              </a:lnSpc>
              <a:spcBef>
                <a:spcPts val="499"/>
              </a:spcBef>
              <a:spcAft>
                <a:spcPts val="1199"/>
              </a:spcAft>
              <a:buClr>
                <a:srgbClr val="000000"/>
              </a:buClr>
              <a:buFont typeface="Wingdings" charset="2"/>
              <a:buChar char=""/>
              <a:tabLst>
                <a:tab algn="l" pos="0"/>
              </a:tabLst>
            </a:pPr>
            <a:r>
              <a:rPr b="0" lang="en-US" sz="1800" strike="noStrike" u="none">
                <a:solidFill>
                  <a:srgbClr val="000000"/>
                </a:solidFill>
                <a:effectLst/>
                <a:uFillTx/>
                <a:latin typeface="Calibri"/>
              </a:rPr>
              <a:t>Topics of interest to be explored.</a:t>
            </a:r>
            <a:endParaRPr b="0" lang="it-IT" sz="1800" strike="noStrike" u="none">
              <a:solidFill>
                <a:srgbClr val="000000"/>
              </a:solidFill>
              <a:effectLst/>
              <a:uFillTx/>
              <a:latin typeface="Arial"/>
            </a:endParaRPr>
          </a:p>
          <a:p>
            <a:pPr lvl="1" marL="685800" indent="-228600" algn="just" defTabSz="914400">
              <a:lnSpc>
                <a:spcPct val="90000"/>
              </a:lnSpc>
              <a:spcBef>
                <a:spcPts val="499"/>
              </a:spcBef>
              <a:spcAft>
                <a:spcPts val="1199"/>
              </a:spcAft>
              <a:buClr>
                <a:srgbClr val="000000"/>
              </a:buClr>
              <a:buFont typeface="Wingdings" charset="2"/>
              <a:buChar char=""/>
              <a:tabLst>
                <a:tab algn="l" pos="0"/>
              </a:tabLst>
            </a:pPr>
            <a:r>
              <a:rPr b="0" lang="en-US" sz="1800" strike="noStrike" u="none">
                <a:solidFill>
                  <a:srgbClr val="000000"/>
                </a:solidFill>
                <a:effectLst/>
                <a:uFillTx/>
                <a:latin typeface="Calibri"/>
              </a:rPr>
              <a:t>Specific data product to be visualized. </a:t>
            </a:r>
            <a:endParaRPr b="0" lang="it-IT" sz="1800" strike="noStrike" u="none">
              <a:solidFill>
                <a:srgbClr val="000000"/>
              </a:solidFill>
              <a:effectLst/>
              <a:uFillTx/>
              <a:latin typeface="Arial"/>
            </a:endParaRPr>
          </a:p>
          <a:p>
            <a:pPr lvl="1" marL="685800" indent="-228600" algn="just" defTabSz="914400">
              <a:lnSpc>
                <a:spcPct val="90000"/>
              </a:lnSpc>
              <a:spcBef>
                <a:spcPts val="499"/>
              </a:spcBef>
              <a:spcAft>
                <a:spcPts val="1199"/>
              </a:spcAft>
              <a:buClr>
                <a:srgbClr val="000000"/>
              </a:buClr>
              <a:buFont typeface="Wingdings" charset="2"/>
              <a:buChar char=""/>
              <a:tabLst>
                <a:tab algn="l" pos="0"/>
              </a:tabLst>
            </a:pPr>
            <a:r>
              <a:rPr b="0" lang="en-US" sz="1800" strike="noStrike" u="none">
                <a:solidFill>
                  <a:srgbClr val="000000"/>
                </a:solidFill>
                <a:effectLst/>
                <a:uFillTx/>
                <a:latin typeface="Calibri"/>
              </a:rPr>
              <a:t>Possibility to download numerical data.</a:t>
            </a:r>
            <a:endParaRPr b="0" lang="it-IT" sz="1800" strike="noStrike" u="none">
              <a:solidFill>
                <a:srgbClr val="000000"/>
              </a:solidFill>
              <a:effectLst/>
              <a:uFillTx/>
              <a:latin typeface="Arial"/>
            </a:endParaRPr>
          </a:p>
        </p:txBody>
      </p:sp>
      <p:sp>
        <p:nvSpPr>
          <p:cNvPr id="133" name="PlaceHolder 5"/>
          <p:cNvSpPr/>
          <p:nvPr/>
        </p:nvSpPr>
        <p:spPr>
          <a:xfrm>
            <a:off x="296640" y="447480"/>
            <a:ext cx="9678240" cy="51588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tabLst>
                <a:tab algn="l" pos="0"/>
              </a:tabLst>
            </a:pPr>
            <a:r>
              <a:rPr b="0" lang="it-IT" sz="3200" strike="noStrike" u="none">
                <a:solidFill>
                  <a:srgbClr val="59a34d"/>
                </a:solidFill>
                <a:effectLst/>
                <a:uFillTx/>
                <a:latin typeface="Calibri Light"/>
              </a:rPr>
              <a:t>AERO-VRE</a:t>
            </a:r>
            <a:endParaRPr b="0" lang="it-IT" sz="3200" strike="noStrike" u="none">
              <a:solidFill>
                <a:srgbClr val="000000"/>
              </a:solidFill>
              <a:effectLst/>
              <a:uFillTx/>
              <a:latin typeface="Arial"/>
            </a:endParaRPr>
          </a:p>
        </p:txBody>
      </p:sp>
      <p:pic>
        <p:nvPicPr>
          <p:cNvPr id="134" name="Immagine 1" descr="Immagine che contiene testo, Carattere, schermata, Elementi grafici&#10;&#10;Descrizione generata automaticamente"/>
          <p:cNvPicPr/>
          <p:nvPr/>
        </p:nvPicPr>
        <p:blipFill>
          <a:blip r:embed="rId6"/>
          <a:stretch/>
        </p:blipFill>
        <p:spPr>
          <a:xfrm>
            <a:off x="8423640" y="2624400"/>
            <a:ext cx="3251880" cy="2301840"/>
          </a:xfrm>
          <a:prstGeom prst="rect">
            <a:avLst/>
          </a:prstGeom>
          <a:noFill/>
          <a:ln w="0">
            <a:noFill/>
          </a:ln>
        </p:spPr>
      </p:pic>
      <p:sp>
        <p:nvSpPr>
          <p:cNvPr id="135" name="CasellaDiTesto 1"/>
          <p:cNvSpPr/>
          <p:nvPr/>
        </p:nvSpPr>
        <p:spPr>
          <a:xfrm>
            <a:off x="6685560" y="5499720"/>
            <a:ext cx="501372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800" strike="noStrike" u="sng">
                <a:solidFill>
                  <a:schemeClr val="dk1"/>
                </a:solidFill>
                <a:effectLst/>
                <a:uFillTx/>
                <a:latin typeface="Aptos"/>
                <a:hlinkClick r:id="rId7"/>
              </a:rPr>
              <a:t>https://itineris.d4science.org/group/itineris_aero</a:t>
            </a:r>
            <a:r>
              <a:rPr b="0" lang="it-IT" sz="1800" strike="noStrike" u="none">
                <a:solidFill>
                  <a:schemeClr val="dk1"/>
                </a:solidFill>
                <a:effectLst/>
                <a:uFillTx/>
                <a:latin typeface="Aptos"/>
              </a:rPr>
              <a:t> </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6"/>
          <p:cNvSpPr/>
          <p:nvPr/>
        </p:nvSpPr>
        <p:spPr>
          <a:xfrm>
            <a:off x="296640" y="360000"/>
            <a:ext cx="9678240" cy="51588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tabLst>
                <a:tab algn="l" pos="0"/>
              </a:tabLst>
            </a:pPr>
            <a:r>
              <a:rPr b="0" lang="it-IT" sz="3200" strike="noStrike" u="none">
                <a:solidFill>
                  <a:srgbClr val="59a34d"/>
                </a:solidFill>
                <a:effectLst/>
                <a:uFillTx/>
                <a:latin typeface="Calibri Light"/>
              </a:rPr>
              <a:t>AERO-VRE potential impacts and use</a:t>
            </a:r>
            <a:endParaRPr b="0" lang="it-IT" sz="3200" strike="noStrike" u="none">
              <a:solidFill>
                <a:srgbClr val="000000"/>
              </a:solidFill>
              <a:effectLst/>
              <a:uFillTx/>
              <a:latin typeface="Arial"/>
            </a:endParaRPr>
          </a:p>
        </p:txBody>
      </p:sp>
      <p:sp>
        <p:nvSpPr>
          <p:cNvPr id="137" name="PlaceHolder 7"/>
          <p:cNvSpPr/>
          <p:nvPr/>
        </p:nvSpPr>
        <p:spPr>
          <a:xfrm>
            <a:off x="296640" y="1263960"/>
            <a:ext cx="5187600" cy="3488760"/>
          </a:xfrm>
          <a:prstGeom prst="rect">
            <a:avLst/>
          </a:prstGeom>
          <a:noFill/>
          <a:ln w="0">
            <a:noFill/>
          </a:ln>
        </p:spPr>
        <p:style>
          <a:lnRef idx="0"/>
          <a:fillRef idx="0"/>
          <a:effectRef idx="0"/>
          <a:fontRef idx="minor"/>
        </p:style>
        <p:txBody>
          <a:bodyPr lIns="90000" rIns="90000" tIns="45000" bIns="45000" anchor="t">
            <a:noAutofit/>
          </a:bodyPr>
          <a:p>
            <a:pPr marL="228600" indent="-228600" algn="just" defTabSz="914400">
              <a:lnSpc>
                <a:spcPct val="90000"/>
              </a:lnSpc>
              <a:spcBef>
                <a:spcPts val="1001"/>
              </a:spcBef>
              <a:spcAft>
                <a:spcPts val="1199"/>
              </a:spcAft>
              <a:buSzPct val="100112"/>
              <a:buBlip>
                <a:blip r:embed="rId1"/>
              </a:buBlip>
            </a:pPr>
            <a:r>
              <a:rPr b="0" lang="en-US" sz="1800" strike="noStrike" u="none">
                <a:solidFill>
                  <a:srgbClr val="000000"/>
                </a:solidFill>
                <a:effectLst/>
                <a:uFillTx/>
                <a:latin typeface="Calibri"/>
              </a:rPr>
              <a:t>Interesting tool for researchers for accessing and visually analysing reference datasets providing:</a:t>
            </a:r>
            <a:endParaRPr b="0" lang="it-IT" sz="1800" strike="noStrike" u="none">
              <a:solidFill>
                <a:srgbClr val="000000"/>
              </a:solidFill>
              <a:effectLst/>
              <a:uFillTx/>
              <a:latin typeface="Arial"/>
            </a:endParaRPr>
          </a:p>
          <a:p>
            <a:pPr lvl="1" marL="685800" indent="-228600" algn="just" defTabSz="914400">
              <a:lnSpc>
                <a:spcPct val="90000"/>
              </a:lnSpc>
              <a:spcBef>
                <a:spcPts val="499"/>
              </a:spcBef>
              <a:spcAft>
                <a:spcPts val="1199"/>
              </a:spcAft>
              <a:buClr>
                <a:srgbClr val="000000"/>
              </a:buClr>
              <a:buFont typeface="Arial"/>
              <a:buChar char="•"/>
            </a:pPr>
            <a:r>
              <a:rPr b="0" lang="en-US" sz="1800" strike="noStrike" u="none">
                <a:solidFill>
                  <a:srgbClr val="000000"/>
                </a:solidFill>
                <a:effectLst/>
                <a:uFillTx/>
                <a:latin typeface="Calibri"/>
              </a:rPr>
              <a:t>Regional insight (WMO-SDS WAS, MONARCH and CAMS models)</a:t>
            </a:r>
            <a:endParaRPr b="0" lang="it-IT" sz="1800" strike="noStrike" u="none">
              <a:solidFill>
                <a:srgbClr val="000000"/>
              </a:solidFill>
              <a:effectLst/>
              <a:uFillTx/>
              <a:latin typeface="Arial"/>
            </a:endParaRPr>
          </a:p>
          <a:p>
            <a:pPr lvl="1" marL="685800" indent="-228600" algn="just" defTabSz="914400">
              <a:lnSpc>
                <a:spcPct val="90000"/>
              </a:lnSpc>
              <a:spcBef>
                <a:spcPts val="499"/>
              </a:spcBef>
              <a:spcAft>
                <a:spcPts val="1199"/>
              </a:spcAft>
              <a:buClr>
                <a:srgbClr val="000000"/>
              </a:buClr>
              <a:buFont typeface="Arial"/>
              <a:buChar char="•"/>
            </a:pPr>
            <a:r>
              <a:rPr b="0" lang="en-US" sz="1800" strike="noStrike" u="none">
                <a:solidFill>
                  <a:srgbClr val="000000"/>
                </a:solidFill>
                <a:effectLst/>
                <a:uFillTx/>
                <a:latin typeface="Calibri"/>
              </a:rPr>
              <a:t>Columnar information (AERONET measurements + models )</a:t>
            </a:r>
            <a:endParaRPr b="0" lang="it-IT" sz="1800" strike="noStrike" u="none">
              <a:solidFill>
                <a:srgbClr val="000000"/>
              </a:solidFill>
              <a:effectLst/>
              <a:uFillTx/>
              <a:latin typeface="Arial"/>
            </a:endParaRPr>
          </a:p>
          <a:p>
            <a:pPr lvl="1" marL="685800" indent="-228600" algn="just" defTabSz="914400">
              <a:lnSpc>
                <a:spcPct val="90000"/>
              </a:lnSpc>
              <a:spcBef>
                <a:spcPts val="499"/>
              </a:spcBef>
              <a:spcAft>
                <a:spcPts val="1199"/>
              </a:spcAft>
              <a:buClr>
                <a:srgbClr val="000000"/>
              </a:buClr>
              <a:buFont typeface="Arial"/>
              <a:buChar char="•"/>
            </a:pPr>
            <a:r>
              <a:rPr b="0" lang="en-US" sz="1800" strike="noStrike" u="none">
                <a:solidFill>
                  <a:srgbClr val="000000"/>
                </a:solidFill>
                <a:effectLst/>
                <a:uFillTx/>
                <a:latin typeface="Calibri"/>
              </a:rPr>
              <a:t>Vertical profiles (ACTRIS/EARLINET data and derived products + models)</a:t>
            </a:r>
            <a:endParaRPr b="0" lang="it-IT" sz="1800" strike="noStrike" u="none">
              <a:solidFill>
                <a:srgbClr val="000000"/>
              </a:solidFill>
              <a:effectLst/>
              <a:uFillTx/>
              <a:latin typeface="Arial"/>
            </a:endParaRPr>
          </a:p>
        </p:txBody>
      </p:sp>
      <p:pic>
        <p:nvPicPr>
          <p:cNvPr id="138" name="Immagine 9" descr=""/>
          <p:cNvPicPr/>
          <p:nvPr/>
        </p:nvPicPr>
        <p:blipFill>
          <a:blip r:embed="rId2"/>
          <a:stretch/>
        </p:blipFill>
        <p:spPr>
          <a:xfrm>
            <a:off x="5802840" y="1263960"/>
            <a:ext cx="6090480" cy="2959560"/>
          </a:xfrm>
          <a:prstGeom prst="rect">
            <a:avLst/>
          </a:prstGeom>
          <a:noFill/>
          <a:ln w="0">
            <a:noFill/>
          </a:ln>
        </p:spPr>
      </p:pic>
      <p:sp>
        <p:nvSpPr>
          <p:cNvPr id="139" name="Segnaposto contenuto 3"/>
          <p:cNvSpPr/>
          <p:nvPr/>
        </p:nvSpPr>
        <p:spPr>
          <a:xfrm>
            <a:off x="375840" y="4550040"/>
            <a:ext cx="11252160" cy="1225080"/>
          </a:xfrm>
          <a:prstGeom prst="rect">
            <a:avLst/>
          </a:prstGeom>
          <a:noFill/>
          <a:ln w="0">
            <a:noFill/>
          </a:ln>
        </p:spPr>
        <p:style>
          <a:lnRef idx="0"/>
          <a:fillRef idx="0"/>
          <a:effectRef idx="0"/>
          <a:fontRef idx="minor"/>
        </p:style>
        <p:txBody>
          <a:bodyPr lIns="90000" rIns="90000" tIns="45000" bIns="45000" anchor="t">
            <a:noAutofit/>
          </a:bodyPr>
          <a:p>
            <a:pPr marL="228600" indent="-228600" algn="just" defTabSz="914400">
              <a:lnSpc>
                <a:spcPct val="90000"/>
              </a:lnSpc>
              <a:spcBef>
                <a:spcPts val="1001"/>
              </a:spcBef>
              <a:spcAft>
                <a:spcPts val="1199"/>
              </a:spcAft>
              <a:buSzPct val="100112"/>
              <a:buBlip>
                <a:blip r:embed="rId3"/>
              </a:buBlip>
            </a:pPr>
            <a:r>
              <a:rPr b="0" lang="en-US" sz="1800" strike="noStrike" u="none">
                <a:solidFill>
                  <a:srgbClr val="000000"/>
                </a:solidFill>
                <a:effectLst/>
                <a:uFillTx/>
                <a:latin typeface="Calibri"/>
              </a:rPr>
              <a:t>The aerosol speciation is also relevant for Air Quality impacts. </a:t>
            </a:r>
            <a:endParaRPr b="0" lang="it-IT" sz="1800" strike="noStrike" u="none">
              <a:solidFill>
                <a:srgbClr val="000000"/>
              </a:solidFill>
              <a:effectLst/>
              <a:uFillTx/>
              <a:latin typeface="Arial"/>
            </a:endParaRPr>
          </a:p>
          <a:p>
            <a:pPr marL="457200" algn="just" defTabSz="914400">
              <a:lnSpc>
                <a:spcPct val="90000"/>
              </a:lnSpc>
              <a:spcBef>
                <a:spcPts val="499"/>
              </a:spcBef>
              <a:spcAft>
                <a:spcPts val="1199"/>
              </a:spcAft>
              <a:tabLst>
                <a:tab algn="l" pos="0"/>
              </a:tabLst>
            </a:pPr>
            <a:r>
              <a:rPr b="0" lang="en-US" sz="1800" strike="noStrike" u="none">
                <a:solidFill>
                  <a:srgbClr val="000000"/>
                </a:solidFill>
                <a:effectLst/>
                <a:uFillTx/>
                <a:latin typeface="Calibri"/>
              </a:rPr>
              <a:t>The new Air Quality directive calls for the identification and quantification of dust (and other natural sources) contribution to the PM at the ground.</a:t>
            </a:r>
            <a:endParaRPr b="0" lang="it-IT" sz="1800" strike="noStrike" u="none">
              <a:solidFill>
                <a:srgbClr val="000000"/>
              </a:solidFill>
              <a:effectLst/>
              <a:uFillTx/>
              <a:latin typeface="Arial"/>
            </a:endParaRPr>
          </a:p>
          <a:p>
            <a:pPr marL="457200" algn="just" defTabSz="914400">
              <a:lnSpc>
                <a:spcPct val="90000"/>
              </a:lnSpc>
              <a:spcBef>
                <a:spcPts val="499"/>
              </a:spcBef>
              <a:spcAft>
                <a:spcPts val="1199"/>
              </a:spcAft>
              <a:tabLst>
                <a:tab algn="l" pos="0"/>
              </a:tabLst>
            </a:pPr>
            <a:r>
              <a:rPr b="0" lang="en-US" sz="1800" strike="noStrike" u="none">
                <a:solidFill>
                  <a:srgbClr val="000000"/>
                </a:solidFill>
                <a:effectLst/>
                <a:uFillTx/>
                <a:latin typeface="Calibri"/>
              </a:rPr>
              <a:t>AERO VRE can support the analysis by the air quality managers.</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ttangolo 2"/>
          <p:cNvSpPr/>
          <p:nvPr/>
        </p:nvSpPr>
        <p:spPr>
          <a:xfrm>
            <a:off x="6480000" y="3138480"/>
            <a:ext cx="4852080" cy="27936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it-IT" sz="1800" strike="noStrike" u="none">
              <a:solidFill>
                <a:srgbClr val="000000"/>
              </a:solidFill>
              <a:effectLst/>
              <a:uFillTx/>
              <a:latin typeface="Arial"/>
            </a:endParaRPr>
          </a:p>
        </p:txBody>
      </p:sp>
      <p:sp>
        <p:nvSpPr>
          <p:cNvPr id="141" name="Rettangolo con angoli arrotondati 1"/>
          <p:cNvSpPr/>
          <p:nvPr/>
        </p:nvSpPr>
        <p:spPr>
          <a:xfrm>
            <a:off x="1224000" y="2916000"/>
            <a:ext cx="3234240" cy="1254240"/>
          </a:xfrm>
          <a:prstGeom prst="roundRect">
            <a:avLst>
              <a:gd name="adj" fmla="val 16667"/>
            </a:avLst>
          </a:prstGeom>
          <a:solidFill>
            <a:srgbClr val="ea8237"/>
          </a:solidFill>
          <a:ln w="0">
            <a:solidFill>
              <a:srgbClr val="9e4f00"/>
            </a:solidFill>
          </a:ln>
        </p:spPr>
        <p:style>
          <a:lnRef idx="0"/>
          <a:fillRef idx="0"/>
          <a:effectRef idx="0"/>
          <a:fontRef idx="minor"/>
        </p:style>
        <p:txBody>
          <a:bodyPr lIns="90000" rIns="90000" tIns="45000" bIns="45000" anchor="ctr">
            <a:noAutofit/>
          </a:bodyPr>
          <a:p>
            <a:pPr algn="ctr" defTabSz="914400">
              <a:lnSpc>
                <a:spcPct val="100000"/>
              </a:lnSpc>
            </a:pPr>
            <a:r>
              <a:rPr b="1" lang="it-IT" sz="2200" strike="noStrike" u="none">
                <a:solidFill>
                  <a:srgbClr val="ffffff"/>
                </a:solidFill>
                <a:effectLst/>
                <a:uFillTx/>
                <a:latin typeface="Arial"/>
              </a:rPr>
              <a:t>DESERT DUST</a:t>
            </a:r>
            <a:endParaRPr b="0" lang="it-IT" sz="2200" strike="noStrike" u="none">
              <a:solidFill>
                <a:srgbClr val="ffffff"/>
              </a:solidFill>
              <a:effectLst/>
              <a:uFillTx/>
              <a:latin typeface="Arial"/>
            </a:endParaRPr>
          </a:p>
        </p:txBody>
      </p:sp>
      <p:sp>
        <p:nvSpPr>
          <p:cNvPr id="142" name="Rettangolo con angoli arrotondati 2"/>
          <p:cNvSpPr/>
          <p:nvPr/>
        </p:nvSpPr>
        <p:spPr>
          <a:xfrm>
            <a:off x="7668360" y="2880360"/>
            <a:ext cx="3234240" cy="1254240"/>
          </a:xfrm>
          <a:prstGeom prst="roundRect">
            <a:avLst>
              <a:gd name="adj" fmla="val 16667"/>
            </a:avLst>
          </a:prstGeom>
          <a:solidFill>
            <a:srgbClr val="ed7d31"/>
          </a:solidFill>
          <a:ln w="0">
            <a:solidFill>
              <a:srgbClr val="9e4f00"/>
            </a:solidFill>
          </a:ln>
        </p:spPr>
        <p:style>
          <a:lnRef idx="0"/>
          <a:fillRef idx="0"/>
          <a:effectRef idx="0"/>
          <a:fontRef idx="minor"/>
        </p:style>
        <p:txBody>
          <a:bodyPr lIns="90000" rIns="90000" tIns="45000" bIns="45000" anchor="ctr">
            <a:noAutofit/>
          </a:bodyPr>
          <a:p>
            <a:pPr algn="ctr" defTabSz="914400">
              <a:lnSpc>
                <a:spcPct val="100000"/>
              </a:lnSpc>
            </a:pPr>
            <a:r>
              <a:rPr b="1" lang="it-IT" sz="2200" strike="noStrike" u="none">
                <a:solidFill>
                  <a:srgbClr val="ffffff"/>
                </a:solidFill>
                <a:effectLst/>
                <a:uFillTx/>
                <a:latin typeface="Arial"/>
              </a:rPr>
              <a:t>AEROSOL TYPING</a:t>
            </a:r>
            <a:endParaRPr b="0" lang="it-IT" sz="2200" strike="noStrike" u="none">
              <a:solidFill>
                <a:srgbClr val="ffffff"/>
              </a:solidFill>
              <a:effectLst/>
              <a:uFillTx/>
              <a:latin typeface="Arial"/>
            </a:endParaRPr>
          </a:p>
        </p:txBody>
      </p:sp>
      <p:sp>
        <p:nvSpPr>
          <p:cNvPr id="143" name="Figura a mano libera: forma 2"/>
          <p:cNvSpPr/>
          <p:nvPr/>
        </p:nvSpPr>
        <p:spPr>
          <a:xfrm flipV="1">
            <a:off x="5724000" y="3342240"/>
            <a:ext cx="714240" cy="534240"/>
          </a:xfrm>
          <a:custGeom>
            <a:avLst/>
            <a:gdLst>
              <a:gd name="textAreaLeft" fmla="*/ 0 w 714240"/>
              <a:gd name="textAreaRight" fmla="*/ 720000 w 714240"/>
              <a:gd name="textAreaTop" fmla="*/ -2880 h 534240"/>
              <a:gd name="textAreaBottom" fmla="*/ 537120 h 534240"/>
            </a:gdLst>
            <a:ahLst/>
            <a:cxnLst/>
            <a:rect l="textAreaLeft" t="textAreaTop" r="textAreaRight" b="textAreaBottom"/>
            <a:pathLst>
              <a:path w="144" h="122">
                <a:moveTo>
                  <a:pt x="85" y="69"/>
                </a:moveTo>
                <a:cubicBezTo>
                  <a:pt x="85" y="55"/>
                  <a:pt x="97" y="44"/>
                  <a:pt x="111" y="44"/>
                </a:cubicBezTo>
                <a:cubicBezTo>
                  <a:pt x="111" y="61"/>
                  <a:pt x="111" y="61"/>
                  <a:pt x="111" y="61"/>
                </a:cubicBezTo>
                <a:cubicBezTo>
                  <a:pt x="144" y="30"/>
                  <a:pt x="144" y="30"/>
                  <a:pt x="144" y="30"/>
                </a:cubicBezTo>
                <a:cubicBezTo>
                  <a:pt x="111" y="0"/>
                  <a:pt x="111" y="0"/>
                  <a:pt x="111" y="0"/>
                </a:cubicBezTo>
                <a:cubicBezTo>
                  <a:pt x="111" y="17"/>
                  <a:pt x="111" y="17"/>
                  <a:pt x="111" y="17"/>
                </a:cubicBezTo>
                <a:cubicBezTo>
                  <a:pt x="95" y="17"/>
                  <a:pt x="81" y="24"/>
                  <a:pt x="71" y="35"/>
                </a:cubicBezTo>
                <a:cubicBezTo>
                  <a:pt x="62" y="25"/>
                  <a:pt x="48" y="18"/>
                  <a:pt x="32" y="18"/>
                </a:cubicBezTo>
                <a:cubicBezTo>
                  <a:pt x="32" y="0"/>
                  <a:pt x="32" y="0"/>
                  <a:pt x="32" y="0"/>
                </a:cubicBezTo>
                <a:cubicBezTo>
                  <a:pt x="0" y="31"/>
                  <a:pt x="0" y="31"/>
                  <a:pt x="0" y="31"/>
                </a:cubicBezTo>
                <a:cubicBezTo>
                  <a:pt x="32" y="61"/>
                  <a:pt x="32" y="61"/>
                  <a:pt x="32" y="61"/>
                </a:cubicBezTo>
                <a:cubicBezTo>
                  <a:pt x="32" y="44"/>
                  <a:pt x="32" y="44"/>
                  <a:pt x="32" y="44"/>
                </a:cubicBezTo>
                <a:cubicBezTo>
                  <a:pt x="46" y="44"/>
                  <a:pt x="58" y="55"/>
                  <a:pt x="58" y="69"/>
                </a:cubicBezTo>
                <a:cubicBezTo>
                  <a:pt x="58" y="122"/>
                  <a:pt x="58" y="122"/>
                  <a:pt x="58" y="122"/>
                </a:cubicBezTo>
                <a:cubicBezTo>
                  <a:pt x="58" y="122"/>
                  <a:pt x="58" y="122"/>
                  <a:pt x="58" y="122"/>
                </a:cubicBezTo>
                <a:cubicBezTo>
                  <a:pt x="85" y="122"/>
                  <a:pt x="85" y="122"/>
                  <a:pt x="85" y="122"/>
                </a:cubicBezTo>
                <a:cubicBezTo>
                  <a:pt x="85" y="122"/>
                  <a:pt x="85" y="122"/>
                  <a:pt x="85" y="122"/>
                </a:cubicBezTo>
                <a:lnTo>
                  <a:pt x="85" y="69"/>
                </a:lnTo>
                <a:close/>
              </a:path>
            </a:pathLst>
          </a:custGeom>
          <a:solidFill>
            <a:srgbClr val="729fcf"/>
          </a:solidFill>
          <a:ln w="0">
            <a:solidFill>
              <a:srgbClr val="3465a4"/>
            </a:solidFill>
          </a:ln>
        </p:spPr>
        <p:style>
          <a:lnRef idx="0"/>
          <a:fillRef idx="0"/>
          <a:effectRef idx="0"/>
          <a:fontRef idx="minor"/>
        </p:style>
        <p:txBody>
          <a:bodyPr lIns="90000" rIns="90000" tIns="45000" bIns="45000" anchor="ctr">
            <a:noAutofit/>
          </a:bodyPr>
          <a:p>
            <a:pPr defTabSz="914400">
              <a:lnSpc>
                <a:spcPct val="100000"/>
              </a:lnSpc>
            </a:pPr>
            <a:endParaRPr b="0" lang="it-IT" sz="1800" strike="noStrike" u="none">
              <a:solidFill>
                <a:srgbClr val="000000"/>
              </a:solidFill>
              <a:effectLst/>
              <a:uFillTx/>
              <a:latin typeface="Arial"/>
            </a:endParaRPr>
          </a:p>
        </p:txBody>
      </p:sp>
      <p:sp>
        <p:nvSpPr>
          <p:cNvPr id="144" name="Rettangolo con angoli arrotondati 3"/>
          <p:cNvSpPr/>
          <p:nvPr/>
        </p:nvSpPr>
        <p:spPr>
          <a:xfrm>
            <a:off x="540000" y="5040000"/>
            <a:ext cx="1974240" cy="894240"/>
          </a:xfrm>
          <a:prstGeom prst="roundRect">
            <a:avLst>
              <a:gd name="adj" fmla="val 16667"/>
            </a:avLst>
          </a:prstGeom>
          <a:solidFill>
            <a:srgbClr val="40a058"/>
          </a:solidFill>
          <a:ln w="0">
            <a:solidFill>
              <a:srgbClr val="009e4f"/>
            </a:solidFill>
          </a:ln>
        </p:spPr>
        <p:style>
          <a:lnRef idx="0"/>
          <a:fillRef idx="0"/>
          <a:effectRef idx="0"/>
          <a:fontRef idx="minor"/>
        </p:style>
        <p:txBody>
          <a:bodyPr lIns="90000" rIns="90000" tIns="45000" bIns="45000" anchor="ctr">
            <a:noAutofit/>
          </a:bodyPr>
          <a:p>
            <a:pPr algn="ctr" defTabSz="914400">
              <a:lnSpc>
                <a:spcPct val="100000"/>
              </a:lnSpc>
            </a:pPr>
            <a:r>
              <a:rPr b="1" lang="it-IT" sz="1800" strike="noStrike" u="none">
                <a:solidFill>
                  <a:srgbClr val="ffffff"/>
                </a:solidFill>
                <a:effectLst/>
                <a:uFillTx/>
                <a:latin typeface="Arial"/>
              </a:rPr>
              <a:t>DOD (Dust Optical Depth)</a:t>
            </a:r>
            <a:endParaRPr b="0" lang="it-IT" sz="1800" strike="noStrike" u="none">
              <a:solidFill>
                <a:srgbClr val="ffffff"/>
              </a:solidFill>
              <a:effectLst/>
              <a:uFillTx/>
              <a:latin typeface="Arial"/>
            </a:endParaRPr>
          </a:p>
        </p:txBody>
      </p:sp>
      <p:sp>
        <p:nvSpPr>
          <p:cNvPr id="145" name="Rettangolo con angoli arrotondati 4"/>
          <p:cNvSpPr/>
          <p:nvPr/>
        </p:nvSpPr>
        <p:spPr>
          <a:xfrm>
            <a:off x="3204360" y="5040360"/>
            <a:ext cx="1974240" cy="894240"/>
          </a:xfrm>
          <a:prstGeom prst="roundRect">
            <a:avLst>
              <a:gd name="adj" fmla="val 16667"/>
            </a:avLst>
          </a:prstGeom>
          <a:solidFill>
            <a:srgbClr val="40a058"/>
          </a:solidFill>
          <a:ln w="0">
            <a:solidFill>
              <a:srgbClr val="009e4f"/>
            </a:solidFill>
          </a:ln>
        </p:spPr>
        <p:style>
          <a:lnRef idx="0"/>
          <a:fillRef idx="0"/>
          <a:effectRef idx="0"/>
          <a:fontRef idx="minor"/>
        </p:style>
        <p:txBody>
          <a:bodyPr lIns="90000" rIns="90000" tIns="45000" bIns="45000" anchor="ctr">
            <a:noAutofit/>
          </a:bodyPr>
          <a:p>
            <a:pPr algn="ctr" defTabSz="914400">
              <a:lnSpc>
                <a:spcPct val="100000"/>
              </a:lnSpc>
            </a:pPr>
            <a:r>
              <a:rPr b="1" lang="it-IT" sz="1800" strike="noStrike" u="none">
                <a:solidFill>
                  <a:srgbClr val="ffffff"/>
                </a:solidFill>
                <a:effectLst/>
                <a:uFillTx/>
                <a:latin typeface="Arial"/>
              </a:rPr>
              <a:t>PROFILES</a:t>
            </a:r>
            <a:endParaRPr b="0" lang="it-IT" sz="1800" strike="noStrike" u="none">
              <a:solidFill>
                <a:srgbClr val="ffffff"/>
              </a:solidFill>
              <a:effectLst/>
              <a:uFillTx/>
              <a:latin typeface="Arial"/>
            </a:endParaRPr>
          </a:p>
        </p:txBody>
      </p:sp>
      <p:sp>
        <p:nvSpPr>
          <p:cNvPr id="146" name="Rettangolo con angoli arrotondati 5"/>
          <p:cNvSpPr/>
          <p:nvPr/>
        </p:nvSpPr>
        <p:spPr>
          <a:xfrm>
            <a:off x="8316720" y="5040720"/>
            <a:ext cx="1974240" cy="894240"/>
          </a:xfrm>
          <a:prstGeom prst="roundRect">
            <a:avLst>
              <a:gd name="adj" fmla="val 16667"/>
            </a:avLst>
          </a:prstGeom>
          <a:solidFill>
            <a:srgbClr val="40a058"/>
          </a:solidFill>
          <a:ln w="0">
            <a:solidFill>
              <a:srgbClr val="009e4f"/>
            </a:solidFill>
          </a:ln>
        </p:spPr>
        <p:style>
          <a:lnRef idx="0"/>
          <a:fillRef idx="0"/>
          <a:effectRef idx="0"/>
          <a:fontRef idx="minor"/>
        </p:style>
        <p:txBody>
          <a:bodyPr lIns="90000" rIns="90000" tIns="45000" bIns="45000" anchor="ctr">
            <a:noAutofit/>
          </a:bodyPr>
          <a:p>
            <a:pPr algn="ctr" defTabSz="914400">
              <a:lnSpc>
                <a:spcPct val="100000"/>
              </a:lnSpc>
            </a:pPr>
            <a:r>
              <a:rPr b="1" lang="it-IT" sz="1800" strike="noStrike" u="none">
                <a:solidFill>
                  <a:srgbClr val="ffffff"/>
                </a:solidFill>
                <a:effectLst/>
                <a:uFillTx/>
                <a:latin typeface="Arial"/>
              </a:rPr>
              <a:t>SINGLE CASE</a:t>
            </a:r>
            <a:endParaRPr b="0" lang="it-IT" sz="1800" strike="noStrike" u="none">
              <a:solidFill>
                <a:srgbClr val="ffffff"/>
              </a:solidFill>
              <a:effectLst/>
              <a:uFillTx/>
              <a:latin typeface="Arial"/>
            </a:endParaRPr>
          </a:p>
        </p:txBody>
      </p:sp>
      <p:sp>
        <p:nvSpPr>
          <p:cNvPr id="147" name="Freccia in giù 4"/>
          <p:cNvSpPr/>
          <p:nvPr/>
        </p:nvSpPr>
        <p:spPr>
          <a:xfrm>
            <a:off x="1728000" y="4320000"/>
            <a:ext cx="354240" cy="534240"/>
          </a:xfrm>
          <a:prstGeom prst="downArrow">
            <a:avLst>
              <a:gd name="adj1" fmla="val 50000"/>
              <a:gd name="adj2" fmla="val 37500"/>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defTabSz="914400">
              <a:lnSpc>
                <a:spcPct val="100000"/>
              </a:lnSpc>
            </a:pPr>
            <a:endParaRPr b="0" lang="it-IT" sz="1800" strike="noStrike" u="none">
              <a:solidFill>
                <a:srgbClr val="000000"/>
              </a:solidFill>
              <a:effectLst/>
              <a:uFillTx/>
              <a:latin typeface="Arial"/>
            </a:endParaRPr>
          </a:p>
        </p:txBody>
      </p:sp>
      <p:sp>
        <p:nvSpPr>
          <p:cNvPr id="148" name="Freccia in giù 5"/>
          <p:cNvSpPr/>
          <p:nvPr/>
        </p:nvSpPr>
        <p:spPr>
          <a:xfrm>
            <a:off x="3636360" y="4320360"/>
            <a:ext cx="354240" cy="534240"/>
          </a:xfrm>
          <a:prstGeom prst="downArrow">
            <a:avLst>
              <a:gd name="adj1" fmla="val 50000"/>
              <a:gd name="adj2" fmla="val 37500"/>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defTabSz="914400">
              <a:lnSpc>
                <a:spcPct val="100000"/>
              </a:lnSpc>
            </a:pPr>
            <a:endParaRPr b="0" lang="it-IT" sz="1800" strike="noStrike" u="none">
              <a:solidFill>
                <a:srgbClr val="000000"/>
              </a:solidFill>
              <a:effectLst/>
              <a:uFillTx/>
              <a:latin typeface="Arial"/>
            </a:endParaRPr>
          </a:p>
        </p:txBody>
      </p:sp>
      <p:sp>
        <p:nvSpPr>
          <p:cNvPr id="149" name="Freccia in giù 6"/>
          <p:cNvSpPr/>
          <p:nvPr/>
        </p:nvSpPr>
        <p:spPr>
          <a:xfrm>
            <a:off x="9108720" y="4320720"/>
            <a:ext cx="354240" cy="534240"/>
          </a:xfrm>
          <a:prstGeom prst="downArrow">
            <a:avLst>
              <a:gd name="adj1" fmla="val 50000"/>
              <a:gd name="adj2" fmla="val 37500"/>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defTabSz="914400">
              <a:lnSpc>
                <a:spcPct val="100000"/>
              </a:lnSpc>
            </a:pPr>
            <a:endParaRPr b="0" lang="it-IT" sz="1800" strike="noStrike" u="none">
              <a:solidFill>
                <a:srgbClr val="000000"/>
              </a:solidFill>
              <a:effectLst/>
              <a:uFillTx/>
              <a:latin typeface="Arial"/>
            </a:endParaRPr>
          </a:p>
        </p:txBody>
      </p:sp>
      <p:sp>
        <p:nvSpPr>
          <p:cNvPr id="150" name="Rettangolo 3"/>
          <p:cNvSpPr/>
          <p:nvPr/>
        </p:nvSpPr>
        <p:spPr>
          <a:xfrm>
            <a:off x="8102160" y="1087200"/>
            <a:ext cx="3772080" cy="1607040"/>
          </a:xfrm>
          <a:prstGeom prst="rect">
            <a:avLst/>
          </a:prstGeom>
          <a:solidFill>
            <a:schemeClr val="bg1"/>
          </a:solidFill>
          <a:ln w="0">
            <a:noFill/>
          </a:ln>
        </p:spPr>
        <p:style>
          <a:lnRef idx="0"/>
          <a:fillRef idx="0"/>
          <a:effectRef idx="0"/>
          <a:fontRef idx="minor"/>
        </p:style>
        <p:txBody>
          <a:bodyPr lIns="90000" rIns="90000" tIns="45000" bIns="45000" anchor="ctr">
            <a:noAutofit/>
          </a:bodyPr>
          <a:p>
            <a:pPr defTabSz="914400">
              <a:lnSpc>
                <a:spcPct val="100000"/>
              </a:lnSpc>
            </a:pPr>
            <a:r>
              <a:rPr b="1" lang="it-IT" sz="1600" strike="noStrike" u="none">
                <a:solidFill>
                  <a:srgbClr val="000000"/>
                </a:solidFill>
                <a:effectLst/>
                <a:uFillTx/>
                <a:latin typeface="Arial"/>
              </a:rPr>
              <a:t>Eight codes</a:t>
            </a:r>
            <a:r>
              <a:rPr b="0" lang="it-IT" sz="1600" strike="noStrike" u="none">
                <a:solidFill>
                  <a:srgbClr val="000000"/>
                </a:solidFill>
                <a:effectLst/>
                <a:uFillTx/>
                <a:latin typeface="Arial"/>
              </a:rPr>
              <a:t> </a:t>
            </a:r>
            <a:r>
              <a:rPr b="0" lang="it-IT" sz="1600" strike="noStrike" u="none">
                <a:solidFill>
                  <a:srgbClr val="000000"/>
                </a:solidFill>
                <a:effectLst/>
                <a:uFillTx/>
                <a:latin typeface="Arial"/>
              </a:rPr>
              <a:t>have been implemented and released.</a:t>
            </a:r>
            <a:endParaRPr b="0" lang="it-IT" sz="1600" strike="noStrike" u="none">
              <a:solidFill>
                <a:srgbClr val="000000"/>
              </a:solidFill>
              <a:effectLst/>
              <a:uFillTx/>
              <a:latin typeface="Arial"/>
            </a:endParaRPr>
          </a:p>
          <a:p>
            <a:pPr defTabSz="914400">
              <a:lnSpc>
                <a:spcPct val="100000"/>
              </a:lnSpc>
            </a:pPr>
            <a:endParaRPr b="0" lang="it-IT" sz="1600" strike="noStrike" u="none">
              <a:solidFill>
                <a:srgbClr val="000000"/>
              </a:solidFill>
              <a:effectLst/>
              <a:uFillTx/>
              <a:latin typeface="Arial"/>
            </a:endParaRPr>
          </a:p>
          <a:p>
            <a:pPr defTabSz="914400">
              <a:lnSpc>
                <a:spcPct val="100000"/>
              </a:lnSpc>
            </a:pPr>
            <a:r>
              <a:rPr b="0" lang="it-IT" sz="1600" strike="noStrike" u="none">
                <a:solidFill>
                  <a:srgbClr val="000000"/>
                </a:solidFill>
                <a:effectLst/>
                <a:uFillTx/>
                <a:latin typeface="Arial"/>
              </a:rPr>
              <a:t>Developed with </a:t>
            </a:r>
            <a:r>
              <a:rPr b="1" lang="it-IT" sz="1600" strike="noStrike" u="none">
                <a:solidFill>
                  <a:srgbClr val="000000"/>
                </a:solidFill>
                <a:effectLst/>
                <a:uFillTx/>
                <a:latin typeface="Arial"/>
              </a:rPr>
              <a:t>Python</a:t>
            </a:r>
            <a:r>
              <a:rPr b="0" lang="it-IT" sz="1600" strike="noStrike" u="none">
                <a:solidFill>
                  <a:srgbClr val="000000"/>
                </a:solidFill>
                <a:effectLst/>
                <a:uFillTx/>
                <a:latin typeface="Arial"/>
              </a:rPr>
              <a:t>, </a:t>
            </a:r>
            <a:r>
              <a:rPr b="1" lang="it-IT" sz="1600" strike="noStrike" u="none">
                <a:solidFill>
                  <a:srgbClr val="000000"/>
                </a:solidFill>
                <a:effectLst/>
                <a:uFillTx/>
                <a:latin typeface="Arial"/>
              </a:rPr>
              <a:t>Open Source</a:t>
            </a:r>
            <a:r>
              <a:rPr b="0" lang="it-IT" sz="1600" strike="noStrike" u="none">
                <a:solidFill>
                  <a:srgbClr val="000000"/>
                </a:solidFill>
                <a:effectLst/>
                <a:uFillTx/>
                <a:latin typeface="Arial"/>
              </a:rPr>
              <a:t> and implemented via </a:t>
            </a:r>
            <a:r>
              <a:rPr b="1" lang="it-IT" sz="1600" strike="noStrike" u="none">
                <a:solidFill>
                  <a:srgbClr val="000000"/>
                </a:solidFill>
                <a:effectLst/>
                <a:uFillTx/>
                <a:latin typeface="Arial"/>
              </a:rPr>
              <a:t>CCP</a:t>
            </a:r>
            <a:r>
              <a:rPr b="0" lang="it-IT" sz="1600" strike="noStrike" u="none">
                <a:solidFill>
                  <a:srgbClr val="000000"/>
                </a:solidFill>
                <a:effectLst/>
                <a:uFillTx/>
                <a:latin typeface="Arial"/>
              </a:rPr>
              <a:t> (Cloud Computing Platform)</a:t>
            </a:r>
            <a:endParaRPr b="0" lang="it-IT" sz="1600" strike="noStrike" u="none">
              <a:solidFill>
                <a:srgbClr val="000000"/>
              </a:solidFill>
              <a:effectLst/>
              <a:uFillTx/>
              <a:latin typeface="Arial"/>
            </a:endParaRPr>
          </a:p>
        </p:txBody>
      </p:sp>
      <p:sp>
        <p:nvSpPr>
          <p:cNvPr id="151" name="Rettangolo 4"/>
          <p:cNvSpPr/>
          <p:nvPr/>
        </p:nvSpPr>
        <p:spPr>
          <a:xfrm>
            <a:off x="542160" y="1080000"/>
            <a:ext cx="3772080" cy="16070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it-IT" sz="1600" strike="noStrike" u="none">
              <a:solidFill>
                <a:srgbClr val="000000"/>
              </a:solidFill>
              <a:effectLst/>
              <a:uFillTx/>
              <a:latin typeface="Arial"/>
            </a:endParaRPr>
          </a:p>
          <a:p>
            <a:pPr defTabSz="914400">
              <a:lnSpc>
                <a:spcPct val="100000"/>
              </a:lnSpc>
            </a:pPr>
            <a:r>
              <a:rPr b="0" lang="it-IT" sz="1600" strike="noStrike" u="none">
                <a:solidFill>
                  <a:srgbClr val="000000"/>
                </a:solidFill>
                <a:effectLst/>
                <a:highlight>
                  <a:srgbClr val="ffffff"/>
                </a:highlight>
                <a:uFillTx/>
                <a:latin typeface="Arial"/>
              </a:rPr>
              <a:t>The AERO VRE is divided in two main branches, the </a:t>
            </a:r>
            <a:r>
              <a:rPr b="1" lang="it-IT" sz="1600" strike="noStrike" u="none">
                <a:solidFill>
                  <a:srgbClr val="ffffff"/>
                </a:solidFill>
                <a:effectLst/>
                <a:highlight>
                  <a:srgbClr val="ed7d31"/>
                </a:highlight>
                <a:uFillTx/>
                <a:latin typeface="Arial"/>
              </a:rPr>
              <a:t>Desert Dust</a:t>
            </a:r>
            <a:r>
              <a:rPr b="0" lang="it-IT" sz="1600" strike="noStrike" u="none">
                <a:solidFill>
                  <a:srgbClr val="000000"/>
                </a:solidFill>
                <a:effectLst/>
                <a:highlight>
                  <a:srgbClr val="ffffff"/>
                </a:highlight>
                <a:uFillTx/>
                <a:latin typeface="Arial"/>
              </a:rPr>
              <a:t> and the </a:t>
            </a:r>
            <a:r>
              <a:rPr b="1" lang="it-IT" sz="1600" strike="noStrike" u="none">
                <a:solidFill>
                  <a:srgbClr val="ffffff"/>
                </a:solidFill>
                <a:effectLst/>
                <a:highlight>
                  <a:srgbClr val="ed7d31"/>
                </a:highlight>
                <a:uFillTx/>
                <a:latin typeface="Arial"/>
              </a:rPr>
              <a:t>Aerosol Typing</a:t>
            </a:r>
            <a:r>
              <a:rPr b="0" lang="it-IT" sz="1600" strike="noStrike" u="none">
                <a:solidFill>
                  <a:srgbClr val="000000"/>
                </a:solidFill>
                <a:effectLst/>
                <a:highlight>
                  <a:srgbClr val="ffffff"/>
                </a:highlight>
                <a:uFillTx/>
                <a:latin typeface="Arial"/>
              </a:rPr>
              <a:t>.</a:t>
            </a:r>
            <a:endParaRPr b="0" lang="it-IT" sz="1600" strike="noStrike" u="none">
              <a:solidFill>
                <a:srgbClr val="000000"/>
              </a:solidFill>
              <a:effectLst/>
              <a:uFillTx/>
              <a:latin typeface="Arial"/>
            </a:endParaRPr>
          </a:p>
        </p:txBody>
      </p:sp>
      <p:pic>
        <p:nvPicPr>
          <p:cNvPr id="152" name="Immagine 2" descr="Immagine che contiene testo, Carattere, schermata, Elementi grafici&#10;&#10;Descrizione generata automaticamente"/>
          <p:cNvPicPr/>
          <p:nvPr/>
        </p:nvPicPr>
        <p:blipFill>
          <a:blip r:embed="rId1"/>
          <a:stretch/>
        </p:blipFill>
        <p:spPr>
          <a:xfrm>
            <a:off x="4774680" y="1008720"/>
            <a:ext cx="2603160" cy="1842480"/>
          </a:xfrm>
          <a:prstGeom prst="rect">
            <a:avLst/>
          </a:prstGeom>
          <a:noFill/>
          <a:ln w="0">
            <a:noFill/>
          </a:ln>
        </p:spPr>
      </p:pic>
      <p:sp>
        <p:nvSpPr>
          <p:cNvPr id="153" name="PlaceHolder 2"/>
          <p:cNvSpPr/>
          <p:nvPr/>
        </p:nvSpPr>
        <p:spPr>
          <a:xfrm>
            <a:off x="297000" y="360000"/>
            <a:ext cx="9678240" cy="515880"/>
          </a:xfrm>
          <a:prstGeom prst="rect">
            <a:avLst/>
          </a:prstGeom>
          <a:noFill/>
          <a:ln w="0">
            <a:noFill/>
          </a:ln>
        </p:spPr>
        <p:style>
          <a:lnRef idx="0"/>
          <a:fillRef idx="0"/>
          <a:effectRef idx="0"/>
          <a:fontRef idx="minor"/>
        </p:style>
        <p:txBody>
          <a:bodyPr lIns="90000" rIns="90000" tIns="45000" bIns="45000" anchor="t">
            <a:noAutofit/>
          </a:bodyPr>
          <a:p>
            <a:pPr defTabSz="914400">
              <a:lnSpc>
                <a:spcPct val="90000"/>
              </a:lnSpc>
              <a:tabLst>
                <a:tab algn="l" pos="0"/>
              </a:tabLst>
            </a:pPr>
            <a:r>
              <a:rPr b="0" lang="it-IT" sz="3200" strike="noStrike" u="none">
                <a:solidFill>
                  <a:srgbClr val="59a34d"/>
                </a:solidFill>
                <a:effectLst/>
                <a:uFillTx/>
                <a:latin typeface="Calibri Light"/>
              </a:rPr>
              <a:t>Structure of AERO-VRE</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ttangolo 18"/>
          <p:cNvSpPr/>
          <p:nvPr/>
        </p:nvSpPr>
        <p:spPr>
          <a:xfrm>
            <a:off x="720000" y="540000"/>
            <a:ext cx="5197680" cy="3492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1" lang="it-IT" sz="1600" strike="noStrike" u="none">
                <a:solidFill>
                  <a:srgbClr val="000000"/>
                </a:solidFill>
                <a:effectLst/>
                <a:uFillTx/>
                <a:latin typeface="Arial"/>
              </a:rPr>
              <a:t>WMO SDS-WAS Multi-Model dust product</a:t>
            </a:r>
            <a:endParaRPr b="0" lang="it-IT" sz="1600" strike="noStrike" u="none">
              <a:solidFill>
                <a:srgbClr val="000000"/>
              </a:solidFill>
              <a:effectLst/>
              <a:uFillTx/>
              <a:latin typeface="Arial"/>
            </a:endParaRPr>
          </a:p>
        </p:txBody>
      </p:sp>
      <p:sp>
        <p:nvSpPr>
          <p:cNvPr id="155" name="Rettangolo 19"/>
          <p:cNvSpPr/>
          <p:nvPr/>
        </p:nvSpPr>
        <p:spPr>
          <a:xfrm>
            <a:off x="5216400" y="828000"/>
            <a:ext cx="4501800" cy="11862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it-IT" sz="1400" strike="noStrike" u="none">
                <a:solidFill>
                  <a:srgbClr val="000000"/>
                </a:solidFill>
                <a:effectLst/>
                <a:uFillTx/>
                <a:latin typeface="Arial"/>
              </a:rPr>
              <a:t>Climate data to generate aerosol evolution snapshot on a specific area.</a:t>
            </a:r>
            <a:endParaRPr b="0" lang="it-IT" sz="1400" strike="noStrike" u="none">
              <a:solidFill>
                <a:srgbClr val="000000"/>
              </a:solidFill>
              <a:effectLst/>
              <a:uFillTx/>
              <a:latin typeface="Arial"/>
            </a:endParaRPr>
          </a:p>
          <a:p>
            <a:pPr defTabSz="914400">
              <a:lnSpc>
                <a:spcPct val="100000"/>
              </a:lnSpc>
            </a:pPr>
            <a:r>
              <a:rPr b="0" lang="it-IT" sz="1400" strike="noStrike" u="none">
                <a:solidFill>
                  <a:srgbClr val="000000"/>
                </a:solidFill>
                <a:effectLst/>
                <a:uFillTx/>
                <a:latin typeface="Arial"/>
              </a:rPr>
              <a:t>Data from WMO SDS-WAS Multimodel analysis and MONARCH Reanalysis (Di Tomaso et al. ESSD 2022).</a:t>
            </a:r>
            <a:endParaRPr b="0" lang="it-IT" sz="1400" strike="noStrike" u="none">
              <a:solidFill>
                <a:srgbClr val="000000"/>
              </a:solidFill>
              <a:effectLst/>
              <a:uFillTx/>
              <a:latin typeface="Arial"/>
            </a:endParaRPr>
          </a:p>
        </p:txBody>
      </p:sp>
      <p:sp>
        <p:nvSpPr>
          <p:cNvPr id="156" name="Rettangolo con angoli arrotondati 13"/>
          <p:cNvSpPr/>
          <p:nvPr/>
        </p:nvSpPr>
        <p:spPr>
          <a:xfrm>
            <a:off x="10116000" y="1152000"/>
            <a:ext cx="1832400" cy="500400"/>
          </a:xfrm>
          <a:prstGeom prst="roundRect">
            <a:avLst>
              <a:gd name="adj" fmla="val 16667"/>
            </a:avLst>
          </a:prstGeom>
          <a:solidFill>
            <a:srgbClr val="ea8237"/>
          </a:solidFill>
          <a:ln w="0">
            <a:solidFill>
              <a:srgbClr val="9e4f00"/>
            </a:solidFill>
          </a:ln>
        </p:spPr>
        <p:style>
          <a:lnRef idx="0"/>
          <a:fillRef idx="0"/>
          <a:effectRef idx="0"/>
          <a:fontRef idx="minor"/>
        </p:style>
        <p:txBody>
          <a:bodyPr lIns="90000" rIns="90000" tIns="45000" bIns="45000" anchor="ctr">
            <a:noAutofit/>
          </a:bodyPr>
          <a:p>
            <a:pPr algn="ctr" defTabSz="914400">
              <a:lnSpc>
                <a:spcPct val="100000"/>
              </a:lnSpc>
            </a:pPr>
            <a:r>
              <a:rPr b="1" lang="it-IT" sz="1600" strike="noStrike" u="none">
                <a:solidFill>
                  <a:srgbClr val="ffffff"/>
                </a:solidFill>
                <a:effectLst/>
                <a:uFillTx/>
                <a:latin typeface="Arial"/>
              </a:rPr>
              <a:t>DESERT DUST</a:t>
            </a:r>
            <a:endParaRPr b="0" lang="it-IT" sz="1600" strike="noStrike" u="none">
              <a:solidFill>
                <a:srgbClr val="ffffff"/>
              </a:solidFill>
              <a:effectLst/>
              <a:uFillTx/>
              <a:latin typeface="Arial"/>
            </a:endParaRPr>
          </a:p>
        </p:txBody>
      </p:sp>
      <p:pic>
        <p:nvPicPr>
          <p:cNvPr id="157" name="Immagine 140" descr=""/>
          <p:cNvPicPr/>
          <p:nvPr/>
        </p:nvPicPr>
        <p:blipFill>
          <a:blip r:embed="rId1"/>
          <a:stretch/>
        </p:blipFill>
        <p:spPr>
          <a:xfrm>
            <a:off x="720000" y="941760"/>
            <a:ext cx="4388040" cy="2188440"/>
          </a:xfrm>
          <a:prstGeom prst="rect">
            <a:avLst/>
          </a:prstGeom>
          <a:noFill/>
          <a:ln w="0">
            <a:noFill/>
          </a:ln>
        </p:spPr>
      </p:pic>
      <p:pic>
        <p:nvPicPr>
          <p:cNvPr id="158" name="Immagine 3" descr=""/>
          <p:cNvPicPr/>
          <p:nvPr/>
        </p:nvPicPr>
        <p:blipFill>
          <a:blip r:embed="rId2"/>
          <a:stretch/>
        </p:blipFill>
        <p:spPr>
          <a:xfrm>
            <a:off x="540000" y="3642480"/>
            <a:ext cx="2878200" cy="2152080"/>
          </a:xfrm>
          <a:prstGeom prst="rect">
            <a:avLst/>
          </a:prstGeom>
          <a:noFill/>
          <a:ln w="0">
            <a:noFill/>
          </a:ln>
        </p:spPr>
      </p:pic>
      <p:pic>
        <p:nvPicPr>
          <p:cNvPr id="159" name="Immagine 4" descr=""/>
          <p:cNvPicPr/>
          <p:nvPr/>
        </p:nvPicPr>
        <p:blipFill>
          <a:blip r:embed="rId3"/>
          <a:stretch/>
        </p:blipFill>
        <p:spPr>
          <a:xfrm>
            <a:off x="3276000" y="3664800"/>
            <a:ext cx="2851560" cy="2129760"/>
          </a:xfrm>
          <a:prstGeom prst="rect">
            <a:avLst/>
          </a:prstGeom>
          <a:noFill/>
          <a:ln w="0">
            <a:noFill/>
          </a:ln>
        </p:spPr>
      </p:pic>
      <p:pic>
        <p:nvPicPr>
          <p:cNvPr id="160" name="Immagine 143" descr=""/>
          <p:cNvPicPr/>
          <p:nvPr/>
        </p:nvPicPr>
        <p:blipFill>
          <a:blip r:embed="rId4"/>
          <a:stretch/>
        </p:blipFill>
        <p:spPr>
          <a:xfrm>
            <a:off x="6636240" y="2267640"/>
            <a:ext cx="2397960" cy="3384000"/>
          </a:xfrm>
          <a:prstGeom prst="rect">
            <a:avLst/>
          </a:prstGeom>
          <a:noFill/>
          <a:ln w="0">
            <a:noFill/>
          </a:ln>
        </p:spPr>
      </p:pic>
      <p:sp>
        <p:nvSpPr>
          <p:cNvPr id="161" name="Rettangolo 17"/>
          <p:cNvSpPr/>
          <p:nvPr/>
        </p:nvSpPr>
        <p:spPr>
          <a:xfrm>
            <a:off x="435960" y="3350520"/>
            <a:ext cx="6494760" cy="393480"/>
          </a:xfrm>
          <a:prstGeom prst="rect">
            <a:avLst/>
          </a:prstGeom>
          <a:noFill/>
          <a:ln w="0">
            <a:noFill/>
          </a:ln>
        </p:spPr>
        <p:style>
          <a:lnRef idx="0"/>
          <a:fillRef idx="0"/>
          <a:effectRef idx="0"/>
          <a:fontRef idx="minor"/>
        </p:style>
        <p:txBody>
          <a:bodyPr lIns="90000" rIns="90000" tIns="45000" bIns="45000" anchor="t">
            <a:noAutofit/>
          </a:bodyPr>
          <a:p>
            <a:pPr defTabSz="914400">
              <a:lnSpc>
                <a:spcPct val="115000"/>
              </a:lnSpc>
            </a:pPr>
            <a:r>
              <a:rPr b="1" lang="it-IT" sz="1600" strike="noStrike" u="none">
                <a:solidFill>
                  <a:srgbClr val="000000"/>
                </a:solidFill>
                <a:effectLst/>
                <a:uFillTx/>
                <a:latin typeface="Arial"/>
              </a:rPr>
              <a:t>WMO SDS-WAS + MONARCH + AERONET Dust Optical Depths</a:t>
            </a:r>
            <a:endParaRPr b="0" lang="it-IT" sz="1600" strike="noStrike" u="none">
              <a:solidFill>
                <a:srgbClr val="000000"/>
              </a:solidFill>
              <a:effectLst/>
              <a:uFillTx/>
              <a:latin typeface="Arial"/>
            </a:endParaRPr>
          </a:p>
          <a:p>
            <a:pPr defTabSz="914400">
              <a:lnSpc>
                <a:spcPct val="115000"/>
              </a:lnSpc>
            </a:pPr>
            <a:endParaRPr b="0" lang="it-IT" sz="1600" strike="noStrike" u="none">
              <a:solidFill>
                <a:srgbClr val="000000"/>
              </a:solidFill>
              <a:effectLst/>
              <a:uFillTx/>
              <a:latin typeface="Arial"/>
            </a:endParaRPr>
          </a:p>
        </p:txBody>
      </p:sp>
      <p:sp>
        <p:nvSpPr>
          <p:cNvPr id="162" name="Rettangolo 20"/>
          <p:cNvSpPr/>
          <p:nvPr/>
        </p:nvSpPr>
        <p:spPr>
          <a:xfrm>
            <a:off x="591840" y="5812920"/>
            <a:ext cx="6048360" cy="7851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it-IT" sz="1400" strike="noStrike" u="none">
                <a:solidFill>
                  <a:srgbClr val="000000"/>
                </a:solidFill>
                <a:effectLst/>
                <a:uFillTx/>
                <a:latin typeface="Arial"/>
              </a:rPr>
              <a:t>Data from AERONET photometric measurements to generate DOD over time, are compared with data from WMO and MONARCH.</a:t>
            </a:r>
            <a:endParaRPr b="0" lang="it-IT" sz="1400" strike="noStrike" u="none">
              <a:solidFill>
                <a:srgbClr val="000000"/>
              </a:solidFill>
              <a:effectLst/>
              <a:uFillTx/>
              <a:latin typeface="Arial"/>
            </a:endParaRPr>
          </a:p>
        </p:txBody>
      </p:sp>
      <p:sp>
        <p:nvSpPr>
          <p:cNvPr id="163" name="Rettangolo 21"/>
          <p:cNvSpPr/>
          <p:nvPr/>
        </p:nvSpPr>
        <p:spPr>
          <a:xfrm>
            <a:off x="9144000" y="2664000"/>
            <a:ext cx="3058200" cy="19767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en-GB" sz="1400" strike="noStrike" u="none">
                <a:solidFill>
                  <a:srgbClr val="000000"/>
                </a:solidFill>
                <a:effectLst/>
                <a:uFillTx/>
                <a:latin typeface="Arial"/>
              </a:rPr>
              <a:t>Desert dust profiling dataset produced by CNR-IMAA to obtain vertical profiles at 532nm at Potenza and Ispra stations between the years 2015 and 2021.</a:t>
            </a:r>
            <a:endParaRPr b="0" lang="it-IT" sz="1400" strike="noStrike" u="none">
              <a:solidFill>
                <a:srgbClr val="000000"/>
              </a:solidFill>
              <a:effectLst/>
              <a:uFillTx/>
              <a:latin typeface="Arial"/>
            </a:endParaRPr>
          </a:p>
          <a:p>
            <a:pPr defTabSz="914400">
              <a:lnSpc>
                <a:spcPct val="100000"/>
              </a:lnSpc>
            </a:pPr>
            <a:endParaRPr b="0" lang="it-IT" sz="1400" strike="noStrike" u="none">
              <a:solidFill>
                <a:srgbClr val="000000"/>
              </a:solidFill>
              <a:effectLst/>
              <a:uFillTx/>
              <a:latin typeface="Arial"/>
            </a:endParaRPr>
          </a:p>
          <a:p>
            <a:pPr defTabSz="914400">
              <a:lnSpc>
                <a:spcPct val="100000"/>
              </a:lnSpc>
            </a:pPr>
            <a:r>
              <a:rPr b="0" lang="en-GB" sz="1400" strike="noStrike" u="none">
                <a:solidFill>
                  <a:srgbClr val="000000"/>
                </a:solidFill>
                <a:effectLst/>
                <a:uFillTx/>
                <a:latin typeface="Arial"/>
              </a:rPr>
              <a:t>Desert dust profiling product data collection, Italy 2015-2021 by ITINERIS, available at: </a:t>
            </a:r>
            <a:r>
              <a:rPr b="0" lang="en-GB" sz="1200" strike="noStrike" u="sng">
                <a:solidFill>
                  <a:srgbClr val="467886"/>
                </a:solidFill>
                <a:effectLst/>
                <a:uFillTx/>
                <a:latin typeface="Arial"/>
                <a:hlinkClick r:id="rId5"/>
              </a:rPr>
              <a:t>https://doi.org/10.71763/CNR-IMAA/ITINERIS/DESERT_DUST_PROFILING_PRODUCT/2015-2021/ALL</a:t>
            </a:r>
            <a:endParaRPr b="0" lang="it-IT" sz="1200" strike="noStrike" u="none">
              <a:solidFill>
                <a:srgbClr val="000000"/>
              </a:solidFill>
              <a:effectLst/>
              <a:uFillTx/>
              <a:latin typeface="Arial"/>
            </a:endParaRPr>
          </a:p>
          <a:p>
            <a:pPr defTabSz="914400">
              <a:lnSpc>
                <a:spcPct val="100000"/>
              </a:lnSpc>
            </a:pPr>
            <a:endParaRPr b="0" lang="it-IT" sz="1400" strike="noStrike" u="none">
              <a:solidFill>
                <a:srgbClr val="000000"/>
              </a:solidFill>
              <a:effectLst/>
              <a:uFillTx/>
              <a:latin typeface="Arial"/>
            </a:endParaRPr>
          </a:p>
          <a:p>
            <a:pPr defTabSz="914400">
              <a:lnSpc>
                <a:spcPct val="100000"/>
              </a:lnSpc>
            </a:pPr>
            <a:endParaRPr b="0" lang="it-IT" sz="1400" strike="noStrike" u="none">
              <a:solidFill>
                <a:srgbClr val="000000"/>
              </a:solidFill>
              <a:effectLst/>
              <a:uFillTx/>
              <a:latin typeface="Arial"/>
            </a:endParaRPr>
          </a:p>
        </p:txBody>
      </p:sp>
      <p:sp>
        <p:nvSpPr>
          <p:cNvPr id="164" name="Rettangolo 5"/>
          <p:cNvSpPr/>
          <p:nvPr/>
        </p:nvSpPr>
        <p:spPr>
          <a:xfrm>
            <a:off x="6635520" y="2019240"/>
            <a:ext cx="5340600" cy="349200"/>
          </a:xfrm>
          <a:prstGeom prst="rect">
            <a:avLst/>
          </a:prstGeom>
          <a:noFill/>
          <a:ln w="0">
            <a:noFill/>
          </a:ln>
        </p:spPr>
        <p:style>
          <a:lnRef idx="0"/>
          <a:fillRef idx="0"/>
          <a:effectRef idx="0"/>
          <a:fontRef idx="minor"/>
        </p:style>
        <p:txBody>
          <a:bodyPr lIns="90000" rIns="90000" tIns="45000" bIns="45000" anchor="t">
            <a:noAutofit/>
          </a:bodyPr>
          <a:p>
            <a:pPr defTabSz="914400">
              <a:lnSpc>
                <a:spcPct val="115000"/>
              </a:lnSpc>
            </a:pPr>
            <a:r>
              <a:rPr b="1" lang="it-IT" sz="1600" strike="noStrike" u="none">
                <a:solidFill>
                  <a:srgbClr val="000000"/>
                </a:solidFill>
                <a:effectLst/>
                <a:uFillTx/>
                <a:latin typeface="Arial"/>
              </a:rPr>
              <a:t>Dust profiles by ACTRIS/EARLINET and MONARCH</a:t>
            </a:r>
            <a:endParaRPr b="0" lang="it-IT" sz="1600" strike="noStrike" u="none">
              <a:solidFill>
                <a:srgbClr val="000000"/>
              </a:solidFill>
              <a:effectLst/>
              <a:uFillTx/>
              <a:latin typeface="Arial"/>
            </a:endParaRPr>
          </a:p>
        </p:txBody>
      </p:sp>
      <p:pic>
        <p:nvPicPr>
          <p:cNvPr id="165" name="" descr=""/>
          <p:cNvPicPr/>
          <p:nvPr/>
        </p:nvPicPr>
        <p:blipFill>
          <a:blip r:embed="rId6"/>
          <a:stretch/>
        </p:blipFill>
        <p:spPr>
          <a:xfrm>
            <a:off x="6574680" y="5615640"/>
            <a:ext cx="1345320" cy="705960"/>
          </a:xfrm>
          <a:prstGeom prst="rect">
            <a:avLst/>
          </a:prstGeom>
          <a:noFill/>
          <a:ln w="0">
            <a:noFill/>
          </a:ln>
        </p:spPr>
      </p:pic>
      <p:pic>
        <p:nvPicPr>
          <p:cNvPr id="166" name="" descr=""/>
          <p:cNvPicPr/>
          <p:nvPr/>
        </p:nvPicPr>
        <p:blipFill>
          <a:blip r:embed="rId7"/>
          <a:stretch/>
        </p:blipFill>
        <p:spPr>
          <a:xfrm>
            <a:off x="9636120" y="5716440"/>
            <a:ext cx="2315880" cy="475560"/>
          </a:xfrm>
          <a:prstGeom prst="rect">
            <a:avLst/>
          </a:prstGeom>
          <a:noFill/>
          <a:ln w="0">
            <a:noFill/>
          </a:ln>
        </p:spPr>
      </p:pic>
      <p:pic>
        <p:nvPicPr>
          <p:cNvPr id="167" name="" descr=""/>
          <p:cNvPicPr/>
          <p:nvPr/>
        </p:nvPicPr>
        <p:blipFill>
          <a:blip r:embed="rId8"/>
          <a:stretch/>
        </p:blipFill>
        <p:spPr>
          <a:xfrm>
            <a:off x="8064000" y="5472000"/>
            <a:ext cx="1296000" cy="86364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Rettangolo 22"/>
          <p:cNvSpPr/>
          <p:nvPr/>
        </p:nvSpPr>
        <p:spPr>
          <a:xfrm>
            <a:off x="720000" y="360000"/>
            <a:ext cx="10613880" cy="411480"/>
          </a:xfrm>
          <a:prstGeom prst="rect">
            <a:avLst/>
          </a:prstGeom>
          <a:noFill/>
          <a:ln w="0">
            <a:noFill/>
          </a:ln>
        </p:spPr>
        <p:style>
          <a:lnRef idx="0"/>
          <a:fillRef idx="0"/>
          <a:effectRef idx="0"/>
          <a:fontRef idx="minor"/>
        </p:style>
        <p:txBody>
          <a:bodyPr lIns="90000" rIns="90000" tIns="45000" bIns="45000" anchor="t">
            <a:noAutofit/>
          </a:bodyPr>
          <a:p>
            <a:pPr defTabSz="914400">
              <a:lnSpc>
                <a:spcPct val="115000"/>
              </a:lnSpc>
            </a:pPr>
            <a:r>
              <a:rPr b="1" lang="it-IT" sz="1600" strike="noStrike" u="none">
                <a:solidFill>
                  <a:srgbClr val="000000"/>
                </a:solidFill>
                <a:effectLst/>
                <a:uFillTx/>
                <a:latin typeface="Arial"/>
              </a:rPr>
              <a:t>Profiles by ACTRIS/EARLINET </a:t>
            </a:r>
            <a:endParaRPr b="0" lang="it-IT" sz="1600" strike="noStrike" u="none">
              <a:solidFill>
                <a:srgbClr val="000000"/>
              </a:solidFill>
              <a:effectLst/>
              <a:uFillTx/>
              <a:latin typeface="Arial"/>
            </a:endParaRPr>
          </a:p>
        </p:txBody>
      </p:sp>
      <p:sp>
        <p:nvSpPr>
          <p:cNvPr id="169" name="Rettangolo 23"/>
          <p:cNvSpPr/>
          <p:nvPr/>
        </p:nvSpPr>
        <p:spPr>
          <a:xfrm>
            <a:off x="4968000" y="716400"/>
            <a:ext cx="3188880" cy="23472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en-GB" sz="1400" strike="noStrike" u="none">
                <a:solidFill>
                  <a:srgbClr val="000000"/>
                </a:solidFill>
                <a:effectLst/>
                <a:uFillTx/>
                <a:latin typeface="Arial"/>
              </a:rPr>
              <a:t>ACTRIS/EARLINET data to produce </a:t>
            </a:r>
            <a:r>
              <a:rPr b="1" i="1" lang="en-GB" sz="1400" strike="noStrike" u="none">
                <a:solidFill>
                  <a:srgbClr val="000000"/>
                </a:solidFill>
                <a:effectLst/>
                <a:uFillTx/>
                <a:latin typeface="Arial"/>
              </a:rPr>
              <a:t>Backscatter</a:t>
            </a:r>
            <a:r>
              <a:rPr b="0" i="1" lang="en-GB" sz="1400" strike="noStrike" u="none">
                <a:solidFill>
                  <a:srgbClr val="000000"/>
                </a:solidFill>
                <a:effectLst/>
                <a:uFillTx/>
                <a:latin typeface="Arial"/>
              </a:rPr>
              <a:t>, </a:t>
            </a:r>
            <a:r>
              <a:rPr b="1" i="1" lang="en-GB" sz="1400" strike="noStrike" u="none">
                <a:solidFill>
                  <a:srgbClr val="000000"/>
                </a:solidFill>
                <a:effectLst/>
                <a:uFillTx/>
                <a:latin typeface="Arial"/>
              </a:rPr>
              <a:t>Extinction</a:t>
            </a:r>
            <a:r>
              <a:rPr b="0" i="1" lang="en-GB" sz="1400" strike="noStrike" u="none">
                <a:solidFill>
                  <a:srgbClr val="000000"/>
                </a:solidFill>
                <a:effectLst/>
                <a:uFillTx/>
                <a:latin typeface="Arial"/>
              </a:rPr>
              <a:t>, </a:t>
            </a:r>
            <a:r>
              <a:rPr b="1" i="1" lang="en-GB" sz="1400" strike="noStrike" u="none">
                <a:solidFill>
                  <a:srgbClr val="000000"/>
                </a:solidFill>
                <a:effectLst/>
                <a:uFillTx/>
                <a:latin typeface="Arial"/>
              </a:rPr>
              <a:t>Depolarization Ratio</a:t>
            </a:r>
            <a:r>
              <a:rPr b="0" i="1" lang="en-GB" sz="1400" strike="noStrike" u="none">
                <a:solidFill>
                  <a:srgbClr val="000000"/>
                </a:solidFill>
                <a:effectLst/>
                <a:uFillTx/>
                <a:latin typeface="Arial"/>
              </a:rPr>
              <a:t>, </a:t>
            </a:r>
            <a:r>
              <a:rPr b="1" i="1" lang="en-GB" sz="1400" strike="noStrike" u="none">
                <a:solidFill>
                  <a:srgbClr val="000000"/>
                </a:solidFill>
                <a:effectLst/>
                <a:uFillTx/>
                <a:latin typeface="Arial"/>
              </a:rPr>
              <a:t>Lidar ratio</a:t>
            </a:r>
            <a:r>
              <a:rPr b="0" i="1" lang="en-GB" sz="1400" strike="noStrike" u="none">
                <a:solidFill>
                  <a:srgbClr val="000000"/>
                </a:solidFill>
                <a:effectLst/>
                <a:uFillTx/>
                <a:latin typeface="Arial"/>
              </a:rPr>
              <a:t> </a:t>
            </a:r>
            <a:r>
              <a:rPr b="0" lang="en-GB" sz="1400" strike="noStrike" u="none">
                <a:solidFill>
                  <a:srgbClr val="000000"/>
                </a:solidFill>
                <a:effectLst/>
                <a:uFillTx/>
                <a:latin typeface="Arial"/>
              </a:rPr>
              <a:t>and</a:t>
            </a:r>
            <a:r>
              <a:rPr b="0" i="1" lang="en-GB" sz="1400" strike="noStrike" u="none">
                <a:solidFill>
                  <a:srgbClr val="000000"/>
                </a:solidFill>
                <a:effectLst/>
                <a:uFillTx/>
                <a:latin typeface="Arial"/>
              </a:rPr>
              <a:t> </a:t>
            </a:r>
            <a:r>
              <a:rPr b="1" i="1" lang="en-GB" sz="1400" strike="noStrike" u="none">
                <a:solidFill>
                  <a:srgbClr val="000000"/>
                </a:solidFill>
                <a:effectLst/>
                <a:uFillTx/>
                <a:latin typeface="Arial"/>
              </a:rPr>
              <a:t>Angstrom Exponent</a:t>
            </a:r>
            <a:r>
              <a:rPr b="0" lang="en-GB" sz="1400" strike="noStrike" u="none">
                <a:solidFill>
                  <a:srgbClr val="000000"/>
                </a:solidFill>
                <a:effectLst/>
                <a:uFillTx/>
                <a:latin typeface="Arial"/>
              </a:rPr>
              <a:t> plots for a specific site, date and time range.</a:t>
            </a:r>
            <a:endParaRPr b="0" lang="it-IT" sz="1400" strike="noStrike" u="none">
              <a:solidFill>
                <a:srgbClr val="000000"/>
              </a:solidFill>
              <a:effectLst/>
              <a:uFillTx/>
              <a:latin typeface="Arial"/>
            </a:endParaRPr>
          </a:p>
          <a:p>
            <a:pPr defTabSz="914400">
              <a:lnSpc>
                <a:spcPct val="100000"/>
              </a:lnSpc>
            </a:pPr>
            <a:endParaRPr b="0" lang="it-IT" sz="1400" strike="noStrike" u="none">
              <a:solidFill>
                <a:srgbClr val="000000"/>
              </a:solidFill>
              <a:effectLst/>
              <a:uFillTx/>
              <a:latin typeface="Arial"/>
            </a:endParaRPr>
          </a:p>
          <a:p>
            <a:pPr defTabSz="914400">
              <a:lnSpc>
                <a:spcPct val="100000"/>
              </a:lnSpc>
            </a:pPr>
            <a:r>
              <a:rPr b="0" lang="en-GB" sz="1400" strike="noStrike" u="none">
                <a:solidFill>
                  <a:srgbClr val="000000"/>
                </a:solidFill>
                <a:effectLst/>
                <a:uFillTx/>
                <a:latin typeface="Arial"/>
              </a:rPr>
              <a:t>Data for a specific station are retrieved automatically from </a:t>
            </a:r>
            <a:r>
              <a:rPr b="1" lang="en-GB" sz="1400" strike="noStrike" u="none">
                <a:solidFill>
                  <a:srgbClr val="000000"/>
                </a:solidFill>
                <a:effectLst/>
                <a:uFillTx/>
                <a:latin typeface="Arial"/>
              </a:rPr>
              <a:t>ACTRIS/EARLINET database</a:t>
            </a:r>
            <a:r>
              <a:rPr b="0" lang="en-GB" sz="1400" strike="noStrike" u="none">
                <a:solidFill>
                  <a:srgbClr val="000000"/>
                </a:solidFill>
                <a:effectLst/>
                <a:uFillTx/>
                <a:latin typeface="Arial"/>
              </a:rPr>
              <a:t> via dedicated </a:t>
            </a:r>
            <a:r>
              <a:rPr b="1" lang="en-GB" sz="1400" strike="noStrike" u="none">
                <a:solidFill>
                  <a:srgbClr val="000000"/>
                </a:solidFill>
                <a:effectLst/>
                <a:uFillTx/>
                <a:latin typeface="Arial"/>
              </a:rPr>
              <a:t>API</a:t>
            </a:r>
            <a:r>
              <a:rPr b="0" lang="en-GB" sz="1400" strike="noStrike" u="none">
                <a:solidFill>
                  <a:srgbClr val="000000"/>
                </a:solidFill>
                <a:effectLst/>
                <a:uFillTx/>
                <a:latin typeface="Arial"/>
              </a:rPr>
              <a:t>.</a:t>
            </a:r>
            <a:endParaRPr b="0" lang="it-IT" sz="1400" strike="noStrike" u="none">
              <a:solidFill>
                <a:srgbClr val="000000"/>
              </a:solidFill>
              <a:effectLst/>
              <a:uFillTx/>
              <a:latin typeface="Arial"/>
            </a:endParaRPr>
          </a:p>
        </p:txBody>
      </p:sp>
      <p:sp>
        <p:nvSpPr>
          <p:cNvPr id="170" name="Rettangolo con angoli arrotondati 14"/>
          <p:cNvSpPr/>
          <p:nvPr/>
        </p:nvSpPr>
        <p:spPr>
          <a:xfrm>
            <a:off x="9900000" y="1152000"/>
            <a:ext cx="2048400" cy="500400"/>
          </a:xfrm>
          <a:prstGeom prst="roundRect">
            <a:avLst>
              <a:gd name="adj" fmla="val 16667"/>
            </a:avLst>
          </a:prstGeom>
          <a:solidFill>
            <a:srgbClr val="ea8237"/>
          </a:solidFill>
          <a:ln w="0">
            <a:solidFill>
              <a:srgbClr val="9e4f00"/>
            </a:solidFill>
          </a:ln>
        </p:spPr>
        <p:style>
          <a:lnRef idx="0"/>
          <a:fillRef idx="0"/>
          <a:effectRef idx="0"/>
          <a:fontRef idx="minor"/>
        </p:style>
        <p:txBody>
          <a:bodyPr lIns="90000" rIns="90000" tIns="45000" bIns="45000" anchor="ctr">
            <a:noAutofit/>
          </a:bodyPr>
          <a:p>
            <a:pPr algn="ctr" defTabSz="914400">
              <a:lnSpc>
                <a:spcPct val="100000"/>
              </a:lnSpc>
            </a:pPr>
            <a:r>
              <a:rPr b="1" lang="it-IT" sz="1600" strike="noStrike" u="none">
                <a:solidFill>
                  <a:srgbClr val="ffffff"/>
                </a:solidFill>
                <a:effectLst/>
                <a:uFillTx/>
                <a:latin typeface="Arial"/>
              </a:rPr>
              <a:t>AEROSOL TYPING</a:t>
            </a:r>
            <a:endParaRPr b="0" lang="it-IT" sz="1600" strike="noStrike" u="none">
              <a:solidFill>
                <a:srgbClr val="ffffff"/>
              </a:solidFill>
              <a:effectLst/>
              <a:uFillTx/>
              <a:latin typeface="Arial"/>
            </a:endParaRPr>
          </a:p>
        </p:txBody>
      </p:sp>
      <p:pic>
        <p:nvPicPr>
          <p:cNvPr id="171" name="Immagine 151" descr=""/>
          <p:cNvPicPr/>
          <p:nvPr/>
        </p:nvPicPr>
        <p:blipFill>
          <a:blip r:embed="rId1"/>
          <a:stretch/>
        </p:blipFill>
        <p:spPr>
          <a:xfrm>
            <a:off x="518040" y="828000"/>
            <a:ext cx="4304160" cy="2626200"/>
          </a:xfrm>
          <a:prstGeom prst="rect">
            <a:avLst/>
          </a:prstGeom>
          <a:noFill/>
          <a:ln w="0">
            <a:noFill/>
          </a:ln>
        </p:spPr>
      </p:pic>
      <p:pic>
        <p:nvPicPr>
          <p:cNvPr id="172" name="Immagine 5" descr=""/>
          <p:cNvPicPr/>
          <p:nvPr/>
        </p:nvPicPr>
        <p:blipFill>
          <a:blip r:embed="rId2"/>
          <a:stretch/>
        </p:blipFill>
        <p:spPr>
          <a:xfrm>
            <a:off x="540000" y="3668760"/>
            <a:ext cx="2966040" cy="2593440"/>
          </a:xfrm>
          <a:prstGeom prst="rect">
            <a:avLst/>
          </a:prstGeom>
          <a:noFill/>
          <a:ln w="0">
            <a:noFill/>
          </a:ln>
        </p:spPr>
      </p:pic>
      <p:sp>
        <p:nvSpPr>
          <p:cNvPr id="173" name="Rettangolo 24"/>
          <p:cNvSpPr/>
          <p:nvPr/>
        </p:nvSpPr>
        <p:spPr>
          <a:xfrm>
            <a:off x="3528000" y="4285800"/>
            <a:ext cx="2518200" cy="19404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it-IT" sz="1400" strike="noStrike" u="none">
                <a:solidFill>
                  <a:srgbClr val="000000"/>
                </a:solidFill>
                <a:effectLst/>
                <a:uFillTx/>
                <a:latin typeface="Arial"/>
              </a:rPr>
              <a:t>CAMS model to generate global-scale high quality 2D maps for the time evolution of Observables. The users will be able to produce their own maps and/or animations by choosing a </a:t>
            </a:r>
            <a:r>
              <a:rPr b="1" lang="it-IT" sz="1400" strike="noStrike" u="none">
                <a:solidFill>
                  <a:srgbClr val="000000"/>
                </a:solidFill>
                <a:effectLst/>
                <a:uFillTx/>
                <a:latin typeface="Arial"/>
              </a:rPr>
              <a:t>specific date</a:t>
            </a:r>
            <a:r>
              <a:rPr b="0" lang="it-IT" sz="1400" strike="noStrike" u="none">
                <a:solidFill>
                  <a:srgbClr val="000000"/>
                </a:solidFill>
                <a:effectLst/>
                <a:uFillTx/>
                <a:latin typeface="Arial"/>
              </a:rPr>
              <a:t> and adjusting </a:t>
            </a:r>
            <a:r>
              <a:rPr b="1" lang="it-IT" sz="1400" strike="noStrike" u="none">
                <a:solidFill>
                  <a:srgbClr val="000000"/>
                </a:solidFill>
                <a:effectLst/>
                <a:uFillTx/>
                <a:latin typeface="Arial"/>
              </a:rPr>
              <a:t>map boundaries</a:t>
            </a:r>
            <a:r>
              <a:rPr b="0" lang="it-IT" sz="1400" strike="noStrike" u="none">
                <a:solidFill>
                  <a:srgbClr val="000000"/>
                </a:solidFill>
                <a:effectLst/>
                <a:uFillTx/>
                <a:latin typeface="Arial"/>
              </a:rPr>
              <a:t>. </a:t>
            </a:r>
            <a:endParaRPr b="0" lang="it-IT" sz="1400" strike="noStrike" u="none">
              <a:solidFill>
                <a:srgbClr val="000000"/>
              </a:solidFill>
              <a:effectLst/>
              <a:uFillTx/>
              <a:latin typeface="Arial"/>
            </a:endParaRPr>
          </a:p>
          <a:p>
            <a:pPr defTabSz="914400">
              <a:lnSpc>
                <a:spcPct val="100000"/>
              </a:lnSpc>
            </a:pPr>
            <a:endParaRPr b="0" lang="it-IT" sz="1400" strike="noStrike" u="none">
              <a:solidFill>
                <a:srgbClr val="000000"/>
              </a:solidFill>
              <a:effectLst/>
              <a:uFillTx/>
              <a:latin typeface="Arial"/>
            </a:endParaRPr>
          </a:p>
          <a:p>
            <a:pPr defTabSz="914400">
              <a:lnSpc>
                <a:spcPct val="100000"/>
              </a:lnSpc>
            </a:pPr>
            <a:endParaRPr b="0" lang="it-IT" sz="1400" strike="noStrike" u="none">
              <a:solidFill>
                <a:srgbClr val="000000"/>
              </a:solidFill>
              <a:effectLst/>
              <a:uFillTx/>
              <a:latin typeface="Arial"/>
            </a:endParaRPr>
          </a:p>
        </p:txBody>
      </p:sp>
      <p:pic>
        <p:nvPicPr>
          <p:cNvPr id="174" name="Immagine 154" descr=""/>
          <p:cNvPicPr/>
          <p:nvPr/>
        </p:nvPicPr>
        <p:blipFill>
          <a:blip r:embed="rId3"/>
          <a:stretch/>
        </p:blipFill>
        <p:spPr>
          <a:xfrm>
            <a:off x="6264360" y="3348720"/>
            <a:ext cx="2877840" cy="1725480"/>
          </a:xfrm>
          <a:prstGeom prst="rect">
            <a:avLst/>
          </a:prstGeom>
          <a:noFill/>
          <a:ln w="0">
            <a:noFill/>
          </a:ln>
        </p:spPr>
      </p:pic>
      <p:pic>
        <p:nvPicPr>
          <p:cNvPr id="175" name="Immagine 155" descr=""/>
          <p:cNvPicPr/>
          <p:nvPr/>
        </p:nvPicPr>
        <p:blipFill>
          <a:blip r:embed="rId4"/>
          <a:stretch/>
        </p:blipFill>
        <p:spPr>
          <a:xfrm>
            <a:off x="9180360" y="3348360"/>
            <a:ext cx="2878560" cy="1725840"/>
          </a:xfrm>
          <a:prstGeom prst="rect">
            <a:avLst/>
          </a:prstGeom>
          <a:noFill/>
          <a:ln w="0">
            <a:noFill/>
          </a:ln>
        </p:spPr>
      </p:pic>
      <p:sp>
        <p:nvSpPr>
          <p:cNvPr id="176" name="Rettangolo 25"/>
          <p:cNvSpPr/>
          <p:nvPr/>
        </p:nvSpPr>
        <p:spPr>
          <a:xfrm>
            <a:off x="6768000" y="5187240"/>
            <a:ext cx="4894200" cy="8949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en-GB" sz="1400" strike="noStrike" u="none">
                <a:solidFill>
                  <a:srgbClr val="000000"/>
                </a:solidFill>
                <a:effectLst/>
                <a:uFillTx/>
                <a:latin typeface="Arial"/>
              </a:rPr>
              <a:t>These utilities use AERONET data to produce daily AOD values at wavelengths 340, 380, 440, 500, 675, 870, 1012, 1064 nm as single measure or daily averages and Angstrom Exponent (440-870).</a:t>
            </a:r>
            <a:endParaRPr b="0" lang="it-IT" sz="1400" strike="noStrike" u="none">
              <a:solidFill>
                <a:srgbClr val="000000"/>
              </a:solidFill>
              <a:effectLst/>
              <a:uFillTx/>
              <a:latin typeface="Arial"/>
            </a:endParaRPr>
          </a:p>
        </p:txBody>
      </p:sp>
      <p:sp>
        <p:nvSpPr>
          <p:cNvPr id="177" name="Rettangolo 65"/>
          <p:cNvSpPr/>
          <p:nvPr/>
        </p:nvSpPr>
        <p:spPr>
          <a:xfrm>
            <a:off x="720000" y="3672000"/>
            <a:ext cx="3958920" cy="2869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1" lang="it-IT" sz="1600" strike="noStrike" u="none">
                <a:solidFill>
                  <a:srgbClr val="000000"/>
                </a:solidFill>
                <a:effectLst/>
                <a:uFillTx/>
                <a:latin typeface="Arial"/>
              </a:rPr>
              <a:t>Regional maps by CAMS</a:t>
            </a:r>
            <a:endParaRPr b="0" lang="it-IT" sz="1600" strike="noStrike" u="none">
              <a:solidFill>
                <a:srgbClr val="000000"/>
              </a:solidFill>
              <a:effectLst/>
              <a:uFillTx/>
              <a:latin typeface="Arial"/>
            </a:endParaRPr>
          </a:p>
        </p:txBody>
      </p:sp>
      <p:sp>
        <p:nvSpPr>
          <p:cNvPr id="178" name="Rettangolo 7"/>
          <p:cNvSpPr/>
          <p:nvPr/>
        </p:nvSpPr>
        <p:spPr>
          <a:xfrm>
            <a:off x="8172000" y="2844000"/>
            <a:ext cx="3778920" cy="358920"/>
          </a:xfrm>
          <a:prstGeom prst="rect">
            <a:avLst/>
          </a:prstGeom>
          <a:noFill/>
          <a:ln w="0">
            <a:noFill/>
          </a:ln>
        </p:spPr>
        <p:style>
          <a:lnRef idx="0"/>
          <a:fillRef idx="0"/>
          <a:effectRef idx="0"/>
          <a:fontRef idx="minor"/>
        </p:style>
        <p:txBody>
          <a:bodyPr lIns="90000" rIns="90000" tIns="45000" bIns="45000" anchor="t">
            <a:noAutofit/>
          </a:bodyPr>
          <a:p>
            <a:pPr defTabSz="914400">
              <a:lnSpc>
                <a:spcPct val="115000"/>
              </a:lnSpc>
            </a:pPr>
            <a:r>
              <a:rPr b="1" lang="it-IT" sz="1600" strike="noStrike" u="none">
                <a:solidFill>
                  <a:srgbClr val="000000"/>
                </a:solidFill>
                <a:effectLst/>
                <a:uFillTx/>
                <a:latin typeface="Arial"/>
              </a:rPr>
              <a:t>Aerosol Optical Depths by AERONET</a:t>
            </a:r>
            <a:endParaRPr b="0" lang="it-IT" sz="1600" strike="noStrike" u="none">
              <a:solidFill>
                <a:srgbClr val="000000"/>
              </a:solidFill>
              <a:effectLst/>
              <a:uFillTx/>
              <a:latin typeface="Arial"/>
            </a:endParaRPr>
          </a:p>
        </p:txBody>
      </p:sp>
      <p:sp>
        <p:nvSpPr>
          <p:cNvPr id="179" name=""/>
          <p:cNvSpPr/>
          <p:nvPr/>
        </p:nvSpPr>
        <p:spPr>
          <a:xfrm>
            <a:off x="6015240" y="3327480"/>
            <a:ext cx="215640" cy="232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1000" strike="noStrike" u="none">
                <a:solidFill>
                  <a:srgbClr val="000000"/>
                </a:solidFill>
                <a:effectLst/>
                <a:uFillTx/>
                <a:latin typeface="Arial"/>
              </a:rPr>
              <a:t> </a:t>
            </a:r>
            <a:endParaRPr b="0" lang="it-IT" sz="1000" strike="noStrike" u="none">
              <a:solidFill>
                <a:srgbClr val="000000"/>
              </a:solidFill>
              <a:effectLst/>
              <a:uFillTx/>
              <a:latin typeface="Arial"/>
            </a:endParaRPr>
          </a:p>
        </p:txBody>
      </p:sp>
      <p:sp>
        <p:nvSpPr>
          <p:cNvPr id="180" name=""/>
          <p:cNvSpPr/>
          <p:nvPr/>
        </p:nvSpPr>
        <p:spPr>
          <a:xfrm>
            <a:off x="8100000" y="180000"/>
            <a:ext cx="215640" cy="232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1000" strike="noStrike" u="none">
                <a:solidFill>
                  <a:srgbClr val="000000"/>
                </a:solidFill>
                <a:effectLst/>
                <a:uFillTx/>
                <a:latin typeface="Arial"/>
              </a:rPr>
              <a:t> </a:t>
            </a:r>
            <a:endParaRPr b="0" lang="it-IT" sz="1000" strike="noStrike" u="none">
              <a:solidFill>
                <a:srgbClr val="000000"/>
              </a:solidFill>
              <a:effectLst/>
              <a:uFillTx/>
              <a:latin typeface="Arial"/>
            </a:endParaRPr>
          </a:p>
        </p:txBody>
      </p:sp>
      <p:pic>
        <p:nvPicPr>
          <p:cNvPr id="181" name="" descr=""/>
          <p:cNvPicPr/>
          <p:nvPr/>
        </p:nvPicPr>
        <p:blipFill>
          <a:blip r:embed="rId5"/>
          <a:stretch/>
        </p:blipFill>
        <p:spPr>
          <a:xfrm>
            <a:off x="9744120" y="2126160"/>
            <a:ext cx="2315880" cy="475560"/>
          </a:xfrm>
          <a:prstGeom prst="rect">
            <a:avLst/>
          </a:prstGeom>
          <a:noFill/>
          <a:ln w="0">
            <a:noFill/>
          </a:ln>
        </p:spPr>
      </p:pic>
      <p:pic>
        <p:nvPicPr>
          <p:cNvPr id="182" name="" descr=""/>
          <p:cNvPicPr/>
          <p:nvPr/>
        </p:nvPicPr>
        <p:blipFill>
          <a:blip r:embed="rId6"/>
          <a:stretch/>
        </p:blipFill>
        <p:spPr>
          <a:xfrm>
            <a:off x="8403840" y="720000"/>
            <a:ext cx="884160" cy="1035720"/>
          </a:xfrm>
          <a:prstGeom prst="rect">
            <a:avLst/>
          </a:prstGeom>
          <a:noFill/>
          <a:ln w="0">
            <a:noFill/>
          </a:ln>
        </p:spPr>
      </p:pic>
      <p:pic>
        <p:nvPicPr>
          <p:cNvPr id="183" name="" descr=""/>
          <p:cNvPicPr/>
          <p:nvPr/>
        </p:nvPicPr>
        <p:blipFill>
          <a:blip r:embed="rId7"/>
          <a:stretch/>
        </p:blipFill>
        <p:spPr>
          <a:xfrm>
            <a:off x="8156880" y="1944000"/>
            <a:ext cx="1296000" cy="86364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p:nvPr/>
        </p:nvSpPr>
        <p:spPr>
          <a:xfrm>
            <a:off x="504000" y="1512000"/>
            <a:ext cx="6329880" cy="190116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tabLst>
                <a:tab algn="l" pos="0"/>
              </a:tabLst>
            </a:pPr>
            <a:r>
              <a:rPr b="1" lang="it-IT" sz="2600" strike="noStrike" u="none">
                <a:solidFill>
                  <a:srgbClr val="ffffff"/>
                </a:solidFill>
                <a:effectLst/>
                <a:uFillTx/>
                <a:latin typeface="Arial"/>
              </a:rPr>
              <a:t>3nd ITINERIS General Project Meeting</a:t>
            </a:r>
            <a:endParaRPr b="0" lang="it-IT" sz="2600" strike="noStrike" u="none">
              <a:solidFill>
                <a:srgbClr val="000000"/>
              </a:solidFill>
              <a:effectLst/>
              <a:uFillTx/>
              <a:latin typeface="Arial"/>
            </a:endParaRPr>
          </a:p>
          <a:p>
            <a:pPr algn="ctr" defTabSz="914400">
              <a:lnSpc>
                <a:spcPct val="100000"/>
              </a:lnSpc>
              <a:tabLst>
                <a:tab algn="l" pos="0"/>
              </a:tabLst>
            </a:pPr>
            <a:r>
              <a:rPr b="0" lang="it-IT" sz="2600" strike="noStrike" u="none">
                <a:solidFill>
                  <a:srgbClr val="ffffff"/>
                </a:solidFill>
                <a:effectLst/>
                <a:uFillTx/>
                <a:latin typeface="Arial"/>
              </a:rPr>
              <a:t>Rome, September 25th – 26th, 2025</a:t>
            </a:r>
            <a:endParaRPr b="0" lang="it-IT" sz="2600" strike="noStrike" u="none">
              <a:solidFill>
                <a:srgbClr val="000000"/>
              </a:solidFill>
              <a:effectLst/>
              <a:uFillTx/>
              <a:latin typeface="Arial"/>
            </a:endParaRPr>
          </a:p>
          <a:p>
            <a:pPr algn="ctr" defTabSz="914400">
              <a:lnSpc>
                <a:spcPct val="100000"/>
              </a:lnSpc>
              <a:tabLst>
                <a:tab algn="l" pos="0"/>
              </a:tabLst>
            </a:pPr>
            <a:endParaRPr b="0" lang="it-IT" sz="1800" strike="noStrike" u="none">
              <a:solidFill>
                <a:srgbClr val="000000"/>
              </a:solidFill>
              <a:effectLst/>
              <a:uFillTx/>
              <a:latin typeface="Arial"/>
            </a:endParaRPr>
          </a:p>
          <a:p>
            <a:pPr algn="ctr" defTabSz="914400">
              <a:lnSpc>
                <a:spcPct val="100000"/>
              </a:lnSpc>
              <a:tabLst>
                <a:tab algn="l" pos="0"/>
              </a:tabLst>
            </a:pPr>
            <a:r>
              <a:rPr b="0" i="1" lang="it-IT" sz="1800" strike="noStrike" u="none">
                <a:solidFill>
                  <a:srgbClr val="ffffff"/>
                </a:solidFill>
                <a:effectLst/>
                <a:uFillTx/>
                <a:latin typeface="Arial"/>
              </a:rPr>
              <a:t>Emilio Lapenna, Michail Mytilinaios, Benedetto De Rosa, Nikolaos Papagiannopoulos, Ermann Ripepi, Lucia Mona</a:t>
            </a:r>
            <a:endParaRPr b="0" lang="it-IT" sz="1800" strike="noStrike" u="none">
              <a:solidFill>
                <a:srgbClr val="000000"/>
              </a:solidFill>
              <a:effectLst/>
              <a:uFillTx/>
              <a:latin typeface="Arial"/>
            </a:endParaRPr>
          </a:p>
          <a:p>
            <a:pPr algn="ctr" defTabSz="914400">
              <a:lnSpc>
                <a:spcPct val="100000"/>
              </a:lnSpc>
              <a:tabLst>
                <a:tab algn="l" pos="0"/>
              </a:tabLst>
            </a:pPr>
            <a:r>
              <a:rPr b="0" i="1" lang="it-IT" sz="1800" strike="noStrike" u="none">
                <a:solidFill>
                  <a:srgbClr val="ffffff"/>
                </a:solidFill>
                <a:effectLst/>
                <a:uFillTx/>
                <a:latin typeface="Arial"/>
              </a:rPr>
              <a:t>CNR-IMAA</a:t>
            </a:r>
            <a:endParaRPr b="0" lang="it-IT" sz="1800" strike="noStrike" u="none">
              <a:solidFill>
                <a:srgbClr val="000000"/>
              </a:solidFill>
              <a:effectLst/>
              <a:uFillTx/>
              <a:latin typeface="Arial"/>
            </a:endParaRPr>
          </a:p>
        </p:txBody>
      </p:sp>
      <p:pic>
        <p:nvPicPr>
          <p:cNvPr id="185" name="Immagine 6" descr="Immagine che contiene testo, Carattere, schermata, Elementi grafici&#10;&#10;Descrizione generata automaticamente"/>
          <p:cNvPicPr/>
          <p:nvPr/>
        </p:nvPicPr>
        <p:blipFill>
          <a:blip r:embed="rId1"/>
          <a:stretch/>
        </p:blipFill>
        <p:spPr>
          <a:xfrm>
            <a:off x="8529840" y="-1800"/>
            <a:ext cx="3251520" cy="230148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327</TotalTime>
  <Application>LibreOffice/25.2.6.2$Linux_X86_64 LibreOffice_project/0b720ef5e7394b1db407719d7da75840109af140</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2024-06-13T13:49:20Z</dcterms:created>
  <dc:creator>GIULIO PACENTE</dc:creator>
  <dc:description/>
  <dc:language>it-IT</dc:language>
  <cp:lastModifiedBy/>
  <cp:lastPrinted>2025-09-23T12:22:14Z</cp:lastPrinted>
  <dcterms:modified xsi:type="dcterms:W3CDTF">2025-09-23T12:27:42Z</dcterms:modified>
  <cp:revision>261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0x010100D39C7E3D57B7BE4CAF5A4E7BAF5811C6</vt:lpwstr>
  </property>
  <property fmtid="{D5CDD505-2E9C-101B-9397-08002B2CF9AE}" pid="3" name="HiddenSlides">
    <vt:i4>2</vt:i4>
  </property>
  <property fmtid="{D5CDD505-2E9C-101B-9397-08002B2CF9AE}" pid="4" name="MediaServiceImageTags">
    <vt:lpwstr/>
  </property>
  <property fmtid="{D5CDD505-2E9C-101B-9397-08002B2CF9AE}" pid="5" name="PresentationFormat">
    <vt:lpwstr>Widescreen</vt:lpwstr>
  </property>
  <property fmtid="{D5CDD505-2E9C-101B-9397-08002B2CF9AE}" pid="6" name="Slides">
    <vt:i4>9</vt:i4>
  </property>
  <property fmtid="{D5CDD505-2E9C-101B-9397-08002B2CF9AE}" pid="7" name="TaxKeyword">
    <vt:lpwstr/>
  </property>
</Properties>
</file>