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60" r:id="rId5"/>
  </p:sldMasterIdLst>
  <p:notesMasterIdLst>
    <p:notesMasterId r:id="rId12"/>
  </p:notesMasterIdLst>
  <p:sldIdLst>
    <p:sldId id="269" r:id="rId6"/>
    <p:sldId id="274" r:id="rId7"/>
    <p:sldId id="268" r:id="rId8"/>
    <p:sldId id="270" r:id="rId9"/>
    <p:sldId id="271" r:id="rId10"/>
    <p:sldId id="263" r:id="rId1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B5FE"/>
    <a:srgbClr val="59A34D"/>
    <a:srgbClr val="3EAA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0162D2-D153-45B4-A8D5-88E061F51023}" v="24" dt="2025-09-22T10:26:06.8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078"/>
    <p:restoredTop sz="75294" autoAdjust="0"/>
  </p:normalViewPr>
  <p:slideViewPr>
    <p:cSldViewPr snapToGrid="0">
      <p:cViewPr>
        <p:scale>
          <a:sx n="66" d="100"/>
          <a:sy n="66" d="100"/>
        </p:scale>
        <p:origin x="1478" y="43"/>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theme" Target="theme/theme1.xml"/><Relationship Id="rId10"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ydia Catalina Reyes Suarez" userId="5b996402-5ec0-4ad3-94f1-0f4c9cd1317a" providerId="ADAL" clId="{08840093-E242-40C1-9301-BA8F452B203E}"/>
    <pc:docChg chg="undo custSel addSld delSld modSld">
      <pc:chgData name="Nydia Catalina Reyes Suarez" userId="5b996402-5ec0-4ad3-94f1-0f4c9cd1317a" providerId="ADAL" clId="{08840093-E242-40C1-9301-BA8F452B203E}" dt="2025-09-22T10:26:06.276" v="823" actId="20577"/>
      <pc:docMkLst>
        <pc:docMk/>
      </pc:docMkLst>
      <pc:sldChg chg="addSp delSp modSp del mod">
        <pc:chgData name="Nydia Catalina Reyes Suarez" userId="5b996402-5ec0-4ad3-94f1-0f4c9cd1317a" providerId="ADAL" clId="{08840093-E242-40C1-9301-BA8F452B203E}" dt="2025-09-22T10:02:05.984" v="145" actId="47"/>
        <pc:sldMkLst>
          <pc:docMk/>
          <pc:sldMk cId="3176889464" sldId="267"/>
        </pc:sldMkLst>
        <pc:spChg chg="del mod">
          <ac:chgData name="Nydia Catalina Reyes Suarez" userId="5b996402-5ec0-4ad3-94f1-0f4c9cd1317a" providerId="ADAL" clId="{08840093-E242-40C1-9301-BA8F452B203E}" dt="2025-09-22T09:57:25.570" v="131" actId="478"/>
          <ac:spMkLst>
            <pc:docMk/>
            <pc:sldMk cId="3176889464" sldId="267"/>
            <ac:spMk id="2" creationId="{AD778AC6-08C0-D63B-913E-506824555DFE}"/>
          </ac:spMkLst>
        </pc:spChg>
        <pc:spChg chg="mod">
          <ac:chgData name="Nydia Catalina Reyes Suarez" userId="5b996402-5ec0-4ad3-94f1-0f4c9cd1317a" providerId="ADAL" clId="{08840093-E242-40C1-9301-BA8F452B203E}" dt="2025-09-22T09:49:55.456" v="26" actId="1076"/>
          <ac:spMkLst>
            <pc:docMk/>
            <pc:sldMk cId="3176889464" sldId="267"/>
            <ac:spMk id="4" creationId="{27F6F66E-69E1-2456-26FA-73FE1FCAA7E2}"/>
          </ac:spMkLst>
        </pc:spChg>
        <pc:spChg chg="del mod">
          <ac:chgData name="Nydia Catalina Reyes Suarez" userId="5b996402-5ec0-4ad3-94f1-0f4c9cd1317a" providerId="ADAL" clId="{08840093-E242-40C1-9301-BA8F452B203E}" dt="2025-09-22T09:57:25.570" v="131" actId="478"/>
          <ac:spMkLst>
            <pc:docMk/>
            <pc:sldMk cId="3176889464" sldId="267"/>
            <ac:spMk id="6" creationId="{6F9E660B-651A-5E11-93F1-F838F4766C6D}"/>
          </ac:spMkLst>
        </pc:spChg>
        <pc:spChg chg="del mod">
          <ac:chgData name="Nydia Catalina Reyes Suarez" userId="5b996402-5ec0-4ad3-94f1-0f4c9cd1317a" providerId="ADAL" clId="{08840093-E242-40C1-9301-BA8F452B203E}" dt="2025-09-22T09:57:25.570" v="131" actId="478"/>
          <ac:spMkLst>
            <pc:docMk/>
            <pc:sldMk cId="3176889464" sldId="267"/>
            <ac:spMk id="7" creationId="{2C2D8C90-6BDC-4760-B87F-F139E2FFEB06}"/>
          </ac:spMkLst>
        </pc:spChg>
        <pc:spChg chg="del mod">
          <ac:chgData name="Nydia Catalina Reyes Suarez" userId="5b996402-5ec0-4ad3-94f1-0f4c9cd1317a" providerId="ADAL" clId="{08840093-E242-40C1-9301-BA8F452B203E}" dt="2025-09-22T09:57:25.570" v="131" actId="478"/>
          <ac:spMkLst>
            <pc:docMk/>
            <pc:sldMk cId="3176889464" sldId="267"/>
            <ac:spMk id="8" creationId="{A04D3E2D-33ED-6CCF-E7B7-38DE3FE07F4F}"/>
          </ac:spMkLst>
        </pc:spChg>
        <pc:spChg chg="del mod">
          <ac:chgData name="Nydia Catalina Reyes Suarez" userId="5b996402-5ec0-4ad3-94f1-0f4c9cd1317a" providerId="ADAL" clId="{08840093-E242-40C1-9301-BA8F452B203E}" dt="2025-09-22T09:57:25.570" v="131" actId="478"/>
          <ac:spMkLst>
            <pc:docMk/>
            <pc:sldMk cId="3176889464" sldId="267"/>
            <ac:spMk id="9" creationId="{E01A3478-A27C-62AE-C1AA-47245075F422}"/>
          </ac:spMkLst>
        </pc:spChg>
        <pc:spChg chg="del mod">
          <ac:chgData name="Nydia Catalina Reyes Suarez" userId="5b996402-5ec0-4ad3-94f1-0f4c9cd1317a" providerId="ADAL" clId="{08840093-E242-40C1-9301-BA8F452B203E}" dt="2025-09-22T09:57:25.570" v="131" actId="478"/>
          <ac:spMkLst>
            <pc:docMk/>
            <pc:sldMk cId="3176889464" sldId="267"/>
            <ac:spMk id="10" creationId="{48685D3C-B436-E14F-7D98-6369F749C7CE}"/>
          </ac:spMkLst>
        </pc:spChg>
        <pc:spChg chg="del">
          <ac:chgData name="Nydia Catalina Reyes Suarez" userId="5b996402-5ec0-4ad3-94f1-0f4c9cd1317a" providerId="ADAL" clId="{08840093-E242-40C1-9301-BA8F452B203E}" dt="2025-09-22T09:57:25.570" v="131" actId="478"/>
          <ac:spMkLst>
            <pc:docMk/>
            <pc:sldMk cId="3176889464" sldId="267"/>
            <ac:spMk id="11" creationId="{AAFDC279-D028-E24E-0801-9313A5EC3965}"/>
          </ac:spMkLst>
        </pc:spChg>
        <pc:spChg chg="del">
          <ac:chgData name="Nydia Catalina Reyes Suarez" userId="5b996402-5ec0-4ad3-94f1-0f4c9cd1317a" providerId="ADAL" clId="{08840093-E242-40C1-9301-BA8F452B203E}" dt="2025-09-22T09:57:25.570" v="131" actId="478"/>
          <ac:spMkLst>
            <pc:docMk/>
            <pc:sldMk cId="3176889464" sldId="267"/>
            <ac:spMk id="12" creationId="{9CAE033A-5F3A-9D0B-3BC9-1B975ED80606}"/>
          </ac:spMkLst>
        </pc:spChg>
        <pc:spChg chg="add del mod">
          <ac:chgData name="Nydia Catalina Reyes Suarez" userId="5b996402-5ec0-4ad3-94f1-0f4c9cd1317a" providerId="ADAL" clId="{08840093-E242-40C1-9301-BA8F452B203E}" dt="2025-09-22T10:00:15.379" v="142" actId="478"/>
          <ac:spMkLst>
            <pc:docMk/>
            <pc:sldMk cId="3176889464" sldId="267"/>
            <ac:spMk id="13" creationId="{3E636172-E5C1-33B3-35D1-68B1D86D1C69}"/>
          </ac:spMkLst>
        </pc:spChg>
        <pc:spChg chg="add del mod">
          <ac:chgData name="Nydia Catalina Reyes Suarez" userId="5b996402-5ec0-4ad3-94f1-0f4c9cd1317a" providerId="ADAL" clId="{08840093-E242-40C1-9301-BA8F452B203E}" dt="2025-09-22T10:00:20.285" v="144" actId="478"/>
          <ac:spMkLst>
            <pc:docMk/>
            <pc:sldMk cId="3176889464" sldId="267"/>
            <ac:spMk id="16" creationId="{6BC7F624-F29E-8FB7-DCB9-BB22854912BC}"/>
          </ac:spMkLst>
        </pc:spChg>
        <pc:picChg chg="add del mod">
          <ac:chgData name="Nydia Catalina Reyes Suarez" userId="5b996402-5ec0-4ad3-94f1-0f4c9cd1317a" providerId="ADAL" clId="{08840093-E242-40C1-9301-BA8F452B203E}" dt="2025-09-22T09:57:51.295" v="135" actId="478"/>
          <ac:picMkLst>
            <pc:docMk/>
            <pc:sldMk cId="3176889464" sldId="267"/>
            <ac:picMk id="18" creationId="{BFB03148-0821-C717-CD31-C1974FD330D9}"/>
          </ac:picMkLst>
        </pc:picChg>
        <pc:picChg chg="add mod">
          <ac:chgData name="Nydia Catalina Reyes Suarez" userId="5b996402-5ec0-4ad3-94f1-0f4c9cd1317a" providerId="ADAL" clId="{08840093-E242-40C1-9301-BA8F452B203E}" dt="2025-09-22T10:00:17.524" v="143" actId="1076"/>
          <ac:picMkLst>
            <pc:docMk/>
            <pc:sldMk cId="3176889464" sldId="267"/>
            <ac:picMk id="20" creationId="{EA2BDBDF-5FDC-8753-022D-0346535CD608}"/>
          </ac:picMkLst>
        </pc:picChg>
      </pc:sldChg>
      <pc:sldChg chg="addSp delSp modSp mod">
        <pc:chgData name="Nydia Catalina Reyes Suarez" userId="5b996402-5ec0-4ad3-94f1-0f4c9cd1317a" providerId="ADAL" clId="{08840093-E242-40C1-9301-BA8F452B203E}" dt="2025-09-22T09:52:21.570" v="128" actId="113"/>
        <pc:sldMkLst>
          <pc:docMk/>
          <pc:sldMk cId="2024511043" sldId="268"/>
        </pc:sldMkLst>
        <pc:spChg chg="del mod">
          <ac:chgData name="Nydia Catalina Reyes Suarez" userId="5b996402-5ec0-4ad3-94f1-0f4c9cd1317a" providerId="ADAL" clId="{08840093-E242-40C1-9301-BA8F452B203E}" dt="2025-09-22T09:51:58.155" v="106" actId="21"/>
          <ac:spMkLst>
            <pc:docMk/>
            <pc:sldMk cId="2024511043" sldId="268"/>
            <ac:spMk id="2" creationId="{AD778AC6-08C0-D63B-913E-506824555DFE}"/>
          </ac:spMkLst>
        </pc:spChg>
        <pc:spChg chg="add del mod">
          <ac:chgData name="Nydia Catalina Reyes Suarez" userId="5b996402-5ec0-4ad3-94f1-0f4c9cd1317a" providerId="ADAL" clId="{08840093-E242-40C1-9301-BA8F452B203E}" dt="2025-09-22T09:52:10.653" v="115" actId="478"/>
          <ac:spMkLst>
            <pc:docMk/>
            <pc:sldMk cId="2024511043" sldId="268"/>
            <ac:spMk id="8" creationId="{10D3ABE3-27CB-00D2-FEC1-CF55B1848E23}"/>
          </ac:spMkLst>
        </pc:spChg>
        <pc:spChg chg="add mod">
          <ac:chgData name="Nydia Catalina Reyes Suarez" userId="5b996402-5ec0-4ad3-94f1-0f4c9cd1317a" providerId="ADAL" clId="{08840093-E242-40C1-9301-BA8F452B203E}" dt="2025-09-22T09:52:07.133" v="114"/>
          <ac:spMkLst>
            <pc:docMk/>
            <pc:sldMk cId="2024511043" sldId="268"/>
            <ac:spMk id="12" creationId="{AD778AC6-08C0-D63B-913E-506824555DFE}"/>
          </ac:spMkLst>
        </pc:spChg>
        <pc:spChg chg="add mod">
          <ac:chgData name="Nydia Catalina Reyes Suarez" userId="5b996402-5ec0-4ad3-94f1-0f4c9cd1317a" providerId="ADAL" clId="{08840093-E242-40C1-9301-BA8F452B203E}" dt="2025-09-22T09:52:21.570" v="128" actId="113"/>
          <ac:spMkLst>
            <pc:docMk/>
            <pc:sldMk cId="2024511043" sldId="268"/>
            <ac:spMk id="13" creationId="{319345BB-183D-ABFC-58CB-A7E12E2101E5}"/>
          </ac:spMkLst>
        </pc:spChg>
        <pc:picChg chg="mod">
          <ac:chgData name="Nydia Catalina Reyes Suarez" userId="5b996402-5ec0-4ad3-94f1-0f4c9cd1317a" providerId="ADAL" clId="{08840093-E242-40C1-9301-BA8F452B203E}" dt="2025-09-22T09:51:41.034" v="91" actId="1035"/>
          <ac:picMkLst>
            <pc:docMk/>
            <pc:sldMk cId="2024511043" sldId="268"/>
            <ac:picMk id="5" creationId="{D914F5BA-8337-359C-AEC4-7B97C4A207B5}"/>
          </ac:picMkLst>
        </pc:picChg>
        <pc:picChg chg="mod modCrop">
          <ac:chgData name="Nydia Catalina Reyes Suarez" userId="5b996402-5ec0-4ad3-94f1-0f4c9cd1317a" providerId="ADAL" clId="{08840093-E242-40C1-9301-BA8F452B203E}" dt="2025-09-22T09:51:47.009" v="94" actId="1038"/>
          <ac:picMkLst>
            <pc:docMk/>
            <pc:sldMk cId="2024511043" sldId="268"/>
            <ac:picMk id="6" creationId="{08183C3F-0FF8-4584-DFB7-8D21608DD364}"/>
          </ac:picMkLst>
        </pc:picChg>
      </pc:sldChg>
      <pc:sldChg chg="addSp delSp modSp mod modAnim modNotesTx">
        <pc:chgData name="Nydia Catalina Reyes Suarez" userId="5b996402-5ec0-4ad3-94f1-0f4c9cd1317a" providerId="ADAL" clId="{08840093-E242-40C1-9301-BA8F452B203E}" dt="2025-09-22T10:26:06.276" v="823" actId="20577"/>
        <pc:sldMkLst>
          <pc:docMk/>
          <pc:sldMk cId="793498561" sldId="270"/>
        </pc:sldMkLst>
        <pc:spChg chg="mod">
          <ac:chgData name="Nydia Catalina Reyes Suarez" userId="5b996402-5ec0-4ad3-94f1-0f4c9cd1317a" providerId="ADAL" clId="{08840093-E242-40C1-9301-BA8F452B203E}" dt="2025-09-22T10:18:17.879" v="575" actId="2711"/>
          <ac:spMkLst>
            <pc:docMk/>
            <pc:sldMk cId="793498561" sldId="270"/>
            <ac:spMk id="2" creationId="{09DF90FC-B871-F8CB-3AF5-D75B4AFC48DC}"/>
          </ac:spMkLst>
        </pc:spChg>
        <pc:spChg chg="add mod">
          <ac:chgData name="Nydia Catalina Reyes Suarez" userId="5b996402-5ec0-4ad3-94f1-0f4c9cd1317a" providerId="ADAL" clId="{08840093-E242-40C1-9301-BA8F452B203E}" dt="2025-09-22T10:21:23.916" v="776" actId="1038"/>
          <ac:spMkLst>
            <pc:docMk/>
            <pc:sldMk cId="793498561" sldId="270"/>
            <ac:spMk id="8" creationId="{202638B7-65AF-73C4-B108-D20AD4D3C5A1}"/>
          </ac:spMkLst>
        </pc:spChg>
        <pc:spChg chg="add mod">
          <ac:chgData name="Nydia Catalina Reyes Suarez" userId="5b996402-5ec0-4ad3-94f1-0f4c9cd1317a" providerId="ADAL" clId="{08840093-E242-40C1-9301-BA8F452B203E}" dt="2025-09-22T10:18:12.497" v="574" actId="2711"/>
          <ac:spMkLst>
            <pc:docMk/>
            <pc:sldMk cId="793498561" sldId="270"/>
            <ac:spMk id="19" creationId="{ABA7C87E-71BE-6C68-B33E-15D685E38DB1}"/>
          </ac:spMkLst>
        </pc:spChg>
        <pc:picChg chg="mod">
          <ac:chgData name="Nydia Catalina Reyes Suarez" userId="5b996402-5ec0-4ad3-94f1-0f4c9cd1317a" providerId="ADAL" clId="{08840093-E242-40C1-9301-BA8F452B203E}" dt="2025-09-22T10:18:32.364" v="613" actId="1035"/>
          <ac:picMkLst>
            <pc:docMk/>
            <pc:sldMk cId="793498561" sldId="270"/>
            <ac:picMk id="5" creationId="{67381A44-B509-DD82-9B5C-CC25C3413A70}"/>
          </ac:picMkLst>
        </pc:picChg>
        <pc:picChg chg="del mod">
          <ac:chgData name="Nydia Catalina Reyes Suarez" userId="5b996402-5ec0-4ad3-94f1-0f4c9cd1317a" providerId="ADAL" clId="{08840093-E242-40C1-9301-BA8F452B203E}" dt="2025-09-22T10:13:30.758" v="290" actId="21"/>
          <ac:picMkLst>
            <pc:docMk/>
            <pc:sldMk cId="793498561" sldId="270"/>
            <ac:picMk id="6" creationId="{FCBDD074-86D8-C57E-4C67-04B4674075FE}"/>
          </ac:picMkLst>
        </pc:picChg>
        <pc:picChg chg="mod">
          <ac:chgData name="Nydia Catalina Reyes Suarez" userId="5b996402-5ec0-4ad3-94f1-0f4c9cd1317a" providerId="ADAL" clId="{08840093-E242-40C1-9301-BA8F452B203E}" dt="2025-09-22T10:21:30.673" v="804" actId="1035"/>
          <ac:picMkLst>
            <pc:docMk/>
            <pc:sldMk cId="793498561" sldId="270"/>
            <ac:picMk id="7" creationId="{EDCD1EE6-1DF6-C9F2-92AD-61CEBC1C1ADE}"/>
          </ac:picMkLst>
        </pc:picChg>
        <pc:picChg chg="add del mod">
          <ac:chgData name="Nydia Catalina Reyes Suarez" userId="5b996402-5ec0-4ad3-94f1-0f4c9cd1317a" providerId="ADAL" clId="{08840093-E242-40C1-9301-BA8F452B203E}" dt="2025-09-22T10:11:00.005" v="255" actId="478"/>
          <ac:picMkLst>
            <pc:docMk/>
            <pc:sldMk cId="793498561" sldId="270"/>
            <ac:picMk id="10" creationId="{26824AB5-7744-A118-BD84-BC2A109A0B5F}"/>
          </ac:picMkLst>
        </pc:picChg>
        <pc:picChg chg="add del mod">
          <ac:chgData name="Nydia Catalina Reyes Suarez" userId="5b996402-5ec0-4ad3-94f1-0f4c9cd1317a" providerId="ADAL" clId="{08840093-E242-40C1-9301-BA8F452B203E}" dt="2025-09-22T10:12:09.274" v="260" actId="478"/>
          <ac:picMkLst>
            <pc:docMk/>
            <pc:sldMk cId="793498561" sldId="270"/>
            <ac:picMk id="12" creationId="{1B68D23D-2F3F-C3E1-B778-C42A8EF48F4F}"/>
          </ac:picMkLst>
        </pc:picChg>
        <pc:picChg chg="add mod">
          <ac:chgData name="Nydia Catalina Reyes Suarez" userId="5b996402-5ec0-4ad3-94f1-0f4c9cd1317a" providerId="ADAL" clId="{08840093-E242-40C1-9301-BA8F452B203E}" dt="2025-09-22T10:19:25.180" v="670" actId="1036"/>
          <ac:picMkLst>
            <pc:docMk/>
            <pc:sldMk cId="793498561" sldId="270"/>
            <ac:picMk id="14" creationId="{BE6045C5-8698-2A4D-6B2E-6AE8B9C4191A}"/>
          </ac:picMkLst>
        </pc:picChg>
        <pc:picChg chg="add mod">
          <ac:chgData name="Nydia Catalina Reyes Suarez" userId="5b996402-5ec0-4ad3-94f1-0f4c9cd1317a" providerId="ADAL" clId="{08840093-E242-40C1-9301-BA8F452B203E}" dt="2025-09-22T10:20:26.556" v="696" actId="1035"/>
          <ac:picMkLst>
            <pc:docMk/>
            <pc:sldMk cId="793498561" sldId="270"/>
            <ac:picMk id="16" creationId="{2690AA48-60A2-A6C6-6F00-D550657A839B}"/>
          </ac:picMkLst>
        </pc:picChg>
        <pc:picChg chg="add mod">
          <ac:chgData name="Nydia Catalina Reyes Suarez" userId="5b996402-5ec0-4ad3-94f1-0f4c9cd1317a" providerId="ADAL" clId="{08840093-E242-40C1-9301-BA8F452B203E}" dt="2025-09-22T10:17:47.906" v="526" actId="1038"/>
          <ac:picMkLst>
            <pc:docMk/>
            <pc:sldMk cId="793498561" sldId="270"/>
            <ac:picMk id="17" creationId="{FCBDD074-86D8-C57E-4C67-04B4674075FE}"/>
          </ac:picMkLst>
        </pc:picChg>
      </pc:sldChg>
      <pc:sldChg chg="del">
        <pc:chgData name="Nydia Catalina Reyes Suarez" userId="5b996402-5ec0-4ad3-94f1-0f4c9cd1317a" providerId="ADAL" clId="{08840093-E242-40C1-9301-BA8F452B203E}" dt="2025-09-22T10:14:34.601" v="296" actId="47"/>
        <pc:sldMkLst>
          <pc:docMk/>
          <pc:sldMk cId="1683237959" sldId="272"/>
        </pc:sldMkLst>
      </pc:sldChg>
      <pc:sldChg chg="del">
        <pc:chgData name="Nydia Catalina Reyes Suarez" userId="5b996402-5ec0-4ad3-94f1-0f4c9cd1317a" providerId="ADAL" clId="{08840093-E242-40C1-9301-BA8F452B203E}" dt="2025-09-22T10:14:35.479" v="297" actId="47"/>
        <pc:sldMkLst>
          <pc:docMk/>
          <pc:sldMk cId="2149812100" sldId="273"/>
        </pc:sldMkLst>
      </pc:sldChg>
      <pc:sldChg chg="add">
        <pc:chgData name="Nydia Catalina Reyes Suarez" userId="5b996402-5ec0-4ad3-94f1-0f4c9cd1317a" providerId="ADAL" clId="{08840093-E242-40C1-9301-BA8F452B203E}" dt="2025-09-22T09:56:58.760" v="130" actId="2890"/>
        <pc:sldMkLst>
          <pc:docMk/>
          <pc:sldMk cId="651648861" sldId="274"/>
        </pc:sldMkLst>
      </pc:sldChg>
      <pc:sldChg chg="delSp add del mod">
        <pc:chgData name="Nydia Catalina Reyes Suarez" userId="5b996402-5ec0-4ad3-94f1-0f4c9cd1317a" providerId="ADAL" clId="{08840093-E242-40C1-9301-BA8F452B203E}" dt="2025-09-22T10:14:31.445" v="295" actId="47"/>
        <pc:sldMkLst>
          <pc:docMk/>
          <pc:sldMk cId="1349114570" sldId="275"/>
        </pc:sldMkLst>
        <pc:picChg chg="del">
          <ac:chgData name="Nydia Catalina Reyes Suarez" userId="5b996402-5ec0-4ad3-94f1-0f4c9cd1317a" providerId="ADAL" clId="{08840093-E242-40C1-9301-BA8F452B203E}" dt="2025-09-22T10:14:28.695" v="294" actId="478"/>
          <ac:picMkLst>
            <pc:docMk/>
            <pc:sldMk cId="1349114570" sldId="275"/>
            <ac:picMk id="5" creationId="{D75937C3-1B0C-8C8E-ECD2-C78469D52CF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7A2048-3F04-FD4E-A848-3653A1ADDB6B}" type="datetimeFigureOut">
              <a:rPr lang="it-IT" smtClean="0"/>
              <a:t>22/09/2025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47F954-681B-7340-80E7-163F45029753}" type="slidenum">
              <a:rPr lang="it-IT" smtClean="0"/>
              <a:t>‹N›</a:t>
            </a:fld>
            <a:endParaRPr lang="it-IT"/>
          </a:p>
        </p:txBody>
      </p:sp>
    </p:spTree>
    <p:extLst>
      <p:ext uri="{BB962C8B-B14F-4D97-AF65-F5344CB8AC3E}">
        <p14:creationId xmlns:p14="http://schemas.microsoft.com/office/powerpoint/2010/main" val="3215364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47F954-681B-7340-80E7-163F45029753}" type="slidenum">
              <a:rPr kumimoji="0" lang="it-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it-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94412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Three user driven tools have been made available based on different user skills and the most common tools for marine domain users: </a:t>
            </a:r>
            <a:r>
              <a:rPr lang="en-US" sz="1200" b="0" i="0" u="none" strike="noStrike" kern="1200" baseline="0" dirty="0" err="1">
                <a:solidFill>
                  <a:schemeClr val="tx1"/>
                </a:solidFill>
                <a:latin typeface="+mn-lt"/>
                <a:ea typeface="+mn-ea"/>
                <a:cs typeface="+mn-cs"/>
              </a:rPr>
              <a:t>WebODV</a:t>
            </a:r>
            <a:r>
              <a:rPr lang="en-US" sz="1200" b="0" i="0" u="none" strike="noStrike" kern="1200" baseline="0" dirty="0">
                <a:solidFill>
                  <a:schemeClr val="tx1"/>
                </a:solidFill>
                <a:latin typeface="+mn-lt"/>
                <a:ea typeface="+mn-ea"/>
                <a:cs typeface="+mn-cs"/>
              </a:rPr>
              <a:t> access, </a:t>
            </a:r>
            <a:r>
              <a:rPr lang="en-US" sz="1200" b="0" i="0" u="none" strike="noStrike" kern="1200" baseline="0" dirty="0" err="1">
                <a:solidFill>
                  <a:schemeClr val="tx1"/>
                </a:solidFill>
                <a:latin typeface="+mn-lt"/>
                <a:ea typeface="+mn-ea"/>
                <a:cs typeface="+mn-cs"/>
              </a:rPr>
              <a:t>jupyter</a:t>
            </a:r>
            <a:r>
              <a:rPr lang="en-US" sz="1200" b="0" i="0" u="none" strike="noStrike" kern="1200" baseline="0" dirty="0">
                <a:solidFill>
                  <a:schemeClr val="tx1"/>
                </a:solidFill>
                <a:latin typeface="+mn-lt"/>
                <a:ea typeface="+mn-ea"/>
                <a:cs typeface="+mn-cs"/>
              </a:rPr>
              <a:t> notebooks to access ICOS data and the ERDDAP navigator.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1) The </a:t>
            </a:r>
            <a:r>
              <a:rPr lang="en-US" sz="1200" b="0" i="0" u="none" strike="noStrike" kern="1200" baseline="0" dirty="0" err="1">
                <a:solidFill>
                  <a:schemeClr val="tx1"/>
                </a:solidFill>
                <a:latin typeface="+mn-lt"/>
                <a:ea typeface="+mn-ea"/>
                <a:cs typeface="+mn-cs"/>
              </a:rPr>
              <a:t>webODV</a:t>
            </a:r>
            <a:r>
              <a:rPr lang="en-US" sz="1200" b="0" i="0" u="none" strike="noStrike" kern="1200" baseline="0" dirty="0">
                <a:solidFill>
                  <a:schemeClr val="tx1"/>
                </a:solidFill>
                <a:latin typeface="+mn-lt"/>
                <a:ea typeface="+mn-ea"/>
                <a:cs typeface="+mn-cs"/>
              </a:rPr>
              <a:t> application has been linked to the Downstream VRE for the extraction, analysis, exploration and visualization of oceanographic and other environmental data. This version is restricted for Argo (TS &amp; BGC) and </a:t>
            </a:r>
            <a:r>
              <a:rPr lang="en-US" sz="1200" b="0" i="0" u="none" strike="noStrike" kern="1200" baseline="0" dirty="0" err="1">
                <a:solidFill>
                  <a:schemeClr val="tx1"/>
                </a:solidFill>
                <a:latin typeface="+mn-lt"/>
                <a:ea typeface="+mn-ea"/>
                <a:cs typeface="+mn-cs"/>
              </a:rPr>
              <a:t>SeaDataNet</a:t>
            </a:r>
            <a:r>
              <a:rPr lang="en-US" sz="1200" b="0" i="0" u="none" strike="noStrike" kern="1200" baseline="0" dirty="0">
                <a:solidFill>
                  <a:schemeClr val="tx1"/>
                </a:solidFill>
                <a:latin typeface="+mn-lt"/>
                <a:ea typeface="+mn-ea"/>
                <a:cs typeface="+mn-cs"/>
              </a:rPr>
              <a:t> (TS) products. </a:t>
            </a:r>
          </a:p>
          <a:p>
            <a:r>
              <a:rPr lang="en-US" sz="1200" b="0" i="0" u="none" strike="noStrike" kern="1200" baseline="0" dirty="0">
                <a:solidFill>
                  <a:schemeClr val="tx1"/>
                </a:solidFill>
                <a:latin typeface="+mn-lt"/>
                <a:ea typeface="+mn-ea"/>
                <a:cs typeface="+mn-cs"/>
              </a:rPr>
              <a:t>2) This open-source web application (https://github.com/nodc-it/ERDDAPNavigator) allows the user to navigate within different ERDDAP servers giving the freedom of exploring, merge, load, edit and manually quality control (QC) datasets by exploiting ERDDAP RESTful API. </a:t>
            </a:r>
          </a:p>
          <a:p>
            <a:r>
              <a:rPr lang="en-US" sz="1200" b="0" i="0" u="none" strike="noStrike" kern="1200" baseline="0" dirty="0">
                <a:solidFill>
                  <a:schemeClr val="tx1"/>
                </a:solidFill>
                <a:latin typeface="+mn-lt"/>
                <a:ea typeface="+mn-ea"/>
                <a:cs typeface="+mn-cs"/>
              </a:rPr>
              <a:t>3) Implementing the </a:t>
            </a:r>
            <a:r>
              <a:rPr lang="en-US" sz="1200" b="0" i="0" u="none" strike="noStrike" kern="1200" baseline="0" dirty="0" err="1">
                <a:solidFill>
                  <a:schemeClr val="tx1"/>
                </a:solidFill>
                <a:latin typeface="+mn-lt"/>
                <a:ea typeface="+mn-ea"/>
                <a:cs typeface="+mn-cs"/>
              </a:rPr>
              <a:t>ICOScp</a:t>
            </a:r>
            <a:r>
              <a:rPr lang="en-US" sz="1200" b="0" i="0" u="none" strike="noStrike" kern="1200" baseline="0" dirty="0">
                <a:solidFill>
                  <a:schemeClr val="tx1"/>
                </a:solidFill>
                <a:latin typeface="+mn-lt"/>
                <a:ea typeface="+mn-ea"/>
                <a:cs typeface="+mn-cs"/>
              </a:rPr>
              <a:t> python library in the VRE by means of </a:t>
            </a:r>
            <a:r>
              <a:rPr lang="en-US" sz="1200" b="0" i="0" u="none" strike="noStrike" kern="1200" baseline="0" dirty="0" err="1">
                <a:solidFill>
                  <a:schemeClr val="tx1"/>
                </a:solidFill>
                <a:latin typeface="+mn-lt"/>
                <a:ea typeface="+mn-ea"/>
                <a:cs typeface="+mn-cs"/>
              </a:rPr>
              <a:t>jupyter</a:t>
            </a:r>
            <a:r>
              <a:rPr lang="en-US" sz="1200" b="0" i="0" u="none" strike="noStrike" kern="1200" baseline="0" dirty="0">
                <a:solidFill>
                  <a:schemeClr val="tx1"/>
                </a:solidFill>
                <a:latin typeface="+mn-lt"/>
                <a:ea typeface="+mn-ea"/>
                <a:cs typeface="+mn-cs"/>
              </a:rPr>
              <a:t> notebooks allows the user to explore ICOS data </a:t>
            </a:r>
            <a:endParaRPr lang="en-GB" dirty="0"/>
          </a:p>
        </p:txBody>
      </p:sp>
      <p:sp>
        <p:nvSpPr>
          <p:cNvPr id="4" name="Slide Number Placeholder 3"/>
          <p:cNvSpPr>
            <a:spLocks noGrp="1"/>
          </p:cNvSpPr>
          <p:nvPr>
            <p:ph type="sldNum" sz="quarter" idx="5"/>
          </p:nvPr>
        </p:nvSpPr>
        <p:spPr/>
        <p:txBody>
          <a:bodyPr/>
          <a:lstStyle/>
          <a:p>
            <a:fld id="{8347F954-681B-7340-80E7-163F45029753}" type="slidenum">
              <a:rPr lang="it-IT" smtClean="0"/>
              <a:t>4</a:t>
            </a:fld>
            <a:endParaRPr lang="it-IT"/>
          </a:p>
        </p:txBody>
      </p:sp>
    </p:spTree>
    <p:extLst>
      <p:ext uri="{BB962C8B-B14F-4D97-AF65-F5344CB8AC3E}">
        <p14:creationId xmlns:p14="http://schemas.microsoft.com/office/powerpoint/2010/main" val="4697053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2C372EFD-DFA2-3DA0-BC65-F69657448554}"/>
              </a:ext>
            </a:extLst>
          </p:cNvPr>
          <p:cNvPicPr>
            <a:picLocks noChangeAspect="1"/>
          </p:cNvPicPr>
          <p:nvPr userDrawn="1"/>
        </p:nvPicPr>
        <p:blipFill>
          <a:blip r:embed="rId2"/>
          <a:stretch>
            <a:fillRect/>
          </a:stretch>
        </p:blipFill>
        <p:spPr>
          <a:xfrm>
            <a:off x="-16000" y="-9000"/>
            <a:ext cx="12224000" cy="6876000"/>
          </a:xfrm>
          <a:prstGeom prst="rect">
            <a:avLst/>
          </a:prstGeom>
        </p:spPr>
      </p:pic>
      <p:sp>
        <p:nvSpPr>
          <p:cNvPr id="10" name="Titolo 1">
            <a:extLst>
              <a:ext uri="{FF2B5EF4-FFF2-40B4-BE49-F238E27FC236}">
                <a16:creationId xmlns:a16="http://schemas.microsoft.com/office/drawing/2014/main" id="{6FE22C99-576F-DC95-D9E5-3A2A77F7EDB3}"/>
              </a:ext>
            </a:extLst>
          </p:cNvPr>
          <p:cNvSpPr>
            <a:spLocks noGrp="1"/>
          </p:cNvSpPr>
          <p:nvPr>
            <p:ph type="ctrTitle"/>
          </p:nvPr>
        </p:nvSpPr>
        <p:spPr>
          <a:xfrm>
            <a:off x="296562" y="304799"/>
            <a:ext cx="9680558" cy="518161"/>
          </a:xfrm>
          <a:prstGeom prst="rect">
            <a:avLst/>
          </a:prstGeom>
        </p:spPr>
        <p:txBody>
          <a:bodyPr anchor="t"/>
          <a:lstStyle>
            <a:lvl1pPr>
              <a:defRPr sz="3200" b="0" i="0">
                <a:solidFill>
                  <a:srgbClr val="59A34D"/>
                </a:solidFill>
                <a:latin typeface="Calibri Light" panose="020F0302020204030204" pitchFamily="34" charset="0"/>
                <a:cs typeface="Calibri Light" panose="020F0302020204030204" pitchFamily="34" charset="0"/>
              </a:defRPr>
            </a:lvl1pPr>
          </a:lstStyle>
          <a:p>
            <a:endParaRPr lang="it-IT" dirty="0"/>
          </a:p>
        </p:txBody>
      </p:sp>
      <p:sp>
        <p:nvSpPr>
          <p:cNvPr id="11" name="Segnaposto contenuto 2">
            <a:extLst>
              <a:ext uri="{FF2B5EF4-FFF2-40B4-BE49-F238E27FC236}">
                <a16:creationId xmlns:a16="http://schemas.microsoft.com/office/drawing/2014/main" id="{05F1D79E-7FE1-1833-5018-EAAC4CF9F1CC}"/>
              </a:ext>
            </a:extLst>
          </p:cNvPr>
          <p:cNvSpPr>
            <a:spLocks noGrp="1"/>
          </p:cNvSpPr>
          <p:nvPr>
            <p:ph idx="1"/>
          </p:nvPr>
        </p:nvSpPr>
        <p:spPr>
          <a:xfrm>
            <a:off x="296562" y="1209040"/>
            <a:ext cx="11529678" cy="4685133"/>
          </a:xfrm>
        </p:spPr>
        <p:txBody>
          <a:bodyPr/>
          <a:lstStyle>
            <a:lvl1pPr marL="228600" indent="-228600">
              <a:buFontTx/>
              <a:buBlip>
                <a:blip r:embed="rId3"/>
              </a:buBlip>
              <a:defRPr b="0" i="0">
                <a:latin typeface="Calibri" panose="020F0502020204030204" pitchFamily="34" charset="0"/>
                <a:cs typeface="Calibri" panose="020F0502020204030204" pitchFamily="34" charset="0"/>
              </a:defRPr>
            </a:lvl1pPr>
          </a:lstStyle>
          <a:p>
            <a:endParaRPr lang="it-IT" dirty="0"/>
          </a:p>
        </p:txBody>
      </p:sp>
      <p:sp>
        <p:nvSpPr>
          <p:cNvPr id="22" name="CasellaDiTesto 21">
            <a:extLst>
              <a:ext uri="{FF2B5EF4-FFF2-40B4-BE49-F238E27FC236}">
                <a16:creationId xmlns:a16="http://schemas.microsoft.com/office/drawing/2014/main" id="{ECA6C794-CC9B-1AB8-2744-0525C8A79161}"/>
              </a:ext>
            </a:extLst>
          </p:cNvPr>
          <p:cNvSpPr txBox="1"/>
          <p:nvPr userDrawn="1"/>
        </p:nvSpPr>
        <p:spPr>
          <a:xfrm>
            <a:off x="11421686" y="6481691"/>
            <a:ext cx="394393" cy="276999"/>
          </a:xfrm>
          <a:prstGeom prst="rect">
            <a:avLst/>
          </a:prstGeom>
          <a:noFill/>
        </p:spPr>
        <p:txBody>
          <a:bodyPr wrap="square">
            <a:spAutoFit/>
          </a:bodyPr>
          <a:lstStyle/>
          <a:p>
            <a:pPr algn="r"/>
            <a:fld id="{8C5CA0F7-5B21-D445-A578-BDE69A6BF55F}" type="slidenum">
              <a:rPr lang="it-IT" sz="1200" b="0" i="0" smtClean="0">
                <a:solidFill>
                  <a:schemeClr val="bg1"/>
                </a:solidFill>
                <a:latin typeface="Calibri Light" panose="020F0302020204030204" pitchFamily="34" charset="0"/>
                <a:cs typeface="Calibri Light" panose="020F0302020204030204" pitchFamily="34" charset="0"/>
              </a:rPr>
              <a:pPr algn="r"/>
              <a:t>‹N›</a:t>
            </a:fld>
            <a:endParaRPr lang="it-IT" b="0" i="0" dirty="0">
              <a:solidFill>
                <a:schemeClr val="bg1"/>
              </a:solidFill>
              <a:latin typeface="Calibri Light" panose="020F0302020204030204" pitchFamily="34" charset="0"/>
              <a:cs typeface="Calibri Light" panose="020F0302020204030204" pitchFamily="34" charset="0"/>
            </a:endParaRPr>
          </a:p>
        </p:txBody>
      </p:sp>
      <p:sp>
        <p:nvSpPr>
          <p:cNvPr id="4" name="Sottotitolo 2">
            <a:extLst>
              <a:ext uri="{FF2B5EF4-FFF2-40B4-BE49-F238E27FC236}">
                <a16:creationId xmlns:a16="http://schemas.microsoft.com/office/drawing/2014/main" id="{FC4F10D2-FAFB-4B8F-9D50-07A596D7DDAA}"/>
              </a:ext>
            </a:extLst>
          </p:cNvPr>
          <p:cNvSpPr>
            <a:spLocks noGrp="1"/>
          </p:cNvSpPr>
          <p:nvPr>
            <p:ph type="subTitle" idx="10" hasCustomPrompt="1"/>
          </p:nvPr>
        </p:nvSpPr>
        <p:spPr>
          <a:xfrm>
            <a:off x="375921" y="6384022"/>
            <a:ext cx="3657236" cy="473977"/>
          </a:xfrm>
        </p:spPr>
        <p:txBody>
          <a:bodyPr anchor="ct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it-IT" sz="1200" b="0" i="0" u="none" strike="noStrike" kern="1200" cap="none" spc="0" normalizeH="0" baseline="0" dirty="0">
                <a:ln>
                  <a:noFill/>
                </a:ln>
                <a:solidFill>
                  <a:schemeClr val="bg1"/>
                </a:solidFill>
                <a:effectLst/>
                <a:uLnTx/>
                <a:uFillTx/>
                <a:latin typeface="Calibri Light" panose="020F0302020204030204" pitchFamily="34" charset="0"/>
                <a:ea typeface="+mn-ea"/>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200" b="0" i="0" u="none" strike="noStrike" kern="1200" cap="none" spc="0" normalizeH="0" baseline="0" noProof="0" dirty="0">
                <a:ln>
                  <a:noFill/>
                </a:ln>
                <a:solidFill>
                  <a:schemeClr val="bg1"/>
                </a:solidFill>
                <a:effectLst/>
                <a:uLnTx/>
                <a:uFillTx/>
                <a:latin typeface="Calibri Light" panose="020F0302020204030204" pitchFamily="34" charset="0"/>
                <a:ea typeface="+mn-ea"/>
                <a:cs typeface="Calibri Light" panose="020F0302020204030204" pitchFamily="34" charset="0"/>
              </a:rPr>
              <a:t>ITINERIS 3rd general meeting – Rome, 25-26/09/2025</a:t>
            </a:r>
          </a:p>
        </p:txBody>
      </p:sp>
    </p:spTree>
    <p:extLst>
      <p:ext uri="{BB962C8B-B14F-4D97-AF65-F5344CB8AC3E}">
        <p14:creationId xmlns:p14="http://schemas.microsoft.com/office/powerpoint/2010/main" val="713280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849F8C5-7691-74AD-B9BE-82AEE4AEC7C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F1459FF9-94AB-4408-448A-6278CCC685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5A3B7D3A-CF6E-90CB-8F90-2637A2A344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D392CEB-B462-D679-FAD7-97C155F3A839}"/>
              </a:ext>
            </a:extLst>
          </p:cNvPr>
          <p:cNvSpPr>
            <a:spLocks noGrp="1"/>
          </p:cNvSpPr>
          <p:nvPr>
            <p:ph type="dt" sz="half" idx="10"/>
          </p:nvPr>
        </p:nvSpPr>
        <p:spPr/>
        <p:txBody>
          <a:bodyPr/>
          <a:lstStyle/>
          <a:p>
            <a:fld id="{AD28F4B5-99AC-FE42-ABEF-6D249824159C}" type="datetime1">
              <a:rPr lang="it-IT" smtClean="0"/>
              <a:t>22/09/2025</a:t>
            </a:fld>
            <a:endParaRPr lang="it-IT"/>
          </a:p>
        </p:txBody>
      </p:sp>
      <p:sp>
        <p:nvSpPr>
          <p:cNvPr id="6" name="Segnaposto piè di pagina 5">
            <a:extLst>
              <a:ext uri="{FF2B5EF4-FFF2-40B4-BE49-F238E27FC236}">
                <a16:creationId xmlns:a16="http://schemas.microsoft.com/office/drawing/2014/main" id="{D48086FF-4276-1AF7-38A8-649CCEB290CC}"/>
              </a:ext>
            </a:extLst>
          </p:cNvPr>
          <p:cNvSpPr>
            <a:spLocks noGrp="1"/>
          </p:cNvSpPr>
          <p:nvPr>
            <p:ph type="ftr" sz="quarter" idx="11"/>
          </p:nvPr>
        </p:nvSpPr>
        <p:spPr>
          <a:xfrm>
            <a:off x="4038600" y="6356350"/>
            <a:ext cx="4114800" cy="365125"/>
          </a:xfrm>
          <a:prstGeom prst="rect">
            <a:avLst/>
          </a:prstGeom>
        </p:spPr>
        <p:txBody>
          <a:bodyPr/>
          <a:lstStyle/>
          <a:p>
            <a:endParaRPr lang="it-IT" dirty="0"/>
          </a:p>
        </p:txBody>
      </p:sp>
      <p:sp>
        <p:nvSpPr>
          <p:cNvPr id="7" name="Segnaposto numero diapositiva 6">
            <a:extLst>
              <a:ext uri="{FF2B5EF4-FFF2-40B4-BE49-F238E27FC236}">
                <a16:creationId xmlns:a16="http://schemas.microsoft.com/office/drawing/2014/main" id="{DB46AB81-1F6F-F967-FBBC-E5EB423E3E0D}"/>
              </a:ext>
            </a:extLst>
          </p:cNvPr>
          <p:cNvSpPr>
            <a:spLocks noGrp="1"/>
          </p:cNvSpPr>
          <p:nvPr>
            <p:ph type="sldNum" sz="quarter" idx="12"/>
          </p:nvPr>
        </p:nvSpPr>
        <p:spPr/>
        <p:txBody>
          <a:bodyPr/>
          <a:lstStyle/>
          <a:p>
            <a:fld id="{8C5CA0F7-5B21-D445-A578-BDE69A6BF55F}" type="slidenum">
              <a:rPr lang="it-IT" smtClean="0"/>
              <a:t>‹N›</a:t>
            </a:fld>
            <a:endParaRPr lang="it-IT"/>
          </a:p>
        </p:txBody>
      </p:sp>
    </p:spTree>
    <p:extLst>
      <p:ext uri="{BB962C8B-B14F-4D97-AF65-F5344CB8AC3E}">
        <p14:creationId xmlns:p14="http://schemas.microsoft.com/office/powerpoint/2010/main" val="244261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A54B62B1-1BC6-C195-3C13-4B926BD99210}"/>
              </a:ext>
            </a:extLst>
          </p:cNvPr>
          <p:cNvSpPr>
            <a:spLocks noGrp="1"/>
          </p:cNvSpPr>
          <p:nvPr>
            <p:ph type="title" orient="vert"/>
          </p:nvPr>
        </p:nvSpPr>
        <p:spPr>
          <a:xfrm>
            <a:off x="8724900" y="365125"/>
            <a:ext cx="2628900" cy="5811838"/>
          </a:xfrm>
          <a:prstGeom prst="rect">
            <a:avLst/>
          </a:prstGeo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65C7FECB-0986-D139-3F58-50CE13521002}"/>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41E27E1-7C84-DE9E-52E9-5A3B49B6DB58}"/>
              </a:ext>
            </a:extLst>
          </p:cNvPr>
          <p:cNvSpPr>
            <a:spLocks noGrp="1"/>
          </p:cNvSpPr>
          <p:nvPr>
            <p:ph type="dt" sz="half" idx="10"/>
          </p:nvPr>
        </p:nvSpPr>
        <p:spPr/>
        <p:txBody>
          <a:bodyPr/>
          <a:lstStyle/>
          <a:p>
            <a:fld id="{541294D8-D073-1D41-B46E-A1A098C57DDA}" type="datetime1">
              <a:rPr lang="it-IT" smtClean="0"/>
              <a:t>22/09/2025</a:t>
            </a:fld>
            <a:endParaRPr lang="it-IT"/>
          </a:p>
        </p:txBody>
      </p:sp>
      <p:sp>
        <p:nvSpPr>
          <p:cNvPr id="5" name="Segnaposto piè di pagina 4">
            <a:extLst>
              <a:ext uri="{FF2B5EF4-FFF2-40B4-BE49-F238E27FC236}">
                <a16:creationId xmlns:a16="http://schemas.microsoft.com/office/drawing/2014/main" id="{B75324F2-13F5-9E73-DF2B-1DAD21B6CA08}"/>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a:extLst>
              <a:ext uri="{FF2B5EF4-FFF2-40B4-BE49-F238E27FC236}">
                <a16:creationId xmlns:a16="http://schemas.microsoft.com/office/drawing/2014/main" id="{A9CC9C80-FADA-D187-AE6C-0BFD8A0D74A6}"/>
              </a:ext>
            </a:extLst>
          </p:cNvPr>
          <p:cNvSpPr>
            <a:spLocks noGrp="1"/>
          </p:cNvSpPr>
          <p:nvPr>
            <p:ph type="sldNum" sz="quarter" idx="12"/>
          </p:nvPr>
        </p:nvSpPr>
        <p:spPr/>
        <p:txBody>
          <a:bodyPr/>
          <a:lstStyle/>
          <a:p>
            <a:fld id="{8C5CA0F7-5B21-D445-A578-BDE69A6BF55F}" type="slidenum">
              <a:rPr lang="it-IT" smtClean="0"/>
              <a:t>‹N›</a:t>
            </a:fld>
            <a:endParaRPr lang="it-IT"/>
          </a:p>
        </p:txBody>
      </p:sp>
    </p:spTree>
    <p:extLst>
      <p:ext uri="{BB962C8B-B14F-4D97-AF65-F5344CB8AC3E}">
        <p14:creationId xmlns:p14="http://schemas.microsoft.com/office/powerpoint/2010/main" val="3382573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10" name="Titolo 1">
            <a:extLst>
              <a:ext uri="{FF2B5EF4-FFF2-40B4-BE49-F238E27FC236}">
                <a16:creationId xmlns:a16="http://schemas.microsoft.com/office/drawing/2014/main" id="{6FE22C99-576F-DC95-D9E5-3A2A77F7EDB3}"/>
              </a:ext>
            </a:extLst>
          </p:cNvPr>
          <p:cNvSpPr>
            <a:spLocks noGrp="1"/>
          </p:cNvSpPr>
          <p:nvPr>
            <p:ph type="ctrTitle"/>
          </p:nvPr>
        </p:nvSpPr>
        <p:spPr>
          <a:xfrm>
            <a:off x="296562" y="304799"/>
            <a:ext cx="9680558" cy="518161"/>
          </a:xfrm>
          <a:prstGeom prst="rect">
            <a:avLst/>
          </a:prstGeom>
        </p:spPr>
        <p:txBody>
          <a:bodyPr anchor="t"/>
          <a:lstStyle>
            <a:lvl1pPr>
              <a:defRPr sz="3200" b="0" i="0">
                <a:solidFill>
                  <a:srgbClr val="59A34D"/>
                </a:solidFill>
                <a:latin typeface="Calibri Light" panose="020F0302020204030204" pitchFamily="34" charset="0"/>
                <a:cs typeface="Calibri Light" panose="020F0302020204030204" pitchFamily="34" charset="0"/>
              </a:defRPr>
            </a:lvl1pPr>
          </a:lstStyle>
          <a:p>
            <a:endParaRPr lang="it-IT" dirty="0"/>
          </a:p>
        </p:txBody>
      </p:sp>
      <p:sp>
        <p:nvSpPr>
          <p:cNvPr id="11" name="Segnaposto contenuto 2">
            <a:extLst>
              <a:ext uri="{FF2B5EF4-FFF2-40B4-BE49-F238E27FC236}">
                <a16:creationId xmlns:a16="http://schemas.microsoft.com/office/drawing/2014/main" id="{05F1D79E-7FE1-1833-5018-EAAC4CF9F1CC}"/>
              </a:ext>
            </a:extLst>
          </p:cNvPr>
          <p:cNvSpPr>
            <a:spLocks noGrp="1"/>
          </p:cNvSpPr>
          <p:nvPr>
            <p:ph idx="1"/>
          </p:nvPr>
        </p:nvSpPr>
        <p:spPr>
          <a:xfrm>
            <a:off x="296562" y="1209040"/>
            <a:ext cx="11529678" cy="4685133"/>
          </a:xfrm>
        </p:spPr>
        <p:txBody>
          <a:bodyPr/>
          <a:lstStyle>
            <a:lvl1pPr marL="228600" indent="-228600">
              <a:buFontTx/>
              <a:buBlip>
                <a:blip r:embed="rId2"/>
              </a:buBlip>
              <a:defRPr b="0" i="0">
                <a:latin typeface="Calibri" panose="020F0502020204030204" pitchFamily="34" charset="0"/>
                <a:cs typeface="Calibri" panose="020F0502020204030204" pitchFamily="34" charset="0"/>
              </a:defRPr>
            </a:lvl1pPr>
          </a:lstStyle>
          <a:p>
            <a:endParaRPr lang="it-IT" dirty="0"/>
          </a:p>
        </p:txBody>
      </p:sp>
      <p:sp>
        <p:nvSpPr>
          <p:cNvPr id="22" name="CasellaDiTesto 21">
            <a:extLst>
              <a:ext uri="{FF2B5EF4-FFF2-40B4-BE49-F238E27FC236}">
                <a16:creationId xmlns:a16="http://schemas.microsoft.com/office/drawing/2014/main" id="{ECA6C794-CC9B-1AB8-2744-0525C8A79161}"/>
              </a:ext>
            </a:extLst>
          </p:cNvPr>
          <p:cNvSpPr txBox="1"/>
          <p:nvPr userDrawn="1"/>
        </p:nvSpPr>
        <p:spPr>
          <a:xfrm>
            <a:off x="11421686" y="6481691"/>
            <a:ext cx="394393" cy="276999"/>
          </a:xfrm>
          <a:prstGeom prst="rect">
            <a:avLst/>
          </a:prstGeom>
          <a:noFill/>
        </p:spPr>
        <p:txBody>
          <a:bodyPr wrap="square">
            <a:spAutoFit/>
          </a:bodyPr>
          <a:lstStyle/>
          <a:p>
            <a:pPr algn="r"/>
            <a:fld id="{8C5CA0F7-5B21-D445-A578-BDE69A6BF55F}" type="slidenum">
              <a:rPr lang="it-IT" sz="1200" b="0" i="0" smtClean="0">
                <a:solidFill>
                  <a:schemeClr val="bg1"/>
                </a:solidFill>
                <a:latin typeface="Calibri Light" panose="020F0302020204030204" pitchFamily="34" charset="0"/>
                <a:cs typeface="Calibri Light" panose="020F0302020204030204" pitchFamily="34" charset="0"/>
              </a:rPr>
              <a:pPr algn="r"/>
              <a:t>‹N›</a:t>
            </a:fld>
            <a:endParaRPr lang="it-IT" b="0" i="0" dirty="0">
              <a:solidFill>
                <a:schemeClr val="bg1"/>
              </a:solidFill>
              <a:latin typeface="Calibri Light" panose="020F0302020204030204" pitchFamily="34" charset="0"/>
              <a:cs typeface="Calibri Light" panose="020F0302020204030204" pitchFamily="34" charset="0"/>
            </a:endParaRPr>
          </a:p>
        </p:txBody>
      </p:sp>
      <p:grpSp>
        <p:nvGrpSpPr>
          <p:cNvPr id="5" name="Gruppo 4">
            <a:extLst>
              <a:ext uri="{FF2B5EF4-FFF2-40B4-BE49-F238E27FC236}">
                <a16:creationId xmlns:a16="http://schemas.microsoft.com/office/drawing/2014/main" id="{F6737C0A-6920-8FCC-5384-0F1A2027F80C}"/>
              </a:ext>
            </a:extLst>
          </p:cNvPr>
          <p:cNvGrpSpPr/>
          <p:nvPr userDrawn="1"/>
        </p:nvGrpSpPr>
        <p:grpSpPr>
          <a:xfrm>
            <a:off x="9984216" y="316085"/>
            <a:ext cx="2021860" cy="445716"/>
            <a:chOff x="9984216" y="316085"/>
            <a:chExt cx="2021860" cy="445716"/>
          </a:xfrm>
        </p:grpSpPr>
        <p:sp>
          <p:nvSpPr>
            <p:cNvPr id="4" name="Rettangolo 3">
              <a:extLst>
                <a:ext uri="{FF2B5EF4-FFF2-40B4-BE49-F238E27FC236}">
                  <a16:creationId xmlns:a16="http://schemas.microsoft.com/office/drawing/2014/main" id="{4A57BDA0-1AE9-CF67-8571-09B2CCF200EE}"/>
                </a:ext>
              </a:extLst>
            </p:cNvPr>
            <p:cNvSpPr/>
            <p:nvPr userDrawn="1"/>
          </p:nvSpPr>
          <p:spPr>
            <a:xfrm>
              <a:off x="9984216" y="387626"/>
              <a:ext cx="2021860" cy="3741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Immagine 2" descr="Immagine che contiene Elementi grafici, Carattere, logo, grafica&#10;&#10;Descrizione generata automaticamente">
              <a:extLst>
                <a:ext uri="{FF2B5EF4-FFF2-40B4-BE49-F238E27FC236}">
                  <a16:creationId xmlns:a16="http://schemas.microsoft.com/office/drawing/2014/main" id="{6D351AD8-6770-EDF0-6E3B-EC7CA2212757}"/>
                </a:ext>
              </a:extLst>
            </p:cNvPr>
            <p:cNvPicPr>
              <a:picLocks noChangeAspect="1"/>
            </p:cNvPicPr>
            <p:nvPr userDrawn="1"/>
          </p:nvPicPr>
          <p:blipFill>
            <a:blip r:embed="rId3"/>
            <a:stretch>
              <a:fillRect/>
            </a:stretch>
          </p:blipFill>
          <p:spPr>
            <a:xfrm>
              <a:off x="10046693" y="316085"/>
              <a:ext cx="1959383" cy="445716"/>
            </a:xfrm>
            <a:prstGeom prst="rect">
              <a:avLst/>
            </a:prstGeom>
          </p:spPr>
        </p:pic>
      </p:grpSp>
    </p:spTree>
    <p:extLst>
      <p:ext uri="{BB962C8B-B14F-4D97-AF65-F5344CB8AC3E}">
        <p14:creationId xmlns:p14="http://schemas.microsoft.com/office/powerpoint/2010/main" val="38593406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498525AB-C830-3C79-87F2-71AE81AFA760}"/>
              </a:ext>
            </a:extLst>
          </p:cNvPr>
          <p:cNvPicPr>
            <a:picLocks noChangeAspect="1"/>
          </p:cNvPicPr>
          <p:nvPr userDrawn="1"/>
        </p:nvPicPr>
        <p:blipFill>
          <a:blip r:embed="rId2"/>
          <a:stretch>
            <a:fillRect/>
          </a:stretch>
        </p:blipFill>
        <p:spPr>
          <a:xfrm>
            <a:off x="-16000" y="-9000"/>
            <a:ext cx="12224000" cy="6876000"/>
          </a:xfrm>
          <a:prstGeom prst="rect">
            <a:avLst/>
          </a:prstGeom>
        </p:spPr>
      </p:pic>
      <p:sp>
        <p:nvSpPr>
          <p:cNvPr id="15" name="Titolo 1">
            <a:extLst>
              <a:ext uri="{FF2B5EF4-FFF2-40B4-BE49-F238E27FC236}">
                <a16:creationId xmlns:a16="http://schemas.microsoft.com/office/drawing/2014/main" id="{0BA9FA4A-0364-1F97-E830-4F6B8E0F9F32}"/>
              </a:ext>
            </a:extLst>
          </p:cNvPr>
          <p:cNvSpPr>
            <a:spLocks noGrp="1"/>
          </p:cNvSpPr>
          <p:nvPr>
            <p:ph type="ctrTitle"/>
          </p:nvPr>
        </p:nvSpPr>
        <p:spPr>
          <a:xfrm>
            <a:off x="580768" y="1483359"/>
            <a:ext cx="6388444" cy="2519681"/>
          </a:xfrm>
          <a:prstGeom prst="rect">
            <a:avLst/>
          </a:prstGeom>
        </p:spPr>
        <p:txBody>
          <a:bodyPr anchor="b"/>
          <a:lstStyle>
            <a:lvl1pPr>
              <a:defRPr b="0" i="0">
                <a:solidFill>
                  <a:srgbClr val="59A34D"/>
                </a:solidFill>
                <a:latin typeface="Calibri Light" panose="020F0302020204030204" pitchFamily="34" charset="0"/>
                <a:cs typeface="Calibri Light" panose="020F0302020204030204" pitchFamily="34" charset="0"/>
              </a:defRPr>
            </a:lvl1pPr>
          </a:lstStyle>
          <a:p>
            <a:endParaRPr lang="it-IT" dirty="0"/>
          </a:p>
        </p:txBody>
      </p:sp>
      <p:sp>
        <p:nvSpPr>
          <p:cNvPr id="16" name="Sottotitolo 2">
            <a:extLst>
              <a:ext uri="{FF2B5EF4-FFF2-40B4-BE49-F238E27FC236}">
                <a16:creationId xmlns:a16="http://schemas.microsoft.com/office/drawing/2014/main" id="{E78C18E8-8083-C600-54EB-39D378932D71}"/>
              </a:ext>
            </a:extLst>
          </p:cNvPr>
          <p:cNvSpPr>
            <a:spLocks noGrp="1"/>
          </p:cNvSpPr>
          <p:nvPr>
            <p:ph type="subTitle" idx="1"/>
          </p:nvPr>
        </p:nvSpPr>
        <p:spPr>
          <a:xfrm>
            <a:off x="580768" y="4156813"/>
            <a:ext cx="6388444" cy="1134196"/>
          </a:xfrm>
        </p:spPr>
        <p:txBody>
          <a:bodyPr/>
          <a:lstStyle>
            <a:lvl1pPr>
              <a:defRPr b="0" i="0">
                <a:latin typeface="Calibri Light" panose="020F0302020204030204" pitchFamily="34" charset="0"/>
                <a:cs typeface="Calibri Light" panose="020F0302020204030204" pitchFamily="34" charset="0"/>
              </a:defRPr>
            </a:lvl1pPr>
          </a:lstStyle>
          <a:p>
            <a:endParaRPr lang="it-IT" dirty="0"/>
          </a:p>
        </p:txBody>
      </p:sp>
    </p:spTree>
    <p:extLst>
      <p:ext uri="{BB962C8B-B14F-4D97-AF65-F5344CB8AC3E}">
        <p14:creationId xmlns:p14="http://schemas.microsoft.com/office/powerpoint/2010/main" val="6568395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olo e testo verticale">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2EF16809-40D3-ED78-F871-CFA0AA5177FC}"/>
              </a:ext>
            </a:extLst>
          </p:cNvPr>
          <p:cNvPicPr>
            <a:picLocks noChangeAspect="1"/>
          </p:cNvPicPr>
          <p:nvPr userDrawn="1"/>
        </p:nvPicPr>
        <p:blipFill>
          <a:blip r:embed="rId2"/>
          <a:stretch>
            <a:fillRect/>
          </a:stretch>
        </p:blipFill>
        <p:spPr>
          <a:xfrm>
            <a:off x="0" y="0"/>
            <a:ext cx="12224000" cy="6876000"/>
          </a:xfrm>
          <a:prstGeom prst="rect">
            <a:avLst/>
          </a:prstGeom>
        </p:spPr>
      </p:pic>
      <p:sp>
        <p:nvSpPr>
          <p:cNvPr id="11" name="Titolo 1">
            <a:extLst>
              <a:ext uri="{FF2B5EF4-FFF2-40B4-BE49-F238E27FC236}">
                <a16:creationId xmlns:a16="http://schemas.microsoft.com/office/drawing/2014/main" id="{11672629-8355-38A6-9063-2EF51CA39508}"/>
              </a:ext>
            </a:extLst>
          </p:cNvPr>
          <p:cNvSpPr txBox="1">
            <a:spLocks/>
          </p:cNvSpPr>
          <p:nvPr userDrawn="1"/>
        </p:nvSpPr>
        <p:spPr>
          <a:xfrm>
            <a:off x="831850" y="1709738"/>
            <a:ext cx="10515600" cy="28527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6000" b="0" i="0" u="none" strike="noStrike" kern="1200" cap="none" spc="0" normalizeH="0" baseline="0" noProof="0" dirty="0">
                <a:ln>
                  <a:noFill/>
                </a:ln>
                <a:solidFill>
                  <a:sysClr val="window" lastClr="FFFFFF"/>
                </a:solidFill>
                <a:effectLst/>
                <a:uLnTx/>
                <a:uFillTx/>
                <a:latin typeface="Calibri Light" panose="020F0302020204030204"/>
                <a:ea typeface="+mj-ea"/>
                <a:cs typeface="+mj-cs"/>
              </a:rPr>
              <a:t>THANKS!</a:t>
            </a:r>
          </a:p>
        </p:txBody>
      </p:sp>
      <p:sp>
        <p:nvSpPr>
          <p:cNvPr id="12" name="Segnaposto testo 2">
            <a:extLst>
              <a:ext uri="{FF2B5EF4-FFF2-40B4-BE49-F238E27FC236}">
                <a16:creationId xmlns:a16="http://schemas.microsoft.com/office/drawing/2014/main" id="{1AF6289D-BD1A-1F28-57DE-AE2A339C2321}"/>
              </a:ext>
            </a:extLst>
          </p:cNvPr>
          <p:cNvSpPr txBox="1">
            <a:spLocks/>
          </p:cNvSpPr>
          <p:nvPr userDrawn="1"/>
        </p:nvSpPr>
        <p:spPr>
          <a:xfrm>
            <a:off x="831850" y="4589463"/>
            <a:ext cx="10515600" cy="15001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400" kern="1200">
                <a:solidFill>
                  <a:schemeClr val="bg2"/>
                </a:solidFill>
                <a:latin typeface="+mn-lt"/>
                <a:ea typeface="+mn-ea"/>
                <a:cs typeface="+mn-cs"/>
              </a:defRPr>
            </a:lvl1pPr>
            <a:lvl2pPr marL="457200" indent="0" algn="l" defTabSz="914400" rtl="0" eaLnBrk="1" latinLnBrk="0" hangingPunct="1">
              <a:lnSpc>
                <a:spcPct val="90000"/>
              </a:lnSpc>
              <a:spcBef>
                <a:spcPts val="500"/>
              </a:spcBef>
              <a:buFontTx/>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Tx/>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Tx/>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Tx/>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it-IT" sz="24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84380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3893B33-78F3-40F3-952D-D9F8E872034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B1E92310-5929-CCCF-F30F-03C41C571C9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68D49BD1-BC17-AE31-C5A7-0DC261DD24D8}"/>
              </a:ext>
            </a:extLst>
          </p:cNvPr>
          <p:cNvSpPr>
            <a:spLocks noGrp="1"/>
          </p:cNvSpPr>
          <p:nvPr>
            <p:ph type="dt" sz="half" idx="10"/>
          </p:nvPr>
        </p:nvSpPr>
        <p:spPr/>
        <p:txBody>
          <a:bodyPr/>
          <a:lstStyle/>
          <a:p>
            <a:fld id="{BA122DBD-C304-4C42-BB6E-90D97B5BD5AC}" type="datetime1">
              <a:rPr lang="it-IT" smtClean="0"/>
              <a:t>22/09/2025</a:t>
            </a:fld>
            <a:endParaRPr lang="it-IT"/>
          </a:p>
        </p:txBody>
      </p:sp>
      <p:sp>
        <p:nvSpPr>
          <p:cNvPr id="5" name="Segnaposto piè di pagina 4">
            <a:extLst>
              <a:ext uri="{FF2B5EF4-FFF2-40B4-BE49-F238E27FC236}">
                <a16:creationId xmlns:a16="http://schemas.microsoft.com/office/drawing/2014/main" id="{572F93EF-0885-16A8-DD7D-757F35B92DBF}"/>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a:extLst>
              <a:ext uri="{FF2B5EF4-FFF2-40B4-BE49-F238E27FC236}">
                <a16:creationId xmlns:a16="http://schemas.microsoft.com/office/drawing/2014/main" id="{CAE788AC-857C-7068-ED3C-0E92AAD1029C}"/>
              </a:ext>
            </a:extLst>
          </p:cNvPr>
          <p:cNvSpPr>
            <a:spLocks noGrp="1"/>
          </p:cNvSpPr>
          <p:nvPr>
            <p:ph type="sldNum" sz="quarter" idx="12"/>
          </p:nvPr>
        </p:nvSpPr>
        <p:spPr/>
        <p:txBody>
          <a:bodyPr/>
          <a:lstStyle/>
          <a:p>
            <a:fld id="{8C5CA0F7-5B21-D445-A578-BDE69A6BF55F}" type="slidenum">
              <a:rPr lang="it-IT" smtClean="0"/>
              <a:t>‹N›</a:t>
            </a:fld>
            <a:endParaRPr lang="it-IT" dirty="0"/>
          </a:p>
        </p:txBody>
      </p:sp>
    </p:spTree>
    <p:extLst>
      <p:ext uri="{BB962C8B-B14F-4D97-AF65-F5344CB8AC3E}">
        <p14:creationId xmlns:p14="http://schemas.microsoft.com/office/powerpoint/2010/main" val="30755566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D733CC-26E8-37F7-A342-D2E89A7AF87C}"/>
              </a:ext>
            </a:extLst>
          </p:cNvPr>
          <p:cNvSpPr>
            <a:spLocks noGrp="1"/>
          </p:cNvSpPr>
          <p:nvPr>
            <p:ph type="title"/>
          </p:nvPr>
        </p:nvSpPr>
        <p:spPr>
          <a:xfrm>
            <a:off x="838200" y="365125"/>
            <a:ext cx="10515600" cy="1325563"/>
          </a:xfrm>
          <a:prstGeom prst="rect">
            <a:avLst/>
          </a:prstGeom>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07FFB86-9148-6D20-A9C9-9CD60B09B7E8}"/>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FE68AD55-8A2C-0D0D-B5AD-5BEDCDC8B047}"/>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DF9C8BF1-1EF2-0586-B1E8-D2041E71C25E}"/>
              </a:ext>
            </a:extLst>
          </p:cNvPr>
          <p:cNvSpPr>
            <a:spLocks noGrp="1"/>
          </p:cNvSpPr>
          <p:nvPr>
            <p:ph type="dt" sz="half" idx="10"/>
          </p:nvPr>
        </p:nvSpPr>
        <p:spPr/>
        <p:txBody>
          <a:bodyPr/>
          <a:lstStyle/>
          <a:p>
            <a:fld id="{8A5FC1AD-80BE-C948-8B24-05BF42E3BC30}" type="datetime1">
              <a:rPr lang="it-IT" smtClean="0"/>
              <a:t>22/09/2025</a:t>
            </a:fld>
            <a:endParaRPr lang="it-IT"/>
          </a:p>
        </p:txBody>
      </p:sp>
      <p:sp>
        <p:nvSpPr>
          <p:cNvPr id="6" name="Segnaposto piè di pagina 5">
            <a:extLst>
              <a:ext uri="{FF2B5EF4-FFF2-40B4-BE49-F238E27FC236}">
                <a16:creationId xmlns:a16="http://schemas.microsoft.com/office/drawing/2014/main" id="{177C6C12-17EA-9F8F-B1EC-3EA1AC7B612F}"/>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7" name="Segnaposto numero diapositiva 6">
            <a:extLst>
              <a:ext uri="{FF2B5EF4-FFF2-40B4-BE49-F238E27FC236}">
                <a16:creationId xmlns:a16="http://schemas.microsoft.com/office/drawing/2014/main" id="{04428F34-20EE-395B-4C75-5EFA4391AF2A}"/>
              </a:ext>
            </a:extLst>
          </p:cNvPr>
          <p:cNvSpPr>
            <a:spLocks noGrp="1"/>
          </p:cNvSpPr>
          <p:nvPr>
            <p:ph type="sldNum" sz="quarter" idx="12"/>
          </p:nvPr>
        </p:nvSpPr>
        <p:spPr/>
        <p:txBody>
          <a:bodyPr/>
          <a:lstStyle/>
          <a:p>
            <a:fld id="{8C5CA0F7-5B21-D445-A578-BDE69A6BF55F}" type="slidenum">
              <a:rPr lang="it-IT" smtClean="0"/>
              <a:t>‹N›</a:t>
            </a:fld>
            <a:endParaRPr lang="it-IT"/>
          </a:p>
        </p:txBody>
      </p:sp>
    </p:spTree>
    <p:extLst>
      <p:ext uri="{BB962C8B-B14F-4D97-AF65-F5344CB8AC3E}">
        <p14:creationId xmlns:p14="http://schemas.microsoft.com/office/powerpoint/2010/main" val="20801310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F056935-A4C6-286F-61D7-78AD83962B1E}"/>
              </a:ext>
            </a:extLst>
          </p:cNvPr>
          <p:cNvSpPr>
            <a:spLocks noGrp="1"/>
          </p:cNvSpPr>
          <p:nvPr>
            <p:ph type="title"/>
          </p:nvPr>
        </p:nvSpPr>
        <p:spPr>
          <a:xfrm>
            <a:off x="839788" y="365125"/>
            <a:ext cx="10515600" cy="1325563"/>
          </a:xfrm>
          <a:prstGeom prst="rect">
            <a:avLst/>
          </a:prstGeo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B5C61F6-6F19-2636-8BE9-DA1BCE7242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5563CD4C-0A69-FEE3-886D-DEC8C28F73AE}"/>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C5725DF8-6616-F9DE-FF4C-8C0FD64E74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247A0AEA-3887-114F-6210-C1D849B1024C}"/>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7BBE2D15-81B5-D20F-905B-0762EDAF66B3}"/>
              </a:ext>
            </a:extLst>
          </p:cNvPr>
          <p:cNvSpPr>
            <a:spLocks noGrp="1"/>
          </p:cNvSpPr>
          <p:nvPr>
            <p:ph type="dt" sz="half" idx="10"/>
          </p:nvPr>
        </p:nvSpPr>
        <p:spPr/>
        <p:txBody>
          <a:bodyPr/>
          <a:lstStyle/>
          <a:p>
            <a:fld id="{E2057D8F-6F29-8C45-85C7-FF50875FBA20}" type="datetime1">
              <a:rPr lang="it-IT" smtClean="0"/>
              <a:t>22/09/2025</a:t>
            </a:fld>
            <a:endParaRPr lang="it-IT"/>
          </a:p>
        </p:txBody>
      </p:sp>
      <p:sp>
        <p:nvSpPr>
          <p:cNvPr id="8" name="Segnaposto piè di pagina 7">
            <a:extLst>
              <a:ext uri="{FF2B5EF4-FFF2-40B4-BE49-F238E27FC236}">
                <a16:creationId xmlns:a16="http://schemas.microsoft.com/office/drawing/2014/main" id="{58DC9B83-105B-2CA8-A661-66D7878F28AE}"/>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9" name="Segnaposto numero diapositiva 8">
            <a:extLst>
              <a:ext uri="{FF2B5EF4-FFF2-40B4-BE49-F238E27FC236}">
                <a16:creationId xmlns:a16="http://schemas.microsoft.com/office/drawing/2014/main" id="{7DB0CBEF-5552-6D22-3624-F19402FF41F7}"/>
              </a:ext>
            </a:extLst>
          </p:cNvPr>
          <p:cNvSpPr>
            <a:spLocks noGrp="1"/>
          </p:cNvSpPr>
          <p:nvPr>
            <p:ph type="sldNum" sz="quarter" idx="12"/>
          </p:nvPr>
        </p:nvSpPr>
        <p:spPr/>
        <p:txBody>
          <a:bodyPr/>
          <a:lstStyle/>
          <a:p>
            <a:fld id="{8C5CA0F7-5B21-D445-A578-BDE69A6BF55F}" type="slidenum">
              <a:rPr lang="it-IT" smtClean="0"/>
              <a:t>‹N›</a:t>
            </a:fld>
            <a:endParaRPr lang="it-IT"/>
          </a:p>
        </p:txBody>
      </p:sp>
    </p:spTree>
    <p:extLst>
      <p:ext uri="{BB962C8B-B14F-4D97-AF65-F5344CB8AC3E}">
        <p14:creationId xmlns:p14="http://schemas.microsoft.com/office/powerpoint/2010/main" val="39306476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F11ACD-E4C3-FA8A-4902-1BED1266CBBA}"/>
              </a:ext>
            </a:extLst>
          </p:cNvPr>
          <p:cNvSpPr>
            <a:spLocks noGrp="1"/>
          </p:cNvSpPr>
          <p:nvPr>
            <p:ph type="title"/>
          </p:nvPr>
        </p:nvSpPr>
        <p:spPr>
          <a:xfrm>
            <a:off x="838200" y="365125"/>
            <a:ext cx="10515600" cy="1325563"/>
          </a:xfrm>
          <a:prstGeom prst="rect">
            <a:avLst/>
          </a:prstGeom>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B7575053-6F7D-6FBD-5CCA-1DBF0AE30D58}"/>
              </a:ext>
            </a:extLst>
          </p:cNvPr>
          <p:cNvSpPr>
            <a:spLocks noGrp="1"/>
          </p:cNvSpPr>
          <p:nvPr>
            <p:ph type="dt" sz="half" idx="10"/>
          </p:nvPr>
        </p:nvSpPr>
        <p:spPr/>
        <p:txBody>
          <a:bodyPr/>
          <a:lstStyle/>
          <a:p>
            <a:fld id="{28B8DBF2-BCD0-E249-83FA-277FEFB5AD31}" type="datetime1">
              <a:rPr lang="it-IT" smtClean="0"/>
              <a:t>22/09/2025</a:t>
            </a:fld>
            <a:endParaRPr lang="it-IT"/>
          </a:p>
        </p:txBody>
      </p:sp>
      <p:sp>
        <p:nvSpPr>
          <p:cNvPr id="4" name="Segnaposto piè di pagina 3">
            <a:extLst>
              <a:ext uri="{FF2B5EF4-FFF2-40B4-BE49-F238E27FC236}">
                <a16:creationId xmlns:a16="http://schemas.microsoft.com/office/drawing/2014/main" id="{58B4A488-6DC5-A59E-E27D-3A167139F337}"/>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5" name="Segnaposto numero diapositiva 4">
            <a:extLst>
              <a:ext uri="{FF2B5EF4-FFF2-40B4-BE49-F238E27FC236}">
                <a16:creationId xmlns:a16="http://schemas.microsoft.com/office/drawing/2014/main" id="{C76B7349-0449-DB8C-382C-9D5B20FADCDC}"/>
              </a:ext>
            </a:extLst>
          </p:cNvPr>
          <p:cNvSpPr>
            <a:spLocks noGrp="1"/>
          </p:cNvSpPr>
          <p:nvPr>
            <p:ph type="sldNum" sz="quarter" idx="12"/>
          </p:nvPr>
        </p:nvSpPr>
        <p:spPr/>
        <p:txBody>
          <a:bodyPr/>
          <a:lstStyle/>
          <a:p>
            <a:fld id="{8C5CA0F7-5B21-D445-A578-BDE69A6BF55F}" type="slidenum">
              <a:rPr lang="it-IT" smtClean="0"/>
              <a:t>‹N›</a:t>
            </a:fld>
            <a:endParaRPr lang="it-IT"/>
          </a:p>
        </p:txBody>
      </p:sp>
    </p:spTree>
    <p:extLst>
      <p:ext uri="{BB962C8B-B14F-4D97-AF65-F5344CB8AC3E}">
        <p14:creationId xmlns:p14="http://schemas.microsoft.com/office/powerpoint/2010/main" val="1590416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EC45E5ED-DF62-61CC-AEFE-F3DD80C08A14}"/>
              </a:ext>
            </a:extLst>
          </p:cNvPr>
          <p:cNvSpPr>
            <a:spLocks noGrp="1"/>
          </p:cNvSpPr>
          <p:nvPr>
            <p:ph type="dt" sz="half" idx="10"/>
          </p:nvPr>
        </p:nvSpPr>
        <p:spPr/>
        <p:txBody>
          <a:bodyPr/>
          <a:lstStyle/>
          <a:p>
            <a:fld id="{2A29242C-EAEF-724F-A580-17C93D8BE1AE}" type="datetime1">
              <a:rPr lang="it-IT" smtClean="0"/>
              <a:t>22/09/2025</a:t>
            </a:fld>
            <a:endParaRPr lang="it-IT"/>
          </a:p>
        </p:txBody>
      </p:sp>
      <p:sp>
        <p:nvSpPr>
          <p:cNvPr id="3" name="Segnaposto piè di pagina 2">
            <a:extLst>
              <a:ext uri="{FF2B5EF4-FFF2-40B4-BE49-F238E27FC236}">
                <a16:creationId xmlns:a16="http://schemas.microsoft.com/office/drawing/2014/main" id="{DE0F88A1-495A-A901-F205-567F46C88860}"/>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4" name="Segnaposto numero diapositiva 3">
            <a:extLst>
              <a:ext uri="{FF2B5EF4-FFF2-40B4-BE49-F238E27FC236}">
                <a16:creationId xmlns:a16="http://schemas.microsoft.com/office/drawing/2014/main" id="{FA1B83AB-010F-485B-FEEB-373B46896F58}"/>
              </a:ext>
            </a:extLst>
          </p:cNvPr>
          <p:cNvSpPr>
            <a:spLocks noGrp="1"/>
          </p:cNvSpPr>
          <p:nvPr>
            <p:ph type="sldNum" sz="quarter" idx="12"/>
          </p:nvPr>
        </p:nvSpPr>
        <p:spPr/>
        <p:txBody>
          <a:bodyPr/>
          <a:lstStyle/>
          <a:p>
            <a:fld id="{8C5CA0F7-5B21-D445-A578-BDE69A6BF55F}" type="slidenum">
              <a:rPr lang="it-IT" smtClean="0"/>
              <a:t>‹N›</a:t>
            </a:fld>
            <a:endParaRPr lang="it-IT"/>
          </a:p>
        </p:txBody>
      </p:sp>
    </p:spTree>
    <p:extLst>
      <p:ext uri="{BB962C8B-B14F-4D97-AF65-F5344CB8AC3E}">
        <p14:creationId xmlns:p14="http://schemas.microsoft.com/office/powerpoint/2010/main" val="3302450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0BA9FA4A-0364-1F97-E830-4F6B8E0F9F32}"/>
              </a:ext>
            </a:extLst>
          </p:cNvPr>
          <p:cNvSpPr>
            <a:spLocks noGrp="1"/>
          </p:cNvSpPr>
          <p:nvPr>
            <p:ph type="ctrTitle"/>
          </p:nvPr>
        </p:nvSpPr>
        <p:spPr>
          <a:xfrm>
            <a:off x="580768" y="1483359"/>
            <a:ext cx="6388444" cy="2519681"/>
          </a:xfrm>
          <a:prstGeom prst="rect">
            <a:avLst/>
          </a:prstGeom>
        </p:spPr>
        <p:txBody>
          <a:bodyPr anchor="b"/>
          <a:lstStyle>
            <a:lvl1pPr>
              <a:defRPr b="0" i="0">
                <a:solidFill>
                  <a:srgbClr val="59A34D"/>
                </a:solidFill>
                <a:latin typeface="Calibri Light" panose="020F0302020204030204" pitchFamily="34" charset="0"/>
                <a:cs typeface="Calibri Light" panose="020F0302020204030204" pitchFamily="34" charset="0"/>
              </a:defRPr>
            </a:lvl1pPr>
          </a:lstStyle>
          <a:p>
            <a:endParaRPr lang="it-IT" dirty="0"/>
          </a:p>
        </p:txBody>
      </p:sp>
      <p:sp>
        <p:nvSpPr>
          <p:cNvPr id="16" name="Sottotitolo 2">
            <a:extLst>
              <a:ext uri="{FF2B5EF4-FFF2-40B4-BE49-F238E27FC236}">
                <a16:creationId xmlns:a16="http://schemas.microsoft.com/office/drawing/2014/main" id="{E78C18E8-8083-C600-54EB-39D378932D71}"/>
              </a:ext>
            </a:extLst>
          </p:cNvPr>
          <p:cNvSpPr>
            <a:spLocks noGrp="1"/>
          </p:cNvSpPr>
          <p:nvPr>
            <p:ph type="subTitle" idx="1"/>
          </p:nvPr>
        </p:nvSpPr>
        <p:spPr>
          <a:xfrm>
            <a:off x="580768" y="4156813"/>
            <a:ext cx="6388444" cy="1134196"/>
          </a:xfrm>
        </p:spPr>
        <p:txBody>
          <a:bodyPr/>
          <a:lstStyle>
            <a:lvl1pPr>
              <a:defRPr b="0" i="0">
                <a:latin typeface="Calibri Light" panose="020F0302020204030204" pitchFamily="34" charset="0"/>
                <a:cs typeface="Calibri Light" panose="020F0302020204030204" pitchFamily="34" charset="0"/>
              </a:defRPr>
            </a:lvl1pPr>
          </a:lstStyle>
          <a:p>
            <a:endParaRPr lang="it-IT" dirty="0"/>
          </a:p>
        </p:txBody>
      </p:sp>
      <p:pic>
        <p:nvPicPr>
          <p:cNvPr id="2" name="Immagine 1">
            <a:extLst>
              <a:ext uri="{FF2B5EF4-FFF2-40B4-BE49-F238E27FC236}">
                <a16:creationId xmlns:a16="http://schemas.microsoft.com/office/drawing/2014/main" id="{BEEBE497-0E72-67C8-887E-9B34471543BC}"/>
              </a:ext>
            </a:extLst>
          </p:cNvPr>
          <p:cNvPicPr>
            <a:picLocks noChangeAspect="1"/>
          </p:cNvPicPr>
          <p:nvPr userDrawn="1"/>
        </p:nvPicPr>
        <p:blipFill>
          <a:blip r:embed="rId2"/>
          <a:stretch>
            <a:fillRect/>
          </a:stretch>
        </p:blipFill>
        <p:spPr>
          <a:xfrm>
            <a:off x="-1" y="0"/>
            <a:ext cx="12192001" cy="6858000"/>
          </a:xfrm>
          <a:prstGeom prst="rect">
            <a:avLst/>
          </a:prstGeom>
        </p:spPr>
      </p:pic>
      <p:grpSp>
        <p:nvGrpSpPr>
          <p:cNvPr id="6" name="Gruppo 5">
            <a:extLst>
              <a:ext uri="{FF2B5EF4-FFF2-40B4-BE49-F238E27FC236}">
                <a16:creationId xmlns:a16="http://schemas.microsoft.com/office/drawing/2014/main" id="{66F08454-6EF6-0B5F-4EBC-32EDCDDC242E}"/>
              </a:ext>
            </a:extLst>
          </p:cNvPr>
          <p:cNvGrpSpPr/>
          <p:nvPr userDrawn="1"/>
        </p:nvGrpSpPr>
        <p:grpSpPr>
          <a:xfrm>
            <a:off x="22470" y="-882132"/>
            <a:ext cx="11775830" cy="9891377"/>
            <a:chOff x="-1" y="0"/>
            <a:chExt cx="11465170" cy="9369478"/>
          </a:xfrm>
        </p:grpSpPr>
        <p:pic>
          <p:nvPicPr>
            <p:cNvPr id="3" name="Immagine 2">
              <a:extLst>
                <a:ext uri="{FF2B5EF4-FFF2-40B4-BE49-F238E27FC236}">
                  <a16:creationId xmlns:a16="http://schemas.microsoft.com/office/drawing/2014/main" id="{6B992CC3-76BA-8559-5BB0-4EFB5B858568}"/>
                </a:ext>
              </a:extLst>
            </p:cNvPr>
            <p:cNvPicPr>
              <a:picLocks noChangeAspect="1"/>
            </p:cNvPicPr>
            <p:nvPr userDrawn="1"/>
          </p:nvPicPr>
          <p:blipFill>
            <a:blip r:embed="rId3"/>
            <a:stretch>
              <a:fillRect/>
            </a:stretch>
          </p:blipFill>
          <p:spPr>
            <a:xfrm rot="10800000">
              <a:off x="-1" y="0"/>
              <a:ext cx="11465169" cy="4668518"/>
            </a:xfrm>
            <a:prstGeom prst="rect">
              <a:avLst/>
            </a:prstGeom>
          </p:spPr>
        </p:pic>
        <p:pic>
          <p:nvPicPr>
            <p:cNvPr id="5" name="Immagine 4">
              <a:extLst>
                <a:ext uri="{FF2B5EF4-FFF2-40B4-BE49-F238E27FC236}">
                  <a16:creationId xmlns:a16="http://schemas.microsoft.com/office/drawing/2014/main" id="{BFD9C1C5-9996-9842-E0FF-1CB38CAB04F6}"/>
                </a:ext>
              </a:extLst>
            </p:cNvPr>
            <p:cNvPicPr>
              <a:picLocks noChangeAspect="1"/>
            </p:cNvPicPr>
            <p:nvPr userDrawn="1"/>
          </p:nvPicPr>
          <p:blipFill>
            <a:blip r:embed="rId3"/>
            <a:stretch>
              <a:fillRect/>
            </a:stretch>
          </p:blipFill>
          <p:spPr>
            <a:xfrm rot="10800000">
              <a:off x="0" y="4700960"/>
              <a:ext cx="11465169" cy="4668518"/>
            </a:xfrm>
            <a:prstGeom prst="rect">
              <a:avLst/>
            </a:prstGeom>
          </p:spPr>
        </p:pic>
      </p:grpSp>
    </p:spTree>
    <p:extLst>
      <p:ext uri="{BB962C8B-B14F-4D97-AF65-F5344CB8AC3E}">
        <p14:creationId xmlns:p14="http://schemas.microsoft.com/office/powerpoint/2010/main" val="22898248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14A523-854E-7A75-89A1-9276FF4E06E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3378CEC-EDCB-9F70-4651-E1C6B5F9A3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E1BF2A91-3B62-5795-5512-635C3B80B7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9775CFED-AD72-28D7-F310-2DEB1FD0A0EF}"/>
              </a:ext>
            </a:extLst>
          </p:cNvPr>
          <p:cNvSpPr>
            <a:spLocks noGrp="1"/>
          </p:cNvSpPr>
          <p:nvPr>
            <p:ph type="dt" sz="half" idx="10"/>
          </p:nvPr>
        </p:nvSpPr>
        <p:spPr/>
        <p:txBody>
          <a:bodyPr/>
          <a:lstStyle/>
          <a:p>
            <a:fld id="{EB68DB2B-7060-104C-98D9-A75B8D27F06D}" type="datetime1">
              <a:rPr lang="it-IT" smtClean="0"/>
              <a:t>22/09/2025</a:t>
            </a:fld>
            <a:endParaRPr lang="it-IT"/>
          </a:p>
        </p:txBody>
      </p:sp>
      <p:sp>
        <p:nvSpPr>
          <p:cNvPr id="6" name="Segnaposto piè di pagina 5">
            <a:extLst>
              <a:ext uri="{FF2B5EF4-FFF2-40B4-BE49-F238E27FC236}">
                <a16:creationId xmlns:a16="http://schemas.microsoft.com/office/drawing/2014/main" id="{EE9732A2-CB4C-4A5C-00F1-30B4AEACF0F3}"/>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7" name="Segnaposto numero diapositiva 6">
            <a:extLst>
              <a:ext uri="{FF2B5EF4-FFF2-40B4-BE49-F238E27FC236}">
                <a16:creationId xmlns:a16="http://schemas.microsoft.com/office/drawing/2014/main" id="{EA07920A-B0DA-79CD-A527-6FE550CBC2D3}"/>
              </a:ext>
            </a:extLst>
          </p:cNvPr>
          <p:cNvSpPr>
            <a:spLocks noGrp="1"/>
          </p:cNvSpPr>
          <p:nvPr>
            <p:ph type="sldNum" sz="quarter" idx="12"/>
          </p:nvPr>
        </p:nvSpPr>
        <p:spPr/>
        <p:txBody>
          <a:bodyPr/>
          <a:lstStyle/>
          <a:p>
            <a:fld id="{8C5CA0F7-5B21-D445-A578-BDE69A6BF55F}" type="slidenum">
              <a:rPr lang="it-IT" smtClean="0"/>
              <a:t>‹N›</a:t>
            </a:fld>
            <a:endParaRPr lang="it-IT"/>
          </a:p>
        </p:txBody>
      </p:sp>
    </p:spTree>
    <p:extLst>
      <p:ext uri="{BB962C8B-B14F-4D97-AF65-F5344CB8AC3E}">
        <p14:creationId xmlns:p14="http://schemas.microsoft.com/office/powerpoint/2010/main" val="22827796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849F8C5-7691-74AD-B9BE-82AEE4AEC7C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F1459FF9-94AB-4408-448A-6278CCC685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5A3B7D3A-CF6E-90CB-8F90-2637A2A344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D392CEB-B462-D679-FAD7-97C155F3A839}"/>
              </a:ext>
            </a:extLst>
          </p:cNvPr>
          <p:cNvSpPr>
            <a:spLocks noGrp="1"/>
          </p:cNvSpPr>
          <p:nvPr>
            <p:ph type="dt" sz="half" idx="10"/>
          </p:nvPr>
        </p:nvSpPr>
        <p:spPr/>
        <p:txBody>
          <a:bodyPr/>
          <a:lstStyle/>
          <a:p>
            <a:fld id="{AD28F4B5-99AC-FE42-ABEF-6D249824159C}" type="datetime1">
              <a:rPr lang="it-IT" smtClean="0"/>
              <a:t>22/09/2025</a:t>
            </a:fld>
            <a:endParaRPr lang="it-IT"/>
          </a:p>
        </p:txBody>
      </p:sp>
      <p:sp>
        <p:nvSpPr>
          <p:cNvPr id="6" name="Segnaposto piè di pagina 5">
            <a:extLst>
              <a:ext uri="{FF2B5EF4-FFF2-40B4-BE49-F238E27FC236}">
                <a16:creationId xmlns:a16="http://schemas.microsoft.com/office/drawing/2014/main" id="{D48086FF-4276-1AF7-38A8-649CCEB290CC}"/>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7" name="Segnaposto numero diapositiva 6">
            <a:extLst>
              <a:ext uri="{FF2B5EF4-FFF2-40B4-BE49-F238E27FC236}">
                <a16:creationId xmlns:a16="http://schemas.microsoft.com/office/drawing/2014/main" id="{DB46AB81-1F6F-F967-FBBC-E5EB423E3E0D}"/>
              </a:ext>
            </a:extLst>
          </p:cNvPr>
          <p:cNvSpPr>
            <a:spLocks noGrp="1"/>
          </p:cNvSpPr>
          <p:nvPr>
            <p:ph type="sldNum" sz="quarter" idx="12"/>
          </p:nvPr>
        </p:nvSpPr>
        <p:spPr/>
        <p:txBody>
          <a:bodyPr/>
          <a:lstStyle/>
          <a:p>
            <a:fld id="{8C5CA0F7-5B21-D445-A578-BDE69A6BF55F}" type="slidenum">
              <a:rPr lang="it-IT" smtClean="0"/>
              <a:t>‹N›</a:t>
            </a:fld>
            <a:endParaRPr lang="it-IT"/>
          </a:p>
        </p:txBody>
      </p:sp>
    </p:spTree>
    <p:extLst>
      <p:ext uri="{BB962C8B-B14F-4D97-AF65-F5344CB8AC3E}">
        <p14:creationId xmlns:p14="http://schemas.microsoft.com/office/powerpoint/2010/main" val="28280599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A54B62B1-1BC6-C195-3C13-4B926BD99210}"/>
              </a:ext>
            </a:extLst>
          </p:cNvPr>
          <p:cNvSpPr>
            <a:spLocks noGrp="1"/>
          </p:cNvSpPr>
          <p:nvPr>
            <p:ph type="title" orient="vert"/>
          </p:nvPr>
        </p:nvSpPr>
        <p:spPr>
          <a:xfrm>
            <a:off x="8724900" y="365125"/>
            <a:ext cx="2628900" cy="5811838"/>
          </a:xfrm>
          <a:prstGeom prst="rect">
            <a:avLst/>
          </a:prstGeo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65C7FECB-0986-D139-3F58-50CE13521002}"/>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41E27E1-7C84-DE9E-52E9-5A3B49B6DB58}"/>
              </a:ext>
            </a:extLst>
          </p:cNvPr>
          <p:cNvSpPr>
            <a:spLocks noGrp="1"/>
          </p:cNvSpPr>
          <p:nvPr>
            <p:ph type="dt" sz="half" idx="10"/>
          </p:nvPr>
        </p:nvSpPr>
        <p:spPr/>
        <p:txBody>
          <a:bodyPr/>
          <a:lstStyle/>
          <a:p>
            <a:fld id="{541294D8-D073-1D41-B46E-A1A098C57DDA}" type="datetime1">
              <a:rPr lang="it-IT" smtClean="0"/>
              <a:t>22/09/2025</a:t>
            </a:fld>
            <a:endParaRPr lang="it-IT"/>
          </a:p>
        </p:txBody>
      </p:sp>
      <p:sp>
        <p:nvSpPr>
          <p:cNvPr id="5" name="Segnaposto piè di pagina 4">
            <a:extLst>
              <a:ext uri="{FF2B5EF4-FFF2-40B4-BE49-F238E27FC236}">
                <a16:creationId xmlns:a16="http://schemas.microsoft.com/office/drawing/2014/main" id="{B75324F2-13F5-9E73-DF2B-1DAD21B6CA08}"/>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a:extLst>
              <a:ext uri="{FF2B5EF4-FFF2-40B4-BE49-F238E27FC236}">
                <a16:creationId xmlns:a16="http://schemas.microsoft.com/office/drawing/2014/main" id="{A9CC9C80-FADA-D187-AE6C-0BFD8A0D74A6}"/>
              </a:ext>
            </a:extLst>
          </p:cNvPr>
          <p:cNvSpPr>
            <a:spLocks noGrp="1"/>
          </p:cNvSpPr>
          <p:nvPr>
            <p:ph type="sldNum" sz="quarter" idx="12"/>
          </p:nvPr>
        </p:nvSpPr>
        <p:spPr/>
        <p:txBody>
          <a:bodyPr/>
          <a:lstStyle/>
          <a:p>
            <a:fld id="{8C5CA0F7-5B21-D445-A578-BDE69A6BF55F}" type="slidenum">
              <a:rPr lang="it-IT" smtClean="0"/>
              <a:t>‹N›</a:t>
            </a:fld>
            <a:endParaRPr lang="it-IT"/>
          </a:p>
        </p:txBody>
      </p:sp>
    </p:spTree>
    <p:extLst>
      <p:ext uri="{BB962C8B-B14F-4D97-AF65-F5344CB8AC3E}">
        <p14:creationId xmlns:p14="http://schemas.microsoft.com/office/powerpoint/2010/main" val="2112200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olo e testo verticale">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2EF16809-40D3-ED78-F871-CFA0AA5177FC}"/>
              </a:ext>
            </a:extLst>
          </p:cNvPr>
          <p:cNvPicPr>
            <a:picLocks noChangeAspect="1"/>
          </p:cNvPicPr>
          <p:nvPr userDrawn="1"/>
        </p:nvPicPr>
        <p:blipFill>
          <a:blip r:embed="rId2"/>
          <a:stretch>
            <a:fillRect/>
          </a:stretch>
        </p:blipFill>
        <p:spPr>
          <a:xfrm>
            <a:off x="-16000" y="-9000"/>
            <a:ext cx="12224000" cy="6876000"/>
          </a:xfrm>
          <a:prstGeom prst="rect">
            <a:avLst/>
          </a:prstGeom>
        </p:spPr>
      </p:pic>
      <p:sp>
        <p:nvSpPr>
          <p:cNvPr id="11" name="Titolo 1">
            <a:extLst>
              <a:ext uri="{FF2B5EF4-FFF2-40B4-BE49-F238E27FC236}">
                <a16:creationId xmlns:a16="http://schemas.microsoft.com/office/drawing/2014/main" id="{11672629-8355-38A6-9063-2EF51CA39508}"/>
              </a:ext>
            </a:extLst>
          </p:cNvPr>
          <p:cNvSpPr txBox="1">
            <a:spLocks/>
          </p:cNvSpPr>
          <p:nvPr userDrawn="1"/>
        </p:nvSpPr>
        <p:spPr>
          <a:xfrm>
            <a:off x="831850" y="1709738"/>
            <a:ext cx="10515600" cy="28527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6000" b="0" i="0" u="none" strike="noStrike" kern="1200" cap="none" spc="0" normalizeH="0" baseline="0" noProof="0" dirty="0">
                <a:ln>
                  <a:noFill/>
                </a:ln>
                <a:solidFill>
                  <a:sysClr val="window" lastClr="FFFFFF"/>
                </a:solidFill>
                <a:effectLst/>
                <a:uLnTx/>
                <a:uFillTx/>
                <a:latin typeface="Calibri Light" panose="020F0302020204030204"/>
                <a:ea typeface="+mj-ea"/>
                <a:cs typeface="+mj-cs"/>
              </a:rPr>
              <a:t>THANKS!</a:t>
            </a:r>
          </a:p>
        </p:txBody>
      </p:sp>
      <p:sp>
        <p:nvSpPr>
          <p:cNvPr id="12" name="Segnaposto testo 2">
            <a:extLst>
              <a:ext uri="{FF2B5EF4-FFF2-40B4-BE49-F238E27FC236}">
                <a16:creationId xmlns:a16="http://schemas.microsoft.com/office/drawing/2014/main" id="{1AF6289D-BD1A-1F28-57DE-AE2A339C2321}"/>
              </a:ext>
            </a:extLst>
          </p:cNvPr>
          <p:cNvSpPr txBox="1">
            <a:spLocks/>
          </p:cNvSpPr>
          <p:nvPr userDrawn="1"/>
        </p:nvSpPr>
        <p:spPr>
          <a:xfrm>
            <a:off x="831850" y="4589463"/>
            <a:ext cx="10515600" cy="15001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400" kern="1200">
                <a:solidFill>
                  <a:schemeClr val="bg2"/>
                </a:solidFill>
                <a:latin typeface="+mn-lt"/>
                <a:ea typeface="+mn-ea"/>
                <a:cs typeface="+mn-cs"/>
              </a:defRPr>
            </a:lvl1pPr>
            <a:lvl2pPr marL="457200" indent="0" algn="l" defTabSz="914400" rtl="0" eaLnBrk="1" latinLnBrk="0" hangingPunct="1">
              <a:lnSpc>
                <a:spcPct val="90000"/>
              </a:lnSpc>
              <a:spcBef>
                <a:spcPts val="500"/>
              </a:spcBef>
              <a:buFontTx/>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Tx/>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Tx/>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Tx/>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it-IT" sz="24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0876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3893B33-78F3-40F3-952D-D9F8E872034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B1E92310-5929-CCCF-F30F-03C41C571C9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68D49BD1-BC17-AE31-C5A7-0DC261DD24D8}"/>
              </a:ext>
            </a:extLst>
          </p:cNvPr>
          <p:cNvSpPr>
            <a:spLocks noGrp="1"/>
          </p:cNvSpPr>
          <p:nvPr>
            <p:ph type="dt" sz="half" idx="10"/>
          </p:nvPr>
        </p:nvSpPr>
        <p:spPr/>
        <p:txBody>
          <a:bodyPr/>
          <a:lstStyle/>
          <a:p>
            <a:fld id="{BA122DBD-C304-4C42-BB6E-90D97B5BD5AC}" type="datetime1">
              <a:rPr lang="it-IT" smtClean="0"/>
              <a:t>22/09/2025</a:t>
            </a:fld>
            <a:endParaRPr lang="it-IT"/>
          </a:p>
        </p:txBody>
      </p:sp>
      <p:sp>
        <p:nvSpPr>
          <p:cNvPr id="5" name="Segnaposto piè di pagina 4">
            <a:extLst>
              <a:ext uri="{FF2B5EF4-FFF2-40B4-BE49-F238E27FC236}">
                <a16:creationId xmlns:a16="http://schemas.microsoft.com/office/drawing/2014/main" id="{572F93EF-0885-16A8-DD7D-757F35B92DBF}"/>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a:extLst>
              <a:ext uri="{FF2B5EF4-FFF2-40B4-BE49-F238E27FC236}">
                <a16:creationId xmlns:a16="http://schemas.microsoft.com/office/drawing/2014/main" id="{CAE788AC-857C-7068-ED3C-0E92AAD1029C}"/>
              </a:ext>
            </a:extLst>
          </p:cNvPr>
          <p:cNvSpPr>
            <a:spLocks noGrp="1"/>
          </p:cNvSpPr>
          <p:nvPr>
            <p:ph type="sldNum" sz="quarter" idx="12"/>
          </p:nvPr>
        </p:nvSpPr>
        <p:spPr/>
        <p:txBody>
          <a:bodyPr/>
          <a:lstStyle/>
          <a:p>
            <a:fld id="{8C5CA0F7-5B21-D445-A578-BDE69A6BF55F}" type="slidenum">
              <a:rPr lang="it-IT" smtClean="0"/>
              <a:t>‹N›</a:t>
            </a:fld>
            <a:endParaRPr lang="it-IT" dirty="0"/>
          </a:p>
        </p:txBody>
      </p:sp>
    </p:spTree>
    <p:extLst>
      <p:ext uri="{BB962C8B-B14F-4D97-AF65-F5344CB8AC3E}">
        <p14:creationId xmlns:p14="http://schemas.microsoft.com/office/powerpoint/2010/main" val="520518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D733CC-26E8-37F7-A342-D2E89A7AF87C}"/>
              </a:ext>
            </a:extLst>
          </p:cNvPr>
          <p:cNvSpPr>
            <a:spLocks noGrp="1"/>
          </p:cNvSpPr>
          <p:nvPr>
            <p:ph type="title"/>
          </p:nvPr>
        </p:nvSpPr>
        <p:spPr>
          <a:xfrm>
            <a:off x="838200" y="365125"/>
            <a:ext cx="10515600" cy="1325563"/>
          </a:xfrm>
          <a:prstGeom prst="rect">
            <a:avLst/>
          </a:prstGeom>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07FFB86-9148-6D20-A9C9-9CD60B09B7E8}"/>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FE68AD55-8A2C-0D0D-B5AD-5BEDCDC8B047}"/>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DF9C8BF1-1EF2-0586-B1E8-D2041E71C25E}"/>
              </a:ext>
            </a:extLst>
          </p:cNvPr>
          <p:cNvSpPr>
            <a:spLocks noGrp="1"/>
          </p:cNvSpPr>
          <p:nvPr>
            <p:ph type="dt" sz="half" idx="10"/>
          </p:nvPr>
        </p:nvSpPr>
        <p:spPr/>
        <p:txBody>
          <a:bodyPr/>
          <a:lstStyle/>
          <a:p>
            <a:fld id="{8A5FC1AD-80BE-C948-8B24-05BF42E3BC30}" type="datetime1">
              <a:rPr lang="it-IT" smtClean="0"/>
              <a:t>22/09/2025</a:t>
            </a:fld>
            <a:endParaRPr lang="it-IT"/>
          </a:p>
        </p:txBody>
      </p:sp>
      <p:sp>
        <p:nvSpPr>
          <p:cNvPr id="6" name="Segnaposto piè di pagina 5">
            <a:extLst>
              <a:ext uri="{FF2B5EF4-FFF2-40B4-BE49-F238E27FC236}">
                <a16:creationId xmlns:a16="http://schemas.microsoft.com/office/drawing/2014/main" id="{177C6C12-17EA-9F8F-B1EC-3EA1AC7B612F}"/>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7" name="Segnaposto numero diapositiva 6">
            <a:extLst>
              <a:ext uri="{FF2B5EF4-FFF2-40B4-BE49-F238E27FC236}">
                <a16:creationId xmlns:a16="http://schemas.microsoft.com/office/drawing/2014/main" id="{04428F34-20EE-395B-4C75-5EFA4391AF2A}"/>
              </a:ext>
            </a:extLst>
          </p:cNvPr>
          <p:cNvSpPr>
            <a:spLocks noGrp="1"/>
          </p:cNvSpPr>
          <p:nvPr>
            <p:ph type="sldNum" sz="quarter" idx="12"/>
          </p:nvPr>
        </p:nvSpPr>
        <p:spPr/>
        <p:txBody>
          <a:bodyPr/>
          <a:lstStyle/>
          <a:p>
            <a:fld id="{8C5CA0F7-5B21-D445-A578-BDE69A6BF55F}" type="slidenum">
              <a:rPr lang="it-IT" smtClean="0"/>
              <a:t>‹N›</a:t>
            </a:fld>
            <a:endParaRPr lang="it-IT"/>
          </a:p>
        </p:txBody>
      </p:sp>
    </p:spTree>
    <p:extLst>
      <p:ext uri="{BB962C8B-B14F-4D97-AF65-F5344CB8AC3E}">
        <p14:creationId xmlns:p14="http://schemas.microsoft.com/office/powerpoint/2010/main" val="1529382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F056935-A4C6-286F-61D7-78AD83962B1E}"/>
              </a:ext>
            </a:extLst>
          </p:cNvPr>
          <p:cNvSpPr>
            <a:spLocks noGrp="1"/>
          </p:cNvSpPr>
          <p:nvPr>
            <p:ph type="title"/>
          </p:nvPr>
        </p:nvSpPr>
        <p:spPr>
          <a:xfrm>
            <a:off x="839788" y="365125"/>
            <a:ext cx="10515600" cy="1325563"/>
          </a:xfrm>
          <a:prstGeom prst="rect">
            <a:avLst/>
          </a:prstGeo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B5C61F6-6F19-2636-8BE9-DA1BCE7242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5563CD4C-0A69-FEE3-886D-DEC8C28F73AE}"/>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C5725DF8-6616-F9DE-FF4C-8C0FD64E74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247A0AEA-3887-114F-6210-C1D849B1024C}"/>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7BBE2D15-81B5-D20F-905B-0762EDAF66B3}"/>
              </a:ext>
            </a:extLst>
          </p:cNvPr>
          <p:cNvSpPr>
            <a:spLocks noGrp="1"/>
          </p:cNvSpPr>
          <p:nvPr>
            <p:ph type="dt" sz="half" idx="10"/>
          </p:nvPr>
        </p:nvSpPr>
        <p:spPr/>
        <p:txBody>
          <a:bodyPr/>
          <a:lstStyle/>
          <a:p>
            <a:fld id="{E2057D8F-6F29-8C45-85C7-FF50875FBA20}" type="datetime1">
              <a:rPr lang="it-IT" smtClean="0"/>
              <a:t>22/09/2025</a:t>
            </a:fld>
            <a:endParaRPr lang="it-IT"/>
          </a:p>
        </p:txBody>
      </p:sp>
      <p:sp>
        <p:nvSpPr>
          <p:cNvPr id="8" name="Segnaposto piè di pagina 7">
            <a:extLst>
              <a:ext uri="{FF2B5EF4-FFF2-40B4-BE49-F238E27FC236}">
                <a16:creationId xmlns:a16="http://schemas.microsoft.com/office/drawing/2014/main" id="{58DC9B83-105B-2CA8-A661-66D7878F28AE}"/>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9" name="Segnaposto numero diapositiva 8">
            <a:extLst>
              <a:ext uri="{FF2B5EF4-FFF2-40B4-BE49-F238E27FC236}">
                <a16:creationId xmlns:a16="http://schemas.microsoft.com/office/drawing/2014/main" id="{7DB0CBEF-5552-6D22-3624-F19402FF41F7}"/>
              </a:ext>
            </a:extLst>
          </p:cNvPr>
          <p:cNvSpPr>
            <a:spLocks noGrp="1"/>
          </p:cNvSpPr>
          <p:nvPr>
            <p:ph type="sldNum" sz="quarter" idx="12"/>
          </p:nvPr>
        </p:nvSpPr>
        <p:spPr/>
        <p:txBody>
          <a:bodyPr/>
          <a:lstStyle/>
          <a:p>
            <a:fld id="{8C5CA0F7-5B21-D445-A578-BDE69A6BF55F}" type="slidenum">
              <a:rPr lang="it-IT" smtClean="0"/>
              <a:t>‹N›</a:t>
            </a:fld>
            <a:endParaRPr lang="it-IT"/>
          </a:p>
        </p:txBody>
      </p:sp>
    </p:spTree>
    <p:extLst>
      <p:ext uri="{BB962C8B-B14F-4D97-AF65-F5344CB8AC3E}">
        <p14:creationId xmlns:p14="http://schemas.microsoft.com/office/powerpoint/2010/main" val="2080976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F11ACD-E4C3-FA8A-4902-1BED1266CBBA}"/>
              </a:ext>
            </a:extLst>
          </p:cNvPr>
          <p:cNvSpPr>
            <a:spLocks noGrp="1"/>
          </p:cNvSpPr>
          <p:nvPr>
            <p:ph type="title"/>
          </p:nvPr>
        </p:nvSpPr>
        <p:spPr>
          <a:xfrm>
            <a:off x="838200" y="365125"/>
            <a:ext cx="10515600" cy="1325563"/>
          </a:xfrm>
          <a:prstGeom prst="rect">
            <a:avLst/>
          </a:prstGeom>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B7575053-6F7D-6FBD-5CCA-1DBF0AE30D58}"/>
              </a:ext>
            </a:extLst>
          </p:cNvPr>
          <p:cNvSpPr>
            <a:spLocks noGrp="1"/>
          </p:cNvSpPr>
          <p:nvPr>
            <p:ph type="dt" sz="half" idx="10"/>
          </p:nvPr>
        </p:nvSpPr>
        <p:spPr/>
        <p:txBody>
          <a:bodyPr/>
          <a:lstStyle/>
          <a:p>
            <a:fld id="{28B8DBF2-BCD0-E249-83FA-277FEFB5AD31}" type="datetime1">
              <a:rPr lang="it-IT" smtClean="0"/>
              <a:t>22/09/2025</a:t>
            </a:fld>
            <a:endParaRPr lang="it-IT"/>
          </a:p>
        </p:txBody>
      </p:sp>
      <p:sp>
        <p:nvSpPr>
          <p:cNvPr id="4" name="Segnaposto piè di pagina 3">
            <a:extLst>
              <a:ext uri="{FF2B5EF4-FFF2-40B4-BE49-F238E27FC236}">
                <a16:creationId xmlns:a16="http://schemas.microsoft.com/office/drawing/2014/main" id="{58B4A488-6DC5-A59E-E27D-3A167139F337}"/>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5" name="Segnaposto numero diapositiva 4">
            <a:extLst>
              <a:ext uri="{FF2B5EF4-FFF2-40B4-BE49-F238E27FC236}">
                <a16:creationId xmlns:a16="http://schemas.microsoft.com/office/drawing/2014/main" id="{C76B7349-0449-DB8C-382C-9D5B20FADCDC}"/>
              </a:ext>
            </a:extLst>
          </p:cNvPr>
          <p:cNvSpPr>
            <a:spLocks noGrp="1"/>
          </p:cNvSpPr>
          <p:nvPr>
            <p:ph type="sldNum" sz="quarter" idx="12"/>
          </p:nvPr>
        </p:nvSpPr>
        <p:spPr/>
        <p:txBody>
          <a:bodyPr/>
          <a:lstStyle/>
          <a:p>
            <a:fld id="{8C5CA0F7-5B21-D445-A578-BDE69A6BF55F}" type="slidenum">
              <a:rPr lang="it-IT" smtClean="0"/>
              <a:t>‹N›</a:t>
            </a:fld>
            <a:endParaRPr lang="it-IT"/>
          </a:p>
        </p:txBody>
      </p:sp>
    </p:spTree>
    <p:extLst>
      <p:ext uri="{BB962C8B-B14F-4D97-AF65-F5344CB8AC3E}">
        <p14:creationId xmlns:p14="http://schemas.microsoft.com/office/powerpoint/2010/main" val="268833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EC45E5ED-DF62-61CC-AEFE-F3DD80C08A14}"/>
              </a:ext>
            </a:extLst>
          </p:cNvPr>
          <p:cNvSpPr>
            <a:spLocks noGrp="1"/>
          </p:cNvSpPr>
          <p:nvPr>
            <p:ph type="dt" sz="half" idx="10"/>
          </p:nvPr>
        </p:nvSpPr>
        <p:spPr/>
        <p:txBody>
          <a:bodyPr/>
          <a:lstStyle/>
          <a:p>
            <a:fld id="{2A29242C-EAEF-724F-A580-17C93D8BE1AE}" type="datetime1">
              <a:rPr lang="it-IT" smtClean="0"/>
              <a:t>22/09/2025</a:t>
            </a:fld>
            <a:endParaRPr lang="it-IT"/>
          </a:p>
        </p:txBody>
      </p:sp>
      <p:sp>
        <p:nvSpPr>
          <p:cNvPr id="3" name="Segnaposto piè di pagina 2">
            <a:extLst>
              <a:ext uri="{FF2B5EF4-FFF2-40B4-BE49-F238E27FC236}">
                <a16:creationId xmlns:a16="http://schemas.microsoft.com/office/drawing/2014/main" id="{DE0F88A1-495A-A901-F205-567F46C88860}"/>
              </a:ext>
            </a:extLst>
          </p:cNvPr>
          <p:cNvSpPr>
            <a:spLocks noGrp="1"/>
          </p:cNvSpPr>
          <p:nvPr>
            <p:ph type="ftr" sz="quarter" idx="11"/>
          </p:nvPr>
        </p:nvSpPr>
        <p:spPr>
          <a:xfrm>
            <a:off x="4038600" y="6356350"/>
            <a:ext cx="4114800" cy="365125"/>
          </a:xfrm>
          <a:prstGeom prst="rect">
            <a:avLst/>
          </a:prstGeom>
        </p:spPr>
        <p:txBody>
          <a:bodyPr/>
          <a:lstStyle/>
          <a:p>
            <a:endParaRPr lang="it-IT" dirty="0"/>
          </a:p>
        </p:txBody>
      </p:sp>
      <p:sp>
        <p:nvSpPr>
          <p:cNvPr id="4" name="Segnaposto numero diapositiva 3">
            <a:extLst>
              <a:ext uri="{FF2B5EF4-FFF2-40B4-BE49-F238E27FC236}">
                <a16:creationId xmlns:a16="http://schemas.microsoft.com/office/drawing/2014/main" id="{FA1B83AB-010F-485B-FEEB-373B46896F58}"/>
              </a:ext>
            </a:extLst>
          </p:cNvPr>
          <p:cNvSpPr>
            <a:spLocks noGrp="1"/>
          </p:cNvSpPr>
          <p:nvPr>
            <p:ph type="sldNum" sz="quarter" idx="12"/>
          </p:nvPr>
        </p:nvSpPr>
        <p:spPr/>
        <p:txBody>
          <a:bodyPr/>
          <a:lstStyle/>
          <a:p>
            <a:fld id="{8C5CA0F7-5B21-D445-A578-BDE69A6BF55F}" type="slidenum">
              <a:rPr lang="it-IT" smtClean="0"/>
              <a:t>‹N›</a:t>
            </a:fld>
            <a:endParaRPr lang="it-IT"/>
          </a:p>
        </p:txBody>
      </p:sp>
    </p:spTree>
    <p:extLst>
      <p:ext uri="{BB962C8B-B14F-4D97-AF65-F5344CB8AC3E}">
        <p14:creationId xmlns:p14="http://schemas.microsoft.com/office/powerpoint/2010/main" val="492892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14A523-854E-7A75-89A1-9276FF4E06E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3378CEC-EDCB-9F70-4651-E1C6B5F9A3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E1BF2A91-3B62-5795-5512-635C3B80B7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9775CFED-AD72-28D7-F310-2DEB1FD0A0EF}"/>
              </a:ext>
            </a:extLst>
          </p:cNvPr>
          <p:cNvSpPr>
            <a:spLocks noGrp="1"/>
          </p:cNvSpPr>
          <p:nvPr>
            <p:ph type="dt" sz="half" idx="10"/>
          </p:nvPr>
        </p:nvSpPr>
        <p:spPr/>
        <p:txBody>
          <a:bodyPr/>
          <a:lstStyle/>
          <a:p>
            <a:fld id="{EB68DB2B-7060-104C-98D9-A75B8D27F06D}" type="datetime1">
              <a:rPr lang="it-IT" smtClean="0"/>
              <a:t>22/09/2025</a:t>
            </a:fld>
            <a:endParaRPr lang="it-IT"/>
          </a:p>
        </p:txBody>
      </p:sp>
      <p:sp>
        <p:nvSpPr>
          <p:cNvPr id="6" name="Segnaposto piè di pagina 5">
            <a:extLst>
              <a:ext uri="{FF2B5EF4-FFF2-40B4-BE49-F238E27FC236}">
                <a16:creationId xmlns:a16="http://schemas.microsoft.com/office/drawing/2014/main" id="{EE9732A2-CB4C-4A5C-00F1-30B4AEACF0F3}"/>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7" name="Segnaposto numero diapositiva 6">
            <a:extLst>
              <a:ext uri="{FF2B5EF4-FFF2-40B4-BE49-F238E27FC236}">
                <a16:creationId xmlns:a16="http://schemas.microsoft.com/office/drawing/2014/main" id="{EA07920A-B0DA-79CD-A527-6FE550CBC2D3}"/>
              </a:ext>
            </a:extLst>
          </p:cNvPr>
          <p:cNvSpPr>
            <a:spLocks noGrp="1"/>
          </p:cNvSpPr>
          <p:nvPr>
            <p:ph type="sldNum" sz="quarter" idx="12"/>
          </p:nvPr>
        </p:nvSpPr>
        <p:spPr/>
        <p:txBody>
          <a:bodyPr/>
          <a:lstStyle/>
          <a:p>
            <a:fld id="{8C5CA0F7-5B21-D445-A578-BDE69A6BF55F}" type="slidenum">
              <a:rPr lang="it-IT" smtClean="0"/>
              <a:t>‹N›</a:t>
            </a:fld>
            <a:endParaRPr lang="it-IT"/>
          </a:p>
        </p:txBody>
      </p:sp>
    </p:spTree>
    <p:extLst>
      <p:ext uri="{BB962C8B-B14F-4D97-AF65-F5344CB8AC3E}">
        <p14:creationId xmlns:p14="http://schemas.microsoft.com/office/powerpoint/2010/main" val="3835560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64CE11CF-9D1C-4C3A-D8B2-C7CF666967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0CCEC1C-B0FF-0362-C4FB-DC97367BC8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CE4D37-E7BB-5A45-BA94-89BF24B35BD4}" type="datetime1">
              <a:rPr lang="it-IT" smtClean="0"/>
              <a:t>22/09/2025</a:t>
            </a:fld>
            <a:endParaRPr lang="it-IT"/>
          </a:p>
        </p:txBody>
      </p:sp>
      <p:sp>
        <p:nvSpPr>
          <p:cNvPr id="6" name="Segnaposto numero diapositiva 5">
            <a:extLst>
              <a:ext uri="{FF2B5EF4-FFF2-40B4-BE49-F238E27FC236}">
                <a16:creationId xmlns:a16="http://schemas.microsoft.com/office/drawing/2014/main" id="{E9597471-CCE7-839E-F3AA-8ECDD299C8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C5CA0F7-5B21-D445-A578-BDE69A6BF55F}" type="slidenum">
              <a:rPr lang="it-IT" smtClean="0"/>
              <a:t>‹N›</a:t>
            </a:fld>
            <a:endParaRPr lang="it-IT"/>
          </a:p>
        </p:txBody>
      </p:sp>
    </p:spTree>
    <p:extLst>
      <p:ext uri="{BB962C8B-B14F-4D97-AF65-F5344CB8AC3E}">
        <p14:creationId xmlns:p14="http://schemas.microsoft.com/office/powerpoint/2010/main" val="1911622711"/>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8" r:id="rId3"/>
    <p:sldLayoutId id="2147483651" r:id="rId4"/>
    <p:sldLayoutId id="2147483652" r:id="rId5"/>
    <p:sldLayoutId id="2147483653" r:id="rId6"/>
    <p:sldLayoutId id="2147483654" r:id="rId7"/>
    <p:sldLayoutId id="2147483655" r:id="rId8"/>
    <p:sldLayoutId id="2147483656" r:id="rId9"/>
    <p:sldLayoutId id="2147483657"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64CE11CF-9D1C-4C3A-D8B2-C7CF666967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0CCEC1C-B0FF-0362-C4FB-DC97367BC8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CE4D37-E7BB-5A45-BA94-89BF24B35BD4}" type="datetime1">
              <a:rPr lang="it-IT" smtClean="0"/>
              <a:t>22/09/2025</a:t>
            </a:fld>
            <a:endParaRPr lang="it-IT"/>
          </a:p>
        </p:txBody>
      </p:sp>
      <p:sp>
        <p:nvSpPr>
          <p:cNvPr id="6" name="Segnaposto numero diapositiva 5">
            <a:extLst>
              <a:ext uri="{FF2B5EF4-FFF2-40B4-BE49-F238E27FC236}">
                <a16:creationId xmlns:a16="http://schemas.microsoft.com/office/drawing/2014/main" id="{E9597471-CCE7-839E-F3AA-8ECDD299C8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C5CA0F7-5B21-D445-A578-BDE69A6BF55F}" type="slidenum">
              <a:rPr lang="it-IT" smtClean="0"/>
              <a:t>‹N›</a:t>
            </a:fld>
            <a:endParaRPr lang="it-IT" dirty="0"/>
          </a:p>
        </p:txBody>
      </p:sp>
    </p:spTree>
    <p:extLst>
      <p:ext uri="{BB962C8B-B14F-4D97-AF65-F5344CB8AC3E}">
        <p14:creationId xmlns:p14="http://schemas.microsoft.com/office/powerpoint/2010/main" val="42286579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a:extLst>
              <a:ext uri="{FF2B5EF4-FFF2-40B4-BE49-F238E27FC236}">
                <a16:creationId xmlns:a16="http://schemas.microsoft.com/office/drawing/2014/main" id="{FA336283-4FDD-7277-A4AB-787FF8E742FD}"/>
              </a:ext>
            </a:extLst>
          </p:cNvPr>
          <p:cNvSpPr txBox="1">
            <a:spLocks/>
          </p:cNvSpPr>
          <p:nvPr/>
        </p:nvSpPr>
        <p:spPr>
          <a:xfrm>
            <a:off x="442242" y="2768915"/>
            <a:ext cx="7753487" cy="1325155"/>
          </a:xfrm>
          <a:prstGeom prst="rect">
            <a:avLst/>
          </a:prstGeom>
        </p:spPr>
        <p:txBody>
          <a:bodyPr anchor="b"/>
          <a:lstStyle>
            <a:lvl1pPr algn="l" defTabSz="914400" rtl="0" eaLnBrk="1" latinLnBrk="0" hangingPunct="1">
              <a:lnSpc>
                <a:spcPct val="90000"/>
              </a:lnSpc>
              <a:spcBef>
                <a:spcPct val="0"/>
              </a:spcBef>
              <a:buNone/>
              <a:defRPr sz="4400" b="0" i="0" kern="1200">
                <a:solidFill>
                  <a:srgbClr val="59A34D"/>
                </a:solidFill>
                <a:latin typeface="Calibri Light" panose="020F0302020204030204" pitchFamily="34" charset="0"/>
                <a:ea typeface="+mj-ea"/>
                <a:cs typeface="Calibri Light" panose="020F03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t-IT" sz="2800" b="0" i="0" u="none" strike="noStrike" kern="1200" cap="none" spc="0" normalizeH="0" baseline="0" noProof="0" dirty="0">
              <a:ln>
                <a:noFill/>
              </a:ln>
              <a:solidFill>
                <a:srgbClr val="59A34D"/>
              </a:solidFill>
              <a:effectLst/>
              <a:uLnTx/>
              <a:uFillTx/>
              <a:latin typeface="Calibri Light" panose="020F0302020204030204" pitchFamily="34" charset="0"/>
              <a:ea typeface="+mj-ea"/>
              <a:cs typeface="Calibri Light" panose="020F0302020204030204" pitchFamily="34" charset="0"/>
            </a:endParaRPr>
          </a:p>
        </p:txBody>
      </p:sp>
      <p:sp>
        <p:nvSpPr>
          <p:cNvPr id="3" name="Sottotitolo 2">
            <a:extLst>
              <a:ext uri="{FF2B5EF4-FFF2-40B4-BE49-F238E27FC236}">
                <a16:creationId xmlns:a16="http://schemas.microsoft.com/office/drawing/2014/main" id="{3FD17C5C-BF1D-FF8E-7913-9B48357AF406}"/>
              </a:ext>
            </a:extLst>
          </p:cNvPr>
          <p:cNvSpPr>
            <a:spLocks noGrp="1"/>
          </p:cNvSpPr>
          <p:nvPr>
            <p:ph type="subTitle" idx="1"/>
          </p:nvPr>
        </p:nvSpPr>
        <p:spPr>
          <a:xfrm>
            <a:off x="580768" y="3526972"/>
            <a:ext cx="6388444" cy="1134196"/>
          </a:xfrm>
        </p:spPr>
        <p:txBody>
          <a:bodyPr>
            <a:normAutofit fontScale="70000" lnSpcReduction="20000"/>
          </a:bodyPr>
          <a:lstStyle/>
          <a:p>
            <a:pPr marL="0" indent="0">
              <a:buNone/>
            </a:pPr>
            <a:r>
              <a:rPr lang="en-GB" b="1" dirty="0"/>
              <a:t>R. Franceschini</a:t>
            </a:r>
            <a:r>
              <a:rPr lang="en-GB" b="1" baseline="30000" dirty="0"/>
              <a:t>1</a:t>
            </a:r>
            <a:r>
              <a:rPr lang="en-GB" dirty="0"/>
              <a:t>, N.C. Reyes Suárez</a:t>
            </a:r>
            <a:r>
              <a:rPr lang="en-GB" baseline="30000" dirty="0"/>
              <a:t>1</a:t>
            </a:r>
            <a:r>
              <a:rPr lang="en-GB" dirty="0"/>
              <a:t>, A. Altenburger</a:t>
            </a:r>
            <a:r>
              <a:rPr lang="en-GB" baseline="30000" dirty="0"/>
              <a:t>1</a:t>
            </a:r>
            <a:r>
              <a:rPr lang="en-GB" dirty="0"/>
              <a:t>, G. Rossi</a:t>
            </a:r>
            <a:r>
              <a:rPr lang="en-GB" baseline="30000" dirty="0"/>
              <a:t>1</a:t>
            </a:r>
            <a:r>
              <a:rPr lang="en-GB" dirty="0"/>
              <a:t>, and A. Giorgetti</a:t>
            </a:r>
            <a:r>
              <a:rPr lang="en-GB" baseline="30000" dirty="0"/>
              <a:t>1</a:t>
            </a:r>
            <a:endParaRPr lang="it-IT" dirty="0"/>
          </a:p>
          <a:p>
            <a:pPr marL="0" indent="0">
              <a:buNone/>
            </a:pPr>
            <a:r>
              <a:rPr lang="en-GB" b="1" baseline="30000" dirty="0"/>
              <a:t>1</a:t>
            </a:r>
            <a:r>
              <a:rPr lang="en-GB" b="1" i="1" dirty="0"/>
              <a:t>National Institute of Oceanography and Applied Geophysics – OGS, Italy </a:t>
            </a:r>
            <a:endParaRPr lang="it-IT" b="1" i="1" dirty="0"/>
          </a:p>
          <a:p>
            <a:endParaRPr lang="it-IT" dirty="0"/>
          </a:p>
        </p:txBody>
      </p:sp>
      <p:sp>
        <p:nvSpPr>
          <p:cNvPr id="4" name="Titolo 1">
            <a:extLst>
              <a:ext uri="{FF2B5EF4-FFF2-40B4-BE49-F238E27FC236}">
                <a16:creationId xmlns:a16="http://schemas.microsoft.com/office/drawing/2014/main" id="{E73D3379-766E-922F-0406-4AB0DBD68FA5}"/>
              </a:ext>
            </a:extLst>
          </p:cNvPr>
          <p:cNvSpPr>
            <a:spLocks noGrp="1"/>
          </p:cNvSpPr>
          <p:nvPr>
            <p:ph type="ctrTitle"/>
          </p:nvPr>
        </p:nvSpPr>
        <p:spPr>
          <a:xfrm>
            <a:off x="580768" y="909319"/>
            <a:ext cx="6388444" cy="2519681"/>
          </a:xfrm>
        </p:spPr>
        <p:txBody>
          <a:bodyPr anchor="b"/>
          <a:lstStyle/>
          <a:p>
            <a:r>
              <a:rPr lang="en-GB" b="1" dirty="0"/>
              <a:t>Downstream VRE: Land and Marine domain toolboxes </a:t>
            </a:r>
            <a:endParaRPr lang="it-IT" b="1" dirty="0"/>
          </a:p>
        </p:txBody>
      </p:sp>
    </p:spTree>
    <p:extLst>
      <p:ext uri="{BB962C8B-B14F-4D97-AF65-F5344CB8AC3E}">
        <p14:creationId xmlns:p14="http://schemas.microsoft.com/office/powerpoint/2010/main" val="1931928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AAD2A-1446-A70E-AA75-29D129B79976}"/>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F8D063B5-F91B-D962-D475-F139D8BE102A}"/>
              </a:ext>
            </a:extLst>
          </p:cNvPr>
          <p:cNvSpPr>
            <a:spLocks noGrp="1"/>
          </p:cNvSpPr>
          <p:nvPr>
            <p:ph type="ctrTitle"/>
          </p:nvPr>
        </p:nvSpPr>
        <p:spPr>
          <a:xfrm>
            <a:off x="88490" y="230460"/>
            <a:ext cx="9680558" cy="518161"/>
          </a:xfrm>
        </p:spPr>
        <p:txBody>
          <a:bodyPr/>
          <a:lstStyle/>
          <a:p>
            <a:r>
              <a:rPr lang="it-IT" b="1" dirty="0"/>
              <a:t>Collection Data and Platform - Downstream VRE</a:t>
            </a:r>
          </a:p>
        </p:txBody>
      </p:sp>
      <p:sp>
        <p:nvSpPr>
          <p:cNvPr id="4" name="Sottotitolo 3">
            <a:extLst>
              <a:ext uri="{FF2B5EF4-FFF2-40B4-BE49-F238E27FC236}">
                <a16:creationId xmlns:a16="http://schemas.microsoft.com/office/drawing/2014/main" id="{8E311A5D-804E-52AB-2E07-0C39D59DD3E5}"/>
              </a:ext>
            </a:extLst>
          </p:cNvPr>
          <p:cNvSpPr>
            <a:spLocks noGrp="1"/>
          </p:cNvSpPr>
          <p:nvPr>
            <p:ph type="subTitle" idx="10"/>
          </p:nvPr>
        </p:nvSpPr>
        <p:spPr>
          <a:xfrm>
            <a:off x="375921" y="6384022"/>
            <a:ext cx="4671208" cy="473977"/>
          </a:xfrm>
        </p:spPr>
        <p:txBody>
          <a:bodyPr/>
          <a:lstStyle/>
          <a:p>
            <a:endParaRPr lang="it-IT" dirty="0"/>
          </a:p>
        </p:txBody>
      </p:sp>
      <p:pic>
        <p:nvPicPr>
          <p:cNvPr id="5" name="Segnaposto contenuto 15">
            <a:extLst>
              <a:ext uri="{FF2B5EF4-FFF2-40B4-BE49-F238E27FC236}">
                <a16:creationId xmlns:a16="http://schemas.microsoft.com/office/drawing/2014/main" id="{FA37A6AF-67B7-647C-AE77-FB4E405E57D4}"/>
              </a:ext>
            </a:extLst>
          </p:cNvPr>
          <p:cNvPicPr>
            <a:picLocks noGrp="1" noChangeAspect="1"/>
          </p:cNvPicPr>
          <p:nvPr>
            <p:ph idx="1"/>
          </p:nvPr>
        </p:nvPicPr>
        <p:blipFill>
          <a:blip r:embed="rId2"/>
          <a:srcRect b="8523"/>
          <a:stretch>
            <a:fillRect/>
          </a:stretch>
        </p:blipFill>
        <p:spPr>
          <a:xfrm>
            <a:off x="88490" y="822959"/>
            <a:ext cx="12074375" cy="5417573"/>
          </a:xfrm>
        </p:spPr>
      </p:pic>
      <p:sp>
        <p:nvSpPr>
          <p:cNvPr id="6" name="Rettangolo 5">
            <a:extLst>
              <a:ext uri="{FF2B5EF4-FFF2-40B4-BE49-F238E27FC236}">
                <a16:creationId xmlns:a16="http://schemas.microsoft.com/office/drawing/2014/main" id="{B22401CC-024A-4A6C-7C24-8D5CCD5CE349}"/>
              </a:ext>
            </a:extLst>
          </p:cNvPr>
          <p:cNvSpPr/>
          <p:nvPr/>
        </p:nvSpPr>
        <p:spPr>
          <a:xfrm>
            <a:off x="3224981" y="1246434"/>
            <a:ext cx="5496232" cy="50904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con angoli arrotondati 6">
            <a:extLst>
              <a:ext uri="{FF2B5EF4-FFF2-40B4-BE49-F238E27FC236}">
                <a16:creationId xmlns:a16="http://schemas.microsoft.com/office/drawing/2014/main" id="{B8E737E1-F9EF-B50C-84EE-D4773F6DF697}"/>
              </a:ext>
            </a:extLst>
          </p:cNvPr>
          <p:cNvSpPr/>
          <p:nvPr/>
        </p:nvSpPr>
        <p:spPr>
          <a:xfrm>
            <a:off x="5722070" y="877704"/>
            <a:ext cx="2075341" cy="584200"/>
          </a:xfrm>
          <a:prstGeom prst="roundRect">
            <a:avLst/>
          </a:prstGeom>
          <a:noFill/>
          <a:ln w="3810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con angoli arrotondati 7">
            <a:extLst>
              <a:ext uri="{FF2B5EF4-FFF2-40B4-BE49-F238E27FC236}">
                <a16:creationId xmlns:a16="http://schemas.microsoft.com/office/drawing/2014/main" id="{6E024F1D-F9B4-82F4-7827-22D09D6A537E}"/>
              </a:ext>
            </a:extLst>
          </p:cNvPr>
          <p:cNvSpPr/>
          <p:nvPr/>
        </p:nvSpPr>
        <p:spPr>
          <a:xfrm>
            <a:off x="7835119" y="875640"/>
            <a:ext cx="3195054" cy="584200"/>
          </a:xfrm>
          <a:prstGeom prst="roundRect">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0C5183CB-5F18-41E4-018E-2B487AE42B5F}"/>
              </a:ext>
            </a:extLst>
          </p:cNvPr>
          <p:cNvSpPr txBox="1"/>
          <p:nvPr/>
        </p:nvSpPr>
        <p:spPr>
          <a:xfrm>
            <a:off x="5942995" y="1144894"/>
            <a:ext cx="1746250" cy="369332"/>
          </a:xfrm>
          <a:prstGeom prst="rect">
            <a:avLst/>
          </a:prstGeom>
          <a:noFill/>
        </p:spPr>
        <p:txBody>
          <a:bodyPr wrap="square" rtlCol="0">
            <a:spAutoFit/>
          </a:bodyPr>
          <a:lstStyle/>
          <a:p>
            <a:r>
              <a:rPr lang="it-IT" dirty="0">
                <a:solidFill>
                  <a:schemeClr val="tx2">
                    <a:lumMod val="50000"/>
                    <a:lumOff val="50000"/>
                  </a:schemeClr>
                </a:solidFill>
                <a:latin typeface="Calibri" panose="020F0502020204030204" pitchFamily="34" charset="0"/>
                <a:ea typeface="Calibri" panose="020F0502020204030204" pitchFamily="34" charset="0"/>
                <a:cs typeface="Calibri" panose="020F0502020204030204" pitchFamily="34" charset="0"/>
              </a:rPr>
              <a:t>Marine toolbox</a:t>
            </a:r>
          </a:p>
        </p:txBody>
      </p:sp>
      <p:sp>
        <p:nvSpPr>
          <p:cNvPr id="10" name="CasellaDiTesto 9">
            <a:extLst>
              <a:ext uri="{FF2B5EF4-FFF2-40B4-BE49-F238E27FC236}">
                <a16:creationId xmlns:a16="http://schemas.microsoft.com/office/drawing/2014/main" id="{C4990FB7-6EAC-E3B0-ABEB-44498BCE5689}"/>
              </a:ext>
            </a:extLst>
          </p:cNvPr>
          <p:cNvSpPr txBox="1"/>
          <p:nvPr/>
        </p:nvSpPr>
        <p:spPr>
          <a:xfrm>
            <a:off x="7863400" y="1139707"/>
            <a:ext cx="1746250" cy="369332"/>
          </a:xfrm>
          <a:prstGeom prst="rect">
            <a:avLst/>
          </a:prstGeom>
          <a:noFill/>
        </p:spPr>
        <p:txBody>
          <a:bodyPr wrap="square" rtlCol="0">
            <a:spAutoFit/>
          </a:bodyPr>
          <a:lstStyle/>
          <a:p>
            <a:r>
              <a:rPr lang="it-IT"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Land toolbox</a:t>
            </a:r>
          </a:p>
        </p:txBody>
      </p:sp>
      <p:sp>
        <p:nvSpPr>
          <p:cNvPr id="11" name="CasellaDiTesto 10">
            <a:extLst>
              <a:ext uri="{FF2B5EF4-FFF2-40B4-BE49-F238E27FC236}">
                <a16:creationId xmlns:a16="http://schemas.microsoft.com/office/drawing/2014/main" id="{2FB4CCFB-A409-61CD-D517-09E6E666A3E5}"/>
              </a:ext>
            </a:extLst>
          </p:cNvPr>
          <p:cNvSpPr txBox="1"/>
          <p:nvPr/>
        </p:nvSpPr>
        <p:spPr>
          <a:xfrm>
            <a:off x="3660651" y="1915734"/>
            <a:ext cx="1746250" cy="1477328"/>
          </a:xfrm>
          <a:prstGeom prst="rect">
            <a:avLst/>
          </a:prstGeom>
          <a:noFill/>
        </p:spPr>
        <p:txBody>
          <a:bodyPr wrap="square" rtlCol="0">
            <a:spAutoFit/>
          </a:bodyPr>
          <a:lstStyle/>
          <a:p>
            <a:pPr marL="285750" indent="-285750">
              <a:buFont typeface="Arial" panose="020B0604020202020204" pitchFamily="34" charset="0"/>
              <a:buChar char="•"/>
            </a:pPr>
            <a:r>
              <a:rPr lang="it-IT" dirty="0">
                <a:latin typeface="Calibri" panose="020F0502020204030204" pitchFamily="34" charset="0"/>
                <a:ea typeface="Calibri" panose="020F0502020204030204" pitchFamily="34" charset="0"/>
                <a:cs typeface="Calibri" panose="020F0502020204030204" pitchFamily="34" charset="0"/>
              </a:rPr>
              <a:t>Post</a:t>
            </a:r>
          </a:p>
          <a:p>
            <a:pPr marL="285750" indent="-285750">
              <a:buFont typeface="Arial" panose="020B0604020202020204" pitchFamily="34" charset="0"/>
              <a:buChar char="•"/>
            </a:pPr>
            <a:r>
              <a:rPr lang="it-IT" dirty="0">
                <a:latin typeface="Calibri" panose="020F0502020204030204" pitchFamily="34" charset="0"/>
                <a:ea typeface="Calibri" panose="020F0502020204030204" pitchFamily="34" charset="0"/>
                <a:cs typeface="Calibri" panose="020F0502020204030204" pitchFamily="34" charset="0"/>
              </a:rPr>
              <a:t>News</a:t>
            </a:r>
          </a:p>
          <a:p>
            <a:pPr marL="285750" indent="-285750">
              <a:buFont typeface="Arial" panose="020B0604020202020204" pitchFamily="34" charset="0"/>
              <a:buChar char="•"/>
            </a:pPr>
            <a:r>
              <a:rPr lang="it-IT" dirty="0">
                <a:latin typeface="Calibri" panose="020F0502020204030204" pitchFamily="34" charset="0"/>
                <a:ea typeface="Calibri" panose="020F0502020204030204" pitchFamily="34" charset="0"/>
                <a:cs typeface="Calibri" panose="020F0502020204030204" pitchFamily="34" charset="0"/>
              </a:rPr>
              <a:t>Text</a:t>
            </a:r>
          </a:p>
          <a:p>
            <a:pPr marL="285750" indent="-285750">
              <a:buFont typeface="Arial" panose="020B0604020202020204" pitchFamily="34" charset="0"/>
              <a:buChar char="•"/>
            </a:pPr>
            <a:r>
              <a:rPr lang="it-IT" dirty="0" err="1">
                <a:latin typeface="Calibri" panose="020F0502020204030204" pitchFamily="34" charset="0"/>
                <a:ea typeface="Calibri" panose="020F0502020204030204" pitchFamily="34" charset="0"/>
                <a:cs typeface="Calibri" panose="020F0502020204030204" pitchFamily="34" charset="0"/>
              </a:rPr>
              <a:t>Usefull</a:t>
            </a:r>
            <a:r>
              <a:rPr lang="it-IT" dirty="0">
                <a:latin typeface="Calibri" panose="020F0502020204030204" pitchFamily="34" charset="0"/>
                <a:ea typeface="Calibri" panose="020F0502020204030204" pitchFamily="34" charset="0"/>
                <a:cs typeface="Calibri" panose="020F0502020204030204" pitchFamily="34" charset="0"/>
              </a:rPr>
              <a:t> info</a:t>
            </a:r>
          </a:p>
          <a:p>
            <a:pPr marL="285750" indent="-285750">
              <a:buFont typeface="Arial" panose="020B0604020202020204" pitchFamily="34" charset="0"/>
              <a:buChar char="•"/>
            </a:pPr>
            <a:r>
              <a:rPr lang="it-IT" dirty="0">
                <a:latin typeface="Calibri" panose="020F0502020204030204" pitchFamily="34" charset="0"/>
                <a:ea typeface="Calibri" panose="020F0502020204030204" pitchFamily="34" charset="0"/>
                <a:cs typeface="Calibri" panose="020F0502020204030204" pitchFamily="34" charset="0"/>
              </a:rPr>
              <a:t>….</a:t>
            </a:r>
          </a:p>
        </p:txBody>
      </p:sp>
      <p:sp>
        <p:nvSpPr>
          <p:cNvPr id="12" name="Rettangolo con angoli arrotondati 11">
            <a:extLst>
              <a:ext uri="{FF2B5EF4-FFF2-40B4-BE49-F238E27FC236}">
                <a16:creationId xmlns:a16="http://schemas.microsoft.com/office/drawing/2014/main" id="{BD9EC3C4-CF8C-660F-4BC7-D461F9E68612}"/>
              </a:ext>
            </a:extLst>
          </p:cNvPr>
          <p:cNvSpPr/>
          <p:nvPr/>
        </p:nvSpPr>
        <p:spPr>
          <a:xfrm>
            <a:off x="3660651" y="1709609"/>
            <a:ext cx="4564689" cy="3854823"/>
          </a:xfrm>
          <a:prstGeom prst="roundRect">
            <a:avLst>
              <a:gd name="adj" fmla="val 840"/>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 name="Immagine 13">
            <a:extLst>
              <a:ext uri="{FF2B5EF4-FFF2-40B4-BE49-F238E27FC236}">
                <a16:creationId xmlns:a16="http://schemas.microsoft.com/office/drawing/2014/main" id="{A4EAC150-A601-34DA-E6D9-2C0F9758F935}"/>
              </a:ext>
            </a:extLst>
          </p:cNvPr>
          <p:cNvPicPr>
            <a:picLocks noChangeAspect="1"/>
          </p:cNvPicPr>
          <p:nvPr/>
        </p:nvPicPr>
        <p:blipFill>
          <a:blip r:embed="rId3"/>
          <a:srcRect t="50000"/>
          <a:stretch>
            <a:fillRect/>
          </a:stretch>
        </p:blipFill>
        <p:spPr>
          <a:xfrm>
            <a:off x="683319" y="5543180"/>
            <a:ext cx="1705213" cy="214342"/>
          </a:xfrm>
          <a:prstGeom prst="rect">
            <a:avLst/>
          </a:prstGeom>
        </p:spPr>
      </p:pic>
    </p:spTree>
    <p:extLst>
      <p:ext uri="{BB962C8B-B14F-4D97-AF65-F5344CB8AC3E}">
        <p14:creationId xmlns:p14="http://schemas.microsoft.com/office/powerpoint/2010/main" val="651648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ttotitolo 3">
            <a:extLst>
              <a:ext uri="{FF2B5EF4-FFF2-40B4-BE49-F238E27FC236}">
                <a16:creationId xmlns:a16="http://schemas.microsoft.com/office/drawing/2014/main" id="{27F6F66E-69E1-2456-26FA-73FE1FCAA7E2}"/>
              </a:ext>
            </a:extLst>
          </p:cNvPr>
          <p:cNvSpPr>
            <a:spLocks noGrp="1"/>
          </p:cNvSpPr>
          <p:nvPr>
            <p:ph type="subTitle" idx="10"/>
          </p:nvPr>
        </p:nvSpPr>
        <p:spPr>
          <a:xfrm>
            <a:off x="375921" y="6384022"/>
            <a:ext cx="4671208" cy="473977"/>
          </a:xfrm>
        </p:spPr>
        <p:txBody>
          <a:bodyPr/>
          <a:lstStyle/>
          <a:p>
            <a:endParaRPr lang="it-IT" dirty="0"/>
          </a:p>
        </p:txBody>
      </p:sp>
      <p:pic>
        <p:nvPicPr>
          <p:cNvPr id="5" name="Immagine 4">
            <a:extLst>
              <a:ext uri="{FF2B5EF4-FFF2-40B4-BE49-F238E27FC236}">
                <a16:creationId xmlns:a16="http://schemas.microsoft.com/office/drawing/2014/main" id="{D914F5BA-8337-359C-AEC4-7B97C4A207B5}"/>
              </a:ext>
            </a:extLst>
          </p:cNvPr>
          <p:cNvPicPr>
            <a:picLocks noChangeAspect="1"/>
          </p:cNvPicPr>
          <p:nvPr/>
        </p:nvPicPr>
        <p:blipFill>
          <a:blip r:embed="rId2"/>
          <a:stretch>
            <a:fillRect/>
          </a:stretch>
        </p:blipFill>
        <p:spPr>
          <a:xfrm>
            <a:off x="0" y="530732"/>
            <a:ext cx="6967830" cy="3005731"/>
          </a:xfrm>
          <a:prstGeom prst="rect">
            <a:avLst/>
          </a:prstGeom>
        </p:spPr>
      </p:pic>
      <p:pic>
        <p:nvPicPr>
          <p:cNvPr id="6" name="Immagine 5">
            <a:extLst>
              <a:ext uri="{FF2B5EF4-FFF2-40B4-BE49-F238E27FC236}">
                <a16:creationId xmlns:a16="http://schemas.microsoft.com/office/drawing/2014/main" id="{08183C3F-0FF8-4584-DFB7-8D21608DD364}"/>
              </a:ext>
            </a:extLst>
          </p:cNvPr>
          <p:cNvPicPr>
            <a:picLocks noChangeAspect="1"/>
          </p:cNvPicPr>
          <p:nvPr/>
        </p:nvPicPr>
        <p:blipFill>
          <a:blip r:embed="rId3"/>
          <a:srcRect t="1728" b="2653"/>
          <a:stretch>
            <a:fillRect/>
          </a:stretch>
        </p:blipFill>
        <p:spPr>
          <a:xfrm>
            <a:off x="5750655" y="3396831"/>
            <a:ext cx="6558116" cy="2952400"/>
          </a:xfrm>
          <a:prstGeom prst="rect">
            <a:avLst/>
          </a:prstGeom>
        </p:spPr>
      </p:pic>
      <p:sp>
        <p:nvSpPr>
          <p:cNvPr id="7" name="CasellaDiTesto 6">
            <a:extLst>
              <a:ext uri="{FF2B5EF4-FFF2-40B4-BE49-F238E27FC236}">
                <a16:creationId xmlns:a16="http://schemas.microsoft.com/office/drawing/2014/main" id="{57655612-4574-DB11-9411-7FCA02A5DB77}"/>
              </a:ext>
            </a:extLst>
          </p:cNvPr>
          <p:cNvSpPr txBox="1"/>
          <p:nvPr/>
        </p:nvSpPr>
        <p:spPr>
          <a:xfrm>
            <a:off x="7897442" y="1185339"/>
            <a:ext cx="3230372" cy="461665"/>
          </a:xfrm>
          <a:prstGeom prst="rect">
            <a:avLst/>
          </a:prstGeom>
          <a:noFill/>
        </p:spPr>
        <p:txBody>
          <a:bodyPr wrap="none" rtlCol="0">
            <a:spAutoFit/>
          </a:bodyPr>
          <a:lstStyle/>
          <a:p>
            <a:r>
              <a:rPr lang="it-IT" sz="2400" dirty="0"/>
              <a:t>Marine domain toolbox</a:t>
            </a:r>
          </a:p>
        </p:txBody>
      </p:sp>
      <p:cxnSp>
        <p:nvCxnSpPr>
          <p:cNvPr id="9" name="Connettore 2 8">
            <a:extLst>
              <a:ext uri="{FF2B5EF4-FFF2-40B4-BE49-F238E27FC236}">
                <a16:creationId xmlns:a16="http://schemas.microsoft.com/office/drawing/2014/main" id="{ED0DE0F4-70CD-B29E-28AB-7E02D857B5A7}"/>
              </a:ext>
            </a:extLst>
          </p:cNvPr>
          <p:cNvCxnSpPr/>
          <p:nvPr/>
        </p:nvCxnSpPr>
        <p:spPr>
          <a:xfrm flipH="1">
            <a:off x="6967830" y="1416172"/>
            <a:ext cx="86523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69F9E85B-8A28-C0B6-F2AC-43A5C038D8F8}"/>
              </a:ext>
            </a:extLst>
          </p:cNvPr>
          <p:cNvSpPr txBox="1"/>
          <p:nvPr/>
        </p:nvSpPr>
        <p:spPr>
          <a:xfrm>
            <a:off x="1448978" y="4763213"/>
            <a:ext cx="2979277" cy="461665"/>
          </a:xfrm>
          <a:prstGeom prst="rect">
            <a:avLst/>
          </a:prstGeom>
          <a:noFill/>
        </p:spPr>
        <p:txBody>
          <a:bodyPr wrap="none" rtlCol="0">
            <a:spAutoFit/>
          </a:bodyPr>
          <a:lstStyle/>
          <a:p>
            <a:r>
              <a:rPr lang="it-IT" sz="2400" dirty="0"/>
              <a:t>Land domain toolbox</a:t>
            </a:r>
          </a:p>
        </p:txBody>
      </p:sp>
      <p:cxnSp>
        <p:nvCxnSpPr>
          <p:cNvPr id="11" name="Connettore 2 10">
            <a:extLst>
              <a:ext uri="{FF2B5EF4-FFF2-40B4-BE49-F238E27FC236}">
                <a16:creationId xmlns:a16="http://schemas.microsoft.com/office/drawing/2014/main" id="{EC1FA948-FED9-B03A-884B-190262CE63EE}"/>
              </a:ext>
            </a:extLst>
          </p:cNvPr>
          <p:cNvCxnSpPr>
            <a:cxnSpLocks/>
          </p:cNvCxnSpPr>
          <p:nvPr/>
        </p:nvCxnSpPr>
        <p:spPr>
          <a:xfrm>
            <a:off x="4719431" y="5060517"/>
            <a:ext cx="1002943"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4" name="CasellaDiTesto 13">
            <a:extLst>
              <a:ext uri="{FF2B5EF4-FFF2-40B4-BE49-F238E27FC236}">
                <a16:creationId xmlns:a16="http://schemas.microsoft.com/office/drawing/2014/main" id="{3DEE6883-D727-BACF-B489-B70B1BB1B3AE}"/>
              </a:ext>
            </a:extLst>
          </p:cNvPr>
          <p:cNvSpPr txBox="1"/>
          <p:nvPr/>
        </p:nvSpPr>
        <p:spPr>
          <a:xfrm>
            <a:off x="6902082" y="1547719"/>
            <a:ext cx="5221092" cy="1077218"/>
          </a:xfrm>
          <a:prstGeom prst="rect">
            <a:avLst/>
          </a:prstGeom>
          <a:noFill/>
        </p:spPr>
        <p:txBody>
          <a:bodyPr wrap="square">
            <a:spAutoFit/>
          </a:bodyPr>
          <a:lstStyle/>
          <a:p>
            <a:pPr algn="just"/>
            <a:r>
              <a:rPr lang="en-US" sz="1600" dirty="0"/>
              <a:t>The marine domain toolbox focalizes in carbon cycling and acidification data available in the North Adriatic Sea mainly pH, pCO2, fCO2, temperature and salinity within the different Ris in the ITINERIS project. </a:t>
            </a:r>
            <a:endParaRPr lang="it-IT" sz="1600" dirty="0"/>
          </a:p>
        </p:txBody>
      </p:sp>
      <p:sp>
        <p:nvSpPr>
          <p:cNvPr id="16" name="CasellaDiTesto 15">
            <a:extLst>
              <a:ext uri="{FF2B5EF4-FFF2-40B4-BE49-F238E27FC236}">
                <a16:creationId xmlns:a16="http://schemas.microsoft.com/office/drawing/2014/main" id="{9507D96A-CD7D-1634-0345-71D5D8303F71}"/>
              </a:ext>
            </a:extLst>
          </p:cNvPr>
          <p:cNvSpPr txBox="1"/>
          <p:nvPr/>
        </p:nvSpPr>
        <p:spPr>
          <a:xfrm>
            <a:off x="154858" y="5224878"/>
            <a:ext cx="5567516" cy="1077218"/>
          </a:xfrm>
          <a:prstGeom prst="rect">
            <a:avLst/>
          </a:prstGeom>
          <a:noFill/>
        </p:spPr>
        <p:txBody>
          <a:bodyPr wrap="square">
            <a:spAutoFit/>
          </a:bodyPr>
          <a:lstStyle/>
          <a:p>
            <a:pPr algn="just"/>
            <a:r>
              <a:rPr lang="en-US" sz="1600" dirty="0"/>
              <a:t>The land domain aims to analysis areas exposed to hydrogeological hazards, in particular landslides. The focus is on the potential impact of climate change on pilot test sites. Data from the test site is collected using monitoring systems.</a:t>
            </a:r>
            <a:endParaRPr lang="it-IT" sz="1600" dirty="0"/>
          </a:p>
        </p:txBody>
      </p:sp>
      <p:sp>
        <p:nvSpPr>
          <p:cNvPr id="13" name="Titolo 1">
            <a:extLst>
              <a:ext uri="{FF2B5EF4-FFF2-40B4-BE49-F238E27FC236}">
                <a16:creationId xmlns:a16="http://schemas.microsoft.com/office/drawing/2014/main" id="{319345BB-183D-ABFC-58CB-A7E12E2101E5}"/>
              </a:ext>
            </a:extLst>
          </p:cNvPr>
          <p:cNvSpPr>
            <a:spLocks noGrp="1"/>
          </p:cNvSpPr>
          <p:nvPr>
            <p:ph type="ctrTitle"/>
          </p:nvPr>
        </p:nvSpPr>
        <p:spPr>
          <a:xfrm>
            <a:off x="145731" y="135115"/>
            <a:ext cx="9680558" cy="518161"/>
          </a:xfrm>
        </p:spPr>
        <p:txBody>
          <a:bodyPr/>
          <a:lstStyle/>
          <a:p>
            <a:r>
              <a:rPr lang="en-US" b="1" dirty="0"/>
              <a:t>Marine and Land domain toolbox</a:t>
            </a:r>
            <a:br>
              <a:rPr lang="en-US" b="1" dirty="0"/>
            </a:br>
            <a:r>
              <a:rPr lang="en-US" b="1" dirty="0"/>
              <a:t> </a:t>
            </a:r>
            <a:br>
              <a:rPr lang="en-US" b="1" dirty="0"/>
            </a:br>
            <a:endParaRPr lang="it-IT" b="1" dirty="0"/>
          </a:p>
        </p:txBody>
      </p:sp>
    </p:spTree>
    <p:extLst>
      <p:ext uri="{BB962C8B-B14F-4D97-AF65-F5344CB8AC3E}">
        <p14:creationId xmlns:p14="http://schemas.microsoft.com/office/powerpoint/2010/main" val="2024511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A4882-E5D6-9EA7-1D08-81F29C90D854}"/>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09DF90FC-B871-F8CB-3AF5-D75B4AFC48DC}"/>
              </a:ext>
            </a:extLst>
          </p:cNvPr>
          <p:cNvSpPr>
            <a:spLocks noGrp="1"/>
          </p:cNvSpPr>
          <p:nvPr>
            <p:ph type="ctrTitle"/>
          </p:nvPr>
        </p:nvSpPr>
        <p:spPr>
          <a:xfrm>
            <a:off x="258854" y="59697"/>
            <a:ext cx="9680558" cy="518161"/>
          </a:xfrm>
        </p:spPr>
        <p:txBody>
          <a:bodyPr/>
          <a:lstStyle/>
          <a:p>
            <a:r>
              <a:rPr lang="it-IT" b="1" dirty="0">
                <a:latin typeface="Calibri" panose="020F0502020204030204" pitchFamily="34" charset="0"/>
                <a:ea typeface="Calibri" panose="020F0502020204030204" pitchFamily="34" charset="0"/>
                <a:cs typeface="Calibri" panose="020F0502020204030204" pitchFamily="34" charset="0"/>
              </a:rPr>
              <a:t>Marine domain</a:t>
            </a:r>
          </a:p>
        </p:txBody>
      </p:sp>
      <p:sp>
        <p:nvSpPr>
          <p:cNvPr id="4" name="Sottotitolo 3">
            <a:extLst>
              <a:ext uri="{FF2B5EF4-FFF2-40B4-BE49-F238E27FC236}">
                <a16:creationId xmlns:a16="http://schemas.microsoft.com/office/drawing/2014/main" id="{1C97BC71-36DD-AF2E-2D53-A72B8827B899}"/>
              </a:ext>
            </a:extLst>
          </p:cNvPr>
          <p:cNvSpPr>
            <a:spLocks noGrp="1"/>
          </p:cNvSpPr>
          <p:nvPr>
            <p:ph type="subTitle" idx="10"/>
          </p:nvPr>
        </p:nvSpPr>
        <p:spPr>
          <a:xfrm>
            <a:off x="375921" y="6384022"/>
            <a:ext cx="4671208" cy="473977"/>
          </a:xfrm>
        </p:spPr>
        <p:txBody>
          <a:bodyPr/>
          <a:lstStyle/>
          <a:p>
            <a:endParaRPr lang="it-IT" dirty="0"/>
          </a:p>
        </p:txBody>
      </p:sp>
      <p:pic>
        <p:nvPicPr>
          <p:cNvPr id="5" name="Immagine 4">
            <a:extLst>
              <a:ext uri="{FF2B5EF4-FFF2-40B4-BE49-F238E27FC236}">
                <a16:creationId xmlns:a16="http://schemas.microsoft.com/office/drawing/2014/main" id="{67381A44-B509-DD82-9B5C-CC25C3413A70}"/>
              </a:ext>
            </a:extLst>
          </p:cNvPr>
          <p:cNvPicPr>
            <a:picLocks noChangeAspect="1"/>
          </p:cNvPicPr>
          <p:nvPr/>
        </p:nvPicPr>
        <p:blipFill>
          <a:blip r:embed="rId3"/>
          <a:stretch>
            <a:fillRect/>
          </a:stretch>
        </p:blipFill>
        <p:spPr>
          <a:xfrm>
            <a:off x="234132" y="1091708"/>
            <a:ext cx="4874810" cy="2886184"/>
          </a:xfrm>
          <a:prstGeom prst="rect">
            <a:avLst/>
          </a:prstGeom>
        </p:spPr>
      </p:pic>
      <p:pic>
        <p:nvPicPr>
          <p:cNvPr id="7" name="Immagine 6">
            <a:extLst>
              <a:ext uri="{FF2B5EF4-FFF2-40B4-BE49-F238E27FC236}">
                <a16:creationId xmlns:a16="http://schemas.microsoft.com/office/drawing/2014/main" id="{EDCD1EE6-1DF6-C9F2-92AD-61CEBC1C1ADE}"/>
              </a:ext>
            </a:extLst>
          </p:cNvPr>
          <p:cNvPicPr>
            <a:picLocks noChangeAspect="1"/>
          </p:cNvPicPr>
          <p:nvPr/>
        </p:nvPicPr>
        <p:blipFill>
          <a:blip r:embed="rId4"/>
          <a:stretch>
            <a:fillRect/>
          </a:stretch>
        </p:blipFill>
        <p:spPr>
          <a:xfrm>
            <a:off x="6180821" y="1112350"/>
            <a:ext cx="5351297" cy="2238838"/>
          </a:xfrm>
          <a:prstGeom prst="rect">
            <a:avLst/>
          </a:prstGeom>
        </p:spPr>
      </p:pic>
      <p:sp>
        <p:nvSpPr>
          <p:cNvPr id="8" name="TextBox 7">
            <a:extLst>
              <a:ext uri="{FF2B5EF4-FFF2-40B4-BE49-F238E27FC236}">
                <a16:creationId xmlns:a16="http://schemas.microsoft.com/office/drawing/2014/main" id="{202638B7-65AF-73C4-B108-D20AD4D3C5A1}"/>
              </a:ext>
            </a:extLst>
          </p:cNvPr>
          <p:cNvSpPr txBox="1"/>
          <p:nvPr/>
        </p:nvSpPr>
        <p:spPr>
          <a:xfrm>
            <a:off x="9425644" y="2638717"/>
            <a:ext cx="2530687" cy="1107996"/>
          </a:xfrm>
          <a:prstGeom prst="rect">
            <a:avLst/>
          </a:prstGeom>
          <a:solidFill>
            <a:srgbClr val="60B5FE"/>
          </a:solidFill>
        </p:spPr>
        <p:txBody>
          <a:bodyPr wrap="square">
            <a:spAutoFit/>
          </a:bodyPr>
          <a:lstStyle/>
          <a:p>
            <a:r>
              <a:rPr lang="en-US" sz="1100" b="0" i="0" u="none" strike="noStrike" baseline="0" dirty="0">
                <a:solidFill>
                  <a:schemeClr val="bg1"/>
                </a:solidFill>
                <a:latin typeface="Calibri" panose="020F0502020204030204" pitchFamily="34" charset="0"/>
                <a:ea typeface="Calibri" panose="020F0502020204030204" pitchFamily="34" charset="0"/>
                <a:cs typeface="Calibri" panose="020F0502020204030204" pitchFamily="34" charset="0"/>
              </a:rPr>
              <a:t>Allows the user to navigate within different ERDDAP servers giving the freedom of exploring, merge, load, edit and manually quality control (QC) datasets by exploiting ERDDAP RESTful API </a:t>
            </a:r>
            <a:endParaRPr lang="en-GB" sz="11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BE6045C5-8698-2A4D-6B2E-6AE8B9C4191A}"/>
              </a:ext>
            </a:extLst>
          </p:cNvPr>
          <p:cNvPicPr>
            <a:picLocks noChangeAspect="1"/>
          </p:cNvPicPr>
          <p:nvPr/>
        </p:nvPicPr>
        <p:blipFill>
          <a:blip r:embed="rId5"/>
          <a:stretch>
            <a:fillRect/>
          </a:stretch>
        </p:blipFill>
        <p:spPr>
          <a:xfrm>
            <a:off x="2530714" y="4661417"/>
            <a:ext cx="5351298" cy="1269103"/>
          </a:xfrm>
          <a:prstGeom prst="rect">
            <a:avLst/>
          </a:prstGeom>
        </p:spPr>
      </p:pic>
      <p:pic>
        <p:nvPicPr>
          <p:cNvPr id="16" name="Picture 15">
            <a:extLst>
              <a:ext uri="{FF2B5EF4-FFF2-40B4-BE49-F238E27FC236}">
                <a16:creationId xmlns:a16="http://schemas.microsoft.com/office/drawing/2014/main" id="{2690AA48-60A2-A6C6-6F00-D550657A839B}"/>
              </a:ext>
            </a:extLst>
          </p:cNvPr>
          <p:cNvPicPr>
            <a:picLocks noChangeAspect="1"/>
          </p:cNvPicPr>
          <p:nvPr/>
        </p:nvPicPr>
        <p:blipFill>
          <a:blip r:embed="rId6"/>
          <a:stretch>
            <a:fillRect/>
          </a:stretch>
        </p:blipFill>
        <p:spPr>
          <a:xfrm>
            <a:off x="2521290" y="3907269"/>
            <a:ext cx="5351298" cy="2378355"/>
          </a:xfrm>
          <a:prstGeom prst="rect">
            <a:avLst/>
          </a:prstGeom>
        </p:spPr>
      </p:pic>
      <p:pic>
        <p:nvPicPr>
          <p:cNvPr id="17" name="Immagine 5">
            <a:extLst>
              <a:ext uri="{FF2B5EF4-FFF2-40B4-BE49-F238E27FC236}">
                <a16:creationId xmlns:a16="http://schemas.microsoft.com/office/drawing/2014/main" id="{FCBDD074-86D8-C57E-4C67-04B4674075FE}"/>
              </a:ext>
            </a:extLst>
          </p:cNvPr>
          <p:cNvPicPr>
            <a:picLocks noChangeAspect="1"/>
          </p:cNvPicPr>
          <p:nvPr/>
        </p:nvPicPr>
        <p:blipFill>
          <a:blip r:embed="rId7"/>
          <a:stretch>
            <a:fillRect/>
          </a:stretch>
        </p:blipFill>
        <p:spPr>
          <a:xfrm>
            <a:off x="8006136" y="3966062"/>
            <a:ext cx="3932904" cy="2392746"/>
          </a:xfrm>
          <a:prstGeom prst="rect">
            <a:avLst/>
          </a:prstGeom>
        </p:spPr>
      </p:pic>
      <p:sp>
        <p:nvSpPr>
          <p:cNvPr id="19" name="TextBox 18">
            <a:extLst>
              <a:ext uri="{FF2B5EF4-FFF2-40B4-BE49-F238E27FC236}">
                <a16:creationId xmlns:a16="http://schemas.microsoft.com/office/drawing/2014/main" id="{ABA7C87E-71BE-6C68-B33E-15D685E38DB1}"/>
              </a:ext>
            </a:extLst>
          </p:cNvPr>
          <p:cNvSpPr txBox="1"/>
          <p:nvPr/>
        </p:nvSpPr>
        <p:spPr>
          <a:xfrm>
            <a:off x="296562" y="503922"/>
            <a:ext cx="9856106" cy="461665"/>
          </a:xfrm>
          <a:prstGeom prst="rect">
            <a:avLst/>
          </a:prstGeom>
          <a:noFill/>
        </p:spPr>
        <p:txBody>
          <a:bodyPr wrap="square">
            <a:spAutoFit/>
          </a:bodyPr>
          <a:lstStyle/>
          <a:p>
            <a:r>
              <a:rPr lang="en-US" sz="1200" b="0" i="0" u="none" strike="noStrike" kern="1200" baseline="0" dirty="0">
                <a:solidFill>
                  <a:schemeClr val="tx1"/>
                </a:solidFill>
                <a:latin typeface="Calibri" panose="020F0502020204030204" pitchFamily="34" charset="0"/>
                <a:ea typeface="Calibri" panose="020F0502020204030204" pitchFamily="34" charset="0"/>
                <a:cs typeface="Calibri" panose="020F0502020204030204" pitchFamily="34" charset="0"/>
              </a:rPr>
              <a:t>Three user driven tools have been made available based on different user skills and the most common tools for marine domain users: </a:t>
            </a:r>
            <a:r>
              <a:rPr lang="en-US" sz="1200" b="0" i="0" u="none" strike="noStrike" kern="1200" baseline="0" dirty="0" err="1">
                <a:solidFill>
                  <a:schemeClr val="tx1"/>
                </a:solidFill>
                <a:latin typeface="Calibri" panose="020F0502020204030204" pitchFamily="34" charset="0"/>
                <a:ea typeface="Calibri" panose="020F0502020204030204" pitchFamily="34" charset="0"/>
                <a:cs typeface="Calibri" panose="020F0502020204030204" pitchFamily="34" charset="0"/>
              </a:rPr>
              <a:t>WebODV</a:t>
            </a:r>
            <a:r>
              <a:rPr lang="en-US" sz="1200" b="0" i="0" u="none" strike="noStrike" kern="1200" baseline="0" dirty="0">
                <a:solidFill>
                  <a:schemeClr val="tx1"/>
                </a:solidFill>
                <a:latin typeface="Calibri" panose="020F0502020204030204" pitchFamily="34" charset="0"/>
                <a:ea typeface="Calibri" panose="020F0502020204030204" pitchFamily="34" charset="0"/>
                <a:cs typeface="Calibri" panose="020F0502020204030204" pitchFamily="34" charset="0"/>
              </a:rPr>
              <a:t> access, </a:t>
            </a:r>
            <a:r>
              <a:rPr lang="en-US" sz="1200" b="0" i="0" u="none" strike="noStrike" kern="1200" baseline="0" dirty="0" err="1">
                <a:solidFill>
                  <a:schemeClr val="tx1"/>
                </a:solidFill>
                <a:latin typeface="Calibri" panose="020F0502020204030204" pitchFamily="34" charset="0"/>
                <a:ea typeface="Calibri" panose="020F0502020204030204" pitchFamily="34" charset="0"/>
                <a:cs typeface="Calibri" panose="020F0502020204030204" pitchFamily="34" charset="0"/>
              </a:rPr>
              <a:t>jupyter</a:t>
            </a:r>
            <a:r>
              <a:rPr lang="en-US" sz="1200" b="0" i="0" u="none" strike="noStrike" kern="1200" baseline="0" dirty="0">
                <a:solidFill>
                  <a:schemeClr val="tx1"/>
                </a:solidFill>
                <a:latin typeface="Calibri" panose="020F0502020204030204" pitchFamily="34" charset="0"/>
                <a:ea typeface="Calibri" panose="020F0502020204030204" pitchFamily="34" charset="0"/>
                <a:cs typeface="Calibri" panose="020F0502020204030204" pitchFamily="34" charset="0"/>
              </a:rPr>
              <a:t> notebooks to access ICOS data and the ERDDAP navigator. </a:t>
            </a:r>
            <a:endParaRPr lang="en-GB" sz="12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934985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D3F75-F6EC-7AAC-1AA1-97B056CA8DFA}"/>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32AB8D44-8546-6EAD-2F4D-390DC9A35003}"/>
              </a:ext>
            </a:extLst>
          </p:cNvPr>
          <p:cNvSpPr>
            <a:spLocks noGrp="1"/>
          </p:cNvSpPr>
          <p:nvPr>
            <p:ph type="ctrTitle"/>
          </p:nvPr>
        </p:nvSpPr>
        <p:spPr/>
        <p:txBody>
          <a:bodyPr/>
          <a:lstStyle/>
          <a:p>
            <a:r>
              <a:rPr lang="it-IT" dirty="0"/>
              <a:t>Land domain</a:t>
            </a:r>
          </a:p>
        </p:txBody>
      </p:sp>
      <p:sp>
        <p:nvSpPr>
          <p:cNvPr id="4" name="Sottotitolo 3">
            <a:extLst>
              <a:ext uri="{FF2B5EF4-FFF2-40B4-BE49-F238E27FC236}">
                <a16:creationId xmlns:a16="http://schemas.microsoft.com/office/drawing/2014/main" id="{29048387-4E98-82C7-C809-8DCFDBB1E3A3}"/>
              </a:ext>
            </a:extLst>
          </p:cNvPr>
          <p:cNvSpPr>
            <a:spLocks noGrp="1"/>
          </p:cNvSpPr>
          <p:nvPr>
            <p:ph type="subTitle" idx="10"/>
          </p:nvPr>
        </p:nvSpPr>
        <p:spPr>
          <a:xfrm>
            <a:off x="375921" y="6384022"/>
            <a:ext cx="4671208" cy="473977"/>
          </a:xfrm>
        </p:spPr>
        <p:txBody>
          <a:bodyPr/>
          <a:lstStyle/>
          <a:p>
            <a:endParaRPr lang="it-IT" dirty="0"/>
          </a:p>
        </p:txBody>
      </p:sp>
      <p:pic>
        <p:nvPicPr>
          <p:cNvPr id="3" name="Immagine 2">
            <a:extLst>
              <a:ext uri="{FF2B5EF4-FFF2-40B4-BE49-F238E27FC236}">
                <a16:creationId xmlns:a16="http://schemas.microsoft.com/office/drawing/2014/main" id="{B88108FF-5499-82DF-F9C5-427143B5B1A3}"/>
              </a:ext>
            </a:extLst>
          </p:cNvPr>
          <p:cNvPicPr>
            <a:picLocks noChangeAspect="1"/>
          </p:cNvPicPr>
          <p:nvPr/>
        </p:nvPicPr>
        <p:blipFill>
          <a:blip r:embed="rId2"/>
          <a:srcRect t="8482"/>
          <a:stretch>
            <a:fillRect/>
          </a:stretch>
        </p:blipFill>
        <p:spPr>
          <a:xfrm>
            <a:off x="7606929" y="1381483"/>
            <a:ext cx="4407593" cy="1991453"/>
          </a:xfrm>
          <a:prstGeom prst="rect">
            <a:avLst/>
          </a:prstGeom>
        </p:spPr>
      </p:pic>
      <p:pic>
        <p:nvPicPr>
          <p:cNvPr id="5" name="Immagine 4" descr="Immagine che contiene mappa, testo, aria aperta&#10;&#10;Il contenuto generato dall'IA potrebbe non essere corretto.">
            <a:extLst>
              <a:ext uri="{FF2B5EF4-FFF2-40B4-BE49-F238E27FC236}">
                <a16:creationId xmlns:a16="http://schemas.microsoft.com/office/drawing/2014/main" id="{C4BA34FF-25A9-9677-A8B4-372889DFEE09}"/>
              </a:ext>
            </a:extLst>
          </p:cNvPr>
          <p:cNvPicPr>
            <a:picLocks noChangeAspect="1"/>
          </p:cNvPicPr>
          <p:nvPr/>
        </p:nvPicPr>
        <p:blipFill>
          <a:blip r:embed="rId3"/>
          <a:stretch>
            <a:fillRect/>
          </a:stretch>
        </p:blipFill>
        <p:spPr>
          <a:xfrm>
            <a:off x="38658" y="1135907"/>
            <a:ext cx="2015606" cy="1424944"/>
          </a:xfrm>
          <a:prstGeom prst="rect">
            <a:avLst/>
          </a:prstGeom>
        </p:spPr>
      </p:pic>
      <p:pic>
        <p:nvPicPr>
          <p:cNvPr id="12" name="Immagine 11" descr="Immagine che contiene mappa, atlante, testo&#10;&#10;Il contenuto generato dall'IA potrebbe non essere corretto.">
            <a:extLst>
              <a:ext uri="{FF2B5EF4-FFF2-40B4-BE49-F238E27FC236}">
                <a16:creationId xmlns:a16="http://schemas.microsoft.com/office/drawing/2014/main" id="{86F8709D-92AB-6771-8C6D-F6F5A46996C6}"/>
              </a:ext>
            </a:extLst>
          </p:cNvPr>
          <p:cNvPicPr>
            <a:picLocks noChangeAspect="1"/>
          </p:cNvPicPr>
          <p:nvPr/>
        </p:nvPicPr>
        <p:blipFill>
          <a:blip r:embed="rId4"/>
          <a:stretch>
            <a:fillRect/>
          </a:stretch>
        </p:blipFill>
        <p:spPr>
          <a:xfrm>
            <a:off x="38658" y="1135907"/>
            <a:ext cx="589490" cy="416742"/>
          </a:xfrm>
          <a:prstGeom prst="rect">
            <a:avLst/>
          </a:prstGeom>
        </p:spPr>
      </p:pic>
      <p:pic>
        <p:nvPicPr>
          <p:cNvPr id="14" name="Immagine 13">
            <a:extLst>
              <a:ext uri="{FF2B5EF4-FFF2-40B4-BE49-F238E27FC236}">
                <a16:creationId xmlns:a16="http://schemas.microsoft.com/office/drawing/2014/main" id="{3D1FCE70-270F-15F7-D57A-15FDE32B1F02}"/>
              </a:ext>
            </a:extLst>
          </p:cNvPr>
          <p:cNvPicPr>
            <a:picLocks noChangeAspect="1"/>
          </p:cNvPicPr>
          <p:nvPr/>
        </p:nvPicPr>
        <p:blipFill>
          <a:blip r:embed="rId5"/>
          <a:stretch>
            <a:fillRect/>
          </a:stretch>
        </p:blipFill>
        <p:spPr>
          <a:xfrm>
            <a:off x="0" y="3945325"/>
            <a:ext cx="2706831" cy="1053834"/>
          </a:xfrm>
          <a:prstGeom prst="rect">
            <a:avLst/>
          </a:prstGeom>
        </p:spPr>
      </p:pic>
      <p:pic>
        <p:nvPicPr>
          <p:cNvPr id="18" name="Immagine 17">
            <a:extLst>
              <a:ext uri="{FF2B5EF4-FFF2-40B4-BE49-F238E27FC236}">
                <a16:creationId xmlns:a16="http://schemas.microsoft.com/office/drawing/2014/main" id="{9F3963C8-8DA6-940A-C418-47FC014F5347}"/>
              </a:ext>
            </a:extLst>
          </p:cNvPr>
          <p:cNvPicPr>
            <a:picLocks noChangeAspect="1"/>
          </p:cNvPicPr>
          <p:nvPr/>
        </p:nvPicPr>
        <p:blipFill>
          <a:blip r:embed="rId6"/>
          <a:srcRect t="28778"/>
          <a:stretch>
            <a:fillRect/>
          </a:stretch>
        </p:blipFill>
        <p:spPr>
          <a:xfrm>
            <a:off x="2372763" y="1394167"/>
            <a:ext cx="5234166" cy="1580620"/>
          </a:xfrm>
          <a:prstGeom prst="rect">
            <a:avLst/>
          </a:prstGeom>
        </p:spPr>
      </p:pic>
      <p:pic>
        <p:nvPicPr>
          <p:cNvPr id="19" name="Immagine 18">
            <a:extLst>
              <a:ext uri="{FF2B5EF4-FFF2-40B4-BE49-F238E27FC236}">
                <a16:creationId xmlns:a16="http://schemas.microsoft.com/office/drawing/2014/main" id="{B02C8936-4E0E-FAB0-FDC7-14F9AC37F2FA}"/>
              </a:ext>
            </a:extLst>
          </p:cNvPr>
          <p:cNvPicPr>
            <a:picLocks noChangeAspect="1"/>
          </p:cNvPicPr>
          <p:nvPr/>
        </p:nvPicPr>
        <p:blipFill>
          <a:blip r:embed="rId7"/>
          <a:srcRect r="52387" b="32300"/>
          <a:stretch>
            <a:fillRect/>
          </a:stretch>
        </p:blipFill>
        <p:spPr>
          <a:xfrm>
            <a:off x="4106793" y="1145462"/>
            <a:ext cx="3811319" cy="2226937"/>
          </a:xfrm>
          <a:prstGeom prst="rect">
            <a:avLst/>
          </a:prstGeom>
        </p:spPr>
      </p:pic>
      <p:sp>
        <p:nvSpPr>
          <p:cNvPr id="20" name="Rettangolo con angoli arrotondati 19">
            <a:extLst>
              <a:ext uri="{FF2B5EF4-FFF2-40B4-BE49-F238E27FC236}">
                <a16:creationId xmlns:a16="http://schemas.microsoft.com/office/drawing/2014/main" id="{8702663B-F138-6646-A81B-62176BC21452}"/>
              </a:ext>
            </a:extLst>
          </p:cNvPr>
          <p:cNvSpPr/>
          <p:nvPr/>
        </p:nvSpPr>
        <p:spPr>
          <a:xfrm>
            <a:off x="2372763" y="1606214"/>
            <a:ext cx="1697533" cy="142494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1" name="Connettore a gomito 20">
            <a:extLst>
              <a:ext uri="{FF2B5EF4-FFF2-40B4-BE49-F238E27FC236}">
                <a16:creationId xmlns:a16="http://schemas.microsoft.com/office/drawing/2014/main" id="{78FE537C-7135-311C-6F81-5FAD89295917}"/>
              </a:ext>
            </a:extLst>
          </p:cNvPr>
          <p:cNvCxnSpPr>
            <a:cxnSpLocks/>
            <a:stCxn id="20" idx="0"/>
          </p:cNvCxnSpPr>
          <p:nvPr/>
        </p:nvCxnSpPr>
        <p:spPr>
          <a:xfrm rot="5400000" flipH="1" flipV="1">
            <a:off x="3558138" y="1057560"/>
            <a:ext cx="212046" cy="885262"/>
          </a:xfrm>
          <a:prstGeom prst="bentConnector2">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2" name="CasellaDiTesto 21">
            <a:extLst>
              <a:ext uri="{FF2B5EF4-FFF2-40B4-BE49-F238E27FC236}">
                <a16:creationId xmlns:a16="http://schemas.microsoft.com/office/drawing/2014/main" id="{BC4250DB-CCC1-FA7F-443C-C65C6C0579C7}"/>
              </a:ext>
            </a:extLst>
          </p:cNvPr>
          <p:cNvSpPr txBox="1"/>
          <p:nvPr/>
        </p:nvSpPr>
        <p:spPr>
          <a:xfrm>
            <a:off x="0" y="5182383"/>
            <a:ext cx="2706831" cy="954107"/>
          </a:xfrm>
          <a:prstGeom prst="rect">
            <a:avLst/>
          </a:prstGeom>
          <a:noFill/>
        </p:spPr>
        <p:txBody>
          <a:bodyPr wrap="square" rtlCol="0">
            <a:spAutoFit/>
          </a:bodyPr>
          <a:lstStyle/>
          <a:p>
            <a:pPr algn="just"/>
            <a:r>
              <a:rPr lang="en-US" sz="1400" dirty="0">
                <a:latin typeface="Calibri" panose="020F0502020204030204" pitchFamily="34" charset="0"/>
                <a:ea typeface="Calibri" panose="020F0502020204030204" pitchFamily="34" charset="0"/>
                <a:cs typeface="Calibri" panose="020F0502020204030204" pitchFamily="34" charset="0"/>
              </a:rPr>
              <a:t>Monitoring system: GB-</a:t>
            </a:r>
            <a:r>
              <a:rPr lang="en-US" sz="1400" dirty="0" err="1">
                <a:latin typeface="Calibri" panose="020F0502020204030204" pitchFamily="34" charset="0"/>
                <a:ea typeface="Calibri" panose="020F0502020204030204" pitchFamily="34" charset="0"/>
                <a:cs typeface="Calibri" panose="020F0502020204030204" pitchFamily="34" charset="0"/>
              </a:rPr>
              <a:t>Insar</a:t>
            </a:r>
            <a:r>
              <a:rPr lang="en-US" sz="1400" dirty="0">
                <a:latin typeface="Calibri" panose="020F0502020204030204" pitchFamily="34" charset="0"/>
                <a:ea typeface="Calibri" panose="020F0502020204030204" pitchFamily="34" charset="0"/>
                <a:cs typeface="Calibri" panose="020F0502020204030204" pitchFamily="34" charset="0"/>
              </a:rPr>
              <a:t> has been installed, in November 2024, and every 1 h it captures an interferogram </a:t>
            </a:r>
            <a:endParaRPr lang="it-IT" sz="1400" dirty="0"/>
          </a:p>
        </p:txBody>
      </p:sp>
      <p:pic>
        <p:nvPicPr>
          <p:cNvPr id="26" name="Immagine 25">
            <a:extLst>
              <a:ext uri="{FF2B5EF4-FFF2-40B4-BE49-F238E27FC236}">
                <a16:creationId xmlns:a16="http://schemas.microsoft.com/office/drawing/2014/main" id="{DF9F3457-737A-A7AA-FBAA-EF9457B7E88A}"/>
              </a:ext>
            </a:extLst>
          </p:cNvPr>
          <p:cNvPicPr>
            <a:picLocks noChangeAspect="1"/>
          </p:cNvPicPr>
          <p:nvPr/>
        </p:nvPicPr>
        <p:blipFill>
          <a:blip r:embed="rId8"/>
          <a:stretch>
            <a:fillRect/>
          </a:stretch>
        </p:blipFill>
        <p:spPr>
          <a:xfrm>
            <a:off x="2737743" y="3945325"/>
            <a:ext cx="1857972" cy="2417167"/>
          </a:xfrm>
          <a:prstGeom prst="rect">
            <a:avLst/>
          </a:prstGeom>
        </p:spPr>
      </p:pic>
      <p:pic>
        <p:nvPicPr>
          <p:cNvPr id="28" name="Immagine 27">
            <a:extLst>
              <a:ext uri="{FF2B5EF4-FFF2-40B4-BE49-F238E27FC236}">
                <a16:creationId xmlns:a16="http://schemas.microsoft.com/office/drawing/2014/main" id="{77251B47-601B-3DD5-B99A-DE9F04A93C7C}"/>
              </a:ext>
            </a:extLst>
          </p:cNvPr>
          <p:cNvPicPr>
            <a:picLocks noChangeAspect="1"/>
          </p:cNvPicPr>
          <p:nvPr/>
        </p:nvPicPr>
        <p:blipFill>
          <a:blip r:embed="rId9"/>
          <a:stretch>
            <a:fillRect/>
          </a:stretch>
        </p:blipFill>
        <p:spPr>
          <a:xfrm>
            <a:off x="4595715" y="3941013"/>
            <a:ext cx="2227730" cy="1231114"/>
          </a:xfrm>
          <a:prstGeom prst="rect">
            <a:avLst/>
          </a:prstGeom>
        </p:spPr>
      </p:pic>
      <p:pic>
        <p:nvPicPr>
          <p:cNvPr id="30" name="Immagine 29">
            <a:extLst>
              <a:ext uri="{FF2B5EF4-FFF2-40B4-BE49-F238E27FC236}">
                <a16:creationId xmlns:a16="http://schemas.microsoft.com/office/drawing/2014/main" id="{5889A0FE-49A9-B2FE-1DFF-5D91A35003D1}"/>
              </a:ext>
            </a:extLst>
          </p:cNvPr>
          <p:cNvPicPr>
            <a:picLocks noChangeAspect="1"/>
          </p:cNvPicPr>
          <p:nvPr/>
        </p:nvPicPr>
        <p:blipFill>
          <a:blip r:embed="rId10"/>
          <a:stretch>
            <a:fillRect/>
          </a:stretch>
        </p:blipFill>
        <p:spPr>
          <a:xfrm>
            <a:off x="7295748" y="3961908"/>
            <a:ext cx="4545679" cy="1037251"/>
          </a:xfrm>
          <a:prstGeom prst="rect">
            <a:avLst/>
          </a:prstGeom>
        </p:spPr>
      </p:pic>
      <p:pic>
        <p:nvPicPr>
          <p:cNvPr id="36" name="Immagine 35">
            <a:extLst>
              <a:ext uri="{FF2B5EF4-FFF2-40B4-BE49-F238E27FC236}">
                <a16:creationId xmlns:a16="http://schemas.microsoft.com/office/drawing/2014/main" id="{F28D3684-8BDB-A6D9-9BC2-11B2A7AA8FAD}"/>
              </a:ext>
            </a:extLst>
          </p:cNvPr>
          <p:cNvPicPr>
            <a:picLocks noChangeAspect="1"/>
          </p:cNvPicPr>
          <p:nvPr/>
        </p:nvPicPr>
        <p:blipFill>
          <a:blip r:embed="rId11"/>
          <a:stretch>
            <a:fillRect/>
          </a:stretch>
        </p:blipFill>
        <p:spPr>
          <a:xfrm>
            <a:off x="7359333" y="4731748"/>
            <a:ext cx="4482094" cy="1597397"/>
          </a:xfrm>
          <a:prstGeom prst="rect">
            <a:avLst/>
          </a:prstGeom>
        </p:spPr>
      </p:pic>
      <p:sp>
        <p:nvSpPr>
          <p:cNvPr id="37" name="CasellaDiTesto 36">
            <a:extLst>
              <a:ext uri="{FF2B5EF4-FFF2-40B4-BE49-F238E27FC236}">
                <a16:creationId xmlns:a16="http://schemas.microsoft.com/office/drawing/2014/main" id="{39FCA892-592D-4F2A-EF85-4A5558AEEFB7}"/>
              </a:ext>
            </a:extLst>
          </p:cNvPr>
          <p:cNvSpPr txBox="1"/>
          <p:nvPr/>
        </p:nvSpPr>
        <p:spPr>
          <a:xfrm>
            <a:off x="-20811" y="2674389"/>
            <a:ext cx="2075075" cy="738664"/>
          </a:xfrm>
          <a:prstGeom prst="rect">
            <a:avLst/>
          </a:prstGeom>
          <a:noFill/>
        </p:spPr>
        <p:txBody>
          <a:bodyPr wrap="square">
            <a:spAutoFit/>
          </a:bodyPr>
          <a:lstStyle/>
          <a:p>
            <a:pPr marL="0" marR="0" indent="0" algn="just">
              <a:buNone/>
            </a:pPr>
            <a:r>
              <a:rPr lang="en-US" sz="1400" kern="1400" dirty="0">
                <a:ln>
                  <a:noFill/>
                </a:ln>
                <a:solidFill>
                  <a:srgbClr val="000000"/>
                </a:solidFill>
                <a:effectLst/>
                <a:latin typeface="Calibri" panose="020F0502020204030204" pitchFamily="34" charset="0"/>
              </a:rPr>
              <a:t>Spatial Data Services with </a:t>
            </a:r>
            <a:r>
              <a:rPr lang="en-US" sz="1400" kern="1400" dirty="0" err="1">
                <a:ln>
                  <a:noFill/>
                </a:ln>
                <a:solidFill>
                  <a:srgbClr val="000000"/>
                </a:solidFill>
                <a:effectLst/>
                <a:latin typeface="Calibri" panose="020F0502020204030204" pitchFamily="34" charset="0"/>
              </a:rPr>
              <a:t>Geoserver</a:t>
            </a:r>
            <a:r>
              <a:rPr lang="en-US" sz="1400" kern="1400" dirty="0">
                <a:ln>
                  <a:noFill/>
                </a:ln>
                <a:solidFill>
                  <a:srgbClr val="000000"/>
                </a:solidFill>
                <a:effectLst/>
                <a:latin typeface="Calibri" panose="020F0502020204030204" pitchFamily="34" charset="0"/>
              </a:rPr>
              <a:t> and </a:t>
            </a:r>
            <a:r>
              <a:rPr lang="en-US" sz="1400" kern="1400" dirty="0" err="1">
                <a:ln>
                  <a:noFill/>
                </a:ln>
                <a:solidFill>
                  <a:srgbClr val="000000"/>
                </a:solidFill>
                <a:effectLst/>
                <a:latin typeface="Calibri" panose="020F0502020204030204" pitchFamily="34" charset="0"/>
              </a:rPr>
              <a:t>Geonetwork</a:t>
            </a:r>
            <a:r>
              <a:rPr lang="en-US" sz="1400" kern="1400" dirty="0">
                <a:ln>
                  <a:noFill/>
                </a:ln>
                <a:solidFill>
                  <a:srgbClr val="000000"/>
                </a:solidFill>
                <a:effectLst/>
                <a:latin typeface="Calibri" panose="020F0502020204030204" pitchFamily="34" charset="0"/>
              </a:rPr>
              <a:t> </a:t>
            </a:r>
          </a:p>
        </p:txBody>
      </p:sp>
      <p:sp>
        <p:nvSpPr>
          <p:cNvPr id="38" name="CasellaDiTesto 37">
            <a:extLst>
              <a:ext uri="{FF2B5EF4-FFF2-40B4-BE49-F238E27FC236}">
                <a16:creationId xmlns:a16="http://schemas.microsoft.com/office/drawing/2014/main" id="{09849171-EC69-1DBD-DB07-621219BD8580}"/>
              </a:ext>
            </a:extLst>
          </p:cNvPr>
          <p:cNvSpPr txBox="1"/>
          <p:nvPr/>
        </p:nvSpPr>
        <p:spPr>
          <a:xfrm>
            <a:off x="4595715" y="5514469"/>
            <a:ext cx="2671606" cy="523220"/>
          </a:xfrm>
          <a:prstGeom prst="rect">
            <a:avLst/>
          </a:prstGeom>
          <a:noFill/>
        </p:spPr>
        <p:txBody>
          <a:bodyPr wrap="square">
            <a:spAutoFit/>
          </a:bodyPr>
          <a:lstStyle/>
          <a:p>
            <a:r>
              <a:rPr lang="it-IT" sz="1400" dirty="0">
                <a:latin typeface="Calibri" panose="020F0502020204030204" pitchFamily="34" charset="0"/>
                <a:ea typeface="Calibri" panose="020F0502020204030204" pitchFamily="34" charset="0"/>
                <a:cs typeface="Calibri" panose="020F0502020204030204" pitchFamily="34" charset="0"/>
              </a:rPr>
              <a:t>“Land </a:t>
            </a:r>
            <a:r>
              <a:rPr lang="it-IT" sz="1400" dirty="0" err="1">
                <a:latin typeface="Calibri" panose="020F0502020204030204" pitchFamily="34" charset="0"/>
                <a:ea typeface="Calibri" panose="020F0502020204030204" pitchFamily="34" charset="0"/>
                <a:cs typeface="Calibri" panose="020F0502020204030204" pitchFamily="34" charset="0"/>
              </a:rPr>
              <a:t>instability</a:t>
            </a:r>
            <a:r>
              <a:rPr lang="it-IT" sz="1400" dirty="0">
                <a:latin typeface="Calibri" panose="020F0502020204030204" pitchFamily="34" charset="0"/>
                <a:ea typeface="Calibri" panose="020F0502020204030204" pitchFamily="34" charset="0"/>
                <a:cs typeface="Calibri" panose="020F0502020204030204" pitchFamily="34" charset="0"/>
              </a:rPr>
              <a:t>” </a:t>
            </a:r>
            <a:r>
              <a:rPr lang="it-IT" sz="1400" dirty="0" err="1">
                <a:latin typeface="Calibri" panose="020F0502020204030204" pitchFamily="34" charset="0"/>
                <a:ea typeface="Calibri" panose="020F0502020204030204" pitchFamily="34" charset="0"/>
                <a:cs typeface="Calibri" panose="020F0502020204030204" pitchFamily="34" charset="0"/>
              </a:rPr>
              <a:t>application</a:t>
            </a:r>
            <a:r>
              <a:rPr lang="it-IT" sz="1400" dirty="0">
                <a:latin typeface="Calibri" panose="020F0502020204030204" pitchFamily="34" charset="0"/>
                <a:ea typeface="Calibri" panose="020F0502020204030204" pitchFamily="34" charset="0"/>
                <a:cs typeface="Calibri" panose="020F0502020204030204" pitchFamily="34" charset="0"/>
              </a:rPr>
              <a:t> </a:t>
            </a:r>
            <a:r>
              <a:rPr lang="it-IT" sz="1400" dirty="0" err="1">
                <a:latin typeface="Calibri" panose="020F0502020204030204" pitchFamily="34" charset="0"/>
                <a:ea typeface="Calibri" panose="020F0502020204030204" pitchFamily="34" charset="0"/>
                <a:cs typeface="Calibri" panose="020F0502020204030204" pitchFamily="34" charset="0"/>
              </a:rPr>
              <a:t>allows</a:t>
            </a:r>
            <a:r>
              <a:rPr lang="it-IT" sz="1400" dirty="0">
                <a:latin typeface="Calibri" panose="020F0502020204030204" pitchFamily="34" charset="0"/>
                <a:ea typeface="Calibri" panose="020F0502020204030204" pitchFamily="34" charset="0"/>
                <a:cs typeface="Calibri" panose="020F0502020204030204" pitchFamily="34" charset="0"/>
              </a:rPr>
              <a:t> </a:t>
            </a:r>
            <a:r>
              <a:rPr lang="it-IT" sz="1400" dirty="0" err="1">
                <a:latin typeface="Calibri" panose="020F0502020204030204" pitchFamily="34" charset="0"/>
                <a:ea typeface="Calibri" panose="020F0502020204030204" pitchFamily="34" charset="0"/>
                <a:cs typeface="Calibri" panose="020F0502020204030204" pitchFamily="34" charset="0"/>
              </a:rPr>
              <a:t>you</a:t>
            </a:r>
            <a:r>
              <a:rPr lang="it-IT" sz="1400" dirty="0">
                <a:latin typeface="Calibri" panose="020F0502020204030204" pitchFamily="34" charset="0"/>
                <a:ea typeface="Calibri" panose="020F0502020204030204" pitchFamily="34" charset="0"/>
                <a:cs typeface="Calibri" panose="020F0502020204030204" pitchFamily="34" charset="0"/>
              </a:rPr>
              <a:t> to create </a:t>
            </a:r>
            <a:r>
              <a:rPr lang="it-IT" sz="1400" dirty="0" err="1">
                <a:latin typeface="Calibri" panose="020F0502020204030204" pitchFamily="34" charset="0"/>
                <a:ea typeface="Calibri" panose="020F0502020204030204" pitchFamily="34" charset="0"/>
                <a:cs typeface="Calibri" panose="020F0502020204030204" pitchFamily="34" charset="0"/>
              </a:rPr>
              <a:t>graphs</a:t>
            </a:r>
            <a:r>
              <a:rPr lang="it-IT" sz="1400" dirty="0">
                <a:latin typeface="Calibri" panose="020F0502020204030204" pitchFamily="34" charset="0"/>
                <a:ea typeface="Calibri" panose="020F0502020204030204" pitchFamily="34" charset="0"/>
                <a:cs typeface="Calibri" panose="020F0502020204030204" pitchFamily="34" charset="0"/>
              </a:rPr>
              <a:t>, make</a:t>
            </a:r>
          </a:p>
        </p:txBody>
      </p:sp>
      <p:sp>
        <p:nvSpPr>
          <p:cNvPr id="39" name="CasellaDiTesto 38">
            <a:extLst>
              <a:ext uri="{FF2B5EF4-FFF2-40B4-BE49-F238E27FC236}">
                <a16:creationId xmlns:a16="http://schemas.microsoft.com/office/drawing/2014/main" id="{B4E6FF89-354F-9F34-34CD-B83205B31CDB}"/>
              </a:ext>
            </a:extLst>
          </p:cNvPr>
          <p:cNvSpPr txBox="1"/>
          <p:nvPr/>
        </p:nvSpPr>
        <p:spPr>
          <a:xfrm>
            <a:off x="0" y="2252644"/>
            <a:ext cx="990443" cy="332014"/>
          </a:xfrm>
          <a:prstGeom prst="rect">
            <a:avLst/>
          </a:prstGeom>
          <a:noFill/>
        </p:spPr>
        <p:txBody>
          <a:bodyPr wrap="square">
            <a:spAutoFit/>
          </a:bodyPr>
          <a:lstStyle/>
          <a:p>
            <a:pPr marL="0" marR="0" indent="0" algn="just">
              <a:lnSpc>
                <a:spcPct val="119000"/>
              </a:lnSpc>
              <a:spcAft>
                <a:spcPts val="600"/>
              </a:spcAft>
              <a:buNone/>
            </a:pPr>
            <a:r>
              <a:rPr lang="en-US" sz="1400" b="1" kern="1400" dirty="0">
                <a:ln>
                  <a:noFill/>
                </a:ln>
                <a:solidFill>
                  <a:srgbClr val="000000"/>
                </a:solidFill>
                <a:effectLst>
                  <a:glow rad="406400">
                    <a:schemeClr val="bg1">
                      <a:alpha val="96000"/>
                    </a:schemeClr>
                  </a:glow>
                </a:effectLst>
                <a:latin typeface="Calibri" panose="020F0502020204030204" pitchFamily="34" charset="0"/>
              </a:rPr>
              <a:t>Study area</a:t>
            </a:r>
          </a:p>
        </p:txBody>
      </p:sp>
      <p:cxnSp>
        <p:nvCxnSpPr>
          <p:cNvPr id="40" name="Connettore 2 39">
            <a:extLst>
              <a:ext uri="{FF2B5EF4-FFF2-40B4-BE49-F238E27FC236}">
                <a16:creationId xmlns:a16="http://schemas.microsoft.com/office/drawing/2014/main" id="{9832D1C9-FAFF-DAFB-3877-1A34D9A57795}"/>
              </a:ext>
            </a:extLst>
          </p:cNvPr>
          <p:cNvCxnSpPr>
            <a:cxnSpLocks/>
          </p:cNvCxnSpPr>
          <p:nvPr/>
        </p:nvCxnSpPr>
        <p:spPr>
          <a:xfrm>
            <a:off x="6389087" y="6136490"/>
            <a:ext cx="65300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41" name="Immagine 40">
            <a:extLst>
              <a:ext uri="{FF2B5EF4-FFF2-40B4-BE49-F238E27FC236}">
                <a16:creationId xmlns:a16="http://schemas.microsoft.com/office/drawing/2014/main" id="{0158FB66-73AA-C3E3-7BD7-725EBB7C20FE}"/>
              </a:ext>
            </a:extLst>
          </p:cNvPr>
          <p:cNvPicPr>
            <a:picLocks noChangeAspect="1"/>
          </p:cNvPicPr>
          <p:nvPr/>
        </p:nvPicPr>
        <p:blipFill>
          <a:blip r:embed="rId12"/>
          <a:stretch>
            <a:fillRect/>
          </a:stretch>
        </p:blipFill>
        <p:spPr>
          <a:xfrm>
            <a:off x="12582" y="3502785"/>
            <a:ext cx="12192000" cy="383865"/>
          </a:xfrm>
          <a:prstGeom prst="rect">
            <a:avLst/>
          </a:prstGeom>
        </p:spPr>
      </p:pic>
      <p:pic>
        <p:nvPicPr>
          <p:cNvPr id="42" name="Immagine 41">
            <a:extLst>
              <a:ext uri="{FF2B5EF4-FFF2-40B4-BE49-F238E27FC236}">
                <a16:creationId xmlns:a16="http://schemas.microsoft.com/office/drawing/2014/main" id="{A02BF01A-08DC-7C2D-FD29-5E66142FD08D}"/>
              </a:ext>
            </a:extLst>
          </p:cNvPr>
          <p:cNvPicPr>
            <a:picLocks noChangeAspect="1"/>
          </p:cNvPicPr>
          <p:nvPr/>
        </p:nvPicPr>
        <p:blipFill>
          <a:blip r:embed="rId13"/>
          <a:stretch>
            <a:fillRect/>
          </a:stretch>
        </p:blipFill>
        <p:spPr>
          <a:xfrm>
            <a:off x="4953" y="747333"/>
            <a:ext cx="12192000" cy="398130"/>
          </a:xfrm>
          <a:prstGeom prst="rect">
            <a:avLst/>
          </a:prstGeom>
        </p:spPr>
      </p:pic>
      <p:sp>
        <p:nvSpPr>
          <p:cNvPr id="6" name="CasellaDiTesto 5">
            <a:extLst>
              <a:ext uri="{FF2B5EF4-FFF2-40B4-BE49-F238E27FC236}">
                <a16:creationId xmlns:a16="http://schemas.microsoft.com/office/drawing/2014/main" id="{DF0EED87-6092-FD6E-59EF-A551FC0172CA}"/>
              </a:ext>
            </a:extLst>
          </p:cNvPr>
          <p:cNvSpPr txBox="1"/>
          <p:nvPr/>
        </p:nvSpPr>
        <p:spPr>
          <a:xfrm>
            <a:off x="10473368" y="2877269"/>
            <a:ext cx="1170764" cy="338554"/>
          </a:xfrm>
          <a:prstGeom prst="rect">
            <a:avLst/>
          </a:prstGeom>
          <a:noFill/>
        </p:spPr>
        <p:txBody>
          <a:bodyPr wrap="square" rtlCol="0">
            <a:spAutoFit/>
          </a:bodyPr>
          <a:lstStyle/>
          <a:p>
            <a:r>
              <a:rPr lang="it-IT" sz="1600" dirty="0">
                <a:latin typeface="Calibri" panose="020F0502020204030204" pitchFamily="34" charset="0"/>
                <a:ea typeface="Calibri" panose="020F0502020204030204" pitchFamily="34" charset="0"/>
                <a:cs typeface="Calibri" panose="020F0502020204030204" pitchFamily="34" charset="0"/>
              </a:rPr>
              <a:t>Ampezzo</a:t>
            </a:r>
          </a:p>
        </p:txBody>
      </p:sp>
      <p:cxnSp>
        <p:nvCxnSpPr>
          <p:cNvPr id="7" name="Connettore 2 6">
            <a:extLst>
              <a:ext uri="{FF2B5EF4-FFF2-40B4-BE49-F238E27FC236}">
                <a16:creationId xmlns:a16="http://schemas.microsoft.com/office/drawing/2014/main" id="{64D0A699-4C3B-1DAD-8CD7-3154611ADB80}"/>
              </a:ext>
            </a:extLst>
          </p:cNvPr>
          <p:cNvCxnSpPr>
            <a:cxnSpLocks/>
          </p:cNvCxnSpPr>
          <p:nvPr/>
        </p:nvCxnSpPr>
        <p:spPr>
          <a:xfrm>
            <a:off x="10605448" y="2820248"/>
            <a:ext cx="70104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Goccia 7">
            <a:extLst>
              <a:ext uri="{FF2B5EF4-FFF2-40B4-BE49-F238E27FC236}">
                <a16:creationId xmlns:a16="http://schemas.microsoft.com/office/drawing/2014/main" id="{127C0ED8-9FDC-A0A7-9ACE-24B6E946FDE4}"/>
              </a:ext>
            </a:extLst>
          </p:cNvPr>
          <p:cNvSpPr/>
          <p:nvPr/>
        </p:nvSpPr>
        <p:spPr>
          <a:xfrm rot="8384857">
            <a:off x="3912041" y="5119391"/>
            <a:ext cx="108000" cy="108000"/>
          </a:xfrm>
          <a:prstGeom prst="teardrop">
            <a:avLst>
              <a:gd name="adj" fmla="val 161140"/>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Goccia 8">
            <a:extLst>
              <a:ext uri="{FF2B5EF4-FFF2-40B4-BE49-F238E27FC236}">
                <a16:creationId xmlns:a16="http://schemas.microsoft.com/office/drawing/2014/main" id="{0904C2EB-117E-AD91-AEEC-52647EB3A77C}"/>
              </a:ext>
            </a:extLst>
          </p:cNvPr>
          <p:cNvSpPr/>
          <p:nvPr/>
        </p:nvSpPr>
        <p:spPr>
          <a:xfrm rot="8384857">
            <a:off x="3760806" y="4990828"/>
            <a:ext cx="108000" cy="108000"/>
          </a:xfrm>
          <a:prstGeom prst="teardrop">
            <a:avLst>
              <a:gd name="adj" fmla="val 161140"/>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C0D2DD17-7666-C967-4D1A-5344A29001C1}"/>
              </a:ext>
            </a:extLst>
          </p:cNvPr>
          <p:cNvSpPr/>
          <p:nvPr/>
        </p:nvSpPr>
        <p:spPr>
          <a:xfrm>
            <a:off x="9352344" y="2252644"/>
            <a:ext cx="466893" cy="421745"/>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901565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13729879"/>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F83AC3EDE4D17041A83A69AF49D0A9A4" ma:contentTypeVersion="12" ma:contentTypeDescription="Creare un nuovo documento." ma:contentTypeScope="" ma:versionID="2e50f59093b55559ac7109fe79a1f266">
  <xsd:schema xmlns:xsd="http://www.w3.org/2001/XMLSchema" xmlns:xs="http://www.w3.org/2001/XMLSchema" xmlns:p="http://schemas.microsoft.com/office/2006/metadata/properties" xmlns:ns2="19f73ad7-562b-4f4a-a63e-9002bb53826e" xmlns:ns3="94c46600-d1a4-4195-aab9-d083d36ae0d9" targetNamespace="http://schemas.microsoft.com/office/2006/metadata/properties" ma:root="true" ma:fieldsID="963b37acab7edaa59863117b22d369d3" ns2:_="" ns3:_="">
    <xsd:import namespace="19f73ad7-562b-4f4a-a63e-9002bb53826e"/>
    <xsd:import namespace="94c46600-d1a4-4195-aab9-d083d36ae0d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f73ad7-562b-4f4a-a63e-9002bb5382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Tag immagine" ma:readOnly="false" ma:fieldId="{5cf76f15-5ced-4ddc-b409-7134ff3c332f}" ma:taxonomyMulti="true" ma:sspId="ec27cb7f-9b06-4ee2-a9f4-26f966757d86"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4c46600-d1a4-4195-aab9-d083d36ae0d9"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a87e243f-0941-481e-8720-3b109aa767f6}" ma:internalName="TaxCatchAll" ma:showField="CatchAllData" ma:web="94c46600-d1a4-4195-aab9-d083d36ae0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9f73ad7-562b-4f4a-a63e-9002bb53826e">
      <Terms xmlns="http://schemas.microsoft.com/office/infopath/2007/PartnerControls"/>
    </lcf76f155ced4ddcb4097134ff3c332f>
    <TaxCatchAll xmlns="94c46600-d1a4-4195-aab9-d083d36ae0d9" xsi:nil="true"/>
  </documentManagement>
</p:properties>
</file>

<file path=customXml/itemProps1.xml><?xml version="1.0" encoding="utf-8"?>
<ds:datastoreItem xmlns:ds="http://schemas.openxmlformats.org/officeDocument/2006/customXml" ds:itemID="{09AB8539-D57E-4531-91D4-F364E441F1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f73ad7-562b-4f4a-a63e-9002bb53826e"/>
    <ds:schemaRef ds:uri="94c46600-d1a4-4195-aab9-d083d36ae0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F46D2AC-9AEB-4216-88BD-B5F748A1595D}">
  <ds:schemaRefs>
    <ds:schemaRef ds:uri="http://schemas.microsoft.com/sharepoint/v3/contenttype/forms"/>
  </ds:schemaRefs>
</ds:datastoreItem>
</file>

<file path=customXml/itemProps3.xml><?xml version="1.0" encoding="utf-8"?>
<ds:datastoreItem xmlns:ds="http://schemas.openxmlformats.org/officeDocument/2006/customXml" ds:itemID="{80FED428-E7E2-4985-912B-D9735E821D71}">
  <ds:schemaRefs>
    <ds:schemaRef ds:uri="http://purl.org/dc/elements/1.1/"/>
    <ds:schemaRef ds:uri="http://www.w3.org/XML/1998/namespace"/>
    <ds:schemaRef ds:uri="http://purl.org/dc/dcmitype/"/>
    <ds:schemaRef ds:uri="http://purl.org/dc/terms/"/>
    <ds:schemaRef ds:uri="http://schemas.microsoft.com/office/2006/documentManagement/types"/>
    <ds:schemaRef ds:uri="69a4a238-3fae-4083-92ca-3afaf1d37d5d"/>
    <ds:schemaRef ds:uri="http://schemas.microsoft.com/office/2006/metadata/properties"/>
    <ds:schemaRef ds:uri="http://schemas.microsoft.com/office/infopath/2007/PartnerControls"/>
    <ds:schemaRef ds:uri="http://schemas.openxmlformats.org/package/2006/metadata/core-properties"/>
    <ds:schemaRef ds:uri="9b08eee6-615d-4e63-9743-e8be40a74995"/>
    <ds:schemaRef ds:uri="19f73ad7-562b-4f4a-a63e-9002bb53826e"/>
    <ds:schemaRef ds:uri="94c46600-d1a4-4195-aab9-d083d36ae0d9"/>
  </ds:schemaRefs>
</ds:datastoreItem>
</file>

<file path=docProps/app.xml><?xml version="1.0" encoding="utf-8"?>
<Properties xmlns="http://schemas.openxmlformats.org/officeDocument/2006/extended-properties" xmlns:vt="http://schemas.openxmlformats.org/officeDocument/2006/docPropsVTypes">
  <TotalTime>24</TotalTime>
  <Words>426</Words>
  <Application>Microsoft Office PowerPoint</Application>
  <PresentationFormat>Widescreen</PresentationFormat>
  <Paragraphs>30</Paragraphs>
  <Slides>6</Slides>
  <Notes>2</Notes>
  <HiddenSlides>0</HiddenSlides>
  <MMClips>0</MMClips>
  <ScaleCrop>false</ScaleCrop>
  <HeadingPairs>
    <vt:vector size="6" baseType="variant">
      <vt:variant>
        <vt:lpstr>Caratteri utilizzati</vt:lpstr>
      </vt:variant>
      <vt:variant>
        <vt:i4>4</vt:i4>
      </vt:variant>
      <vt:variant>
        <vt:lpstr>Tema</vt:lpstr>
      </vt:variant>
      <vt:variant>
        <vt:i4>2</vt:i4>
      </vt:variant>
      <vt:variant>
        <vt:lpstr>Titoli diapositive</vt:lpstr>
      </vt:variant>
      <vt:variant>
        <vt:i4>6</vt:i4>
      </vt:variant>
    </vt:vector>
  </HeadingPairs>
  <TitlesOfParts>
    <vt:vector size="12" baseType="lpstr">
      <vt:lpstr>Aptos</vt:lpstr>
      <vt:lpstr>Arial</vt:lpstr>
      <vt:lpstr>Calibri</vt:lpstr>
      <vt:lpstr>Calibri Light</vt:lpstr>
      <vt:lpstr>Tema di Office</vt:lpstr>
      <vt:lpstr>1_Tema di Office</vt:lpstr>
      <vt:lpstr>Downstream VRE: Land and Marine domain toolboxes </vt:lpstr>
      <vt:lpstr>Collection Data and Platform - Downstream VRE</vt:lpstr>
      <vt:lpstr>Marine and Land domain toolbox   </vt:lpstr>
      <vt:lpstr>Marine domain</vt:lpstr>
      <vt:lpstr>Land domain</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GIULIO PACENTE</dc:creator>
  <cp:lastModifiedBy>User</cp:lastModifiedBy>
  <cp:revision>8</cp:revision>
  <dcterms:created xsi:type="dcterms:W3CDTF">2024-06-13T13:49:20Z</dcterms:created>
  <dcterms:modified xsi:type="dcterms:W3CDTF">2025-09-22T13:58:04Z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0x010100F83AC3EDE4D17041A83A69AF49D0A9A4</vt:lpwstr>
  </property>
  <property fmtid="{D5CDD505-2E9C-101B-9397-08002B2CF9AE}" pid="3" name="TaxKeyword">
    <vt:lpwstr/>
  </property>
  <property fmtid="{D5CDD505-2E9C-101B-9397-08002B2CF9AE}" pid="4" name="MediaServiceImageTags">
    <vt:lpwstr/>
  </property>
</Properties>
</file>