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2"/>
  </p:notesMasterIdLst>
  <p:sldIdLst>
    <p:sldId id="269" r:id="rId6"/>
    <p:sldId id="267" r:id="rId7"/>
    <p:sldId id="275" r:id="rId8"/>
    <p:sldId id="273" r:id="rId9"/>
    <p:sldId id="274" r:id="rId10"/>
    <p:sldId id="26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6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73" autoAdjust="0"/>
    <p:restoredTop sz="94801"/>
  </p:normalViewPr>
  <p:slideViewPr>
    <p:cSldViewPr snapToGrid="0">
      <p:cViewPr varScale="1">
        <p:scale>
          <a:sx n="92" d="100"/>
          <a:sy n="92" d="100"/>
        </p:scale>
        <p:origin x="437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" userId="8e849aad-f2c7-483b-8cc4-3348b2b91423" providerId="ADAL" clId="{5C7D7866-CE00-4B14-A66F-E49DBD9B8F51}"/>
    <pc:docChg chg="undo custSel addSld delSld modSld">
      <pc:chgData name="GIOVANNI" userId="8e849aad-f2c7-483b-8cc4-3348b2b91423" providerId="ADAL" clId="{5C7D7866-CE00-4B14-A66F-E49DBD9B8F51}" dt="2025-09-22T10:32:54.138" v="1040" actId="208"/>
      <pc:docMkLst>
        <pc:docMk/>
      </pc:docMkLst>
      <pc:sldChg chg="addSp delSp modSp mod">
        <pc:chgData name="GIOVANNI" userId="8e849aad-f2c7-483b-8cc4-3348b2b91423" providerId="ADAL" clId="{5C7D7866-CE00-4B14-A66F-E49DBD9B8F51}" dt="2025-09-19T07:49:11.533" v="57"/>
        <pc:sldMkLst>
          <pc:docMk/>
          <pc:sldMk cId="3176889464" sldId="267"/>
        </pc:sldMkLst>
        <pc:spChg chg="del mod">
          <ac:chgData name="GIOVANNI" userId="8e849aad-f2c7-483b-8cc4-3348b2b91423" providerId="ADAL" clId="{5C7D7866-CE00-4B14-A66F-E49DBD9B8F51}" dt="2025-09-19T07:49:03.782" v="54" actId="478"/>
          <ac:spMkLst>
            <pc:docMk/>
            <pc:sldMk cId="3176889464" sldId="267"/>
            <ac:spMk id="2" creationId="{AD778AC6-08C0-D63B-913E-506824555DFE}"/>
          </ac:spMkLst>
        </pc:spChg>
        <pc:spChg chg="del">
          <ac:chgData name="GIOVANNI" userId="8e849aad-f2c7-483b-8cc4-3348b2b91423" providerId="ADAL" clId="{5C7D7866-CE00-4B14-A66F-E49DBD9B8F51}" dt="2025-09-19T07:49:00.476" v="53" actId="478"/>
          <ac:spMkLst>
            <pc:docMk/>
            <pc:sldMk cId="3176889464" sldId="267"/>
            <ac:spMk id="3" creationId="{2606A397-8731-52B4-260F-A9F664224DEC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5" creationId="{EC84663A-F5D1-4CB4-B6FF-3BC166F9FB70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6" creationId="{78233CEE-A3DB-4705-8CDD-4838F4655F7C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0" creationId="{0133EC35-E602-423F-A4B9-FD12F01D8A44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1" creationId="{80485A24-4EF7-4C75-BD7C-92B816AD76CB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2" creationId="{C89EB5D9-A316-4CD0-BFEA-85699FEF6A18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3" creationId="{908150AA-2789-4FF9-B0C9-D2BDFB4B1FCB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4" creationId="{AE750F17-2117-4E02-AEC3-80A1F54D7AF7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5" creationId="{BF10B293-C4F5-463F-A6CC-77C13943338F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6" creationId="{9F8CD2ED-C95A-4179-86AE-283D72C01ED7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7" creationId="{DFCF81EC-4661-486B-ACAC-D6B0800A1A89}"/>
          </ac:spMkLst>
        </pc:spChg>
        <pc:spChg chg="add del mod">
          <ac:chgData name="GIOVANNI" userId="8e849aad-f2c7-483b-8cc4-3348b2b91423" providerId="ADAL" clId="{5C7D7866-CE00-4B14-A66F-E49DBD9B8F51}" dt="2025-09-19T07:49:10.298" v="56"/>
          <ac:spMkLst>
            <pc:docMk/>
            <pc:sldMk cId="3176889464" sldId="267"/>
            <ac:spMk id="18" creationId="{74E7B019-D816-49E7-ADFA-10EDCFE4F4ED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25" creationId="{7072C6C2-66E8-4917-8A6A-FBC29B9F7708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26" creationId="{9FEEC99C-8007-4924-A10D-C9F55E2FCB8E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0" creationId="{9B314397-E4D4-4FEF-BEE3-6E701549D9DF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1" creationId="{9094D8D1-098A-4B74-9116-398D5F603FC6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2" creationId="{E8A40F54-B21B-4B30-AD0B-8E46591AE44C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3" creationId="{13FD211C-94C3-4570-AC79-D2D712CDF019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4" creationId="{7FF607DA-A66C-49D3-A990-CCDE56A10109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5" creationId="{51BC4917-2073-4307-938E-A584DB29D25D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6" creationId="{193CD17B-5AC8-4A2D-A5FA-5B50F06988F5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7" creationId="{9D962751-FF44-41EC-92E8-8A45CD85234B}"/>
          </ac:spMkLst>
        </pc:spChg>
        <pc:spChg chg="add mod">
          <ac:chgData name="GIOVANNI" userId="8e849aad-f2c7-483b-8cc4-3348b2b91423" providerId="ADAL" clId="{5C7D7866-CE00-4B14-A66F-E49DBD9B8F51}" dt="2025-09-19T07:49:11.533" v="57"/>
          <ac:spMkLst>
            <pc:docMk/>
            <pc:sldMk cId="3176889464" sldId="267"/>
            <ac:spMk id="38" creationId="{D3D775D2-3326-4EEA-9E83-89A5A6582D86}"/>
          </ac:spMkLst>
        </pc:spChg>
        <pc:picChg chg="add del mod">
          <ac:chgData name="GIOVANNI" userId="8e849aad-f2c7-483b-8cc4-3348b2b91423" providerId="ADAL" clId="{5C7D7866-CE00-4B14-A66F-E49DBD9B8F51}" dt="2025-09-19T07:49:10.298" v="56"/>
          <ac:picMkLst>
            <pc:docMk/>
            <pc:sldMk cId="3176889464" sldId="267"/>
            <ac:picMk id="7" creationId="{97D022E7-DF98-44DB-8630-AA09AD64F7B3}"/>
          </ac:picMkLst>
        </pc:picChg>
        <pc:picChg chg="add mod">
          <ac:chgData name="GIOVANNI" userId="8e849aad-f2c7-483b-8cc4-3348b2b91423" providerId="ADAL" clId="{5C7D7866-CE00-4B14-A66F-E49DBD9B8F51}" dt="2025-09-19T07:49:11.533" v="57"/>
          <ac:picMkLst>
            <pc:docMk/>
            <pc:sldMk cId="3176889464" sldId="267"/>
            <ac:picMk id="27" creationId="{3D09BC72-B660-4FE3-9985-5D12AC88F382}"/>
          </ac:picMkLst>
        </pc:pic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8" creationId="{8D423601-5BEA-48F0-8862-A5315AF5F786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9" creationId="{F9E70EC6-C806-44F4-85D6-E23ED4915847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19" creationId="{3C6E4E17-0D4B-425C-A98F-5732A2D8D1E4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20" creationId="{9D1A4E5D-BFF5-4CCE-89AE-EBFEAC36763C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21" creationId="{3BD8DD8A-FA0F-4A09-A3BE-D9F7B7B5D5FB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22" creationId="{752AFE61-77DB-4EF4-854D-9D7C27D8F441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23" creationId="{87B49109-D200-4C82-B6C6-C1D0BC97BDEE}"/>
          </ac:cxnSpMkLst>
        </pc:cxnChg>
        <pc:cxnChg chg="add del mod">
          <ac:chgData name="GIOVANNI" userId="8e849aad-f2c7-483b-8cc4-3348b2b91423" providerId="ADAL" clId="{5C7D7866-CE00-4B14-A66F-E49DBD9B8F51}" dt="2025-09-19T07:49:10.298" v="56"/>
          <ac:cxnSpMkLst>
            <pc:docMk/>
            <pc:sldMk cId="3176889464" sldId="267"/>
            <ac:cxnSpMk id="24" creationId="{8AE2DF4D-A7C8-4DD6-87A2-725F59F75769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28" creationId="{B5A1E56A-4114-4A87-8988-85AE01FF6F29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29" creationId="{C74FF363-2D9F-4DCD-8DC2-5BF4D7F1CBA7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39" creationId="{1E9404C2-6358-47DC-B206-E2DCE9F7A1EC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40" creationId="{F1D59283-08F0-4493-97BA-C8ACC3CEED3E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41" creationId="{AE59F084-CF4F-4CA0-AD61-286040F2557B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42" creationId="{49B90EDE-1B3D-4A4C-AF8B-85EB35AD851E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43" creationId="{4D1F37C4-D9E7-42BD-843B-2F65BFA7BCAC}"/>
          </ac:cxnSpMkLst>
        </pc:cxnChg>
        <pc:cxnChg chg="add mod">
          <ac:chgData name="GIOVANNI" userId="8e849aad-f2c7-483b-8cc4-3348b2b91423" providerId="ADAL" clId="{5C7D7866-CE00-4B14-A66F-E49DBD9B8F51}" dt="2025-09-19T07:49:11.533" v="57"/>
          <ac:cxnSpMkLst>
            <pc:docMk/>
            <pc:sldMk cId="3176889464" sldId="267"/>
            <ac:cxnSpMk id="44" creationId="{7BF80D2D-1688-45AA-9ADE-34D32CE41A77}"/>
          </ac:cxnSpMkLst>
        </pc:cxnChg>
      </pc:sldChg>
      <pc:sldChg chg="addSp delSp modSp del mod">
        <pc:chgData name="GIOVANNI" userId="8e849aad-f2c7-483b-8cc4-3348b2b91423" providerId="ADAL" clId="{5C7D7866-CE00-4B14-A66F-E49DBD9B8F51}" dt="2025-09-19T16:43:54.443" v="874" actId="47"/>
        <pc:sldMkLst>
          <pc:docMk/>
          <pc:sldMk cId="2024511043" sldId="268"/>
        </pc:sldMkLst>
        <pc:spChg chg="del">
          <ac:chgData name="GIOVANNI" userId="8e849aad-f2c7-483b-8cc4-3348b2b91423" providerId="ADAL" clId="{5C7D7866-CE00-4B14-A66F-E49DBD9B8F51}" dt="2025-09-19T07:50:17.693" v="59" actId="478"/>
          <ac:spMkLst>
            <pc:docMk/>
            <pc:sldMk cId="2024511043" sldId="268"/>
            <ac:spMk id="2" creationId="{AD778AC6-08C0-D63B-913E-506824555DFE}"/>
          </ac:spMkLst>
        </pc:spChg>
        <pc:spChg chg="del">
          <ac:chgData name="GIOVANNI" userId="8e849aad-f2c7-483b-8cc4-3348b2b91423" providerId="ADAL" clId="{5C7D7866-CE00-4B14-A66F-E49DBD9B8F51}" dt="2025-09-19T07:50:14.837" v="58" actId="478"/>
          <ac:spMkLst>
            <pc:docMk/>
            <pc:sldMk cId="2024511043" sldId="268"/>
            <ac:spMk id="3" creationId="{2606A397-8731-52B4-260F-A9F664224DEC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5" creationId="{536E599F-F06F-4B0A-A01D-5A6DA1C5FC7C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18" creationId="{42FF1F3F-ECA9-492F-AA0D-B64A28F9001B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19" creationId="{66421219-046F-4C87-AC2D-FBB15F4AF601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20" creationId="{D22610AF-7B92-44A2-8627-0C6488B4329C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21" creationId="{41C8ECC2-BB0E-4F91-ACB1-8699C338DEF6}"/>
          </ac:spMkLst>
        </pc:spChg>
        <pc:spChg chg="add mod">
          <ac:chgData name="GIOVANNI" userId="8e849aad-f2c7-483b-8cc4-3348b2b91423" providerId="ADAL" clId="{5C7D7866-CE00-4B14-A66F-E49DBD9B8F51}" dt="2025-09-19T07:50:26.895" v="63"/>
          <ac:spMkLst>
            <pc:docMk/>
            <pc:sldMk cId="2024511043" sldId="268"/>
            <ac:spMk id="31" creationId="{C546554B-C1E1-49D8-BE56-D18688BC5182}"/>
          </ac:spMkLst>
        </pc:sp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6" creationId="{EA3532FA-51BC-4371-A2BB-70B3E46655EB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7" creationId="{607F2B11-D9A0-41EA-B85F-D830EDDF8476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8" creationId="{AAB7546E-978A-4B8B-814A-C3E9B7B368DD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9" creationId="{40B2ECB5-DF1D-480D-8795-143A0B3BF158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0" creationId="{C7F1C1CC-3A3B-42B8-B013-A6E9EFC43CD8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1" creationId="{2CDE4D9B-C352-4275-BAD0-9B344AC5ACDC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2" creationId="{D480F6B7-EF7D-4FF1-9BF6-A09EE220C6A9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3" creationId="{05E42151-C2D0-44AB-A8DA-2AE325AE50F9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4" creationId="{8B04BE32-8D93-4481-955A-18B6E375C53A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5" creationId="{2BAA6993-41CC-443B-95D8-060960CBCB9B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6" creationId="{C8D92E33-93BD-4D94-8027-F28C0AE9B415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17" creationId="{9DFB2E1B-36B5-49B8-A0C6-BCDFC3560BC0}"/>
          </ac:picMkLst>
        </pc:picChg>
        <pc:picChg chg="add mod">
          <ac:chgData name="GIOVANNI" userId="8e849aad-f2c7-483b-8cc4-3348b2b91423" providerId="ADAL" clId="{5C7D7866-CE00-4B14-A66F-E49DBD9B8F51}" dt="2025-09-19T07:50:26.895" v="63"/>
          <ac:picMkLst>
            <pc:docMk/>
            <pc:sldMk cId="2024511043" sldId="268"/>
            <ac:picMk id="22" creationId="{F6ED3221-AD87-4FAE-AB6E-9FB2E54A5EE2}"/>
          </ac:picMkLst>
        </pc:pic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3" creationId="{299279D5-F953-41A1-A320-1682E75F72DE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4" creationId="{59606A40-0F77-4AC1-AF2D-A87291322D9A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5" creationId="{E8079678-DE40-4045-8FC4-94FB9C852406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6" creationId="{FDA4B383-068A-4EAD-89E9-1FA18186BC2C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7" creationId="{CCCD6840-4083-45F4-82B3-CB376CDABB89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8" creationId="{96B7BC08-E25E-4079-A903-6EBEB33FD42E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29" creationId="{51AF6FB0-1F73-42CE-9B21-071C4D4E1F15}"/>
          </ac:cxnSpMkLst>
        </pc:cxnChg>
        <pc:cxnChg chg="add mod">
          <ac:chgData name="GIOVANNI" userId="8e849aad-f2c7-483b-8cc4-3348b2b91423" providerId="ADAL" clId="{5C7D7866-CE00-4B14-A66F-E49DBD9B8F51}" dt="2025-09-19T07:50:26.895" v="63"/>
          <ac:cxnSpMkLst>
            <pc:docMk/>
            <pc:sldMk cId="2024511043" sldId="268"/>
            <ac:cxnSpMk id="30" creationId="{4FF52E2C-298D-482A-B044-6FBD59B4DB94}"/>
          </ac:cxnSpMkLst>
        </pc:cxnChg>
      </pc:sldChg>
      <pc:sldChg chg="modSp mod">
        <pc:chgData name="GIOVANNI" userId="8e849aad-f2c7-483b-8cc4-3348b2b91423" providerId="ADAL" clId="{5C7D7866-CE00-4B14-A66F-E49DBD9B8F51}" dt="2025-09-19T07:42:28.623" v="52" actId="14100"/>
        <pc:sldMkLst>
          <pc:docMk/>
          <pc:sldMk cId="1931928124" sldId="269"/>
        </pc:sldMkLst>
        <pc:spChg chg="mod">
          <ac:chgData name="GIOVANNI" userId="8e849aad-f2c7-483b-8cc4-3348b2b91423" providerId="ADAL" clId="{5C7D7866-CE00-4B14-A66F-E49DBD9B8F51}" dt="2025-09-19T07:42:21.553" v="49" actId="1076"/>
          <ac:spMkLst>
            <pc:docMk/>
            <pc:sldMk cId="1931928124" sldId="269"/>
            <ac:spMk id="3" creationId="{3FD17C5C-BF1D-FF8E-7913-9B48357AF406}"/>
          </ac:spMkLst>
        </pc:spChg>
        <pc:spChg chg="mod">
          <ac:chgData name="GIOVANNI" userId="8e849aad-f2c7-483b-8cc4-3348b2b91423" providerId="ADAL" clId="{5C7D7866-CE00-4B14-A66F-E49DBD9B8F51}" dt="2025-09-19T07:42:28.623" v="52" actId="14100"/>
          <ac:spMkLst>
            <pc:docMk/>
            <pc:sldMk cId="1931928124" sldId="269"/>
            <ac:spMk id="4" creationId="{E73D3379-766E-922F-0406-4AB0DBD68FA5}"/>
          </ac:spMkLst>
        </pc:spChg>
      </pc:sldChg>
      <pc:sldChg chg="addSp modSp add del">
        <pc:chgData name="GIOVANNI" userId="8e849aad-f2c7-483b-8cc4-3348b2b91423" providerId="ADAL" clId="{5C7D7866-CE00-4B14-A66F-E49DBD9B8F51}" dt="2025-09-19T16:43:57.035" v="875" actId="47"/>
        <pc:sldMkLst>
          <pc:docMk/>
          <pc:sldMk cId="2433316314" sldId="270"/>
        </pc:sldMkLst>
        <pc:spChg chg="add mod">
          <ac:chgData name="GIOVANNI" userId="8e849aad-f2c7-483b-8cc4-3348b2b91423" providerId="ADAL" clId="{5C7D7866-CE00-4B14-A66F-E49DBD9B8F51}" dt="2025-09-19T07:50:53.842" v="64"/>
          <ac:spMkLst>
            <pc:docMk/>
            <pc:sldMk cId="2433316314" sldId="270"/>
            <ac:spMk id="3" creationId="{ECB6AC04-9745-4391-905A-B58DE2065FF0}"/>
          </ac:spMkLst>
        </pc:spChg>
        <pc:spChg chg="add mod">
          <ac:chgData name="GIOVANNI" userId="8e849aad-f2c7-483b-8cc4-3348b2b91423" providerId="ADAL" clId="{5C7D7866-CE00-4B14-A66F-E49DBD9B8F51}" dt="2025-09-19T07:50:53.842" v="64"/>
          <ac:spMkLst>
            <pc:docMk/>
            <pc:sldMk cId="2433316314" sldId="270"/>
            <ac:spMk id="6" creationId="{54C0EB14-1821-4ACD-B514-148A8CC156DB}"/>
          </ac:spMkLst>
        </pc:spChg>
        <pc:picChg chg="add mod">
          <ac:chgData name="GIOVANNI" userId="8e849aad-f2c7-483b-8cc4-3348b2b91423" providerId="ADAL" clId="{5C7D7866-CE00-4B14-A66F-E49DBD9B8F51}" dt="2025-09-19T07:50:53.842" v="64"/>
          <ac:picMkLst>
            <pc:docMk/>
            <pc:sldMk cId="2433316314" sldId="270"/>
            <ac:picMk id="5" creationId="{9EAF58B8-2AD1-4BCC-9485-90C420030C4E}"/>
          </ac:picMkLst>
        </pc:picChg>
        <pc:picChg chg="add mod">
          <ac:chgData name="GIOVANNI" userId="8e849aad-f2c7-483b-8cc4-3348b2b91423" providerId="ADAL" clId="{5C7D7866-CE00-4B14-A66F-E49DBD9B8F51}" dt="2025-09-19T07:50:53.842" v="64"/>
          <ac:picMkLst>
            <pc:docMk/>
            <pc:sldMk cId="2433316314" sldId="270"/>
            <ac:picMk id="7" creationId="{8A041347-5D12-4B2C-99EC-1C17E07052EA}"/>
          </ac:picMkLst>
        </pc:picChg>
      </pc:sldChg>
      <pc:sldChg chg="addSp modSp add del mod">
        <pc:chgData name="GIOVANNI" userId="8e849aad-f2c7-483b-8cc4-3348b2b91423" providerId="ADAL" clId="{5C7D7866-CE00-4B14-A66F-E49DBD9B8F51}" dt="2025-09-19T16:43:58.601" v="876" actId="47"/>
        <pc:sldMkLst>
          <pc:docMk/>
          <pc:sldMk cId="1283795925" sldId="271"/>
        </pc:sldMkLst>
        <pc:spChg chg="add mod">
          <ac:chgData name="GIOVANNI" userId="8e849aad-f2c7-483b-8cc4-3348b2b91423" providerId="ADAL" clId="{5C7D7866-CE00-4B14-A66F-E49DBD9B8F51}" dt="2025-09-19T07:51:45.829" v="72" actId="1076"/>
          <ac:spMkLst>
            <pc:docMk/>
            <pc:sldMk cId="1283795925" sldId="271"/>
            <ac:spMk id="5" creationId="{2A42E77A-0CF6-4C65-9EC3-C3C99ACEB2B0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6" creationId="{2C7F077D-2659-472E-9BFE-122082E41CF3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8" creationId="{F72B52C4-9962-4378-B630-26A29158EBE1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9" creationId="{8B4594DD-E8FC-4243-B328-49B00C0E0D5F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10" creationId="{F4C55900-5280-42E4-96DB-1AFB60D16267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11" creationId="{2012C59D-BB46-493B-9FBA-3DAAB62D036A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12" creationId="{95A400F7-08DF-4B73-AD95-8BBC905E1859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13" creationId="{AD9C9D78-5FA3-4072-B4FC-D1DB7EC2E861}"/>
          </ac:spMkLst>
        </pc:spChg>
        <pc:spChg chg="add mod">
          <ac:chgData name="GIOVANNI" userId="8e849aad-f2c7-483b-8cc4-3348b2b91423" providerId="ADAL" clId="{5C7D7866-CE00-4B14-A66F-E49DBD9B8F51}" dt="2025-09-19T07:51:37.864" v="70" actId="14100"/>
          <ac:spMkLst>
            <pc:docMk/>
            <pc:sldMk cId="1283795925" sldId="271"/>
            <ac:spMk id="14" creationId="{7D9DEB54-F8AF-4D64-B131-DAAFA3213393}"/>
          </ac:spMkLst>
        </pc:spChg>
        <pc:picChg chg="add mod">
          <ac:chgData name="GIOVANNI" userId="8e849aad-f2c7-483b-8cc4-3348b2b91423" providerId="ADAL" clId="{5C7D7866-CE00-4B14-A66F-E49DBD9B8F51}" dt="2025-09-19T07:51:41.377" v="71" actId="14100"/>
          <ac:picMkLst>
            <pc:docMk/>
            <pc:sldMk cId="1283795925" sldId="271"/>
            <ac:picMk id="3" creationId="{3F185580-C060-4182-AD6A-FDEFD2CA6AB9}"/>
          </ac:picMkLst>
        </pc:picChg>
        <pc:picChg chg="add mod">
          <ac:chgData name="GIOVANNI" userId="8e849aad-f2c7-483b-8cc4-3348b2b91423" providerId="ADAL" clId="{5C7D7866-CE00-4B14-A66F-E49DBD9B8F51}" dt="2025-09-19T07:51:37.864" v="70" actId="14100"/>
          <ac:picMkLst>
            <pc:docMk/>
            <pc:sldMk cId="1283795925" sldId="271"/>
            <ac:picMk id="7" creationId="{5F5A2D04-B3C8-45C1-9ADA-0A757B32DDD7}"/>
          </ac:picMkLst>
        </pc:picChg>
        <pc:picChg chg="add mod">
          <ac:chgData name="GIOVANNI" userId="8e849aad-f2c7-483b-8cc4-3348b2b91423" providerId="ADAL" clId="{5C7D7866-CE00-4B14-A66F-E49DBD9B8F51}" dt="2025-09-19T07:51:53.022" v="75" actId="1076"/>
          <ac:picMkLst>
            <pc:docMk/>
            <pc:sldMk cId="1283795925" sldId="271"/>
            <ac:picMk id="15" creationId="{384C42C8-6569-43B7-884F-FCEE7647A8D8}"/>
          </ac:picMkLst>
        </pc:picChg>
      </pc:sldChg>
      <pc:sldChg chg="addSp modSp add del">
        <pc:chgData name="GIOVANNI" userId="8e849aad-f2c7-483b-8cc4-3348b2b91423" providerId="ADAL" clId="{5C7D7866-CE00-4B14-A66F-E49DBD9B8F51}" dt="2025-09-19T16:44:01.054" v="877" actId="47"/>
        <pc:sldMkLst>
          <pc:docMk/>
          <pc:sldMk cId="49788718" sldId="272"/>
        </pc:sldMkLst>
        <pc:spChg chg="add mod">
          <ac:chgData name="GIOVANNI" userId="8e849aad-f2c7-483b-8cc4-3348b2b91423" providerId="ADAL" clId="{5C7D7866-CE00-4B14-A66F-E49DBD9B8F51}" dt="2025-09-19T07:53:43.439" v="78"/>
          <ac:spMkLst>
            <pc:docMk/>
            <pc:sldMk cId="49788718" sldId="272"/>
            <ac:spMk id="3" creationId="{C5957E57-2A1F-4E0E-BCF7-EF5F3A1D24C3}"/>
          </ac:spMkLst>
        </pc:spChg>
        <pc:spChg chg="add mod">
          <ac:chgData name="GIOVANNI" userId="8e849aad-f2c7-483b-8cc4-3348b2b91423" providerId="ADAL" clId="{5C7D7866-CE00-4B14-A66F-E49DBD9B8F51}" dt="2025-09-19T07:53:43.439" v="78"/>
          <ac:spMkLst>
            <pc:docMk/>
            <pc:sldMk cId="49788718" sldId="272"/>
            <ac:spMk id="5" creationId="{5B25309C-2445-4533-B79F-9D4E76C1B582}"/>
          </ac:spMkLst>
        </pc:spChg>
        <pc:spChg chg="add mod">
          <ac:chgData name="GIOVANNI" userId="8e849aad-f2c7-483b-8cc4-3348b2b91423" providerId="ADAL" clId="{5C7D7866-CE00-4B14-A66F-E49DBD9B8F51}" dt="2025-09-19T07:53:43.439" v="78"/>
          <ac:spMkLst>
            <pc:docMk/>
            <pc:sldMk cId="49788718" sldId="272"/>
            <ac:spMk id="6" creationId="{715F4153-B174-4184-92B3-C525BDDD7A52}"/>
          </ac:spMkLst>
        </pc:spChg>
        <pc:picChg chg="add mod">
          <ac:chgData name="GIOVANNI" userId="8e849aad-f2c7-483b-8cc4-3348b2b91423" providerId="ADAL" clId="{5C7D7866-CE00-4B14-A66F-E49DBD9B8F51}" dt="2025-09-19T07:53:43.439" v="78"/>
          <ac:picMkLst>
            <pc:docMk/>
            <pc:sldMk cId="49788718" sldId="272"/>
            <ac:picMk id="7" creationId="{38EB14E9-C96C-4484-AD34-A5D606CCB1EB}"/>
          </ac:picMkLst>
        </pc:picChg>
        <pc:picChg chg="add mod">
          <ac:chgData name="GIOVANNI" userId="8e849aad-f2c7-483b-8cc4-3348b2b91423" providerId="ADAL" clId="{5C7D7866-CE00-4B14-A66F-E49DBD9B8F51}" dt="2025-09-19T07:53:43.439" v="78"/>
          <ac:picMkLst>
            <pc:docMk/>
            <pc:sldMk cId="49788718" sldId="272"/>
            <ac:picMk id="8" creationId="{157FB808-C7E8-43EF-8609-E88383743E76}"/>
          </ac:picMkLst>
        </pc:picChg>
      </pc:sldChg>
      <pc:sldChg chg="addSp delSp modSp add mod">
        <pc:chgData name="GIOVANNI" userId="8e849aad-f2c7-483b-8cc4-3348b2b91423" providerId="ADAL" clId="{5C7D7866-CE00-4B14-A66F-E49DBD9B8F51}" dt="2025-09-19T16:42:58.293" v="873" actId="208"/>
        <pc:sldMkLst>
          <pc:docMk/>
          <pc:sldMk cId="3945126922" sldId="273"/>
        </pc:sldMkLst>
        <pc:spChg chg="add mod">
          <ac:chgData name="GIOVANNI" userId="8e849aad-f2c7-483b-8cc4-3348b2b91423" providerId="ADAL" clId="{5C7D7866-CE00-4B14-A66F-E49DBD9B8F51}" dt="2025-09-19T07:54:07.243" v="79"/>
          <ac:spMkLst>
            <pc:docMk/>
            <pc:sldMk cId="3945126922" sldId="273"/>
            <ac:spMk id="5" creationId="{7E4030E0-0282-4B50-8CE6-A487CD5A15A8}"/>
          </ac:spMkLst>
        </pc:spChg>
        <pc:spChg chg="add mod">
          <ac:chgData name="GIOVANNI" userId="8e849aad-f2c7-483b-8cc4-3348b2b91423" providerId="ADAL" clId="{5C7D7866-CE00-4B14-A66F-E49DBD9B8F51}" dt="2025-09-19T16:34:04.057" v="648" actId="20577"/>
          <ac:spMkLst>
            <pc:docMk/>
            <pc:sldMk cId="3945126922" sldId="273"/>
            <ac:spMk id="6" creationId="{0C1B0CB3-7C88-494E-BDF3-5E0DDFBA56A7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7" creationId="{BAC85CD1-0AA4-47DA-B8B3-2048F3D95D33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8" creationId="{BAC21D72-2189-43FF-834E-C02A3189A655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9" creationId="{124B5215-C334-49E7-8938-17B05D7EF7A2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10" creationId="{661AC654-7B53-457D-9C44-218E7ADDDB7B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13" creationId="{B647B7AF-7067-428D-9DCC-A04A170FC875}"/>
          </ac:spMkLst>
        </pc:spChg>
        <pc:spChg chg="add del mod">
          <ac:chgData name="GIOVANNI" userId="8e849aad-f2c7-483b-8cc4-3348b2b91423" providerId="ADAL" clId="{5C7D7866-CE00-4B14-A66F-E49DBD9B8F51}" dt="2025-09-19T09:23:13.186" v="558" actId="478"/>
          <ac:spMkLst>
            <pc:docMk/>
            <pc:sldMk cId="3945126922" sldId="273"/>
            <ac:spMk id="14" creationId="{C4DAD1D5-4D68-4835-BC22-9416473859D4}"/>
          </ac:spMkLst>
        </pc:spChg>
        <pc:spChg chg="add del mod">
          <ac:chgData name="GIOVANNI" userId="8e849aad-f2c7-483b-8cc4-3348b2b91423" providerId="ADAL" clId="{5C7D7866-CE00-4B14-A66F-E49DBD9B8F51}" dt="2025-09-19T09:23:14.568" v="559" actId="478"/>
          <ac:spMkLst>
            <pc:docMk/>
            <pc:sldMk cId="3945126922" sldId="273"/>
            <ac:spMk id="15" creationId="{AE88E909-93F5-4E41-83C8-DEC248DB2E47}"/>
          </ac:spMkLst>
        </pc:spChg>
        <pc:spChg chg="add del mod">
          <ac:chgData name="GIOVANNI" userId="8e849aad-f2c7-483b-8cc4-3348b2b91423" providerId="ADAL" clId="{5C7D7866-CE00-4B14-A66F-E49DBD9B8F51}" dt="2025-09-19T09:23:12.250" v="557" actId="478"/>
          <ac:spMkLst>
            <pc:docMk/>
            <pc:sldMk cId="3945126922" sldId="273"/>
            <ac:spMk id="16" creationId="{E62766B0-3347-42B1-ADC6-C8062181ED1D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17" creationId="{BB3D813D-5B29-42D5-9E06-F5ADA2A046EA}"/>
          </ac:spMkLst>
        </pc:spChg>
        <pc:spChg chg="add del mod">
          <ac:chgData name="GIOVANNI" userId="8e849aad-f2c7-483b-8cc4-3348b2b91423" providerId="ADAL" clId="{5C7D7866-CE00-4B14-A66F-E49DBD9B8F51}" dt="2025-09-19T09:23:10.786" v="556" actId="478"/>
          <ac:spMkLst>
            <pc:docMk/>
            <pc:sldMk cId="3945126922" sldId="273"/>
            <ac:spMk id="18" creationId="{EA01C3BC-93F5-420A-B734-BE0AA179EC95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1" creationId="{131BD948-FAE2-4394-8F7D-A283017E298E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2" creationId="{644B4B16-BBEA-4DB0-87B8-E8A3B19EC2D7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3" creationId="{EBE9B839-EB7D-4830-BF67-8C050E54F78C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4" creationId="{AA897875-AE5E-402A-BA0D-1940939A1B50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5" creationId="{EB0F1561-909A-4077-A51D-929A8FF4EE7B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6" creationId="{E78FAF8D-6BED-4B03-8E7F-12D3648B6FE6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27" creationId="{34CF73A8-0354-49E3-8F0D-84FC7A4B7670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33" creationId="{635EA0F0-08D8-4449-9244-54230823C349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34" creationId="{DF16C74E-396F-4207-ABB1-690F93124E87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39" creationId="{960475AD-B7BA-46FE-9791-2484F2C204AD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0" creationId="{37418D8C-6062-4A11-A9E0-C2A63F6E33FC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1" creationId="{778877D8-DF33-4C51-B228-84D1ABEB61EB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2" creationId="{566F928E-D08D-41CE-98FA-22B3104DD30B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3" creationId="{F9857023-F14A-45BB-92D4-47376BE83C31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4" creationId="{5CD24CD2-0812-4B60-9175-A8961633A623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5" creationId="{8193CB66-DAA5-49DE-AB8F-B32FFEF6C918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6" creationId="{2056E8CB-871D-4B42-9BFB-3F064C642D59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7" creationId="{0C78E03F-4C7D-4F91-9E80-877F52283FB6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8" creationId="{6594D29A-3AEA-4A7D-B850-0A3DF39454F2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49" creationId="{D0704D35-DEBF-4B11-B20C-97BA8CB1B95A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50" creationId="{D8FE4E54-83A5-4AF9-B1BE-3209431952D8}"/>
          </ac:spMkLst>
        </pc:spChg>
        <pc:spChg chg="add del mod">
          <ac:chgData name="GIOVANNI" userId="8e849aad-f2c7-483b-8cc4-3348b2b91423" providerId="ADAL" clId="{5C7D7866-CE00-4B14-A66F-E49DBD9B8F51}" dt="2025-09-19T09:18:23.858" v="403"/>
          <ac:spMkLst>
            <pc:docMk/>
            <pc:sldMk cId="3945126922" sldId="273"/>
            <ac:spMk id="51" creationId="{7DC7C4EB-B64A-425D-BDE6-546BD60F527D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52" creationId="{7695CCAC-D686-4F85-BDEE-C898A6DCD57D}"/>
          </ac:spMkLst>
        </pc:spChg>
        <pc:spChg chg="add del mod">
          <ac:chgData name="GIOVANNI" userId="8e849aad-f2c7-483b-8cc4-3348b2b91423" providerId="ADAL" clId="{5C7D7866-CE00-4B14-A66F-E49DBD9B8F51}" dt="2025-09-19T09:22:12.134" v="473" actId="478"/>
          <ac:spMkLst>
            <pc:docMk/>
            <pc:sldMk cId="3945126922" sldId="273"/>
            <ac:spMk id="53" creationId="{C9A3C1FB-BF0F-44EE-A696-12F8AD694F85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54" creationId="{43A188F4-B570-436E-BA2C-BA9FE79344DB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55" creationId="{0B7DC5D8-4BA4-45E4-BE07-CAF93AA11AF5}"/>
          </ac:spMkLst>
        </pc:spChg>
        <pc:spChg chg="add mod">
          <ac:chgData name="GIOVANNI" userId="8e849aad-f2c7-483b-8cc4-3348b2b91423" providerId="ADAL" clId="{5C7D7866-CE00-4B14-A66F-E49DBD9B8F51}" dt="2025-09-19T16:34:26.257" v="654" actId="1037"/>
          <ac:spMkLst>
            <pc:docMk/>
            <pc:sldMk cId="3945126922" sldId="273"/>
            <ac:spMk id="56" creationId="{8112F0D0-CD62-4FD1-93B8-88F8D17320E7}"/>
          </ac:spMkLst>
        </pc:spChg>
        <pc:spChg chg="add del mod">
          <ac:chgData name="GIOVANNI" userId="8e849aad-f2c7-483b-8cc4-3348b2b91423" providerId="ADAL" clId="{5C7D7866-CE00-4B14-A66F-E49DBD9B8F51}" dt="2025-09-19T16:38:12.607" v="749" actId="478"/>
          <ac:spMkLst>
            <pc:docMk/>
            <pc:sldMk cId="3945126922" sldId="273"/>
            <ac:spMk id="63" creationId="{700D4085-34B6-44A4-9A82-D8DDD74EC03C}"/>
          </ac:spMkLst>
        </pc:spChg>
        <pc:spChg chg="add del mod">
          <ac:chgData name="GIOVANNI" userId="8e849aad-f2c7-483b-8cc4-3348b2b91423" providerId="ADAL" clId="{5C7D7866-CE00-4B14-A66F-E49DBD9B8F51}" dt="2025-09-19T16:40:43.068" v="850" actId="478"/>
          <ac:spMkLst>
            <pc:docMk/>
            <pc:sldMk cId="3945126922" sldId="273"/>
            <ac:spMk id="64" creationId="{92DF8729-38C3-4A9B-B6A4-BB64F54AF013}"/>
          </ac:spMkLst>
        </pc:spChg>
        <pc:spChg chg="add del mod">
          <ac:chgData name="GIOVANNI" userId="8e849aad-f2c7-483b-8cc4-3348b2b91423" providerId="ADAL" clId="{5C7D7866-CE00-4B14-A66F-E49DBD9B8F51}" dt="2025-09-19T16:40:43.068" v="850" actId="478"/>
          <ac:spMkLst>
            <pc:docMk/>
            <pc:sldMk cId="3945126922" sldId="273"/>
            <ac:spMk id="65" creationId="{AE955BF1-4F84-4A0D-9163-F8EE0878F262}"/>
          </ac:spMkLst>
        </pc:spChg>
        <pc:spChg chg="add del mod">
          <ac:chgData name="GIOVANNI" userId="8e849aad-f2c7-483b-8cc4-3348b2b91423" providerId="ADAL" clId="{5C7D7866-CE00-4B14-A66F-E49DBD9B8F51}" dt="2025-09-19T16:40:43.068" v="850" actId="478"/>
          <ac:spMkLst>
            <pc:docMk/>
            <pc:sldMk cId="3945126922" sldId="273"/>
            <ac:spMk id="66" creationId="{F1598A4C-E479-4733-9B07-2E7390CE3995}"/>
          </ac:spMkLst>
        </pc:spChg>
        <pc:spChg chg="add del mod">
          <ac:chgData name="GIOVANNI" userId="8e849aad-f2c7-483b-8cc4-3348b2b91423" providerId="ADAL" clId="{5C7D7866-CE00-4B14-A66F-E49DBD9B8F51}" dt="2025-09-19T16:40:43.068" v="850" actId="478"/>
          <ac:spMkLst>
            <pc:docMk/>
            <pc:sldMk cId="3945126922" sldId="273"/>
            <ac:spMk id="67" creationId="{283F6F45-E6D3-43AE-B357-1294B118F0A2}"/>
          </ac:spMkLst>
        </pc:spChg>
        <pc:spChg chg="add del mod">
          <ac:chgData name="GIOVANNI" userId="8e849aad-f2c7-483b-8cc4-3348b2b91423" providerId="ADAL" clId="{5C7D7866-CE00-4B14-A66F-E49DBD9B8F51}" dt="2025-09-19T16:40:43.068" v="850" actId="478"/>
          <ac:spMkLst>
            <pc:docMk/>
            <pc:sldMk cId="3945126922" sldId="273"/>
            <ac:spMk id="68" creationId="{ABC0ABBF-8547-4668-9935-0BC74786C196}"/>
          </ac:spMkLst>
        </pc:spChg>
        <pc:spChg chg="add del mod">
          <ac:chgData name="GIOVANNI" userId="8e849aad-f2c7-483b-8cc4-3348b2b91423" providerId="ADAL" clId="{5C7D7866-CE00-4B14-A66F-E49DBD9B8F51}" dt="2025-09-19T16:40:35.914" v="840"/>
          <ac:spMkLst>
            <pc:docMk/>
            <pc:sldMk cId="3945126922" sldId="273"/>
            <ac:spMk id="69" creationId="{4B827BF6-49C7-4F75-8558-8B90BF72D137}"/>
          </ac:spMkLst>
        </pc:spChg>
        <pc:spChg chg="add del mod">
          <ac:chgData name="GIOVANNI" userId="8e849aad-f2c7-483b-8cc4-3348b2b91423" providerId="ADAL" clId="{5C7D7866-CE00-4B14-A66F-E49DBD9B8F51}" dt="2025-09-19T16:40:35.914" v="840"/>
          <ac:spMkLst>
            <pc:docMk/>
            <pc:sldMk cId="3945126922" sldId="273"/>
            <ac:spMk id="71" creationId="{824D1373-1A38-4EAA-886E-8C4CA44E64AD}"/>
          </ac:spMkLst>
        </pc:spChg>
        <pc:spChg chg="add del mod">
          <ac:chgData name="GIOVANNI" userId="8e849aad-f2c7-483b-8cc4-3348b2b91423" providerId="ADAL" clId="{5C7D7866-CE00-4B14-A66F-E49DBD9B8F51}" dt="2025-09-19T16:40:35.914" v="840"/>
          <ac:spMkLst>
            <pc:docMk/>
            <pc:sldMk cId="3945126922" sldId="273"/>
            <ac:spMk id="72" creationId="{2128387F-174E-4582-80C7-368A64905B11}"/>
          </ac:spMkLst>
        </pc:spChg>
        <pc:spChg chg="add del mod">
          <ac:chgData name="GIOVANNI" userId="8e849aad-f2c7-483b-8cc4-3348b2b91423" providerId="ADAL" clId="{5C7D7866-CE00-4B14-A66F-E49DBD9B8F51}" dt="2025-09-19T16:40:35.914" v="840"/>
          <ac:spMkLst>
            <pc:docMk/>
            <pc:sldMk cId="3945126922" sldId="273"/>
            <ac:spMk id="73" creationId="{5C2696E9-F7EB-4BC2-B37F-11F914D79287}"/>
          </ac:spMkLst>
        </pc:spChg>
        <pc:spChg chg="add mod">
          <ac:chgData name="GIOVANNI" userId="8e849aad-f2c7-483b-8cc4-3348b2b91423" providerId="ADAL" clId="{5C7D7866-CE00-4B14-A66F-E49DBD9B8F51}" dt="2025-09-19T16:41:21.501" v="856" actId="1076"/>
          <ac:spMkLst>
            <pc:docMk/>
            <pc:sldMk cId="3945126922" sldId="273"/>
            <ac:spMk id="75" creationId="{24DC4BC8-08BB-4932-B0FA-A63E9E581D8E}"/>
          </ac:spMkLst>
        </pc:spChg>
        <pc:spChg chg="add mod">
          <ac:chgData name="GIOVANNI" userId="8e849aad-f2c7-483b-8cc4-3348b2b91423" providerId="ADAL" clId="{5C7D7866-CE00-4B14-A66F-E49DBD9B8F51}" dt="2025-09-19T16:42:58.293" v="873" actId="208"/>
          <ac:spMkLst>
            <pc:docMk/>
            <pc:sldMk cId="3945126922" sldId="273"/>
            <ac:spMk id="80" creationId="{8A0D7658-49AD-49B4-8136-867379485C40}"/>
          </ac:spMkLst>
        </pc:spChg>
        <pc:spChg chg="add mod">
          <ac:chgData name="GIOVANNI" userId="8e849aad-f2c7-483b-8cc4-3348b2b91423" providerId="ADAL" clId="{5C7D7866-CE00-4B14-A66F-E49DBD9B8F51}" dt="2025-09-19T16:42:39.217" v="870" actId="1076"/>
          <ac:spMkLst>
            <pc:docMk/>
            <pc:sldMk cId="3945126922" sldId="273"/>
            <ac:spMk id="83" creationId="{220826B6-3BCC-42E1-B832-919076976D24}"/>
          </ac:spMkLst>
        </pc:spChg>
        <pc:spChg chg="add mod">
          <ac:chgData name="GIOVANNI" userId="8e849aad-f2c7-483b-8cc4-3348b2b91423" providerId="ADAL" clId="{5C7D7866-CE00-4B14-A66F-E49DBD9B8F51}" dt="2025-09-19T16:42:22.961" v="867" actId="14100"/>
          <ac:spMkLst>
            <pc:docMk/>
            <pc:sldMk cId="3945126922" sldId="273"/>
            <ac:spMk id="85" creationId="{3072F909-7D91-4BC9-AA14-1FDEDA4AA631}"/>
          </ac:spMkLst>
        </pc:spChg>
        <pc:picChg chg="add mod">
          <ac:chgData name="GIOVANNI" userId="8e849aad-f2c7-483b-8cc4-3348b2b91423" providerId="ADAL" clId="{5C7D7866-CE00-4B14-A66F-E49DBD9B8F51}" dt="2025-09-19T16:34:26.257" v="654" actId="1037"/>
          <ac:picMkLst>
            <pc:docMk/>
            <pc:sldMk cId="3945126922" sldId="273"/>
            <ac:picMk id="3" creationId="{689F16C2-CE13-488D-8A0B-517E3441B394}"/>
          </ac:picMkLst>
        </pc:picChg>
        <pc:picChg chg="add mod">
          <ac:chgData name="GIOVANNI" userId="8e849aad-f2c7-483b-8cc4-3348b2b91423" providerId="ADAL" clId="{5C7D7866-CE00-4B14-A66F-E49DBD9B8F51}" dt="2025-09-19T16:34:26.257" v="654" actId="1037"/>
          <ac:picMkLst>
            <pc:docMk/>
            <pc:sldMk cId="3945126922" sldId="273"/>
            <ac:picMk id="11" creationId="{4557141A-A8B7-4564-B590-9EE27E190F7E}"/>
          </ac:picMkLst>
        </pc:picChg>
        <pc:picChg chg="add mod">
          <ac:chgData name="GIOVANNI" userId="8e849aad-f2c7-483b-8cc4-3348b2b91423" providerId="ADAL" clId="{5C7D7866-CE00-4B14-A66F-E49DBD9B8F51}" dt="2025-09-19T16:34:26.257" v="654" actId="1037"/>
          <ac:picMkLst>
            <pc:docMk/>
            <pc:sldMk cId="3945126922" sldId="273"/>
            <ac:picMk id="12" creationId="{8F4487F7-E4F5-413D-972F-BEC574D5D714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20" creationId="{86327109-ABEB-48BE-8BDD-B55FA6CDE2D4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28" creationId="{96DE146A-496D-44DE-9143-868345F3F645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29" creationId="{A1BB7003-470B-45D6-89C8-26E4390E3FE8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30" creationId="{EBD99CE1-4B70-4EB9-A94E-C62BD777721C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31" creationId="{03FFF9A8-96AC-4A3F-B8F5-CC44506752ED}"/>
          </ac:picMkLst>
        </pc:picChg>
        <pc:picChg chg="add del mod">
          <ac:chgData name="GIOVANNI" userId="8e849aad-f2c7-483b-8cc4-3348b2b91423" providerId="ADAL" clId="{5C7D7866-CE00-4B14-A66F-E49DBD9B8F51}" dt="2025-09-19T09:18:23.858" v="403"/>
          <ac:picMkLst>
            <pc:docMk/>
            <pc:sldMk cId="3945126922" sldId="273"/>
            <ac:picMk id="32" creationId="{0230E29C-B8CE-4372-8A8F-FEF952FB4128}"/>
          </ac:picMkLst>
        </pc:picChg>
        <pc:picChg chg="add del mod">
          <ac:chgData name="GIOVANNI" userId="8e849aad-f2c7-483b-8cc4-3348b2b91423" providerId="ADAL" clId="{5C7D7866-CE00-4B14-A66F-E49DBD9B8F51}" dt="2025-09-19T16:34:47.285" v="656"/>
          <ac:picMkLst>
            <pc:docMk/>
            <pc:sldMk cId="3945126922" sldId="273"/>
            <ac:picMk id="58" creationId="{D53BF5A5-F9D8-477A-9B1D-BC36E02B6043}"/>
          </ac:picMkLst>
        </pc:picChg>
        <pc:picChg chg="add del mod">
          <ac:chgData name="GIOVANNI" userId="8e849aad-f2c7-483b-8cc4-3348b2b91423" providerId="ADAL" clId="{5C7D7866-CE00-4B14-A66F-E49DBD9B8F51}" dt="2025-09-19T16:36:28.884" v="660" actId="478"/>
          <ac:picMkLst>
            <pc:docMk/>
            <pc:sldMk cId="3945126922" sldId="273"/>
            <ac:picMk id="60" creationId="{F019FE5C-3F4F-4AA1-91BF-60EBED8FA7CA}"/>
          </ac:picMkLst>
        </pc:picChg>
        <pc:picChg chg="add mod">
          <ac:chgData name="GIOVANNI" userId="8e849aad-f2c7-483b-8cc4-3348b2b91423" providerId="ADAL" clId="{5C7D7866-CE00-4B14-A66F-E49DBD9B8F51}" dt="2025-09-19T16:37:22.939" v="663" actId="1076"/>
          <ac:picMkLst>
            <pc:docMk/>
            <pc:sldMk cId="3945126922" sldId="273"/>
            <ac:picMk id="62" creationId="{0361D601-C2BD-40DA-B0FE-14CE90D62EBF}"/>
          </ac:picMkLst>
        </pc:picChg>
        <pc:cxnChg chg="add mod ord">
          <ac:chgData name="GIOVANNI" userId="8e849aad-f2c7-483b-8cc4-3348b2b91423" providerId="ADAL" clId="{5C7D7866-CE00-4B14-A66F-E49DBD9B8F51}" dt="2025-09-19T16:34:26.257" v="654" actId="1037"/>
          <ac:cxnSpMkLst>
            <pc:docMk/>
            <pc:sldMk cId="3945126922" sldId="273"/>
            <ac:cxnSpMk id="19" creationId="{59A9E016-D074-4008-90CB-D8CBFDDA76C7}"/>
          </ac:cxnSpMkLst>
        </pc:cxnChg>
        <pc:cxnChg chg="add del mod">
          <ac:chgData name="GIOVANNI" userId="8e849aad-f2c7-483b-8cc4-3348b2b91423" providerId="ADAL" clId="{5C7D7866-CE00-4B14-A66F-E49DBD9B8F51}" dt="2025-09-19T09:18:23.858" v="403"/>
          <ac:cxnSpMkLst>
            <pc:docMk/>
            <pc:sldMk cId="3945126922" sldId="273"/>
            <ac:cxnSpMk id="35" creationId="{A56FF23D-8E7C-4FBD-BE5C-23985DFD833A}"/>
          </ac:cxnSpMkLst>
        </pc:cxnChg>
        <pc:cxnChg chg="add del mod">
          <ac:chgData name="GIOVANNI" userId="8e849aad-f2c7-483b-8cc4-3348b2b91423" providerId="ADAL" clId="{5C7D7866-CE00-4B14-A66F-E49DBD9B8F51}" dt="2025-09-19T09:18:23.858" v="403"/>
          <ac:cxnSpMkLst>
            <pc:docMk/>
            <pc:sldMk cId="3945126922" sldId="273"/>
            <ac:cxnSpMk id="36" creationId="{137DD320-4A6E-4CC9-AD81-265FE855B980}"/>
          </ac:cxnSpMkLst>
        </pc:cxnChg>
        <pc:cxnChg chg="add del mod">
          <ac:chgData name="GIOVANNI" userId="8e849aad-f2c7-483b-8cc4-3348b2b91423" providerId="ADAL" clId="{5C7D7866-CE00-4B14-A66F-E49DBD9B8F51}" dt="2025-09-19T09:18:23.858" v="403"/>
          <ac:cxnSpMkLst>
            <pc:docMk/>
            <pc:sldMk cId="3945126922" sldId="273"/>
            <ac:cxnSpMk id="37" creationId="{21A766EE-BA8E-48EB-B80B-99DD627B46B1}"/>
          </ac:cxnSpMkLst>
        </pc:cxnChg>
        <pc:cxnChg chg="add del mod">
          <ac:chgData name="GIOVANNI" userId="8e849aad-f2c7-483b-8cc4-3348b2b91423" providerId="ADAL" clId="{5C7D7866-CE00-4B14-A66F-E49DBD9B8F51}" dt="2025-09-19T09:18:23.858" v="403"/>
          <ac:cxnSpMkLst>
            <pc:docMk/>
            <pc:sldMk cId="3945126922" sldId="273"/>
            <ac:cxnSpMk id="38" creationId="{68500CDC-BA46-4E4E-A2D7-D6A2303638DB}"/>
          </ac:cxnSpMkLst>
        </pc:cxnChg>
        <pc:cxnChg chg="add del mod">
          <ac:chgData name="GIOVANNI" userId="8e849aad-f2c7-483b-8cc4-3348b2b91423" providerId="ADAL" clId="{5C7D7866-CE00-4B14-A66F-E49DBD9B8F51}" dt="2025-09-19T16:40:35.914" v="840"/>
          <ac:cxnSpMkLst>
            <pc:docMk/>
            <pc:sldMk cId="3945126922" sldId="273"/>
            <ac:cxnSpMk id="70" creationId="{3F41F0C1-7BC0-46E5-90FB-11DF5C939CFF}"/>
          </ac:cxnSpMkLst>
        </pc:cxnChg>
        <pc:cxnChg chg="add mod">
          <ac:chgData name="GIOVANNI" userId="8e849aad-f2c7-483b-8cc4-3348b2b91423" providerId="ADAL" clId="{5C7D7866-CE00-4B14-A66F-E49DBD9B8F51}" dt="2025-09-19T16:41:24.692" v="857" actId="14100"/>
          <ac:cxnSpMkLst>
            <pc:docMk/>
            <pc:sldMk cId="3945126922" sldId="273"/>
            <ac:cxnSpMk id="74" creationId="{AD9CF1E2-ADAC-465D-8836-B3587A0147BB}"/>
          </ac:cxnSpMkLst>
        </pc:cxnChg>
        <pc:cxnChg chg="add mod">
          <ac:chgData name="GIOVANNI" userId="8e849aad-f2c7-483b-8cc4-3348b2b91423" providerId="ADAL" clId="{5C7D7866-CE00-4B14-A66F-E49DBD9B8F51}" dt="2025-09-19T16:41:39.252" v="860" actId="14100"/>
          <ac:cxnSpMkLst>
            <pc:docMk/>
            <pc:sldMk cId="3945126922" sldId="273"/>
            <ac:cxnSpMk id="79" creationId="{91A4A400-624C-4B00-B6F0-52FBA416B283}"/>
          </ac:cxnSpMkLst>
        </pc:cxnChg>
        <pc:cxnChg chg="add mod">
          <ac:chgData name="GIOVANNI" userId="8e849aad-f2c7-483b-8cc4-3348b2b91423" providerId="ADAL" clId="{5C7D7866-CE00-4B14-A66F-E49DBD9B8F51}" dt="2025-09-19T16:42:42.007" v="871" actId="14100"/>
          <ac:cxnSpMkLst>
            <pc:docMk/>
            <pc:sldMk cId="3945126922" sldId="273"/>
            <ac:cxnSpMk id="82" creationId="{2A38D70F-3E43-4A8F-89E6-D119489D28BA}"/>
          </ac:cxnSpMkLst>
        </pc:cxnChg>
        <pc:cxnChg chg="add mod">
          <ac:chgData name="GIOVANNI" userId="8e849aad-f2c7-483b-8cc4-3348b2b91423" providerId="ADAL" clId="{5C7D7866-CE00-4B14-A66F-E49DBD9B8F51}" dt="2025-09-19T16:42:31.875" v="869" actId="14100"/>
          <ac:cxnSpMkLst>
            <pc:docMk/>
            <pc:sldMk cId="3945126922" sldId="273"/>
            <ac:cxnSpMk id="86" creationId="{171B3778-0CCA-4FD2-A5EC-1E05285A50DA}"/>
          </ac:cxnSpMkLst>
        </pc:cxnChg>
      </pc:sldChg>
      <pc:sldChg chg="addSp delSp modSp add mod">
        <pc:chgData name="GIOVANNI" userId="8e849aad-f2c7-483b-8cc4-3348b2b91423" providerId="ADAL" clId="{5C7D7866-CE00-4B14-A66F-E49DBD9B8F51}" dt="2025-09-19T22:01:49.301" v="987" actId="20577"/>
        <pc:sldMkLst>
          <pc:docMk/>
          <pc:sldMk cId="3673778250" sldId="274"/>
        </pc:sldMkLst>
        <pc:spChg chg="add mod">
          <ac:chgData name="GIOVANNI" userId="8e849aad-f2c7-483b-8cc4-3348b2b91423" providerId="ADAL" clId="{5C7D7866-CE00-4B14-A66F-E49DBD9B8F51}" dt="2025-09-19T16:56:52.129" v="891" actId="20577"/>
          <ac:spMkLst>
            <pc:docMk/>
            <pc:sldMk cId="3673778250" sldId="274"/>
            <ac:spMk id="3" creationId="{FA8A5D7D-A92A-49C6-86FA-866708BCDF67}"/>
          </ac:spMkLst>
        </pc:spChg>
        <pc:spChg chg="add del mod">
          <ac:chgData name="GIOVANNI" userId="8e849aad-f2c7-483b-8cc4-3348b2b91423" providerId="ADAL" clId="{5C7D7866-CE00-4B14-A66F-E49DBD9B8F51}" dt="2025-09-19T17:25:39.299" v="947" actId="478"/>
          <ac:spMkLst>
            <pc:docMk/>
            <pc:sldMk cId="3673778250" sldId="274"/>
            <ac:spMk id="14" creationId="{E0A68331-4D4A-4BFB-9E6F-A6EAE6B8D561}"/>
          </ac:spMkLst>
        </pc:spChg>
        <pc:spChg chg="add mod">
          <ac:chgData name="GIOVANNI" userId="8e849aad-f2c7-483b-8cc4-3348b2b91423" providerId="ADAL" clId="{5C7D7866-CE00-4B14-A66F-E49DBD9B8F51}" dt="2025-09-19T20:16:20.575" v="960" actId="1076"/>
          <ac:spMkLst>
            <pc:docMk/>
            <pc:sldMk cId="3673778250" sldId="274"/>
            <ac:spMk id="15" creationId="{B033D491-3E51-4110-A31B-94A0BFD2DC7C}"/>
          </ac:spMkLst>
        </pc:spChg>
        <pc:spChg chg="add mod">
          <ac:chgData name="GIOVANNI" userId="8e849aad-f2c7-483b-8cc4-3348b2b91423" providerId="ADAL" clId="{5C7D7866-CE00-4B14-A66F-E49DBD9B8F51}" dt="2025-09-19T22:01:33.448" v="981" actId="20577"/>
          <ac:spMkLst>
            <pc:docMk/>
            <pc:sldMk cId="3673778250" sldId="274"/>
            <ac:spMk id="16" creationId="{B3E5714C-4DEB-456C-A548-8376C290854B}"/>
          </ac:spMkLst>
        </pc:spChg>
        <pc:spChg chg="add mod">
          <ac:chgData name="GIOVANNI" userId="8e849aad-f2c7-483b-8cc4-3348b2b91423" providerId="ADAL" clId="{5C7D7866-CE00-4B14-A66F-E49DBD9B8F51}" dt="2025-09-19T22:01:49.301" v="987" actId="20577"/>
          <ac:spMkLst>
            <pc:docMk/>
            <pc:sldMk cId="3673778250" sldId="274"/>
            <ac:spMk id="17" creationId="{4FF33A02-1706-4C14-9202-10B7BCC267F7}"/>
          </ac:spMkLst>
        </pc:spChg>
        <pc:picChg chg="add del mod modCrop">
          <ac:chgData name="GIOVANNI" userId="8e849aad-f2c7-483b-8cc4-3348b2b91423" providerId="ADAL" clId="{5C7D7866-CE00-4B14-A66F-E49DBD9B8F51}" dt="2025-09-19T17:24:58.182" v="931" actId="478"/>
          <ac:picMkLst>
            <pc:docMk/>
            <pc:sldMk cId="3673778250" sldId="274"/>
            <ac:picMk id="5" creationId="{BB8C54F2-5A01-47D2-BBCF-2AA7372782DA}"/>
          </ac:picMkLst>
        </pc:picChg>
        <pc:picChg chg="add del mod">
          <ac:chgData name="GIOVANNI" userId="8e849aad-f2c7-483b-8cc4-3348b2b91423" providerId="ADAL" clId="{5C7D7866-CE00-4B14-A66F-E49DBD9B8F51}" dt="2025-09-19T17:21:02.469" v="901" actId="478"/>
          <ac:picMkLst>
            <pc:docMk/>
            <pc:sldMk cId="3673778250" sldId="274"/>
            <ac:picMk id="7" creationId="{F70FE838-6A4C-4836-ACF5-3D6852435EA6}"/>
          </ac:picMkLst>
        </pc:picChg>
        <pc:picChg chg="add del mod">
          <ac:chgData name="GIOVANNI" userId="8e849aad-f2c7-483b-8cc4-3348b2b91423" providerId="ADAL" clId="{5C7D7866-CE00-4B14-A66F-E49DBD9B8F51}" dt="2025-09-19T17:22:05.082" v="912" actId="478"/>
          <ac:picMkLst>
            <pc:docMk/>
            <pc:sldMk cId="3673778250" sldId="274"/>
            <ac:picMk id="9" creationId="{5F8E6BB3-E9D1-46D9-B94A-B17AC08C3B82}"/>
          </ac:picMkLst>
        </pc:picChg>
        <pc:picChg chg="add mod">
          <ac:chgData name="GIOVANNI" userId="8e849aad-f2c7-483b-8cc4-3348b2b91423" providerId="ADAL" clId="{5C7D7866-CE00-4B14-A66F-E49DBD9B8F51}" dt="2025-09-19T20:16:11.015" v="956" actId="1076"/>
          <ac:picMkLst>
            <pc:docMk/>
            <pc:sldMk cId="3673778250" sldId="274"/>
            <ac:picMk id="11" creationId="{7E35A642-C972-4B37-AFD8-BE2B6B301AB1}"/>
          </ac:picMkLst>
        </pc:picChg>
        <pc:picChg chg="add mod modCrop">
          <ac:chgData name="GIOVANNI" userId="8e849aad-f2c7-483b-8cc4-3348b2b91423" providerId="ADAL" clId="{5C7D7866-CE00-4B14-A66F-E49DBD9B8F51}" dt="2025-09-19T20:16:14.557" v="958" actId="1076"/>
          <ac:picMkLst>
            <pc:docMk/>
            <pc:sldMk cId="3673778250" sldId="274"/>
            <ac:picMk id="13" creationId="{3BD241D3-1BA0-441B-803F-CD6C82B8FAE1}"/>
          </ac:picMkLst>
        </pc:picChg>
      </pc:sldChg>
      <pc:sldChg chg="addSp delSp modSp add mod">
        <pc:chgData name="GIOVANNI" userId="8e849aad-f2c7-483b-8cc4-3348b2b91423" providerId="ADAL" clId="{5C7D7866-CE00-4B14-A66F-E49DBD9B8F51}" dt="2025-09-22T10:32:54.138" v="1040" actId="208"/>
        <pc:sldMkLst>
          <pc:docMk/>
          <pc:sldMk cId="3744463166" sldId="275"/>
        </pc:sldMkLst>
        <pc:spChg chg="mod">
          <ac:chgData name="GIOVANNI" userId="8e849aad-f2c7-483b-8cc4-3348b2b91423" providerId="ADAL" clId="{5C7D7866-CE00-4B14-A66F-E49DBD9B8F51}" dt="2025-09-19T09:03:14.573" v="82" actId="1076"/>
          <ac:spMkLst>
            <pc:docMk/>
            <pc:sldMk cId="3744463166" sldId="275"/>
            <ac:spMk id="4" creationId="{27F6F66E-69E1-2456-26FA-73FE1FCAA7E2}"/>
          </ac:spMkLst>
        </pc:spChg>
        <pc:spChg chg="mod">
          <ac:chgData name="GIOVANNI" userId="8e849aad-f2c7-483b-8cc4-3348b2b91423" providerId="ADAL" clId="{5C7D7866-CE00-4B14-A66F-E49DBD9B8F51}" dt="2025-09-19T09:05:57.672" v="246" actId="20577"/>
          <ac:spMkLst>
            <pc:docMk/>
            <pc:sldMk cId="3744463166" sldId="275"/>
            <ac:spMk id="5" creationId="{536E599F-F06F-4B0A-A01D-5A6DA1C5FC7C}"/>
          </ac:spMkLst>
        </pc:spChg>
        <pc:spChg chg="add mod">
          <ac:chgData name="GIOVANNI" userId="8e849aad-f2c7-483b-8cc4-3348b2b91423" providerId="ADAL" clId="{5C7D7866-CE00-4B14-A66F-E49DBD9B8F51}" dt="2025-09-22T10:32:54.138" v="1040" actId="208"/>
          <ac:spMkLst>
            <pc:docMk/>
            <pc:sldMk cId="3744463166" sldId="275"/>
            <ac:spMk id="16" creationId="{41DB74C1-8039-4AEB-B143-904010DD8A2E}"/>
          </ac:spMkLst>
        </pc:spChg>
        <pc:spChg chg="del">
          <ac:chgData name="GIOVANNI" userId="8e849aad-f2c7-483b-8cc4-3348b2b91423" providerId="ADAL" clId="{5C7D7866-CE00-4B14-A66F-E49DBD9B8F51}" dt="2025-09-19T09:03:24.104" v="86" actId="478"/>
          <ac:spMkLst>
            <pc:docMk/>
            <pc:sldMk cId="3744463166" sldId="275"/>
            <ac:spMk id="18" creationId="{42FF1F3F-ECA9-492F-AA0D-B64A28F9001B}"/>
          </ac:spMkLst>
        </pc:spChg>
        <pc:spChg chg="del">
          <ac:chgData name="GIOVANNI" userId="8e849aad-f2c7-483b-8cc4-3348b2b91423" providerId="ADAL" clId="{5C7D7866-CE00-4B14-A66F-E49DBD9B8F51}" dt="2025-09-19T09:03:24.104" v="86" actId="478"/>
          <ac:spMkLst>
            <pc:docMk/>
            <pc:sldMk cId="3744463166" sldId="275"/>
            <ac:spMk id="19" creationId="{66421219-046F-4C87-AC2D-FBB15F4AF601}"/>
          </ac:spMkLst>
        </pc:spChg>
        <pc:spChg chg="del">
          <ac:chgData name="GIOVANNI" userId="8e849aad-f2c7-483b-8cc4-3348b2b91423" providerId="ADAL" clId="{5C7D7866-CE00-4B14-A66F-E49DBD9B8F51}" dt="2025-09-19T09:03:24.104" v="86" actId="478"/>
          <ac:spMkLst>
            <pc:docMk/>
            <pc:sldMk cId="3744463166" sldId="275"/>
            <ac:spMk id="20" creationId="{D22610AF-7B92-44A2-8627-0C6488B4329C}"/>
          </ac:spMkLst>
        </pc:spChg>
        <pc:spChg chg="del">
          <ac:chgData name="GIOVANNI" userId="8e849aad-f2c7-483b-8cc4-3348b2b91423" providerId="ADAL" clId="{5C7D7866-CE00-4B14-A66F-E49DBD9B8F51}" dt="2025-09-19T09:03:24.104" v="86" actId="478"/>
          <ac:spMkLst>
            <pc:docMk/>
            <pc:sldMk cId="3744463166" sldId="275"/>
            <ac:spMk id="21" creationId="{41C8ECC2-BB0E-4F91-ACB1-8699C338DEF6}"/>
          </ac:spMkLst>
        </pc:spChg>
        <pc:spChg chg="del">
          <ac:chgData name="GIOVANNI" userId="8e849aad-f2c7-483b-8cc4-3348b2b91423" providerId="ADAL" clId="{5C7D7866-CE00-4B14-A66F-E49DBD9B8F51}" dt="2025-09-19T09:03:24.104" v="86" actId="478"/>
          <ac:spMkLst>
            <pc:docMk/>
            <pc:sldMk cId="3744463166" sldId="275"/>
            <ac:spMk id="31" creationId="{C546554B-C1E1-49D8-BE56-D18688BC5182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34" creationId="{2BCB3970-F940-4708-B322-F2B0E6B33658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36" creationId="{4B9C0EEF-AFE0-4395-8EEF-6A47D5827231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37" creationId="{ED6FFD69-8AF3-41D4-AD54-2B00633791D0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38" creationId="{D6674086-1AE0-4519-BE9C-C48CA644BEF0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39" creationId="{2F328501-EFB8-4FA5-B100-97BA5E41EF89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40" creationId="{C57A3B17-091E-466D-B909-937B67AC5FE5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41" creationId="{21DFAEFA-4A02-452E-B9FF-C5E815F78A50}"/>
          </ac:spMkLst>
        </pc:spChg>
        <pc:spChg chg="add mod">
          <ac:chgData name="GIOVANNI" userId="8e849aad-f2c7-483b-8cc4-3348b2b91423" providerId="ADAL" clId="{5C7D7866-CE00-4B14-A66F-E49DBD9B8F51}" dt="2025-09-19T09:04:39.807" v="193" actId="1038"/>
          <ac:spMkLst>
            <pc:docMk/>
            <pc:sldMk cId="3744463166" sldId="275"/>
            <ac:spMk id="42" creationId="{DFF344A0-0AD0-4117-8A47-4EEFCE98214D}"/>
          </ac:spMkLst>
        </pc:spChg>
        <pc:picChg chg="mod">
          <ac:chgData name="GIOVANNI" userId="8e849aad-f2c7-483b-8cc4-3348b2b91423" providerId="ADAL" clId="{5C7D7866-CE00-4B14-A66F-E49DBD9B8F51}" dt="2025-09-22T10:30:49.513" v="997" actId="1035"/>
          <ac:picMkLst>
            <pc:docMk/>
            <pc:sldMk cId="3744463166" sldId="275"/>
            <ac:picMk id="6" creationId="{EA3532FA-51BC-4371-A2BB-70B3E46655EB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7" creationId="{607F2B11-D9A0-41EA-B85F-D830EDDF8476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8" creationId="{AAB7546E-978A-4B8B-814A-C3E9B7B368DD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9" creationId="{40B2ECB5-DF1D-480D-8795-143A0B3BF158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10" creationId="{C7F1C1CC-3A3B-42B8-B013-A6E9EFC43CD8}"/>
          </ac:picMkLst>
        </pc:picChg>
        <pc:picChg chg="del">
          <ac:chgData name="GIOVANNI" userId="8e849aad-f2c7-483b-8cc4-3348b2b91423" providerId="ADAL" clId="{5C7D7866-CE00-4B14-A66F-E49DBD9B8F51}" dt="2025-09-19T09:03:19.240" v="84" actId="478"/>
          <ac:picMkLst>
            <pc:docMk/>
            <pc:sldMk cId="3744463166" sldId="275"/>
            <ac:picMk id="11" creationId="{2CDE4D9B-C352-4275-BAD0-9B344AC5ACDC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12" creationId="{D480F6B7-EF7D-4FF1-9BF6-A09EE220C6A9}"/>
          </ac:picMkLst>
        </pc:picChg>
        <pc:picChg chg="del">
          <ac:chgData name="GIOVANNI" userId="8e849aad-f2c7-483b-8cc4-3348b2b91423" providerId="ADAL" clId="{5C7D7866-CE00-4B14-A66F-E49DBD9B8F51}" dt="2025-09-19T09:03:19.240" v="84" actId="478"/>
          <ac:picMkLst>
            <pc:docMk/>
            <pc:sldMk cId="3744463166" sldId="275"/>
            <ac:picMk id="13" creationId="{05E42151-C2D0-44AB-A8DA-2AE325AE50F9}"/>
          </ac:picMkLst>
        </pc:picChg>
        <pc:picChg chg="del">
          <ac:chgData name="GIOVANNI" userId="8e849aad-f2c7-483b-8cc4-3348b2b91423" providerId="ADAL" clId="{5C7D7866-CE00-4B14-A66F-E49DBD9B8F51}" dt="2025-09-19T09:03:25.375" v="87" actId="478"/>
          <ac:picMkLst>
            <pc:docMk/>
            <pc:sldMk cId="3744463166" sldId="275"/>
            <ac:picMk id="14" creationId="{8B04BE32-8D93-4481-955A-18B6E375C53A}"/>
          </ac:picMkLst>
        </pc:picChg>
        <pc:picChg chg="del">
          <ac:chgData name="GIOVANNI" userId="8e849aad-f2c7-483b-8cc4-3348b2b91423" providerId="ADAL" clId="{5C7D7866-CE00-4B14-A66F-E49DBD9B8F51}" dt="2025-09-19T09:03:24.104" v="86" actId="478"/>
          <ac:picMkLst>
            <pc:docMk/>
            <pc:sldMk cId="3744463166" sldId="275"/>
            <ac:picMk id="15" creationId="{2BAA6993-41CC-443B-95D8-060960CBCB9B}"/>
          </ac:picMkLst>
        </pc:picChg>
        <pc:picChg chg="del">
          <ac:chgData name="GIOVANNI" userId="8e849aad-f2c7-483b-8cc4-3348b2b91423" providerId="ADAL" clId="{5C7D7866-CE00-4B14-A66F-E49DBD9B8F51}" dt="2025-09-19T09:03:20.067" v="85" actId="478"/>
          <ac:picMkLst>
            <pc:docMk/>
            <pc:sldMk cId="3744463166" sldId="275"/>
            <ac:picMk id="16" creationId="{C8D92E33-93BD-4D94-8027-F28C0AE9B415}"/>
          </ac:picMkLst>
        </pc:picChg>
        <pc:picChg chg="del">
          <ac:chgData name="GIOVANNI" userId="8e849aad-f2c7-483b-8cc4-3348b2b91423" providerId="ADAL" clId="{5C7D7866-CE00-4B14-A66F-E49DBD9B8F51}" dt="2025-09-19T09:03:16.686" v="83" actId="478"/>
          <ac:picMkLst>
            <pc:docMk/>
            <pc:sldMk cId="3744463166" sldId="275"/>
            <ac:picMk id="17" creationId="{9DFB2E1B-36B5-49B8-A0C6-BCDFC3560BC0}"/>
          </ac:picMkLst>
        </pc:picChg>
        <pc:picChg chg="del">
          <ac:chgData name="GIOVANNI" userId="8e849aad-f2c7-483b-8cc4-3348b2b91423" providerId="ADAL" clId="{5C7D7866-CE00-4B14-A66F-E49DBD9B8F51}" dt="2025-09-19T09:03:19.240" v="84" actId="478"/>
          <ac:picMkLst>
            <pc:docMk/>
            <pc:sldMk cId="3744463166" sldId="275"/>
            <ac:picMk id="22" creationId="{F6ED3221-AD87-4FAE-AB6E-9FB2E54A5EE2}"/>
          </ac:picMkLst>
        </pc:picChg>
        <pc:picChg chg="add mod">
          <ac:chgData name="GIOVANNI" userId="8e849aad-f2c7-483b-8cc4-3348b2b91423" providerId="ADAL" clId="{5C7D7866-CE00-4B14-A66F-E49DBD9B8F51}" dt="2025-09-22T10:30:47.434" v="995" actId="1036"/>
          <ac:picMkLst>
            <pc:docMk/>
            <pc:sldMk cId="3744463166" sldId="275"/>
            <ac:picMk id="32" creationId="{E403A125-7A7E-4438-B323-E40DCF679717}"/>
          </ac:picMkLst>
        </pc:picChg>
        <pc:picChg chg="add mod">
          <ac:chgData name="GIOVANNI" userId="8e849aad-f2c7-483b-8cc4-3348b2b91423" providerId="ADAL" clId="{5C7D7866-CE00-4B14-A66F-E49DBD9B8F51}" dt="2025-09-19T09:05:01.228" v="198" actId="14100"/>
          <ac:picMkLst>
            <pc:docMk/>
            <pc:sldMk cId="3744463166" sldId="275"/>
            <ac:picMk id="33" creationId="{79C4D862-C07B-40CE-A030-B2A0E6D2C919}"/>
          </ac:picMkLst>
        </pc:picChg>
        <pc:picChg chg="add mod">
          <ac:chgData name="GIOVANNI" userId="8e849aad-f2c7-483b-8cc4-3348b2b91423" providerId="ADAL" clId="{5C7D7866-CE00-4B14-A66F-E49DBD9B8F51}" dt="2025-09-19T09:04:39.807" v="193" actId="1038"/>
          <ac:picMkLst>
            <pc:docMk/>
            <pc:sldMk cId="3744463166" sldId="275"/>
            <ac:picMk id="35" creationId="{7604930A-6F07-46AF-AB2D-C014F64E8D75}"/>
          </ac:picMkLst>
        </pc:picChg>
        <pc:cxnChg chg="del">
          <ac:chgData name="GIOVANNI" userId="8e849aad-f2c7-483b-8cc4-3348b2b91423" providerId="ADAL" clId="{5C7D7866-CE00-4B14-A66F-E49DBD9B8F51}" dt="2025-09-19T09:03:24.104" v="86" actId="478"/>
          <ac:cxnSpMkLst>
            <pc:docMk/>
            <pc:sldMk cId="3744463166" sldId="275"/>
            <ac:cxnSpMk id="23" creationId="{299279D5-F953-41A1-A320-1682E75F72DE}"/>
          </ac:cxnSpMkLst>
        </pc:cxnChg>
        <pc:cxnChg chg="del">
          <ac:chgData name="GIOVANNI" userId="8e849aad-f2c7-483b-8cc4-3348b2b91423" providerId="ADAL" clId="{5C7D7866-CE00-4B14-A66F-E49DBD9B8F51}" dt="2025-09-19T09:03:19.240" v="84" actId="478"/>
          <ac:cxnSpMkLst>
            <pc:docMk/>
            <pc:sldMk cId="3744463166" sldId="275"/>
            <ac:cxnSpMk id="24" creationId="{59606A40-0F77-4AC1-AF2D-A87291322D9A}"/>
          </ac:cxnSpMkLst>
        </pc:cxnChg>
        <pc:cxnChg chg="del">
          <ac:chgData name="GIOVANNI" userId="8e849aad-f2c7-483b-8cc4-3348b2b91423" providerId="ADAL" clId="{5C7D7866-CE00-4B14-A66F-E49DBD9B8F51}" dt="2025-09-19T09:03:24.104" v="86" actId="478"/>
          <ac:cxnSpMkLst>
            <pc:docMk/>
            <pc:sldMk cId="3744463166" sldId="275"/>
            <ac:cxnSpMk id="25" creationId="{E8079678-DE40-4045-8FC4-94FB9C852406}"/>
          </ac:cxnSpMkLst>
        </pc:cxnChg>
        <pc:cxnChg chg="del">
          <ac:chgData name="GIOVANNI" userId="8e849aad-f2c7-483b-8cc4-3348b2b91423" providerId="ADAL" clId="{5C7D7866-CE00-4B14-A66F-E49DBD9B8F51}" dt="2025-09-19T09:03:24.104" v="86" actId="478"/>
          <ac:cxnSpMkLst>
            <pc:docMk/>
            <pc:sldMk cId="3744463166" sldId="275"/>
            <ac:cxnSpMk id="26" creationId="{FDA4B383-068A-4EAD-89E9-1FA18186BC2C}"/>
          </ac:cxnSpMkLst>
        </pc:cxnChg>
        <pc:cxnChg chg="del">
          <ac:chgData name="GIOVANNI" userId="8e849aad-f2c7-483b-8cc4-3348b2b91423" providerId="ADAL" clId="{5C7D7866-CE00-4B14-A66F-E49DBD9B8F51}" dt="2025-09-19T09:03:19.240" v="84" actId="478"/>
          <ac:cxnSpMkLst>
            <pc:docMk/>
            <pc:sldMk cId="3744463166" sldId="275"/>
            <ac:cxnSpMk id="27" creationId="{CCCD6840-4083-45F4-82B3-CB376CDABB89}"/>
          </ac:cxnSpMkLst>
        </pc:cxnChg>
        <pc:cxnChg chg="del">
          <ac:chgData name="GIOVANNI" userId="8e849aad-f2c7-483b-8cc4-3348b2b91423" providerId="ADAL" clId="{5C7D7866-CE00-4B14-A66F-E49DBD9B8F51}" dt="2025-09-19T09:03:19.240" v="84" actId="478"/>
          <ac:cxnSpMkLst>
            <pc:docMk/>
            <pc:sldMk cId="3744463166" sldId="275"/>
            <ac:cxnSpMk id="28" creationId="{96B7BC08-E25E-4079-A903-6EBEB33FD42E}"/>
          </ac:cxnSpMkLst>
        </pc:cxnChg>
        <pc:cxnChg chg="del">
          <ac:chgData name="GIOVANNI" userId="8e849aad-f2c7-483b-8cc4-3348b2b91423" providerId="ADAL" clId="{5C7D7866-CE00-4B14-A66F-E49DBD9B8F51}" dt="2025-09-19T09:03:24.104" v="86" actId="478"/>
          <ac:cxnSpMkLst>
            <pc:docMk/>
            <pc:sldMk cId="3744463166" sldId="275"/>
            <ac:cxnSpMk id="29" creationId="{51AF6FB0-1F73-42CE-9B21-071C4D4E1F15}"/>
          </ac:cxnSpMkLst>
        </pc:cxnChg>
        <pc:cxnChg chg="del">
          <ac:chgData name="GIOVANNI" userId="8e849aad-f2c7-483b-8cc4-3348b2b91423" providerId="ADAL" clId="{5C7D7866-CE00-4B14-A66F-E49DBD9B8F51}" dt="2025-09-19T09:03:24.104" v="86" actId="478"/>
          <ac:cxnSpMkLst>
            <pc:docMk/>
            <pc:sldMk cId="3744463166" sldId="275"/>
            <ac:cxnSpMk id="30" creationId="{4FF52E2C-298D-482A-B044-6FBD59B4DB9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22/09/2025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‹N›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22/09/2025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22/09/2025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22/09/2025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22/09/2025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22/09/2025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22/09/2025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22/09/2025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22/09/2025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3630567"/>
            <a:ext cx="11258807" cy="11341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it-IT" sz="3400" b="1" dirty="0">
                <a:solidFill>
                  <a:srgbClr val="59A34D"/>
                </a:solidFill>
              </a:rPr>
              <a:t>Giovanni Gangone </a:t>
            </a:r>
            <a:r>
              <a:rPr lang="it-IT" sz="3400" baseline="30000" dirty="0">
                <a:solidFill>
                  <a:srgbClr val="59A34D"/>
                </a:solidFill>
              </a:rPr>
              <a:t>1,2</a:t>
            </a:r>
            <a:r>
              <a:rPr lang="it-IT" sz="3400" b="1" dirty="0">
                <a:solidFill>
                  <a:srgbClr val="59A34D"/>
                </a:solidFill>
              </a:rPr>
              <a:t>, </a:t>
            </a:r>
            <a:r>
              <a:rPr lang="it-IT" sz="3400" dirty="0">
                <a:solidFill>
                  <a:srgbClr val="59A34D"/>
                </a:solidFill>
              </a:rPr>
              <a:t>Maria Rosaria Gallipoli </a:t>
            </a:r>
            <a:r>
              <a:rPr lang="it-IT" sz="3400" baseline="30000" dirty="0">
                <a:solidFill>
                  <a:srgbClr val="59A34D"/>
                </a:solidFill>
              </a:rPr>
              <a:t>1</a:t>
            </a:r>
            <a:r>
              <a:rPr lang="it-IT" sz="3400" dirty="0">
                <a:solidFill>
                  <a:srgbClr val="59A34D"/>
                </a:solidFill>
              </a:rPr>
              <a:t>, Marco Vona </a:t>
            </a:r>
            <a:r>
              <a:rPr lang="it-IT" sz="3400" baseline="30000" dirty="0">
                <a:solidFill>
                  <a:srgbClr val="59A34D"/>
                </a:solidFill>
              </a:rPr>
              <a:t>2</a:t>
            </a:r>
          </a:p>
          <a:p>
            <a:pPr marL="0" indent="0">
              <a:buNone/>
            </a:pPr>
            <a:r>
              <a:rPr lang="en-GB" sz="2600" i="1" baseline="30000" dirty="0">
                <a:solidFill>
                  <a:srgbClr val="59A34D"/>
                </a:solidFill>
                <a:effectLst/>
                <a:latin typeface="Calibri" panose="020F0502020204030204" pitchFamily="34" charset="0"/>
              </a:rPr>
              <a:t>1 </a:t>
            </a:r>
            <a:r>
              <a:rPr lang="en-GB" sz="2600" i="1" dirty="0">
                <a:solidFill>
                  <a:srgbClr val="59A34D"/>
                </a:solidFill>
                <a:effectLst/>
                <a:latin typeface="Calibri" panose="020F0502020204030204" pitchFamily="34" charset="0"/>
              </a:rPr>
              <a:t>National Research Council of Italy (CNR-IMAA), Tito Scalo (PZ), Italy</a:t>
            </a:r>
            <a:br>
              <a:rPr lang="it-IT" sz="2600" i="1" dirty="0">
                <a:solidFill>
                  <a:srgbClr val="59A34D"/>
                </a:solidFill>
                <a:effectLst/>
                <a:latin typeface="Calibri" panose="020F0502020204030204" pitchFamily="34" charset="0"/>
              </a:rPr>
            </a:br>
            <a:r>
              <a:rPr lang="en-GB" sz="2600" i="1" baseline="30000" dirty="0">
                <a:solidFill>
                  <a:srgbClr val="59A34D"/>
                </a:solidFill>
                <a:effectLst/>
                <a:latin typeface="Calibri" panose="020F0502020204030204" pitchFamily="34" charset="0"/>
              </a:rPr>
              <a:t>2 </a:t>
            </a:r>
            <a:r>
              <a:rPr lang="en-GB" sz="2600" i="1" dirty="0">
                <a:solidFill>
                  <a:srgbClr val="59A34D"/>
                </a:solidFill>
                <a:effectLst/>
                <a:latin typeface="Calibri" panose="020F0502020204030204" pitchFamily="34" charset="0"/>
              </a:rPr>
              <a:t>Department of Structures, Geotechnics and Geology Applied to Engineering, University of Basilicata, Potenza, Italy</a:t>
            </a:r>
            <a:endParaRPr lang="it-IT" sz="2600" dirty="0">
              <a:solidFill>
                <a:srgbClr val="59A34D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73D3379-766E-922F-0406-4AB0DBD68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314450"/>
            <a:ext cx="8029832" cy="2030367"/>
          </a:xfrm>
        </p:spPr>
        <p:txBody>
          <a:bodyPr anchor="b"/>
          <a:lstStyle/>
          <a:p>
            <a:r>
              <a:rPr lang="en-US" dirty="0"/>
              <a:t>Advances in Seismic Risk Assessment of the city of Potenza (Southern Italy)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7072C6C2-66E8-4917-8A6A-FBC29B9F7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5751813" cy="518161"/>
          </a:xfrm>
        </p:spPr>
        <p:txBody>
          <a:bodyPr/>
          <a:lstStyle/>
          <a:p>
            <a:r>
              <a:rPr lang="it-IT" dirty="0"/>
              <a:t>SUMMARY - URBAN SEISMIC RISK</a:t>
            </a: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9FEEC99C-8007-4924-A10D-C9F55E2FCB8E}"/>
              </a:ext>
            </a:extLst>
          </p:cNvPr>
          <p:cNvSpPr/>
          <p:nvPr/>
        </p:nvSpPr>
        <p:spPr>
          <a:xfrm>
            <a:off x="378691" y="1117599"/>
            <a:ext cx="4036291" cy="5015345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7" name="Picture 20" descr="Generazione immagine completata">
            <a:extLst>
              <a:ext uri="{FF2B5EF4-FFF2-40B4-BE49-F238E27FC236}">
                <a16:creationId xmlns:a16="http://schemas.microsoft.com/office/drawing/2014/main" id="{3D09BC72-B660-4FE3-9985-5D12AC88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28" y="1823893"/>
            <a:ext cx="3391708" cy="3971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B5A1E56A-4114-4A87-8988-85AE01FF6F29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 flipV="1">
            <a:off x="4414982" y="2163330"/>
            <a:ext cx="1013403" cy="146194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C74FF363-2D9F-4DCD-8DC2-5BF4D7F1CBA7}"/>
              </a:ext>
            </a:extLst>
          </p:cNvPr>
          <p:cNvCxnSpPr>
            <a:cxnSpLocks/>
            <a:stCxn id="26" idx="3"/>
            <a:endCxn id="31" idx="1"/>
          </p:cNvCxnSpPr>
          <p:nvPr/>
        </p:nvCxnSpPr>
        <p:spPr>
          <a:xfrm>
            <a:off x="4414982" y="3625272"/>
            <a:ext cx="934892" cy="121357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B314397-E4D4-4FEF-BEE3-6E701549D9DF}"/>
              </a:ext>
            </a:extLst>
          </p:cNvPr>
          <p:cNvSpPr/>
          <p:nvPr/>
        </p:nvSpPr>
        <p:spPr>
          <a:xfrm>
            <a:off x="5428385" y="1572780"/>
            <a:ext cx="1809750" cy="1181100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Topic 1:</a:t>
            </a:r>
          </a:p>
          <a:p>
            <a:r>
              <a:rPr lang="it-IT" dirty="0"/>
              <a:t>Soil-structure interaction</a:t>
            </a:r>
          </a:p>
        </p:txBody>
      </p:sp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9094D8D1-098A-4B74-9116-398D5F603FC6}"/>
              </a:ext>
            </a:extLst>
          </p:cNvPr>
          <p:cNvSpPr/>
          <p:nvPr/>
        </p:nvSpPr>
        <p:spPr>
          <a:xfrm>
            <a:off x="5349874" y="4200525"/>
            <a:ext cx="1983797" cy="127663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Topic 2: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lt1"/>
                </a:solidFill>
              </a:rPr>
              <a:t>Building dynamic response </a:t>
            </a:r>
            <a:endParaRPr lang="it-IT"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Rettangolo con angoli arrotondati 31">
            <a:extLst>
              <a:ext uri="{FF2B5EF4-FFF2-40B4-BE49-F238E27FC236}">
                <a16:creationId xmlns:a16="http://schemas.microsoft.com/office/drawing/2014/main" id="{E8A40F54-B21B-4B30-AD0B-8E46591AE44C}"/>
              </a:ext>
            </a:extLst>
          </p:cNvPr>
          <p:cNvSpPr/>
          <p:nvPr/>
        </p:nvSpPr>
        <p:spPr>
          <a:xfrm>
            <a:off x="8227002" y="1087868"/>
            <a:ext cx="3784889" cy="731692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Arial"/>
              </a:rPr>
              <a:t>1.1 Experimental characterization </a:t>
            </a:r>
            <a:r>
              <a:rPr lang="en-US" dirty="0"/>
              <a:t>o</a:t>
            </a:r>
            <a:r>
              <a:rPr lang="en-US" dirty="0">
                <a:sym typeface="Arial"/>
              </a:rPr>
              <a:t>f all urban soils</a:t>
            </a:r>
          </a:p>
        </p:txBody>
      </p:sp>
      <p:sp>
        <p:nvSpPr>
          <p:cNvPr id="33" name="Rettangolo con angoli arrotondati 32">
            <a:extLst>
              <a:ext uri="{FF2B5EF4-FFF2-40B4-BE49-F238E27FC236}">
                <a16:creationId xmlns:a16="http://schemas.microsoft.com/office/drawing/2014/main" id="{13FD211C-94C3-4570-AC79-D2D712CDF019}"/>
              </a:ext>
            </a:extLst>
          </p:cNvPr>
          <p:cNvSpPr/>
          <p:nvPr/>
        </p:nvSpPr>
        <p:spPr>
          <a:xfrm>
            <a:off x="8240859" y="1877574"/>
            <a:ext cx="3784889" cy="601465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Arial"/>
              </a:rPr>
              <a:t>1.2 </a:t>
            </a:r>
            <a:r>
              <a:rPr lang="en-US" dirty="0"/>
              <a:t>Experimental characterization of all buildings</a:t>
            </a:r>
            <a:endParaRPr lang="en-US" dirty="0">
              <a:sym typeface="Arial"/>
            </a:endParaRPr>
          </a:p>
        </p:txBody>
      </p:sp>
      <p:sp>
        <p:nvSpPr>
          <p:cNvPr id="34" name="Rettangolo con angoli arrotondati 33">
            <a:extLst>
              <a:ext uri="{FF2B5EF4-FFF2-40B4-BE49-F238E27FC236}">
                <a16:creationId xmlns:a16="http://schemas.microsoft.com/office/drawing/2014/main" id="{7FF607DA-A66C-49D3-A990-CCDE56A10109}"/>
              </a:ext>
            </a:extLst>
          </p:cNvPr>
          <p:cNvSpPr/>
          <p:nvPr/>
        </p:nvSpPr>
        <p:spPr>
          <a:xfrm>
            <a:off x="8245482" y="2527810"/>
            <a:ext cx="3784889" cy="616248"/>
          </a:xfrm>
          <a:prstGeom prst="roundRect">
            <a:avLst/>
          </a:prstGeom>
          <a:solidFill>
            <a:schemeClr val="accent4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1.3 Soil-structure resonance maps</a:t>
            </a:r>
          </a:p>
        </p:txBody>
      </p:sp>
      <p:sp>
        <p:nvSpPr>
          <p:cNvPr id="35" name="Rettangolo con angoli arrotondati 34">
            <a:extLst>
              <a:ext uri="{FF2B5EF4-FFF2-40B4-BE49-F238E27FC236}">
                <a16:creationId xmlns:a16="http://schemas.microsoft.com/office/drawing/2014/main" id="{51BC4917-2073-4307-938E-A584DB29D25D}"/>
              </a:ext>
            </a:extLst>
          </p:cNvPr>
          <p:cNvSpPr/>
          <p:nvPr/>
        </p:nvSpPr>
        <p:spPr>
          <a:xfrm>
            <a:off x="8268574" y="3932660"/>
            <a:ext cx="3784889" cy="61624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Arial"/>
              </a:rPr>
              <a:t>2.1 Numerical modelling for the main </a:t>
            </a:r>
            <a:r>
              <a:rPr lang="en-US" dirty="0"/>
              <a:t>building’s </a:t>
            </a:r>
            <a:r>
              <a:rPr lang="en-US" dirty="0">
                <a:sym typeface="Arial"/>
              </a:rPr>
              <a:t>typological classes</a:t>
            </a:r>
          </a:p>
        </p:txBody>
      </p:sp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193CD17B-5AC8-4A2D-A5FA-5B50F06988F5}"/>
              </a:ext>
            </a:extLst>
          </p:cNvPr>
          <p:cNvSpPr/>
          <p:nvPr/>
        </p:nvSpPr>
        <p:spPr>
          <a:xfrm>
            <a:off x="8273194" y="4620763"/>
            <a:ext cx="3784889" cy="616248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Arial"/>
              </a:rPr>
              <a:t>2.2 Experimental </a:t>
            </a:r>
            <a:r>
              <a:rPr lang="en-US" dirty="0"/>
              <a:t>constraints</a:t>
            </a:r>
            <a:r>
              <a:rPr lang="en-US" dirty="0">
                <a:sym typeface="Arial"/>
              </a:rPr>
              <a:t> for </a:t>
            </a:r>
            <a:r>
              <a:rPr lang="en-US" dirty="0"/>
              <a:t>capacity curves</a:t>
            </a:r>
            <a:endParaRPr lang="en-US" dirty="0">
              <a:sym typeface="Arial"/>
            </a:endParaRPr>
          </a:p>
        </p:txBody>
      </p:sp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9D962751-FF44-41EC-92E8-8A45CD85234B}"/>
              </a:ext>
            </a:extLst>
          </p:cNvPr>
          <p:cNvSpPr/>
          <p:nvPr/>
        </p:nvSpPr>
        <p:spPr>
          <a:xfrm>
            <a:off x="8296286" y="5318102"/>
            <a:ext cx="3784889" cy="66706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ym typeface="Arial"/>
              </a:rPr>
              <a:t>2.3 Construction of capacity curves for all buildings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3D775D2-3326-4EEA-9E83-89A5A6582D86}"/>
              </a:ext>
            </a:extLst>
          </p:cNvPr>
          <p:cNvSpPr txBox="1"/>
          <p:nvPr/>
        </p:nvSpPr>
        <p:spPr>
          <a:xfrm>
            <a:off x="1006763" y="1209964"/>
            <a:ext cx="264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lt1"/>
                </a:solidFill>
              </a:rPr>
              <a:t>Holistic approach</a:t>
            </a:r>
            <a:endParaRPr lang="it-IT" dirty="0"/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1E9404C2-6358-47DC-B206-E2DCE9F7A1EC}"/>
              </a:ext>
            </a:extLst>
          </p:cNvPr>
          <p:cNvCxnSpPr>
            <a:cxnSpLocks/>
            <a:stCxn id="30" idx="3"/>
            <a:endCxn id="32" idx="1"/>
          </p:cNvCxnSpPr>
          <p:nvPr/>
        </p:nvCxnSpPr>
        <p:spPr>
          <a:xfrm flipV="1">
            <a:off x="7238135" y="1453714"/>
            <a:ext cx="988867" cy="70961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F1D59283-08F0-4493-97BA-C8ACC3CEED3E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>
            <a:off x="7238135" y="2163330"/>
            <a:ext cx="1002724" cy="14977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AE59F084-CF4F-4CA0-AD61-286040F2557B}"/>
              </a:ext>
            </a:extLst>
          </p:cNvPr>
          <p:cNvCxnSpPr>
            <a:cxnSpLocks/>
            <a:stCxn id="30" idx="3"/>
            <a:endCxn id="34" idx="1"/>
          </p:cNvCxnSpPr>
          <p:nvPr/>
        </p:nvCxnSpPr>
        <p:spPr>
          <a:xfrm>
            <a:off x="7238135" y="2163330"/>
            <a:ext cx="1007347" cy="6726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49B90EDE-1B3D-4A4C-AF8B-85EB35AD851E}"/>
              </a:ext>
            </a:extLst>
          </p:cNvPr>
          <p:cNvCxnSpPr>
            <a:cxnSpLocks/>
            <a:stCxn id="31" idx="3"/>
            <a:endCxn id="35" idx="1"/>
          </p:cNvCxnSpPr>
          <p:nvPr/>
        </p:nvCxnSpPr>
        <p:spPr>
          <a:xfrm flipV="1">
            <a:off x="7333671" y="4240784"/>
            <a:ext cx="934903" cy="59806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4D1F37C4-D9E7-42BD-843B-2F65BFA7BCAC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>
            <a:off x="7333671" y="4838844"/>
            <a:ext cx="939523" cy="9004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7BF80D2D-1688-45AA-9ADE-34D32CE41A77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>
          <a:xfrm>
            <a:off x="7333671" y="4838844"/>
            <a:ext cx="962615" cy="812789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412597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536E599F-F06F-4B0A-A01D-5A6DA1C5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</p:spPr>
        <p:txBody>
          <a:bodyPr/>
          <a:lstStyle/>
          <a:p>
            <a:r>
              <a:rPr lang="en-US" dirty="0"/>
              <a:t>Topic 1: Soil-building resonance effects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A3532FA-51BC-4371-A2BB-70B3E46655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20" y="862545"/>
            <a:ext cx="3774329" cy="267149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403A125-7A7E-4438-B323-E40DCF6797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21" y="3663924"/>
            <a:ext cx="3774330" cy="2671491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9C4D862-C07B-40CE-A030-B2A0E6D2C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373" y="879171"/>
            <a:ext cx="7661701" cy="5422992"/>
          </a:xfrm>
          <a:prstGeom prst="rect">
            <a:avLst/>
          </a:prstGeom>
        </p:spPr>
      </p:pic>
      <p:sp>
        <p:nvSpPr>
          <p:cNvPr id="34" name="Rettangolo 33">
            <a:extLst>
              <a:ext uri="{FF2B5EF4-FFF2-40B4-BE49-F238E27FC236}">
                <a16:creationId xmlns:a16="http://schemas.microsoft.com/office/drawing/2014/main" id="{2BCB3970-F940-4708-B322-F2B0E6B33658}"/>
              </a:ext>
            </a:extLst>
          </p:cNvPr>
          <p:cNvSpPr/>
          <p:nvPr/>
        </p:nvSpPr>
        <p:spPr>
          <a:xfrm>
            <a:off x="9734549" y="1085850"/>
            <a:ext cx="1876425" cy="1631950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7604930A-6F07-46AF-AB2D-C014F64E8D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377" t="11167" r="8116" b="69546"/>
          <a:stretch/>
        </p:blipFill>
        <p:spPr>
          <a:xfrm>
            <a:off x="9806015" y="1477961"/>
            <a:ext cx="1316191" cy="1235389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B9C0EEF-AFE0-4395-8EEF-6A47D5827231}"/>
              </a:ext>
            </a:extLst>
          </p:cNvPr>
          <p:cNvSpPr txBox="1"/>
          <p:nvPr/>
        </p:nvSpPr>
        <p:spPr>
          <a:xfrm>
            <a:off x="9788811" y="1163544"/>
            <a:ext cx="17459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Resonance Level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D6FFD69-8AF3-41D4-AD54-2B00633791D0}"/>
              </a:ext>
            </a:extLst>
          </p:cNvPr>
          <p:cNvSpPr txBox="1"/>
          <p:nvPr/>
        </p:nvSpPr>
        <p:spPr>
          <a:xfrm>
            <a:off x="10091737" y="1509715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0%           [1081 - 45.8%] 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6674086-1AE0-4519-BE9C-C48CA644BEF0}"/>
              </a:ext>
            </a:extLst>
          </p:cNvPr>
          <p:cNvSpPr txBox="1"/>
          <p:nvPr/>
        </p:nvSpPr>
        <p:spPr>
          <a:xfrm>
            <a:off x="10091737" y="1704977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0-25%      [575 – 24.4%] 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2F328501-EFB8-4FA5-B100-97BA5E41EF89}"/>
              </a:ext>
            </a:extLst>
          </p:cNvPr>
          <p:cNvSpPr txBox="1"/>
          <p:nvPr/>
        </p:nvSpPr>
        <p:spPr>
          <a:xfrm>
            <a:off x="10086975" y="1900240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25-50%    [354 – 15.0%]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C57A3B17-091E-466D-B909-937B67AC5FE5}"/>
              </a:ext>
            </a:extLst>
          </p:cNvPr>
          <p:cNvSpPr txBox="1"/>
          <p:nvPr/>
        </p:nvSpPr>
        <p:spPr>
          <a:xfrm>
            <a:off x="10086975" y="2100265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50-75%      [100 – 4.2%]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1DFAEFA-4A02-452E-B9FF-C5E815F78A50}"/>
              </a:ext>
            </a:extLst>
          </p:cNvPr>
          <p:cNvSpPr txBox="1"/>
          <p:nvPr/>
        </p:nvSpPr>
        <p:spPr>
          <a:xfrm>
            <a:off x="10086974" y="2295527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75-99%        [21 – 0.9%] 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DFF344A0-0AD0-4117-8A47-4EEFCE98214D}"/>
              </a:ext>
            </a:extLst>
          </p:cNvPr>
          <p:cNvSpPr txBox="1"/>
          <p:nvPr/>
        </p:nvSpPr>
        <p:spPr>
          <a:xfrm>
            <a:off x="10086974" y="2490790"/>
            <a:ext cx="151923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sz="1200" dirty="0"/>
              <a:t>100%          [229 – 9.7%]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1DB74C1-8039-4AEB-B143-904010DD8A2E}"/>
                  </a:ext>
                </a:extLst>
              </p:cNvPr>
              <p:cNvSpPr txBox="1"/>
              <p:nvPr/>
            </p:nvSpPr>
            <p:spPr>
              <a:xfrm>
                <a:off x="2040664" y="6054248"/>
                <a:ext cx="2109585" cy="2811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b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it-IT" sz="12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𝟎𝟏𝟖</m:t>
                      </m:r>
                      <m:r>
                        <a:rPr lang="it-IT" sz="1200" b="1" i="1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𝟖𝟕𝟕</m:t>
                          </m:r>
                        </m:sup>
                      </m:sSup>
                      <m:r>
                        <a:rPr lang="it-IT" sz="1200" b="1" i="1"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sz="12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1" i="1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it-IT" sz="1200" b="1" i="1" smtClean="0">
                              <a:latin typeface="Cambria Math" panose="02040503050406030204" pitchFamily="18" charset="0"/>
                            </a:rPr>
                            <m:t>𝟎𝟕𝟒</m:t>
                          </m:r>
                        </m:sup>
                      </m:sSup>
                    </m:oMath>
                  </m:oMathPara>
                </a14:m>
                <a:endParaRPr lang="it-IT" sz="1200" b="1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41DB74C1-8039-4AEB-B143-904010DD8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0664" y="6054248"/>
                <a:ext cx="2109585" cy="2811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463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89F16C2-CE13-488D-8A0B-517E3441B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4" b="324"/>
          <a:stretch/>
        </p:blipFill>
        <p:spPr>
          <a:xfrm>
            <a:off x="191437" y="1570480"/>
            <a:ext cx="5075081" cy="3467814"/>
          </a:xfrm>
          <a:prstGeom prst="rect">
            <a:avLst/>
          </a:prstGeom>
        </p:spPr>
      </p:pic>
      <p:sp>
        <p:nvSpPr>
          <p:cNvPr id="5" name="Sottotitolo 3">
            <a:extLst>
              <a:ext uri="{FF2B5EF4-FFF2-40B4-BE49-F238E27FC236}">
                <a16:creationId xmlns:a16="http://schemas.microsoft.com/office/drawing/2014/main" id="{7E4030E0-0282-4B50-8CE6-A487CD5A15A8}"/>
              </a:ext>
            </a:extLst>
          </p:cNvPr>
          <p:cNvSpPr txBox="1">
            <a:spLocks/>
          </p:cNvSpPr>
          <p:nvPr/>
        </p:nvSpPr>
        <p:spPr>
          <a:xfrm>
            <a:off x="375920" y="6384022"/>
            <a:ext cx="11120755" cy="473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Calibri Light"/>
                <a:cs typeface="Calibri Light"/>
              </a:rPr>
              <a:t>Urban Geophysics: A New Ground-Airborne Geophysical instrumental facility, CNR Tito scalo, 13/06/2025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0C1B0CB3-7C88-494E-BDF3-5E0DDFBA56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367282"/>
            <a:ext cx="11042072" cy="518161"/>
          </a:xfrm>
        </p:spPr>
        <p:txBody>
          <a:bodyPr/>
          <a:lstStyle/>
          <a:p>
            <a:r>
              <a:rPr lang="en-US" dirty="0"/>
              <a:t>Topic 2: Building dynamic response</a:t>
            </a:r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AC85CD1-0AA4-47DA-B8B3-2048F3D95D33}"/>
              </a:ext>
            </a:extLst>
          </p:cNvPr>
          <p:cNvSpPr/>
          <p:nvPr/>
        </p:nvSpPr>
        <p:spPr>
          <a:xfrm>
            <a:off x="3526954" y="1631970"/>
            <a:ext cx="1621351" cy="859360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AC21D72-2189-43FF-834E-C02A3189A655}"/>
              </a:ext>
            </a:extLst>
          </p:cNvPr>
          <p:cNvSpPr txBox="1"/>
          <p:nvPr/>
        </p:nvSpPr>
        <p:spPr>
          <a:xfrm>
            <a:off x="3526954" y="1674615"/>
            <a:ext cx="1621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/>
              <a:t>YEAR OF CONSTRUCTION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4B5215-C334-49E7-8938-17B05D7EF7A2}"/>
              </a:ext>
            </a:extLst>
          </p:cNvPr>
          <p:cNvSpPr txBox="1"/>
          <p:nvPr/>
        </p:nvSpPr>
        <p:spPr>
          <a:xfrm>
            <a:off x="4132186" y="1916485"/>
            <a:ext cx="1009650" cy="155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PRE 1971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61AC654-7B53-457D-9C44-218E7ADDDB7B}"/>
              </a:ext>
            </a:extLst>
          </p:cNvPr>
          <p:cNvSpPr txBox="1"/>
          <p:nvPr/>
        </p:nvSpPr>
        <p:spPr>
          <a:xfrm>
            <a:off x="4121100" y="2160286"/>
            <a:ext cx="1009650" cy="1551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200" dirty="0"/>
              <a:t>POST 1971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557141A-A8B7-4564-B590-9EE27E19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477" y="1967744"/>
            <a:ext cx="408186" cy="16407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F4487F7-E4F5-413D-972F-BEC574D5D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24" y="2209983"/>
            <a:ext cx="408185" cy="17796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647B7AF-7067-428D-9DCC-A04A170FC875}"/>
              </a:ext>
            </a:extLst>
          </p:cNvPr>
          <p:cNvSpPr txBox="1"/>
          <p:nvPr/>
        </p:nvSpPr>
        <p:spPr>
          <a:xfrm>
            <a:off x="497727" y="5115771"/>
            <a:ext cx="1120411" cy="4739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INFILL-</a:t>
            </a:r>
          </a:p>
          <a:p>
            <a:r>
              <a:rPr lang="it-IT" dirty="0">
                <a:solidFill>
                  <a:schemeClr val="tx1"/>
                </a:solidFill>
              </a:rPr>
              <a:t>FRAME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BB3D813D-5B29-42D5-9E06-F5ADA2A046EA}"/>
              </a:ext>
            </a:extLst>
          </p:cNvPr>
          <p:cNvSpPr/>
          <p:nvPr/>
        </p:nvSpPr>
        <p:spPr>
          <a:xfrm>
            <a:off x="497727" y="4826501"/>
            <a:ext cx="2349739" cy="22521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MEDIUM</a:t>
            </a: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7695CCAC-D686-4F85-BDEE-C898A6DCD57D}"/>
              </a:ext>
            </a:extLst>
          </p:cNvPr>
          <p:cNvSpPr/>
          <p:nvPr/>
        </p:nvSpPr>
        <p:spPr>
          <a:xfrm>
            <a:off x="2882122" y="4826501"/>
            <a:ext cx="2349739" cy="22521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43A188F4-B570-436E-BA2C-BA9FE79344DB}"/>
              </a:ext>
            </a:extLst>
          </p:cNvPr>
          <p:cNvSpPr txBox="1"/>
          <p:nvPr/>
        </p:nvSpPr>
        <p:spPr>
          <a:xfrm>
            <a:off x="1727055" y="5112668"/>
            <a:ext cx="1120411" cy="4739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PILOTIS-</a:t>
            </a:r>
          </a:p>
          <a:p>
            <a:r>
              <a:rPr lang="it-IT" dirty="0">
                <a:solidFill>
                  <a:schemeClr val="tx1"/>
                </a:solidFill>
              </a:rPr>
              <a:t>FRAME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0B7DC5D8-4BA4-45E4-BE07-CAF93AA11AF5}"/>
              </a:ext>
            </a:extLst>
          </p:cNvPr>
          <p:cNvSpPr txBox="1"/>
          <p:nvPr/>
        </p:nvSpPr>
        <p:spPr>
          <a:xfrm>
            <a:off x="2898027" y="5115771"/>
            <a:ext cx="1120411" cy="4739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INFILL-</a:t>
            </a:r>
          </a:p>
          <a:p>
            <a:r>
              <a:rPr lang="it-IT" dirty="0">
                <a:solidFill>
                  <a:schemeClr val="tx1"/>
                </a:solidFill>
              </a:rPr>
              <a:t>FRAME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112F0D0-CD62-4FD1-93B8-88F8D17320E7}"/>
              </a:ext>
            </a:extLst>
          </p:cNvPr>
          <p:cNvSpPr txBox="1"/>
          <p:nvPr/>
        </p:nvSpPr>
        <p:spPr>
          <a:xfrm>
            <a:off x="4127355" y="5112668"/>
            <a:ext cx="1120411" cy="47397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PILOTIS-</a:t>
            </a:r>
          </a:p>
          <a:p>
            <a:r>
              <a:rPr lang="it-IT" dirty="0">
                <a:solidFill>
                  <a:schemeClr val="tx1"/>
                </a:solidFill>
              </a:rPr>
              <a:t>FRAME</a:t>
            </a:r>
          </a:p>
        </p:txBody>
      </p: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59A9E016-D074-4008-90CB-D8CBFDDA76C7}"/>
              </a:ext>
            </a:extLst>
          </p:cNvPr>
          <p:cNvCxnSpPr>
            <a:cxnSpLocks/>
          </p:cNvCxnSpPr>
          <p:nvPr/>
        </p:nvCxnSpPr>
        <p:spPr>
          <a:xfrm>
            <a:off x="2824606" y="1659259"/>
            <a:ext cx="50561" cy="400154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Immagine 61">
            <a:extLst>
              <a:ext uri="{FF2B5EF4-FFF2-40B4-BE49-F238E27FC236}">
                <a16:creationId xmlns:a16="http://schemas.microsoft.com/office/drawing/2014/main" id="{0361D601-C2BD-40DA-B0FE-14CE90D62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945" y="1674615"/>
            <a:ext cx="6410180" cy="3724759"/>
          </a:xfrm>
          <a:prstGeom prst="rect">
            <a:avLst/>
          </a:prstGeom>
        </p:spPr>
      </p:pic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AD9CF1E2-ADAC-465D-8836-B3587A0147BB}"/>
              </a:ext>
            </a:extLst>
          </p:cNvPr>
          <p:cNvCxnSpPr>
            <a:cxnSpLocks/>
            <a:endCxn id="75" idx="0"/>
          </p:cNvCxnSpPr>
          <p:nvPr/>
        </p:nvCxnSpPr>
        <p:spPr>
          <a:xfrm>
            <a:off x="6114752" y="4259484"/>
            <a:ext cx="1243478" cy="113989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24DC4BC8-08BB-4932-B0FA-A63E9E581D8E}"/>
                  </a:ext>
                </a:extLst>
              </p:cNvPr>
              <p:cNvSpPr txBox="1"/>
              <p:nvPr/>
            </p:nvSpPr>
            <p:spPr>
              <a:xfrm flipH="1">
                <a:off x="6096000" y="5399374"/>
                <a:ext cx="2524461" cy="69031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18001"/>
                </a:solidFill>
              </a:ln>
            </p:spPr>
            <p:txBody>
              <a:bodyPr vert="horz"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pc="-15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pc="-150">
                              <a:latin typeface="Cambria Math" panose="02040503050406030204" pitchFamily="18" charset="0"/>
                            </a:rPr>
                            <m:t>∆</m:t>
                          </m:r>
                        </m:e>
                        <m:sub>
                          <m:r>
                            <a:rPr lang="it-IT" b="0" i="1" spc="-15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pc="-15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pc="-15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pc="-15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pc="-15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b="0" i="1" spc="-15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pc="-150" smtClean="0">
                          <a:latin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it-IT" spc="-15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sz="1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sub>
                      </m:sSub>
                      <m:r>
                        <a:rPr lang="it-IT" sz="1800" b="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it-IT" sz="180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it-IT" sz="1800" b="0" i="1" smtClea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𝑡h</m:t>
                              </m:r>
                            </m:sup>
                          </m:sSup>
                          <m:r>
                            <a:rPr lang="it-IT" sz="1800" b="0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  <m:sub>
                          <m:r>
                            <a:rPr lang="it-IT" sz="1800" b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[</m:t>
                          </m:r>
                          <m:r>
                            <a:rPr lang="it-IT" sz="1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  <m:r>
                            <m:rPr>
                              <m:sty m:val="p"/>
                            </m:rPr>
                            <a:rPr lang="it-IT" sz="1800" b="0" i="0" smtClean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L</m:t>
                          </m:r>
                          <m:r>
                            <a:rPr lang="it-IT" sz="1800" b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it-IT" sz="1800" b="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it-IT" sz="1800" b="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]</m:t>
                          </m:r>
                        </m:sub>
                      </m:sSub>
                    </m:oMath>
                  </m:oMathPara>
                </a14:m>
                <a:endParaRPr lang="it-IT" spc="-150" dirty="0"/>
              </a:p>
            </p:txBody>
          </p:sp>
        </mc:Choice>
        <mc:Fallback xmlns="">
          <p:sp>
            <p:nvSpPr>
              <p:cNvPr id="75" name="CasellaDiTesto 74">
                <a:extLst>
                  <a:ext uri="{FF2B5EF4-FFF2-40B4-BE49-F238E27FC236}">
                    <a16:creationId xmlns:a16="http://schemas.microsoft.com/office/drawing/2014/main" id="{24DC4BC8-08BB-4932-B0FA-A63E9E581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96000" y="5399374"/>
                <a:ext cx="2524461" cy="690317"/>
              </a:xfrm>
              <a:prstGeom prst="rect">
                <a:avLst/>
              </a:prstGeom>
              <a:blipFill>
                <a:blip r:embed="rId6"/>
                <a:stretch>
                  <a:fillRect b="-2609"/>
                </a:stretch>
              </a:blipFill>
              <a:ln w="12700">
                <a:solidFill>
                  <a:srgbClr val="01800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91A4A400-624C-4B00-B6F0-52FBA416B283}"/>
              </a:ext>
            </a:extLst>
          </p:cNvPr>
          <p:cNvCxnSpPr>
            <a:cxnSpLocks/>
            <a:endCxn id="80" idx="2"/>
          </p:cNvCxnSpPr>
          <p:nvPr/>
        </p:nvCxnSpPr>
        <p:spPr>
          <a:xfrm flipV="1">
            <a:off x="6645025" y="1541320"/>
            <a:ext cx="586732" cy="1733516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8A0D7658-49AD-49B4-8136-867379485C40}"/>
                  </a:ext>
                </a:extLst>
              </p:cNvPr>
              <p:cNvSpPr txBox="1"/>
              <p:nvPr/>
            </p:nvSpPr>
            <p:spPr>
              <a:xfrm flipH="1">
                <a:off x="6091222" y="1150059"/>
                <a:ext cx="2281071" cy="39126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FF00"/>
                </a:solidFill>
              </a:ln>
            </p:spPr>
            <p:txBody>
              <a:bodyPr vert="horz"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spc="-150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spc="-15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 spc="-15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it-IT" i="1" spc="-150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p>
                    </m:sSup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it-IT" b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𝐷𝐿</m:t>
                        </m:r>
                        <m:r>
                          <a:rPr lang="it-IT" b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it-IT" spc="-150" dirty="0"/>
              </a:p>
            </p:txBody>
          </p:sp>
        </mc:Choice>
        <mc:Fallback xmlns="">
          <p:sp>
            <p:nvSpPr>
              <p:cNvPr id="80" name="CasellaDiTesto 79">
                <a:extLst>
                  <a:ext uri="{FF2B5EF4-FFF2-40B4-BE49-F238E27FC236}">
                    <a16:creationId xmlns:a16="http://schemas.microsoft.com/office/drawing/2014/main" id="{8A0D7658-49AD-49B4-8136-867379485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091222" y="1150059"/>
                <a:ext cx="2281071" cy="391261"/>
              </a:xfrm>
              <a:prstGeom prst="rect">
                <a:avLst/>
              </a:prstGeom>
              <a:blipFill>
                <a:blip r:embed="rId7"/>
                <a:stretch>
                  <a:fillRect t="-9091" b="-15152"/>
                </a:stretch>
              </a:blipFill>
              <a:ln w="12700"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2A38D70F-3E43-4A8F-89E6-D119489D28BA}"/>
              </a:ext>
            </a:extLst>
          </p:cNvPr>
          <p:cNvCxnSpPr>
            <a:cxnSpLocks/>
            <a:endCxn id="83" idx="2"/>
          </p:cNvCxnSpPr>
          <p:nvPr/>
        </p:nvCxnSpPr>
        <p:spPr>
          <a:xfrm flipV="1">
            <a:off x="7899687" y="1563377"/>
            <a:ext cx="2240149" cy="1750380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220826B6-3BCC-42E1-B832-919076976D24}"/>
                  </a:ext>
                </a:extLst>
              </p:cNvPr>
              <p:cNvSpPr txBox="1"/>
              <p:nvPr/>
            </p:nvSpPr>
            <p:spPr>
              <a:xfrm>
                <a:off x="8999300" y="1150059"/>
                <a:ext cx="2281071" cy="41331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FF9F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it-IT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p>
                    </m:sSup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[</m:t>
                        </m:r>
                        <m:r>
                          <a:rPr lang="it-IT" b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</m:t>
                        </m:r>
                        <m:r>
                          <a:rPr lang="it-IT" b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3,4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3" name="CasellaDiTesto 82">
                <a:extLst>
                  <a:ext uri="{FF2B5EF4-FFF2-40B4-BE49-F238E27FC236}">
                    <a16:creationId xmlns:a16="http://schemas.microsoft.com/office/drawing/2014/main" id="{220826B6-3BCC-42E1-B832-919076976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300" y="1150059"/>
                <a:ext cx="2281071" cy="413318"/>
              </a:xfrm>
              <a:prstGeom prst="rect">
                <a:avLst/>
              </a:prstGeom>
              <a:blipFill>
                <a:blip r:embed="rId8"/>
                <a:stretch>
                  <a:fillRect t="-7246" b="-11594"/>
                </a:stretch>
              </a:blipFill>
              <a:ln w="12700">
                <a:solidFill>
                  <a:srgbClr val="FF9F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3072F909-7D91-4BC9-AA14-1FDEDA4AA631}"/>
                  </a:ext>
                </a:extLst>
              </p:cNvPr>
              <p:cNvSpPr txBox="1"/>
              <p:nvPr/>
            </p:nvSpPr>
            <p:spPr>
              <a:xfrm>
                <a:off x="9215604" y="5530841"/>
                <a:ext cx="2281071" cy="398314"/>
              </a:xfrm>
              <a:prstGeom prst="rect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it-IT" i="1" dirty="0">
                    <a:latin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e>
                      <m:sup>
                        <m:r>
                          <a:rPr lang="it-IT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p>
                    </m:sSup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b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it-IT" b="0" i="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r>
                          <a:rPr lang="it-IT" b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r>
                          <a:rPr lang="it-IT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𝐷𝐿</m:t>
                        </m:r>
                        <m:r>
                          <a:rPr lang="it-IT" b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it-IT" b="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3,4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85" name="CasellaDiTesto 84">
                <a:extLst>
                  <a:ext uri="{FF2B5EF4-FFF2-40B4-BE49-F238E27FC236}">
                    <a16:creationId xmlns:a16="http://schemas.microsoft.com/office/drawing/2014/main" id="{3072F909-7D91-4BC9-AA14-1FDEDA4AA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5604" y="5530841"/>
                <a:ext cx="2281071" cy="398314"/>
              </a:xfrm>
              <a:prstGeom prst="rect">
                <a:avLst/>
              </a:prstGeom>
              <a:blipFill>
                <a:blip r:embed="rId9"/>
                <a:stretch>
                  <a:fillRect t="-5882" b="-13235"/>
                </a:stretch>
              </a:blipFill>
              <a:ln w="12700">
                <a:solidFill>
                  <a:srgbClr val="FF0000"/>
                </a:solidFill>
                <a:tailEnd type="triangle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171B3778-0CCA-4FD2-A5EC-1E05285A50DA}"/>
              </a:ext>
            </a:extLst>
          </p:cNvPr>
          <p:cNvCxnSpPr>
            <a:cxnSpLocks/>
            <a:endCxn id="85" idx="0"/>
          </p:cNvCxnSpPr>
          <p:nvPr/>
        </p:nvCxnSpPr>
        <p:spPr>
          <a:xfrm>
            <a:off x="8670487" y="3313757"/>
            <a:ext cx="1685653" cy="2217084"/>
          </a:xfrm>
          <a:prstGeom prst="straightConnector1">
            <a:avLst/>
          </a:prstGeom>
          <a:ln w="127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126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A8A5D7D-A92A-49C6-86FA-866708BCD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920" y="367282"/>
            <a:ext cx="11042072" cy="518161"/>
          </a:xfrm>
        </p:spPr>
        <p:txBody>
          <a:bodyPr/>
          <a:lstStyle/>
          <a:p>
            <a:r>
              <a:rPr lang="en-US" dirty="0"/>
              <a:t>Future work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E35A642-C972-4B37-AFD8-BE2B6B301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88" y="1735272"/>
            <a:ext cx="4671208" cy="38241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BD241D3-1BA0-441B-803F-CD6C82B8F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01"/>
          <a:stretch/>
        </p:blipFill>
        <p:spPr>
          <a:xfrm>
            <a:off x="5735866" y="1922005"/>
            <a:ext cx="6156297" cy="3637396"/>
          </a:xfrm>
          <a:prstGeom prst="rect">
            <a:avLst/>
          </a:prstGeom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B033D491-3E51-4110-A31B-94A0BFD2DC7C}"/>
              </a:ext>
            </a:extLst>
          </p:cNvPr>
          <p:cNvSpPr/>
          <p:nvPr/>
        </p:nvSpPr>
        <p:spPr>
          <a:xfrm>
            <a:off x="4504764" y="3429000"/>
            <a:ext cx="1084729" cy="518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E5714C-4DEB-456C-A548-8376C290854B}"/>
              </a:ext>
            </a:extLst>
          </p:cNvPr>
          <p:cNvSpPr txBox="1"/>
          <p:nvPr/>
        </p:nvSpPr>
        <p:spPr>
          <a:xfrm>
            <a:off x="4760818" y="5282402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Sd</a:t>
            </a:r>
            <a:r>
              <a:rPr lang="it-IT" sz="1200" dirty="0"/>
              <a:t> (m)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F33A02-1706-4C14-9202-10B7BCC267F7}"/>
              </a:ext>
            </a:extLst>
          </p:cNvPr>
          <p:cNvSpPr txBox="1"/>
          <p:nvPr/>
        </p:nvSpPr>
        <p:spPr>
          <a:xfrm>
            <a:off x="299837" y="1880222"/>
            <a:ext cx="828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Sa (g)</a:t>
            </a:r>
          </a:p>
        </p:txBody>
      </p:sp>
    </p:spTree>
    <p:extLst>
      <p:ext uri="{BB962C8B-B14F-4D97-AF65-F5344CB8AC3E}">
        <p14:creationId xmlns:p14="http://schemas.microsoft.com/office/powerpoint/2010/main" val="367377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FED428-E7E2-4985-912B-D9735E821D71}">
  <ds:schemaRefs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08eee6-615d-4e63-9743-e8be40a74995"/>
  </ds:schemaRefs>
</ds:datastoreItem>
</file>

<file path=customXml/itemProps3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250</Words>
  <Application>Microsoft Office PowerPoint</Application>
  <PresentationFormat>Widescreen</PresentationFormat>
  <Paragraphs>48</Paragraphs>
  <Slides>6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Calibri Light</vt:lpstr>
      <vt:lpstr>Cambria Math</vt:lpstr>
      <vt:lpstr>Tema di Office</vt:lpstr>
      <vt:lpstr>1_Tema di Office</vt:lpstr>
      <vt:lpstr>Advances in Seismic Risk Assessment of the city of Potenza (Southern Italy)</vt:lpstr>
      <vt:lpstr>SUMMARY - URBAN SEISMIC RISK</vt:lpstr>
      <vt:lpstr>Topic 1: Soil-building resonance effects</vt:lpstr>
      <vt:lpstr>Topic 2: Building dynamic response</vt:lpstr>
      <vt:lpstr>Future work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GIOVANNI</cp:lastModifiedBy>
  <cp:revision>13</cp:revision>
  <dcterms:created xsi:type="dcterms:W3CDTF">2024-06-13T13:49:20Z</dcterms:created>
  <dcterms:modified xsi:type="dcterms:W3CDTF">2025-09-22T16:23:50Z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