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  <p:sldMasterId id="2147483660" r:id="rId5"/>
  </p:sldMasterIdLst>
  <p:notesMasterIdLst>
    <p:notesMasterId r:id="rId16"/>
  </p:notesMasterIdLst>
  <p:sldIdLst>
    <p:sldId id="269" r:id="rId6"/>
    <p:sldId id="267" r:id="rId7"/>
    <p:sldId id="277" r:id="rId8"/>
    <p:sldId id="275" r:id="rId9"/>
    <p:sldId id="273" r:id="rId10"/>
    <p:sldId id="272" r:id="rId11"/>
    <p:sldId id="283" r:id="rId12"/>
    <p:sldId id="284" r:id="rId13"/>
    <p:sldId id="281" r:id="rId14"/>
    <p:sldId id="263" r:id="rId15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1525"/>
    <a:srgbClr val="3EAA4A"/>
    <a:srgbClr val="5F3952"/>
    <a:srgbClr val="59A3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Stile medio 2 - Colore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143"/>
    <p:restoredTop sz="81154"/>
  </p:normalViewPr>
  <p:slideViewPr>
    <p:cSldViewPr snapToGrid="0">
      <p:cViewPr varScale="1">
        <p:scale>
          <a:sx n="85" d="100"/>
          <a:sy n="85" d="100"/>
        </p:scale>
        <p:origin x="1408" y="17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image" Target="../media/image17.png"/><Relationship Id="rId4" Type="http://schemas.openxmlformats.org/officeDocument/2006/relationships/image" Target="../media/image10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image" Target="../media/image20.png"/><Relationship Id="rId6" Type="http://schemas.openxmlformats.org/officeDocument/2006/relationships/image" Target="../media/image25.png"/><Relationship Id="rId5" Type="http://schemas.openxmlformats.org/officeDocument/2006/relationships/image" Target="../media/image24.jpg"/><Relationship Id="rId4" Type="http://schemas.openxmlformats.org/officeDocument/2006/relationships/image" Target="../media/image23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image" Target="../media/image20.pn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image" Target="../media/image23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image" Target="../media/image17.png"/><Relationship Id="rId4" Type="http://schemas.openxmlformats.org/officeDocument/2006/relationships/image" Target="../media/image10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image" Target="../media/image20.png"/><Relationship Id="rId6" Type="http://schemas.openxmlformats.org/officeDocument/2006/relationships/image" Target="../media/image25.png"/><Relationship Id="rId5" Type="http://schemas.openxmlformats.org/officeDocument/2006/relationships/image" Target="../media/image24.jpg"/><Relationship Id="rId4" Type="http://schemas.openxmlformats.org/officeDocument/2006/relationships/image" Target="../media/image23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image" Target="../media/image20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image" Target="../media/image2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5FC8298-0C43-CC43-A2C5-E69598083911}" type="doc">
      <dgm:prSet loTypeId="urn:microsoft.com/office/officeart/2008/layout/VerticalCurvedList" loCatId="list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it-IT"/>
        </a:p>
      </dgm:t>
    </dgm:pt>
    <dgm:pt modelId="{90F03EF6-19D9-B342-9952-F63A67E1C4F8}">
      <dgm:prSet phldrT="[Testo]"/>
      <dgm:spPr/>
      <dgm:t>
        <a:bodyPr/>
        <a:lstStyle/>
        <a:p>
          <a:r>
            <a:rPr lang="it-IT" dirty="0" err="1"/>
            <a:t>What</a:t>
          </a:r>
          <a:r>
            <a:rPr lang="it-IT" dirty="0"/>
            <a:t> </a:t>
          </a:r>
          <a:r>
            <a:rPr lang="it-IT" dirty="0" err="1"/>
            <a:t>is</a:t>
          </a:r>
          <a:r>
            <a:rPr lang="it-IT" dirty="0"/>
            <a:t> ITINERIS US </a:t>
          </a:r>
          <a:r>
            <a:rPr lang="it-IT" dirty="0" err="1"/>
            <a:t>aimed</a:t>
          </a:r>
          <a:r>
            <a:rPr lang="it-IT" dirty="0"/>
            <a:t> </a:t>
          </a:r>
          <a:r>
            <a:rPr lang="it-IT" dirty="0" err="1"/>
            <a:t>at</a:t>
          </a:r>
          <a:r>
            <a:rPr lang="it-IT" dirty="0"/>
            <a:t>?</a:t>
          </a:r>
        </a:p>
      </dgm:t>
    </dgm:pt>
    <dgm:pt modelId="{F1B2A615-FB8C-D443-8E35-04E3D72CCE24}" type="parTrans" cxnId="{EBD967E0-8462-274E-98A0-0D41960A3A7C}">
      <dgm:prSet/>
      <dgm:spPr/>
      <dgm:t>
        <a:bodyPr/>
        <a:lstStyle/>
        <a:p>
          <a:endParaRPr lang="it-IT"/>
        </a:p>
      </dgm:t>
    </dgm:pt>
    <dgm:pt modelId="{115DFB2F-3FCF-554A-A633-A40C5839201D}" type="sibTrans" cxnId="{EBD967E0-8462-274E-98A0-0D41960A3A7C}">
      <dgm:prSet/>
      <dgm:spPr/>
      <dgm:t>
        <a:bodyPr/>
        <a:lstStyle/>
        <a:p>
          <a:endParaRPr lang="it-IT"/>
        </a:p>
      </dgm:t>
    </dgm:pt>
    <dgm:pt modelId="{1E5329A1-0932-7C41-804F-A1C560828AAC}">
      <dgm:prSet phldrT="[Testo]"/>
      <dgm:spPr/>
      <dgm:t>
        <a:bodyPr/>
        <a:lstStyle/>
        <a:p>
          <a:r>
            <a:rPr lang="it-IT" dirty="0"/>
            <a:t>The </a:t>
          </a:r>
          <a:r>
            <a:rPr lang="it-IT" dirty="0" err="1"/>
            <a:t>methodological</a:t>
          </a:r>
          <a:r>
            <a:rPr lang="it-IT" dirty="0"/>
            <a:t> </a:t>
          </a:r>
          <a:r>
            <a:rPr lang="it-IT" dirty="0" err="1"/>
            <a:t>approach</a:t>
          </a:r>
          <a:endParaRPr lang="it-IT" dirty="0"/>
        </a:p>
      </dgm:t>
    </dgm:pt>
    <dgm:pt modelId="{1E815D09-F1F1-7E49-AAF0-852172B2A94E}" type="parTrans" cxnId="{677825FA-8EEC-4B4C-9337-CC2848BA737A}">
      <dgm:prSet/>
      <dgm:spPr/>
      <dgm:t>
        <a:bodyPr/>
        <a:lstStyle/>
        <a:p>
          <a:endParaRPr lang="it-IT"/>
        </a:p>
      </dgm:t>
    </dgm:pt>
    <dgm:pt modelId="{BCB46F08-9103-9D4B-88C6-EED792CA8532}" type="sibTrans" cxnId="{677825FA-8EEC-4B4C-9337-CC2848BA737A}">
      <dgm:prSet/>
      <dgm:spPr/>
      <dgm:t>
        <a:bodyPr/>
        <a:lstStyle/>
        <a:p>
          <a:endParaRPr lang="it-IT"/>
        </a:p>
      </dgm:t>
    </dgm:pt>
    <dgm:pt modelId="{E34268DA-EFAC-DC41-9769-F48D51FE67B6}">
      <dgm:prSet phldrT="[Testo]"/>
      <dgm:spPr/>
      <dgm:t>
        <a:bodyPr/>
        <a:lstStyle/>
        <a:p>
          <a:r>
            <a:rPr lang="it-IT" dirty="0"/>
            <a:t>First </a:t>
          </a:r>
          <a:r>
            <a:rPr lang="it-IT" dirty="0" err="1"/>
            <a:t>outcomes</a:t>
          </a:r>
          <a:r>
            <a:rPr lang="it-IT" dirty="0"/>
            <a:t> and future </a:t>
          </a:r>
          <a:r>
            <a:rPr lang="it-IT" dirty="0" err="1"/>
            <a:t>perspectives</a:t>
          </a:r>
          <a:endParaRPr lang="it-IT" dirty="0"/>
        </a:p>
      </dgm:t>
    </dgm:pt>
    <dgm:pt modelId="{0E52933A-785C-D840-8817-F593BA5A11AF}" type="parTrans" cxnId="{C6E9C611-3BBA-4241-80B1-49AD0F92ABB5}">
      <dgm:prSet/>
      <dgm:spPr/>
      <dgm:t>
        <a:bodyPr/>
        <a:lstStyle/>
        <a:p>
          <a:endParaRPr lang="it-IT"/>
        </a:p>
      </dgm:t>
    </dgm:pt>
    <dgm:pt modelId="{8C6C3818-D630-CE45-AD7C-60164A58344C}" type="sibTrans" cxnId="{C6E9C611-3BBA-4241-80B1-49AD0F92ABB5}">
      <dgm:prSet/>
      <dgm:spPr/>
      <dgm:t>
        <a:bodyPr/>
        <a:lstStyle/>
        <a:p>
          <a:endParaRPr lang="it-IT"/>
        </a:p>
      </dgm:t>
    </dgm:pt>
    <dgm:pt modelId="{C7C54A4E-0F61-3D42-AD98-0245929A24EB}" type="pres">
      <dgm:prSet presAssocID="{A5FC8298-0C43-CC43-A2C5-E69598083911}" presName="Name0" presStyleCnt="0">
        <dgm:presLayoutVars>
          <dgm:chMax val="7"/>
          <dgm:chPref val="7"/>
          <dgm:dir/>
        </dgm:presLayoutVars>
      </dgm:prSet>
      <dgm:spPr/>
    </dgm:pt>
    <dgm:pt modelId="{33FFBF8C-E4D1-8C46-A43C-78F580A53CBA}" type="pres">
      <dgm:prSet presAssocID="{A5FC8298-0C43-CC43-A2C5-E69598083911}" presName="Name1" presStyleCnt="0"/>
      <dgm:spPr/>
    </dgm:pt>
    <dgm:pt modelId="{015C0B04-C174-FB44-A666-027012234479}" type="pres">
      <dgm:prSet presAssocID="{A5FC8298-0C43-CC43-A2C5-E69598083911}" presName="cycle" presStyleCnt="0"/>
      <dgm:spPr/>
    </dgm:pt>
    <dgm:pt modelId="{06B07A5E-51EC-4340-B400-CC2C920B14FE}" type="pres">
      <dgm:prSet presAssocID="{A5FC8298-0C43-CC43-A2C5-E69598083911}" presName="srcNode" presStyleLbl="node1" presStyleIdx="0" presStyleCnt="3"/>
      <dgm:spPr/>
    </dgm:pt>
    <dgm:pt modelId="{B9A21A90-E1B1-1F47-93B3-A40F04A40FED}" type="pres">
      <dgm:prSet presAssocID="{A5FC8298-0C43-CC43-A2C5-E69598083911}" presName="conn" presStyleLbl="parChTrans1D2" presStyleIdx="0" presStyleCnt="1"/>
      <dgm:spPr/>
    </dgm:pt>
    <dgm:pt modelId="{66762A72-7E6C-CD45-A315-B1FDCE68037F}" type="pres">
      <dgm:prSet presAssocID="{A5FC8298-0C43-CC43-A2C5-E69598083911}" presName="extraNode" presStyleLbl="node1" presStyleIdx="0" presStyleCnt="3"/>
      <dgm:spPr/>
    </dgm:pt>
    <dgm:pt modelId="{6F09B5DF-90DC-104A-A354-0B040EFDA91B}" type="pres">
      <dgm:prSet presAssocID="{A5FC8298-0C43-CC43-A2C5-E69598083911}" presName="dstNode" presStyleLbl="node1" presStyleIdx="0" presStyleCnt="3"/>
      <dgm:spPr/>
    </dgm:pt>
    <dgm:pt modelId="{78725C4B-239E-A546-BEDF-58514BEE6159}" type="pres">
      <dgm:prSet presAssocID="{90F03EF6-19D9-B342-9952-F63A67E1C4F8}" presName="text_1" presStyleLbl="node1" presStyleIdx="0" presStyleCnt="3">
        <dgm:presLayoutVars>
          <dgm:bulletEnabled val="1"/>
        </dgm:presLayoutVars>
      </dgm:prSet>
      <dgm:spPr/>
    </dgm:pt>
    <dgm:pt modelId="{BD783EFE-285F-D94B-8281-824157EDEFFE}" type="pres">
      <dgm:prSet presAssocID="{90F03EF6-19D9-B342-9952-F63A67E1C4F8}" presName="accent_1" presStyleCnt="0"/>
      <dgm:spPr/>
    </dgm:pt>
    <dgm:pt modelId="{B1D43469-E237-8644-844E-9D0905D9B72C}" type="pres">
      <dgm:prSet presAssocID="{90F03EF6-19D9-B342-9952-F63A67E1C4F8}" presName="accentRepeatNode" presStyleLbl="solidFgAcc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CF869CFA-DAA9-0E40-9106-AE2BB2DDB01E}" type="pres">
      <dgm:prSet presAssocID="{1E5329A1-0932-7C41-804F-A1C560828AAC}" presName="text_2" presStyleLbl="node1" presStyleIdx="1" presStyleCnt="3">
        <dgm:presLayoutVars>
          <dgm:bulletEnabled val="1"/>
        </dgm:presLayoutVars>
      </dgm:prSet>
      <dgm:spPr/>
    </dgm:pt>
    <dgm:pt modelId="{96DEDC3B-7D60-324C-BA9A-956991E620C3}" type="pres">
      <dgm:prSet presAssocID="{1E5329A1-0932-7C41-804F-A1C560828AAC}" presName="accent_2" presStyleCnt="0"/>
      <dgm:spPr/>
    </dgm:pt>
    <dgm:pt modelId="{E619AA2F-D17B-0840-AF5E-27D0BC40B40A}" type="pres">
      <dgm:prSet presAssocID="{1E5329A1-0932-7C41-804F-A1C560828AAC}" presName="accentRepeatNode" presStyleLbl="solidFgAcc1" presStyleIdx="1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32BF77E1-C25B-9242-AA3C-D20C04E237F3}" type="pres">
      <dgm:prSet presAssocID="{E34268DA-EFAC-DC41-9769-F48D51FE67B6}" presName="text_3" presStyleLbl="node1" presStyleIdx="2" presStyleCnt="3">
        <dgm:presLayoutVars>
          <dgm:bulletEnabled val="1"/>
        </dgm:presLayoutVars>
      </dgm:prSet>
      <dgm:spPr/>
    </dgm:pt>
    <dgm:pt modelId="{E42B1A12-CBD4-8148-B8E3-9D7A701E6976}" type="pres">
      <dgm:prSet presAssocID="{E34268DA-EFAC-DC41-9769-F48D51FE67B6}" presName="accent_3" presStyleCnt="0"/>
      <dgm:spPr/>
    </dgm:pt>
    <dgm:pt modelId="{FF53F434-6B72-AD49-A4B9-C9A201918012}" type="pres">
      <dgm:prSet presAssocID="{E34268DA-EFAC-DC41-9769-F48D51FE67B6}" presName="accentRepeatNode" presStyleLbl="solidFgAcc1" presStyleIdx="2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</dgm:ptLst>
  <dgm:cxnLst>
    <dgm:cxn modelId="{C6E9C611-3BBA-4241-80B1-49AD0F92ABB5}" srcId="{A5FC8298-0C43-CC43-A2C5-E69598083911}" destId="{E34268DA-EFAC-DC41-9769-F48D51FE67B6}" srcOrd="2" destOrd="0" parTransId="{0E52933A-785C-D840-8817-F593BA5A11AF}" sibTransId="{8C6C3818-D630-CE45-AD7C-60164A58344C}"/>
    <dgm:cxn modelId="{B737097D-633D-BB4A-A300-017511A57B82}" type="presOf" srcId="{1E5329A1-0932-7C41-804F-A1C560828AAC}" destId="{CF869CFA-DAA9-0E40-9106-AE2BB2DDB01E}" srcOrd="0" destOrd="0" presId="urn:microsoft.com/office/officeart/2008/layout/VerticalCurvedList"/>
    <dgm:cxn modelId="{4B222087-578F-DB4E-879D-2E4404929463}" type="presOf" srcId="{A5FC8298-0C43-CC43-A2C5-E69598083911}" destId="{C7C54A4E-0F61-3D42-AD98-0245929A24EB}" srcOrd="0" destOrd="0" presId="urn:microsoft.com/office/officeart/2008/layout/VerticalCurvedList"/>
    <dgm:cxn modelId="{3E46BDB1-CF74-0F48-B7F8-2C96D87D7687}" type="presOf" srcId="{115DFB2F-3FCF-554A-A633-A40C5839201D}" destId="{B9A21A90-E1B1-1F47-93B3-A40F04A40FED}" srcOrd="0" destOrd="0" presId="urn:microsoft.com/office/officeart/2008/layout/VerticalCurvedList"/>
    <dgm:cxn modelId="{4FE6AFCC-0E5E-4B45-A5D6-0D555D909C8F}" type="presOf" srcId="{E34268DA-EFAC-DC41-9769-F48D51FE67B6}" destId="{32BF77E1-C25B-9242-AA3C-D20C04E237F3}" srcOrd="0" destOrd="0" presId="urn:microsoft.com/office/officeart/2008/layout/VerticalCurvedList"/>
    <dgm:cxn modelId="{EBD967E0-8462-274E-98A0-0D41960A3A7C}" srcId="{A5FC8298-0C43-CC43-A2C5-E69598083911}" destId="{90F03EF6-19D9-B342-9952-F63A67E1C4F8}" srcOrd="0" destOrd="0" parTransId="{F1B2A615-FB8C-D443-8E35-04E3D72CCE24}" sibTransId="{115DFB2F-3FCF-554A-A633-A40C5839201D}"/>
    <dgm:cxn modelId="{8D21C8F6-1D7A-CD42-AD7C-E460C4D0B830}" type="presOf" srcId="{90F03EF6-19D9-B342-9952-F63A67E1C4F8}" destId="{78725C4B-239E-A546-BEDF-58514BEE6159}" srcOrd="0" destOrd="0" presId="urn:microsoft.com/office/officeart/2008/layout/VerticalCurvedList"/>
    <dgm:cxn modelId="{677825FA-8EEC-4B4C-9337-CC2848BA737A}" srcId="{A5FC8298-0C43-CC43-A2C5-E69598083911}" destId="{1E5329A1-0932-7C41-804F-A1C560828AAC}" srcOrd="1" destOrd="0" parTransId="{1E815D09-F1F1-7E49-AAF0-852172B2A94E}" sibTransId="{BCB46F08-9103-9D4B-88C6-EED792CA8532}"/>
    <dgm:cxn modelId="{110E6F41-FCCF-B343-8796-AB212A673270}" type="presParOf" srcId="{C7C54A4E-0F61-3D42-AD98-0245929A24EB}" destId="{33FFBF8C-E4D1-8C46-A43C-78F580A53CBA}" srcOrd="0" destOrd="0" presId="urn:microsoft.com/office/officeart/2008/layout/VerticalCurvedList"/>
    <dgm:cxn modelId="{A9EC6571-AFD5-914D-A90A-4A2C1E6E8D93}" type="presParOf" srcId="{33FFBF8C-E4D1-8C46-A43C-78F580A53CBA}" destId="{015C0B04-C174-FB44-A666-027012234479}" srcOrd="0" destOrd="0" presId="urn:microsoft.com/office/officeart/2008/layout/VerticalCurvedList"/>
    <dgm:cxn modelId="{F741E99E-F154-DE4D-9AE7-ED66BAB63E17}" type="presParOf" srcId="{015C0B04-C174-FB44-A666-027012234479}" destId="{06B07A5E-51EC-4340-B400-CC2C920B14FE}" srcOrd="0" destOrd="0" presId="urn:microsoft.com/office/officeart/2008/layout/VerticalCurvedList"/>
    <dgm:cxn modelId="{D71C6F6B-13AB-E947-87E8-82B4E8B8C8BD}" type="presParOf" srcId="{015C0B04-C174-FB44-A666-027012234479}" destId="{B9A21A90-E1B1-1F47-93B3-A40F04A40FED}" srcOrd="1" destOrd="0" presId="urn:microsoft.com/office/officeart/2008/layout/VerticalCurvedList"/>
    <dgm:cxn modelId="{746AC8C3-4EF3-F747-A6A1-8E8115786958}" type="presParOf" srcId="{015C0B04-C174-FB44-A666-027012234479}" destId="{66762A72-7E6C-CD45-A315-B1FDCE68037F}" srcOrd="2" destOrd="0" presId="urn:microsoft.com/office/officeart/2008/layout/VerticalCurvedList"/>
    <dgm:cxn modelId="{EF2E939A-6284-1F49-AC6B-2C562270EEB4}" type="presParOf" srcId="{015C0B04-C174-FB44-A666-027012234479}" destId="{6F09B5DF-90DC-104A-A354-0B040EFDA91B}" srcOrd="3" destOrd="0" presId="urn:microsoft.com/office/officeart/2008/layout/VerticalCurvedList"/>
    <dgm:cxn modelId="{25DAFA45-9385-9941-B06E-6EAD4F5A342E}" type="presParOf" srcId="{33FFBF8C-E4D1-8C46-A43C-78F580A53CBA}" destId="{78725C4B-239E-A546-BEDF-58514BEE6159}" srcOrd="1" destOrd="0" presId="urn:microsoft.com/office/officeart/2008/layout/VerticalCurvedList"/>
    <dgm:cxn modelId="{9D9FED4F-1C55-6D4F-81B6-711C4A51B4ED}" type="presParOf" srcId="{33FFBF8C-E4D1-8C46-A43C-78F580A53CBA}" destId="{BD783EFE-285F-D94B-8281-824157EDEFFE}" srcOrd="2" destOrd="0" presId="urn:microsoft.com/office/officeart/2008/layout/VerticalCurvedList"/>
    <dgm:cxn modelId="{20ED32FF-2867-0D4D-BAB6-B74AB56E8D22}" type="presParOf" srcId="{BD783EFE-285F-D94B-8281-824157EDEFFE}" destId="{B1D43469-E237-8644-844E-9D0905D9B72C}" srcOrd="0" destOrd="0" presId="urn:microsoft.com/office/officeart/2008/layout/VerticalCurvedList"/>
    <dgm:cxn modelId="{0E2DCCFD-7766-3149-B933-08AD6885F1C0}" type="presParOf" srcId="{33FFBF8C-E4D1-8C46-A43C-78F580A53CBA}" destId="{CF869CFA-DAA9-0E40-9106-AE2BB2DDB01E}" srcOrd="3" destOrd="0" presId="urn:microsoft.com/office/officeart/2008/layout/VerticalCurvedList"/>
    <dgm:cxn modelId="{6FFCC7CD-7A72-CB46-821C-082397808B39}" type="presParOf" srcId="{33FFBF8C-E4D1-8C46-A43C-78F580A53CBA}" destId="{96DEDC3B-7D60-324C-BA9A-956991E620C3}" srcOrd="4" destOrd="0" presId="urn:microsoft.com/office/officeart/2008/layout/VerticalCurvedList"/>
    <dgm:cxn modelId="{60A21F48-8400-914E-B42D-CA9A6CC7A146}" type="presParOf" srcId="{96DEDC3B-7D60-324C-BA9A-956991E620C3}" destId="{E619AA2F-D17B-0840-AF5E-27D0BC40B40A}" srcOrd="0" destOrd="0" presId="urn:microsoft.com/office/officeart/2008/layout/VerticalCurvedList"/>
    <dgm:cxn modelId="{163E4B4C-31FA-5044-BF81-A30296AC5E78}" type="presParOf" srcId="{33FFBF8C-E4D1-8C46-A43C-78F580A53CBA}" destId="{32BF77E1-C25B-9242-AA3C-D20C04E237F3}" srcOrd="5" destOrd="0" presId="urn:microsoft.com/office/officeart/2008/layout/VerticalCurvedList"/>
    <dgm:cxn modelId="{0FAD31D4-B2C1-C944-994A-3882C8F94C4F}" type="presParOf" srcId="{33FFBF8C-E4D1-8C46-A43C-78F580A53CBA}" destId="{E42B1A12-CBD4-8148-B8E3-9D7A701E6976}" srcOrd="6" destOrd="0" presId="urn:microsoft.com/office/officeart/2008/layout/VerticalCurvedList"/>
    <dgm:cxn modelId="{5E84C2B0-768C-1546-9D51-66A7D503884E}" type="presParOf" srcId="{E42B1A12-CBD4-8148-B8E3-9D7A701E6976}" destId="{FF53F434-6B72-AD49-A4B9-C9A201918012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D7E539D-DF1D-A543-AE95-16706A4F1C9B}" type="doc">
      <dgm:prSet loTypeId="urn:microsoft.com/office/officeart/2005/8/layout/hList7" loCatId="list" qsTypeId="urn:microsoft.com/office/officeart/2005/8/quickstyle/simple1" qsCatId="simple" csTypeId="urn:microsoft.com/office/officeart/2005/8/colors/accent4_5" csCatId="accent4" phldr="1"/>
      <dgm:spPr/>
    </dgm:pt>
    <dgm:pt modelId="{28D3BB6E-AB97-AB43-89EA-717A8A3AD649}">
      <dgm:prSet phldrT="[Testo]"/>
      <dgm:spPr/>
      <dgm:t>
        <a:bodyPr/>
        <a:lstStyle/>
        <a:p>
          <a:r>
            <a:rPr lang="it-IT" dirty="0" err="1"/>
            <a:t>Transparent</a:t>
          </a:r>
          <a:r>
            <a:rPr lang="it-IT" dirty="0"/>
            <a:t> and inclusive access</a:t>
          </a:r>
        </a:p>
      </dgm:t>
    </dgm:pt>
    <dgm:pt modelId="{F289ABEB-9717-2D4C-BC49-F66EA3A4DC76}" type="parTrans" cxnId="{E197DFA4-5ACE-9F42-97F6-9CCB5C906111}">
      <dgm:prSet/>
      <dgm:spPr/>
      <dgm:t>
        <a:bodyPr/>
        <a:lstStyle/>
        <a:p>
          <a:endParaRPr lang="it-IT"/>
        </a:p>
      </dgm:t>
    </dgm:pt>
    <dgm:pt modelId="{57496659-9E86-D74F-8972-2C794D52A743}" type="sibTrans" cxnId="{E197DFA4-5ACE-9F42-97F6-9CCB5C906111}">
      <dgm:prSet/>
      <dgm:spPr/>
      <dgm:t>
        <a:bodyPr/>
        <a:lstStyle/>
        <a:p>
          <a:endParaRPr lang="it-IT"/>
        </a:p>
      </dgm:t>
    </dgm:pt>
    <dgm:pt modelId="{04B2393E-0664-F24F-B89B-5C864509E556}">
      <dgm:prSet phldrT="[Testo]"/>
      <dgm:spPr/>
      <dgm:t>
        <a:bodyPr/>
        <a:lstStyle/>
        <a:p>
          <a:r>
            <a:rPr lang="it-IT" dirty="0" err="1"/>
            <a:t>Continous</a:t>
          </a:r>
          <a:r>
            <a:rPr lang="it-IT" dirty="0"/>
            <a:t> </a:t>
          </a:r>
          <a:r>
            <a:rPr lang="it-IT" dirty="0" err="1"/>
            <a:t>Dialogue</a:t>
          </a:r>
          <a:r>
            <a:rPr lang="it-IT" dirty="0"/>
            <a:t> and feedback</a:t>
          </a:r>
        </a:p>
      </dgm:t>
    </dgm:pt>
    <dgm:pt modelId="{D4D20F33-A2A1-9B4D-8471-A365EFA3700C}" type="parTrans" cxnId="{192C8468-75F6-7A41-88E2-CC5D046E0A10}">
      <dgm:prSet/>
      <dgm:spPr/>
      <dgm:t>
        <a:bodyPr/>
        <a:lstStyle/>
        <a:p>
          <a:endParaRPr lang="it-IT"/>
        </a:p>
      </dgm:t>
    </dgm:pt>
    <dgm:pt modelId="{C83B8F35-9BB4-4B40-A670-D7FB403E44F2}" type="sibTrans" cxnId="{192C8468-75F6-7A41-88E2-CC5D046E0A10}">
      <dgm:prSet/>
      <dgm:spPr/>
      <dgm:t>
        <a:bodyPr/>
        <a:lstStyle/>
        <a:p>
          <a:endParaRPr lang="it-IT"/>
        </a:p>
      </dgm:t>
    </dgm:pt>
    <dgm:pt modelId="{4E1E52E8-A752-D841-AAB7-6B46E886D7DF}">
      <dgm:prSet phldrT="[Testo]"/>
      <dgm:spPr/>
      <dgm:t>
        <a:bodyPr/>
        <a:lstStyle/>
        <a:p>
          <a:r>
            <a:rPr lang="it-IT" dirty="0"/>
            <a:t>Training and FAIR data practices</a:t>
          </a:r>
        </a:p>
      </dgm:t>
    </dgm:pt>
    <dgm:pt modelId="{645243C7-18B9-E44D-BA38-63FEB5F42061}" type="parTrans" cxnId="{B560F942-5365-CB46-BFA8-2892E85B2055}">
      <dgm:prSet/>
      <dgm:spPr/>
      <dgm:t>
        <a:bodyPr/>
        <a:lstStyle/>
        <a:p>
          <a:endParaRPr lang="it-IT"/>
        </a:p>
      </dgm:t>
    </dgm:pt>
    <dgm:pt modelId="{4D716A0A-BAF1-F449-9D8A-297D013B604A}" type="sibTrans" cxnId="{B560F942-5365-CB46-BFA8-2892E85B2055}">
      <dgm:prSet/>
      <dgm:spPr/>
      <dgm:t>
        <a:bodyPr/>
        <a:lstStyle/>
        <a:p>
          <a:endParaRPr lang="it-IT"/>
        </a:p>
      </dgm:t>
    </dgm:pt>
    <dgm:pt modelId="{53100628-E5A6-D84B-A0F4-EEA2251712C1}">
      <dgm:prSet/>
      <dgm:spPr/>
      <dgm:t>
        <a:bodyPr/>
        <a:lstStyle/>
        <a:p>
          <a:r>
            <a:rPr lang="it-IT" dirty="0" err="1"/>
            <a:t>Growth</a:t>
          </a:r>
          <a:r>
            <a:rPr lang="it-IT" dirty="0"/>
            <a:t> and </a:t>
          </a:r>
          <a:r>
            <a:rPr lang="it-IT" dirty="0" err="1"/>
            <a:t>diversification</a:t>
          </a:r>
          <a:r>
            <a:rPr lang="it-IT" dirty="0"/>
            <a:t> of  the user community</a:t>
          </a:r>
        </a:p>
      </dgm:t>
    </dgm:pt>
    <dgm:pt modelId="{303085A5-7ED6-9D43-A7EB-A9817AA48807}" type="parTrans" cxnId="{898EC9CC-759D-5F42-B049-2B7349E439C0}">
      <dgm:prSet/>
      <dgm:spPr/>
      <dgm:t>
        <a:bodyPr/>
        <a:lstStyle/>
        <a:p>
          <a:endParaRPr lang="it-IT"/>
        </a:p>
      </dgm:t>
    </dgm:pt>
    <dgm:pt modelId="{B9B27A2B-B812-DA4F-840F-7493E74E5155}" type="sibTrans" cxnId="{898EC9CC-759D-5F42-B049-2B7349E439C0}">
      <dgm:prSet/>
      <dgm:spPr/>
      <dgm:t>
        <a:bodyPr/>
        <a:lstStyle/>
        <a:p>
          <a:endParaRPr lang="it-IT"/>
        </a:p>
      </dgm:t>
    </dgm:pt>
    <dgm:pt modelId="{565CAFC1-E2A5-5144-B09D-08BB5C3ED8BD}" type="pres">
      <dgm:prSet presAssocID="{4D7E539D-DF1D-A543-AE95-16706A4F1C9B}" presName="Name0" presStyleCnt="0">
        <dgm:presLayoutVars>
          <dgm:dir/>
          <dgm:resizeHandles val="exact"/>
        </dgm:presLayoutVars>
      </dgm:prSet>
      <dgm:spPr/>
    </dgm:pt>
    <dgm:pt modelId="{57479D02-D248-5B46-B932-9A9EC2EED2E6}" type="pres">
      <dgm:prSet presAssocID="{4D7E539D-DF1D-A543-AE95-16706A4F1C9B}" presName="fgShape" presStyleLbl="fgShp" presStyleIdx="0" presStyleCnt="1"/>
      <dgm:spPr/>
    </dgm:pt>
    <dgm:pt modelId="{CCA072A3-B435-B443-80E6-CC9BF87F72F1}" type="pres">
      <dgm:prSet presAssocID="{4D7E539D-DF1D-A543-AE95-16706A4F1C9B}" presName="linComp" presStyleCnt="0"/>
      <dgm:spPr/>
    </dgm:pt>
    <dgm:pt modelId="{871CB894-9B96-CE42-8D05-DCF40D54D5BD}" type="pres">
      <dgm:prSet presAssocID="{28D3BB6E-AB97-AB43-89EA-717A8A3AD649}" presName="compNode" presStyleCnt="0"/>
      <dgm:spPr/>
    </dgm:pt>
    <dgm:pt modelId="{B538086E-0CC4-8749-A558-E97A3E706AC5}" type="pres">
      <dgm:prSet presAssocID="{28D3BB6E-AB97-AB43-89EA-717A8A3AD649}" presName="bkgdShape" presStyleLbl="node1" presStyleIdx="0" presStyleCnt="4"/>
      <dgm:spPr/>
    </dgm:pt>
    <dgm:pt modelId="{3EC93FE9-E3A7-D547-B755-93939EE38DEB}" type="pres">
      <dgm:prSet presAssocID="{28D3BB6E-AB97-AB43-89EA-717A8A3AD649}" presName="nodeTx" presStyleLbl="node1" presStyleIdx="0" presStyleCnt="4">
        <dgm:presLayoutVars>
          <dgm:bulletEnabled val="1"/>
        </dgm:presLayoutVars>
      </dgm:prSet>
      <dgm:spPr/>
    </dgm:pt>
    <dgm:pt modelId="{57FFA4EB-0EC7-DA4F-B6E5-723C62CBCF12}" type="pres">
      <dgm:prSet presAssocID="{28D3BB6E-AB97-AB43-89EA-717A8A3AD649}" presName="invisiNode" presStyleLbl="node1" presStyleIdx="0" presStyleCnt="4"/>
      <dgm:spPr/>
    </dgm:pt>
    <dgm:pt modelId="{BAC48437-F7A7-5441-B061-C1B7AA14588D}" type="pres">
      <dgm:prSet presAssocID="{28D3BB6E-AB97-AB43-89EA-717A8A3AD649}" presName="imagNode" presStyleLbl="fgImgPlace1" presStyleIdx="0" presStyleCnt="4"/>
      <dgm:spPr>
        <a:blipFill>
          <a:blip xmlns:r="http://schemas.openxmlformats.org/officeDocument/2006/relationships" r:embed="rId1"/>
          <a:srcRect/>
          <a:stretch>
            <a:fillRect/>
          </a:stretch>
        </a:blipFill>
      </dgm:spPr>
    </dgm:pt>
    <dgm:pt modelId="{C2F895FB-5BF2-7647-9F1B-1F9D628EBF2B}" type="pres">
      <dgm:prSet presAssocID="{57496659-9E86-D74F-8972-2C794D52A743}" presName="sibTrans" presStyleLbl="sibTrans2D1" presStyleIdx="0" presStyleCnt="0"/>
      <dgm:spPr/>
    </dgm:pt>
    <dgm:pt modelId="{D37D2AAF-5A6C-D549-9464-61ED0821B254}" type="pres">
      <dgm:prSet presAssocID="{04B2393E-0664-F24F-B89B-5C864509E556}" presName="compNode" presStyleCnt="0"/>
      <dgm:spPr/>
    </dgm:pt>
    <dgm:pt modelId="{A8E35B4A-092B-A14A-886F-B365BBC972F9}" type="pres">
      <dgm:prSet presAssocID="{04B2393E-0664-F24F-B89B-5C864509E556}" presName="bkgdShape" presStyleLbl="node1" presStyleIdx="1" presStyleCnt="4"/>
      <dgm:spPr/>
    </dgm:pt>
    <dgm:pt modelId="{3FF86FD1-EE55-1143-88F5-A7D8045B9562}" type="pres">
      <dgm:prSet presAssocID="{04B2393E-0664-F24F-B89B-5C864509E556}" presName="nodeTx" presStyleLbl="node1" presStyleIdx="1" presStyleCnt="4">
        <dgm:presLayoutVars>
          <dgm:bulletEnabled val="1"/>
        </dgm:presLayoutVars>
      </dgm:prSet>
      <dgm:spPr/>
    </dgm:pt>
    <dgm:pt modelId="{814B2FE8-F462-4049-B09E-AC86211FB296}" type="pres">
      <dgm:prSet presAssocID="{04B2393E-0664-F24F-B89B-5C864509E556}" presName="invisiNode" presStyleLbl="node1" presStyleIdx="1" presStyleCnt="4"/>
      <dgm:spPr/>
    </dgm:pt>
    <dgm:pt modelId="{F2137280-2191-0549-A1AD-E8D0D346E6FC}" type="pres">
      <dgm:prSet presAssocID="{04B2393E-0664-F24F-B89B-5C864509E556}" presName="imagNode" presStyleLbl="fgImgPlace1" presStyleIdx="1" presStyleCnt="4"/>
      <dgm:spPr>
        <a:blipFill>
          <a:blip xmlns:r="http://schemas.openxmlformats.org/officeDocument/2006/relationships" r:embed="rId2"/>
          <a:srcRect/>
          <a:stretch>
            <a:fillRect l="-41000" r="-41000"/>
          </a:stretch>
        </a:blipFill>
      </dgm:spPr>
    </dgm:pt>
    <dgm:pt modelId="{E2C6E72A-A2FE-AE46-9EE4-2FC716013E0C}" type="pres">
      <dgm:prSet presAssocID="{C83B8F35-9BB4-4B40-A670-D7FB403E44F2}" presName="sibTrans" presStyleLbl="sibTrans2D1" presStyleIdx="0" presStyleCnt="0"/>
      <dgm:spPr/>
    </dgm:pt>
    <dgm:pt modelId="{EF2AC917-74C9-7B4E-BF90-67D5F3880E85}" type="pres">
      <dgm:prSet presAssocID="{4E1E52E8-A752-D841-AAB7-6B46E886D7DF}" presName="compNode" presStyleCnt="0"/>
      <dgm:spPr/>
    </dgm:pt>
    <dgm:pt modelId="{1839C4EC-BFBE-8544-902D-0CFC4C9507BC}" type="pres">
      <dgm:prSet presAssocID="{4E1E52E8-A752-D841-AAB7-6B46E886D7DF}" presName="bkgdShape" presStyleLbl="node1" presStyleIdx="2" presStyleCnt="4"/>
      <dgm:spPr/>
    </dgm:pt>
    <dgm:pt modelId="{8ADBA012-F969-6C44-9FD6-B3E66F7FCC16}" type="pres">
      <dgm:prSet presAssocID="{4E1E52E8-A752-D841-AAB7-6B46E886D7DF}" presName="nodeTx" presStyleLbl="node1" presStyleIdx="2" presStyleCnt="4">
        <dgm:presLayoutVars>
          <dgm:bulletEnabled val="1"/>
        </dgm:presLayoutVars>
      </dgm:prSet>
      <dgm:spPr/>
    </dgm:pt>
    <dgm:pt modelId="{5BECDD78-9B6E-DC43-9B86-14ACD17FCB2B}" type="pres">
      <dgm:prSet presAssocID="{4E1E52E8-A752-D841-AAB7-6B46E886D7DF}" presName="invisiNode" presStyleLbl="node1" presStyleIdx="2" presStyleCnt="4"/>
      <dgm:spPr/>
    </dgm:pt>
    <dgm:pt modelId="{8562D7EB-18C3-CA42-B8F2-0960EC33212C}" type="pres">
      <dgm:prSet presAssocID="{4E1E52E8-A752-D841-AAB7-6B46E886D7DF}" presName="imagNode" presStyleLbl="fgImgPlace1" presStyleIdx="2" presStyleCnt="4"/>
      <dgm:spPr>
        <a:blipFill dpi="0" rotWithShape="1">
          <a:blip xmlns:r="http://schemas.openxmlformats.org/officeDocument/2006/relationships" r:embed="rId3"/>
          <a:srcRect/>
          <a:stretch>
            <a:fillRect r="-5000"/>
          </a:stretch>
        </a:blipFill>
      </dgm:spPr>
    </dgm:pt>
    <dgm:pt modelId="{989A555E-CE6A-0D4D-8A36-82138937A3DA}" type="pres">
      <dgm:prSet presAssocID="{4D716A0A-BAF1-F449-9D8A-297D013B604A}" presName="sibTrans" presStyleLbl="sibTrans2D1" presStyleIdx="0" presStyleCnt="0"/>
      <dgm:spPr/>
    </dgm:pt>
    <dgm:pt modelId="{9AAD9239-D9B9-9648-A0A4-3B678FAEFA76}" type="pres">
      <dgm:prSet presAssocID="{53100628-E5A6-D84B-A0F4-EEA2251712C1}" presName="compNode" presStyleCnt="0"/>
      <dgm:spPr/>
    </dgm:pt>
    <dgm:pt modelId="{34FA692D-62D9-4344-8B1C-271EBEAB61DB}" type="pres">
      <dgm:prSet presAssocID="{53100628-E5A6-D84B-A0F4-EEA2251712C1}" presName="bkgdShape" presStyleLbl="node1" presStyleIdx="3" presStyleCnt="4"/>
      <dgm:spPr/>
    </dgm:pt>
    <dgm:pt modelId="{4DD5053D-B927-B341-80F6-BA643C5EEB0C}" type="pres">
      <dgm:prSet presAssocID="{53100628-E5A6-D84B-A0F4-EEA2251712C1}" presName="nodeTx" presStyleLbl="node1" presStyleIdx="3" presStyleCnt="4">
        <dgm:presLayoutVars>
          <dgm:bulletEnabled val="1"/>
        </dgm:presLayoutVars>
      </dgm:prSet>
      <dgm:spPr/>
    </dgm:pt>
    <dgm:pt modelId="{9CC7D44C-9CA0-1F42-B774-E79A286B6C15}" type="pres">
      <dgm:prSet presAssocID="{53100628-E5A6-D84B-A0F4-EEA2251712C1}" presName="invisiNode" presStyleLbl="node1" presStyleIdx="3" presStyleCnt="4"/>
      <dgm:spPr/>
    </dgm:pt>
    <dgm:pt modelId="{A42B10CF-D048-1346-8B9C-91D563D9563D}" type="pres">
      <dgm:prSet presAssocID="{53100628-E5A6-D84B-A0F4-EEA2251712C1}" presName="imagNode" presStyleLbl="fgImgPlace1" presStyleIdx="3" presStyleCnt="4" custLinFactNeighborX="-685" custLinFactNeighborY="-1283"/>
      <dgm:spPr>
        <a:blipFill dpi="0" rotWithShape="1">
          <a:blip xmlns:r="http://schemas.openxmlformats.org/officeDocument/2006/relationships" r:embed="rId4"/>
          <a:srcRect/>
          <a:stretch>
            <a:fillRect l="-5000"/>
          </a:stretch>
        </a:blipFill>
      </dgm:spPr>
    </dgm:pt>
  </dgm:ptLst>
  <dgm:cxnLst>
    <dgm:cxn modelId="{388F6708-9C2B-0246-A352-4E0D2ECFCD56}" type="presOf" srcId="{4D716A0A-BAF1-F449-9D8A-297D013B604A}" destId="{989A555E-CE6A-0D4D-8A36-82138937A3DA}" srcOrd="0" destOrd="0" presId="urn:microsoft.com/office/officeart/2005/8/layout/hList7"/>
    <dgm:cxn modelId="{54D9A019-5BD4-444B-A8D9-365EF5676CE4}" type="presOf" srcId="{57496659-9E86-D74F-8972-2C794D52A743}" destId="{C2F895FB-5BF2-7647-9F1B-1F9D628EBF2B}" srcOrd="0" destOrd="0" presId="urn:microsoft.com/office/officeart/2005/8/layout/hList7"/>
    <dgm:cxn modelId="{B560F942-5365-CB46-BFA8-2892E85B2055}" srcId="{4D7E539D-DF1D-A543-AE95-16706A4F1C9B}" destId="{4E1E52E8-A752-D841-AAB7-6B46E886D7DF}" srcOrd="2" destOrd="0" parTransId="{645243C7-18B9-E44D-BA38-63FEB5F42061}" sibTransId="{4D716A0A-BAF1-F449-9D8A-297D013B604A}"/>
    <dgm:cxn modelId="{D6DBEA47-B8FB-3043-9952-5B57ADA54918}" type="presOf" srcId="{04B2393E-0664-F24F-B89B-5C864509E556}" destId="{A8E35B4A-092B-A14A-886F-B365BBC972F9}" srcOrd="0" destOrd="0" presId="urn:microsoft.com/office/officeart/2005/8/layout/hList7"/>
    <dgm:cxn modelId="{7E722951-9E43-8946-96FF-A0FF3044E809}" type="presOf" srcId="{C83B8F35-9BB4-4B40-A670-D7FB403E44F2}" destId="{E2C6E72A-A2FE-AE46-9EE4-2FC716013E0C}" srcOrd="0" destOrd="0" presId="urn:microsoft.com/office/officeart/2005/8/layout/hList7"/>
    <dgm:cxn modelId="{5B83885B-6F51-6041-8143-BE15AC8D811A}" type="presOf" srcId="{4E1E52E8-A752-D841-AAB7-6B46E886D7DF}" destId="{1839C4EC-BFBE-8544-902D-0CFC4C9507BC}" srcOrd="0" destOrd="0" presId="urn:microsoft.com/office/officeart/2005/8/layout/hList7"/>
    <dgm:cxn modelId="{192C8468-75F6-7A41-88E2-CC5D046E0A10}" srcId="{4D7E539D-DF1D-A543-AE95-16706A4F1C9B}" destId="{04B2393E-0664-F24F-B89B-5C864509E556}" srcOrd="1" destOrd="0" parTransId="{D4D20F33-A2A1-9B4D-8471-A365EFA3700C}" sibTransId="{C83B8F35-9BB4-4B40-A670-D7FB403E44F2}"/>
    <dgm:cxn modelId="{03579A74-1159-E144-839B-0CCBB17D84AE}" type="presOf" srcId="{53100628-E5A6-D84B-A0F4-EEA2251712C1}" destId="{34FA692D-62D9-4344-8B1C-271EBEAB61DB}" srcOrd="0" destOrd="0" presId="urn:microsoft.com/office/officeart/2005/8/layout/hList7"/>
    <dgm:cxn modelId="{E197DFA4-5ACE-9F42-97F6-9CCB5C906111}" srcId="{4D7E539D-DF1D-A543-AE95-16706A4F1C9B}" destId="{28D3BB6E-AB97-AB43-89EA-717A8A3AD649}" srcOrd="0" destOrd="0" parTransId="{F289ABEB-9717-2D4C-BC49-F66EA3A4DC76}" sibTransId="{57496659-9E86-D74F-8972-2C794D52A743}"/>
    <dgm:cxn modelId="{D0814DAC-7C6C-944E-9E93-DA800F3F0925}" type="presOf" srcId="{4D7E539D-DF1D-A543-AE95-16706A4F1C9B}" destId="{565CAFC1-E2A5-5144-B09D-08BB5C3ED8BD}" srcOrd="0" destOrd="0" presId="urn:microsoft.com/office/officeart/2005/8/layout/hList7"/>
    <dgm:cxn modelId="{8B4501AE-761A-5A4E-9B7C-D20B319C9822}" type="presOf" srcId="{53100628-E5A6-D84B-A0F4-EEA2251712C1}" destId="{4DD5053D-B927-B341-80F6-BA643C5EEB0C}" srcOrd="1" destOrd="0" presId="urn:microsoft.com/office/officeart/2005/8/layout/hList7"/>
    <dgm:cxn modelId="{898EC9CC-759D-5F42-B049-2B7349E439C0}" srcId="{4D7E539D-DF1D-A543-AE95-16706A4F1C9B}" destId="{53100628-E5A6-D84B-A0F4-EEA2251712C1}" srcOrd="3" destOrd="0" parTransId="{303085A5-7ED6-9D43-A7EB-A9817AA48807}" sibTransId="{B9B27A2B-B812-DA4F-840F-7493E74E5155}"/>
    <dgm:cxn modelId="{4810E5D0-1E54-BB4E-A80D-04CA66B39853}" type="presOf" srcId="{28D3BB6E-AB97-AB43-89EA-717A8A3AD649}" destId="{3EC93FE9-E3A7-D547-B755-93939EE38DEB}" srcOrd="1" destOrd="0" presId="urn:microsoft.com/office/officeart/2005/8/layout/hList7"/>
    <dgm:cxn modelId="{DC9AE9D0-2957-2742-A080-308438D55E78}" type="presOf" srcId="{04B2393E-0664-F24F-B89B-5C864509E556}" destId="{3FF86FD1-EE55-1143-88F5-A7D8045B9562}" srcOrd="1" destOrd="0" presId="urn:microsoft.com/office/officeart/2005/8/layout/hList7"/>
    <dgm:cxn modelId="{C5085ED5-21BF-CC4C-AE71-ECBA7675548E}" type="presOf" srcId="{4E1E52E8-A752-D841-AAB7-6B46E886D7DF}" destId="{8ADBA012-F969-6C44-9FD6-B3E66F7FCC16}" srcOrd="1" destOrd="0" presId="urn:microsoft.com/office/officeart/2005/8/layout/hList7"/>
    <dgm:cxn modelId="{8B17ACEA-C6A1-F241-A4C0-D49A0D49A71B}" type="presOf" srcId="{28D3BB6E-AB97-AB43-89EA-717A8A3AD649}" destId="{B538086E-0CC4-8749-A558-E97A3E706AC5}" srcOrd="0" destOrd="0" presId="urn:microsoft.com/office/officeart/2005/8/layout/hList7"/>
    <dgm:cxn modelId="{7F58E574-B951-9243-BCAA-54DDCEFC742D}" type="presParOf" srcId="{565CAFC1-E2A5-5144-B09D-08BB5C3ED8BD}" destId="{57479D02-D248-5B46-B932-9A9EC2EED2E6}" srcOrd="0" destOrd="0" presId="urn:microsoft.com/office/officeart/2005/8/layout/hList7"/>
    <dgm:cxn modelId="{D5034AD5-8DF4-E04D-B901-27DA76950C49}" type="presParOf" srcId="{565CAFC1-E2A5-5144-B09D-08BB5C3ED8BD}" destId="{CCA072A3-B435-B443-80E6-CC9BF87F72F1}" srcOrd="1" destOrd="0" presId="urn:microsoft.com/office/officeart/2005/8/layout/hList7"/>
    <dgm:cxn modelId="{433329EA-1744-E243-8D66-582BAB5D2FBD}" type="presParOf" srcId="{CCA072A3-B435-B443-80E6-CC9BF87F72F1}" destId="{871CB894-9B96-CE42-8D05-DCF40D54D5BD}" srcOrd="0" destOrd="0" presId="urn:microsoft.com/office/officeart/2005/8/layout/hList7"/>
    <dgm:cxn modelId="{EE1A781A-62DE-3840-9F30-AF79764808F5}" type="presParOf" srcId="{871CB894-9B96-CE42-8D05-DCF40D54D5BD}" destId="{B538086E-0CC4-8749-A558-E97A3E706AC5}" srcOrd="0" destOrd="0" presId="urn:microsoft.com/office/officeart/2005/8/layout/hList7"/>
    <dgm:cxn modelId="{367C884E-B812-F841-ABDA-D6EDF34DCB67}" type="presParOf" srcId="{871CB894-9B96-CE42-8D05-DCF40D54D5BD}" destId="{3EC93FE9-E3A7-D547-B755-93939EE38DEB}" srcOrd="1" destOrd="0" presId="urn:microsoft.com/office/officeart/2005/8/layout/hList7"/>
    <dgm:cxn modelId="{B38908D5-8060-604E-B54F-E55358C7E0AB}" type="presParOf" srcId="{871CB894-9B96-CE42-8D05-DCF40D54D5BD}" destId="{57FFA4EB-0EC7-DA4F-B6E5-723C62CBCF12}" srcOrd="2" destOrd="0" presId="urn:microsoft.com/office/officeart/2005/8/layout/hList7"/>
    <dgm:cxn modelId="{7636B37D-0DA0-4445-9029-AD3A20B495EB}" type="presParOf" srcId="{871CB894-9B96-CE42-8D05-DCF40D54D5BD}" destId="{BAC48437-F7A7-5441-B061-C1B7AA14588D}" srcOrd="3" destOrd="0" presId="urn:microsoft.com/office/officeart/2005/8/layout/hList7"/>
    <dgm:cxn modelId="{57CF6220-D4D5-AF42-9E3E-C98AD6251330}" type="presParOf" srcId="{CCA072A3-B435-B443-80E6-CC9BF87F72F1}" destId="{C2F895FB-5BF2-7647-9F1B-1F9D628EBF2B}" srcOrd="1" destOrd="0" presId="urn:microsoft.com/office/officeart/2005/8/layout/hList7"/>
    <dgm:cxn modelId="{6528C646-AD4A-544D-A60B-705F1B57B433}" type="presParOf" srcId="{CCA072A3-B435-B443-80E6-CC9BF87F72F1}" destId="{D37D2AAF-5A6C-D549-9464-61ED0821B254}" srcOrd="2" destOrd="0" presId="urn:microsoft.com/office/officeart/2005/8/layout/hList7"/>
    <dgm:cxn modelId="{8E2380EB-449D-B14E-92CC-298140883FB2}" type="presParOf" srcId="{D37D2AAF-5A6C-D549-9464-61ED0821B254}" destId="{A8E35B4A-092B-A14A-886F-B365BBC972F9}" srcOrd="0" destOrd="0" presId="urn:microsoft.com/office/officeart/2005/8/layout/hList7"/>
    <dgm:cxn modelId="{90DC648A-BBDE-274D-8178-C076101C4112}" type="presParOf" srcId="{D37D2AAF-5A6C-D549-9464-61ED0821B254}" destId="{3FF86FD1-EE55-1143-88F5-A7D8045B9562}" srcOrd="1" destOrd="0" presId="urn:microsoft.com/office/officeart/2005/8/layout/hList7"/>
    <dgm:cxn modelId="{1C39FECE-D20F-A746-BAD3-55C4ACCBE2FD}" type="presParOf" srcId="{D37D2AAF-5A6C-D549-9464-61ED0821B254}" destId="{814B2FE8-F462-4049-B09E-AC86211FB296}" srcOrd="2" destOrd="0" presId="urn:microsoft.com/office/officeart/2005/8/layout/hList7"/>
    <dgm:cxn modelId="{89B8984E-DA15-A74F-9F79-BCEDBDB364CC}" type="presParOf" srcId="{D37D2AAF-5A6C-D549-9464-61ED0821B254}" destId="{F2137280-2191-0549-A1AD-E8D0D346E6FC}" srcOrd="3" destOrd="0" presId="urn:microsoft.com/office/officeart/2005/8/layout/hList7"/>
    <dgm:cxn modelId="{7098373E-9407-A549-9FF1-246909DFEBB9}" type="presParOf" srcId="{CCA072A3-B435-B443-80E6-CC9BF87F72F1}" destId="{E2C6E72A-A2FE-AE46-9EE4-2FC716013E0C}" srcOrd="3" destOrd="0" presId="urn:microsoft.com/office/officeart/2005/8/layout/hList7"/>
    <dgm:cxn modelId="{7D40B9C2-30CF-1943-B71C-EF4E3C7D81FD}" type="presParOf" srcId="{CCA072A3-B435-B443-80E6-CC9BF87F72F1}" destId="{EF2AC917-74C9-7B4E-BF90-67D5F3880E85}" srcOrd="4" destOrd="0" presId="urn:microsoft.com/office/officeart/2005/8/layout/hList7"/>
    <dgm:cxn modelId="{1C5C27B3-AAD1-254C-8D5F-731A4DE93F8B}" type="presParOf" srcId="{EF2AC917-74C9-7B4E-BF90-67D5F3880E85}" destId="{1839C4EC-BFBE-8544-902D-0CFC4C9507BC}" srcOrd="0" destOrd="0" presId="urn:microsoft.com/office/officeart/2005/8/layout/hList7"/>
    <dgm:cxn modelId="{3966AF54-46F1-C548-9186-25B8088E7A69}" type="presParOf" srcId="{EF2AC917-74C9-7B4E-BF90-67D5F3880E85}" destId="{8ADBA012-F969-6C44-9FD6-B3E66F7FCC16}" srcOrd="1" destOrd="0" presId="urn:microsoft.com/office/officeart/2005/8/layout/hList7"/>
    <dgm:cxn modelId="{3B28FB27-1189-7748-AB7A-65A10E7C6C61}" type="presParOf" srcId="{EF2AC917-74C9-7B4E-BF90-67D5F3880E85}" destId="{5BECDD78-9B6E-DC43-9B86-14ACD17FCB2B}" srcOrd="2" destOrd="0" presId="urn:microsoft.com/office/officeart/2005/8/layout/hList7"/>
    <dgm:cxn modelId="{9C5FF649-E578-D243-9431-E362B7AE01DD}" type="presParOf" srcId="{EF2AC917-74C9-7B4E-BF90-67D5F3880E85}" destId="{8562D7EB-18C3-CA42-B8F2-0960EC33212C}" srcOrd="3" destOrd="0" presId="urn:microsoft.com/office/officeart/2005/8/layout/hList7"/>
    <dgm:cxn modelId="{9FEF0C56-E8F8-984A-8182-643EEE215209}" type="presParOf" srcId="{CCA072A3-B435-B443-80E6-CC9BF87F72F1}" destId="{989A555E-CE6A-0D4D-8A36-82138937A3DA}" srcOrd="5" destOrd="0" presId="urn:microsoft.com/office/officeart/2005/8/layout/hList7"/>
    <dgm:cxn modelId="{5183B980-1072-3242-A523-FBF8CFB115A4}" type="presParOf" srcId="{CCA072A3-B435-B443-80E6-CC9BF87F72F1}" destId="{9AAD9239-D9B9-9648-A0A4-3B678FAEFA76}" srcOrd="6" destOrd="0" presId="urn:microsoft.com/office/officeart/2005/8/layout/hList7"/>
    <dgm:cxn modelId="{9A6D7943-399E-2D42-9069-17F5BA897F45}" type="presParOf" srcId="{9AAD9239-D9B9-9648-A0A4-3B678FAEFA76}" destId="{34FA692D-62D9-4344-8B1C-271EBEAB61DB}" srcOrd="0" destOrd="0" presId="urn:microsoft.com/office/officeart/2005/8/layout/hList7"/>
    <dgm:cxn modelId="{5EA220E2-4E67-E746-8FB7-4167F7BEBC8F}" type="presParOf" srcId="{9AAD9239-D9B9-9648-A0A4-3B678FAEFA76}" destId="{4DD5053D-B927-B341-80F6-BA643C5EEB0C}" srcOrd="1" destOrd="0" presId="urn:microsoft.com/office/officeart/2005/8/layout/hList7"/>
    <dgm:cxn modelId="{CFBDA6FD-0ECF-FB43-BAEC-0977074240B1}" type="presParOf" srcId="{9AAD9239-D9B9-9648-A0A4-3B678FAEFA76}" destId="{9CC7D44C-9CA0-1F42-B774-E79A286B6C15}" srcOrd="2" destOrd="0" presId="urn:microsoft.com/office/officeart/2005/8/layout/hList7"/>
    <dgm:cxn modelId="{B105D716-201E-8145-AC93-8E56A58A0F6E}" type="presParOf" srcId="{9AAD9239-D9B9-9648-A0A4-3B678FAEFA76}" destId="{A42B10CF-D048-1346-8B9C-91D563D9563D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333D365-CD94-524F-8B2D-C2160242ED61}" type="doc">
      <dgm:prSet loTypeId="urn:microsoft.com/office/officeart/2008/layout/AscendingPictureAccentProcess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97E2F108-64F5-DD4A-9F7A-7052DFAD9B3E}">
      <dgm:prSet phldrT="[Testo]" custT="1"/>
      <dgm:spPr/>
      <dgm:t>
        <a:bodyPr/>
        <a:lstStyle/>
        <a:p>
          <a:r>
            <a:rPr lang="it-IT" sz="2800" dirty="0"/>
            <a:t>Mapping &amp; Strategic </a:t>
          </a:r>
          <a:r>
            <a:rPr lang="it-IT" sz="2800" dirty="0" err="1"/>
            <a:t>Classification</a:t>
          </a:r>
          <a:r>
            <a:rPr lang="it-IT" sz="2800" dirty="0"/>
            <a:t> of </a:t>
          </a:r>
          <a:r>
            <a:rPr lang="it-IT" sz="2800" dirty="0" err="1"/>
            <a:t>Potential</a:t>
          </a:r>
          <a:r>
            <a:rPr lang="it-IT" sz="2800" dirty="0"/>
            <a:t> Users</a:t>
          </a:r>
        </a:p>
      </dgm:t>
    </dgm:pt>
    <dgm:pt modelId="{5B86771C-F668-1B47-B033-028D650D6098}" type="parTrans" cxnId="{951DDCBE-3457-2744-A790-AD945AEC1FDF}">
      <dgm:prSet/>
      <dgm:spPr/>
      <dgm:t>
        <a:bodyPr/>
        <a:lstStyle/>
        <a:p>
          <a:endParaRPr lang="it-IT"/>
        </a:p>
      </dgm:t>
    </dgm:pt>
    <dgm:pt modelId="{26FB27D2-721A-6541-9124-906EB73E9AE2}" type="sibTrans" cxnId="{951DDCBE-3457-2744-A790-AD945AEC1FDF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it-IT"/>
        </a:p>
      </dgm:t>
    </dgm:pt>
    <dgm:pt modelId="{9B0EA29A-379D-DB4C-B5F3-715FF9EF4A55}">
      <dgm:prSet custT="1"/>
      <dgm:spPr>
        <a:solidFill>
          <a:srgbClr val="3EAA4A"/>
        </a:solidFill>
      </dgm:spPr>
      <dgm:t>
        <a:bodyPr/>
        <a:lstStyle/>
        <a:p>
          <a:r>
            <a:rPr lang="it-IT" sz="2800" dirty="0"/>
            <a:t>Good Practices &amp; </a:t>
          </a:r>
          <a:r>
            <a:rPr lang="it-IT" sz="2800" dirty="0" err="1"/>
            <a:t>Process</a:t>
          </a:r>
          <a:r>
            <a:rPr lang="it-IT" sz="2800" dirty="0"/>
            <a:t> </a:t>
          </a:r>
          <a:r>
            <a:rPr lang="it-IT" sz="2800" dirty="0" err="1"/>
            <a:t>Harmonization</a:t>
          </a:r>
          <a:endParaRPr lang="it-IT" sz="2800" dirty="0"/>
        </a:p>
      </dgm:t>
    </dgm:pt>
    <dgm:pt modelId="{94F0C3B3-73FA-384A-9DBA-BBBF0F6AFE01}" type="parTrans" cxnId="{F503CB60-2D55-014C-8913-2737B85EBC09}">
      <dgm:prSet/>
      <dgm:spPr/>
      <dgm:t>
        <a:bodyPr/>
        <a:lstStyle/>
        <a:p>
          <a:endParaRPr lang="it-IT"/>
        </a:p>
      </dgm:t>
    </dgm:pt>
    <dgm:pt modelId="{B0646238-F007-FD48-B1DE-C4B8736C5069}" type="sibTrans" cxnId="{F503CB60-2D55-014C-8913-2737B85EBC09}">
      <dgm:prSet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7000" r="-47000"/>
          </a:stretch>
        </a:blipFill>
      </dgm:spPr>
      <dgm:t>
        <a:bodyPr/>
        <a:lstStyle/>
        <a:p>
          <a:endParaRPr lang="it-IT"/>
        </a:p>
      </dgm:t>
    </dgm:pt>
    <dgm:pt modelId="{FE55B098-64B9-9943-8E28-CAE32CB4DE8B}">
      <dgm:prSet custT="1"/>
      <dgm:spPr>
        <a:solidFill>
          <a:schemeClr val="accent2"/>
        </a:solidFill>
      </dgm:spPr>
      <dgm:t>
        <a:bodyPr/>
        <a:lstStyle/>
        <a:p>
          <a:r>
            <a:rPr lang="it-IT" sz="2800" dirty="0" err="1"/>
            <a:t>Enhance</a:t>
          </a:r>
          <a:r>
            <a:rPr lang="it-IT" sz="2800" dirty="0"/>
            <a:t> Access &amp; Support</a:t>
          </a:r>
        </a:p>
      </dgm:t>
    </dgm:pt>
    <dgm:pt modelId="{E9E40779-B8AF-4B49-A778-78BC71312A8C}" type="parTrans" cxnId="{B82219F3-156A-3549-9439-6FA80EF2C690}">
      <dgm:prSet/>
      <dgm:spPr/>
      <dgm:t>
        <a:bodyPr/>
        <a:lstStyle/>
        <a:p>
          <a:endParaRPr lang="it-IT"/>
        </a:p>
      </dgm:t>
    </dgm:pt>
    <dgm:pt modelId="{E7015ACC-8838-E84A-A0EF-A77FFEED753D}" type="sibTrans" cxnId="{B82219F3-156A-3549-9439-6FA80EF2C690}">
      <dgm:prSet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</dgm:spPr>
      <dgm:t>
        <a:bodyPr/>
        <a:lstStyle/>
        <a:p>
          <a:endParaRPr lang="it-IT"/>
        </a:p>
      </dgm:t>
    </dgm:pt>
    <dgm:pt modelId="{78B2F75B-8F6F-CD46-B396-B66BCD403A23}">
      <dgm:prSet custT="1"/>
      <dgm:spPr>
        <a:solidFill>
          <a:srgbClr val="00B0F0"/>
        </a:solidFill>
      </dgm:spPr>
      <dgm:t>
        <a:bodyPr/>
        <a:lstStyle/>
        <a:p>
          <a:r>
            <a:rPr lang="it-IT" sz="2800" dirty="0" err="1"/>
            <a:t>Attract</a:t>
          </a:r>
          <a:r>
            <a:rPr lang="it-IT" sz="2800" dirty="0"/>
            <a:t> New Users (</a:t>
          </a:r>
          <a:r>
            <a:rPr lang="it-IT" sz="2800" dirty="0" err="1"/>
            <a:t>Enlarged</a:t>
          </a:r>
          <a:r>
            <a:rPr lang="it-IT" sz="2800" dirty="0"/>
            <a:t> User Community)</a:t>
          </a:r>
        </a:p>
      </dgm:t>
    </dgm:pt>
    <dgm:pt modelId="{DA9249F9-DE7D-F944-9219-363160C65476}" type="parTrans" cxnId="{75398D54-2A2B-634F-AA4B-3B2844237461}">
      <dgm:prSet/>
      <dgm:spPr/>
      <dgm:t>
        <a:bodyPr/>
        <a:lstStyle/>
        <a:p>
          <a:endParaRPr lang="it-IT"/>
        </a:p>
      </dgm:t>
    </dgm:pt>
    <dgm:pt modelId="{0AE9AAAD-C348-E045-BA64-A4C175A2D5C1}" type="sibTrans" cxnId="{75398D54-2A2B-634F-AA4B-3B2844237461}">
      <dgm:prSet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</dgm:spPr>
      <dgm:t>
        <a:bodyPr/>
        <a:lstStyle/>
        <a:p>
          <a:endParaRPr lang="it-IT"/>
        </a:p>
      </dgm:t>
    </dgm:pt>
    <dgm:pt modelId="{36944ACE-A13D-3E4C-80B4-9C35FE932676}">
      <dgm:prSet custT="1"/>
      <dgm:spPr>
        <a:solidFill>
          <a:schemeClr val="accent5">
            <a:lumMod val="60000"/>
            <a:lumOff val="40000"/>
          </a:schemeClr>
        </a:solidFill>
        <a:ln w="1905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327634" tIns="106680" rIns="106680" bIns="106680" numCol="1" spcCol="1270" anchor="ctr" anchorCtr="0"/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kern="1200" dirty="0" err="1">
              <a:solidFill>
                <a:prstClr val="white"/>
              </a:solidFill>
              <a:latin typeface="Aptos" panose="02110004020202020204"/>
              <a:ea typeface="+mn-ea"/>
              <a:cs typeface="+mn-cs"/>
            </a:rPr>
            <a:t>Expand</a:t>
          </a:r>
          <a:r>
            <a:rPr lang="it-IT" sz="2800" kern="1200" dirty="0">
              <a:solidFill>
                <a:prstClr val="white"/>
              </a:solidFill>
              <a:latin typeface="Aptos" panose="02110004020202020204"/>
              <a:ea typeface="+mn-ea"/>
              <a:cs typeface="+mn-cs"/>
            </a:rPr>
            <a:t> </a:t>
          </a:r>
          <a:r>
            <a:rPr lang="it-IT" sz="2800" kern="1200" dirty="0" err="1">
              <a:solidFill>
                <a:prstClr val="white"/>
              </a:solidFill>
              <a:latin typeface="Aptos" panose="02110004020202020204"/>
              <a:ea typeface="+mn-ea"/>
              <a:cs typeface="+mn-cs"/>
            </a:rPr>
            <a:t>Competencies</a:t>
          </a:r>
          <a:r>
            <a:rPr lang="it-IT" sz="2800" kern="1200" dirty="0">
              <a:solidFill>
                <a:prstClr val="white"/>
              </a:solidFill>
              <a:latin typeface="Aptos" panose="02110004020202020204"/>
              <a:ea typeface="+mn-ea"/>
              <a:cs typeface="+mn-cs"/>
            </a:rPr>
            <a:t> &amp; Skills  (</a:t>
          </a:r>
          <a:r>
            <a:rPr lang="it-IT" sz="2800" kern="1200" dirty="0" err="1">
              <a:solidFill>
                <a:prstClr val="white"/>
              </a:solidFill>
              <a:latin typeface="Aptos" panose="02110004020202020204"/>
              <a:ea typeface="+mn-ea"/>
              <a:cs typeface="+mn-cs"/>
            </a:rPr>
            <a:t>Broaden</a:t>
          </a:r>
          <a:r>
            <a:rPr lang="it-IT" sz="2800" kern="1200" dirty="0">
              <a:solidFill>
                <a:prstClr val="white"/>
              </a:solidFill>
              <a:latin typeface="Aptos" panose="02110004020202020204"/>
              <a:ea typeface="+mn-ea"/>
              <a:cs typeface="+mn-cs"/>
            </a:rPr>
            <a:t> knowledge)</a:t>
          </a:r>
        </a:p>
      </dgm:t>
    </dgm:pt>
    <dgm:pt modelId="{EEB9824D-E173-A345-92E1-DB7AC88395A5}" type="parTrans" cxnId="{8D158206-E28D-D745-9A2D-9DC819ACC1BB}">
      <dgm:prSet/>
      <dgm:spPr/>
      <dgm:t>
        <a:bodyPr/>
        <a:lstStyle/>
        <a:p>
          <a:endParaRPr lang="it-IT"/>
        </a:p>
      </dgm:t>
    </dgm:pt>
    <dgm:pt modelId="{AC696F68-D600-D541-92A4-49F2A35703F7}" type="sibTrans" cxnId="{8D158206-E28D-D745-9A2D-9DC819ACC1BB}">
      <dgm:prSet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0" r="-40000"/>
          </a:stretch>
        </a:blipFill>
      </dgm:spPr>
      <dgm:t>
        <a:bodyPr/>
        <a:lstStyle/>
        <a:p>
          <a:endParaRPr lang="it-IT"/>
        </a:p>
      </dgm:t>
    </dgm:pt>
    <dgm:pt modelId="{F31AA672-D7A6-3B4A-8813-44475D0195C4}">
      <dgm:prSet custT="1"/>
      <dgm:spPr>
        <a:solidFill>
          <a:srgbClr val="F71525"/>
        </a:solidFill>
      </dgm:spPr>
      <dgm:t>
        <a:bodyPr/>
        <a:lstStyle/>
        <a:p>
          <a:r>
            <a:rPr lang="it-IT" sz="2800" dirty="0"/>
            <a:t>Foster Innovation-</a:t>
          </a:r>
          <a:r>
            <a:rPr lang="it-IT" sz="2800" dirty="0" err="1"/>
            <a:t>oriented</a:t>
          </a:r>
          <a:r>
            <a:rPr lang="it-IT" sz="2800" dirty="0"/>
            <a:t> RI </a:t>
          </a:r>
          <a:r>
            <a:rPr lang="it-IT" sz="2800" dirty="0" err="1"/>
            <a:t>Ecosystem</a:t>
          </a:r>
          <a:endParaRPr lang="it-IT" sz="2800" dirty="0"/>
        </a:p>
      </dgm:t>
    </dgm:pt>
    <dgm:pt modelId="{7EE37D13-838A-5245-BA10-766326E80230}" type="parTrans" cxnId="{C5779DEF-A474-5341-A4F2-A3270D0EE058}">
      <dgm:prSet/>
      <dgm:spPr/>
      <dgm:t>
        <a:bodyPr/>
        <a:lstStyle/>
        <a:p>
          <a:endParaRPr lang="it-IT"/>
        </a:p>
      </dgm:t>
    </dgm:pt>
    <dgm:pt modelId="{76977B75-F78D-7245-8B8D-B5EDD25835BC}" type="sibTrans" cxnId="{C5779DEF-A474-5341-A4F2-A3270D0EE058}">
      <dgm:prSet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</dgm:spPr>
      <dgm:t>
        <a:bodyPr/>
        <a:lstStyle/>
        <a:p>
          <a:endParaRPr lang="it-IT"/>
        </a:p>
      </dgm:t>
    </dgm:pt>
    <dgm:pt modelId="{B991271F-E777-2B4C-9A37-3DA89E659DEC}" type="pres">
      <dgm:prSet presAssocID="{C333D365-CD94-524F-8B2D-C2160242ED61}" presName="Name0" presStyleCnt="0">
        <dgm:presLayoutVars>
          <dgm:chMax val="7"/>
          <dgm:chPref val="7"/>
          <dgm:dir/>
        </dgm:presLayoutVars>
      </dgm:prSet>
      <dgm:spPr/>
    </dgm:pt>
    <dgm:pt modelId="{B9DCCFF9-74B2-7D43-80B7-4E10C95E7577}" type="pres">
      <dgm:prSet presAssocID="{C333D365-CD94-524F-8B2D-C2160242ED61}" presName="dot1" presStyleLbl="alignNode1" presStyleIdx="0" presStyleCnt="17"/>
      <dgm:spPr/>
    </dgm:pt>
    <dgm:pt modelId="{913E641F-35F2-BF4C-89EA-14503ABF5CC7}" type="pres">
      <dgm:prSet presAssocID="{C333D365-CD94-524F-8B2D-C2160242ED61}" presName="dot2" presStyleLbl="alignNode1" presStyleIdx="1" presStyleCnt="17"/>
      <dgm:spPr/>
    </dgm:pt>
    <dgm:pt modelId="{099FB329-08A3-4842-9215-407E56635ACC}" type="pres">
      <dgm:prSet presAssocID="{C333D365-CD94-524F-8B2D-C2160242ED61}" presName="dot3" presStyleLbl="alignNode1" presStyleIdx="2" presStyleCnt="17"/>
      <dgm:spPr/>
    </dgm:pt>
    <dgm:pt modelId="{3CC0403A-DF76-BE4C-AE60-A715D75E22E8}" type="pres">
      <dgm:prSet presAssocID="{C333D365-CD94-524F-8B2D-C2160242ED61}" presName="dot4" presStyleLbl="alignNode1" presStyleIdx="3" presStyleCnt="17"/>
      <dgm:spPr/>
    </dgm:pt>
    <dgm:pt modelId="{E90509A0-A734-7648-B4D4-F468CABFF77D}" type="pres">
      <dgm:prSet presAssocID="{C333D365-CD94-524F-8B2D-C2160242ED61}" presName="dot5" presStyleLbl="alignNode1" presStyleIdx="4" presStyleCnt="17"/>
      <dgm:spPr/>
    </dgm:pt>
    <dgm:pt modelId="{67F5965D-B6D5-954D-A4CA-56D4EFC77CAB}" type="pres">
      <dgm:prSet presAssocID="{C333D365-CD94-524F-8B2D-C2160242ED61}" presName="dot6" presStyleLbl="alignNode1" presStyleIdx="5" presStyleCnt="17"/>
      <dgm:spPr/>
    </dgm:pt>
    <dgm:pt modelId="{10838235-05F0-D841-90FB-39B60C858668}" type="pres">
      <dgm:prSet presAssocID="{C333D365-CD94-524F-8B2D-C2160242ED61}" presName="dot7" presStyleLbl="alignNode1" presStyleIdx="6" presStyleCnt="17"/>
      <dgm:spPr/>
    </dgm:pt>
    <dgm:pt modelId="{7D8C72C3-F9F9-AF48-8825-08B51C64C153}" type="pres">
      <dgm:prSet presAssocID="{C333D365-CD94-524F-8B2D-C2160242ED61}" presName="dot8" presStyleLbl="alignNode1" presStyleIdx="7" presStyleCnt="17"/>
      <dgm:spPr/>
    </dgm:pt>
    <dgm:pt modelId="{65E138D8-01BC-FD4F-8841-0CB8A380C41C}" type="pres">
      <dgm:prSet presAssocID="{C333D365-CD94-524F-8B2D-C2160242ED61}" presName="dot9" presStyleLbl="alignNode1" presStyleIdx="8" presStyleCnt="17"/>
      <dgm:spPr/>
    </dgm:pt>
    <dgm:pt modelId="{E79116C0-EF9C-D34C-A4A3-29A946D2F5FF}" type="pres">
      <dgm:prSet presAssocID="{C333D365-CD94-524F-8B2D-C2160242ED61}" presName="dot10" presStyleLbl="alignNode1" presStyleIdx="9" presStyleCnt="17"/>
      <dgm:spPr/>
    </dgm:pt>
    <dgm:pt modelId="{4B7187E4-0022-AC48-8CEE-D52FF96F5B09}" type="pres">
      <dgm:prSet presAssocID="{C333D365-CD94-524F-8B2D-C2160242ED61}" presName="dotArrow1" presStyleLbl="alignNode1" presStyleIdx="10" presStyleCnt="17"/>
      <dgm:spPr/>
    </dgm:pt>
    <dgm:pt modelId="{C0F68CE4-1503-0144-A3C9-852A61B07C92}" type="pres">
      <dgm:prSet presAssocID="{C333D365-CD94-524F-8B2D-C2160242ED61}" presName="dotArrow2" presStyleLbl="alignNode1" presStyleIdx="11" presStyleCnt="17"/>
      <dgm:spPr/>
    </dgm:pt>
    <dgm:pt modelId="{EC426154-D95E-3542-AC4B-5D0512A4E3C8}" type="pres">
      <dgm:prSet presAssocID="{C333D365-CD94-524F-8B2D-C2160242ED61}" presName="dotArrow3" presStyleLbl="alignNode1" presStyleIdx="12" presStyleCnt="17"/>
      <dgm:spPr/>
    </dgm:pt>
    <dgm:pt modelId="{2FD611E2-C5C0-5A46-A498-DFBDF579C480}" type="pres">
      <dgm:prSet presAssocID="{C333D365-CD94-524F-8B2D-C2160242ED61}" presName="dotArrow4" presStyleLbl="alignNode1" presStyleIdx="13" presStyleCnt="17"/>
      <dgm:spPr/>
    </dgm:pt>
    <dgm:pt modelId="{95A7E7C2-7CD2-804C-8BE2-4771B1E19E79}" type="pres">
      <dgm:prSet presAssocID="{C333D365-CD94-524F-8B2D-C2160242ED61}" presName="dotArrow5" presStyleLbl="alignNode1" presStyleIdx="14" presStyleCnt="17"/>
      <dgm:spPr/>
    </dgm:pt>
    <dgm:pt modelId="{18A14FF2-211F-4B41-9BA2-6026C1A95803}" type="pres">
      <dgm:prSet presAssocID="{C333D365-CD94-524F-8B2D-C2160242ED61}" presName="dotArrow6" presStyleLbl="alignNode1" presStyleIdx="15" presStyleCnt="17"/>
      <dgm:spPr/>
    </dgm:pt>
    <dgm:pt modelId="{3D225490-87DC-7741-A290-8824407F23E3}" type="pres">
      <dgm:prSet presAssocID="{C333D365-CD94-524F-8B2D-C2160242ED61}" presName="dotArrow7" presStyleLbl="alignNode1" presStyleIdx="16" presStyleCnt="17"/>
      <dgm:spPr/>
    </dgm:pt>
    <dgm:pt modelId="{4F87C8FB-1C8D-AE4D-ABBF-1A1E311ACE24}" type="pres">
      <dgm:prSet presAssocID="{97E2F108-64F5-DD4A-9F7A-7052DFAD9B3E}" presName="parTx1" presStyleLbl="node1" presStyleIdx="0" presStyleCnt="6" custScaleX="527649" custScaleY="139584" custLinFactX="100000" custLinFactNeighborX="116272" custLinFactNeighborY="941"/>
      <dgm:spPr/>
    </dgm:pt>
    <dgm:pt modelId="{EFCF1C0C-999B-DA41-9469-1DBE3EFA956E}" type="pres">
      <dgm:prSet presAssocID="{26FB27D2-721A-6541-9124-906EB73E9AE2}" presName="picture1" presStyleCnt="0"/>
      <dgm:spPr/>
    </dgm:pt>
    <dgm:pt modelId="{6822026E-ADA2-A947-96F9-08C23049495F}" type="pres">
      <dgm:prSet presAssocID="{26FB27D2-721A-6541-9124-906EB73E9AE2}" presName="imageRepeatNode" presStyleLbl="fgImgPlace1" presStyleIdx="0" presStyleCnt="6"/>
      <dgm:spPr/>
    </dgm:pt>
    <dgm:pt modelId="{5B204BC9-3CB8-4C6D-8420-5F4E3D2B27DB}" type="pres">
      <dgm:prSet presAssocID="{9B0EA29A-379D-DB4C-B5F3-715FF9EF4A55}" presName="parTx2" presStyleLbl="node1" presStyleIdx="1" presStyleCnt="6" custScaleX="435531" custScaleY="173667" custLinFactX="65054" custLinFactNeighborX="100000" custLinFactNeighborY="-39109"/>
      <dgm:spPr/>
    </dgm:pt>
    <dgm:pt modelId="{B9107426-3CD0-4A5B-AA7F-F5D8CAEB7AD4}" type="pres">
      <dgm:prSet presAssocID="{B0646238-F007-FD48-B1DE-C4B8736C5069}" presName="picture2" presStyleCnt="0"/>
      <dgm:spPr/>
    </dgm:pt>
    <dgm:pt modelId="{ECB854DC-8D0C-9843-AE91-1B68AAD99D93}" type="pres">
      <dgm:prSet presAssocID="{B0646238-F007-FD48-B1DE-C4B8736C5069}" presName="imageRepeatNode" presStyleLbl="fgImgPlace1" presStyleIdx="1" presStyleCnt="6"/>
      <dgm:spPr/>
    </dgm:pt>
    <dgm:pt modelId="{778857D9-F379-4E92-9F99-DB549550B11A}" type="pres">
      <dgm:prSet presAssocID="{FE55B098-64B9-9943-8E28-CAE32CB4DE8B}" presName="parTx3" presStyleLbl="node1" presStyleIdx="2" presStyleCnt="6" custScaleX="374549" custScaleY="174918" custLinFactX="46759" custLinFactNeighborX="100000" custLinFactNeighborY="-53076"/>
      <dgm:spPr/>
    </dgm:pt>
    <dgm:pt modelId="{ADFC4126-3A43-4026-9BA7-61947EE52CBA}" type="pres">
      <dgm:prSet presAssocID="{E7015ACC-8838-E84A-A0EF-A77FFEED753D}" presName="picture3" presStyleCnt="0"/>
      <dgm:spPr/>
    </dgm:pt>
    <dgm:pt modelId="{243DFA7D-4A53-C046-83B6-966C760207C0}" type="pres">
      <dgm:prSet presAssocID="{E7015ACC-8838-E84A-A0EF-A77FFEED753D}" presName="imageRepeatNode" presStyleLbl="fgImgPlace1" presStyleIdx="2" presStyleCnt="6" custLinFactNeighborX="3230"/>
      <dgm:spPr/>
    </dgm:pt>
    <dgm:pt modelId="{D9B4A940-8494-4AC5-9659-8C4A454FD6B1}" type="pres">
      <dgm:prSet presAssocID="{78B2F75B-8F6F-CD46-B396-B66BCD403A23}" presName="parTx4" presStyleLbl="node1" presStyleIdx="3" presStyleCnt="6" custScaleX="351943" custScaleY="185139" custLinFactX="29536" custLinFactNeighborX="100000" custLinFactNeighborY="-60807"/>
      <dgm:spPr/>
    </dgm:pt>
    <dgm:pt modelId="{B55A7A7C-CAEC-4A75-B86D-4AFB991E099C}" type="pres">
      <dgm:prSet presAssocID="{0AE9AAAD-C348-E045-BA64-A4C175A2D5C1}" presName="picture4" presStyleCnt="0"/>
      <dgm:spPr/>
    </dgm:pt>
    <dgm:pt modelId="{A0ED9BE0-2E3B-604E-8F5F-EC7F6CE86FDE}" type="pres">
      <dgm:prSet presAssocID="{0AE9AAAD-C348-E045-BA64-A4C175A2D5C1}" presName="imageRepeatNode" presStyleLbl="fgImgPlace1" presStyleIdx="3" presStyleCnt="6"/>
      <dgm:spPr/>
    </dgm:pt>
    <dgm:pt modelId="{60B5BDD7-1478-46B0-B87C-750CB35DF1D4}" type="pres">
      <dgm:prSet presAssocID="{36944ACE-A13D-3E4C-80B4-9C35FE932676}" presName="parTx5" presStyleLbl="node1" presStyleIdx="4" presStyleCnt="6" custScaleX="331676" custScaleY="179020" custLinFactX="26862" custLinFactNeighborX="100000" custLinFactNeighborY="-44696"/>
      <dgm:spPr/>
    </dgm:pt>
    <dgm:pt modelId="{C2F355F6-996E-4F14-BBA6-1CC6B1863B9D}" type="pres">
      <dgm:prSet presAssocID="{AC696F68-D600-D541-92A4-49F2A35703F7}" presName="picture5" presStyleCnt="0"/>
      <dgm:spPr/>
    </dgm:pt>
    <dgm:pt modelId="{CF6D7EBE-BBF2-0C46-868B-C444D74250E7}" type="pres">
      <dgm:prSet presAssocID="{AC696F68-D600-D541-92A4-49F2A35703F7}" presName="imageRepeatNode" presStyleLbl="fgImgPlace1" presStyleIdx="4" presStyleCnt="6"/>
      <dgm:spPr/>
    </dgm:pt>
    <dgm:pt modelId="{DCD1405A-B301-4767-8B37-CBDA51B16456}" type="pres">
      <dgm:prSet presAssocID="{F31AA672-D7A6-3B4A-8813-44475D0195C4}" presName="parTx6" presStyleLbl="node1" presStyleIdx="5" presStyleCnt="6" custScaleX="328228" custScaleY="214152" custLinFactX="28742" custLinFactNeighborX="100000" custLinFactNeighborY="-41732"/>
      <dgm:spPr/>
    </dgm:pt>
    <dgm:pt modelId="{866119C8-FB7E-4220-B251-CE3C3FF9ACEF}" type="pres">
      <dgm:prSet presAssocID="{76977B75-F78D-7245-8B8D-B5EDD25835BC}" presName="picture6" presStyleCnt="0"/>
      <dgm:spPr/>
    </dgm:pt>
    <dgm:pt modelId="{B57B0F73-BEA6-3A44-8E04-BB49FEB5568B}" type="pres">
      <dgm:prSet presAssocID="{76977B75-F78D-7245-8B8D-B5EDD25835BC}" presName="imageRepeatNode" presStyleLbl="fgImgPlace1" presStyleIdx="5" presStyleCnt="6"/>
      <dgm:spPr/>
    </dgm:pt>
  </dgm:ptLst>
  <dgm:cxnLst>
    <dgm:cxn modelId="{9BB79D02-B94D-4472-A680-49D6C2052628}" type="presOf" srcId="{AC696F68-D600-D541-92A4-49F2A35703F7}" destId="{CF6D7EBE-BBF2-0C46-868B-C444D74250E7}" srcOrd="0" destOrd="0" presId="urn:microsoft.com/office/officeart/2008/layout/AscendingPictureAccentProcess"/>
    <dgm:cxn modelId="{8D158206-E28D-D745-9A2D-9DC819ACC1BB}" srcId="{C333D365-CD94-524F-8B2D-C2160242ED61}" destId="{36944ACE-A13D-3E4C-80B4-9C35FE932676}" srcOrd="4" destOrd="0" parTransId="{EEB9824D-E173-A345-92E1-DB7AC88395A5}" sibTransId="{AC696F68-D600-D541-92A4-49F2A35703F7}"/>
    <dgm:cxn modelId="{23BD310B-E0E5-4A74-8E9C-97D46554F964}" type="presOf" srcId="{0AE9AAAD-C348-E045-BA64-A4C175A2D5C1}" destId="{A0ED9BE0-2E3B-604E-8F5F-EC7F6CE86FDE}" srcOrd="0" destOrd="0" presId="urn:microsoft.com/office/officeart/2008/layout/AscendingPictureAccentProcess"/>
    <dgm:cxn modelId="{2222FF11-A47A-A543-8E5E-307BF6E6FA3D}" type="presOf" srcId="{C333D365-CD94-524F-8B2D-C2160242ED61}" destId="{B991271F-E777-2B4C-9A37-3DA89E659DEC}" srcOrd="0" destOrd="0" presId="urn:microsoft.com/office/officeart/2008/layout/AscendingPictureAccentProcess"/>
    <dgm:cxn modelId="{95406317-A779-4446-B8B6-C9FB82B87D06}" type="presOf" srcId="{E7015ACC-8838-E84A-A0EF-A77FFEED753D}" destId="{243DFA7D-4A53-C046-83B6-966C760207C0}" srcOrd="0" destOrd="0" presId="urn:microsoft.com/office/officeart/2008/layout/AscendingPictureAccentProcess"/>
    <dgm:cxn modelId="{8E05FF25-FDE0-4048-BCAB-512D6283DD42}" type="presOf" srcId="{76977B75-F78D-7245-8B8D-B5EDD25835BC}" destId="{B57B0F73-BEA6-3A44-8E04-BB49FEB5568B}" srcOrd="0" destOrd="0" presId="urn:microsoft.com/office/officeart/2008/layout/AscendingPictureAccentProcess"/>
    <dgm:cxn modelId="{FEF04D46-D03D-4D3B-8726-9AA5D45ABEF9}" type="presOf" srcId="{F31AA672-D7A6-3B4A-8813-44475D0195C4}" destId="{DCD1405A-B301-4767-8B37-CBDA51B16456}" srcOrd="0" destOrd="0" presId="urn:microsoft.com/office/officeart/2008/layout/AscendingPictureAccentProcess"/>
    <dgm:cxn modelId="{75398D54-2A2B-634F-AA4B-3B2844237461}" srcId="{C333D365-CD94-524F-8B2D-C2160242ED61}" destId="{78B2F75B-8F6F-CD46-B396-B66BCD403A23}" srcOrd="3" destOrd="0" parTransId="{DA9249F9-DE7D-F944-9219-363160C65476}" sibTransId="{0AE9AAAD-C348-E045-BA64-A4C175A2D5C1}"/>
    <dgm:cxn modelId="{F503CB60-2D55-014C-8913-2737B85EBC09}" srcId="{C333D365-CD94-524F-8B2D-C2160242ED61}" destId="{9B0EA29A-379D-DB4C-B5F3-715FF9EF4A55}" srcOrd="1" destOrd="0" parTransId="{94F0C3B3-73FA-384A-9DBA-BBBF0F6AFE01}" sibTransId="{B0646238-F007-FD48-B1DE-C4B8736C5069}"/>
    <dgm:cxn modelId="{C754888D-CF5D-46A5-8B17-A7187CB89E44}" type="presOf" srcId="{B0646238-F007-FD48-B1DE-C4B8736C5069}" destId="{ECB854DC-8D0C-9843-AE91-1B68AAD99D93}" srcOrd="0" destOrd="0" presId="urn:microsoft.com/office/officeart/2008/layout/AscendingPictureAccentProcess"/>
    <dgm:cxn modelId="{C0F0149F-CD96-40CB-A37A-D3200E549DA6}" type="presOf" srcId="{FE55B098-64B9-9943-8E28-CAE32CB4DE8B}" destId="{778857D9-F379-4E92-9F99-DB549550B11A}" srcOrd="0" destOrd="0" presId="urn:microsoft.com/office/officeart/2008/layout/AscendingPictureAccentProcess"/>
    <dgm:cxn modelId="{951DDCBE-3457-2744-A790-AD945AEC1FDF}" srcId="{C333D365-CD94-524F-8B2D-C2160242ED61}" destId="{97E2F108-64F5-DD4A-9F7A-7052DFAD9B3E}" srcOrd="0" destOrd="0" parTransId="{5B86771C-F668-1B47-B033-028D650D6098}" sibTransId="{26FB27D2-721A-6541-9124-906EB73E9AE2}"/>
    <dgm:cxn modelId="{C76412C7-71A8-49C7-938C-0E1487CD9E60}" type="presOf" srcId="{9B0EA29A-379D-DB4C-B5F3-715FF9EF4A55}" destId="{5B204BC9-3CB8-4C6D-8420-5F4E3D2B27DB}" srcOrd="0" destOrd="0" presId="urn:microsoft.com/office/officeart/2008/layout/AscendingPictureAccentProcess"/>
    <dgm:cxn modelId="{87C896CB-315C-F447-A12D-98F80CF25557}" type="presOf" srcId="{97E2F108-64F5-DD4A-9F7A-7052DFAD9B3E}" destId="{4F87C8FB-1C8D-AE4D-ABBF-1A1E311ACE24}" srcOrd="0" destOrd="0" presId="urn:microsoft.com/office/officeart/2008/layout/AscendingPictureAccentProcess"/>
    <dgm:cxn modelId="{B7C3D8D1-2521-564F-B7CC-AE8CE636E6C1}" type="presOf" srcId="{26FB27D2-721A-6541-9124-906EB73E9AE2}" destId="{6822026E-ADA2-A947-96F9-08C23049495F}" srcOrd="0" destOrd="0" presId="urn:microsoft.com/office/officeart/2008/layout/AscendingPictureAccentProcess"/>
    <dgm:cxn modelId="{57F994D3-C91A-4580-B777-72CAA42D20D6}" type="presOf" srcId="{36944ACE-A13D-3E4C-80B4-9C35FE932676}" destId="{60B5BDD7-1478-46B0-B87C-750CB35DF1D4}" srcOrd="0" destOrd="0" presId="urn:microsoft.com/office/officeart/2008/layout/AscendingPictureAccentProcess"/>
    <dgm:cxn modelId="{C5779DEF-A474-5341-A4F2-A3270D0EE058}" srcId="{C333D365-CD94-524F-8B2D-C2160242ED61}" destId="{F31AA672-D7A6-3B4A-8813-44475D0195C4}" srcOrd="5" destOrd="0" parTransId="{7EE37D13-838A-5245-BA10-766326E80230}" sibTransId="{76977B75-F78D-7245-8B8D-B5EDD25835BC}"/>
    <dgm:cxn modelId="{B82219F3-156A-3549-9439-6FA80EF2C690}" srcId="{C333D365-CD94-524F-8B2D-C2160242ED61}" destId="{FE55B098-64B9-9943-8E28-CAE32CB4DE8B}" srcOrd="2" destOrd="0" parTransId="{E9E40779-B8AF-4B49-A778-78BC71312A8C}" sibTransId="{E7015ACC-8838-E84A-A0EF-A77FFEED753D}"/>
    <dgm:cxn modelId="{563336FC-8404-47B1-9407-9C317F0392AF}" type="presOf" srcId="{78B2F75B-8F6F-CD46-B396-B66BCD403A23}" destId="{D9B4A940-8494-4AC5-9659-8C4A454FD6B1}" srcOrd="0" destOrd="0" presId="urn:microsoft.com/office/officeart/2008/layout/AscendingPictureAccentProcess"/>
    <dgm:cxn modelId="{37A4742F-9D8D-BF4E-BC07-36A57C60AE76}" type="presParOf" srcId="{B991271F-E777-2B4C-9A37-3DA89E659DEC}" destId="{B9DCCFF9-74B2-7D43-80B7-4E10C95E7577}" srcOrd="0" destOrd="0" presId="urn:microsoft.com/office/officeart/2008/layout/AscendingPictureAccentProcess"/>
    <dgm:cxn modelId="{1F17661A-4B28-4245-BF3A-D203B669E866}" type="presParOf" srcId="{B991271F-E777-2B4C-9A37-3DA89E659DEC}" destId="{913E641F-35F2-BF4C-89EA-14503ABF5CC7}" srcOrd="1" destOrd="0" presId="urn:microsoft.com/office/officeart/2008/layout/AscendingPictureAccentProcess"/>
    <dgm:cxn modelId="{0D4AFB4B-7EFF-CB4A-B285-F8F990515C49}" type="presParOf" srcId="{B991271F-E777-2B4C-9A37-3DA89E659DEC}" destId="{099FB329-08A3-4842-9215-407E56635ACC}" srcOrd="2" destOrd="0" presId="urn:microsoft.com/office/officeart/2008/layout/AscendingPictureAccentProcess"/>
    <dgm:cxn modelId="{7DE2AC5D-75A6-F742-A0E7-FEC4BE6CB4E1}" type="presParOf" srcId="{B991271F-E777-2B4C-9A37-3DA89E659DEC}" destId="{3CC0403A-DF76-BE4C-AE60-A715D75E22E8}" srcOrd="3" destOrd="0" presId="urn:microsoft.com/office/officeart/2008/layout/AscendingPictureAccentProcess"/>
    <dgm:cxn modelId="{7B6D6FC3-5510-424B-9365-23FD7EBAA154}" type="presParOf" srcId="{B991271F-E777-2B4C-9A37-3DA89E659DEC}" destId="{E90509A0-A734-7648-B4D4-F468CABFF77D}" srcOrd="4" destOrd="0" presId="urn:microsoft.com/office/officeart/2008/layout/AscendingPictureAccentProcess"/>
    <dgm:cxn modelId="{7ED6B7D2-2E62-B34B-8B49-2ADAE62D3046}" type="presParOf" srcId="{B991271F-E777-2B4C-9A37-3DA89E659DEC}" destId="{67F5965D-B6D5-954D-A4CA-56D4EFC77CAB}" srcOrd="5" destOrd="0" presId="urn:microsoft.com/office/officeart/2008/layout/AscendingPictureAccentProcess"/>
    <dgm:cxn modelId="{04EE9248-5B9C-864B-961F-A10ED31C5570}" type="presParOf" srcId="{B991271F-E777-2B4C-9A37-3DA89E659DEC}" destId="{10838235-05F0-D841-90FB-39B60C858668}" srcOrd="6" destOrd="0" presId="urn:microsoft.com/office/officeart/2008/layout/AscendingPictureAccentProcess"/>
    <dgm:cxn modelId="{D7903EB3-6AAA-5A4C-8EEA-7109CD9D0C81}" type="presParOf" srcId="{B991271F-E777-2B4C-9A37-3DA89E659DEC}" destId="{7D8C72C3-F9F9-AF48-8825-08B51C64C153}" srcOrd="7" destOrd="0" presId="urn:microsoft.com/office/officeart/2008/layout/AscendingPictureAccentProcess"/>
    <dgm:cxn modelId="{D9F3CB3A-6365-AC43-BE59-312370B31620}" type="presParOf" srcId="{B991271F-E777-2B4C-9A37-3DA89E659DEC}" destId="{65E138D8-01BC-FD4F-8841-0CB8A380C41C}" srcOrd="8" destOrd="0" presId="urn:microsoft.com/office/officeart/2008/layout/AscendingPictureAccentProcess"/>
    <dgm:cxn modelId="{C05657CD-E24D-EF42-A6D2-6408AE04428B}" type="presParOf" srcId="{B991271F-E777-2B4C-9A37-3DA89E659DEC}" destId="{E79116C0-EF9C-D34C-A4A3-29A946D2F5FF}" srcOrd="9" destOrd="0" presId="urn:microsoft.com/office/officeart/2008/layout/AscendingPictureAccentProcess"/>
    <dgm:cxn modelId="{9E7570DC-429D-C148-B5CD-983EAC563D46}" type="presParOf" srcId="{B991271F-E777-2B4C-9A37-3DA89E659DEC}" destId="{4B7187E4-0022-AC48-8CEE-D52FF96F5B09}" srcOrd="10" destOrd="0" presId="urn:microsoft.com/office/officeart/2008/layout/AscendingPictureAccentProcess"/>
    <dgm:cxn modelId="{52196698-6FD6-DD45-99B0-CF1BDE89EED1}" type="presParOf" srcId="{B991271F-E777-2B4C-9A37-3DA89E659DEC}" destId="{C0F68CE4-1503-0144-A3C9-852A61B07C92}" srcOrd="11" destOrd="0" presId="urn:microsoft.com/office/officeart/2008/layout/AscendingPictureAccentProcess"/>
    <dgm:cxn modelId="{EF152983-24D7-E149-A48C-8FACE56CF275}" type="presParOf" srcId="{B991271F-E777-2B4C-9A37-3DA89E659DEC}" destId="{EC426154-D95E-3542-AC4B-5D0512A4E3C8}" srcOrd="12" destOrd="0" presId="urn:microsoft.com/office/officeart/2008/layout/AscendingPictureAccentProcess"/>
    <dgm:cxn modelId="{3A5BA54F-A55E-A34D-9DC4-A3BE87E0B7A0}" type="presParOf" srcId="{B991271F-E777-2B4C-9A37-3DA89E659DEC}" destId="{2FD611E2-C5C0-5A46-A498-DFBDF579C480}" srcOrd="13" destOrd="0" presId="urn:microsoft.com/office/officeart/2008/layout/AscendingPictureAccentProcess"/>
    <dgm:cxn modelId="{4023693A-5453-E54B-855F-732B091961E6}" type="presParOf" srcId="{B991271F-E777-2B4C-9A37-3DA89E659DEC}" destId="{95A7E7C2-7CD2-804C-8BE2-4771B1E19E79}" srcOrd="14" destOrd="0" presId="urn:microsoft.com/office/officeart/2008/layout/AscendingPictureAccentProcess"/>
    <dgm:cxn modelId="{436D3F43-7EB2-5D47-ADD2-999325B0D249}" type="presParOf" srcId="{B991271F-E777-2B4C-9A37-3DA89E659DEC}" destId="{18A14FF2-211F-4B41-9BA2-6026C1A95803}" srcOrd="15" destOrd="0" presId="urn:microsoft.com/office/officeart/2008/layout/AscendingPictureAccentProcess"/>
    <dgm:cxn modelId="{12FD62F9-61D3-7542-A48C-808823E6DA64}" type="presParOf" srcId="{B991271F-E777-2B4C-9A37-3DA89E659DEC}" destId="{3D225490-87DC-7741-A290-8824407F23E3}" srcOrd="16" destOrd="0" presId="urn:microsoft.com/office/officeart/2008/layout/AscendingPictureAccentProcess"/>
    <dgm:cxn modelId="{6E551EDF-7881-5841-B86E-C66254EA6AF5}" type="presParOf" srcId="{B991271F-E777-2B4C-9A37-3DA89E659DEC}" destId="{4F87C8FB-1C8D-AE4D-ABBF-1A1E311ACE24}" srcOrd="17" destOrd="0" presId="urn:microsoft.com/office/officeart/2008/layout/AscendingPictureAccentProcess"/>
    <dgm:cxn modelId="{D5B7795A-C3FF-3C48-B8E0-9D4142C2FE6F}" type="presParOf" srcId="{B991271F-E777-2B4C-9A37-3DA89E659DEC}" destId="{EFCF1C0C-999B-DA41-9469-1DBE3EFA956E}" srcOrd="18" destOrd="0" presId="urn:microsoft.com/office/officeart/2008/layout/AscendingPictureAccentProcess"/>
    <dgm:cxn modelId="{4F018351-2A78-1D4F-8828-B60DE059CDE5}" type="presParOf" srcId="{EFCF1C0C-999B-DA41-9469-1DBE3EFA956E}" destId="{6822026E-ADA2-A947-96F9-08C23049495F}" srcOrd="0" destOrd="0" presId="urn:microsoft.com/office/officeart/2008/layout/AscendingPictureAccentProcess"/>
    <dgm:cxn modelId="{1507FE15-3600-42ED-B42C-9A8716AFD61B}" type="presParOf" srcId="{B991271F-E777-2B4C-9A37-3DA89E659DEC}" destId="{5B204BC9-3CB8-4C6D-8420-5F4E3D2B27DB}" srcOrd="19" destOrd="0" presId="urn:microsoft.com/office/officeart/2008/layout/AscendingPictureAccentProcess"/>
    <dgm:cxn modelId="{C1D7FC8E-82DB-46B2-A7C9-E86A47A131C2}" type="presParOf" srcId="{B991271F-E777-2B4C-9A37-3DA89E659DEC}" destId="{B9107426-3CD0-4A5B-AA7F-F5D8CAEB7AD4}" srcOrd="20" destOrd="0" presId="urn:microsoft.com/office/officeart/2008/layout/AscendingPictureAccentProcess"/>
    <dgm:cxn modelId="{D51AC365-2D2E-42AA-BDBA-A762273E5AE4}" type="presParOf" srcId="{B9107426-3CD0-4A5B-AA7F-F5D8CAEB7AD4}" destId="{ECB854DC-8D0C-9843-AE91-1B68AAD99D93}" srcOrd="0" destOrd="0" presId="urn:microsoft.com/office/officeart/2008/layout/AscendingPictureAccentProcess"/>
    <dgm:cxn modelId="{99A5F86B-C625-4763-8199-A081B12CF64C}" type="presParOf" srcId="{B991271F-E777-2B4C-9A37-3DA89E659DEC}" destId="{778857D9-F379-4E92-9F99-DB549550B11A}" srcOrd="21" destOrd="0" presId="urn:microsoft.com/office/officeart/2008/layout/AscendingPictureAccentProcess"/>
    <dgm:cxn modelId="{9FF2176A-3477-4CCD-879A-C1E861D0D958}" type="presParOf" srcId="{B991271F-E777-2B4C-9A37-3DA89E659DEC}" destId="{ADFC4126-3A43-4026-9BA7-61947EE52CBA}" srcOrd="22" destOrd="0" presId="urn:microsoft.com/office/officeart/2008/layout/AscendingPictureAccentProcess"/>
    <dgm:cxn modelId="{7782E288-A874-4F79-8F9A-92FA2EAECEAD}" type="presParOf" srcId="{ADFC4126-3A43-4026-9BA7-61947EE52CBA}" destId="{243DFA7D-4A53-C046-83B6-966C760207C0}" srcOrd="0" destOrd="0" presId="urn:microsoft.com/office/officeart/2008/layout/AscendingPictureAccentProcess"/>
    <dgm:cxn modelId="{B862AA1D-3DAE-48AB-9993-312BB8638958}" type="presParOf" srcId="{B991271F-E777-2B4C-9A37-3DA89E659DEC}" destId="{D9B4A940-8494-4AC5-9659-8C4A454FD6B1}" srcOrd="23" destOrd="0" presId="urn:microsoft.com/office/officeart/2008/layout/AscendingPictureAccentProcess"/>
    <dgm:cxn modelId="{19BF76AD-1C65-4EB5-9067-C50E3F8947AE}" type="presParOf" srcId="{B991271F-E777-2B4C-9A37-3DA89E659DEC}" destId="{B55A7A7C-CAEC-4A75-B86D-4AFB991E099C}" srcOrd="24" destOrd="0" presId="urn:microsoft.com/office/officeart/2008/layout/AscendingPictureAccentProcess"/>
    <dgm:cxn modelId="{8E2D5030-35C8-43F7-84CC-74D2DE90263B}" type="presParOf" srcId="{B55A7A7C-CAEC-4A75-B86D-4AFB991E099C}" destId="{A0ED9BE0-2E3B-604E-8F5F-EC7F6CE86FDE}" srcOrd="0" destOrd="0" presId="urn:microsoft.com/office/officeart/2008/layout/AscendingPictureAccentProcess"/>
    <dgm:cxn modelId="{39CDC102-6F08-4F7E-949F-13F7E7595A1F}" type="presParOf" srcId="{B991271F-E777-2B4C-9A37-3DA89E659DEC}" destId="{60B5BDD7-1478-46B0-B87C-750CB35DF1D4}" srcOrd="25" destOrd="0" presId="urn:microsoft.com/office/officeart/2008/layout/AscendingPictureAccentProcess"/>
    <dgm:cxn modelId="{9BE1C32D-8BA7-4C08-8D84-1DDE640A9055}" type="presParOf" srcId="{B991271F-E777-2B4C-9A37-3DA89E659DEC}" destId="{C2F355F6-996E-4F14-BBA6-1CC6B1863B9D}" srcOrd="26" destOrd="0" presId="urn:microsoft.com/office/officeart/2008/layout/AscendingPictureAccentProcess"/>
    <dgm:cxn modelId="{FE679CDA-84E1-4EA4-B855-5EFA83EB5EF6}" type="presParOf" srcId="{C2F355F6-996E-4F14-BBA6-1CC6B1863B9D}" destId="{CF6D7EBE-BBF2-0C46-868B-C444D74250E7}" srcOrd="0" destOrd="0" presId="urn:microsoft.com/office/officeart/2008/layout/AscendingPictureAccentProcess"/>
    <dgm:cxn modelId="{775FB6F4-5D43-4E88-A23E-B9549E7BA534}" type="presParOf" srcId="{B991271F-E777-2B4C-9A37-3DA89E659DEC}" destId="{DCD1405A-B301-4767-8B37-CBDA51B16456}" srcOrd="27" destOrd="0" presId="urn:microsoft.com/office/officeart/2008/layout/AscendingPictureAccentProcess"/>
    <dgm:cxn modelId="{F05D3CF4-955E-4963-B15B-F8A3240D838C}" type="presParOf" srcId="{B991271F-E777-2B4C-9A37-3DA89E659DEC}" destId="{866119C8-FB7E-4220-B251-CE3C3FF9ACEF}" srcOrd="28" destOrd="0" presId="urn:microsoft.com/office/officeart/2008/layout/AscendingPictureAccentProcess"/>
    <dgm:cxn modelId="{B662F0B2-5890-4C52-8AC6-A9F46CF31AF6}" type="presParOf" srcId="{866119C8-FB7E-4220-B251-CE3C3FF9ACEF}" destId="{B57B0F73-BEA6-3A44-8E04-BB49FEB5568B}" srcOrd="0" destOrd="0" presId="urn:microsoft.com/office/officeart/2008/layout/AscendingPictureAccent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168B39F-2E6B-46D0-ABC3-34F45C5E3AF2}" type="doc">
      <dgm:prSet loTypeId="urn:microsoft.com/office/officeart/2005/8/layout/h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644C5772-7DCF-4B26-8220-4395A6614C65}">
      <dgm:prSet phldrT="[Testo]"/>
      <dgm:spPr/>
      <dgm:t>
        <a:bodyPr/>
        <a:lstStyle/>
        <a:p>
          <a:r>
            <a:rPr lang="it-IT" dirty="0"/>
            <a:t>USER COMMUNITY</a:t>
          </a:r>
        </a:p>
      </dgm:t>
    </dgm:pt>
    <dgm:pt modelId="{AF958DC7-A638-4B29-A30F-1B9FE6DA95ED}" type="parTrans" cxnId="{73CBD242-3E22-4E58-860C-B3F5EDB2D7C1}">
      <dgm:prSet/>
      <dgm:spPr/>
      <dgm:t>
        <a:bodyPr/>
        <a:lstStyle/>
        <a:p>
          <a:endParaRPr lang="it-IT"/>
        </a:p>
      </dgm:t>
    </dgm:pt>
    <dgm:pt modelId="{AB01D1FE-C94F-4E52-A37A-E346EB435DB9}" type="sibTrans" cxnId="{73CBD242-3E22-4E58-860C-B3F5EDB2D7C1}">
      <dgm:prSet/>
      <dgm:spPr/>
      <dgm:t>
        <a:bodyPr/>
        <a:lstStyle/>
        <a:p>
          <a:endParaRPr lang="it-IT"/>
        </a:p>
      </dgm:t>
    </dgm:pt>
    <dgm:pt modelId="{58E22F44-8132-487C-BC58-F4669DA9E7D6}">
      <dgm:prSet phldrT="[Testo]"/>
      <dgm:spPr/>
      <dgm:t>
        <a:bodyPr/>
        <a:lstStyle/>
        <a:p>
          <a:r>
            <a:rPr lang="it-IT" dirty="0"/>
            <a:t>Surveys</a:t>
          </a:r>
        </a:p>
      </dgm:t>
    </dgm:pt>
    <dgm:pt modelId="{DCF45D65-7E06-47C4-B684-AB03DCBDC910}" type="parTrans" cxnId="{8728056F-5276-484D-8226-4969BD9FD731}">
      <dgm:prSet/>
      <dgm:spPr/>
      <dgm:t>
        <a:bodyPr/>
        <a:lstStyle/>
        <a:p>
          <a:endParaRPr lang="it-IT"/>
        </a:p>
      </dgm:t>
    </dgm:pt>
    <dgm:pt modelId="{3F0E5E9E-41D1-412D-8373-D64FC278374E}" type="sibTrans" cxnId="{8728056F-5276-484D-8226-4969BD9FD731}">
      <dgm:prSet/>
      <dgm:spPr/>
      <dgm:t>
        <a:bodyPr/>
        <a:lstStyle/>
        <a:p>
          <a:endParaRPr lang="it-IT"/>
        </a:p>
      </dgm:t>
    </dgm:pt>
    <dgm:pt modelId="{F085B6B7-B3AF-4297-8F78-7FDFC259EF62}">
      <dgm:prSet phldrT="[Testo]"/>
      <dgm:spPr/>
      <dgm:t>
        <a:bodyPr/>
        <a:lstStyle/>
        <a:p>
          <a:r>
            <a:rPr lang="it-IT" dirty="0"/>
            <a:t>Desk </a:t>
          </a:r>
          <a:r>
            <a:rPr lang="it-IT" dirty="0" err="1"/>
            <a:t>research</a:t>
          </a:r>
          <a:endParaRPr lang="it-IT" dirty="0"/>
        </a:p>
      </dgm:t>
    </dgm:pt>
    <dgm:pt modelId="{65B38A58-E163-4507-94B5-0B81CABC6E99}" type="parTrans" cxnId="{A796749B-10A2-4483-9716-95981B9B2862}">
      <dgm:prSet/>
      <dgm:spPr/>
      <dgm:t>
        <a:bodyPr/>
        <a:lstStyle/>
        <a:p>
          <a:endParaRPr lang="it-IT"/>
        </a:p>
      </dgm:t>
    </dgm:pt>
    <dgm:pt modelId="{D60E335D-1B55-421E-93DD-47B3B4EA3BDD}" type="sibTrans" cxnId="{A796749B-10A2-4483-9716-95981B9B2862}">
      <dgm:prSet/>
      <dgm:spPr/>
      <dgm:t>
        <a:bodyPr/>
        <a:lstStyle/>
        <a:p>
          <a:endParaRPr lang="it-IT"/>
        </a:p>
      </dgm:t>
    </dgm:pt>
    <dgm:pt modelId="{AFD516D2-8E0D-4D10-9F9A-8AFFD82F0170}">
      <dgm:prSet phldrT="[Testo]"/>
      <dgm:spPr/>
      <dgm:t>
        <a:bodyPr/>
        <a:lstStyle/>
        <a:p>
          <a:r>
            <a:rPr lang="it-IT" dirty="0"/>
            <a:t>PROCESS HARMONIZATION</a:t>
          </a:r>
        </a:p>
      </dgm:t>
    </dgm:pt>
    <dgm:pt modelId="{8FFDFC54-F221-4649-ABA4-50BF482F2015}" type="parTrans" cxnId="{C8E04504-65D4-4254-A168-247DFC12B91D}">
      <dgm:prSet/>
      <dgm:spPr/>
      <dgm:t>
        <a:bodyPr/>
        <a:lstStyle/>
        <a:p>
          <a:endParaRPr lang="it-IT"/>
        </a:p>
      </dgm:t>
    </dgm:pt>
    <dgm:pt modelId="{CDAD432C-0857-4375-9D43-EEB4FC196497}" type="sibTrans" cxnId="{C8E04504-65D4-4254-A168-247DFC12B91D}">
      <dgm:prSet/>
      <dgm:spPr/>
      <dgm:t>
        <a:bodyPr/>
        <a:lstStyle/>
        <a:p>
          <a:endParaRPr lang="it-IT"/>
        </a:p>
      </dgm:t>
    </dgm:pt>
    <dgm:pt modelId="{B846B456-22D8-4E42-809A-78EA0D36E4A2}">
      <dgm:prSet phldrT="[Testo]"/>
      <dgm:spPr>
        <a:solidFill>
          <a:srgbClr val="3EAA4A"/>
        </a:solidFill>
      </dgm:spPr>
      <dgm:t>
        <a:bodyPr/>
        <a:lstStyle/>
        <a:p>
          <a:r>
            <a:rPr lang="it-IT" dirty="0"/>
            <a:t>Common standards for access &amp; services</a:t>
          </a:r>
        </a:p>
      </dgm:t>
    </dgm:pt>
    <dgm:pt modelId="{B7882A2A-3F3E-409B-8D82-CA877D22EE48}" type="parTrans" cxnId="{6E622F7F-A424-448B-8859-D7806B57A200}">
      <dgm:prSet/>
      <dgm:spPr/>
      <dgm:t>
        <a:bodyPr/>
        <a:lstStyle/>
        <a:p>
          <a:endParaRPr lang="it-IT"/>
        </a:p>
      </dgm:t>
    </dgm:pt>
    <dgm:pt modelId="{46DADD4E-9E4A-4244-9BBC-240637E5C77E}" type="sibTrans" cxnId="{6E622F7F-A424-448B-8859-D7806B57A200}">
      <dgm:prSet/>
      <dgm:spPr/>
      <dgm:t>
        <a:bodyPr/>
        <a:lstStyle/>
        <a:p>
          <a:endParaRPr lang="it-IT"/>
        </a:p>
      </dgm:t>
    </dgm:pt>
    <dgm:pt modelId="{47491FB0-38A0-4A4B-82C2-A702A26500FE}">
      <dgm:prSet phldrT="[Testo]"/>
      <dgm:spPr>
        <a:solidFill>
          <a:srgbClr val="3EAA4A"/>
        </a:solidFill>
      </dgm:spPr>
      <dgm:t>
        <a:bodyPr/>
        <a:lstStyle/>
        <a:p>
          <a:r>
            <a:rPr lang="it-IT" dirty="0" err="1"/>
            <a:t>Addressing</a:t>
          </a:r>
          <a:r>
            <a:rPr lang="it-IT" dirty="0"/>
            <a:t> </a:t>
          </a:r>
          <a:r>
            <a:rPr lang="it-IT" dirty="0" err="1"/>
            <a:t>heterogeneous</a:t>
          </a:r>
          <a:r>
            <a:rPr lang="it-IT" dirty="0"/>
            <a:t> </a:t>
          </a:r>
          <a:r>
            <a:rPr lang="it-IT" dirty="0" err="1"/>
            <a:t>maturity</a:t>
          </a:r>
          <a:r>
            <a:rPr lang="it-IT" dirty="0"/>
            <a:t> </a:t>
          </a:r>
          <a:r>
            <a:rPr lang="it-IT" dirty="0" err="1"/>
            <a:t>levels</a:t>
          </a:r>
          <a:endParaRPr lang="it-IT" dirty="0"/>
        </a:p>
      </dgm:t>
    </dgm:pt>
    <dgm:pt modelId="{AB07AD11-FE4B-429E-B6A4-F354F376A281}" type="parTrans" cxnId="{C65F197F-BCD7-48CB-886D-56BF3080B1EA}">
      <dgm:prSet/>
      <dgm:spPr/>
      <dgm:t>
        <a:bodyPr/>
        <a:lstStyle/>
        <a:p>
          <a:endParaRPr lang="it-IT"/>
        </a:p>
      </dgm:t>
    </dgm:pt>
    <dgm:pt modelId="{42BE3E79-C716-44FB-875E-394BC52E00FD}" type="sibTrans" cxnId="{C65F197F-BCD7-48CB-886D-56BF3080B1EA}">
      <dgm:prSet/>
      <dgm:spPr/>
      <dgm:t>
        <a:bodyPr/>
        <a:lstStyle/>
        <a:p>
          <a:endParaRPr lang="it-IT"/>
        </a:p>
      </dgm:t>
    </dgm:pt>
    <dgm:pt modelId="{A277375D-AF83-4C8D-AC03-997DD7E94806}">
      <dgm:prSet phldrT="[Testo]"/>
      <dgm:spPr/>
      <dgm:t>
        <a:bodyPr/>
        <a:lstStyle/>
        <a:p>
          <a:r>
            <a:rPr lang="it-IT" dirty="0"/>
            <a:t>USER ACCESS</a:t>
          </a:r>
        </a:p>
      </dgm:t>
    </dgm:pt>
    <dgm:pt modelId="{3B3AFED8-3FEE-447C-97AF-45DE94F9BDB7}" type="parTrans" cxnId="{168C4D6F-556D-40E6-9566-69FAA64E09A7}">
      <dgm:prSet/>
      <dgm:spPr/>
      <dgm:t>
        <a:bodyPr/>
        <a:lstStyle/>
        <a:p>
          <a:endParaRPr lang="it-IT"/>
        </a:p>
      </dgm:t>
    </dgm:pt>
    <dgm:pt modelId="{65476E21-509E-496D-AA41-B9320217EA58}" type="sibTrans" cxnId="{168C4D6F-556D-40E6-9566-69FAA64E09A7}">
      <dgm:prSet/>
      <dgm:spPr/>
      <dgm:t>
        <a:bodyPr/>
        <a:lstStyle/>
        <a:p>
          <a:endParaRPr lang="it-IT"/>
        </a:p>
      </dgm:t>
    </dgm:pt>
    <dgm:pt modelId="{B8284A53-E437-4E8D-B261-6D0539EB0134}">
      <dgm:prSet phldrT="[Testo]"/>
      <dgm:spPr>
        <a:solidFill>
          <a:schemeClr val="accent2"/>
        </a:solidFill>
      </dgm:spPr>
      <dgm:t>
        <a:bodyPr/>
        <a:lstStyle/>
        <a:p>
          <a:r>
            <a:rPr lang="it-IT" dirty="0" err="1"/>
            <a:t>Simplified</a:t>
          </a:r>
          <a:r>
            <a:rPr lang="it-IT" dirty="0"/>
            <a:t> </a:t>
          </a:r>
          <a:r>
            <a:rPr lang="it-IT" dirty="0" err="1"/>
            <a:t>procedures</a:t>
          </a:r>
          <a:endParaRPr lang="it-IT" dirty="0"/>
        </a:p>
      </dgm:t>
    </dgm:pt>
    <dgm:pt modelId="{55CD4F03-504A-4C16-B3CA-C6CAF5BC6704}" type="parTrans" cxnId="{1C472DC7-BD2E-4CCB-86D1-78ADC21D892F}">
      <dgm:prSet/>
      <dgm:spPr/>
      <dgm:t>
        <a:bodyPr/>
        <a:lstStyle/>
        <a:p>
          <a:endParaRPr lang="it-IT"/>
        </a:p>
      </dgm:t>
    </dgm:pt>
    <dgm:pt modelId="{65049C1B-BD34-4A42-9E7E-6CC53298422A}" type="sibTrans" cxnId="{1C472DC7-BD2E-4CCB-86D1-78ADC21D892F}">
      <dgm:prSet/>
      <dgm:spPr/>
      <dgm:t>
        <a:bodyPr/>
        <a:lstStyle/>
        <a:p>
          <a:endParaRPr lang="it-IT"/>
        </a:p>
      </dgm:t>
    </dgm:pt>
    <dgm:pt modelId="{BF3107BA-1930-4B49-BA99-97223AD112A4}">
      <dgm:prSet phldrT="[Testo]"/>
      <dgm:spPr>
        <a:solidFill>
          <a:schemeClr val="accent2"/>
        </a:solidFill>
      </dgm:spPr>
      <dgm:t>
        <a:bodyPr/>
        <a:lstStyle/>
        <a:p>
          <a:r>
            <a:rPr lang="it-IT" dirty="0" err="1"/>
            <a:t>Unified</a:t>
          </a:r>
          <a:r>
            <a:rPr lang="it-IT" dirty="0"/>
            <a:t> service </a:t>
          </a:r>
          <a:r>
            <a:rPr lang="it-IT" dirty="0" err="1"/>
            <a:t>catalogue</a:t>
          </a:r>
          <a:endParaRPr lang="it-IT" dirty="0"/>
        </a:p>
      </dgm:t>
    </dgm:pt>
    <dgm:pt modelId="{3BEDDBF8-2D56-450B-8B25-726C9BCE7CCD}" type="parTrans" cxnId="{359D43AA-B99F-4BD7-BF11-50646A3F02D3}">
      <dgm:prSet/>
      <dgm:spPr/>
      <dgm:t>
        <a:bodyPr/>
        <a:lstStyle/>
        <a:p>
          <a:endParaRPr lang="it-IT"/>
        </a:p>
      </dgm:t>
    </dgm:pt>
    <dgm:pt modelId="{4D52B4D8-6199-40C6-A69C-ED00E5E21370}" type="sibTrans" cxnId="{359D43AA-B99F-4BD7-BF11-50646A3F02D3}">
      <dgm:prSet/>
      <dgm:spPr/>
      <dgm:t>
        <a:bodyPr/>
        <a:lstStyle/>
        <a:p>
          <a:endParaRPr lang="it-IT"/>
        </a:p>
      </dgm:t>
    </dgm:pt>
    <dgm:pt modelId="{A07DE8DB-FADF-49BB-A168-4F345B4F0F20}">
      <dgm:prSet phldrT="[Testo]"/>
      <dgm:spPr/>
      <dgm:t>
        <a:bodyPr/>
        <a:lstStyle/>
        <a:p>
          <a:r>
            <a:rPr lang="it-IT" dirty="0" err="1"/>
            <a:t>Current</a:t>
          </a:r>
          <a:r>
            <a:rPr lang="it-IT" dirty="0"/>
            <a:t> &amp; </a:t>
          </a:r>
          <a:r>
            <a:rPr lang="it-IT" dirty="0" err="1"/>
            <a:t>potential</a:t>
          </a:r>
          <a:r>
            <a:rPr lang="it-IT" dirty="0"/>
            <a:t> communities (</a:t>
          </a:r>
          <a:r>
            <a:rPr lang="it-IT" dirty="0" err="1"/>
            <a:t>academia</a:t>
          </a:r>
          <a:r>
            <a:rPr lang="it-IT" dirty="0"/>
            <a:t>, </a:t>
          </a:r>
          <a:r>
            <a:rPr lang="it-IT" dirty="0" err="1"/>
            <a:t>industry</a:t>
          </a:r>
          <a:r>
            <a:rPr lang="it-IT" dirty="0"/>
            <a:t>, public </a:t>
          </a:r>
          <a:r>
            <a:rPr lang="it-IT" dirty="0" err="1"/>
            <a:t>authorities</a:t>
          </a:r>
          <a:r>
            <a:rPr lang="it-IT" dirty="0"/>
            <a:t>, </a:t>
          </a:r>
          <a:r>
            <a:rPr lang="it-IT" dirty="0" err="1"/>
            <a:t>civil</a:t>
          </a:r>
          <a:r>
            <a:rPr lang="it-IT" dirty="0"/>
            <a:t> society)</a:t>
          </a:r>
        </a:p>
      </dgm:t>
    </dgm:pt>
    <dgm:pt modelId="{4103805C-B87A-4ACA-989C-E85FEC5CBB86}" type="parTrans" cxnId="{1B573FA5-7A55-488B-AFE0-BA42B89274B4}">
      <dgm:prSet/>
      <dgm:spPr/>
      <dgm:t>
        <a:bodyPr/>
        <a:lstStyle/>
        <a:p>
          <a:endParaRPr lang="it-IT"/>
        </a:p>
      </dgm:t>
    </dgm:pt>
    <dgm:pt modelId="{B2DF27C9-E92E-4D37-8F8D-3C0526A0A4D2}" type="sibTrans" cxnId="{1B573FA5-7A55-488B-AFE0-BA42B89274B4}">
      <dgm:prSet/>
      <dgm:spPr/>
      <dgm:t>
        <a:bodyPr/>
        <a:lstStyle/>
        <a:p>
          <a:endParaRPr lang="it-IT"/>
        </a:p>
      </dgm:t>
    </dgm:pt>
    <dgm:pt modelId="{D0D9C527-FF74-4704-9E85-3AFFBF683D74}">
      <dgm:prSet phldrT="[Testo]"/>
      <dgm:spPr>
        <a:solidFill>
          <a:schemeClr val="accent2"/>
        </a:solidFill>
      </dgm:spPr>
      <dgm:t>
        <a:bodyPr/>
        <a:lstStyle/>
        <a:p>
          <a:r>
            <a:rPr lang="it-IT" dirty="0" err="1"/>
            <a:t>Flexible</a:t>
          </a:r>
          <a:r>
            <a:rPr lang="it-IT" dirty="0"/>
            <a:t> </a:t>
          </a:r>
          <a:r>
            <a:rPr lang="it-IT" dirty="0" err="1"/>
            <a:t>modalities</a:t>
          </a:r>
          <a:endParaRPr lang="it-IT" dirty="0"/>
        </a:p>
      </dgm:t>
    </dgm:pt>
    <dgm:pt modelId="{382A3346-928C-446E-9E10-D9B1E1CCFB99}" type="parTrans" cxnId="{2CCFE151-54D2-42FE-A739-F8DB2B07ECB7}">
      <dgm:prSet/>
      <dgm:spPr/>
      <dgm:t>
        <a:bodyPr/>
        <a:lstStyle/>
        <a:p>
          <a:endParaRPr lang="it-IT"/>
        </a:p>
      </dgm:t>
    </dgm:pt>
    <dgm:pt modelId="{6348C270-A8EC-429B-80D1-4DA2D3AEEF03}" type="sibTrans" cxnId="{2CCFE151-54D2-42FE-A739-F8DB2B07ECB7}">
      <dgm:prSet/>
      <dgm:spPr/>
      <dgm:t>
        <a:bodyPr/>
        <a:lstStyle/>
        <a:p>
          <a:endParaRPr lang="it-IT"/>
        </a:p>
      </dgm:t>
    </dgm:pt>
    <dgm:pt modelId="{6658014D-19F0-4E5F-A662-1082B018D9BE}">
      <dgm:prSet phldrT="[Testo]"/>
      <dgm:spPr>
        <a:solidFill>
          <a:schemeClr val="accent2"/>
        </a:solidFill>
      </dgm:spPr>
      <dgm:t>
        <a:bodyPr/>
        <a:lstStyle/>
        <a:p>
          <a:r>
            <a:rPr lang="it-IT" dirty="0"/>
            <a:t>User </a:t>
          </a:r>
          <a:r>
            <a:rPr lang="it-IT" dirty="0" err="1"/>
            <a:t>grants</a:t>
          </a:r>
          <a:r>
            <a:rPr lang="it-IT" dirty="0"/>
            <a:t> &amp; </a:t>
          </a:r>
          <a:r>
            <a:rPr lang="it-IT" dirty="0" err="1"/>
            <a:t>financial</a:t>
          </a:r>
          <a:r>
            <a:rPr lang="it-IT" dirty="0"/>
            <a:t> support</a:t>
          </a:r>
        </a:p>
      </dgm:t>
    </dgm:pt>
    <dgm:pt modelId="{8DE76136-AE76-4418-B38E-EBC699489BCF}" type="parTrans" cxnId="{8A8AA49B-0304-4CEA-94D2-223178EE8DE6}">
      <dgm:prSet/>
      <dgm:spPr/>
      <dgm:t>
        <a:bodyPr/>
        <a:lstStyle/>
        <a:p>
          <a:endParaRPr lang="it-IT"/>
        </a:p>
      </dgm:t>
    </dgm:pt>
    <dgm:pt modelId="{A6590583-1B6B-493A-8869-F259A3FFD07E}" type="sibTrans" cxnId="{8A8AA49B-0304-4CEA-94D2-223178EE8DE6}">
      <dgm:prSet/>
      <dgm:spPr/>
      <dgm:t>
        <a:bodyPr/>
        <a:lstStyle/>
        <a:p>
          <a:endParaRPr lang="it-IT"/>
        </a:p>
      </dgm:t>
    </dgm:pt>
    <dgm:pt modelId="{CC8F3726-6DE4-4106-9A1F-502100CEE71A}" type="pres">
      <dgm:prSet presAssocID="{1168B39F-2E6B-46D0-ABC3-34F45C5E3AF2}" presName="linearFlow" presStyleCnt="0">
        <dgm:presLayoutVars>
          <dgm:dir/>
          <dgm:animLvl val="lvl"/>
          <dgm:resizeHandles/>
        </dgm:presLayoutVars>
      </dgm:prSet>
      <dgm:spPr/>
    </dgm:pt>
    <dgm:pt modelId="{EA4A7D31-035A-4D12-9521-1C28AACD7901}" type="pres">
      <dgm:prSet presAssocID="{644C5772-7DCF-4B26-8220-4395A6614C65}" presName="compositeNode" presStyleCnt="0">
        <dgm:presLayoutVars>
          <dgm:bulletEnabled val="1"/>
        </dgm:presLayoutVars>
      </dgm:prSet>
      <dgm:spPr/>
    </dgm:pt>
    <dgm:pt modelId="{5B58C639-3642-43FC-BD16-4578758CF604}" type="pres">
      <dgm:prSet presAssocID="{644C5772-7DCF-4B26-8220-4395A6614C65}" presName="image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D82D364D-468D-4D2F-8198-45916E50B954}" type="pres">
      <dgm:prSet presAssocID="{644C5772-7DCF-4B26-8220-4395A6614C65}" presName="childNode" presStyleLbl="node1" presStyleIdx="0" presStyleCnt="3">
        <dgm:presLayoutVars>
          <dgm:bulletEnabled val="1"/>
        </dgm:presLayoutVars>
      </dgm:prSet>
      <dgm:spPr/>
    </dgm:pt>
    <dgm:pt modelId="{7398F95F-F14E-4653-98AA-2F2F20D8F72E}" type="pres">
      <dgm:prSet presAssocID="{644C5772-7DCF-4B26-8220-4395A6614C65}" presName="parentNode" presStyleLbl="revTx" presStyleIdx="0" presStyleCnt="3">
        <dgm:presLayoutVars>
          <dgm:chMax val="0"/>
          <dgm:bulletEnabled val="1"/>
        </dgm:presLayoutVars>
      </dgm:prSet>
      <dgm:spPr/>
    </dgm:pt>
    <dgm:pt modelId="{1A4FB8B5-1F4B-4A50-A60D-F5D522693807}" type="pres">
      <dgm:prSet presAssocID="{AB01D1FE-C94F-4E52-A37A-E346EB435DB9}" presName="sibTrans" presStyleCnt="0"/>
      <dgm:spPr/>
    </dgm:pt>
    <dgm:pt modelId="{AAFD3CB4-B74B-4257-A629-8E3007849602}" type="pres">
      <dgm:prSet presAssocID="{AFD516D2-8E0D-4D10-9F9A-8AFFD82F0170}" presName="compositeNode" presStyleCnt="0">
        <dgm:presLayoutVars>
          <dgm:bulletEnabled val="1"/>
        </dgm:presLayoutVars>
      </dgm:prSet>
      <dgm:spPr/>
    </dgm:pt>
    <dgm:pt modelId="{8DE7BCBA-E5DC-4643-8757-0512CFB8563D}" type="pres">
      <dgm:prSet presAssocID="{AFD516D2-8E0D-4D10-9F9A-8AFFD82F0170}" presName="image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7000" r="-47000"/>
          </a:stretch>
        </a:blipFill>
      </dgm:spPr>
    </dgm:pt>
    <dgm:pt modelId="{30C321F0-875C-44BB-A3D6-41D1C3886AA3}" type="pres">
      <dgm:prSet presAssocID="{AFD516D2-8E0D-4D10-9F9A-8AFFD82F0170}" presName="childNode" presStyleLbl="node1" presStyleIdx="1" presStyleCnt="3">
        <dgm:presLayoutVars>
          <dgm:bulletEnabled val="1"/>
        </dgm:presLayoutVars>
      </dgm:prSet>
      <dgm:spPr/>
    </dgm:pt>
    <dgm:pt modelId="{ACC8DB5E-D8DB-4CB6-A596-C140DBF7F4FC}" type="pres">
      <dgm:prSet presAssocID="{AFD516D2-8E0D-4D10-9F9A-8AFFD82F0170}" presName="parentNode" presStyleLbl="revTx" presStyleIdx="1" presStyleCnt="3">
        <dgm:presLayoutVars>
          <dgm:chMax val="0"/>
          <dgm:bulletEnabled val="1"/>
        </dgm:presLayoutVars>
      </dgm:prSet>
      <dgm:spPr/>
    </dgm:pt>
    <dgm:pt modelId="{D511FD00-B74E-4C58-9F06-DD39FFDB8D6C}" type="pres">
      <dgm:prSet presAssocID="{CDAD432C-0857-4375-9D43-EEB4FC196497}" presName="sibTrans" presStyleCnt="0"/>
      <dgm:spPr/>
    </dgm:pt>
    <dgm:pt modelId="{823D08EE-9E45-438B-948C-8D9A812CA2F6}" type="pres">
      <dgm:prSet presAssocID="{A277375D-AF83-4C8D-AC03-997DD7E94806}" presName="compositeNode" presStyleCnt="0">
        <dgm:presLayoutVars>
          <dgm:bulletEnabled val="1"/>
        </dgm:presLayoutVars>
      </dgm:prSet>
      <dgm:spPr/>
    </dgm:pt>
    <dgm:pt modelId="{438D6BB1-CBE6-492A-8B4F-16A14F540104}" type="pres">
      <dgm:prSet presAssocID="{A277375D-AF83-4C8D-AC03-997DD7E94806}" presName="image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</dgm:spPr>
    </dgm:pt>
    <dgm:pt modelId="{428B1033-AF87-4746-A949-23563E389B8A}" type="pres">
      <dgm:prSet presAssocID="{A277375D-AF83-4C8D-AC03-997DD7E94806}" presName="childNode" presStyleLbl="node1" presStyleIdx="2" presStyleCnt="3">
        <dgm:presLayoutVars>
          <dgm:bulletEnabled val="1"/>
        </dgm:presLayoutVars>
      </dgm:prSet>
      <dgm:spPr/>
    </dgm:pt>
    <dgm:pt modelId="{5277C3CC-BA9F-4EF1-8192-09FE4B6DB35C}" type="pres">
      <dgm:prSet presAssocID="{A277375D-AF83-4C8D-AC03-997DD7E94806}" presName="parentNode" presStyleLbl="revTx" presStyleIdx="2" presStyleCnt="3">
        <dgm:presLayoutVars>
          <dgm:chMax val="0"/>
          <dgm:bulletEnabled val="1"/>
        </dgm:presLayoutVars>
      </dgm:prSet>
      <dgm:spPr/>
    </dgm:pt>
  </dgm:ptLst>
  <dgm:cxnLst>
    <dgm:cxn modelId="{C8E04504-65D4-4254-A168-247DFC12B91D}" srcId="{1168B39F-2E6B-46D0-ABC3-34F45C5E3AF2}" destId="{AFD516D2-8E0D-4D10-9F9A-8AFFD82F0170}" srcOrd="1" destOrd="0" parTransId="{8FFDFC54-F221-4649-ABA4-50BF482F2015}" sibTransId="{CDAD432C-0857-4375-9D43-EEB4FC196497}"/>
    <dgm:cxn modelId="{CBC8AC08-D0BE-4209-BC38-8B129F03CB84}" type="presOf" srcId="{D0D9C527-FF74-4704-9E85-3AFFBF683D74}" destId="{428B1033-AF87-4746-A949-23563E389B8A}" srcOrd="0" destOrd="2" presId="urn:microsoft.com/office/officeart/2005/8/layout/hList2"/>
    <dgm:cxn modelId="{6733960A-646E-4A55-9594-58E29C7DD38A}" type="presOf" srcId="{F085B6B7-B3AF-4297-8F78-7FDFC259EF62}" destId="{D82D364D-468D-4D2F-8198-45916E50B954}" srcOrd="0" destOrd="1" presId="urn:microsoft.com/office/officeart/2005/8/layout/hList2"/>
    <dgm:cxn modelId="{E5D7C321-99B0-47DD-91D7-2690E5A0BC8E}" type="presOf" srcId="{644C5772-7DCF-4B26-8220-4395A6614C65}" destId="{7398F95F-F14E-4653-98AA-2F2F20D8F72E}" srcOrd="0" destOrd="0" presId="urn:microsoft.com/office/officeart/2005/8/layout/hList2"/>
    <dgm:cxn modelId="{FAD07E23-C115-49D5-8A36-90B80AD7CC5D}" type="presOf" srcId="{58E22F44-8132-487C-BC58-F4669DA9E7D6}" destId="{D82D364D-468D-4D2F-8198-45916E50B954}" srcOrd="0" destOrd="0" presId="urn:microsoft.com/office/officeart/2005/8/layout/hList2"/>
    <dgm:cxn modelId="{CA96CB35-7B0E-4D02-A0F4-185031BE11D6}" type="presOf" srcId="{A277375D-AF83-4C8D-AC03-997DD7E94806}" destId="{5277C3CC-BA9F-4EF1-8192-09FE4B6DB35C}" srcOrd="0" destOrd="0" presId="urn:microsoft.com/office/officeart/2005/8/layout/hList2"/>
    <dgm:cxn modelId="{73CBD242-3E22-4E58-860C-B3F5EDB2D7C1}" srcId="{1168B39F-2E6B-46D0-ABC3-34F45C5E3AF2}" destId="{644C5772-7DCF-4B26-8220-4395A6614C65}" srcOrd="0" destOrd="0" parTransId="{AF958DC7-A638-4B29-A30F-1B9FE6DA95ED}" sibTransId="{AB01D1FE-C94F-4E52-A37A-E346EB435DB9}"/>
    <dgm:cxn modelId="{2CCFE151-54D2-42FE-A739-F8DB2B07ECB7}" srcId="{A277375D-AF83-4C8D-AC03-997DD7E94806}" destId="{D0D9C527-FF74-4704-9E85-3AFFBF683D74}" srcOrd="2" destOrd="0" parTransId="{382A3346-928C-446E-9E10-D9B1E1CCFB99}" sibTransId="{6348C270-A8EC-429B-80D1-4DA2D3AEEF03}"/>
    <dgm:cxn modelId="{45354559-C750-4BEE-9E88-94CE35AEC517}" type="presOf" srcId="{B8284A53-E437-4E8D-B261-6D0539EB0134}" destId="{428B1033-AF87-4746-A949-23563E389B8A}" srcOrd="0" destOrd="0" presId="urn:microsoft.com/office/officeart/2005/8/layout/hList2"/>
    <dgm:cxn modelId="{8728056F-5276-484D-8226-4969BD9FD731}" srcId="{644C5772-7DCF-4B26-8220-4395A6614C65}" destId="{58E22F44-8132-487C-BC58-F4669DA9E7D6}" srcOrd="0" destOrd="0" parTransId="{DCF45D65-7E06-47C4-B684-AB03DCBDC910}" sibTransId="{3F0E5E9E-41D1-412D-8373-D64FC278374E}"/>
    <dgm:cxn modelId="{168C4D6F-556D-40E6-9566-69FAA64E09A7}" srcId="{1168B39F-2E6B-46D0-ABC3-34F45C5E3AF2}" destId="{A277375D-AF83-4C8D-AC03-997DD7E94806}" srcOrd="2" destOrd="0" parTransId="{3B3AFED8-3FEE-447C-97AF-45DE94F9BDB7}" sibTransId="{65476E21-509E-496D-AA41-B9320217EA58}"/>
    <dgm:cxn modelId="{C65F197F-BCD7-48CB-886D-56BF3080B1EA}" srcId="{AFD516D2-8E0D-4D10-9F9A-8AFFD82F0170}" destId="{47491FB0-38A0-4A4B-82C2-A702A26500FE}" srcOrd="1" destOrd="0" parTransId="{AB07AD11-FE4B-429E-B6A4-F354F376A281}" sibTransId="{42BE3E79-C716-44FB-875E-394BC52E00FD}"/>
    <dgm:cxn modelId="{6E622F7F-A424-448B-8859-D7806B57A200}" srcId="{AFD516D2-8E0D-4D10-9F9A-8AFFD82F0170}" destId="{B846B456-22D8-4E42-809A-78EA0D36E4A2}" srcOrd="0" destOrd="0" parTransId="{B7882A2A-3F3E-409B-8D82-CA877D22EE48}" sibTransId="{46DADD4E-9E4A-4244-9BBC-240637E5C77E}"/>
    <dgm:cxn modelId="{30FB8384-AB20-4258-9138-4C966692AC30}" type="presOf" srcId="{47491FB0-38A0-4A4B-82C2-A702A26500FE}" destId="{30C321F0-875C-44BB-A3D6-41D1C3886AA3}" srcOrd="0" destOrd="1" presId="urn:microsoft.com/office/officeart/2005/8/layout/hList2"/>
    <dgm:cxn modelId="{A796749B-10A2-4483-9716-95981B9B2862}" srcId="{644C5772-7DCF-4B26-8220-4395A6614C65}" destId="{F085B6B7-B3AF-4297-8F78-7FDFC259EF62}" srcOrd="1" destOrd="0" parTransId="{65B38A58-E163-4507-94B5-0B81CABC6E99}" sibTransId="{D60E335D-1B55-421E-93DD-47B3B4EA3BDD}"/>
    <dgm:cxn modelId="{8A8AA49B-0304-4CEA-94D2-223178EE8DE6}" srcId="{A277375D-AF83-4C8D-AC03-997DD7E94806}" destId="{6658014D-19F0-4E5F-A662-1082B018D9BE}" srcOrd="3" destOrd="0" parTransId="{8DE76136-AE76-4418-B38E-EBC699489BCF}" sibTransId="{A6590583-1B6B-493A-8869-F259A3FFD07E}"/>
    <dgm:cxn modelId="{4E7B9C9C-EEDF-4E3A-84C3-1D6C8D91536D}" type="presOf" srcId="{A07DE8DB-FADF-49BB-A168-4F345B4F0F20}" destId="{D82D364D-468D-4D2F-8198-45916E50B954}" srcOrd="0" destOrd="2" presId="urn:microsoft.com/office/officeart/2005/8/layout/hList2"/>
    <dgm:cxn modelId="{1B573FA5-7A55-488B-AFE0-BA42B89274B4}" srcId="{644C5772-7DCF-4B26-8220-4395A6614C65}" destId="{A07DE8DB-FADF-49BB-A168-4F345B4F0F20}" srcOrd="2" destOrd="0" parTransId="{4103805C-B87A-4ACA-989C-E85FEC5CBB86}" sibTransId="{B2DF27C9-E92E-4D37-8F8D-3C0526A0A4D2}"/>
    <dgm:cxn modelId="{359D43AA-B99F-4BD7-BF11-50646A3F02D3}" srcId="{A277375D-AF83-4C8D-AC03-997DD7E94806}" destId="{BF3107BA-1930-4B49-BA99-97223AD112A4}" srcOrd="1" destOrd="0" parTransId="{3BEDDBF8-2D56-450B-8B25-726C9BCE7CCD}" sibTransId="{4D52B4D8-6199-40C6-A69C-ED00E5E21370}"/>
    <dgm:cxn modelId="{1C472DC7-BD2E-4CCB-86D1-78ADC21D892F}" srcId="{A277375D-AF83-4C8D-AC03-997DD7E94806}" destId="{B8284A53-E437-4E8D-B261-6D0539EB0134}" srcOrd="0" destOrd="0" parTransId="{55CD4F03-504A-4C16-B3CA-C6CAF5BC6704}" sibTransId="{65049C1B-BD34-4A42-9E7E-6CC53298422A}"/>
    <dgm:cxn modelId="{33A5C7DB-CBB3-4316-8881-80151D388DE5}" type="presOf" srcId="{BF3107BA-1930-4B49-BA99-97223AD112A4}" destId="{428B1033-AF87-4746-A949-23563E389B8A}" srcOrd="0" destOrd="1" presId="urn:microsoft.com/office/officeart/2005/8/layout/hList2"/>
    <dgm:cxn modelId="{F47C11DC-9DB3-47D8-9001-657BB4F64BBD}" type="presOf" srcId="{B846B456-22D8-4E42-809A-78EA0D36E4A2}" destId="{30C321F0-875C-44BB-A3D6-41D1C3886AA3}" srcOrd="0" destOrd="0" presId="urn:microsoft.com/office/officeart/2005/8/layout/hList2"/>
    <dgm:cxn modelId="{24D65BDC-5AF4-439C-B9BE-CEA937C08621}" type="presOf" srcId="{AFD516D2-8E0D-4D10-9F9A-8AFFD82F0170}" destId="{ACC8DB5E-D8DB-4CB6-A596-C140DBF7F4FC}" srcOrd="0" destOrd="0" presId="urn:microsoft.com/office/officeart/2005/8/layout/hList2"/>
    <dgm:cxn modelId="{ADE1A4DF-211E-40E0-9858-E8DD6F5A9C18}" type="presOf" srcId="{1168B39F-2E6B-46D0-ABC3-34F45C5E3AF2}" destId="{CC8F3726-6DE4-4106-9A1F-502100CEE71A}" srcOrd="0" destOrd="0" presId="urn:microsoft.com/office/officeart/2005/8/layout/hList2"/>
    <dgm:cxn modelId="{F5798AF2-CDEE-489B-9935-EE21BFEBDBC6}" type="presOf" srcId="{6658014D-19F0-4E5F-A662-1082B018D9BE}" destId="{428B1033-AF87-4746-A949-23563E389B8A}" srcOrd="0" destOrd="3" presId="urn:microsoft.com/office/officeart/2005/8/layout/hList2"/>
    <dgm:cxn modelId="{8C968CBA-8690-460E-9F60-E1DA0A4626C5}" type="presParOf" srcId="{CC8F3726-6DE4-4106-9A1F-502100CEE71A}" destId="{EA4A7D31-035A-4D12-9521-1C28AACD7901}" srcOrd="0" destOrd="0" presId="urn:microsoft.com/office/officeart/2005/8/layout/hList2"/>
    <dgm:cxn modelId="{169C1630-5BBC-4A85-BD6A-9E44AF401D9C}" type="presParOf" srcId="{EA4A7D31-035A-4D12-9521-1C28AACD7901}" destId="{5B58C639-3642-43FC-BD16-4578758CF604}" srcOrd="0" destOrd="0" presId="urn:microsoft.com/office/officeart/2005/8/layout/hList2"/>
    <dgm:cxn modelId="{D86D7A6D-BDB4-4404-9591-047A090AAC31}" type="presParOf" srcId="{EA4A7D31-035A-4D12-9521-1C28AACD7901}" destId="{D82D364D-468D-4D2F-8198-45916E50B954}" srcOrd="1" destOrd="0" presId="urn:microsoft.com/office/officeart/2005/8/layout/hList2"/>
    <dgm:cxn modelId="{16215CF4-B751-4919-A182-0DBB221C953C}" type="presParOf" srcId="{EA4A7D31-035A-4D12-9521-1C28AACD7901}" destId="{7398F95F-F14E-4653-98AA-2F2F20D8F72E}" srcOrd="2" destOrd="0" presId="urn:microsoft.com/office/officeart/2005/8/layout/hList2"/>
    <dgm:cxn modelId="{E6601197-4405-48A2-A3AD-A05A89FF9009}" type="presParOf" srcId="{CC8F3726-6DE4-4106-9A1F-502100CEE71A}" destId="{1A4FB8B5-1F4B-4A50-A60D-F5D522693807}" srcOrd="1" destOrd="0" presId="urn:microsoft.com/office/officeart/2005/8/layout/hList2"/>
    <dgm:cxn modelId="{7376C2D3-D3FC-4AED-A868-F9968120E32A}" type="presParOf" srcId="{CC8F3726-6DE4-4106-9A1F-502100CEE71A}" destId="{AAFD3CB4-B74B-4257-A629-8E3007849602}" srcOrd="2" destOrd="0" presId="urn:microsoft.com/office/officeart/2005/8/layout/hList2"/>
    <dgm:cxn modelId="{B689B7ED-913A-40D2-B4AC-3C62CCC3BD2C}" type="presParOf" srcId="{AAFD3CB4-B74B-4257-A629-8E3007849602}" destId="{8DE7BCBA-E5DC-4643-8757-0512CFB8563D}" srcOrd="0" destOrd="0" presId="urn:microsoft.com/office/officeart/2005/8/layout/hList2"/>
    <dgm:cxn modelId="{4E91018F-5A81-42DE-82A1-368E21995897}" type="presParOf" srcId="{AAFD3CB4-B74B-4257-A629-8E3007849602}" destId="{30C321F0-875C-44BB-A3D6-41D1C3886AA3}" srcOrd="1" destOrd="0" presId="urn:microsoft.com/office/officeart/2005/8/layout/hList2"/>
    <dgm:cxn modelId="{2E78E391-5DC5-4EDC-B640-F332D7E96148}" type="presParOf" srcId="{AAFD3CB4-B74B-4257-A629-8E3007849602}" destId="{ACC8DB5E-D8DB-4CB6-A596-C140DBF7F4FC}" srcOrd="2" destOrd="0" presId="urn:microsoft.com/office/officeart/2005/8/layout/hList2"/>
    <dgm:cxn modelId="{FE506AE2-4A22-494D-B439-DE930C0AFC63}" type="presParOf" srcId="{CC8F3726-6DE4-4106-9A1F-502100CEE71A}" destId="{D511FD00-B74E-4C58-9F06-DD39FFDB8D6C}" srcOrd="3" destOrd="0" presId="urn:microsoft.com/office/officeart/2005/8/layout/hList2"/>
    <dgm:cxn modelId="{E84DF186-919B-43F2-A5BB-F45CC3887171}" type="presParOf" srcId="{CC8F3726-6DE4-4106-9A1F-502100CEE71A}" destId="{823D08EE-9E45-438B-948C-8D9A812CA2F6}" srcOrd="4" destOrd="0" presId="urn:microsoft.com/office/officeart/2005/8/layout/hList2"/>
    <dgm:cxn modelId="{785F549B-9096-4374-A3C9-5B7316D75F8A}" type="presParOf" srcId="{823D08EE-9E45-438B-948C-8D9A812CA2F6}" destId="{438D6BB1-CBE6-492A-8B4F-16A14F540104}" srcOrd="0" destOrd="0" presId="urn:microsoft.com/office/officeart/2005/8/layout/hList2"/>
    <dgm:cxn modelId="{4E32E192-57C1-40BF-BD0B-42C2E9DB1478}" type="presParOf" srcId="{823D08EE-9E45-438B-948C-8D9A812CA2F6}" destId="{428B1033-AF87-4746-A949-23563E389B8A}" srcOrd="1" destOrd="0" presId="urn:microsoft.com/office/officeart/2005/8/layout/hList2"/>
    <dgm:cxn modelId="{FF8FE9CE-0FE9-4A8E-9601-12C38D130B76}" type="presParOf" srcId="{823D08EE-9E45-438B-948C-8D9A812CA2F6}" destId="{5277C3CC-BA9F-4EF1-8192-09FE4B6DB35C}" srcOrd="2" destOrd="0" presId="urn:microsoft.com/office/officeart/2005/8/layout/h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C0696F7-0685-43BF-ACF4-C49AAA0A846B}" type="doc">
      <dgm:prSet loTypeId="urn:microsoft.com/office/officeart/2005/8/layout/h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04E5B731-D823-476E-BBF6-631D983C11FB}">
      <dgm:prSet phldrT="[Testo]"/>
      <dgm:spPr/>
      <dgm:t>
        <a:bodyPr/>
        <a:lstStyle/>
        <a:p>
          <a:r>
            <a:rPr lang="it-IT" dirty="0"/>
            <a:t>ENLARGED COMMUNITY</a:t>
          </a:r>
        </a:p>
      </dgm:t>
    </dgm:pt>
    <dgm:pt modelId="{01C88DDD-CD2D-49F1-B617-46A4B0EE2E4F}" type="parTrans" cxnId="{A5781756-9449-494B-8C0C-C3F85FCAD220}">
      <dgm:prSet/>
      <dgm:spPr/>
      <dgm:t>
        <a:bodyPr/>
        <a:lstStyle/>
        <a:p>
          <a:endParaRPr lang="it-IT"/>
        </a:p>
      </dgm:t>
    </dgm:pt>
    <dgm:pt modelId="{9A9BD60E-2C59-42A6-BA04-7299999C1DBC}" type="sibTrans" cxnId="{A5781756-9449-494B-8C0C-C3F85FCAD220}">
      <dgm:prSet/>
      <dgm:spPr/>
      <dgm:t>
        <a:bodyPr/>
        <a:lstStyle/>
        <a:p>
          <a:endParaRPr lang="it-IT"/>
        </a:p>
      </dgm:t>
    </dgm:pt>
    <dgm:pt modelId="{562C194D-0BB8-4456-B163-7628AA1EF5A1}">
      <dgm:prSet phldrT="[Testo]"/>
      <dgm:spPr>
        <a:solidFill>
          <a:srgbClr val="00B0F0"/>
        </a:solidFill>
      </dgm:spPr>
      <dgm:t>
        <a:bodyPr/>
        <a:lstStyle/>
        <a:p>
          <a:r>
            <a:rPr lang="it-IT" dirty="0" err="1"/>
            <a:t>Targeted</a:t>
          </a:r>
          <a:r>
            <a:rPr lang="it-IT" dirty="0"/>
            <a:t> </a:t>
          </a:r>
          <a:r>
            <a:rPr lang="it-IT" dirty="0" err="1"/>
            <a:t>outreach</a:t>
          </a:r>
          <a:r>
            <a:rPr lang="it-IT" dirty="0"/>
            <a:t> (newsletters, events, </a:t>
          </a:r>
          <a:r>
            <a:rPr lang="it-IT" dirty="0" err="1"/>
            <a:t>campaigns</a:t>
          </a:r>
          <a:r>
            <a:rPr lang="it-IT" dirty="0"/>
            <a:t>)</a:t>
          </a:r>
        </a:p>
      </dgm:t>
    </dgm:pt>
    <dgm:pt modelId="{4663ADA7-D03C-40CA-9D77-D13CB920062F}" type="parTrans" cxnId="{5F7D3591-AF95-484A-9093-83891FF52D6A}">
      <dgm:prSet/>
      <dgm:spPr/>
      <dgm:t>
        <a:bodyPr/>
        <a:lstStyle/>
        <a:p>
          <a:endParaRPr lang="it-IT"/>
        </a:p>
      </dgm:t>
    </dgm:pt>
    <dgm:pt modelId="{AC40EEC8-5AF3-403C-98FA-3AF76D53DFED}" type="sibTrans" cxnId="{5F7D3591-AF95-484A-9093-83891FF52D6A}">
      <dgm:prSet/>
      <dgm:spPr/>
      <dgm:t>
        <a:bodyPr/>
        <a:lstStyle/>
        <a:p>
          <a:endParaRPr lang="it-IT"/>
        </a:p>
      </dgm:t>
    </dgm:pt>
    <dgm:pt modelId="{C13EBB17-24DC-4F35-9559-C153C007222C}">
      <dgm:prSet phldrT="[Testo]"/>
      <dgm:spPr/>
      <dgm:t>
        <a:bodyPr/>
        <a:lstStyle/>
        <a:p>
          <a:r>
            <a:rPr lang="it-IT" dirty="0"/>
            <a:t>CAPACITY  BUILDING</a:t>
          </a:r>
        </a:p>
      </dgm:t>
    </dgm:pt>
    <dgm:pt modelId="{506309D8-E2A2-45DC-A50C-D48B34B377F7}" type="parTrans" cxnId="{D0859A7B-B2B6-40FC-B9C3-01CB98BC16AA}">
      <dgm:prSet/>
      <dgm:spPr/>
      <dgm:t>
        <a:bodyPr/>
        <a:lstStyle/>
        <a:p>
          <a:endParaRPr lang="it-IT"/>
        </a:p>
      </dgm:t>
    </dgm:pt>
    <dgm:pt modelId="{7055E7D4-E289-49E6-B447-B2DF8BBDA308}" type="sibTrans" cxnId="{D0859A7B-B2B6-40FC-B9C3-01CB98BC16AA}">
      <dgm:prSet/>
      <dgm:spPr/>
      <dgm:t>
        <a:bodyPr/>
        <a:lstStyle/>
        <a:p>
          <a:endParaRPr lang="it-IT"/>
        </a:p>
      </dgm:t>
    </dgm:pt>
    <dgm:pt modelId="{021D49A6-A929-4766-8E26-EDA647DA4D24}">
      <dgm:prSet phldrT="[Testo]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it-IT" dirty="0"/>
            <a:t>Training activities</a:t>
          </a:r>
        </a:p>
      </dgm:t>
    </dgm:pt>
    <dgm:pt modelId="{C1F366F3-1141-4416-8819-19A9339F03DF}" type="parTrans" cxnId="{9114FB5A-90E6-4D6E-8FE2-F717512C8117}">
      <dgm:prSet/>
      <dgm:spPr/>
      <dgm:t>
        <a:bodyPr/>
        <a:lstStyle/>
        <a:p>
          <a:endParaRPr lang="it-IT"/>
        </a:p>
      </dgm:t>
    </dgm:pt>
    <dgm:pt modelId="{AF07720A-26C1-447F-B39A-CBCC2105E5D4}" type="sibTrans" cxnId="{9114FB5A-90E6-4D6E-8FE2-F717512C8117}">
      <dgm:prSet/>
      <dgm:spPr/>
      <dgm:t>
        <a:bodyPr/>
        <a:lstStyle/>
        <a:p>
          <a:endParaRPr lang="it-IT"/>
        </a:p>
      </dgm:t>
    </dgm:pt>
    <dgm:pt modelId="{53FB5B56-F4E4-4A35-A936-3F75A55DEC7B}">
      <dgm:prSet phldrT="[Testo]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it-IT" dirty="0"/>
            <a:t>Knowledge &amp; skills </a:t>
          </a:r>
          <a:r>
            <a:rPr lang="it-IT" dirty="0" err="1"/>
            <a:t>development</a:t>
          </a:r>
          <a:endParaRPr lang="it-IT" dirty="0"/>
        </a:p>
      </dgm:t>
    </dgm:pt>
    <dgm:pt modelId="{9CB95C46-5289-4D22-A5A8-EDE46674C49F}" type="parTrans" cxnId="{89347933-8E44-4723-9CF5-A4EB2CD0F55F}">
      <dgm:prSet/>
      <dgm:spPr/>
      <dgm:t>
        <a:bodyPr/>
        <a:lstStyle/>
        <a:p>
          <a:endParaRPr lang="it-IT"/>
        </a:p>
      </dgm:t>
    </dgm:pt>
    <dgm:pt modelId="{BE9FAD02-7317-47F4-9AE5-EB76162E0125}" type="sibTrans" cxnId="{89347933-8E44-4723-9CF5-A4EB2CD0F55F}">
      <dgm:prSet/>
      <dgm:spPr/>
      <dgm:t>
        <a:bodyPr/>
        <a:lstStyle/>
        <a:p>
          <a:endParaRPr lang="it-IT"/>
        </a:p>
      </dgm:t>
    </dgm:pt>
    <dgm:pt modelId="{7691B36D-B69A-433B-AA13-88044483F499}">
      <dgm:prSet phldrT="[Testo]"/>
      <dgm:spPr/>
      <dgm:t>
        <a:bodyPr/>
        <a:lstStyle/>
        <a:p>
          <a:r>
            <a:rPr lang="it-IT" dirty="0"/>
            <a:t>ORIENTED-RI ECOSYSTEM</a:t>
          </a:r>
        </a:p>
      </dgm:t>
    </dgm:pt>
    <dgm:pt modelId="{D77DFA0A-0859-44DF-8DAA-EE9CCA3960CB}" type="parTrans" cxnId="{56FC5F3F-D055-4DBC-92C5-60DC4F29D560}">
      <dgm:prSet/>
      <dgm:spPr/>
      <dgm:t>
        <a:bodyPr/>
        <a:lstStyle/>
        <a:p>
          <a:endParaRPr lang="it-IT"/>
        </a:p>
      </dgm:t>
    </dgm:pt>
    <dgm:pt modelId="{4CEF2A42-028B-4768-91E5-322F45D94CAA}" type="sibTrans" cxnId="{56FC5F3F-D055-4DBC-92C5-60DC4F29D560}">
      <dgm:prSet/>
      <dgm:spPr/>
      <dgm:t>
        <a:bodyPr/>
        <a:lstStyle/>
        <a:p>
          <a:endParaRPr lang="it-IT"/>
        </a:p>
      </dgm:t>
    </dgm:pt>
    <dgm:pt modelId="{339384D2-5C76-445C-9F0F-154A2EE7219C}">
      <dgm:prSet phldrT="[Testo]"/>
      <dgm:spPr>
        <a:solidFill>
          <a:srgbClr val="FF0000"/>
        </a:solidFill>
      </dgm:spPr>
      <dgm:t>
        <a:bodyPr/>
        <a:lstStyle/>
        <a:p>
          <a:r>
            <a:rPr lang="it-IT" dirty="0"/>
            <a:t>Strategic </a:t>
          </a:r>
          <a:r>
            <a:rPr lang="it-IT" dirty="0" err="1"/>
            <a:t>alliances</a:t>
          </a:r>
          <a:r>
            <a:rPr lang="it-IT" dirty="0"/>
            <a:t> (ARPA, </a:t>
          </a:r>
          <a:r>
            <a:rPr lang="it-IT" dirty="0" err="1"/>
            <a:t>Civil</a:t>
          </a:r>
          <a:r>
            <a:rPr lang="it-IT" dirty="0"/>
            <a:t> </a:t>
          </a:r>
          <a:r>
            <a:rPr lang="it-IT" dirty="0" err="1"/>
            <a:t>Protection</a:t>
          </a:r>
          <a:r>
            <a:rPr lang="it-IT" dirty="0"/>
            <a:t>, Joint Calls -ACTRIS)</a:t>
          </a:r>
        </a:p>
      </dgm:t>
    </dgm:pt>
    <dgm:pt modelId="{206625DD-E804-4EA0-922D-AA6EF41A5E55}" type="parTrans" cxnId="{DD8F2817-EFBE-4FED-B4A7-56C741A10205}">
      <dgm:prSet/>
      <dgm:spPr/>
      <dgm:t>
        <a:bodyPr/>
        <a:lstStyle/>
        <a:p>
          <a:endParaRPr lang="it-IT"/>
        </a:p>
      </dgm:t>
    </dgm:pt>
    <dgm:pt modelId="{DD6B3341-C72C-4C87-B43D-3EF4C7E054AC}" type="sibTrans" cxnId="{DD8F2817-EFBE-4FED-B4A7-56C741A10205}">
      <dgm:prSet/>
      <dgm:spPr/>
      <dgm:t>
        <a:bodyPr/>
        <a:lstStyle/>
        <a:p>
          <a:endParaRPr lang="it-IT"/>
        </a:p>
      </dgm:t>
    </dgm:pt>
    <dgm:pt modelId="{6C067419-953B-45BB-BA17-FF203E227019}">
      <dgm:prSet phldrT="[Testo]"/>
      <dgm:spPr>
        <a:solidFill>
          <a:srgbClr val="FF0000"/>
        </a:solidFill>
      </dgm:spPr>
      <dgm:t>
        <a:bodyPr/>
        <a:lstStyle/>
        <a:p>
          <a:r>
            <a:rPr lang="it-IT" dirty="0"/>
            <a:t>Knowledge </a:t>
          </a:r>
          <a:r>
            <a:rPr lang="it-IT" dirty="0" err="1"/>
            <a:t>exchange</a:t>
          </a:r>
          <a:endParaRPr lang="it-IT" dirty="0"/>
        </a:p>
      </dgm:t>
    </dgm:pt>
    <dgm:pt modelId="{EF42C98B-B984-44CD-A4C7-DC46029C7637}" type="parTrans" cxnId="{C5564E71-C589-4175-8814-D40A44131780}">
      <dgm:prSet/>
      <dgm:spPr/>
      <dgm:t>
        <a:bodyPr/>
        <a:lstStyle/>
        <a:p>
          <a:endParaRPr lang="it-IT"/>
        </a:p>
      </dgm:t>
    </dgm:pt>
    <dgm:pt modelId="{4A92BCCB-AD5F-4943-817E-713A6AA01714}" type="sibTrans" cxnId="{C5564E71-C589-4175-8814-D40A44131780}">
      <dgm:prSet/>
      <dgm:spPr/>
      <dgm:t>
        <a:bodyPr/>
        <a:lstStyle/>
        <a:p>
          <a:endParaRPr lang="it-IT"/>
        </a:p>
      </dgm:t>
    </dgm:pt>
    <dgm:pt modelId="{D6A67FAF-9F82-409B-94DB-2280E3E5BDAE}">
      <dgm:prSet phldrT="[Testo]"/>
      <dgm:spPr>
        <a:solidFill>
          <a:srgbClr val="FF0000"/>
        </a:solidFill>
      </dgm:spPr>
      <dgm:t>
        <a:bodyPr/>
        <a:lstStyle/>
        <a:p>
          <a:r>
            <a:rPr lang="it-IT" dirty="0"/>
            <a:t>Stakeholder Engagement (Industry-RI Integration)</a:t>
          </a:r>
        </a:p>
      </dgm:t>
    </dgm:pt>
    <dgm:pt modelId="{AB319378-D7B4-4201-9028-66EE011DC42F}" type="parTrans" cxnId="{DDA15954-7AAF-4C4B-BDCA-1A00E39B2C1C}">
      <dgm:prSet/>
      <dgm:spPr/>
      <dgm:t>
        <a:bodyPr/>
        <a:lstStyle/>
        <a:p>
          <a:endParaRPr lang="it-IT"/>
        </a:p>
      </dgm:t>
    </dgm:pt>
    <dgm:pt modelId="{86A96442-05E2-4D73-9D30-6B9F44064636}" type="sibTrans" cxnId="{DDA15954-7AAF-4C4B-BDCA-1A00E39B2C1C}">
      <dgm:prSet/>
      <dgm:spPr/>
      <dgm:t>
        <a:bodyPr/>
        <a:lstStyle/>
        <a:p>
          <a:endParaRPr lang="it-IT"/>
        </a:p>
      </dgm:t>
    </dgm:pt>
    <dgm:pt modelId="{93257AE4-E096-41D7-ABB4-2FA1DE9F7ED4}" type="pres">
      <dgm:prSet presAssocID="{1C0696F7-0685-43BF-ACF4-C49AAA0A846B}" presName="linearFlow" presStyleCnt="0">
        <dgm:presLayoutVars>
          <dgm:dir/>
          <dgm:animLvl val="lvl"/>
          <dgm:resizeHandles/>
        </dgm:presLayoutVars>
      </dgm:prSet>
      <dgm:spPr/>
    </dgm:pt>
    <dgm:pt modelId="{CC3E872B-16B0-4E46-94FB-F4E27E4B0073}" type="pres">
      <dgm:prSet presAssocID="{04E5B731-D823-476E-BBF6-631D983C11FB}" presName="compositeNode" presStyleCnt="0">
        <dgm:presLayoutVars>
          <dgm:bulletEnabled val="1"/>
        </dgm:presLayoutVars>
      </dgm:prSet>
      <dgm:spPr/>
    </dgm:pt>
    <dgm:pt modelId="{42EA855A-882E-467E-8439-D9820D107DE9}" type="pres">
      <dgm:prSet presAssocID="{04E5B731-D823-476E-BBF6-631D983C11FB}" presName="image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</dgm:spPr>
    </dgm:pt>
    <dgm:pt modelId="{42C323BB-A8B7-4AE2-AB55-557BB71C353F}" type="pres">
      <dgm:prSet presAssocID="{04E5B731-D823-476E-BBF6-631D983C11FB}" presName="childNode" presStyleLbl="node1" presStyleIdx="0" presStyleCnt="3">
        <dgm:presLayoutVars>
          <dgm:bulletEnabled val="1"/>
        </dgm:presLayoutVars>
      </dgm:prSet>
      <dgm:spPr/>
    </dgm:pt>
    <dgm:pt modelId="{73F680DB-EDD8-429A-99EC-A0E345E39F9E}" type="pres">
      <dgm:prSet presAssocID="{04E5B731-D823-476E-BBF6-631D983C11FB}" presName="parentNode" presStyleLbl="revTx" presStyleIdx="0" presStyleCnt="3">
        <dgm:presLayoutVars>
          <dgm:chMax val="0"/>
          <dgm:bulletEnabled val="1"/>
        </dgm:presLayoutVars>
      </dgm:prSet>
      <dgm:spPr/>
    </dgm:pt>
    <dgm:pt modelId="{FF78D2FF-6D7C-4494-8D30-6F863C68FB7E}" type="pres">
      <dgm:prSet presAssocID="{9A9BD60E-2C59-42A6-BA04-7299999C1DBC}" presName="sibTrans" presStyleCnt="0"/>
      <dgm:spPr/>
    </dgm:pt>
    <dgm:pt modelId="{FA5A8F70-E7F3-477F-81F0-73A287377951}" type="pres">
      <dgm:prSet presAssocID="{C13EBB17-24DC-4F35-9559-C153C007222C}" presName="compositeNode" presStyleCnt="0">
        <dgm:presLayoutVars>
          <dgm:bulletEnabled val="1"/>
        </dgm:presLayoutVars>
      </dgm:prSet>
      <dgm:spPr/>
    </dgm:pt>
    <dgm:pt modelId="{3FB23852-905B-4183-84F5-DC8385FF413F}" type="pres">
      <dgm:prSet presAssocID="{C13EBB17-24DC-4F35-9559-C153C007222C}" presName="image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0" r="-40000"/>
          </a:stretch>
        </a:blipFill>
      </dgm:spPr>
    </dgm:pt>
    <dgm:pt modelId="{3779707C-39A5-4746-B238-316DBE4F61FC}" type="pres">
      <dgm:prSet presAssocID="{C13EBB17-24DC-4F35-9559-C153C007222C}" presName="childNode" presStyleLbl="node1" presStyleIdx="1" presStyleCnt="3">
        <dgm:presLayoutVars>
          <dgm:bulletEnabled val="1"/>
        </dgm:presLayoutVars>
      </dgm:prSet>
      <dgm:spPr/>
    </dgm:pt>
    <dgm:pt modelId="{66C7B61B-A57C-4650-A422-C748A7B31F7E}" type="pres">
      <dgm:prSet presAssocID="{C13EBB17-24DC-4F35-9559-C153C007222C}" presName="parentNode" presStyleLbl="revTx" presStyleIdx="1" presStyleCnt="3">
        <dgm:presLayoutVars>
          <dgm:chMax val="0"/>
          <dgm:bulletEnabled val="1"/>
        </dgm:presLayoutVars>
      </dgm:prSet>
      <dgm:spPr/>
    </dgm:pt>
    <dgm:pt modelId="{75DE6755-0726-4F7D-AD23-6FA1EABB9333}" type="pres">
      <dgm:prSet presAssocID="{7055E7D4-E289-49E6-B447-B2DF8BBDA308}" presName="sibTrans" presStyleCnt="0"/>
      <dgm:spPr/>
    </dgm:pt>
    <dgm:pt modelId="{2A66C88E-51CA-4CE5-8766-B264AD507809}" type="pres">
      <dgm:prSet presAssocID="{7691B36D-B69A-433B-AA13-88044483F499}" presName="compositeNode" presStyleCnt="0">
        <dgm:presLayoutVars>
          <dgm:bulletEnabled val="1"/>
        </dgm:presLayoutVars>
      </dgm:prSet>
      <dgm:spPr/>
    </dgm:pt>
    <dgm:pt modelId="{768C81FE-3BE8-47F8-AD38-E9D785DE8EA5}" type="pres">
      <dgm:prSet presAssocID="{7691B36D-B69A-433B-AA13-88044483F499}" presName="image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</dgm:spPr>
    </dgm:pt>
    <dgm:pt modelId="{EF66C33A-CC54-43B2-BDFF-6F0B6EBEB86F}" type="pres">
      <dgm:prSet presAssocID="{7691B36D-B69A-433B-AA13-88044483F499}" presName="childNode" presStyleLbl="node1" presStyleIdx="2" presStyleCnt="3">
        <dgm:presLayoutVars>
          <dgm:bulletEnabled val="1"/>
        </dgm:presLayoutVars>
      </dgm:prSet>
      <dgm:spPr/>
    </dgm:pt>
    <dgm:pt modelId="{CC2112C9-BBC7-4447-92A0-9EF4CC2071B9}" type="pres">
      <dgm:prSet presAssocID="{7691B36D-B69A-433B-AA13-88044483F499}" presName="parentNode" presStyleLbl="revTx" presStyleIdx="2" presStyleCnt="3">
        <dgm:presLayoutVars>
          <dgm:chMax val="0"/>
          <dgm:bulletEnabled val="1"/>
        </dgm:presLayoutVars>
      </dgm:prSet>
      <dgm:spPr/>
    </dgm:pt>
  </dgm:ptLst>
  <dgm:cxnLst>
    <dgm:cxn modelId="{A6057215-BABE-4C58-B743-F3C95E02468C}" type="presOf" srcId="{021D49A6-A929-4766-8E26-EDA647DA4D24}" destId="{3779707C-39A5-4746-B238-316DBE4F61FC}" srcOrd="0" destOrd="0" presId="urn:microsoft.com/office/officeart/2005/8/layout/hList2"/>
    <dgm:cxn modelId="{DD8F2817-EFBE-4FED-B4A7-56C741A10205}" srcId="{7691B36D-B69A-433B-AA13-88044483F499}" destId="{339384D2-5C76-445C-9F0F-154A2EE7219C}" srcOrd="1" destOrd="0" parTransId="{206625DD-E804-4EA0-922D-AA6EF41A5E55}" sibTransId="{DD6B3341-C72C-4C87-B43D-3EF4C7E054AC}"/>
    <dgm:cxn modelId="{89347933-8E44-4723-9CF5-A4EB2CD0F55F}" srcId="{C13EBB17-24DC-4F35-9559-C153C007222C}" destId="{53FB5B56-F4E4-4A35-A936-3F75A55DEC7B}" srcOrd="1" destOrd="0" parTransId="{9CB95C46-5289-4D22-A5A8-EDE46674C49F}" sibTransId="{BE9FAD02-7317-47F4-9AE5-EB76162E0125}"/>
    <dgm:cxn modelId="{56FC5F3F-D055-4DBC-92C5-60DC4F29D560}" srcId="{1C0696F7-0685-43BF-ACF4-C49AAA0A846B}" destId="{7691B36D-B69A-433B-AA13-88044483F499}" srcOrd="2" destOrd="0" parTransId="{D77DFA0A-0859-44DF-8DAA-EE9CCA3960CB}" sibTransId="{4CEF2A42-028B-4768-91E5-322F45D94CAA}"/>
    <dgm:cxn modelId="{C9580842-FFB6-4A09-8C82-C424C10BBABF}" type="presOf" srcId="{C13EBB17-24DC-4F35-9559-C153C007222C}" destId="{66C7B61B-A57C-4650-A422-C748A7B31F7E}" srcOrd="0" destOrd="0" presId="urn:microsoft.com/office/officeart/2005/8/layout/hList2"/>
    <dgm:cxn modelId="{A0447242-2B3F-4312-8DFF-08706D6A0024}" type="presOf" srcId="{6C067419-953B-45BB-BA17-FF203E227019}" destId="{EF66C33A-CC54-43B2-BDFF-6F0B6EBEB86F}" srcOrd="0" destOrd="2" presId="urn:microsoft.com/office/officeart/2005/8/layout/hList2"/>
    <dgm:cxn modelId="{DDA15954-7AAF-4C4B-BDCA-1A00E39B2C1C}" srcId="{7691B36D-B69A-433B-AA13-88044483F499}" destId="{D6A67FAF-9F82-409B-94DB-2280E3E5BDAE}" srcOrd="0" destOrd="0" parTransId="{AB319378-D7B4-4201-9028-66EE011DC42F}" sibTransId="{86A96442-05E2-4D73-9D30-6B9F44064636}"/>
    <dgm:cxn modelId="{A5781756-9449-494B-8C0C-C3F85FCAD220}" srcId="{1C0696F7-0685-43BF-ACF4-C49AAA0A846B}" destId="{04E5B731-D823-476E-BBF6-631D983C11FB}" srcOrd="0" destOrd="0" parTransId="{01C88DDD-CD2D-49F1-B617-46A4B0EE2E4F}" sibTransId="{9A9BD60E-2C59-42A6-BA04-7299999C1DBC}"/>
    <dgm:cxn modelId="{933A8656-9D1E-4F26-9983-44348B414499}" type="presOf" srcId="{562C194D-0BB8-4456-B163-7628AA1EF5A1}" destId="{42C323BB-A8B7-4AE2-AB55-557BB71C353F}" srcOrd="0" destOrd="0" presId="urn:microsoft.com/office/officeart/2005/8/layout/hList2"/>
    <dgm:cxn modelId="{9114FB5A-90E6-4D6E-8FE2-F717512C8117}" srcId="{C13EBB17-24DC-4F35-9559-C153C007222C}" destId="{021D49A6-A929-4766-8E26-EDA647DA4D24}" srcOrd="0" destOrd="0" parTransId="{C1F366F3-1141-4416-8819-19A9339F03DF}" sibTransId="{AF07720A-26C1-447F-B39A-CBCC2105E5D4}"/>
    <dgm:cxn modelId="{C5564E71-C589-4175-8814-D40A44131780}" srcId="{7691B36D-B69A-433B-AA13-88044483F499}" destId="{6C067419-953B-45BB-BA17-FF203E227019}" srcOrd="2" destOrd="0" parTransId="{EF42C98B-B984-44CD-A4C7-DC46029C7637}" sibTransId="{4A92BCCB-AD5F-4943-817E-713A6AA01714}"/>
    <dgm:cxn modelId="{3CEA007A-5FAE-4EB7-AD2B-319BBBE59C53}" type="presOf" srcId="{7691B36D-B69A-433B-AA13-88044483F499}" destId="{CC2112C9-BBC7-4447-92A0-9EF4CC2071B9}" srcOrd="0" destOrd="0" presId="urn:microsoft.com/office/officeart/2005/8/layout/hList2"/>
    <dgm:cxn modelId="{D0859A7B-B2B6-40FC-B9C3-01CB98BC16AA}" srcId="{1C0696F7-0685-43BF-ACF4-C49AAA0A846B}" destId="{C13EBB17-24DC-4F35-9559-C153C007222C}" srcOrd="1" destOrd="0" parTransId="{506309D8-E2A2-45DC-A50C-D48B34B377F7}" sibTransId="{7055E7D4-E289-49E6-B447-B2DF8BBDA308}"/>
    <dgm:cxn modelId="{5F7D3591-AF95-484A-9093-83891FF52D6A}" srcId="{04E5B731-D823-476E-BBF6-631D983C11FB}" destId="{562C194D-0BB8-4456-B163-7628AA1EF5A1}" srcOrd="0" destOrd="0" parTransId="{4663ADA7-D03C-40CA-9D77-D13CB920062F}" sibTransId="{AC40EEC8-5AF3-403C-98FA-3AF76D53DFED}"/>
    <dgm:cxn modelId="{8C511EB2-97A9-43CA-B15F-007AA28E2F52}" type="presOf" srcId="{1C0696F7-0685-43BF-ACF4-C49AAA0A846B}" destId="{93257AE4-E096-41D7-ABB4-2FA1DE9F7ED4}" srcOrd="0" destOrd="0" presId="urn:microsoft.com/office/officeart/2005/8/layout/hList2"/>
    <dgm:cxn modelId="{989330C1-AAF2-431B-AE83-0683D45457E5}" type="presOf" srcId="{53FB5B56-F4E4-4A35-A936-3F75A55DEC7B}" destId="{3779707C-39A5-4746-B238-316DBE4F61FC}" srcOrd="0" destOrd="1" presId="urn:microsoft.com/office/officeart/2005/8/layout/hList2"/>
    <dgm:cxn modelId="{FD6F62CD-40E1-442F-9DE7-75A237D52DD0}" type="presOf" srcId="{D6A67FAF-9F82-409B-94DB-2280E3E5BDAE}" destId="{EF66C33A-CC54-43B2-BDFF-6F0B6EBEB86F}" srcOrd="0" destOrd="0" presId="urn:microsoft.com/office/officeart/2005/8/layout/hList2"/>
    <dgm:cxn modelId="{4B5141EA-AC90-4720-935D-E04E57FDD261}" type="presOf" srcId="{04E5B731-D823-476E-BBF6-631D983C11FB}" destId="{73F680DB-EDD8-429A-99EC-A0E345E39F9E}" srcOrd="0" destOrd="0" presId="urn:microsoft.com/office/officeart/2005/8/layout/hList2"/>
    <dgm:cxn modelId="{203BB8F1-88F8-4FA4-9F35-ECBD98159D7C}" type="presOf" srcId="{339384D2-5C76-445C-9F0F-154A2EE7219C}" destId="{EF66C33A-CC54-43B2-BDFF-6F0B6EBEB86F}" srcOrd="0" destOrd="1" presId="urn:microsoft.com/office/officeart/2005/8/layout/hList2"/>
    <dgm:cxn modelId="{34FCCF12-1242-4FB8-BEF5-F2980A1E072D}" type="presParOf" srcId="{93257AE4-E096-41D7-ABB4-2FA1DE9F7ED4}" destId="{CC3E872B-16B0-4E46-94FB-F4E27E4B0073}" srcOrd="0" destOrd="0" presId="urn:microsoft.com/office/officeart/2005/8/layout/hList2"/>
    <dgm:cxn modelId="{E4DA13DC-828C-4756-94AA-7F44084B65EB}" type="presParOf" srcId="{CC3E872B-16B0-4E46-94FB-F4E27E4B0073}" destId="{42EA855A-882E-467E-8439-D9820D107DE9}" srcOrd="0" destOrd="0" presId="urn:microsoft.com/office/officeart/2005/8/layout/hList2"/>
    <dgm:cxn modelId="{2C19D12F-151A-4748-AC16-DA87FEC8509C}" type="presParOf" srcId="{CC3E872B-16B0-4E46-94FB-F4E27E4B0073}" destId="{42C323BB-A8B7-4AE2-AB55-557BB71C353F}" srcOrd="1" destOrd="0" presId="urn:microsoft.com/office/officeart/2005/8/layout/hList2"/>
    <dgm:cxn modelId="{DA7EEB6D-ED1D-4EA2-B3CB-04BCD98325BF}" type="presParOf" srcId="{CC3E872B-16B0-4E46-94FB-F4E27E4B0073}" destId="{73F680DB-EDD8-429A-99EC-A0E345E39F9E}" srcOrd="2" destOrd="0" presId="urn:microsoft.com/office/officeart/2005/8/layout/hList2"/>
    <dgm:cxn modelId="{13001967-70DA-438A-AD2F-0FE0D11BAD56}" type="presParOf" srcId="{93257AE4-E096-41D7-ABB4-2FA1DE9F7ED4}" destId="{FF78D2FF-6D7C-4494-8D30-6F863C68FB7E}" srcOrd="1" destOrd="0" presId="urn:microsoft.com/office/officeart/2005/8/layout/hList2"/>
    <dgm:cxn modelId="{6F28A261-0C0F-4915-B846-EB4E7DCF6552}" type="presParOf" srcId="{93257AE4-E096-41D7-ABB4-2FA1DE9F7ED4}" destId="{FA5A8F70-E7F3-477F-81F0-73A287377951}" srcOrd="2" destOrd="0" presId="urn:microsoft.com/office/officeart/2005/8/layout/hList2"/>
    <dgm:cxn modelId="{0193F6DA-8DC6-47A1-B0CB-E878C024D330}" type="presParOf" srcId="{FA5A8F70-E7F3-477F-81F0-73A287377951}" destId="{3FB23852-905B-4183-84F5-DC8385FF413F}" srcOrd="0" destOrd="0" presId="urn:microsoft.com/office/officeart/2005/8/layout/hList2"/>
    <dgm:cxn modelId="{66752BAE-CA8F-4DCE-989D-9F84AF266272}" type="presParOf" srcId="{FA5A8F70-E7F3-477F-81F0-73A287377951}" destId="{3779707C-39A5-4746-B238-316DBE4F61FC}" srcOrd="1" destOrd="0" presId="urn:microsoft.com/office/officeart/2005/8/layout/hList2"/>
    <dgm:cxn modelId="{5324A71D-EB54-4EFE-A74D-C03438F35AB5}" type="presParOf" srcId="{FA5A8F70-E7F3-477F-81F0-73A287377951}" destId="{66C7B61B-A57C-4650-A422-C748A7B31F7E}" srcOrd="2" destOrd="0" presId="urn:microsoft.com/office/officeart/2005/8/layout/hList2"/>
    <dgm:cxn modelId="{1605431D-CE63-4B73-BF95-409C478EFECB}" type="presParOf" srcId="{93257AE4-E096-41D7-ABB4-2FA1DE9F7ED4}" destId="{75DE6755-0726-4F7D-AD23-6FA1EABB9333}" srcOrd="3" destOrd="0" presId="urn:microsoft.com/office/officeart/2005/8/layout/hList2"/>
    <dgm:cxn modelId="{3C5CF67F-914E-4A2B-B809-BF0021C71287}" type="presParOf" srcId="{93257AE4-E096-41D7-ABB4-2FA1DE9F7ED4}" destId="{2A66C88E-51CA-4CE5-8766-B264AD507809}" srcOrd="4" destOrd="0" presId="urn:microsoft.com/office/officeart/2005/8/layout/hList2"/>
    <dgm:cxn modelId="{88541586-9DBD-4001-AF7C-190E79D4D395}" type="presParOf" srcId="{2A66C88E-51CA-4CE5-8766-B264AD507809}" destId="{768C81FE-3BE8-47F8-AD38-E9D785DE8EA5}" srcOrd="0" destOrd="0" presId="urn:microsoft.com/office/officeart/2005/8/layout/hList2"/>
    <dgm:cxn modelId="{E78DA7AB-B009-413C-9147-24D179E14A53}" type="presParOf" srcId="{2A66C88E-51CA-4CE5-8766-B264AD507809}" destId="{EF66C33A-CC54-43B2-BDFF-6F0B6EBEB86F}" srcOrd="1" destOrd="0" presId="urn:microsoft.com/office/officeart/2005/8/layout/hList2"/>
    <dgm:cxn modelId="{2F05D2C7-7B8B-49D1-8FAA-330CE3EFC541}" type="presParOf" srcId="{2A66C88E-51CA-4CE5-8766-B264AD507809}" destId="{CC2112C9-BBC7-4447-92A0-9EF4CC2071B9}" srcOrd="2" destOrd="0" presId="urn:microsoft.com/office/officeart/2005/8/layout/h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A21A90-E1B1-1F47-93B3-A40F04A40FED}">
      <dsp:nvSpPr>
        <dsp:cNvPr id="0" name=""/>
        <dsp:cNvSpPr/>
      </dsp:nvSpPr>
      <dsp:spPr>
        <a:xfrm>
          <a:off x="-4943880" y="-757548"/>
          <a:ext cx="5888050" cy="5888050"/>
        </a:xfrm>
        <a:prstGeom prst="blockArc">
          <a:avLst>
            <a:gd name="adj1" fmla="val 18900000"/>
            <a:gd name="adj2" fmla="val 2700000"/>
            <a:gd name="adj3" fmla="val 367"/>
          </a:avLst>
        </a:prstGeom>
        <a:noFill/>
        <a:ln w="1905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725C4B-239E-A546-BEDF-58514BEE6159}">
      <dsp:nvSpPr>
        <dsp:cNvPr id="0" name=""/>
        <dsp:cNvSpPr/>
      </dsp:nvSpPr>
      <dsp:spPr>
        <a:xfrm>
          <a:off x="607246" y="437295"/>
          <a:ext cx="5830468" cy="87459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4206" tIns="66040" rIns="66040" bIns="6604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600" kern="1200" dirty="0" err="1"/>
            <a:t>What</a:t>
          </a:r>
          <a:r>
            <a:rPr lang="it-IT" sz="2600" kern="1200" dirty="0"/>
            <a:t> </a:t>
          </a:r>
          <a:r>
            <a:rPr lang="it-IT" sz="2600" kern="1200" dirty="0" err="1"/>
            <a:t>is</a:t>
          </a:r>
          <a:r>
            <a:rPr lang="it-IT" sz="2600" kern="1200" dirty="0"/>
            <a:t> ITINERIS US </a:t>
          </a:r>
          <a:r>
            <a:rPr lang="it-IT" sz="2600" kern="1200" dirty="0" err="1"/>
            <a:t>aimed</a:t>
          </a:r>
          <a:r>
            <a:rPr lang="it-IT" sz="2600" kern="1200" dirty="0"/>
            <a:t> </a:t>
          </a:r>
          <a:r>
            <a:rPr lang="it-IT" sz="2600" kern="1200" dirty="0" err="1"/>
            <a:t>at</a:t>
          </a:r>
          <a:r>
            <a:rPr lang="it-IT" sz="2600" kern="1200" dirty="0"/>
            <a:t>?</a:t>
          </a:r>
        </a:p>
      </dsp:txBody>
      <dsp:txXfrm>
        <a:off x="607246" y="437295"/>
        <a:ext cx="5830468" cy="874590"/>
      </dsp:txXfrm>
    </dsp:sp>
    <dsp:sp modelId="{B1D43469-E237-8644-844E-9D0905D9B72C}">
      <dsp:nvSpPr>
        <dsp:cNvPr id="0" name=""/>
        <dsp:cNvSpPr/>
      </dsp:nvSpPr>
      <dsp:spPr>
        <a:xfrm>
          <a:off x="60627" y="327971"/>
          <a:ext cx="1093238" cy="1093238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869CFA-DAA9-0E40-9106-AE2BB2DDB01E}">
      <dsp:nvSpPr>
        <dsp:cNvPr id="0" name=""/>
        <dsp:cNvSpPr/>
      </dsp:nvSpPr>
      <dsp:spPr>
        <a:xfrm>
          <a:off x="925160" y="1749181"/>
          <a:ext cx="5512554" cy="87459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4206" tIns="66040" rIns="66040" bIns="6604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600" kern="1200" dirty="0"/>
            <a:t>The </a:t>
          </a:r>
          <a:r>
            <a:rPr lang="it-IT" sz="2600" kern="1200" dirty="0" err="1"/>
            <a:t>methodological</a:t>
          </a:r>
          <a:r>
            <a:rPr lang="it-IT" sz="2600" kern="1200" dirty="0"/>
            <a:t> </a:t>
          </a:r>
          <a:r>
            <a:rPr lang="it-IT" sz="2600" kern="1200" dirty="0" err="1"/>
            <a:t>approach</a:t>
          </a:r>
          <a:endParaRPr lang="it-IT" sz="2600" kern="1200" dirty="0"/>
        </a:p>
      </dsp:txBody>
      <dsp:txXfrm>
        <a:off x="925160" y="1749181"/>
        <a:ext cx="5512554" cy="874590"/>
      </dsp:txXfrm>
    </dsp:sp>
    <dsp:sp modelId="{E619AA2F-D17B-0840-AF5E-27D0BC40B40A}">
      <dsp:nvSpPr>
        <dsp:cNvPr id="0" name=""/>
        <dsp:cNvSpPr/>
      </dsp:nvSpPr>
      <dsp:spPr>
        <a:xfrm>
          <a:off x="378541" y="1639857"/>
          <a:ext cx="1093238" cy="1093238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BF77E1-C25B-9242-AA3C-D20C04E237F3}">
      <dsp:nvSpPr>
        <dsp:cNvPr id="0" name=""/>
        <dsp:cNvSpPr/>
      </dsp:nvSpPr>
      <dsp:spPr>
        <a:xfrm>
          <a:off x="607246" y="3061067"/>
          <a:ext cx="5830468" cy="87459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4206" tIns="66040" rIns="66040" bIns="6604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600" kern="1200" dirty="0"/>
            <a:t>First </a:t>
          </a:r>
          <a:r>
            <a:rPr lang="it-IT" sz="2600" kern="1200" dirty="0" err="1"/>
            <a:t>outcomes</a:t>
          </a:r>
          <a:r>
            <a:rPr lang="it-IT" sz="2600" kern="1200" dirty="0"/>
            <a:t> and future </a:t>
          </a:r>
          <a:r>
            <a:rPr lang="it-IT" sz="2600" kern="1200" dirty="0" err="1"/>
            <a:t>perspectives</a:t>
          </a:r>
          <a:endParaRPr lang="it-IT" sz="2600" kern="1200" dirty="0"/>
        </a:p>
      </dsp:txBody>
      <dsp:txXfrm>
        <a:off x="607246" y="3061067"/>
        <a:ext cx="5830468" cy="874590"/>
      </dsp:txXfrm>
    </dsp:sp>
    <dsp:sp modelId="{FF53F434-6B72-AD49-A4B9-C9A201918012}">
      <dsp:nvSpPr>
        <dsp:cNvPr id="0" name=""/>
        <dsp:cNvSpPr/>
      </dsp:nvSpPr>
      <dsp:spPr>
        <a:xfrm>
          <a:off x="60627" y="2951743"/>
          <a:ext cx="1093238" cy="1093238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38086E-0CC4-8749-A558-E97A3E706AC5}">
      <dsp:nvSpPr>
        <dsp:cNvPr id="0" name=""/>
        <dsp:cNvSpPr/>
      </dsp:nvSpPr>
      <dsp:spPr>
        <a:xfrm>
          <a:off x="1800" y="0"/>
          <a:ext cx="1887041" cy="5168087"/>
        </a:xfrm>
        <a:prstGeom prst="roundRect">
          <a:avLst>
            <a:gd name="adj" fmla="val 10000"/>
          </a:avLst>
        </a:prstGeom>
        <a:solidFill>
          <a:schemeClr val="accent4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dirty="0" err="1"/>
            <a:t>Transparent</a:t>
          </a:r>
          <a:r>
            <a:rPr lang="it-IT" sz="2000" kern="1200" dirty="0"/>
            <a:t> and inclusive access</a:t>
          </a:r>
        </a:p>
      </dsp:txBody>
      <dsp:txXfrm>
        <a:off x="1800" y="2067234"/>
        <a:ext cx="1887041" cy="2067234"/>
      </dsp:txXfrm>
    </dsp:sp>
    <dsp:sp modelId="{BAC48437-F7A7-5441-B061-C1B7AA14588D}">
      <dsp:nvSpPr>
        <dsp:cNvPr id="0" name=""/>
        <dsp:cNvSpPr/>
      </dsp:nvSpPr>
      <dsp:spPr>
        <a:xfrm>
          <a:off x="84834" y="310085"/>
          <a:ext cx="1720972" cy="1720972"/>
        </a:xfrm>
        <a:prstGeom prst="ellipse">
          <a:avLst/>
        </a:prstGeom>
        <a:blipFill>
          <a:blip xmlns:r="http://schemas.openxmlformats.org/officeDocument/2006/relationships" r:embed="rId1"/>
          <a:srcRect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E35B4A-092B-A14A-886F-B365BBC972F9}">
      <dsp:nvSpPr>
        <dsp:cNvPr id="0" name=""/>
        <dsp:cNvSpPr/>
      </dsp:nvSpPr>
      <dsp:spPr>
        <a:xfrm>
          <a:off x="1945452" y="0"/>
          <a:ext cx="1887041" cy="5168087"/>
        </a:xfrm>
        <a:prstGeom prst="roundRect">
          <a:avLst>
            <a:gd name="adj" fmla="val 10000"/>
          </a:avLst>
        </a:prstGeom>
        <a:solidFill>
          <a:schemeClr val="accent4">
            <a:alpha val="90000"/>
            <a:hueOff val="0"/>
            <a:satOff val="0"/>
            <a:lumOff val="0"/>
            <a:alphaOff val="-13333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dirty="0" err="1"/>
            <a:t>Continous</a:t>
          </a:r>
          <a:r>
            <a:rPr lang="it-IT" sz="2000" kern="1200" dirty="0"/>
            <a:t> </a:t>
          </a:r>
          <a:r>
            <a:rPr lang="it-IT" sz="2000" kern="1200" dirty="0" err="1"/>
            <a:t>Dialogue</a:t>
          </a:r>
          <a:r>
            <a:rPr lang="it-IT" sz="2000" kern="1200" dirty="0"/>
            <a:t> and feedback</a:t>
          </a:r>
        </a:p>
      </dsp:txBody>
      <dsp:txXfrm>
        <a:off x="1945452" y="2067234"/>
        <a:ext cx="1887041" cy="2067234"/>
      </dsp:txXfrm>
    </dsp:sp>
    <dsp:sp modelId="{F2137280-2191-0549-A1AD-E8D0D346E6FC}">
      <dsp:nvSpPr>
        <dsp:cNvPr id="0" name=""/>
        <dsp:cNvSpPr/>
      </dsp:nvSpPr>
      <dsp:spPr>
        <a:xfrm>
          <a:off x="2028487" y="310085"/>
          <a:ext cx="1720972" cy="1720972"/>
        </a:xfrm>
        <a:prstGeom prst="ellipse">
          <a:avLst/>
        </a:prstGeom>
        <a:blipFill>
          <a:blip xmlns:r="http://schemas.openxmlformats.org/officeDocument/2006/relationships" r:embed="rId2"/>
          <a:srcRect/>
          <a:stretch>
            <a:fillRect l="-41000" r="-41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39C4EC-BFBE-8544-902D-0CFC4C9507BC}">
      <dsp:nvSpPr>
        <dsp:cNvPr id="0" name=""/>
        <dsp:cNvSpPr/>
      </dsp:nvSpPr>
      <dsp:spPr>
        <a:xfrm>
          <a:off x="3889105" y="0"/>
          <a:ext cx="1887041" cy="5168087"/>
        </a:xfrm>
        <a:prstGeom prst="roundRect">
          <a:avLst>
            <a:gd name="adj" fmla="val 10000"/>
          </a:avLst>
        </a:prstGeom>
        <a:solidFill>
          <a:schemeClr val="accent4">
            <a:alpha val="90000"/>
            <a:hueOff val="0"/>
            <a:satOff val="0"/>
            <a:lumOff val="0"/>
            <a:alphaOff val="-26667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dirty="0"/>
            <a:t>Training and FAIR data practices</a:t>
          </a:r>
        </a:p>
      </dsp:txBody>
      <dsp:txXfrm>
        <a:off x="3889105" y="2067234"/>
        <a:ext cx="1887041" cy="2067234"/>
      </dsp:txXfrm>
    </dsp:sp>
    <dsp:sp modelId="{8562D7EB-18C3-CA42-B8F2-0960EC33212C}">
      <dsp:nvSpPr>
        <dsp:cNvPr id="0" name=""/>
        <dsp:cNvSpPr/>
      </dsp:nvSpPr>
      <dsp:spPr>
        <a:xfrm>
          <a:off x="3972139" y="310085"/>
          <a:ext cx="1720972" cy="1720972"/>
        </a:xfrm>
        <a:prstGeom prst="ellipse">
          <a:avLst/>
        </a:prstGeom>
        <a:blipFill dpi="0" rotWithShape="1">
          <a:blip xmlns:r="http://schemas.openxmlformats.org/officeDocument/2006/relationships" r:embed="rId3"/>
          <a:srcRect/>
          <a:stretch>
            <a:fillRect r="-5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FA692D-62D9-4344-8B1C-271EBEAB61DB}">
      <dsp:nvSpPr>
        <dsp:cNvPr id="0" name=""/>
        <dsp:cNvSpPr/>
      </dsp:nvSpPr>
      <dsp:spPr>
        <a:xfrm>
          <a:off x="5832758" y="0"/>
          <a:ext cx="1887041" cy="5168087"/>
        </a:xfrm>
        <a:prstGeom prst="roundRect">
          <a:avLst>
            <a:gd name="adj" fmla="val 10000"/>
          </a:avLst>
        </a:prstGeom>
        <a:solidFill>
          <a:schemeClr val="accent4">
            <a:alpha val="90000"/>
            <a:hueOff val="0"/>
            <a:satOff val="0"/>
            <a:lumOff val="0"/>
            <a:alphaOff val="-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dirty="0" err="1"/>
            <a:t>Growth</a:t>
          </a:r>
          <a:r>
            <a:rPr lang="it-IT" sz="2000" kern="1200" dirty="0"/>
            <a:t> and </a:t>
          </a:r>
          <a:r>
            <a:rPr lang="it-IT" sz="2000" kern="1200" dirty="0" err="1"/>
            <a:t>diversification</a:t>
          </a:r>
          <a:r>
            <a:rPr lang="it-IT" sz="2000" kern="1200" dirty="0"/>
            <a:t> of  the user community</a:t>
          </a:r>
        </a:p>
      </dsp:txBody>
      <dsp:txXfrm>
        <a:off x="5832758" y="2067234"/>
        <a:ext cx="1887041" cy="2067234"/>
      </dsp:txXfrm>
    </dsp:sp>
    <dsp:sp modelId="{A42B10CF-D048-1346-8B9C-91D563D9563D}">
      <dsp:nvSpPr>
        <dsp:cNvPr id="0" name=""/>
        <dsp:cNvSpPr/>
      </dsp:nvSpPr>
      <dsp:spPr>
        <a:xfrm>
          <a:off x="5904003" y="288005"/>
          <a:ext cx="1720972" cy="1720972"/>
        </a:xfrm>
        <a:prstGeom prst="ellipse">
          <a:avLst/>
        </a:prstGeom>
        <a:blipFill dpi="0" rotWithShape="1">
          <a:blip xmlns:r="http://schemas.openxmlformats.org/officeDocument/2006/relationships" r:embed="rId4"/>
          <a:srcRect/>
          <a:stretch>
            <a:fillRect l="-5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479D02-D248-5B46-B932-9A9EC2EED2E6}">
      <dsp:nvSpPr>
        <dsp:cNvPr id="0" name=""/>
        <dsp:cNvSpPr/>
      </dsp:nvSpPr>
      <dsp:spPr>
        <a:xfrm>
          <a:off x="308863" y="4134469"/>
          <a:ext cx="7103872" cy="775213"/>
        </a:xfrm>
        <a:prstGeom prst="leftRightArrow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DCCFF9-74B2-7D43-80B7-4E10C95E7577}">
      <dsp:nvSpPr>
        <dsp:cNvPr id="0" name=""/>
        <dsp:cNvSpPr/>
      </dsp:nvSpPr>
      <dsp:spPr>
        <a:xfrm>
          <a:off x="7259310" y="5138864"/>
          <a:ext cx="85791" cy="8579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3E641F-35F2-BF4C-89EA-14503ABF5CC7}">
      <dsp:nvSpPr>
        <dsp:cNvPr id="0" name=""/>
        <dsp:cNvSpPr/>
      </dsp:nvSpPr>
      <dsp:spPr>
        <a:xfrm>
          <a:off x="7076747" y="5217141"/>
          <a:ext cx="85791" cy="8579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9FB329-08A3-4842-9215-407E56635ACC}">
      <dsp:nvSpPr>
        <dsp:cNvPr id="0" name=""/>
        <dsp:cNvSpPr/>
      </dsp:nvSpPr>
      <dsp:spPr>
        <a:xfrm>
          <a:off x="6890751" y="5283799"/>
          <a:ext cx="85791" cy="8579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C0403A-DF76-BE4C-AE60-A715D75E22E8}">
      <dsp:nvSpPr>
        <dsp:cNvPr id="0" name=""/>
        <dsp:cNvSpPr/>
      </dsp:nvSpPr>
      <dsp:spPr>
        <a:xfrm>
          <a:off x="6702011" y="5338226"/>
          <a:ext cx="85791" cy="8579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0509A0-A734-7648-B4D4-F468CABFF77D}">
      <dsp:nvSpPr>
        <dsp:cNvPr id="0" name=""/>
        <dsp:cNvSpPr/>
      </dsp:nvSpPr>
      <dsp:spPr>
        <a:xfrm>
          <a:off x="6511211" y="5380422"/>
          <a:ext cx="85791" cy="8579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F5965D-B6D5-954D-A4CA-56D4EFC77CAB}">
      <dsp:nvSpPr>
        <dsp:cNvPr id="0" name=""/>
        <dsp:cNvSpPr/>
      </dsp:nvSpPr>
      <dsp:spPr>
        <a:xfrm>
          <a:off x="8295669" y="4405629"/>
          <a:ext cx="85791" cy="8579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838235-05F0-D841-90FB-39B60C858668}">
      <dsp:nvSpPr>
        <dsp:cNvPr id="0" name=""/>
        <dsp:cNvSpPr/>
      </dsp:nvSpPr>
      <dsp:spPr>
        <a:xfrm>
          <a:off x="8143303" y="4551175"/>
          <a:ext cx="85791" cy="8579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D8C72C3-F9F9-AF48-8825-08B51C64C153}">
      <dsp:nvSpPr>
        <dsp:cNvPr id="0" name=""/>
        <dsp:cNvSpPr/>
      </dsp:nvSpPr>
      <dsp:spPr>
        <a:xfrm>
          <a:off x="8957291" y="3541525"/>
          <a:ext cx="85791" cy="8579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E138D8-01BC-FD4F-8841-0CB8A380C41C}">
      <dsp:nvSpPr>
        <dsp:cNvPr id="0" name=""/>
        <dsp:cNvSpPr/>
      </dsp:nvSpPr>
      <dsp:spPr>
        <a:xfrm>
          <a:off x="9405464" y="2519644"/>
          <a:ext cx="85791" cy="8579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9116C0-EF9C-D34C-A4A3-29A946D2F5FF}">
      <dsp:nvSpPr>
        <dsp:cNvPr id="0" name=""/>
        <dsp:cNvSpPr/>
      </dsp:nvSpPr>
      <dsp:spPr>
        <a:xfrm>
          <a:off x="9618913" y="1455567"/>
          <a:ext cx="85791" cy="8579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7187E4-0022-AC48-8CEE-D52FF96F5B09}">
      <dsp:nvSpPr>
        <dsp:cNvPr id="0" name=""/>
        <dsp:cNvSpPr/>
      </dsp:nvSpPr>
      <dsp:spPr>
        <a:xfrm>
          <a:off x="9432917" y="190904"/>
          <a:ext cx="85791" cy="8579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F68CE4-1503-0144-A3C9-852A61B07C92}">
      <dsp:nvSpPr>
        <dsp:cNvPr id="0" name=""/>
        <dsp:cNvSpPr/>
      </dsp:nvSpPr>
      <dsp:spPr>
        <a:xfrm>
          <a:off x="9559888" y="88778"/>
          <a:ext cx="85791" cy="8579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426154-D95E-3542-AC4B-5D0512A4E3C8}">
      <dsp:nvSpPr>
        <dsp:cNvPr id="0" name=""/>
        <dsp:cNvSpPr/>
      </dsp:nvSpPr>
      <dsp:spPr>
        <a:xfrm>
          <a:off x="9687546" y="-13348"/>
          <a:ext cx="85791" cy="8579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D611E2-C5C0-5A46-A498-DFBDF579C480}">
      <dsp:nvSpPr>
        <dsp:cNvPr id="0" name=""/>
        <dsp:cNvSpPr/>
      </dsp:nvSpPr>
      <dsp:spPr>
        <a:xfrm>
          <a:off x="9814517" y="88778"/>
          <a:ext cx="85791" cy="8579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A7E7C2-7CD2-804C-8BE2-4771B1E19E79}">
      <dsp:nvSpPr>
        <dsp:cNvPr id="0" name=""/>
        <dsp:cNvSpPr/>
      </dsp:nvSpPr>
      <dsp:spPr>
        <a:xfrm>
          <a:off x="9941488" y="190904"/>
          <a:ext cx="85791" cy="8579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A14FF2-211F-4B41-9BA2-6026C1A95803}">
      <dsp:nvSpPr>
        <dsp:cNvPr id="0" name=""/>
        <dsp:cNvSpPr/>
      </dsp:nvSpPr>
      <dsp:spPr>
        <a:xfrm>
          <a:off x="9687546" y="201912"/>
          <a:ext cx="85791" cy="8579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225490-87DC-7741-A290-8824407F23E3}">
      <dsp:nvSpPr>
        <dsp:cNvPr id="0" name=""/>
        <dsp:cNvSpPr/>
      </dsp:nvSpPr>
      <dsp:spPr>
        <a:xfrm>
          <a:off x="9687546" y="417174"/>
          <a:ext cx="85791" cy="8579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87C8FB-1C8D-AE4D-ABBF-1A1E311ACE24}">
      <dsp:nvSpPr>
        <dsp:cNvPr id="0" name=""/>
        <dsp:cNvSpPr/>
      </dsp:nvSpPr>
      <dsp:spPr>
        <a:xfrm>
          <a:off x="6082521" y="5436458"/>
          <a:ext cx="9763328" cy="69227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1656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kern="1200" dirty="0"/>
            <a:t>Mapping &amp; Strategic </a:t>
          </a:r>
          <a:r>
            <a:rPr lang="it-IT" sz="2800" kern="1200" dirty="0" err="1"/>
            <a:t>Classification</a:t>
          </a:r>
          <a:r>
            <a:rPr lang="it-IT" sz="2800" kern="1200" dirty="0"/>
            <a:t> of </a:t>
          </a:r>
          <a:r>
            <a:rPr lang="it-IT" sz="2800" kern="1200" dirty="0" err="1"/>
            <a:t>Potential</a:t>
          </a:r>
          <a:r>
            <a:rPr lang="it-IT" sz="2800" kern="1200" dirty="0"/>
            <a:t> Users</a:t>
          </a:r>
        </a:p>
      </dsp:txBody>
      <dsp:txXfrm>
        <a:off x="6116315" y="5470252"/>
        <a:ext cx="9695740" cy="624689"/>
      </dsp:txXfrm>
    </dsp:sp>
    <dsp:sp modelId="{6822026E-ADA2-A947-96F9-08C23049495F}">
      <dsp:nvSpPr>
        <dsp:cNvPr id="0" name=""/>
        <dsp:cNvSpPr/>
      </dsp:nvSpPr>
      <dsp:spPr>
        <a:xfrm>
          <a:off x="5555497" y="5048139"/>
          <a:ext cx="857912" cy="857988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204BC9-3CB8-4C6D-8420-5F4E3D2B27DB}">
      <dsp:nvSpPr>
        <dsp:cNvPr id="0" name=""/>
        <dsp:cNvSpPr/>
      </dsp:nvSpPr>
      <dsp:spPr>
        <a:xfrm>
          <a:off x="7787022" y="4567840"/>
          <a:ext cx="8058827" cy="861315"/>
        </a:xfrm>
        <a:prstGeom prst="roundRect">
          <a:avLst/>
        </a:prstGeom>
        <a:solidFill>
          <a:srgbClr val="3EAA4A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1656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kern="1200" dirty="0"/>
            <a:t>Good Practices &amp; </a:t>
          </a:r>
          <a:r>
            <a:rPr lang="it-IT" sz="2800" kern="1200" dirty="0" err="1"/>
            <a:t>Process</a:t>
          </a:r>
          <a:r>
            <a:rPr lang="it-IT" sz="2800" kern="1200" dirty="0"/>
            <a:t> </a:t>
          </a:r>
          <a:r>
            <a:rPr lang="it-IT" sz="2800" kern="1200" dirty="0" err="1"/>
            <a:t>Harmonization</a:t>
          </a:r>
          <a:endParaRPr lang="it-IT" sz="2800" kern="1200" dirty="0"/>
        </a:p>
      </dsp:txBody>
      <dsp:txXfrm>
        <a:off x="7829068" y="4609886"/>
        <a:ext cx="7974735" cy="777223"/>
      </dsp:txXfrm>
    </dsp:sp>
    <dsp:sp modelId="{ECB854DC-8D0C-9843-AE91-1B68AAD99D93}">
      <dsp:nvSpPr>
        <dsp:cNvPr id="0" name=""/>
        <dsp:cNvSpPr/>
      </dsp:nvSpPr>
      <dsp:spPr>
        <a:xfrm>
          <a:off x="7329659" y="4458004"/>
          <a:ext cx="857912" cy="857988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7000" r="-47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8857D9-F379-4E92-9F99-DB549550B11A}">
      <dsp:nvSpPr>
        <dsp:cNvPr id="0" name=""/>
        <dsp:cNvSpPr/>
      </dsp:nvSpPr>
      <dsp:spPr>
        <a:xfrm>
          <a:off x="8893601" y="3611794"/>
          <a:ext cx="6930450" cy="867519"/>
        </a:xfrm>
        <a:prstGeom prst="roundRect">
          <a:avLst/>
        </a:prstGeom>
        <a:solidFill>
          <a:schemeClr val="accent2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1656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kern="1200" dirty="0" err="1"/>
            <a:t>Enhance</a:t>
          </a:r>
          <a:r>
            <a:rPr lang="it-IT" sz="2800" kern="1200" dirty="0"/>
            <a:t> Access &amp; Support</a:t>
          </a:r>
        </a:p>
      </dsp:txBody>
      <dsp:txXfrm>
        <a:off x="8935950" y="3654143"/>
        <a:ext cx="6845752" cy="782821"/>
      </dsp:txXfrm>
    </dsp:sp>
    <dsp:sp modelId="{243DFA7D-4A53-C046-83B6-966C760207C0}">
      <dsp:nvSpPr>
        <dsp:cNvPr id="0" name=""/>
        <dsp:cNvSpPr/>
      </dsp:nvSpPr>
      <dsp:spPr>
        <a:xfrm>
          <a:off x="8232440" y="3574330"/>
          <a:ext cx="857912" cy="857988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9B4A940-8494-4AC5-9659-8C4A454FD6B1}">
      <dsp:nvSpPr>
        <dsp:cNvPr id="0" name=""/>
        <dsp:cNvSpPr/>
      </dsp:nvSpPr>
      <dsp:spPr>
        <a:xfrm>
          <a:off x="9311848" y="2580651"/>
          <a:ext cx="6512160" cy="918211"/>
        </a:xfrm>
        <a:prstGeom prst="roundRect">
          <a:avLst/>
        </a:prstGeom>
        <a:solidFill>
          <a:srgbClr val="00B0F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1656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kern="1200" dirty="0" err="1"/>
            <a:t>Attract</a:t>
          </a:r>
          <a:r>
            <a:rPr lang="it-IT" sz="2800" kern="1200" dirty="0"/>
            <a:t> New Users (</a:t>
          </a:r>
          <a:r>
            <a:rPr lang="it-IT" sz="2800" kern="1200" dirty="0" err="1"/>
            <a:t>Enlarged</a:t>
          </a:r>
          <a:r>
            <a:rPr lang="it-IT" sz="2800" kern="1200" dirty="0"/>
            <a:t> User Community)</a:t>
          </a:r>
        </a:p>
      </dsp:txBody>
      <dsp:txXfrm>
        <a:off x="9356671" y="2625474"/>
        <a:ext cx="6422514" cy="828565"/>
      </dsp:txXfrm>
    </dsp:sp>
    <dsp:sp modelId="{A0ED9BE0-2E3B-604E-8F5F-EC7F6CE86FDE}">
      <dsp:nvSpPr>
        <dsp:cNvPr id="0" name=""/>
        <dsp:cNvSpPr/>
      </dsp:nvSpPr>
      <dsp:spPr>
        <a:xfrm>
          <a:off x="8732518" y="2606876"/>
          <a:ext cx="857912" cy="857988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B5BDD7-1478-46B0-B87C-750CB35DF1D4}">
      <dsp:nvSpPr>
        <dsp:cNvPr id="0" name=""/>
        <dsp:cNvSpPr/>
      </dsp:nvSpPr>
      <dsp:spPr>
        <a:xfrm>
          <a:off x="9708698" y="1633667"/>
          <a:ext cx="6137151" cy="887863"/>
        </a:xfrm>
        <a:prstGeom prst="roundRect">
          <a:avLst/>
        </a:prstGeom>
        <a:solidFill>
          <a:schemeClr val="accent5">
            <a:lumMod val="60000"/>
            <a:lumOff val="40000"/>
          </a:schemeClr>
        </a:solidFill>
        <a:ln w="1905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7634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kern="1200" dirty="0" err="1">
              <a:solidFill>
                <a:prstClr val="white"/>
              </a:solidFill>
              <a:latin typeface="Aptos" panose="02110004020202020204"/>
              <a:ea typeface="+mn-ea"/>
              <a:cs typeface="+mn-cs"/>
            </a:rPr>
            <a:t>Expand</a:t>
          </a:r>
          <a:r>
            <a:rPr lang="it-IT" sz="2800" kern="1200" dirty="0">
              <a:solidFill>
                <a:prstClr val="white"/>
              </a:solidFill>
              <a:latin typeface="Aptos" panose="02110004020202020204"/>
              <a:ea typeface="+mn-ea"/>
              <a:cs typeface="+mn-cs"/>
            </a:rPr>
            <a:t> </a:t>
          </a:r>
          <a:r>
            <a:rPr lang="it-IT" sz="2800" kern="1200" dirty="0" err="1">
              <a:solidFill>
                <a:prstClr val="white"/>
              </a:solidFill>
              <a:latin typeface="Aptos" panose="02110004020202020204"/>
              <a:ea typeface="+mn-ea"/>
              <a:cs typeface="+mn-cs"/>
            </a:rPr>
            <a:t>Competencies</a:t>
          </a:r>
          <a:r>
            <a:rPr lang="it-IT" sz="2800" kern="1200" dirty="0">
              <a:solidFill>
                <a:prstClr val="white"/>
              </a:solidFill>
              <a:latin typeface="Aptos" panose="02110004020202020204"/>
              <a:ea typeface="+mn-ea"/>
              <a:cs typeface="+mn-cs"/>
            </a:rPr>
            <a:t> &amp; Skills  (</a:t>
          </a:r>
          <a:r>
            <a:rPr lang="it-IT" sz="2800" kern="1200" dirty="0" err="1">
              <a:solidFill>
                <a:prstClr val="white"/>
              </a:solidFill>
              <a:latin typeface="Aptos" panose="02110004020202020204"/>
              <a:ea typeface="+mn-ea"/>
              <a:cs typeface="+mn-cs"/>
            </a:rPr>
            <a:t>Broaden</a:t>
          </a:r>
          <a:r>
            <a:rPr lang="it-IT" sz="2800" kern="1200" dirty="0">
              <a:solidFill>
                <a:prstClr val="white"/>
              </a:solidFill>
              <a:latin typeface="Aptos" panose="02110004020202020204"/>
              <a:ea typeface="+mn-ea"/>
              <a:cs typeface="+mn-cs"/>
            </a:rPr>
            <a:t> knowledge)</a:t>
          </a:r>
        </a:p>
      </dsp:txBody>
      <dsp:txXfrm>
        <a:off x="9752040" y="1677009"/>
        <a:ext cx="6050467" cy="801179"/>
      </dsp:txXfrm>
    </dsp:sp>
    <dsp:sp modelId="{CF6D7EBE-BBF2-0C46-868B-C444D74250E7}">
      <dsp:nvSpPr>
        <dsp:cNvPr id="0" name=""/>
        <dsp:cNvSpPr/>
      </dsp:nvSpPr>
      <dsp:spPr>
        <a:xfrm>
          <a:off x="9072937" y="1564814"/>
          <a:ext cx="857912" cy="857988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0" r="-40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D1405A-B301-4767-8B37-CBDA51B16456}">
      <dsp:nvSpPr>
        <dsp:cNvPr id="0" name=""/>
        <dsp:cNvSpPr/>
      </dsp:nvSpPr>
      <dsp:spPr>
        <a:xfrm>
          <a:off x="9772498" y="536308"/>
          <a:ext cx="6073351" cy="1062103"/>
        </a:xfrm>
        <a:prstGeom prst="roundRect">
          <a:avLst/>
        </a:prstGeom>
        <a:solidFill>
          <a:srgbClr val="F71525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1656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kern="1200" dirty="0"/>
            <a:t>Foster Innovation-</a:t>
          </a:r>
          <a:r>
            <a:rPr lang="it-IT" sz="2800" kern="1200" dirty="0" err="1"/>
            <a:t>oriented</a:t>
          </a:r>
          <a:r>
            <a:rPr lang="it-IT" sz="2800" kern="1200" dirty="0"/>
            <a:t> RI </a:t>
          </a:r>
          <a:r>
            <a:rPr lang="it-IT" sz="2800" kern="1200" dirty="0" err="1"/>
            <a:t>Ecosystem</a:t>
          </a:r>
          <a:endParaRPr lang="it-IT" sz="2800" kern="1200" dirty="0"/>
        </a:p>
      </dsp:txBody>
      <dsp:txXfrm>
        <a:off x="9824346" y="588156"/>
        <a:ext cx="5969655" cy="958407"/>
      </dsp:txXfrm>
    </dsp:sp>
    <dsp:sp modelId="{B57B0F73-BEA6-3A44-8E04-BB49FEB5568B}">
      <dsp:nvSpPr>
        <dsp:cNvPr id="0" name=""/>
        <dsp:cNvSpPr/>
      </dsp:nvSpPr>
      <dsp:spPr>
        <a:xfrm>
          <a:off x="9258246" y="539875"/>
          <a:ext cx="857912" cy="857988"/>
        </a:xfrm>
        <a:prstGeom prst="ellipse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98F95F-F14E-4653-98AA-2F2F20D8F72E}">
      <dsp:nvSpPr>
        <dsp:cNvPr id="0" name=""/>
        <dsp:cNvSpPr/>
      </dsp:nvSpPr>
      <dsp:spPr>
        <a:xfrm rot="16200000">
          <a:off x="-1476414" y="2430814"/>
          <a:ext cx="3654076" cy="5528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487594" bIns="0" numCol="1" spcCol="1270" anchor="t" anchorCtr="0">
          <a:noAutofit/>
        </a:bodyPr>
        <a:lstStyle/>
        <a:p>
          <a:pPr marL="0" lvl="0" indent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dirty="0"/>
            <a:t>USER COMMUNITY</a:t>
          </a:r>
        </a:p>
      </dsp:txBody>
      <dsp:txXfrm>
        <a:off x="-1476414" y="2430814"/>
        <a:ext cx="3654076" cy="552862"/>
      </dsp:txXfrm>
    </dsp:sp>
    <dsp:sp modelId="{D82D364D-468D-4D2F-8198-45916E50B954}">
      <dsp:nvSpPr>
        <dsp:cNvPr id="0" name=""/>
        <dsp:cNvSpPr/>
      </dsp:nvSpPr>
      <dsp:spPr>
        <a:xfrm>
          <a:off x="627054" y="880207"/>
          <a:ext cx="2753840" cy="365407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487594" rIns="199136" bIns="199136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2200" kern="1200" dirty="0"/>
            <a:t>Surveys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2200" kern="1200" dirty="0"/>
            <a:t>Desk </a:t>
          </a:r>
          <a:r>
            <a:rPr lang="it-IT" sz="2200" kern="1200" dirty="0" err="1"/>
            <a:t>research</a:t>
          </a:r>
          <a:endParaRPr lang="it-IT" sz="22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2200" kern="1200" dirty="0" err="1"/>
            <a:t>Current</a:t>
          </a:r>
          <a:r>
            <a:rPr lang="it-IT" sz="2200" kern="1200" dirty="0"/>
            <a:t> &amp; </a:t>
          </a:r>
          <a:r>
            <a:rPr lang="it-IT" sz="2200" kern="1200" dirty="0" err="1"/>
            <a:t>potential</a:t>
          </a:r>
          <a:r>
            <a:rPr lang="it-IT" sz="2200" kern="1200" dirty="0"/>
            <a:t> communities (</a:t>
          </a:r>
          <a:r>
            <a:rPr lang="it-IT" sz="2200" kern="1200" dirty="0" err="1"/>
            <a:t>academia</a:t>
          </a:r>
          <a:r>
            <a:rPr lang="it-IT" sz="2200" kern="1200" dirty="0"/>
            <a:t>, </a:t>
          </a:r>
          <a:r>
            <a:rPr lang="it-IT" sz="2200" kern="1200" dirty="0" err="1"/>
            <a:t>industry</a:t>
          </a:r>
          <a:r>
            <a:rPr lang="it-IT" sz="2200" kern="1200" dirty="0"/>
            <a:t>, public </a:t>
          </a:r>
          <a:r>
            <a:rPr lang="it-IT" sz="2200" kern="1200" dirty="0" err="1"/>
            <a:t>authorities</a:t>
          </a:r>
          <a:r>
            <a:rPr lang="it-IT" sz="2200" kern="1200" dirty="0"/>
            <a:t>, </a:t>
          </a:r>
          <a:r>
            <a:rPr lang="it-IT" sz="2200" kern="1200" dirty="0" err="1"/>
            <a:t>civil</a:t>
          </a:r>
          <a:r>
            <a:rPr lang="it-IT" sz="2200" kern="1200" dirty="0"/>
            <a:t> society)</a:t>
          </a:r>
        </a:p>
      </dsp:txBody>
      <dsp:txXfrm>
        <a:off x="627054" y="880207"/>
        <a:ext cx="2753840" cy="3654076"/>
      </dsp:txXfrm>
    </dsp:sp>
    <dsp:sp modelId="{5B58C639-3642-43FC-BD16-4578758CF604}">
      <dsp:nvSpPr>
        <dsp:cNvPr id="0" name=""/>
        <dsp:cNvSpPr/>
      </dsp:nvSpPr>
      <dsp:spPr>
        <a:xfrm>
          <a:off x="74192" y="150429"/>
          <a:ext cx="1105724" cy="110572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C8DB5E-D8DB-4CB6-A596-C140DBF7F4FC}">
      <dsp:nvSpPr>
        <dsp:cNvPr id="0" name=""/>
        <dsp:cNvSpPr/>
      </dsp:nvSpPr>
      <dsp:spPr>
        <a:xfrm rot="16200000">
          <a:off x="2561047" y="2430814"/>
          <a:ext cx="3654076" cy="5528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487594" bIns="0" numCol="1" spcCol="1270" anchor="t" anchorCtr="0">
          <a:noAutofit/>
        </a:bodyPr>
        <a:lstStyle/>
        <a:p>
          <a:pPr marL="0" lvl="0" indent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dirty="0"/>
            <a:t>PROCESS HARMONIZATION</a:t>
          </a:r>
        </a:p>
      </dsp:txBody>
      <dsp:txXfrm>
        <a:off x="2561047" y="2430814"/>
        <a:ext cx="3654076" cy="552862"/>
      </dsp:txXfrm>
    </dsp:sp>
    <dsp:sp modelId="{30C321F0-875C-44BB-A3D6-41D1C3886AA3}">
      <dsp:nvSpPr>
        <dsp:cNvPr id="0" name=""/>
        <dsp:cNvSpPr/>
      </dsp:nvSpPr>
      <dsp:spPr>
        <a:xfrm>
          <a:off x="4664516" y="880207"/>
          <a:ext cx="2753840" cy="3654076"/>
        </a:xfrm>
        <a:prstGeom prst="rect">
          <a:avLst/>
        </a:prstGeom>
        <a:solidFill>
          <a:srgbClr val="3EAA4A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487594" rIns="199136" bIns="199136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2200" kern="1200" dirty="0"/>
            <a:t>Common standards for access &amp; services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2200" kern="1200" dirty="0" err="1"/>
            <a:t>Addressing</a:t>
          </a:r>
          <a:r>
            <a:rPr lang="it-IT" sz="2200" kern="1200" dirty="0"/>
            <a:t> </a:t>
          </a:r>
          <a:r>
            <a:rPr lang="it-IT" sz="2200" kern="1200" dirty="0" err="1"/>
            <a:t>heterogeneous</a:t>
          </a:r>
          <a:r>
            <a:rPr lang="it-IT" sz="2200" kern="1200" dirty="0"/>
            <a:t> </a:t>
          </a:r>
          <a:r>
            <a:rPr lang="it-IT" sz="2200" kern="1200" dirty="0" err="1"/>
            <a:t>maturity</a:t>
          </a:r>
          <a:r>
            <a:rPr lang="it-IT" sz="2200" kern="1200" dirty="0"/>
            <a:t> </a:t>
          </a:r>
          <a:r>
            <a:rPr lang="it-IT" sz="2200" kern="1200" dirty="0" err="1"/>
            <a:t>levels</a:t>
          </a:r>
          <a:endParaRPr lang="it-IT" sz="2200" kern="1200" dirty="0"/>
        </a:p>
      </dsp:txBody>
      <dsp:txXfrm>
        <a:off x="4664516" y="880207"/>
        <a:ext cx="2753840" cy="3654076"/>
      </dsp:txXfrm>
    </dsp:sp>
    <dsp:sp modelId="{8DE7BCBA-E5DC-4643-8757-0512CFB8563D}">
      <dsp:nvSpPr>
        <dsp:cNvPr id="0" name=""/>
        <dsp:cNvSpPr/>
      </dsp:nvSpPr>
      <dsp:spPr>
        <a:xfrm>
          <a:off x="4111654" y="150429"/>
          <a:ext cx="1105724" cy="1105724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7000" r="-47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77C3CC-BA9F-4EF1-8192-09FE4B6DB35C}">
      <dsp:nvSpPr>
        <dsp:cNvPr id="0" name=""/>
        <dsp:cNvSpPr/>
      </dsp:nvSpPr>
      <dsp:spPr>
        <a:xfrm rot="16200000">
          <a:off x="6598510" y="2430814"/>
          <a:ext cx="3654076" cy="5528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487594" bIns="0" numCol="1" spcCol="1270" anchor="t" anchorCtr="0">
          <a:noAutofit/>
        </a:bodyPr>
        <a:lstStyle/>
        <a:p>
          <a:pPr marL="0" lvl="0" indent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dirty="0"/>
            <a:t>USER ACCESS</a:t>
          </a:r>
        </a:p>
      </dsp:txBody>
      <dsp:txXfrm>
        <a:off x="6598510" y="2430814"/>
        <a:ext cx="3654076" cy="552862"/>
      </dsp:txXfrm>
    </dsp:sp>
    <dsp:sp modelId="{428B1033-AF87-4746-A949-23563E389B8A}">
      <dsp:nvSpPr>
        <dsp:cNvPr id="0" name=""/>
        <dsp:cNvSpPr/>
      </dsp:nvSpPr>
      <dsp:spPr>
        <a:xfrm>
          <a:off x="8701979" y="880207"/>
          <a:ext cx="2753840" cy="3654076"/>
        </a:xfrm>
        <a:prstGeom prst="rect">
          <a:avLst/>
        </a:prstGeom>
        <a:solidFill>
          <a:schemeClr val="accent2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487594" rIns="199136" bIns="199136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2200" kern="1200" dirty="0" err="1"/>
            <a:t>Simplified</a:t>
          </a:r>
          <a:r>
            <a:rPr lang="it-IT" sz="2200" kern="1200" dirty="0"/>
            <a:t> </a:t>
          </a:r>
          <a:r>
            <a:rPr lang="it-IT" sz="2200" kern="1200" dirty="0" err="1"/>
            <a:t>procedures</a:t>
          </a:r>
          <a:endParaRPr lang="it-IT" sz="22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2200" kern="1200" dirty="0" err="1"/>
            <a:t>Unified</a:t>
          </a:r>
          <a:r>
            <a:rPr lang="it-IT" sz="2200" kern="1200" dirty="0"/>
            <a:t> service </a:t>
          </a:r>
          <a:r>
            <a:rPr lang="it-IT" sz="2200" kern="1200" dirty="0" err="1"/>
            <a:t>catalogue</a:t>
          </a:r>
          <a:endParaRPr lang="it-IT" sz="22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2200" kern="1200" dirty="0" err="1"/>
            <a:t>Flexible</a:t>
          </a:r>
          <a:r>
            <a:rPr lang="it-IT" sz="2200" kern="1200" dirty="0"/>
            <a:t> </a:t>
          </a:r>
          <a:r>
            <a:rPr lang="it-IT" sz="2200" kern="1200" dirty="0" err="1"/>
            <a:t>modalities</a:t>
          </a:r>
          <a:endParaRPr lang="it-IT" sz="22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2200" kern="1200" dirty="0"/>
            <a:t>User </a:t>
          </a:r>
          <a:r>
            <a:rPr lang="it-IT" sz="2200" kern="1200" dirty="0" err="1"/>
            <a:t>grants</a:t>
          </a:r>
          <a:r>
            <a:rPr lang="it-IT" sz="2200" kern="1200" dirty="0"/>
            <a:t> &amp; </a:t>
          </a:r>
          <a:r>
            <a:rPr lang="it-IT" sz="2200" kern="1200" dirty="0" err="1"/>
            <a:t>financial</a:t>
          </a:r>
          <a:r>
            <a:rPr lang="it-IT" sz="2200" kern="1200" dirty="0"/>
            <a:t> support</a:t>
          </a:r>
        </a:p>
      </dsp:txBody>
      <dsp:txXfrm>
        <a:off x="8701979" y="880207"/>
        <a:ext cx="2753840" cy="3654076"/>
      </dsp:txXfrm>
    </dsp:sp>
    <dsp:sp modelId="{438D6BB1-CBE6-492A-8B4F-16A14F540104}">
      <dsp:nvSpPr>
        <dsp:cNvPr id="0" name=""/>
        <dsp:cNvSpPr/>
      </dsp:nvSpPr>
      <dsp:spPr>
        <a:xfrm>
          <a:off x="8149116" y="150429"/>
          <a:ext cx="1105724" cy="110572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F680DB-EDD8-429A-99EC-A0E345E39F9E}">
      <dsp:nvSpPr>
        <dsp:cNvPr id="0" name=""/>
        <dsp:cNvSpPr/>
      </dsp:nvSpPr>
      <dsp:spPr>
        <a:xfrm rot="16200000">
          <a:off x="-1753231" y="2780556"/>
          <a:ext cx="4198499" cy="5575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491743" bIns="0" numCol="1" spcCol="1270" anchor="t" anchorCtr="0">
          <a:noAutofit/>
        </a:bodyPr>
        <a:lstStyle/>
        <a:p>
          <a:pPr marL="0" lvl="0" indent="0" algn="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500" kern="1200" dirty="0"/>
            <a:t>ENLARGED COMMUNITY</a:t>
          </a:r>
        </a:p>
      </dsp:txBody>
      <dsp:txXfrm>
        <a:off x="-1753231" y="2780556"/>
        <a:ext cx="4198499" cy="557566"/>
      </dsp:txXfrm>
    </dsp:sp>
    <dsp:sp modelId="{42C323BB-A8B7-4AE2-AB55-557BB71C353F}">
      <dsp:nvSpPr>
        <dsp:cNvPr id="0" name=""/>
        <dsp:cNvSpPr/>
      </dsp:nvSpPr>
      <dsp:spPr>
        <a:xfrm>
          <a:off x="624801" y="960090"/>
          <a:ext cx="2777272" cy="4198499"/>
        </a:xfrm>
        <a:prstGeom prst="rect">
          <a:avLst/>
        </a:prstGeom>
        <a:solidFill>
          <a:srgbClr val="00B0F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491743" rIns="199136" bIns="199136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2200" kern="1200" dirty="0" err="1"/>
            <a:t>Targeted</a:t>
          </a:r>
          <a:r>
            <a:rPr lang="it-IT" sz="2200" kern="1200" dirty="0"/>
            <a:t> </a:t>
          </a:r>
          <a:r>
            <a:rPr lang="it-IT" sz="2200" kern="1200" dirty="0" err="1"/>
            <a:t>outreach</a:t>
          </a:r>
          <a:r>
            <a:rPr lang="it-IT" sz="2200" kern="1200" dirty="0"/>
            <a:t> (newsletters, events, </a:t>
          </a:r>
          <a:r>
            <a:rPr lang="it-IT" sz="2200" kern="1200" dirty="0" err="1"/>
            <a:t>campaigns</a:t>
          </a:r>
          <a:r>
            <a:rPr lang="it-IT" sz="2200" kern="1200" dirty="0"/>
            <a:t>)</a:t>
          </a:r>
        </a:p>
      </dsp:txBody>
      <dsp:txXfrm>
        <a:off x="624801" y="960090"/>
        <a:ext cx="2777272" cy="4198499"/>
      </dsp:txXfrm>
    </dsp:sp>
    <dsp:sp modelId="{42EA855A-882E-467E-8439-D9820D107DE9}">
      <dsp:nvSpPr>
        <dsp:cNvPr id="0" name=""/>
        <dsp:cNvSpPr/>
      </dsp:nvSpPr>
      <dsp:spPr>
        <a:xfrm>
          <a:off x="67234" y="224102"/>
          <a:ext cx="1115133" cy="111513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C7B61B-A57C-4650-A422-C748A7B31F7E}">
      <dsp:nvSpPr>
        <dsp:cNvPr id="0" name=""/>
        <dsp:cNvSpPr/>
      </dsp:nvSpPr>
      <dsp:spPr>
        <a:xfrm rot="16200000">
          <a:off x="2310998" y="2780556"/>
          <a:ext cx="4198499" cy="5575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491743" bIns="0" numCol="1" spcCol="1270" anchor="t" anchorCtr="0">
          <a:noAutofit/>
        </a:bodyPr>
        <a:lstStyle/>
        <a:p>
          <a:pPr marL="0" lvl="0" indent="0" algn="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500" kern="1200" dirty="0"/>
            <a:t>CAPACITY  BUILDING</a:t>
          </a:r>
        </a:p>
      </dsp:txBody>
      <dsp:txXfrm>
        <a:off x="2310998" y="2780556"/>
        <a:ext cx="4198499" cy="557566"/>
      </dsp:txXfrm>
    </dsp:sp>
    <dsp:sp modelId="{3779707C-39A5-4746-B238-316DBE4F61FC}">
      <dsp:nvSpPr>
        <dsp:cNvPr id="0" name=""/>
        <dsp:cNvSpPr/>
      </dsp:nvSpPr>
      <dsp:spPr>
        <a:xfrm>
          <a:off x="4689031" y="960090"/>
          <a:ext cx="2777272" cy="4198499"/>
        </a:xfrm>
        <a:prstGeom prst="rect">
          <a:avLst/>
        </a:prstGeom>
        <a:solidFill>
          <a:schemeClr val="accent5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491743" rIns="199136" bIns="199136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2200" kern="1200" dirty="0"/>
            <a:t>Training activities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2200" kern="1200" dirty="0"/>
            <a:t>Knowledge &amp; skills </a:t>
          </a:r>
          <a:r>
            <a:rPr lang="it-IT" sz="2200" kern="1200" dirty="0" err="1"/>
            <a:t>development</a:t>
          </a:r>
          <a:endParaRPr lang="it-IT" sz="2200" kern="1200" dirty="0"/>
        </a:p>
      </dsp:txBody>
      <dsp:txXfrm>
        <a:off x="4689031" y="960090"/>
        <a:ext cx="2777272" cy="4198499"/>
      </dsp:txXfrm>
    </dsp:sp>
    <dsp:sp modelId="{3FB23852-905B-4183-84F5-DC8385FF413F}">
      <dsp:nvSpPr>
        <dsp:cNvPr id="0" name=""/>
        <dsp:cNvSpPr/>
      </dsp:nvSpPr>
      <dsp:spPr>
        <a:xfrm>
          <a:off x="4131465" y="224102"/>
          <a:ext cx="1115133" cy="1115133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0" r="-40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C2112C9-BBC7-4447-92A0-9EF4CC2071B9}">
      <dsp:nvSpPr>
        <dsp:cNvPr id="0" name=""/>
        <dsp:cNvSpPr/>
      </dsp:nvSpPr>
      <dsp:spPr>
        <a:xfrm rot="16200000">
          <a:off x="6375229" y="2780556"/>
          <a:ext cx="4198499" cy="5575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491743" bIns="0" numCol="1" spcCol="1270" anchor="t" anchorCtr="0">
          <a:noAutofit/>
        </a:bodyPr>
        <a:lstStyle/>
        <a:p>
          <a:pPr marL="0" lvl="0" indent="0" algn="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500" kern="1200" dirty="0"/>
            <a:t>ORIENTED-RI ECOSYSTEM</a:t>
          </a:r>
        </a:p>
      </dsp:txBody>
      <dsp:txXfrm>
        <a:off x="6375229" y="2780556"/>
        <a:ext cx="4198499" cy="557566"/>
      </dsp:txXfrm>
    </dsp:sp>
    <dsp:sp modelId="{EF66C33A-CC54-43B2-BDFF-6F0B6EBEB86F}">
      <dsp:nvSpPr>
        <dsp:cNvPr id="0" name=""/>
        <dsp:cNvSpPr/>
      </dsp:nvSpPr>
      <dsp:spPr>
        <a:xfrm>
          <a:off x="8753262" y="960090"/>
          <a:ext cx="2777272" cy="4198499"/>
        </a:xfrm>
        <a:prstGeom prst="rect">
          <a:avLst/>
        </a:prstGeom>
        <a:solidFill>
          <a:srgbClr val="FF000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491743" rIns="199136" bIns="199136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2200" kern="1200" dirty="0"/>
            <a:t>Stakeholder Engagement (Industry-RI Integration)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2200" kern="1200" dirty="0"/>
            <a:t>Strategic </a:t>
          </a:r>
          <a:r>
            <a:rPr lang="it-IT" sz="2200" kern="1200" dirty="0" err="1"/>
            <a:t>alliances</a:t>
          </a:r>
          <a:r>
            <a:rPr lang="it-IT" sz="2200" kern="1200" dirty="0"/>
            <a:t> (ARPA, </a:t>
          </a:r>
          <a:r>
            <a:rPr lang="it-IT" sz="2200" kern="1200" dirty="0" err="1"/>
            <a:t>Civil</a:t>
          </a:r>
          <a:r>
            <a:rPr lang="it-IT" sz="2200" kern="1200" dirty="0"/>
            <a:t> </a:t>
          </a:r>
          <a:r>
            <a:rPr lang="it-IT" sz="2200" kern="1200" dirty="0" err="1"/>
            <a:t>Protection</a:t>
          </a:r>
          <a:r>
            <a:rPr lang="it-IT" sz="2200" kern="1200" dirty="0"/>
            <a:t>, Joint Calls -ACTRIS)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2200" kern="1200" dirty="0"/>
            <a:t>Knowledge </a:t>
          </a:r>
          <a:r>
            <a:rPr lang="it-IT" sz="2200" kern="1200" dirty="0" err="1"/>
            <a:t>exchange</a:t>
          </a:r>
          <a:endParaRPr lang="it-IT" sz="2200" kern="1200" dirty="0"/>
        </a:p>
      </dsp:txBody>
      <dsp:txXfrm>
        <a:off x="8753262" y="960090"/>
        <a:ext cx="2777272" cy="4198499"/>
      </dsp:txXfrm>
    </dsp:sp>
    <dsp:sp modelId="{768C81FE-3BE8-47F8-AD38-E9D785DE8EA5}">
      <dsp:nvSpPr>
        <dsp:cNvPr id="0" name=""/>
        <dsp:cNvSpPr/>
      </dsp:nvSpPr>
      <dsp:spPr>
        <a:xfrm>
          <a:off x="8195695" y="224102"/>
          <a:ext cx="1115133" cy="111513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7A2048-3F04-FD4E-A848-3653A1ADDB6B}" type="datetimeFigureOut">
              <a:rPr lang="it-IT" smtClean="0"/>
              <a:t>23/09/25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47F954-681B-7340-80E7-163F4502975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153640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47F954-681B-7340-80E7-163F45029753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44128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Questa proposta di user strategy per ITINERIS, basata sui contenuti del Deliverable 2.1 e integrata con le best practice e i modelli internazionali (come quelli evidenziati dal report OECD e le raccomandazioni ESFRI), mira a creare un sistema integrato e flessibile che:</a:t>
            </a:r>
            <a:r>
              <a:rPr lang="it-IT" dirty="0">
                <a:effectLst/>
              </a:rPr>
              <a:t> </a:t>
            </a: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Favorisca l’accesso e l’uso ottimale delle infrastrutture.</a:t>
            </a:r>
            <a:b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Promuova una gestione trasparente e partecipativa.</a:t>
            </a:r>
            <a:b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Risponda in modo dinamico alle esigenze di una base utenti diversificata.</a:t>
            </a:r>
            <a:b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it-I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Contribuisca allo sviluppo di una cultura dell’innovazione e della sostenibilità nel campo ambientale  a cui le IR di ITINERIS possono dare una risposta</a:t>
            </a:r>
            <a:r>
              <a:rPr lang="it-IT" dirty="0">
                <a:effectLst/>
              </a:rPr>
              <a:t> 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47F954-681B-7340-80E7-163F45029753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483186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47F954-681B-7340-80E7-163F45029753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424244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/>
              <a:t>Geophysics</a:t>
            </a:r>
            <a:r>
              <a:rPr lang="it-IT" dirty="0"/>
              <a:t>: </a:t>
            </a:r>
            <a:r>
              <a:rPr lang="it-IT" dirty="0" err="1"/>
              <a:t>demonstration</a:t>
            </a:r>
            <a:r>
              <a:rPr lang="it-IT" dirty="0"/>
              <a:t> to stakeholder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47F954-681B-7340-80E7-163F45029753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343384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2C372EFD-DFA2-3DA0-BC65-F696574485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6000" y="-9000"/>
            <a:ext cx="12224000" cy="6876000"/>
          </a:xfrm>
          <a:prstGeom prst="rect">
            <a:avLst/>
          </a:prstGeom>
        </p:spPr>
      </p:pic>
      <p:sp>
        <p:nvSpPr>
          <p:cNvPr id="10" name="Titolo 1">
            <a:extLst>
              <a:ext uri="{FF2B5EF4-FFF2-40B4-BE49-F238E27FC236}">
                <a16:creationId xmlns:a16="http://schemas.microsoft.com/office/drawing/2014/main" id="{6FE22C99-576F-DC95-D9E5-3A2A77F7ED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6562" y="304799"/>
            <a:ext cx="9680558" cy="518161"/>
          </a:xfrm>
          <a:prstGeom prst="rect">
            <a:avLst/>
          </a:prstGeom>
        </p:spPr>
        <p:txBody>
          <a:bodyPr anchor="t"/>
          <a:lstStyle>
            <a:lvl1pPr>
              <a:defRPr sz="3200" b="0" i="0">
                <a:solidFill>
                  <a:srgbClr val="59A34D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11" name="Segnaposto contenuto 2">
            <a:extLst>
              <a:ext uri="{FF2B5EF4-FFF2-40B4-BE49-F238E27FC236}">
                <a16:creationId xmlns:a16="http://schemas.microsoft.com/office/drawing/2014/main" id="{05F1D79E-7FE1-1833-5018-EAAC4CF9F1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6562" y="1209040"/>
            <a:ext cx="11529678" cy="4685133"/>
          </a:xfrm>
        </p:spPr>
        <p:txBody>
          <a:bodyPr/>
          <a:lstStyle>
            <a:lvl1pPr marL="228600" indent="-228600">
              <a:buFontTx/>
              <a:buBlip>
                <a:blip r:embed="rId3"/>
              </a:buBlip>
              <a:defRPr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ECA6C794-CC9B-1AB8-2744-0525C8A79161}"/>
              </a:ext>
            </a:extLst>
          </p:cNvPr>
          <p:cNvSpPr txBox="1"/>
          <p:nvPr userDrawn="1"/>
        </p:nvSpPr>
        <p:spPr>
          <a:xfrm>
            <a:off x="11421686" y="6481691"/>
            <a:ext cx="39439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fld id="{8C5CA0F7-5B21-D445-A578-BDE69A6BF55F}" type="slidenum">
              <a:rPr lang="it-IT" sz="1200" b="0" i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‹N›</a:t>
            </a:fld>
            <a:endParaRPr lang="it-IT" b="0" i="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Sottotitolo 2">
            <a:extLst>
              <a:ext uri="{FF2B5EF4-FFF2-40B4-BE49-F238E27FC236}">
                <a16:creationId xmlns:a16="http://schemas.microsoft.com/office/drawing/2014/main" id="{FC4F10D2-FAFB-4B8F-9D50-07A596D7DDAA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375921" y="6384022"/>
            <a:ext cx="3657236" cy="473977"/>
          </a:xfrm>
        </p:spPr>
        <p:txBody>
          <a:bodyPr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lang="it-IT" sz="1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ITINERIS 3rd general meeting – Rome, 25-26/09/2025</a:t>
            </a:r>
          </a:p>
        </p:txBody>
      </p:sp>
    </p:spTree>
    <p:extLst>
      <p:ext uri="{BB962C8B-B14F-4D97-AF65-F5344CB8AC3E}">
        <p14:creationId xmlns:p14="http://schemas.microsoft.com/office/powerpoint/2010/main" val="7132802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849F8C5-7691-74AD-B9BE-82AEE4AEC7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F1459FF9-94AB-4408-448A-6278CCC685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5A3B7D3A-CF6E-90CB-8F90-2637A2A344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D392CEB-B462-D679-FAD7-97C155F3A8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8F4B5-99AC-FE42-ABEF-6D249824159C}" type="datetime1">
              <a:rPr lang="it-IT" smtClean="0"/>
              <a:t>23/09/25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48086FF-4276-1AF7-38A8-649CCEB29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 dirty="0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B46AB81-1F6F-F967-FBBC-E5EB423E3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42612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A54B62B1-1BC6-C195-3C13-4B926BD992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65C7FECB-0986-D139-3F58-50CE135210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41E27E1-7C84-DE9E-52E9-5A3B49B6DB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294D8-D073-1D41-B46E-A1A098C57DDA}" type="datetime1">
              <a:rPr lang="it-IT" smtClean="0"/>
              <a:t>23/09/25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75324F2-13F5-9E73-DF2B-1DAD21B6CA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9CC9C80-FADA-D187-AE6C-0BFD8A0D7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825733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1">
            <a:extLst>
              <a:ext uri="{FF2B5EF4-FFF2-40B4-BE49-F238E27FC236}">
                <a16:creationId xmlns:a16="http://schemas.microsoft.com/office/drawing/2014/main" id="{6FE22C99-576F-DC95-D9E5-3A2A77F7ED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6562" y="304799"/>
            <a:ext cx="9680558" cy="518161"/>
          </a:xfrm>
          <a:prstGeom prst="rect">
            <a:avLst/>
          </a:prstGeom>
        </p:spPr>
        <p:txBody>
          <a:bodyPr anchor="t"/>
          <a:lstStyle>
            <a:lvl1pPr>
              <a:defRPr sz="3200" b="0" i="0">
                <a:solidFill>
                  <a:srgbClr val="59A34D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11" name="Segnaposto contenuto 2">
            <a:extLst>
              <a:ext uri="{FF2B5EF4-FFF2-40B4-BE49-F238E27FC236}">
                <a16:creationId xmlns:a16="http://schemas.microsoft.com/office/drawing/2014/main" id="{05F1D79E-7FE1-1833-5018-EAAC4CF9F1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6562" y="1209040"/>
            <a:ext cx="11529678" cy="4685133"/>
          </a:xfrm>
        </p:spPr>
        <p:txBody>
          <a:bodyPr/>
          <a:lstStyle>
            <a:lvl1pPr marL="228600" indent="-228600">
              <a:buFontTx/>
              <a:buBlip>
                <a:blip r:embed="rId2"/>
              </a:buBlip>
              <a:defRPr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ECA6C794-CC9B-1AB8-2744-0525C8A79161}"/>
              </a:ext>
            </a:extLst>
          </p:cNvPr>
          <p:cNvSpPr txBox="1"/>
          <p:nvPr userDrawn="1"/>
        </p:nvSpPr>
        <p:spPr>
          <a:xfrm>
            <a:off x="11421686" y="6481691"/>
            <a:ext cx="39439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fld id="{8C5CA0F7-5B21-D445-A578-BDE69A6BF55F}" type="slidenum">
              <a:rPr lang="it-IT" sz="1200" b="0" i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‹N›</a:t>
            </a:fld>
            <a:endParaRPr lang="it-IT" b="0" i="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F6737C0A-6920-8FCC-5384-0F1A2027F80C}"/>
              </a:ext>
            </a:extLst>
          </p:cNvPr>
          <p:cNvGrpSpPr/>
          <p:nvPr userDrawn="1"/>
        </p:nvGrpSpPr>
        <p:grpSpPr>
          <a:xfrm>
            <a:off x="9984216" y="316085"/>
            <a:ext cx="2021860" cy="445716"/>
            <a:chOff x="9984216" y="316085"/>
            <a:chExt cx="2021860" cy="445716"/>
          </a:xfrm>
        </p:grpSpPr>
        <p:sp>
          <p:nvSpPr>
            <p:cNvPr id="4" name="Rettangolo 3">
              <a:extLst>
                <a:ext uri="{FF2B5EF4-FFF2-40B4-BE49-F238E27FC236}">
                  <a16:creationId xmlns:a16="http://schemas.microsoft.com/office/drawing/2014/main" id="{4A57BDA0-1AE9-CF67-8571-09B2CCF200EE}"/>
                </a:ext>
              </a:extLst>
            </p:cNvPr>
            <p:cNvSpPr/>
            <p:nvPr userDrawn="1"/>
          </p:nvSpPr>
          <p:spPr>
            <a:xfrm>
              <a:off x="9984216" y="387626"/>
              <a:ext cx="2021860" cy="3741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3" name="Immagine 2" descr="Immagine che contiene Elementi grafici, Carattere, logo, grafica&#10;&#10;Descrizione generata automaticamente">
              <a:extLst>
                <a:ext uri="{FF2B5EF4-FFF2-40B4-BE49-F238E27FC236}">
                  <a16:creationId xmlns:a16="http://schemas.microsoft.com/office/drawing/2014/main" id="{6D351AD8-6770-EDF0-6E3B-EC7CA221275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0046693" y="316085"/>
              <a:ext cx="1959383" cy="4457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593406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498525AB-C830-3C79-87F2-71AE81AFA7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6000" y="-9000"/>
            <a:ext cx="12224000" cy="6876000"/>
          </a:xfrm>
          <a:prstGeom prst="rect">
            <a:avLst/>
          </a:prstGeom>
        </p:spPr>
      </p:pic>
      <p:sp>
        <p:nvSpPr>
          <p:cNvPr id="15" name="Titolo 1">
            <a:extLst>
              <a:ext uri="{FF2B5EF4-FFF2-40B4-BE49-F238E27FC236}">
                <a16:creationId xmlns:a16="http://schemas.microsoft.com/office/drawing/2014/main" id="{0BA9FA4A-0364-1F97-E830-4F6B8E0F9F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0768" y="1483359"/>
            <a:ext cx="6388444" cy="2519681"/>
          </a:xfrm>
          <a:prstGeom prst="rect">
            <a:avLst/>
          </a:prstGeom>
        </p:spPr>
        <p:txBody>
          <a:bodyPr anchor="b"/>
          <a:lstStyle>
            <a:lvl1pPr>
              <a:defRPr b="0" i="0">
                <a:solidFill>
                  <a:srgbClr val="59A34D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16" name="Sottotitolo 2">
            <a:extLst>
              <a:ext uri="{FF2B5EF4-FFF2-40B4-BE49-F238E27FC236}">
                <a16:creationId xmlns:a16="http://schemas.microsoft.com/office/drawing/2014/main" id="{E78C18E8-8083-C600-54EB-39D378932D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0768" y="4156813"/>
            <a:ext cx="6388444" cy="1134196"/>
          </a:xfrm>
        </p:spPr>
        <p:txBody>
          <a:bodyPr/>
          <a:lstStyle>
            <a:lvl1pP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568395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2EF16809-40D3-ED78-F871-CFA0AA5177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224000" cy="6876000"/>
          </a:xfrm>
          <a:prstGeom prst="rect">
            <a:avLst/>
          </a:prstGeom>
        </p:spPr>
      </p:pic>
      <p:sp>
        <p:nvSpPr>
          <p:cNvPr id="11" name="Titolo 1">
            <a:extLst>
              <a:ext uri="{FF2B5EF4-FFF2-40B4-BE49-F238E27FC236}">
                <a16:creationId xmlns:a16="http://schemas.microsoft.com/office/drawing/2014/main" id="{11672629-8355-38A6-9063-2EF51CA39508}"/>
              </a:ext>
            </a:extLst>
          </p:cNvPr>
          <p:cNvSpPr txBox="1">
            <a:spLocks/>
          </p:cNvSpPr>
          <p:nvPr userDrawn="1"/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60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THANKS!</a:t>
            </a:r>
          </a:p>
        </p:txBody>
      </p:sp>
      <p:sp>
        <p:nvSpPr>
          <p:cNvPr id="12" name="Segnaposto testo 2">
            <a:extLst>
              <a:ext uri="{FF2B5EF4-FFF2-40B4-BE49-F238E27FC236}">
                <a16:creationId xmlns:a16="http://schemas.microsoft.com/office/drawing/2014/main" id="{1AF6289D-BD1A-1F28-57DE-AE2A339C2321}"/>
              </a:ext>
            </a:extLst>
          </p:cNvPr>
          <p:cNvSpPr txBox="1">
            <a:spLocks/>
          </p:cNvSpPr>
          <p:nvPr userDrawn="1"/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84380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3893B33-78F3-40F3-952D-D9F8E87203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1E92310-5929-CCCF-F30F-03C41C571C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8D49BD1-BC17-AE31-C5A7-0DC261DD24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22DBD-C304-4C42-BB6E-90D97B5BD5AC}" type="datetime1">
              <a:rPr lang="it-IT" smtClean="0"/>
              <a:t>23/09/25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72F93EF-0885-16A8-DD7D-757F35B92D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AE788AC-857C-7068-ED3C-0E92AAD10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755566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3D733CC-26E8-37F7-A342-D2E89A7AF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07FFB86-9148-6D20-A9C9-9CD60B09B7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E68AD55-8A2C-0D0D-B5AD-5BEDCDC8B0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F9C8BF1-1EF2-0586-B1E8-D2041E71C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FC1AD-80BE-C948-8B24-05BF42E3BC30}" type="datetime1">
              <a:rPr lang="it-IT" smtClean="0"/>
              <a:t>23/09/25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77C6C12-17EA-9F8F-B1EC-3EA1AC7B6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4428F34-20EE-395B-4C75-5EFA4391A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801310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F056935-A4C6-286F-61D7-78AD83962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B5C61F6-6F19-2636-8BE9-DA1BCE7242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5563CD4C-0A69-FEE3-886D-DEC8C28F73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C5725DF8-6616-F9DE-FF4C-8C0FD64E74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247A0AEA-3887-114F-6210-C1D849B102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7BBE2D15-81B5-D20F-905B-0762EDAF6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57D8F-6F29-8C45-85C7-FF50875FBA20}" type="datetime1">
              <a:rPr lang="it-IT" smtClean="0"/>
              <a:t>23/09/25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58DC9B83-105B-2CA8-A661-66D7878F2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7DB0CBEF-5552-6D22-3624-F19402FF4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306476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DF11ACD-E4C3-FA8A-4902-1BED1266C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B7575053-6F7D-6FBD-5CCA-1DBF0AE30D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8DBF2-BCD0-E249-83FA-277FEFB5AD31}" type="datetime1">
              <a:rPr lang="it-IT" smtClean="0"/>
              <a:t>23/09/25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8B4A488-6DC5-A59E-E27D-3A167139F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76B7349-0449-DB8C-382C-9D5B20FAD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90416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EC45E5ED-DF62-61CC-AEFE-F3DD80C08A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9242C-EAEF-724F-A580-17C93D8BE1AE}" type="datetime1">
              <a:rPr lang="it-IT" smtClean="0"/>
              <a:t>23/09/25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DE0F88A1-495A-A901-F205-567F46C88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A1B83AB-010F-485B-FEEB-373B46896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024501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olo 1">
            <a:extLst>
              <a:ext uri="{FF2B5EF4-FFF2-40B4-BE49-F238E27FC236}">
                <a16:creationId xmlns:a16="http://schemas.microsoft.com/office/drawing/2014/main" id="{0BA9FA4A-0364-1F97-E830-4F6B8E0F9F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0768" y="1483359"/>
            <a:ext cx="6388444" cy="2519681"/>
          </a:xfrm>
          <a:prstGeom prst="rect">
            <a:avLst/>
          </a:prstGeom>
        </p:spPr>
        <p:txBody>
          <a:bodyPr anchor="b"/>
          <a:lstStyle>
            <a:lvl1pPr>
              <a:defRPr b="0" i="0">
                <a:solidFill>
                  <a:srgbClr val="59A34D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16" name="Sottotitolo 2">
            <a:extLst>
              <a:ext uri="{FF2B5EF4-FFF2-40B4-BE49-F238E27FC236}">
                <a16:creationId xmlns:a16="http://schemas.microsoft.com/office/drawing/2014/main" id="{E78C18E8-8083-C600-54EB-39D378932D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0768" y="4156813"/>
            <a:ext cx="6388444" cy="1134196"/>
          </a:xfrm>
        </p:spPr>
        <p:txBody>
          <a:bodyPr/>
          <a:lstStyle>
            <a:lvl1pP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it-IT" dirty="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BEEBE497-0E72-67C8-887E-9B34471543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grpSp>
        <p:nvGrpSpPr>
          <p:cNvPr id="6" name="Gruppo 5">
            <a:extLst>
              <a:ext uri="{FF2B5EF4-FFF2-40B4-BE49-F238E27FC236}">
                <a16:creationId xmlns:a16="http://schemas.microsoft.com/office/drawing/2014/main" id="{66F08454-6EF6-0B5F-4EBC-32EDCDDC242E}"/>
              </a:ext>
            </a:extLst>
          </p:cNvPr>
          <p:cNvGrpSpPr/>
          <p:nvPr userDrawn="1"/>
        </p:nvGrpSpPr>
        <p:grpSpPr>
          <a:xfrm>
            <a:off x="22470" y="-882132"/>
            <a:ext cx="11775830" cy="9891377"/>
            <a:chOff x="-1" y="0"/>
            <a:chExt cx="11465170" cy="9369478"/>
          </a:xfrm>
        </p:grpSpPr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6B992CC3-76BA-8559-5BB0-4EFB5B85856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rot="10800000">
              <a:off x="-1" y="0"/>
              <a:ext cx="11465169" cy="4668518"/>
            </a:xfrm>
            <a:prstGeom prst="rect">
              <a:avLst/>
            </a:prstGeom>
          </p:spPr>
        </p:pic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BFD9C1C5-9996-9842-E0FF-1CB38CAB04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rot="10800000">
              <a:off x="0" y="4700960"/>
              <a:ext cx="11465169" cy="46685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898248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414A523-854E-7A75-89A1-9276FF4E06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3378CEC-EDCB-9F70-4651-E1C6B5F9A3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E1BF2A91-3B62-5795-5512-635C3B80B7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775CFED-AD72-28D7-F310-2DEB1FD0A0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8DB2B-7060-104C-98D9-A75B8D27F06D}" type="datetime1">
              <a:rPr lang="it-IT" smtClean="0"/>
              <a:t>23/09/25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E9732A2-CB4C-4A5C-00F1-30B4AEACF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A07920A-B0DA-79CD-A527-6FE550CBC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827796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849F8C5-7691-74AD-B9BE-82AEE4AEC7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F1459FF9-94AB-4408-448A-6278CCC685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5A3B7D3A-CF6E-90CB-8F90-2637A2A344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D392CEB-B462-D679-FAD7-97C155F3A8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8F4B5-99AC-FE42-ABEF-6D249824159C}" type="datetime1">
              <a:rPr lang="it-IT" smtClean="0"/>
              <a:t>23/09/25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48086FF-4276-1AF7-38A8-649CCEB29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B46AB81-1F6F-F967-FBBC-E5EB423E3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280599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A54B62B1-1BC6-C195-3C13-4B926BD992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65C7FECB-0986-D139-3F58-50CE135210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41E27E1-7C84-DE9E-52E9-5A3B49B6DB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294D8-D073-1D41-B46E-A1A098C57DDA}" type="datetime1">
              <a:rPr lang="it-IT" smtClean="0"/>
              <a:t>23/09/25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75324F2-13F5-9E73-DF2B-1DAD21B6CA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9CC9C80-FADA-D187-AE6C-0BFD8A0D7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22006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2C372EFD-DFA2-3DA0-BC65-F696574485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6000" y="-9000"/>
            <a:ext cx="12224000" cy="6876000"/>
          </a:xfrm>
          <a:prstGeom prst="rect">
            <a:avLst/>
          </a:prstGeom>
        </p:spPr>
      </p:pic>
      <p:sp>
        <p:nvSpPr>
          <p:cNvPr id="10" name="Titolo 1">
            <a:extLst>
              <a:ext uri="{FF2B5EF4-FFF2-40B4-BE49-F238E27FC236}">
                <a16:creationId xmlns:a16="http://schemas.microsoft.com/office/drawing/2014/main" id="{6FE22C99-576F-DC95-D9E5-3A2A77F7ED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6562" y="304799"/>
            <a:ext cx="9680558" cy="518161"/>
          </a:xfrm>
          <a:prstGeom prst="rect">
            <a:avLst/>
          </a:prstGeom>
        </p:spPr>
        <p:txBody>
          <a:bodyPr anchor="t"/>
          <a:lstStyle>
            <a:lvl1pPr>
              <a:defRPr sz="3200" b="0" i="0">
                <a:solidFill>
                  <a:srgbClr val="59A34D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11" name="Segnaposto contenuto 2">
            <a:extLst>
              <a:ext uri="{FF2B5EF4-FFF2-40B4-BE49-F238E27FC236}">
                <a16:creationId xmlns:a16="http://schemas.microsoft.com/office/drawing/2014/main" id="{05F1D79E-7FE1-1833-5018-EAAC4CF9F1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6562" y="1209040"/>
            <a:ext cx="11529678" cy="4685133"/>
          </a:xfrm>
        </p:spPr>
        <p:txBody>
          <a:bodyPr/>
          <a:lstStyle>
            <a:lvl1pPr marL="228600" indent="-228600">
              <a:buFontTx/>
              <a:buBlip>
                <a:blip r:embed="rId3"/>
              </a:buBlip>
              <a:defRPr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ECA6C794-CC9B-1AB8-2744-0525C8A79161}"/>
              </a:ext>
            </a:extLst>
          </p:cNvPr>
          <p:cNvSpPr txBox="1"/>
          <p:nvPr userDrawn="1"/>
        </p:nvSpPr>
        <p:spPr>
          <a:xfrm>
            <a:off x="11421686" y="6481691"/>
            <a:ext cx="39439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fld id="{8C5CA0F7-5B21-D445-A578-BDE69A6BF55F}" type="slidenum">
              <a:rPr lang="it-IT" sz="1200" b="0" i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‹N›</a:t>
            </a:fld>
            <a:endParaRPr lang="it-IT" b="0" i="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Sottotitolo 2">
            <a:extLst>
              <a:ext uri="{FF2B5EF4-FFF2-40B4-BE49-F238E27FC236}">
                <a16:creationId xmlns:a16="http://schemas.microsoft.com/office/drawing/2014/main" id="{FC4F10D2-FAFB-4B8F-9D50-07A596D7DDAA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375921" y="6384022"/>
            <a:ext cx="3657236" cy="473977"/>
          </a:xfrm>
        </p:spPr>
        <p:txBody>
          <a:bodyPr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lang="it-IT" sz="1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ITINERIS 3rd general meeting – Rome, 25-26/09/2025</a:t>
            </a:r>
          </a:p>
        </p:txBody>
      </p:sp>
    </p:spTree>
    <p:extLst>
      <p:ext uri="{BB962C8B-B14F-4D97-AF65-F5344CB8AC3E}">
        <p14:creationId xmlns:p14="http://schemas.microsoft.com/office/powerpoint/2010/main" val="27456499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2EF16809-40D3-ED78-F871-CFA0AA5177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6000" y="-9000"/>
            <a:ext cx="12224000" cy="6876000"/>
          </a:xfrm>
          <a:prstGeom prst="rect">
            <a:avLst/>
          </a:prstGeom>
        </p:spPr>
      </p:pic>
      <p:sp>
        <p:nvSpPr>
          <p:cNvPr id="11" name="Titolo 1">
            <a:extLst>
              <a:ext uri="{FF2B5EF4-FFF2-40B4-BE49-F238E27FC236}">
                <a16:creationId xmlns:a16="http://schemas.microsoft.com/office/drawing/2014/main" id="{11672629-8355-38A6-9063-2EF51CA39508}"/>
              </a:ext>
            </a:extLst>
          </p:cNvPr>
          <p:cNvSpPr txBox="1">
            <a:spLocks/>
          </p:cNvSpPr>
          <p:nvPr userDrawn="1"/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60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THANKS!</a:t>
            </a:r>
          </a:p>
        </p:txBody>
      </p:sp>
      <p:sp>
        <p:nvSpPr>
          <p:cNvPr id="12" name="Segnaposto testo 2">
            <a:extLst>
              <a:ext uri="{FF2B5EF4-FFF2-40B4-BE49-F238E27FC236}">
                <a16:creationId xmlns:a16="http://schemas.microsoft.com/office/drawing/2014/main" id="{1AF6289D-BD1A-1F28-57DE-AE2A339C2321}"/>
              </a:ext>
            </a:extLst>
          </p:cNvPr>
          <p:cNvSpPr txBox="1">
            <a:spLocks/>
          </p:cNvSpPr>
          <p:nvPr userDrawn="1"/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08762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3893B33-78F3-40F3-952D-D9F8E87203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1E92310-5929-CCCF-F30F-03C41C571C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8D49BD1-BC17-AE31-C5A7-0DC261DD24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22DBD-C304-4C42-BB6E-90D97B5BD5AC}" type="datetime1">
              <a:rPr lang="it-IT" smtClean="0"/>
              <a:t>23/09/25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72F93EF-0885-16A8-DD7D-757F35B92D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AE788AC-857C-7068-ED3C-0E92AAD10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205184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3D733CC-26E8-37F7-A342-D2E89A7AF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07FFB86-9148-6D20-A9C9-9CD60B09B7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E68AD55-8A2C-0D0D-B5AD-5BEDCDC8B0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F9C8BF1-1EF2-0586-B1E8-D2041E71C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FC1AD-80BE-C948-8B24-05BF42E3BC30}" type="datetime1">
              <a:rPr lang="it-IT" smtClean="0"/>
              <a:t>23/09/25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77C6C12-17EA-9F8F-B1EC-3EA1AC7B6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4428F34-20EE-395B-4C75-5EFA4391A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293829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F056935-A4C6-286F-61D7-78AD83962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B5C61F6-6F19-2636-8BE9-DA1BCE7242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5563CD4C-0A69-FEE3-886D-DEC8C28F73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C5725DF8-6616-F9DE-FF4C-8C0FD64E74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247A0AEA-3887-114F-6210-C1D849B102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7BBE2D15-81B5-D20F-905B-0762EDAF6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57D8F-6F29-8C45-85C7-FF50875FBA20}" type="datetime1">
              <a:rPr lang="it-IT" smtClean="0"/>
              <a:t>23/09/25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58DC9B83-105B-2CA8-A661-66D7878F2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7DB0CBEF-5552-6D22-3624-F19402FF4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809763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DF11ACD-E4C3-FA8A-4902-1BED1266C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B7575053-6F7D-6FBD-5CCA-1DBF0AE30D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8DBF2-BCD0-E249-83FA-277FEFB5AD31}" type="datetime1">
              <a:rPr lang="it-IT" smtClean="0"/>
              <a:t>23/09/25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8B4A488-6DC5-A59E-E27D-3A167139F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76B7349-0449-DB8C-382C-9D5B20FAD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88339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EC45E5ED-DF62-61CC-AEFE-F3DD80C08A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9242C-EAEF-724F-A580-17C93D8BE1AE}" type="datetime1">
              <a:rPr lang="it-IT" smtClean="0"/>
              <a:t>23/09/25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DE0F88A1-495A-A901-F205-567F46C88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A1B83AB-010F-485B-FEEB-373B46896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28920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414A523-854E-7A75-89A1-9276FF4E06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3378CEC-EDCB-9F70-4651-E1C6B5F9A3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E1BF2A91-3B62-5795-5512-635C3B80B7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775CFED-AD72-28D7-F310-2DEB1FD0A0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8DB2B-7060-104C-98D9-A75B8D27F06D}" type="datetime1">
              <a:rPr lang="it-IT" smtClean="0"/>
              <a:t>23/09/25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E9732A2-CB4C-4A5C-00F1-30B4AEACF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A07920A-B0DA-79CD-A527-6FE550CBC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355600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4CE11CF-9D1C-4C3A-D8B2-C7CF666967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0CCEC1C-B0FF-0362-C4FB-DC97367BC8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CE4D37-E7BB-5A45-BA94-89BF24B35BD4}" type="datetime1">
              <a:rPr lang="it-IT" smtClean="0"/>
              <a:t>23/09/25</a:t>
            </a:fld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9597471-CCE7-839E-F3AA-8ECDD299C8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C5CA0F7-5B21-D445-A578-BDE69A6BF5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11622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49" r:id="rId2"/>
    <p:sldLayoutId id="2147483658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4CE11CF-9D1C-4C3A-D8B2-C7CF666967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0CCEC1C-B0FF-0362-C4FB-DC97367BC8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CE4D37-E7BB-5A45-BA94-89BF24B35BD4}" type="datetime1">
              <a:rPr lang="it-IT" smtClean="0"/>
              <a:t>23/09/25</a:t>
            </a:fld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9597471-CCE7-839E-F3AA-8ECDD299C8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C5CA0F7-5B21-D445-A578-BDE69A6BF55F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28657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mailto:simona.loperte@cnr.it" TargetMode="Externa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9.jp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image" Target="../media/image12.jpg"/><Relationship Id="rId7" Type="http://schemas.openxmlformats.org/officeDocument/2006/relationships/image" Target="../media/image16.jpeg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diagramColors" Target="../diagrams/colors2.xml"/><Relationship Id="rId5" Type="http://schemas.openxmlformats.org/officeDocument/2006/relationships/image" Target="../media/image14.png"/><Relationship Id="rId10" Type="http://schemas.openxmlformats.org/officeDocument/2006/relationships/diagramQuickStyle" Target="../diagrams/quickStyle2.xml"/><Relationship Id="rId4" Type="http://schemas.openxmlformats.org/officeDocument/2006/relationships/image" Target="../media/image13.png"/><Relationship Id="rId9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1">
            <a:extLst>
              <a:ext uri="{FF2B5EF4-FFF2-40B4-BE49-F238E27FC236}">
                <a16:creationId xmlns:a16="http://schemas.microsoft.com/office/drawing/2014/main" id="{FA336283-4FDD-7277-A4AB-787FF8E742FD}"/>
              </a:ext>
            </a:extLst>
          </p:cNvPr>
          <p:cNvSpPr txBox="1">
            <a:spLocks/>
          </p:cNvSpPr>
          <p:nvPr/>
        </p:nvSpPr>
        <p:spPr>
          <a:xfrm>
            <a:off x="442242" y="2768915"/>
            <a:ext cx="7753487" cy="1325155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rgbClr val="59A34D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800" b="0" i="0" u="none" strike="noStrike" kern="1200" cap="none" spc="0" normalizeH="0" baseline="0" noProof="0" dirty="0">
              <a:ln>
                <a:noFill/>
              </a:ln>
              <a:solidFill>
                <a:srgbClr val="59A34D"/>
              </a:solidFill>
              <a:effectLst/>
              <a:uLnTx/>
              <a:uFillTx/>
              <a:latin typeface="Calibri Light" panose="020F0302020204030204" pitchFamily="34" charset="0"/>
              <a:ea typeface="+mj-ea"/>
              <a:cs typeface="Calibri Light" panose="020F0302020204030204" pitchFamily="34" charset="0"/>
            </a:endParaRP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3FD17C5C-BF1D-FF8E-7913-9B48357AF4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0768" y="3526972"/>
            <a:ext cx="6388444" cy="1134196"/>
          </a:xfrm>
        </p:spPr>
        <p:txBody>
          <a:bodyPr>
            <a:normAutofit lnSpcReduction="10000"/>
          </a:bodyPr>
          <a:lstStyle/>
          <a:p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Loperte S.</a:t>
            </a:r>
            <a:r>
              <a:rPr lang="it-IT" dirty="0"/>
              <a:t>, Gagliardi S., Gargano G., Petracca Altieri R., Ricciardi F., Russo C., </a:t>
            </a:r>
            <a:r>
              <a:rPr lang="it-IT" dirty="0" err="1"/>
              <a:t>Saganeiti</a:t>
            </a:r>
            <a:r>
              <a:rPr lang="it-IT" dirty="0"/>
              <a:t> L., and Cornacchia C.</a:t>
            </a:r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E73D3379-766E-922F-0406-4AB0DBD68F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6008" y="811347"/>
            <a:ext cx="9687944" cy="2519681"/>
          </a:xfrm>
        </p:spPr>
        <p:txBody>
          <a:bodyPr anchor="b"/>
          <a:lstStyle/>
          <a:p>
            <a:r>
              <a:rPr lang="it-IT" dirty="0" err="1"/>
              <a:t>Advancing</a:t>
            </a:r>
            <a:r>
              <a:rPr lang="it-IT" dirty="0"/>
              <a:t> User-</a:t>
            </a:r>
            <a:r>
              <a:rPr lang="it-IT" dirty="0" err="1"/>
              <a:t>Centered</a:t>
            </a:r>
            <a:r>
              <a:rPr lang="it-IT" dirty="0"/>
              <a:t> Strategies for </a:t>
            </a:r>
            <a:r>
              <a:rPr lang="it-IT" dirty="0" err="1"/>
              <a:t>Integrated</a:t>
            </a:r>
            <a:r>
              <a:rPr lang="it-IT" dirty="0"/>
              <a:t> </a:t>
            </a:r>
            <a:r>
              <a:rPr lang="it-IT" dirty="0" err="1"/>
              <a:t>Environmental</a:t>
            </a:r>
            <a:r>
              <a:rPr lang="it-IT" dirty="0"/>
              <a:t> </a:t>
            </a:r>
            <a:r>
              <a:rPr lang="it-IT" dirty="0" err="1"/>
              <a:t>Research</a:t>
            </a:r>
            <a:r>
              <a:rPr lang="it-IT" dirty="0"/>
              <a:t> </a:t>
            </a:r>
            <a:r>
              <a:rPr lang="it-IT" dirty="0" err="1"/>
              <a:t>Infrastructures</a:t>
            </a:r>
            <a:r>
              <a:rPr lang="it-IT" dirty="0"/>
              <a:t>: The ITINERIS </a:t>
            </a:r>
            <a:r>
              <a:rPr lang="it-IT" dirty="0" err="1"/>
              <a:t>Approach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319281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B7929269-4644-BF16-2D1C-9D4B03482858}"/>
              </a:ext>
            </a:extLst>
          </p:cNvPr>
          <p:cNvSpPr txBox="1"/>
          <p:nvPr/>
        </p:nvSpPr>
        <p:spPr>
          <a:xfrm>
            <a:off x="889000" y="1790699"/>
            <a:ext cx="40577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For </a:t>
            </a:r>
            <a:r>
              <a:rPr lang="it-IT" dirty="0" err="1"/>
              <a:t>any</a:t>
            </a:r>
            <a:r>
              <a:rPr lang="it-IT" dirty="0"/>
              <a:t> </a:t>
            </a:r>
            <a:r>
              <a:rPr lang="it-IT" dirty="0" err="1"/>
              <a:t>further</a:t>
            </a:r>
            <a:r>
              <a:rPr lang="it-IT" dirty="0"/>
              <a:t> information, </a:t>
            </a:r>
            <a:r>
              <a:rPr lang="it-IT" dirty="0" err="1"/>
              <a:t>feel</a:t>
            </a:r>
            <a:r>
              <a:rPr lang="it-IT" dirty="0"/>
              <a:t> free to contact me </a:t>
            </a:r>
            <a:r>
              <a:rPr lang="it-IT" dirty="0" err="1"/>
              <a:t>at</a:t>
            </a:r>
            <a:r>
              <a:rPr lang="it-IT" dirty="0"/>
              <a:t>: </a:t>
            </a:r>
          </a:p>
          <a:p>
            <a:pPr algn="ctr"/>
            <a:r>
              <a:rPr lang="it-IT" dirty="0">
                <a:hlinkClick r:id="rId2"/>
              </a:rPr>
              <a:t>simona.loperte@cnr.it</a:t>
            </a:r>
            <a:r>
              <a:rPr lang="it-IT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137298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D778AC6-08C0-D63B-913E-506824555DF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/>
              <a:t>Agenda</a:t>
            </a:r>
          </a:p>
        </p:txBody>
      </p:sp>
      <p:graphicFrame>
        <p:nvGraphicFramePr>
          <p:cNvPr id="3" name="Diagramma 2">
            <a:extLst>
              <a:ext uri="{FF2B5EF4-FFF2-40B4-BE49-F238E27FC236}">
                <a16:creationId xmlns:a16="http://schemas.microsoft.com/office/drawing/2014/main" id="{A7209674-384C-0A3D-D6CC-E9160321007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99687628"/>
              </p:ext>
            </p:extLst>
          </p:nvPr>
        </p:nvGraphicFramePr>
        <p:xfrm>
          <a:off x="2487149" y="1242523"/>
          <a:ext cx="6497781" cy="43729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" name="Immagine 9">
            <a:extLst>
              <a:ext uri="{FF2B5EF4-FFF2-40B4-BE49-F238E27FC236}">
                <a16:creationId xmlns:a16="http://schemas.microsoft.com/office/drawing/2014/main" id="{68B95198-D269-E090-E33E-12A096C33C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84930" y="928254"/>
            <a:ext cx="3207069" cy="2078181"/>
          </a:xfrm>
          <a:custGeom>
            <a:avLst/>
            <a:gdLst/>
            <a:ahLst/>
            <a:cxnLst/>
            <a:rect l="l" t="t" r="r" b="b"/>
            <a:pathLst>
              <a:path w="3293877" h="2743212">
                <a:moveTo>
                  <a:pt x="37772" y="0"/>
                </a:moveTo>
                <a:lnTo>
                  <a:pt x="3293877" y="0"/>
                </a:lnTo>
                <a:lnTo>
                  <a:pt x="3293877" y="2133887"/>
                </a:lnTo>
                <a:lnTo>
                  <a:pt x="3222757" y="2223039"/>
                </a:lnTo>
                <a:cubicBezTo>
                  <a:pt x="3041339" y="2425251"/>
                  <a:pt x="2861221" y="2476800"/>
                  <a:pt x="2503136" y="2565392"/>
                </a:cubicBezTo>
                <a:cubicBezTo>
                  <a:pt x="2416757" y="2586746"/>
                  <a:pt x="2327408" y="2608861"/>
                  <a:pt x="2232111" y="2635826"/>
                </a:cubicBezTo>
                <a:cubicBezTo>
                  <a:pt x="1503976" y="2841768"/>
                  <a:pt x="998612" y="2754939"/>
                  <a:pt x="542319" y="2345567"/>
                </a:cubicBezTo>
                <a:cubicBezTo>
                  <a:pt x="242852" y="2076894"/>
                  <a:pt x="171565" y="1714314"/>
                  <a:pt x="96920" y="1191868"/>
                </a:cubicBezTo>
                <a:cubicBezTo>
                  <a:pt x="88586" y="1133496"/>
                  <a:pt x="79946" y="1075462"/>
                  <a:pt x="71529" y="1019346"/>
                </a:cubicBezTo>
                <a:cubicBezTo>
                  <a:pt x="26070" y="715012"/>
                  <a:pt x="-16826" y="427572"/>
                  <a:pt x="6623" y="178315"/>
                </a:cubicBezTo>
                <a:cubicBezTo>
                  <a:pt x="12226" y="118742"/>
                  <a:pt x="21526" y="62431"/>
                  <a:pt x="34833" y="8680"/>
                </a:cubicBez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ECBBAD5D-809D-C560-926C-FA926437F746}"/>
              </a:ext>
            </a:extLst>
          </p:cNvPr>
          <p:cNvSpPr txBox="1"/>
          <p:nvPr/>
        </p:nvSpPr>
        <p:spPr>
          <a:xfrm>
            <a:off x="8868642" y="6436344"/>
            <a:ext cx="2396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Dr Simona LOPERTE</a:t>
            </a:r>
          </a:p>
        </p:txBody>
      </p:sp>
      <p:pic>
        <p:nvPicPr>
          <p:cNvPr id="14" name="Immagine 13" descr="Immagine che contiene testo, schermata, Carattere, grafica&#10;&#10;Il contenuto generato dall'IA potrebbe non essere corretto.">
            <a:extLst>
              <a:ext uri="{FF2B5EF4-FFF2-40B4-BE49-F238E27FC236}">
                <a16:creationId xmlns:a16="http://schemas.microsoft.com/office/drawing/2014/main" id="{11CD4533-9C26-BFC2-6998-B60236E9B4D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4948" y="1967344"/>
            <a:ext cx="2212201" cy="3318302"/>
          </a:xfrm>
          <a:custGeom>
            <a:avLst/>
            <a:gdLst/>
            <a:ahLst/>
            <a:cxnLst/>
            <a:rect l="l" t="t" r="r" b="b"/>
            <a:pathLst>
              <a:path w="3293877" h="2743212">
                <a:moveTo>
                  <a:pt x="37772" y="0"/>
                </a:moveTo>
                <a:lnTo>
                  <a:pt x="3293877" y="0"/>
                </a:lnTo>
                <a:lnTo>
                  <a:pt x="3293877" y="2133887"/>
                </a:lnTo>
                <a:lnTo>
                  <a:pt x="3222757" y="2223039"/>
                </a:lnTo>
                <a:cubicBezTo>
                  <a:pt x="3041339" y="2425251"/>
                  <a:pt x="2861221" y="2476800"/>
                  <a:pt x="2503136" y="2565392"/>
                </a:cubicBezTo>
                <a:cubicBezTo>
                  <a:pt x="2416757" y="2586746"/>
                  <a:pt x="2327408" y="2608861"/>
                  <a:pt x="2232111" y="2635826"/>
                </a:cubicBezTo>
                <a:cubicBezTo>
                  <a:pt x="1503976" y="2841768"/>
                  <a:pt x="998612" y="2754939"/>
                  <a:pt x="542319" y="2345567"/>
                </a:cubicBezTo>
                <a:cubicBezTo>
                  <a:pt x="242852" y="2076894"/>
                  <a:pt x="171565" y="1714314"/>
                  <a:pt x="96920" y="1191868"/>
                </a:cubicBezTo>
                <a:cubicBezTo>
                  <a:pt x="88586" y="1133496"/>
                  <a:pt x="79946" y="1075462"/>
                  <a:pt x="71529" y="1019346"/>
                </a:cubicBezTo>
                <a:cubicBezTo>
                  <a:pt x="26070" y="715012"/>
                  <a:pt x="-16826" y="427572"/>
                  <a:pt x="6623" y="178315"/>
                </a:cubicBezTo>
                <a:cubicBezTo>
                  <a:pt x="12226" y="118742"/>
                  <a:pt x="21526" y="62431"/>
                  <a:pt x="34833" y="8680"/>
                </a:cubicBez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8AB60298-D035-DBBA-0573-B545F2F6B3CB}"/>
              </a:ext>
            </a:extLst>
          </p:cNvPr>
          <p:cNvSpPr txBox="1"/>
          <p:nvPr/>
        </p:nvSpPr>
        <p:spPr>
          <a:xfrm>
            <a:off x="467934" y="6451733"/>
            <a:ext cx="46689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/>
              <a:t>ITINERIS 3° general meeting –Rome, 25-26/09/2025</a:t>
            </a:r>
          </a:p>
        </p:txBody>
      </p:sp>
    </p:spTree>
    <p:extLst>
      <p:ext uri="{BB962C8B-B14F-4D97-AF65-F5344CB8AC3E}">
        <p14:creationId xmlns:p14="http://schemas.microsoft.com/office/powerpoint/2010/main" val="31768894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D96231-2C63-99FA-38F6-81C446B31D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Lampadina a palloncino colorata su sfondo pastello">
            <a:extLst>
              <a:ext uri="{FF2B5EF4-FFF2-40B4-BE49-F238E27FC236}">
                <a16:creationId xmlns:a16="http://schemas.microsoft.com/office/drawing/2014/main" id="{739041FF-C2A4-4C1D-D06A-201028F1ABA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2000"/>
          </a:blip>
          <a:srcRect l="8188" r="50234"/>
          <a:stretch>
            <a:fillRect/>
          </a:stretch>
        </p:blipFill>
        <p:spPr>
          <a:xfrm>
            <a:off x="9143238" y="1764576"/>
            <a:ext cx="2687826" cy="34292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7D95D173-C539-2CD7-CF9F-6859994A9C2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/>
              <a:t>WHAT IS ITINERIS US AIMED AT?</a:t>
            </a:r>
          </a:p>
        </p:txBody>
      </p:sp>
      <p:pic>
        <p:nvPicPr>
          <p:cNvPr id="5" name="Immagine 4" descr="Immagine che contiene testo, schermata, Carattere, logo&#10;&#10;Il contenuto generato dall'IA potrebbe non essere corretto.">
            <a:extLst>
              <a:ext uri="{FF2B5EF4-FFF2-40B4-BE49-F238E27FC236}">
                <a16:creationId xmlns:a16="http://schemas.microsoft.com/office/drawing/2014/main" id="{16BE19F0-E1A0-0F55-9893-D5529DC81A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53194" y="4224965"/>
            <a:ext cx="549192" cy="557935"/>
          </a:xfrm>
          <a:prstGeom prst="rect">
            <a:avLst/>
          </a:prstGeom>
        </p:spPr>
      </p:pic>
      <p:pic>
        <p:nvPicPr>
          <p:cNvPr id="9" name="Immagine 8" descr="Immagine che contiene testo, schermata, Sito Web, Pagina Web&#10;&#10;Il contenuto generato dall'IA potrebbe non essere corretto.">
            <a:extLst>
              <a:ext uri="{FF2B5EF4-FFF2-40B4-BE49-F238E27FC236}">
                <a16:creationId xmlns:a16="http://schemas.microsoft.com/office/drawing/2014/main" id="{4FE986A2-02B3-63A2-1EDE-9A2EEF7CFE2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5075" t="12512" r="73600" b="79581"/>
          <a:stretch>
            <a:fillRect/>
          </a:stretch>
        </p:blipFill>
        <p:spPr>
          <a:xfrm>
            <a:off x="9674456" y="3885684"/>
            <a:ext cx="830983" cy="311849"/>
          </a:xfrm>
          <a:prstGeom prst="rect">
            <a:avLst/>
          </a:prstGeom>
        </p:spPr>
      </p:pic>
      <p:pic>
        <p:nvPicPr>
          <p:cNvPr id="13" name="Immagine 12" descr="Immagine che contiene testo, schermata, software, Pagina Web&#10;&#10;Il contenuto generato dall'IA potrebbe non essere corretto.">
            <a:extLst>
              <a:ext uri="{FF2B5EF4-FFF2-40B4-BE49-F238E27FC236}">
                <a16:creationId xmlns:a16="http://schemas.microsoft.com/office/drawing/2014/main" id="{1B9537B5-2883-C175-E7EE-DC027397910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4325" t="16606" r="69175" b="73023"/>
          <a:stretch>
            <a:fillRect/>
          </a:stretch>
        </p:blipFill>
        <p:spPr>
          <a:xfrm>
            <a:off x="10553194" y="3846489"/>
            <a:ext cx="899409" cy="369332"/>
          </a:xfrm>
          <a:prstGeom prst="rect">
            <a:avLst/>
          </a:prstGeom>
        </p:spPr>
      </p:pic>
      <p:pic>
        <p:nvPicPr>
          <p:cNvPr id="7" name="Immagine 6" descr="Immagine che contiene testo, Carattere, schermata, grafica&#10;&#10;Il contenuto generato dall'IA potrebbe non essere corretto.">
            <a:extLst>
              <a:ext uri="{FF2B5EF4-FFF2-40B4-BE49-F238E27FC236}">
                <a16:creationId xmlns:a16="http://schemas.microsoft.com/office/drawing/2014/main" id="{3E447B76-55E0-934A-4A9F-90006EE0D98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74283" y="4197533"/>
            <a:ext cx="749444" cy="644150"/>
          </a:xfrm>
          <a:prstGeom prst="rect">
            <a:avLst/>
          </a:prstGeom>
        </p:spPr>
      </p:pic>
      <p:graphicFrame>
        <p:nvGraphicFramePr>
          <p:cNvPr id="8" name="Diagramma 7">
            <a:extLst>
              <a:ext uri="{FF2B5EF4-FFF2-40B4-BE49-F238E27FC236}">
                <a16:creationId xmlns:a16="http://schemas.microsoft.com/office/drawing/2014/main" id="{D87F1586-3981-4672-37CE-23F85719AEF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24355404"/>
              </p:ext>
            </p:extLst>
          </p:nvPr>
        </p:nvGraphicFramePr>
        <p:xfrm>
          <a:off x="666245" y="1019447"/>
          <a:ext cx="7721600" cy="51680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0" name="CasellaDiTesto 9">
            <a:extLst>
              <a:ext uri="{FF2B5EF4-FFF2-40B4-BE49-F238E27FC236}">
                <a16:creationId xmlns:a16="http://schemas.microsoft.com/office/drawing/2014/main" id="{082791BA-2159-962F-C64B-2FDA48817FE0}"/>
              </a:ext>
            </a:extLst>
          </p:cNvPr>
          <p:cNvSpPr txBox="1"/>
          <p:nvPr/>
        </p:nvSpPr>
        <p:spPr>
          <a:xfrm>
            <a:off x="2231942" y="5332372"/>
            <a:ext cx="535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To </a:t>
            </a:r>
            <a:r>
              <a:rPr lang="it-IT" dirty="0" err="1"/>
              <a:t>address</a:t>
            </a:r>
            <a:r>
              <a:rPr lang="it-IT" dirty="0"/>
              <a:t> </a:t>
            </a:r>
            <a:r>
              <a:rPr lang="it-IT" dirty="0" err="1"/>
              <a:t>emerging</a:t>
            </a:r>
            <a:r>
              <a:rPr lang="it-IT" dirty="0"/>
              <a:t> </a:t>
            </a:r>
            <a:r>
              <a:rPr lang="it-IT" dirty="0" err="1"/>
              <a:t>environmental</a:t>
            </a:r>
            <a:r>
              <a:rPr lang="it-IT" dirty="0"/>
              <a:t> challenges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1B253C54-01CF-BE74-A2C0-EEB06AD7712D}"/>
              </a:ext>
            </a:extLst>
          </p:cNvPr>
          <p:cNvSpPr txBox="1"/>
          <p:nvPr/>
        </p:nvSpPr>
        <p:spPr>
          <a:xfrm>
            <a:off x="8868642" y="6436344"/>
            <a:ext cx="2396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Dr Simona LOPERTE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6F681EDC-7BD5-D7DA-AB25-E9CB79E635D6}"/>
              </a:ext>
            </a:extLst>
          </p:cNvPr>
          <p:cNvSpPr txBox="1"/>
          <p:nvPr/>
        </p:nvSpPr>
        <p:spPr>
          <a:xfrm>
            <a:off x="467934" y="6451733"/>
            <a:ext cx="46689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/>
              <a:t>ITINERIS 3° general meeting –Rome, 25-26/09/2025</a:t>
            </a:r>
          </a:p>
        </p:txBody>
      </p:sp>
    </p:spTree>
    <p:extLst>
      <p:ext uri="{BB962C8B-B14F-4D97-AF65-F5344CB8AC3E}">
        <p14:creationId xmlns:p14="http://schemas.microsoft.com/office/powerpoint/2010/main" val="17874899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00FEF8-B5C4-023B-BE45-BC38CACD5F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C05A1CD-8BB7-7B58-00A7-C925DF50F2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6850" y="64558"/>
            <a:ext cx="9680558" cy="518161"/>
          </a:xfrm>
        </p:spPr>
        <p:txBody>
          <a:bodyPr/>
          <a:lstStyle/>
          <a:p>
            <a:r>
              <a:rPr lang="it-IT" dirty="0"/>
              <a:t>THE METHODOLOGICAL APPROACH</a:t>
            </a:r>
          </a:p>
        </p:txBody>
      </p:sp>
      <p:graphicFrame>
        <p:nvGraphicFramePr>
          <p:cNvPr id="5" name="Segnaposto contenuto 4">
            <a:extLst>
              <a:ext uri="{FF2B5EF4-FFF2-40B4-BE49-F238E27FC236}">
                <a16:creationId xmlns:a16="http://schemas.microsoft.com/office/drawing/2014/main" id="{12B011DF-03C2-D604-2C2C-22F62D40F77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09120445"/>
              </p:ext>
            </p:extLst>
          </p:nvPr>
        </p:nvGraphicFramePr>
        <p:xfrm>
          <a:off x="-4169247" y="268635"/>
          <a:ext cx="15845850" cy="61153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Connettore 2">
            <a:extLst>
              <a:ext uri="{FF2B5EF4-FFF2-40B4-BE49-F238E27FC236}">
                <a16:creationId xmlns:a16="http://schemas.microsoft.com/office/drawing/2014/main" id="{A9B83D0A-29D9-20D1-FB0A-37DE6AF90A7F}"/>
              </a:ext>
            </a:extLst>
          </p:cNvPr>
          <p:cNvSpPr/>
          <p:nvPr/>
        </p:nvSpPr>
        <p:spPr>
          <a:xfrm>
            <a:off x="1101687" y="1592111"/>
            <a:ext cx="3158373" cy="2153623"/>
          </a:xfrm>
          <a:prstGeom prst="flowChartConnector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800" dirty="0">
                <a:solidFill>
                  <a:schemeClr val="accent1"/>
                </a:solidFill>
              </a:rPr>
              <a:t>Feedback Management</a:t>
            </a:r>
          </a:p>
        </p:txBody>
      </p:sp>
      <p:sp>
        <p:nvSpPr>
          <p:cNvPr id="10" name="Freccia circolare in su 9">
            <a:extLst>
              <a:ext uri="{FF2B5EF4-FFF2-40B4-BE49-F238E27FC236}">
                <a16:creationId xmlns:a16="http://schemas.microsoft.com/office/drawing/2014/main" id="{83D68E27-E99D-BFD1-3FC9-802D70CB6C4A}"/>
              </a:ext>
            </a:extLst>
          </p:cNvPr>
          <p:cNvSpPr/>
          <p:nvPr/>
        </p:nvSpPr>
        <p:spPr>
          <a:xfrm rot="19375674">
            <a:off x="2365533" y="2951521"/>
            <a:ext cx="2776291" cy="954958"/>
          </a:xfrm>
          <a:prstGeom prst="curved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FB3D8D23-1280-F833-3E64-7FC64AA3594E}"/>
              </a:ext>
            </a:extLst>
          </p:cNvPr>
          <p:cNvSpPr txBox="1"/>
          <p:nvPr/>
        </p:nvSpPr>
        <p:spPr>
          <a:xfrm>
            <a:off x="8868642" y="6436344"/>
            <a:ext cx="2396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Dr Simona LOPERTE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02319E71-9D42-B9C0-E034-48E80E64F7EA}"/>
              </a:ext>
            </a:extLst>
          </p:cNvPr>
          <p:cNvSpPr txBox="1"/>
          <p:nvPr/>
        </p:nvSpPr>
        <p:spPr>
          <a:xfrm>
            <a:off x="467934" y="6451733"/>
            <a:ext cx="46689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/>
              <a:t>ITINERIS 3° general meeting –Rome, 25-26/09/2025</a:t>
            </a:r>
          </a:p>
        </p:txBody>
      </p:sp>
    </p:spTree>
    <p:extLst>
      <p:ext uri="{BB962C8B-B14F-4D97-AF65-F5344CB8AC3E}">
        <p14:creationId xmlns:p14="http://schemas.microsoft.com/office/powerpoint/2010/main" val="39799522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7BE024-014C-B5A6-A5AE-6372A615C5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5BB891A-95C4-9E2E-02BA-850095D4A38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/>
              <a:t>The </a:t>
            </a:r>
            <a:r>
              <a:rPr lang="it-IT" dirty="0" err="1"/>
              <a:t>methodological</a:t>
            </a:r>
            <a:r>
              <a:rPr lang="it-IT" dirty="0"/>
              <a:t> strategies</a:t>
            </a:r>
          </a:p>
        </p:txBody>
      </p:sp>
      <p:graphicFrame>
        <p:nvGraphicFramePr>
          <p:cNvPr id="8" name="Segnaposto contenuto 7">
            <a:extLst>
              <a:ext uri="{FF2B5EF4-FFF2-40B4-BE49-F238E27FC236}">
                <a16:creationId xmlns:a16="http://schemas.microsoft.com/office/drawing/2014/main" id="{72156D91-C643-1598-4CC4-92EDD609AE4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84713110"/>
              </p:ext>
            </p:extLst>
          </p:nvPr>
        </p:nvGraphicFramePr>
        <p:xfrm>
          <a:off x="296863" y="1209675"/>
          <a:ext cx="11530012" cy="46847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CasellaDiTesto 4">
            <a:extLst>
              <a:ext uri="{FF2B5EF4-FFF2-40B4-BE49-F238E27FC236}">
                <a16:creationId xmlns:a16="http://schemas.microsoft.com/office/drawing/2014/main" id="{D97B4842-02BF-69BE-D915-901A06F701E9}"/>
              </a:ext>
            </a:extLst>
          </p:cNvPr>
          <p:cNvSpPr txBox="1"/>
          <p:nvPr/>
        </p:nvSpPr>
        <p:spPr>
          <a:xfrm>
            <a:off x="8354847" y="5737691"/>
            <a:ext cx="38229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/>
              <a:t>The ITINERIS </a:t>
            </a:r>
            <a:r>
              <a:rPr lang="it-IT" i="1" dirty="0" err="1"/>
              <a:t>Catalogue</a:t>
            </a:r>
            <a:r>
              <a:rPr lang="it-IT" i="1" dirty="0"/>
              <a:t>: </a:t>
            </a:r>
            <a:r>
              <a:rPr lang="it-IT" i="1" dirty="0" err="1"/>
              <a:t>Unifying</a:t>
            </a:r>
            <a:r>
              <a:rPr lang="it-IT" i="1" dirty="0"/>
              <a:t> </a:t>
            </a:r>
            <a:r>
              <a:rPr lang="it-IT" i="1" dirty="0" err="1"/>
              <a:t>Environmental</a:t>
            </a:r>
            <a:r>
              <a:rPr lang="it-IT" i="1" dirty="0"/>
              <a:t> </a:t>
            </a:r>
            <a:r>
              <a:rPr lang="it-IT" i="1" dirty="0" err="1"/>
              <a:t>Resources</a:t>
            </a:r>
            <a:r>
              <a:rPr lang="it-IT" i="1" dirty="0"/>
              <a:t> </a:t>
            </a:r>
            <a:r>
              <a:rPr lang="it-IT" i="1" dirty="0" err="1"/>
              <a:t>Across</a:t>
            </a:r>
            <a:r>
              <a:rPr lang="it-IT" i="1" dirty="0"/>
              <a:t> </a:t>
            </a:r>
            <a:r>
              <a:rPr lang="it-IT" i="1" dirty="0" err="1"/>
              <a:t>RIs</a:t>
            </a:r>
            <a:endParaRPr lang="it-IT" i="1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8F72C528-A7E0-558D-D340-DD723BE6E157}"/>
              </a:ext>
            </a:extLst>
          </p:cNvPr>
          <p:cNvSpPr txBox="1"/>
          <p:nvPr/>
        </p:nvSpPr>
        <p:spPr>
          <a:xfrm>
            <a:off x="8868642" y="6436344"/>
            <a:ext cx="2396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Dr Simona LOPERTE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EF48B1E1-4DB4-CC90-6652-B1869971C20F}"/>
              </a:ext>
            </a:extLst>
          </p:cNvPr>
          <p:cNvSpPr txBox="1"/>
          <p:nvPr/>
        </p:nvSpPr>
        <p:spPr>
          <a:xfrm>
            <a:off x="467934" y="6451733"/>
            <a:ext cx="46689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/>
              <a:t>ITINERIS 3° general meeting –Rome, 25-26/09/2025</a:t>
            </a:r>
          </a:p>
        </p:txBody>
      </p:sp>
    </p:spTree>
    <p:extLst>
      <p:ext uri="{BB962C8B-B14F-4D97-AF65-F5344CB8AC3E}">
        <p14:creationId xmlns:p14="http://schemas.microsoft.com/office/powerpoint/2010/main" val="11616502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5A4D08-A8A8-979F-3344-03D1391B8D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Segnaposto contenuto 16">
            <a:extLst>
              <a:ext uri="{FF2B5EF4-FFF2-40B4-BE49-F238E27FC236}">
                <a16:creationId xmlns:a16="http://schemas.microsoft.com/office/drawing/2014/main" id="{34420B6C-11D5-D899-AA2C-BCA89270DA2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03196456"/>
              </p:ext>
            </p:extLst>
          </p:nvPr>
        </p:nvGraphicFramePr>
        <p:xfrm>
          <a:off x="330994" y="949008"/>
          <a:ext cx="11597770" cy="53826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itolo 1">
            <a:extLst>
              <a:ext uri="{FF2B5EF4-FFF2-40B4-BE49-F238E27FC236}">
                <a16:creationId xmlns:a16="http://schemas.microsoft.com/office/drawing/2014/main" id="{909DBE1C-0BE7-822D-854E-1CC3E5E96D18}"/>
              </a:ext>
            </a:extLst>
          </p:cNvPr>
          <p:cNvSpPr txBox="1">
            <a:spLocks/>
          </p:cNvSpPr>
          <p:nvPr/>
        </p:nvSpPr>
        <p:spPr>
          <a:xfrm>
            <a:off x="448962" y="457199"/>
            <a:ext cx="9680558" cy="518161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rgbClr val="59A34D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</a:lstStyle>
          <a:p>
            <a:r>
              <a:rPr lang="it-IT"/>
              <a:t>The methodological strategies</a:t>
            </a:r>
            <a:endParaRPr lang="it-IT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E7F93DB6-B00E-A560-8F48-BD5CFA69F410}"/>
              </a:ext>
            </a:extLst>
          </p:cNvPr>
          <p:cNvSpPr txBox="1"/>
          <p:nvPr/>
        </p:nvSpPr>
        <p:spPr>
          <a:xfrm>
            <a:off x="8868642" y="6436344"/>
            <a:ext cx="2396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Dr Simona LOPERTE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4A1E1DC6-F137-201E-5AB3-22C760FDEAD2}"/>
              </a:ext>
            </a:extLst>
          </p:cNvPr>
          <p:cNvSpPr txBox="1"/>
          <p:nvPr/>
        </p:nvSpPr>
        <p:spPr>
          <a:xfrm>
            <a:off x="467934" y="6451733"/>
            <a:ext cx="46689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/>
              <a:t>ITINERIS 3° general meeting –Rome, 25-26/09/2025</a:t>
            </a:r>
          </a:p>
        </p:txBody>
      </p:sp>
    </p:spTree>
    <p:extLst>
      <p:ext uri="{BB962C8B-B14F-4D97-AF65-F5344CB8AC3E}">
        <p14:creationId xmlns:p14="http://schemas.microsoft.com/office/powerpoint/2010/main" val="10688693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ella 6">
            <a:extLst>
              <a:ext uri="{FF2B5EF4-FFF2-40B4-BE49-F238E27FC236}">
                <a16:creationId xmlns:a16="http://schemas.microsoft.com/office/drawing/2014/main" id="{6BBC3A9D-AD88-51E7-FD9B-9AAC902F0B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9985391"/>
              </p:ext>
            </p:extLst>
          </p:nvPr>
        </p:nvGraphicFramePr>
        <p:xfrm>
          <a:off x="607236" y="1247132"/>
          <a:ext cx="10673908" cy="384556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955211">
                  <a:extLst>
                    <a:ext uri="{9D8B030D-6E8A-4147-A177-3AD203B41FA5}">
                      <a16:colId xmlns:a16="http://schemas.microsoft.com/office/drawing/2014/main" val="1427200333"/>
                    </a:ext>
                  </a:extLst>
                </a:gridCol>
                <a:gridCol w="2381693">
                  <a:extLst>
                    <a:ext uri="{9D8B030D-6E8A-4147-A177-3AD203B41FA5}">
                      <a16:colId xmlns:a16="http://schemas.microsoft.com/office/drawing/2014/main" val="2693696617"/>
                    </a:ext>
                  </a:extLst>
                </a:gridCol>
                <a:gridCol w="2860158">
                  <a:extLst>
                    <a:ext uri="{9D8B030D-6E8A-4147-A177-3AD203B41FA5}">
                      <a16:colId xmlns:a16="http://schemas.microsoft.com/office/drawing/2014/main" val="4039132506"/>
                    </a:ext>
                  </a:extLst>
                </a:gridCol>
                <a:gridCol w="3476846">
                  <a:extLst>
                    <a:ext uri="{9D8B030D-6E8A-4147-A177-3AD203B41FA5}">
                      <a16:colId xmlns:a16="http://schemas.microsoft.com/office/drawing/2014/main" val="245269073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TITLE</a:t>
                      </a: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TARGET AUDIENCE</a:t>
                      </a: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PURPOSE</a:t>
                      </a: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02250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  <a:alpha val="3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/>
                        <a:t>Innovative </a:t>
                      </a:r>
                      <a:r>
                        <a:rPr lang="it-IT" dirty="0" err="1"/>
                        <a:t>Environmental</a:t>
                      </a:r>
                      <a:r>
                        <a:rPr lang="it-IT" dirty="0"/>
                        <a:t> Monitoring and </a:t>
                      </a:r>
                      <a:r>
                        <a:rPr lang="it-IT" dirty="0" err="1"/>
                        <a:t>Territorial</a:t>
                      </a:r>
                      <a:r>
                        <a:rPr lang="it-IT" dirty="0"/>
                        <a:t> </a:t>
                      </a:r>
                      <a:r>
                        <a:rPr lang="it-IT" dirty="0" err="1"/>
                        <a:t>Transformation</a:t>
                      </a:r>
                      <a:r>
                        <a:rPr lang="it-IT" dirty="0"/>
                        <a:t> Analysis </a:t>
                      </a: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  <a:alpha val="3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Researchers, planners, policymakers, professional bodies of Engineers and </a:t>
                      </a:r>
                      <a:r>
                        <a:rPr lang="it-IT" dirty="0" err="1"/>
                        <a:t>Architects</a:t>
                      </a:r>
                      <a:r>
                        <a:rPr lang="it-IT" dirty="0"/>
                        <a:t>,</a:t>
                      </a:r>
                      <a:r>
                        <a:rPr lang="en-US" dirty="0"/>
                        <a:t> and stakeholders in territorial planning</a:t>
                      </a:r>
                      <a:endParaRPr lang="it-IT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  <a:alpha val="3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To strengthen skills in using research infrastructures for sustainable urban regeneration, spatial monitoring, and the development of decision-making and planning tools.</a:t>
                      </a:r>
                      <a:endParaRPr lang="it-IT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  <a:alpha val="3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41501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  <a:alpha val="1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 err="1"/>
                        <a:t>Discovering</a:t>
                      </a:r>
                      <a:r>
                        <a:rPr lang="it-IT" dirty="0"/>
                        <a:t> the </a:t>
                      </a:r>
                      <a:r>
                        <a:rPr lang="it-IT" dirty="0" err="1"/>
                        <a:t>sky</a:t>
                      </a:r>
                      <a:endParaRPr lang="it-IT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  <a:alpha val="1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Children aged 10–14 living in contexts of educational poverty</a:t>
                      </a:r>
                      <a:endParaRPr lang="it-IT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  <a:alpha val="1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dirty="0"/>
                        <a:t>To foster scientific curiosity, inclusion, and empowerment through hands-on experiences in biodiversity exploration and sky observation, opening pathways to knowledge and hope.</a:t>
                      </a: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  <a:alpha val="1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9974729"/>
                  </a:ext>
                </a:extLst>
              </a:tr>
            </a:tbl>
          </a:graphicData>
        </a:graphic>
      </p:graphicFrame>
      <p:sp>
        <p:nvSpPr>
          <p:cNvPr id="10" name="Rettangolo con angoli arrotondati 9">
            <a:extLst>
              <a:ext uri="{FF2B5EF4-FFF2-40B4-BE49-F238E27FC236}">
                <a16:creationId xmlns:a16="http://schemas.microsoft.com/office/drawing/2014/main" id="{F632E320-A397-B3AF-2E84-E579B180AF4B}"/>
              </a:ext>
            </a:extLst>
          </p:cNvPr>
          <p:cNvSpPr/>
          <p:nvPr/>
        </p:nvSpPr>
        <p:spPr>
          <a:xfrm>
            <a:off x="961327" y="1796902"/>
            <a:ext cx="1320388" cy="1472610"/>
          </a:xfrm>
          <a:prstGeom prst="roundRect">
            <a:avLst>
              <a:gd name="adj" fmla="val 10000"/>
            </a:avLst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1000" r="-11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4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it-IT"/>
          </a:p>
        </p:txBody>
      </p:sp>
      <p:sp>
        <p:nvSpPr>
          <p:cNvPr id="13" name="Rettangolo con angoli arrotondati 12">
            <a:extLst>
              <a:ext uri="{FF2B5EF4-FFF2-40B4-BE49-F238E27FC236}">
                <a16:creationId xmlns:a16="http://schemas.microsoft.com/office/drawing/2014/main" id="{90C04F95-5A8E-7726-4476-89E82FFB79BB}"/>
              </a:ext>
            </a:extLst>
          </p:cNvPr>
          <p:cNvSpPr>
            <a:spLocks noChangeAspect="1"/>
          </p:cNvSpPr>
          <p:nvPr/>
        </p:nvSpPr>
        <p:spPr>
          <a:xfrm>
            <a:off x="961326" y="3429000"/>
            <a:ext cx="1320388" cy="1656000"/>
          </a:xfrm>
          <a:prstGeom prst="roundRect">
            <a:avLst>
              <a:gd name="adj" fmla="val 10000"/>
            </a:avLst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28000" b="-28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4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it-IT"/>
          </a:p>
        </p:txBody>
      </p:sp>
      <p:sp>
        <p:nvSpPr>
          <p:cNvPr id="14" name="Titolo 1">
            <a:extLst>
              <a:ext uri="{FF2B5EF4-FFF2-40B4-BE49-F238E27FC236}">
                <a16:creationId xmlns:a16="http://schemas.microsoft.com/office/drawing/2014/main" id="{6F8308BD-8A19-ED58-B565-13E4052DBD1D}"/>
              </a:ext>
            </a:extLst>
          </p:cNvPr>
          <p:cNvSpPr txBox="1">
            <a:spLocks/>
          </p:cNvSpPr>
          <p:nvPr/>
        </p:nvSpPr>
        <p:spPr>
          <a:xfrm>
            <a:off x="375921" y="179538"/>
            <a:ext cx="9680558" cy="518161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rgbClr val="59A34D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</a:lstStyle>
          <a:p>
            <a:r>
              <a:rPr lang="it-IT" dirty="0"/>
              <a:t>Some </a:t>
            </a:r>
            <a:r>
              <a:rPr lang="it-IT" dirty="0" err="1"/>
              <a:t>relevant</a:t>
            </a:r>
            <a:r>
              <a:rPr lang="it-IT" dirty="0"/>
              <a:t> </a:t>
            </a:r>
            <a:r>
              <a:rPr lang="it-IT" dirty="0" err="1"/>
              <a:t>experiences</a:t>
            </a:r>
            <a:endParaRPr lang="it-IT" dirty="0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757AABE8-3B80-84C6-F62B-7346DA98AF5A}"/>
              </a:ext>
            </a:extLst>
          </p:cNvPr>
          <p:cNvSpPr txBox="1"/>
          <p:nvPr/>
        </p:nvSpPr>
        <p:spPr>
          <a:xfrm rot="16200000">
            <a:off x="-1431757" y="2939079"/>
            <a:ext cx="35087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CAPACITY BUILDING</a:t>
            </a:r>
          </a:p>
        </p:txBody>
      </p:sp>
      <p:sp>
        <p:nvSpPr>
          <p:cNvPr id="16" name="CasellaDiTesto 2">
            <a:extLst>
              <a:ext uri="{FF2B5EF4-FFF2-40B4-BE49-F238E27FC236}">
                <a16:creationId xmlns:a16="http://schemas.microsoft.com/office/drawing/2014/main" id="{72BDBB71-206C-29DD-FA8F-F5AAA92987A1}"/>
              </a:ext>
            </a:extLst>
          </p:cNvPr>
          <p:cNvSpPr txBox="1"/>
          <p:nvPr/>
        </p:nvSpPr>
        <p:spPr>
          <a:xfrm>
            <a:off x="4818120" y="5118186"/>
            <a:ext cx="6463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200" i="1" dirty="0" err="1"/>
              <a:t>RIs</a:t>
            </a:r>
            <a:r>
              <a:rPr lang="it-IT" sz="1200" i="1" dirty="0"/>
              <a:t> </a:t>
            </a:r>
            <a:r>
              <a:rPr lang="it-IT" sz="1200" i="1" dirty="0" err="1"/>
              <a:t>as</a:t>
            </a:r>
            <a:r>
              <a:rPr lang="it-IT" sz="1200" i="1" dirty="0"/>
              <a:t> knowledge-</a:t>
            </a:r>
            <a:r>
              <a:rPr lang="it-IT" sz="1200" i="1" dirty="0" err="1"/>
              <a:t>sparkling</a:t>
            </a:r>
            <a:r>
              <a:rPr lang="it-IT" sz="1200" i="1" dirty="0"/>
              <a:t> </a:t>
            </a:r>
            <a:r>
              <a:rPr lang="it-IT" sz="1200" i="1" dirty="0" err="1"/>
              <a:t>environment</a:t>
            </a:r>
            <a:r>
              <a:rPr lang="it-IT" sz="1200" i="1" dirty="0"/>
              <a:t> </a:t>
            </a:r>
            <a:r>
              <a:rPr lang="it-IT" sz="1200" i="1" dirty="0" err="1"/>
              <a:t>among</a:t>
            </a:r>
            <a:r>
              <a:rPr lang="it-IT" sz="1200" i="1" dirty="0"/>
              <a:t> the </a:t>
            </a:r>
            <a:r>
              <a:rPr lang="it-IT" sz="1200" i="1" dirty="0" err="1"/>
              <a:t>Ecosystems</a:t>
            </a:r>
            <a:r>
              <a:rPr lang="it-IT" sz="1200" i="1" dirty="0"/>
              <a:t> of </a:t>
            </a:r>
            <a:r>
              <a:rPr lang="it-IT" sz="1200" i="1" dirty="0" err="1"/>
              <a:t>Territorial</a:t>
            </a:r>
            <a:r>
              <a:rPr lang="it-IT" sz="1200" i="1" dirty="0"/>
              <a:t> </a:t>
            </a:r>
            <a:r>
              <a:rPr lang="it-IT" sz="1200" i="1" dirty="0" err="1"/>
              <a:t>Coehsion</a:t>
            </a:r>
            <a:r>
              <a:rPr lang="it-IT" sz="1200" i="1" dirty="0"/>
              <a:t> strategy: a study case </a:t>
            </a:r>
            <a:r>
              <a:rPr lang="it-IT" sz="1200" i="1" dirty="0" err="1"/>
              <a:t>about</a:t>
            </a:r>
            <a:r>
              <a:rPr lang="it-IT" sz="1200" i="1" dirty="0"/>
              <a:t> the social impact of the ITINERIS Project</a:t>
            </a:r>
          </a:p>
          <a:p>
            <a:endParaRPr lang="it-IT" sz="1200" i="1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BD85966D-6263-8449-C0B6-23F05E7A7C0B}"/>
              </a:ext>
            </a:extLst>
          </p:cNvPr>
          <p:cNvSpPr txBox="1"/>
          <p:nvPr/>
        </p:nvSpPr>
        <p:spPr>
          <a:xfrm>
            <a:off x="8868642" y="6436344"/>
            <a:ext cx="2396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Dr Simona LOPERTE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1252923C-819B-FB68-6519-0B933EF470E6}"/>
              </a:ext>
            </a:extLst>
          </p:cNvPr>
          <p:cNvSpPr txBox="1"/>
          <p:nvPr/>
        </p:nvSpPr>
        <p:spPr>
          <a:xfrm>
            <a:off x="467934" y="6451733"/>
            <a:ext cx="46689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/>
              <a:t>ITINERIS 3° general meeting –Rome, 25-26/09/2025</a:t>
            </a:r>
          </a:p>
        </p:txBody>
      </p:sp>
    </p:spTree>
    <p:extLst>
      <p:ext uri="{BB962C8B-B14F-4D97-AF65-F5344CB8AC3E}">
        <p14:creationId xmlns:p14="http://schemas.microsoft.com/office/powerpoint/2010/main" val="7247375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380AC6-FB0F-D26C-B1CB-B5F7FB8044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ella 6">
            <a:extLst>
              <a:ext uri="{FF2B5EF4-FFF2-40B4-BE49-F238E27FC236}">
                <a16:creationId xmlns:a16="http://schemas.microsoft.com/office/drawing/2014/main" id="{F0CCDE89-ACF2-A733-939B-42CA6500FC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3761225"/>
              </p:ext>
            </p:extLst>
          </p:nvPr>
        </p:nvGraphicFramePr>
        <p:xfrm>
          <a:off x="501630" y="768850"/>
          <a:ext cx="11225550" cy="55829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056259">
                  <a:extLst>
                    <a:ext uri="{9D8B030D-6E8A-4147-A177-3AD203B41FA5}">
                      <a16:colId xmlns:a16="http://schemas.microsoft.com/office/drawing/2014/main" val="1427200333"/>
                    </a:ext>
                  </a:extLst>
                </a:gridCol>
                <a:gridCol w="2504782">
                  <a:extLst>
                    <a:ext uri="{9D8B030D-6E8A-4147-A177-3AD203B41FA5}">
                      <a16:colId xmlns:a16="http://schemas.microsoft.com/office/drawing/2014/main" val="2693696617"/>
                    </a:ext>
                  </a:extLst>
                </a:gridCol>
                <a:gridCol w="3007975">
                  <a:extLst>
                    <a:ext uri="{9D8B030D-6E8A-4147-A177-3AD203B41FA5}">
                      <a16:colId xmlns:a16="http://schemas.microsoft.com/office/drawing/2014/main" val="4039132506"/>
                    </a:ext>
                  </a:extLst>
                </a:gridCol>
                <a:gridCol w="3656534">
                  <a:extLst>
                    <a:ext uri="{9D8B030D-6E8A-4147-A177-3AD203B41FA5}">
                      <a16:colId xmlns:a16="http://schemas.microsoft.com/office/drawing/2014/main" val="245269073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solidFill>
                      <a:srgbClr val="F7152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TITLE</a:t>
                      </a:r>
                    </a:p>
                  </a:txBody>
                  <a:tcPr>
                    <a:solidFill>
                      <a:srgbClr val="F7152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STAKEHOLDERS INVOLVED</a:t>
                      </a:r>
                    </a:p>
                  </a:txBody>
                  <a:tcPr>
                    <a:solidFill>
                      <a:srgbClr val="F7152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SCIENTIFIC FIELD</a:t>
                      </a:r>
                    </a:p>
                  </a:txBody>
                  <a:tcPr>
                    <a:solidFill>
                      <a:srgbClr val="F7152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02250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dirty="0"/>
                    </a:p>
                  </a:txBody>
                  <a:tcPr>
                    <a:solidFill>
                      <a:srgbClr val="F71525">
                        <a:alpha val="3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Stakeholder Event on the New EU Air Quality Directive</a:t>
                      </a:r>
                      <a:endParaRPr lang="it-IT" dirty="0"/>
                    </a:p>
                  </a:txBody>
                  <a:tcPr>
                    <a:solidFill>
                      <a:srgbClr val="F71525">
                        <a:alpha val="3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National and regional environmental agencies, local authorities, businesses, research infrastructures (ACTRIS Italy, ITINERIS, RI-URBANS)</a:t>
                      </a:r>
                      <a:endParaRPr lang="it-IT" dirty="0"/>
                    </a:p>
                  </a:txBody>
                  <a:tcPr>
                    <a:solidFill>
                      <a:srgbClr val="F71525">
                        <a:alpha val="3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Air </a:t>
                      </a:r>
                      <a:r>
                        <a:rPr lang="it-IT" dirty="0" err="1"/>
                        <a:t>quality</a:t>
                      </a:r>
                      <a:r>
                        <a:rPr lang="it-IT" dirty="0"/>
                        <a:t> monitoring, science–policy </a:t>
                      </a:r>
                      <a:r>
                        <a:rPr lang="it-IT" dirty="0" err="1"/>
                        <a:t>interface</a:t>
                      </a:r>
                      <a:r>
                        <a:rPr lang="it-IT" dirty="0"/>
                        <a:t>, </a:t>
                      </a:r>
                      <a:r>
                        <a:rPr lang="en-US" dirty="0"/>
                        <a:t>role of research infrastructures in supporting EU directives</a:t>
                      </a:r>
                      <a:endParaRPr lang="it-IT" dirty="0"/>
                    </a:p>
                  </a:txBody>
                  <a:tcPr>
                    <a:solidFill>
                      <a:srgbClr val="F71525">
                        <a:alpha val="36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41501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dirty="0"/>
                    </a:p>
                  </a:txBody>
                  <a:tcPr>
                    <a:solidFill>
                      <a:srgbClr val="F71525">
                        <a:alpha val="2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Urban Geophysics: A New Ground–Airborne Geophysical Instrumental Facility</a:t>
                      </a:r>
                      <a:endParaRPr lang="it-IT" dirty="0"/>
                    </a:p>
                  </a:txBody>
                  <a:tcPr>
                    <a:solidFill>
                      <a:srgbClr val="F71525">
                        <a:alpha val="2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Institutional representatives (e.g. Civil Protection), professional body of Engineers, private sector stakeholders, research community</a:t>
                      </a:r>
                      <a:endParaRPr lang="it-IT" dirty="0"/>
                    </a:p>
                  </a:txBody>
                  <a:tcPr>
                    <a:solidFill>
                      <a:srgbClr val="F71525">
                        <a:alpha val="2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dirty="0"/>
                        <a:t>Geophysics, land use planning, risk mitigation (earthquakes, landslides), resilience and sustainability of urban areas, strategic role of RI</a:t>
                      </a:r>
                    </a:p>
                  </a:txBody>
                  <a:tcPr anchor="ctr">
                    <a:solidFill>
                      <a:srgbClr val="F71525">
                        <a:alpha val="24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99747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dirty="0"/>
                    </a:p>
                  </a:txBody>
                  <a:tcPr>
                    <a:solidFill>
                      <a:srgbClr val="F71525">
                        <a:alpha val="2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Coastal HF Radar Installation in the Gulf of Salerno and Capri</a:t>
                      </a:r>
                      <a:endParaRPr lang="it-IT" dirty="0"/>
                    </a:p>
                  </a:txBody>
                  <a:tcPr>
                    <a:solidFill>
                      <a:srgbClr val="F71525">
                        <a:alpha val="2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Local authorities (Region, Municipality), Coast Guard, Port Authorities, research institutions (CNR-ISMAR, ITINERIS), </a:t>
                      </a:r>
                      <a:r>
                        <a:rPr lang="en-US" dirty="0" err="1"/>
                        <a:t>EuroGOOS</a:t>
                      </a:r>
                      <a:r>
                        <a:rPr lang="en-US" dirty="0"/>
                        <a:t> network</a:t>
                      </a:r>
                      <a:endParaRPr lang="it-IT" dirty="0"/>
                    </a:p>
                  </a:txBody>
                  <a:tcPr>
                    <a:solidFill>
                      <a:srgbClr val="F71525">
                        <a:alpha val="2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dirty="0"/>
                        <a:t>Marine monitoring, maritime safety, environmental protection, role of research infrastructures in EU/global networks and data sharing</a:t>
                      </a:r>
                    </a:p>
                  </a:txBody>
                  <a:tcPr anchor="ctr">
                    <a:solidFill>
                      <a:srgbClr val="F71525">
                        <a:alpha val="24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0452764"/>
                  </a:ext>
                </a:extLst>
              </a:tr>
            </a:tbl>
          </a:graphicData>
        </a:graphic>
      </p:graphicFrame>
      <p:sp>
        <p:nvSpPr>
          <p:cNvPr id="14" name="Titolo 1">
            <a:extLst>
              <a:ext uri="{FF2B5EF4-FFF2-40B4-BE49-F238E27FC236}">
                <a16:creationId xmlns:a16="http://schemas.microsoft.com/office/drawing/2014/main" id="{2A1067DB-4191-3DE4-8FB6-F828B2C8CEB2}"/>
              </a:ext>
            </a:extLst>
          </p:cNvPr>
          <p:cNvSpPr txBox="1">
            <a:spLocks/>
          </p:cNvSpPr>
          <p:nvPr/>
        </p:nvSpPr>
        <p:spPr>
          <a:xfrm>
            <a:off x="375921" y="179538"/>
            <a:ext cx="9680558" cy="518161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rgbClr val="59A34D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</a:lstStyle>
          <a:p>
            <a:r>
              <a:rPr lang="it-IT" dirty="0"/>
              <a:t>Some </a:t>
            </a:r>
            <a:r>
              <a:rPr lang="it-IT" dirty="0" err="1"/>
              <a:t>relevant</a:t>
            </a:r>
            <a:r>
              <a:rPr lang="it-IT" dirty="0"/>
              <a:t> </a:t>
            </a:r>
            <a:r>
              <a:rPr lang="it-IT" dirty="0" err="1"/>
              <a:t>experiences</a:t>
            </a:r>
            <a:endParaRPr lang="it-IT" dirty="0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A309E117-C59F-5BD1-A1CA-F46C94744399}"/>
              </a:ext>
            </a:extLst>
          </p:cNvPr>
          <p:cNvSpPr txBox="1"/>
          <p:nvPr/>
        </p:nvSpPr>
        <p:spPr>
          <a:xfrm rot="16200000">
            <a:off x="-2214213" y="3152659"/>
            <a:ext cx="50736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i="1" dirty="0">
                <a:solidFill>
                  <a:srgbClr val="F71525"/>
                </a:solidFill>
              </a:rPr>
              <a:t>ORIENTED-RI ECOSYSTEM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BF9C31FD-F887-4EC5-6F79-F6D5ADDD71F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122" t="15426" r="72442" b="13566"/>
          <a:stretch>
            <a:fillRect/>
          </a:stretch>
        </p:blipFill>
        <p:spPr>
          <a:xfrm>
            <a:off x="910854" y="2981219"/>
            <a:ext cx="1293683" cy="1673749"/>
          </a:xfrm>
          <a:prstGeom prst="rect">
            <a:avLst/>
          </a:prstGeom>
        </p:spPr>
      </p:pic>
      <p:sp>
        <p:nvSpPr>
          <p:cNvPr id="6" name="Rettangolo con angoli arrotondati 5">
            <a:extLst>
              <a:ext uri="{FF2B5EF4-FFF2-40B4-BE49-F238E27FC236}">
                <a16:creationId xmlns:a16="http://schemas.microsoft.com/office/drawing/2014/main" id="{73A9A829-0962-C6D3-B5A1-FF6FCFF2D9D0}"/>
              </a:ext>
            </a:extLst>
          </p:cNvPr>
          <p:cNvSpPr/>
          <p:nvPr/>
        </p:nvSpPr>
        <p:spPr>
          <a:xfrm>
            <a:off x="587649" y="1326165"/>
            <a:ext cx="1940095" cy="1341112"/>
          </a:xfrm>
          <a:prstGeom prst="roundRect">
            <a:avLst>
              <a:gd name="adj" fmla="val 10000"/>
            </a:avLst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27000" b="-27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4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it-IT"/>
          </a:p>
        </p:txBody>
      </p:sp>
      <p:pic>
        <p:nvPicPr>
          <p:cNvPr id="9" name="Immagine 8" descr="Immagine che contiene testo, schermata, software, Pagina Web&#10;&#10;Il contenuto generato dall'IA potrebbe non essere corretto.">
            <a:extLst>
              <a:ext uri="{FF2B5EF4-FFF2-40B4-BE49-F238E27FC236}">
                <a16:creationId xmlns:a16="http://schemas.microsoft.com/office/drawing/2014/main" id="{72B3C0C1-98B1-337F-5B65-455F05C76ED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7500" t="26387" r="33896" b="9407"/>
          <a:stretch>
            <a:fillRect/>
          </a:stretch>
        </p:blipFill>
        <p:spPr>
          <a:xfrm>
            <a:off x="910854" y="4742325"/>
            <a:ext cx="1261597" cy="1522087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E64F9CDD-4F7F-9B62-B462-F69B5E97D289}"/>
              </a:ext>
            </a:extLst>
          </p:cNvPr>
          <p:cNvSpPr txBox="1"/>
          <p:nvPr/>
        </p:nvSpPr>
        <p:spPr>
          <a:xfrm>
            <a:off x="8868642" y="6436344"/>
            <a:ext cx="2396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Dr Simona LOPERTE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C33A63DD-DF86-C518-47E6-88346B34958E}"/>
              </a:ext>
            </a:extLst>
          </p:cNvPr>
          <p:cNvSpPr txBox="1"/>
          <p:nvPr/>
        </p:nvSpPr>
        <p:spPr>
          <a:xfrm>
            <a:off x="467934" y="6451733"/>
            <a:ext cx="46689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/>
              <a:t>ITINERIS 3° general meeting –Rome, 25-26/09/2025</a:t>
            </a:r>
          </a:p>
        </p:txBody>
      </p:sp>
    </p:spTree>
    <p:extLst>
      <p:ext uri="{BB962C8B-B14F-4D97-AF65-F5344CB8AC3E}">
        <p14:creationId xmlns:p14="http://schemas.microsoft.com/office/powerpoint/2010/main" val="6634208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BF3D7E-363F-324E-E0F7-556416F24E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5B04389-D24E-C31D-9D1A-E148940AB1D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/>
              <a:t>FIRST OUTCOMES &amp; FUTURE PROSPECTIVES</a:t>
            </a:r>
          </a:p>
        </p:txBody>
      </p:sp>
      <p:grpSp>
        <p:nvGrpSpPr>
          <p:cNvPr id="7" name="Group 1">
            <a:extLst>
              <a:ext uri="{FF2B5EF4-FFF2-40B4-BE49-F238E27FC236}">
                <a16:creationId xmlns:a16="http://schemas.microsoft.com/office/drawing/2014/main" id="{A9FA20BD-2BEC-2E47-7B9D-2B2496FD09E0}"/>
              </a:ext>
            </a:extLst>
          </p:cNvPr>
          <p:cNvGrpSpPr/>
          <p:nvPr/>
        </p:nvGrpSpPr>
        <p:grpSpPr>
          <a:xfrm rot="8479915" flipH="1" flipV="1">
            <a:off x="3204658" y="2146973"/>
            <a:ext cx="6904263" cy="3385384"/>
            <a:chOff x="-4389438" y="1851187"/>
            <a:chExt cx="10894389" cy="5170488"/>
          </a:xfrm>
        </p:grpSpPr>
        <p:grpSp>
          <p:nvGrpSpPr>
            <p:cNvPr id="9" name="Group 2">
              <a:extLst>
                <a:ext uri="{FF2B5EF4-FFF2-40B4-BE49-F238E27FC236}">
                  <a16:creationId xmlns:a16="http://schemas.microsoft.com/office/drawing/2014/main" id="{6699AF5B-89E0-934C-92AE-367758286A2B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-4389438" y="1851187"/>
              <a:ext cx="10547351" cy="5170488"/>
              <a:chOff x="-2764" y="1093"/>
              <a:chExt cx="6644" cy="3257"/>
            </a:xfrm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7F1E902D-0580-6122-78C5-A610684620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" y="3182"/>
                <a:ext cx="2016" cy="809"/>
              </a:xfrm>
              <a:custGeom>
                <a:avLst/>
                <a:gdLst>
                  <a:gd name="T0" fmla="*/ 1678 w 1863"/>
                  <a:gd name="T1" fmla="*/ 5 h 747"/>
                  <a:gd name="T2" fmla="*/ 913 w 1863"/>
                  <a:gd name="T3" fmla="*/ 400 h 747"/>
                  <a:gd name="T4" fmla="*/ 0 w 1863"/>
                  <a:gd name="T5" fmla="*/ 100 h 747"/>
                  <a:gd name="T6" fmla="*/ 507 w 1863"/>
                  <a:gd name="T7" fmla="*/ 714 h 747"/>
                  <a:gd name="T8" fmla="*/ 936 w 1863"/>
                  <a:gd name="T9" fmla="*/ 612 h 747"/>
                  <a:gd name="T10" fmla="*/ 1296 w 1863"/>
                  <a:gd name="T11" fmla="*/ 359 h 747"/>
                  <a:gd name="T12" fmla="*/ 1796 w 1863"/>
                  <a:gd name="T13" fmla="*/ 128 h 747"/>
                  <a:gd name="T14" fmla="*/ 1863 w 1863"/>
                  <a:gd name="T15" fmla="*/ 143 h 747"/>
                  <a:gd name="T16" fmla="*/ 1678 w 1863"/>
                  <a:gd name="T17" fmla="*/ 5 h 7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63" h="747">
                    <a:moveTo>
                      <a:pt x="1678" y="5"/>
                    </a:moveTo>
                    <a:cubicBezTo>
                      <a:pt x="1469" y="0"/>
                      <a:pt x="1247" y="183"/>
                      <a:pt x="913" y="400"/>
                    </a:cubicBezTo>
                    <a:cubicBezTo>
                      <a:pt x="527" y="650"/>
                      <a:pt x="36" y="424"/>
                      <a:pt x="0" y="100"/>
                    </a:cubicBezTo>
                    <a:cubicBezTo>
                      <a:pt x="35" y="353"/>
                      <a:pt x="167" y="640"/>
                      <a:pt x="507" y="714"/>
                    </a:cubicBezTo>
                    <a:cubicBezTo>
                      <a:pt x="659" y="747"/>
                      <a:pt x="814" y="692"/>
                      <a:pt x="936" y="612"/>
                    </a:cubicBezTo>
                    <a:cubicBezTo>
                      <a:pt x="1066" y="528"/>
                      <a:pt x="1170" y="453"/>
                      <a:pt x="1296" y="359"/>
                    </a:cubicBezTo>
                    <a:cubicBezTo>
                      <a:pt x="1442" y="250"/>
                      <a:pt x="1613" y="103"/>
                      <a:pt x="1796" y="128"/>
                    </a:cubicBezTo>
                    <a:cubicBezTo>
                      <a:pt x="1820" y="131"/>
                      <a:pt x="1842" y="136"/>
                      <a:pt x="1863" y="143"/>
                    </a:cubicBezTo>
                    <a:cubicBezTo>
                      <a:pt x="1805" y="65"/>
                      <a:pt x="1759" y="7"/>
                      <a:pt x="1678" y="5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shade val="30000"/>
                      <a:satMod val="115000"/>
                    </a:schemeClr>
                  </a:gs>
                  <a:gs pos="50000">
                    <a:srgbClr val="00B050"/>
                  </a:gs>
                  <a:gs pos="100000">
                    <a:schemeClr val="accent1">
                      <a:shade val="100000"/>
                      <a:satMod val="11500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34880" tIns="17440" rIns="34880" bIns="1744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687"/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C8B8E26E-3434-9CEF-FFFA-36B4290639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9" y="3433"/>
                <a:ext cx="1081" cy="917"/>
              </a:xfrm>
              <a:custGeom>
                <a:avLst/>
                <a:gdLst>
                  <a:gd name="T0" fmla="*/ 964 w 999"/>
                  <a:gd name="T1" fmla="*/ 48 h 847"/>
                  <a:gd name="T2" fmla="*/ 0 w 999"/>
                  <a:gd name="T3" fmla="*/ 522 h 847"/>
                  <a:gd name="T4" fmla="*/ 205 w 999"/>
                  <a:gd name="T5" fmla="*/ 697 h 847"/>
                  <a:gd name="T6" fmla="*/ 958 w 999"/>
                  <a:gd name="T7" fmla="*/ 192 h 847"/>
                  <a:gd name="T8" fmla="*/ 964 w 999"/>
                  <a:gd name="T9" fmla="*/ 48 h 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9" h="847">
                    <a:moveTo>
                      <a:pt x="964" y="48"/>
                    </a:moveTo>
                    <a:cubicBezTo>
                      <a:pt x="742" y="354"/>
                      <a:pt x="243" y="847"/>
                      <a:pt x="0" y="522"/>
                    </a:cubicBezTo>
                    <a:cubicBezTo>
                      <a:pt x="28" y="557"/>
                      <a:pt x="107" y="685"/>
                      <a:pt x="205" y="697"/>
                    </a:cubicBezTo>
                    <a:cubicBezTo>
                      <a:pt x="458" y="727"/>
                      <a:pt x="659" y="537"/>
                      <a:pt x="958" y="192"/>
                    </a:cubicBezTo>
                    <a:cubicBezTo>
                      <a:pt x="973" y="175"/>
                      <a:pt x="999" y="0"/>
                      <a:pt x="964" y="48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34880" tIns="17440" rIns="34880" bIns="1744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687"/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FC487D16-380C-DB2B-FE33-64E6C9F522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16" y="3188"/>
                <a:ext cx="1007" cy="1017"/>
              </a:xfrm>
              <a:custGeom>
                <a:avLst/>
                <a:gdLst>
                  <a:gd name="T0" fmla="*/ 566 w 931"/>
                  <a:gd name="T1" fmla="*/ 551 h 940"/>
                  <a:gd name="T2" fmla="*/ 0 w 931"/>
                  <a:gd name="T3" fmla="*/ 0 h 940"/>
                  <a:gd name="T4" fmla="*/ 278 w 931"/>
                  <a:gd name="T5" fmla="*/ 293 h 940"/>
                  <a:gd name="T6" fmla="*/ 530 w 931"/>
                  <a:gd name="T7" fmla="*/ 775 h 940"/>
                  <a:gd name="T8" fmla="*/ 723 w 931"/>
                  <a:gd name="T9" fmla="*/ 919 h 940"/>
                  <a:gd name="T10" fmla="*/ 931 w 931"/>
                  <a:gd name="T11" fmla="*/ 904 h 940"/>
                  <a:gd name="T12" fmla="*/ 566 w 931"/>
                  <a:gd name="T13" fmla="*/ 551 h 9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31" h="940">
                    <a:moveTo>
                      <a:pt x="566" y="551"/>
                    </a:moveTo>
                    <a:cubicBezTo>
                      <a:pt x="467" y="391"/>
                      <a:pt x="318" y="22"/>
                      <a:pt x="0" y="0"/>
                    </a:cubicBezTo>
                    <a:cubicBezTo>
                      <a:pt x="126" y="23"/>
                      <a:pt x="217" y="182"/>
                      <a:pt x="278" y="293"/>
                    </a:cubicBezTo>
                    <a:cubicBezTo>
                      <a:pt x="370" y="460"/>
                      <a:pt x="427" y="627"/>
                      <a:pt x="530" y="775"/>
                    </a:cubicBezTo>
                    <a:cubicBezTo>
                      <a:pt x="598" y="875"/>
                      <a:pt x="653" y="898"/>
                      <a:pt x="723" y="919"/>
                    </a:cubicBezTo>
                    <a:cubicBezTo>
                      <a:pt x="792" y="940"/>
                      <a:pt x="864" y="927"/>
                      <a:pt x="931" y="904"/>
                    </a:cubicBezTo>
                    <a:cubicBezTo>
                      <a:pt x="787" y="924"/>
                      <a:pt x="679" y="733"/>
                      <a:pt x="566" y="55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00B050"/>
                  </a:gs>
                  <a:gs pos="94000">
                    <a:schemeClr val="accent1">
                      <a:shade val="67500"/>
                      <a:satMod val="115000"/>
                    </a:schemeClr>
                  </a:gs>
                  <a:gs pos="100000">
                    <a:schemeClr val="accent1">
                      <a:shade val="100000"/>
                      <a:satMod val="115000"/>
                    </a:schemeClr>
                  </a:gs>
                </a:gsLst>
                <a:lin ang="13500000" scaled="1"/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34880" tIns="17440" rIns="34880" bIns="1744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687"/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C18A8D00-2A7E-12C5-3F37-21C37C2EC7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" y="1167"/>
                <a:ext cx="1249" cy="2801"/>
              </a:xfrm>
              <a:custGeom>
                <a:avLst/>
                <a:gdLst>
                  <a:gd name="T0" fmla="*/ 438 w 1154"/>
                  <a:gd name="T1" fmla="*/ 6 h 2588"/>
                  <a:gd name="T2" fmla="*/ 720 w 1154"/>
                  <a:gd name="T3" fmla="*/ 81 h 2588"/>
                  <a:gd name="T4" fmla="*/ 974 w 1154"/>
                  <a:gd name="T5" fmla="*/ 860 h 2588"/>
                  <a:gd name="T6" fmla="*/ 322 w 1154"/>
                  <a:gd name="T7" fmla="*/ 2142 h 2588"/>
                  <a:gd name="T8" fmla="*/ 452 w 1154"/>
                  <a:gd name="T9" fmla="*/ 2552 h 2588"/>
                  <a:gd name="T10" fmla="*/ 597 w 1154"/>
                  <a:gd name="T11" fmla="*/ 2586 h 2588"/>
                  <a:gd name="T12" fmla="*/ 362 w 1154"/>
                  <a:gd name="T13" fmla="*/ 2524 h 2588"/>
                  <a:gd name="T14" fmla="*/ 5 w 1154"/>
                  <a:gd name="T15" fmla="*/ 1983 h 2588"/>
                  <a:gd name="T16" fmla="*/ 518 w 1154"/>
                  <a:gd name="T17" fmla="*/ 716 h 2588"/>
                  <a:gd name="T18" fmla="*/ 438 w 1154"/>
                  <a:gd name="T19" fmla="*/ 6 h 25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4" h="2588">
                    <a:moveTo>
                      <a:pt x="438" y="6"/>
                    </a:moveTo>
                    <a:cubicBezTo>
                      <a:pt x="570" y="0"/>
                      <a:pt x="644" y="21"/>
                      <a:pt x="720" y="81"/>
                    </a:cubicBezTo>
                    <a:cubicBezTo>
                      <a:pt x="878" y="204"/>
                      <a:pt x="1154" y="470"/>
                      <a:pt x="974" y="860"/>
                    </a:cubicBezTo>
                    <a:cubicBezTo>
                      <a:pt x="825" y="1184"/>
                      <a:pt x="345" y="1790"/>
                      <a:pt x="322" y="2142"/>
                    </a:cubicBezTo>
                    <a:cubicBezTo>
                      <a:pt x="309" y="2353"/>
                      <a:pt x="361" y="2505"/>
                      <a:pt x="452" y="2552"/>
                    </a:cubicBezTo>
                    <a:cubicBezTo>
                      <a:pt x="489" y="2572"/>
                      <a:pt x="531" y="2584"/>
                      <a:pt x="597" y="2586"/>
                    </a:cubicBezTo>
                    <a:cubicBezTo>
                      <a:pt x="528" y="2588"/>
                      <a:pt x="473" y="2581"/>
                      <a:pt x="362" y="2524"/>
                    </a:cubicBezTo>
                    <a:cubicBezTo>
                      <a:pt x="170" y="2427"/>
                      <a:pt x="9" y="2228"/>
                      <a:pt x="5" y="1983"/>
                    </a:cubicBezTo>
                    <a:cubicBezTo>
                      <a:pt x="0" y="1653"/>
                      <a:pt x="169" y="1340"/>
                      <a:pt x="518" y="716"/>
                    </a:cubicBezTo>
                    <a:cubicBezTo>
                      <a:pt x="910" y="16"/>
                      <a:pt x="439" y="7"/>
                      <a:pt x="438" y="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shade val="30000"/>
                      <a:satMod val="115000"/>
                    </a:schemeClr>
                  </a:gs>
                  <a:gs pos="50000">
                    <a:srgbClr val="00B050"/>
                  </a:gs>
                  <a:gs pos="100000">
                    <a:schemeClr val="accent1">
                      <a:shade val="100000"/>
                      <a:satMod val="115000"/>
                    </a:schemeClr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34880" tIns="17440" rIns="34880" bIns="1744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687"/>
              </a:p>
            </p:txBody>
          </p:sp>
          <p:sp>
            <p:nvSpPr>
              <p:cNvPr id="18" name="Freeform 9">
                <a:extLst>
                  <a:ext uri="{FF2B5EF4-FFF2-40B4-BE49-F238E27FC236}">
                    <a16:creationId xmlns:a16="http://schemas.microsoft.com/office/drawing/2014/main" id="{0BA1C0CF-D4F7-93BE-CD59-BE9A514FCA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764" y="1093"/>
                <a:ext cx="4263" cy="2932"/>
              </a:xfrm>
              <a:custGeom>
                <a:avLst/>
                <a:gdLst>
                  <a:gd name="T0" fmla="*/ 1 w 1556"/>
                  <a:gd name="T1" fmla="*/ 399 h 1516"/>
                  <a:gd name="T2" fmla="*/ 542 w 1556"/>
                  <a:gd name="T3" fmla="*/ 113 h 1516"/>
                  <a:gd name="T4" fmla="*/ 1074 w 1556"/>
                  <a:gd name="T5" fmla="*/ 134 h 1516"/>
                  <a:gd name="T6" fmla="*/ 1362 w 1556"/>
                  <a:gd name="T7" fmla="*/ 862 h 1516"/>
                  <a:gd name="T8" fmla="*/ 1007 w 1556"/>
                  <a:gd name="T9" fmla="*/ 494 h 1516"/>
                  <a:gd name="T10" fmla="*/ 0 w 1556"/>
                  <a:gd name="T11" fmla="*/ 1516 h 1516"/>
                  <a:gd name="T12" fmla="*/ 1 w 1556"/>
                  <a:gd name="T13" fmla="*/ 399 h 1516"/>
                  <a:gd name="connsiteX0" fmla="*/ 0 w 12700"/>
                  <a:gd name="connsiteY0" fmla="*/ 4922 h 9633"/>
                  <a:gd name="connsiteX1" fmla="*/ 7182 w 12700"/>
                  <a:gd name="connsiteY1" fmla="*/ 378 h 9633"/>
                  <a:gd name="connsiteX2" fmla="*/ 10601 w 12700"/>
                  <a:gd name="connsiteY2" fmla="*/ 517 h 9633"/>
                  <a:gd name="connsiteX3" fmla="*/ 12452 w 12700"/>
                  <a:gd name="connsiteY3" fmla="*/ 5319 h 9633"/>
                  <a:gd name="connsiteX4" fmla="*/ 10171 w 12700"/>
                  <a:gd name="connsiteY4" fmla="*/ 2892 h 9633"/>
                  <a:gd name="connsiteX5" fmla="*/ 3699 w 12700"/>
                  <a:gd name="connsiteY5" fmla="*/ 9633 h 9633"/>
                  <a:gd name="connsiteX6" fmla="*/ 0 w 12700"/>
                  <a:gd name="connsiteY6" fmla="*/ 4922 h 9633"/>
                  <a:gd name="connsiteX0" fmla="*/ 0 w 10738"/>
                  <a:gd name="connsiteY0" fmla="*/ 3646 h 9901"/>
                  <a:gd name="connsiteX1" fmla="*/ 6393 w 10738"/>
                  <a:gd name="connsiteY1" fmla="*/ 293 h 9901"/>
                  <a:gd name="connsiteX2" fmla="*/ 9085 w 10738"/>
                  <a:gd name="connsiteY2" fmla="*/ 438 h 9901"/>
                  <a:gd name="connsiteX3" fmla="*/ 10543 w 10738"/>
                  <a:gd name="connsiteY3" fmla="*/ 5423 h 9901"/>
                  <a:gd name="connsiteX4" fmla="*/ 8747 w 10738"/>
                  <a:gd name="connsiteY4" fmla="*/ 2903 h 9901"/>
                  <a:gd name="connsiteX5" fmla="*/ 3651 w 10738"/>
                  <a:gd name="connsiteY5" fmla="*/ 9901 h 9901"/>
                  <a:gd name="connsiteX6" fmla="*/ 0 w 10738"/>
                  <a:gd name="connsiteY6" fmla="*/ 3646 h 9901"/>
                  <a:gd name="connsiteX0" fmla="*/ 0 w 10000"/>
                  <a:gd name="connsiteY0" fmla="*/ 3682 h 10000"/>
                  <a:gd name="connsiteX1" fmla="*/ 5954 w 10000"/>
                  <a:gd name="connsiteY1" fmla="*/ 296 h 10000"/>
                  <a:gd name="connsiteX2" fmla="*/ 8461 w 10000"/>
                  <a:gd name="connsiteY2" fmla="*/ 442 h 10000"/>
                  <a:gd name="connsiteX3" fmla="*/ 9818 w 10000"/>
                  <a:gd name="connsiteY3" fmla="*/ 5477 h 10000"/>
                  <a:gd name="connsiteX4" fmla="*/ 8146 w 10000"/>
                  <a:gd name="connsiteY4" fmla="*/ 2932 h 10000"/>
                  <a:gd name="connsiteX5" fmla="*/ 3400 w 10000"/>
                  <a:gd name="connsiteY5" fmla="*/ 10000 h 10000"/>
                  <a:gd name="connsiteX6" fmla="*/ 0 w 10000"/>
                  <a:gd name="connsiteY6" fmla="*/ 3682 h 10000"/>
                  <a:gd name="connsiteX0" fmla="*/ 0 w 10000"/>
                  <a:gd name="connsiteY0" fmla="*/ 3682 h 10044"/>
                  <a:gd name="connsiteX1" fmla="*/ 5954 w 10000"/>
                  <a:gd name="connsiteY1" fmla="*/ 296 h 10044"/>
                  <a:gd name="connsiteX2" fmla="*/ 8461 w 10000"/>
                  <a:gd name="connsiteY2" fmla="*/ 442 h 10044"/>
                  <a:gd name="connsiteX3" fmla="*/ 9818 w 10000"/>
                  <a:gd name="connsiteY3" fmla="*/ 5477 h 10044"/>
                  <a:gd name="connsiteX4" fmla="*/ 8146 w 10000"/>
                  <a:gd name="connsiteY4" fmla="*/ 2932 h 10044"/>
                  <a:gd name="connsiteX5" fmla="*/ 3649 w 10000"/>
                  <a:gd name="connsiteY5" fmla="*/ 10044 h 10044"/>
                  <a:gd name="connsiteX6" fmla="*/ 0 w 10000"/>
                  <a:gd name="connsiteY6" fmla="*/ 3682 h 10044"/>
                  <a:gd name="connsiteX0" fmla="*/ 0 w 10000"/>
                  <a:gd name="connsiteY0" fmla="*/ 3682 h 10044"/>
                  <a:gd name="connsiteX1" fmla="*/ 5954 w 10000"/>
                  <a:gd name="connsiteY1" fmla="*/ 296 h 10044"/>
                  <a:gd name="connsiteX2" fmla="*/ 8461 w 10000"/>
                  <a:gd name="connsiteY2" fmla="*/ 442 h 10044"/>
                  <a:gd name="connsiteX3" fmla="*/ 9818 w 10000"/>
                  <a:gd name="connsiteY3" fmla="*/ 5477 h 10044"/>
                  <a:gd name="connsiteX4" fmla="*/ 8146 w 10000"/>
                  <a:gd name="connsiteY4" fmla="*/ 2932 h 10044"/>
                  <a:gd name="connsiteX5" fmla="*/ 3649 w 10000"/>
                  <a:gd name="connsiteY5" fmla="*/ 10044 h 10044"/>
                  <a:gd name="connsiteX6" fmla="*/ 0 w 10000"/>
                  <a:gd name="connsiteY6" fmla="*/ 3682 h 10044"/>
                  <a:gd name="connsiteX0" fmla="*/ 0 w 10000"/>
                  <a:gd name="connsiteY0" fmla="*/ 3682 h 10044"/>
                  <a:gd name="connsiteX1" fmla="*/ 5954 w 10000"/>
                  <a:gd name="connsiteY1" fmla="*/ 296 h 10044"/>
                  <a:gd name="connsiteX2" fmla="*/ 8461 w 10000"/>
                  <a:gd name="connsiteY2" fmla="*/ 442 h 10044"/>
                  <a:gd name="connsiteX3" fmla="*/ 9818 w 10000"/>
                  <a:gd name="connsiteY3" fmla="*/ 5477 h 10044"/>
                  <a:gd name="connsiteX4" fmla="*/ 8146 w 10000"/>
                  <a:gd name="connsiteY4" fmla="*/ 2932 h 10044"/>
                  <a:gd name="connsiteX5" fmla="*/ 3649 w 10000"/>
                  <a:gd name="connsiteY5" fmla="*/ 10044 h 10044"/>
                  <a:gd name="connsiteX6" fmla="*/ 0 w 10000"/>
                  <a:gd name="connsiteY6" fmla="*/ 3682 h 10044"/>
                  <a:gd name="connsiteX0" fmla="*/ 0 w 9376"/>
                  <a:gd name="connsiteY0" fmla="*/ 4699 h 10112"/>
                  <a:gd name="connsiteX1" fmla="*/ 5330 w 9376"/>
                  <a:gd name="connsiteY1" fmla="*/ 364 h 10112"/>
                  <a:gd name="connsiteX2" fmla="*/ 7837 w 9376"/>
                  <a:gd name="connsiteY2" fmla="*/ 510 h 10112"/>
                  <a:gd name="connsiteX3" fmla="*/ 9194 w 9376"/>
                  <a:gd name="connsiteY3" fmla="*/ 5545 h 10112"/>
                  <a:gd name="connsiteX4" fmla="*/ 7522 w 9376"/>
                  <a:gd name="connsiteY4" fmla="*/ 3000 h 10112"/>
                  <a:gd name="connsiteX5" fmla="*/ 3025 w 9376"/>
                  <a:gd name="connsiteY5" fmla="*/ 10112 h 10112"/>
                  <a:gd name="connsiteX6" fmla="*/ 0 w 9376"/>
                  <a:gd name="connsiteY6" fmla="*/ 4699 h 10112"/>
                  <a:gd name="connsiteX0" fmla="*/ 0 w 10000"/>
                  <a:gd name="connsiteY0" fmla="*/ 4647 h 9308"/>
                  <a:gd name="connsiteX1" fmla="*/ 5685 w 10000"/>
                  <a:gd name="connsiteY1" fmla="*/ 360 h 9308"/>
                  <a:gd name="connsiteX2" fmla="*/ 8359 w 10000"/>
                  <a:gd name="connsiteY2" fmla="*/ 504 h 9308"/>
                  <a:gd name="connsiteX3" fmla="*/ 9806 w 10000"/>
                  <a:gd name="connsiteY3" fmla="*/ 5484 h 9308"/>
                  <a:gd name="connsiteX4" fmla="*/ 8023 w 10000"/>
                  <a:gd name="connsiteY4" fmla="*/ 2967 h 9308"/>
                  <a:gd name="connsiteX5" fmla="*/ 3508 w 10000"/>
                  <a:gd name="connsiteY5" fmla="*/ 9308 h 9308"/>
                  <a:gd name="connsiteX6" fmla="*/ 0 w 10000"/>
                  <a:gd name="connsiteY6" fmla="*/ 4647 h 9308"/>
                  <a:gd name="connsiteX0" fmla="*/ 0 w 10000"/>
                  <a:gd name="connsiteY0" fmla="*/ 4992 h 10000"/>
                  <a:gd name="connsiteX1" fmla="*/ 5685 w 10000"/>
                  <a:gd name="connsiteY1" fmla="*/ 387 h 10000"/>
                  <a:gd name="connsiteX2" fmla="*/ 8359 w 10000"/>
                  <a:gd name="connsiteY2" fmla="*/ 541 h 10000"/>
                  <a:gd name="connsiteX3" fmla="*/ 9806 w 10000"/>
                  <a:gd name="connsiteY3" fmla="*/ 5892 h 10000"/>
                  <a:gd name="connsiteX4" fmla="*/ 8023 w 10000"/>
                  <a:gd name="connsiteY4" fmla="*/ 3188 h 10000"/>
                  <a:gd name="connsiteX5" fmla="*/ 3508 w 10000"/>
                  <a:gd name="connsiteY5" fmla="*/ 10000 h 10000"/>
                  <a:gd name="connsiteX6" fmla="*/ 0 w 10000"/>
                  <a:gd name="connsiteY6" fmla="*/ 4992 h 10000"/>
                  <a:gd name="connsiteX0" fmla="*/ 0 w 10000"/>
                  <a:gd name="connsiteY0" fmla="*/ 4992 h 10000"/>
                  <a:gd name="connsiteX1" fmla="*/ 5685 w 10000"/>
                  <a:gd name="connsiteY1" fmla="*/ 387 h 10000"/>
                  <a:gd name="connsiteX2" fmla="*/ 8359 w 10000"/>
                  <a:gd name="connsiteY2" fmla="*/ 541 h 10000"/>
                  <a:gd name="connsiteX3" fmla="*/ 9806 w 10000"/>
                  <a:gd name="connsiteY3" fmla="*/ 5892 h 10000"/>
                  <a:gd name="connsiteX4" fmla="*/ 8023 w 10000"/>
                  <a:gd name="connsiteY4" fmla="*/ 3188 h 10000"/>
                  <a:gd name="connsiteX5" fmla="*/ 3508 w 10000"/>
                  <a:gd name="connsiteY5" fmla="*/ 10000 h 10000"/>
                  <a:gd name="connsiteX6" fmla="*/ 0 w 10000"/>
                  <a:gd name="connsiteY6" fmla="*/ 4992 h 10000"/>
                  <a:gd name="connsiteX0" fmla="*/ 0 w 10475"/>
                  <a:gd name="connsiteY0" fmla="*/ 5544 h 10038"/>
                  <a:gd name="connsiteX1" fmla="*/ 6160 w 10475"/>
                  <a:gd name="connsiteY1" fmla="*/ 425 h 10038"/>
                  <a:gd name="connsiteX2" fmla="*/ 8834 w 10475"/>
                  <a:gd name="connsiteY2" fmla="*/ 579 h 10038"/>
                  <a:gd name="connsiteX3" fmla="*/ 10281 w 10475"/>
                  <a:gd name="connsiteY3" fmla="*/ 5930 h 10038"/>
                  <a:gd name="connsiteX4" fmla="*/ 8498 w 10475"/>
                  <a:gd name="connsiteY4" fmla="*/ 3226 h 10038"/>
                  <a:gd name="connsiteX5" fmla="*/ 3983 w 10475"/>
                  <a:gd name="connsiteY5" fmla="*/ 10038 h 10038"/>
                  <a:gd name="connsiteX6" fmla="*/ 0 w 10475"/>
                  <a:gd name="connsiteY6" fmla="*/ 5544 h 10038"/>
                  <a:gd name="connsiteX0" fmla="*/ 0 w 10475"/>
                  <a:gd name="connsiteY0" fmla="*/ 5544 h 10038"/>
                  <a:gd name="connsiteX1" fmla="*/ 6160 w 10475"/>
                  <a:gd name="connsiteY1" fmla="*/ 425 h 10038"/>
                  <a:gd name="connsiteX2" fmla="*/ 8834 w 10475"/>
                  <a:gd name="connsiteY2" fmla="*/ 579 h 10038"/>
                  <a:gd name="connsiteX3" fmla="*/ 10281 w 10475"/>
                  <a:gd name="connsiteY3" fmla="*/ 5930 h 10038"/>
                  <a:gd name="connsiteX4" fmla="*/ 8498 w 10475"/>
                  <a:gd name="connsiteY4" fmla="*/ 3226 h 10038"/>
                  <a:gd name="connsiteX5" fmla="*/ 3983 w 10475"/>
                  <a:gd name="connsiteY5" fmla="*/ 10038 h 10038"/>
                  <a:gd name="connsiteX6" fmla="*/ 0 w 10475"/>
                  <a:gd name="connsiteY6" fmla="*/ 5544 h 10038"/>
                  <a:gd name="connsiteX0" fmla="*/ 0 w 10475"/>
                  <a:gd name="connsiteY0" fmla="*/ 5544 h 10038"/>
                  <a:gd name="connsiteX1" fmla="*/ 6160 w 10475"/>
                  <a:gd name="connsiteY1" fmla="*/ 425 h 10038"/>
                  <a:gd name="connsiteX2" fmla="*/ 8834 w 10475"/>
                  <a:gd name="connsiteY2" fmla="*/ 579 h 10038"/>
                  <a:gd name="connsiteX3" fmla="*/ 10281 w 10475"/>
                  <a:gd name="connsiteY3" fmla="*/ 5930 h 10038"/>
                  <a:gd name="connsiteX4" fmla="*/ 8498 w 10475"/>
                  <a:gd name="connsiteY4" fmla="*/ 3226 h 10038"/>
                  <a:gd name="connsiteX5" fmla="*/ 3983 w 10475"/>
                  <a:gd name="connsiteY5" fmla="*/ 10038 h 10038"/>
                  <a:gd name="connsiteX6" fmla="*/ 0 w 10475"/>
                  <a:gd name="connsiteY6" fmla="*/ 5544 h 10038"/>
                  <a:gd name="connsiteX0" fmla="*/ 0 w 10475"/>
                  <a:gd name="connsiteY0" fmla="*/ 5544 h 10038"/>
                  <a:gd name="connsiteX1" fmla="*/ 6160 w 10475"/>
                  <a:gd name="connsiteY1" fmla="*/ 425 h 10038"/>
                  <a:gd name="connsiteX2" fmla="*/ 8834 w 10475"/>
                  <a:gd name="connsiteY2" fmla="*/ 579 h 10038"/>
                  <a:gd name="connsiteX3" fmla="*/ 10281 w 10475"/>
                  <a:gd name="connsiteY3" fmla="*/ 5930 h 10038"/>
                  <a:gd name="connsiteX4" fmla="*/ 8498 w 10475"/>
                  <a:gd name="connsiteY4" fmla="*/ 3226 h 10038"/>
                  <a:gd name="connsiteX5" fmla="*/ 3983 w 10475"/>
                  <a:gd name="connsiteY5" fmla="*/ 10038 h 10038"/>
                  <a:gd name="connsiteX6" fmla="*/ 0 w 10475"/>
                  <a:gd name="connsiteY6" fmla="*/ 5544 h 10038"/>
                  <a:gd name="connsiteX0" fmla="*/ 0 w 15865"/>
                  <a:gd name="connsiteY0" fmla="*/ 11426 h 12089"/>
                  <a:gd name="connsiteX1" fmla="*/ 11550 w 15865"/>
                  <a:gd name="connsiteY1" fmla="*/ 829 h 12089"/>
                  <a:gd name="connsiteX2" fmla="*/ 14224 w 15865"/>
                  <a:gd name="connsiteY2" fmla="*/ 983 h 12089"/>
                  <a:gd name="connsiteX3" fmla="*/ 15671 w 15865"/>
                  <a:gd name="connsiteY3" fmla="*/ 6334 h 12089"/>
                  <a:gd name="connsiteX4" fmla="*/ 13888 w 15865"/>
                  <a:gd name="connsiteY4" fmla="*/ 3630 h 12089"/>
                  <a:gd name="connsiteX5" fmla="*/ 9373 w 15865"/>
                  <a:gd name="connsiteY5" fmla="*/ 10442 h 12089"/>
                  <a:gd name="connsiteX6" fmla="*/ 0 w 15865"/>
                  <a:gd name="connsiteY6" fmla="*/ 11426 h 12089"/>
                  <a:gd name="connsiteX0" fmla="*/ 0 w 15865"/>
                  <a:gd name="connsiteY0" fmla="*/ 11426 h 16104"/>
                  <a:gd name="connsiteX1" fmla="*/ 11550 w 15865"/>
                  <a:gd name="connsiteY1" fmla="*/ 829 h 16104"/>
                  <a:gd name="connsiteX2" fmla="*/ 14224 w 15865"/>
                  <a:gd name="connsiteY2" fmla="*/ 983 h 16104"/>
                  <a:gd name="connsiteX3" fmla="*/ 15671 w 15865"/>
                  <a:gd name="connsiteY3" fmla="*/ 6334 h 16104"/>
                  <a:gd name="connsiteX4" fmla="*/ 13888 w 15865"/>
                  <a:gd name="connsiteY4" fmla="*/ 3630 h 16104"/>
                  <a:gd name="connsiteX5" fmla="*/ 4452 w 15865"/>
                  <a:gd name="connsiteY5" fmla="*/ 16104 h 16104"/>
                  <a:gd name="connsiteX6" fmla="*/ 0 w 15865"/>
                  <a:gd name="connsiteY6" fmla="*/ 11426 h 16104"/>
                  <a:gd name="connsiteX0" fmla="*/ 0 w 16273"/>
                  <a:gd name="connsiteY0" fmla="*/ 10748 h 16058"/>
                  <a:gd name="connsiteX1" fmla="*/ 11958 w 16273"/>
                  <a:gd name="connsiteY1" fmla="*/ 783 h 16058"/>
                  <a:gd name="connsiteX2" fmla="*/ 14632 w 16273"/>
                  <a:gd name="connsiteY2" fmla="*/ 937 h 16058"/>
                  <a:gd name="connsiteX3" fmla="*/ 16079 w 16273"/>
                  <a:gd name="connsiteY3" fmla="*/ 6288 h 16058"/>
                  <a:gd name="connsiteX4" fmla="*/ 14296 w 16273"/>
                  <a:gd name="connsiteY4" fmla="*/ 3584 h 16058"/>
                  <a:gd name="connsiteX5" fmla="*/ 4860 w 16273"/>
                  <a:gd name="connsiteY5" fmla="*/ 16058 h 16058"/>
                  <a:gd name="connsiteX6" fmla="*/ 0 w 16273"/>
                  <a:gd name="connsiteY6" fmla="*/ 10748 h 16058"/>
                  <a:gd name="connsiteX0" fmla="*/ 0 w 16273"/>
                  <a:gd name="connsiteY0" fmla="*/ 10748 h 15662"/>
                  <a:gd name="connsiteX1" fmla="*/ 11958 w 16273"/>
                  <a:gd name="connsiteY1" fmla="*/ 783 h 15662"/>
                  <a:gd name="connsiteX2" fmla="*/ 14632 w 16273"/>
                  <a:gd name="connsiteY2" fmla="*/ 937 h 15662"/>
                  <a:gd name="connsiteX3" fmla="*/ 16079 w 16273"/>
                  <a:gd name="connsiteY3" fmla="*/ 6288 h 15662"/>
                  <a:gd name="connsiteX4" fmla="*/ 14296 w 16273"/>
                  <a:gd name="connsiteY4" fmla="*/ 3584 h 15662"/>
                  <a:gd name="connsiteX5" fmla="*/ 4359 w 16273"/>
                  <a:gd name="connsiteY5" fmla="*/ 15662 h 15662"/>
                  <a:gd name="connsiteX6" fmla="*/ 0 w 16273"/>
                  <a:gd name="connsiteY6" fmla="*/ 10748 h 15662"/>
                  <a:gd name="connsiteX0" fmla="*/ 0 w 16182"/>
                  <a:gd name="connsiteY0" fmla="*/ 10566 h 15480"/>
                  <a:gd name="connsiteX1" fmla="*/ 10725 w 16182"/>
                  <a:gd name="connsiteY1" fmla="*/ 1099 h 15480"/>
                  <a:gd name="connsiteX2" fmla="*/ 14632 w 16182"/>
                  <a:gd name="connsiteY2" fmla="*/ 755 h 15480"/>
                  <a:gd name="connsiteX3" fmla="*/ 16079 w 16182"/>
                  <a:gd name="connsiteY3" fmla="*/ 6106 h 15480"/>
                  <a:gd name="connsiteX4" fmla="*/ 14296 w 16182"/>
                  <a:gd name="connsiteY4" fmla="*/ 3402 h 15480"/>
                  <a:gd name="connsiteX5" fmla="*/ 4359 w 16182"/>
                  <a:gd name="connsiteY5" fmla="*/ 15480 h 15480"/>
                  <a:gd name="connsiteX6" fmla="*/ 0 w 16182"/>
                  <a:gd name="connsiteY6" fmla="*/ 10566 h 15480"/>
                  <a:gd name="connsiteX0" fmla="*/ 0 w 16238"/>
                  <a:gd name="connsiteY0" fmla="*/ 10587 h 15501"/>
                  <a:gd name="connsiteX1" fmla="*/ 10725 w 16238"/>
                  <a:gd name="connsiteY1" fmla="*/ 1120 h 15501"/>
                  <a:gd name="connsiteX2" fmla="*/ 14632 w 16238"/>
                  <a:gd name="connsiteY2" fmla="*/ 776 h 15501"/>
                  <a:gd name="connsiteX3" fmla="*/ 16079 w 16238"/>
                  <a:gd name="connsiteY3" fmla="*/ 6127 h 15501"/>
                  <a:gd name="connsiteX4" fmla="*/ 14296 w 16238"/>
                  <a:gd name="connsiteY4" fmla="*/ 3423 h 15501"/>
                  <a:gd name="connsiteX5" fmla="*/ 4359 w 16238"/>
                  <a:gd name="connsiteY5" fmla="*/ 15501 h 15501"/>
                  <a:gd name="connsiteX6" fmla="*/ 0 w 16238"/>
                  <a:gd name="connsiteY6" fmla="*/ 10587 h 15501"/>
                  <a:gd name="connsiteX0" fmla="*/ 0 w 16238"/>
                  <a:gd name="connsiteY0" fmla="*/ 10587 h 19693"/>
                  <a:gd name="connsiteX1" fmla="*/ 10725 w 16238"/>
                  <a:gd name="connsiteY1" fmla="*/ 1120 h 19693"/>
                  <a:gd name="connsiteX2" fmla="*/ 14632 w 16238"/>
                  <a:gd name="connsiteY2" fmla="*/ 776 h 19693"/>
                  <a:gd name="connsiteX3" fmla="*/ 16079 w 16238"/>
                  <a:gd name="connsiteY3" fmla="*/ 6127 h 19693"/>
                  <a:gd name="connsiteX4" fmla="*/ 14296 w 16238"/>
                  <a:gd name="connsiteY4" fmla="*/ 3423 h 19693"/>
                  <a:gd name="connsiteX5" fmla="*/ 1612 w 16238"/>
                  <a:gd name="connsiteY5" fmla="*/ 19693 h 19693"/>
                  <a:gd name="connsiteX6" fmla="*/ 0 w 16238"/>
                  <a:gd name="connsiteY6" fmla="*/ 10587 h 19693"/>
                  <a:gd name="connsiteX0" fmla="*/ 0 w 19797"/>
                  <a:gd name="connsiteY0" fmla="*/ 13932 h 19899"/>
                  <a:gd name="connsiteX1" fmla="*/ 14284 w 19797"/>
                  <a:gd name="connsiteY1" fmla="*/ 1326 h 19899"/>
                  <a:gd name="connsiteX2" fmla="*/ 18191 w 19797"/>
                  <a:gd name="connsiteY2" fmla="*/ 982 h 19899"/>
                  <a:gd name="connsiteX3" fmla="*/ 19638 w 19797"/>
                  <a:gd name="connsiteY3" fmla="*/ 6333 h 19899"/>
                  <a:gd name="connsiteX4" fmla="*/ 17855 w 19797"/>
                  <a:gd name="connsiteY4" fmla="*/ 3629 h 19899"/>
                  <a:gd name="connsiteX5" fmla="*/ 5171 w 19797"/>
                  <a:gd name="connsiteY5" fmla="*/ 19899 h 19899"/>
                  <a:gd name="connsiteX6" fmla="*/ 0 w 19797"/>
                  <a:gd name="connsiteY6" fmla="*/ 13932 h 19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797" h="19899">
                    <a:moveTo>
                      <a:pt x="0" y="13932"/>
                    </a:moveTo>
                    <a:cubicBezTo>
                      <a:pt x="0" y="13932"/>
                      <a:pt x="11252" y="3484"/>
                      <a:pt x="14284" y="1326"/>
                    </a:cubicBezTo>
                    <a:cubicBezTo>
                      <a:pt x="17316" y="-832"/>
                      <a:pt x="17360" y="87"/>
                      <a:pt x="18191" y="982"/>
                    </a:cubicBezTo>
                    <a:cubicBezTo>
                      <a:pt x="20505" y="3476"/>
                      <a:pt x="19638" y="6333"/>
                      <a:pt x="19638" y="6333"/>
                    </a:cubicBezTo>
                    <a:cubicBezTo>
                      <a:pt x="19638" y="6333"/>
                      <a:pt x="20388" y="2430"/>
                      <a:pt x="17855" y="3629"/>
                    </a:cubicBezTo>
                    <a:cubicBezTo>
                      <a:pt x="15365" y="4804"/>
                      <a:pt x="5362" y="19452"/>
                      <a:pt x="5171" y="19899"/>
                    </a:cubicBezTo>
                    <a:cubicBezTo>
                      <a:pt x="3178" y="17711"/>
                      <a:pt x="2255" y="16469"/>
                      <a:pt x="0" y="139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00B050"/>
                  </a:gs>
                  <a:gs pos="98000">
                    <a:schemeClr val="accent2"/>
                  </a:gs>
                  <a:gs pos="100000">
                    <a:schemeClr val="accent1">
                      <a:shade val="100000"/>
                      <a:satMod val="11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34880" tIns="17440" rIns="34880" bIns="1744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687" dirty="0"/>
              </a:p>
            </p:txBody>
          </p:sp>
        </p:grpSp>
        <p:sp>
          <p:nvSpPr>
            <p:cNvPr id="12" name="Isosceles Triangle 3">
              <a:extLst>
                <a:ext uri="{FF2B5EF4-FFF2-40B4-BE49-F238E27FC236}">
                  <a16:creationId xmlns:a16="http://schemas.microsoft.com/office/drawing/2014/main" id="{B375E583-D2D1-739A-4694-A52999974D4D}"/>
                </a:ext>
              </a:extLst>
            </p:cNvPr>
            <p:cNvSpPr/>
            <p:nvPr/>
          </p:nvSpPr>
          <p:spPr bwMode="auto">
            <a:xfrm rot="2502131">
              <a:off x="5824883" y="5425811"/>
              <a:ext cx="680068" cy="565513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txBody>
            <a:bodyPr vert="horz" wrap="square" lIns="34880" tIns="17440" rIns="34880" bIns="1744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id-ID" sz="687"/>
            </a:p>
          </p:txBody>
        </p:sp>
      </p:grpSp>
      <p:sp>
        <p:nvSpPr>
          <p:cNvPr id="19" name="Segnaposto contenuto 15">
            <a:extLst>
              <a:ext uri="{FF2B5EF4-FFF2-40B4-BE49-F238E27FC236}">
                <a16:creationId xmlns:a16="http://schemas.microsoft.com/office/drawing/2014/main" id="{B93DF737-B873-5461-48CF-D2447953961D}"/>
              </a:ext>
            </a:extLst>
          </p:cNvPr>
          <p:cNvSpPr txBox="1">
            <a:spLocks/>
          </p:cNvSpPr>
          <p:nvPr/>
        </p:nvSpPr>
        <p:spPr>
          <a:xfrm>
            <a:off x="7027540" y="819469"/>
            <a:ext cx="4867898" cy="17539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2"/>
              </a:buBlip>
              <a:defRPr sz="2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000" b="1" dirty="0"/>
              <a:t> Future Focus</a:t>
            </a:r>
            <a:endParaRPr lang="it-IT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it-IT" sz="2000" dirty="0" err="1"/>
              <a:t>Consolidating</a:t>
            </a:r>
            <a:r>
              <a:rPr lang="it-IT" sz="2000" dirty="0"/>
              <a:t> stakeholder </a:t>
            </a:r>
            <a:r>
              <a:rPr lang="it-IT" sz="2000" dirty="0" err="1"/>
              <a:t>alliances</a:t>
            </a:r>
            <a:endParaRPr lang="it-IT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it-IT" sz="2000" dirty="0" err="1"/>
              <a:t>Improving</a:t>
            </a:r>
            <a:r>
              <a:rPr lang="it-IT" sz="2000" dirty="0"/>
              <a:t> </a:t>
            </a:r>
            <a:r>
              <a:rPr lang="it-IT" sz="2000" dirty="0" err="1"/>
              <a:t>digital</a:t>
            </a:r>
            <a:r>
              <a:rPr lang="it-IT" sz="2000" dirty="0"/>
              <a:t> access tools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sz="2000" dirty="0"/>
              <a:t>Monitoring long-</a:t>
            </a:r>
            <a:r>
              <a:rPr lang="it-IT" sz="2000" dirty="0" err="1"/>
              <a:t>term</a:t>
            </a:r>
            <a:r>
              <a:rPr lang="it-IT" sz="2000" dirty="0"/>
              <a:t> impacts</a:t>
            </a:r>
          </a:p>
          <a:p>
            <a:endParaRPr lang="it-IT" sz="2000" dirty="0"/>
          </a:p>
        </p:txBody>
      </p:sp>
      <p:sp>
        <p:nvSpPr>
          <p:cNvPr id="21" name="Segnaposto contenuto 15">
            <a:extLst>
              <a:ext uri="{FF2B5EF4-FFF2-40B4-BE49-F238E27FC236}">
                <a16:creationId xmlns:a16="http://schemas.microsoft.com/office/drawing/2014/main" id="{47D341C7-333B-D879-CCAF-DFA4B00F90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5276" y="4698715"/>
            <a:ext cx="5788080" cy="1753924"/>
          </a:xfrm>
        </p:spPr>
        <p:txBody>
          <a:bodyPr>
            <a:normAutofit/>
          </a:bodyPr>
          <a:lstStyle/>
          <a:p>
            <a:r>
              <a:rPr lang="it-IT" sz="2000" i="1" dirty="0"/>
              <a:t> </a:t>
            </a:r>
            <a:r>
              <a:rPr lang="it-IT" sz="2000" b="1" i="1" dirty="0" err="1"/>
              <a:t>Remaining</a:t>
            </a:r>
            <a:r>
              <a:rPr lang="it-IT" sz="2000" b="1" i="1" dirty="0"/>
              <a:t> Challenges</a:t>
            </a:r>
            <a:endParaRPr lang="it-IT" sz="2000" i="1" dirty="0"/>
          </a:p>
          <a:p>
            <a:pPr>
              <a:buFont typeface="Arial" panose="020B0604020202020204" pitchFamily="34" charset="0"/>
              <a:buChar char="•"/>
            </a:pPr>
            <a:r>
              <a:rPr lang="it-IT" sz="2000" i="1" dirty="0" err="1"/>
              <a:t>Securing</a:t>
            </a:r>
            <a:r>
              <a:rPr lang="it-IT" sz="2000" i="1" dirty="0"/>
              <a:t> </a:t>
            </a:r>
            <a:r>
              <a:rPr lang="it-IT" sz="2000" i="1" dirty="0" err="1"/>
              <a:t>stable</a:t>
            </a:r>
            <a:r>
              <a:rPr lang="it-IT" sz="2000" i="1" dirty="0"/>
              <a:t> funding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sz="2000" i="1" dirty="0"/>
              <a:t>Balancing national vs. </a:t>
            </a:r>
            <a:r>
              <a:rPr lang="it-IT" sz="2000" i="1" dirty="0" err="1"/>
              <a:t>European</a:t>
            </a:r>
            <a:r>
              <a:rPr lang="it-IT" sz="2000" i="1" dirty="0"/>
              <a:t> </a:t>
            </a:r>
            <a:r>
              <a:rPr lang="it-IT" sz="2000" i="1" dirty="0" err="1"/>
              <a:t>priorities</a:t>
            </a:r>
            <a:endParaRPr lang="it-IT" sz="2000" i="1" dirty="0"/>
          </a:p>
          <a:p>
            <a:pPr>
              <a:buFont typeface="Arial" panose="020B0604020202020204" pitchFamily="34" charset="0"/>
              <a:buChar char="•"/>
            </a:pPr>
            <a:r>
              <a:rPr lang="it-IT" sz="2000" i="1" dirty="0" err="1"/>
              <a:t>Engaging</a:t>
            </a:r>
            <a:r>
              <a:rPr lang="it-IT" sz="2000" i="1" dirty="0"/>
              <a:t> </a:t>
            </a:r>
            <a:r>
              <a:rPr lang="it-IT" sz="2000" i="1" dirty="0" err="1"/>
              <a:t>underrepresented</a:t>
            </a:r>
            <a:r>
              <a:rPr lang="it-IT" sz="2000" i="1" dirty="0"/>
              <a:t> user groups</a:t>
            </a:r>
          </a:p>
          <a:p>
            <a:pPr marL="0" indent="0">
              <a:buNone/>
            </a:pPr>
            <a:endParaRPr lang="it-IT" sz="2000" i="1" dirty="0"/>
          </a:p>
        </p:txBody>
      </p:sp>
      <p:sp>
        <p:nvSpPr>
          <p:cNvPr id="22" name="Segnaposto contenuto 15">
            <a:extLst>
              <a:ext uri="{FF2B5EF4-FFF2-40B4-BE49-F238E27FC236}">
                <a16:creationId xmlns:a16="http://schemas.microsoft.com/office/drawing/2014/main" id="{94E3868E-F892-AA67-F1EE-18D7FF7ABA1A}"/>
              </a:ext>
            </a:extLst>
          </p:cNvPr>
          <p:cNvSpPr txBox="1">
            <a:spLocks/>
          </p:cNvSpPr>
          <p:nvPr/>
        </p:nvSpPr>
        <p:spPr>
          <a:xfrm>
            <a:off x="9792" y="3606926"/>
            <a:ext cx="7383747" cy="23410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2"/>
              </a:buBlip>
              <a:defRPr sz="2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000" dirty="0"/>
              <a:t> </a:t>
            </a:r>
            <a:r>
              <a:rPr lang="it-IT" sz="2000" b="1" dirty="0"/>
              <a:t>Positive </a:t>
            </a:r>
            <a:r>
              <a:rPr lang="it-IT" sz="2000" b="1" dirty="0" err="1"/>
              <a:t>Outcome</a:t>
            </a:r>
            <a:endParaRPr lang="it-IT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it-IT" sz="2000" dirty="0"/>
              <a:t>Greater </a:t>
            </a:r>
            <a:r>
              <a:rPr lang="it-IT" sz="2000" dirty="0" err="1"/>
              <a:t>visibility</a:t>
            </a:r>
            <a:r>
              <a:rPr lang="it-IT" sz="2000" dirty="0"/>
              <a:t> &amp; </a:t>
            </a:r>
            <a:r>
              <a:rPr lang="it-IT" sz="2000" dirty="0" err="1"/>
              <a:t>attractiveness</a:t>
            </a:r>
            <a:endParaRPr lang="it-IT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it-IT" sz="2000" dirty="0"/>
              <a:t>More engagement from non-</a:t>
            </a:r>
            <a:r>
              <a:rPr lang="it-IT" sz="2000" dirty="0" err="1"/>
              <a:t>academic</a:t>
            </a:r>
            <a:r>
              <a:rPr lang="it-IT" sz="2000" dirty="0"/>
              <a:t> users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sz="2000" dirty="0"/>
              <a:t>Progress on </a:t>
            </a:r>
            <a:r>
              <a:rPr lang="it-IT" sz="2000" dirty="0" err="1"/>
              <a:t>harmonized</a:t>
            </a:r>
            <a:r>
              <a:rPr lang="it-IT" sz="2000" dirty="0"/>
              <a:t> access policies &amp; </a:t>
            </a:r>
            <a:r>
              <a:rPr lang="it-IT" sz="2000" dirty="0" err="1"/>
              <a:t>catalogues</a:t>
            </a:r>
            <a:r>
              <a:rPr lang="it-IT" sz="2000" dirty="0"/>
              <a:t> → </a:t>
            </a:r>
            <a:r>
              <a:rPr lang="it-IT" sz="2000" dirty="0" err="1"/>
              <a:t>interoperability</a:t>
            </a:r>
            <a:endParaRPr lang="it-IT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it-IT" sz="2000" dirty="0" err="1"/>
              <a:t>Stronger</a:t>
            </a:r>
            <a:r>
              <a:rPr lang="it-IT" sz="2000" dirty="0"/>
              <a:t> training &amp; </a:t>
            </a:r>
            <a:r>
              <a:rPr lang="it-IT" sz="2000" dirty="0" err="1"/>
              <a:t>capacity</a:t>
            </a:r>
            <a:r>
              <a:rPr lang="it-IT" sz="2000" dirty="0"/>
              <a:t> building</a:t>
            </a:r>
          </a:p>
          <a:p>
            <a:pPr marL="0" indent="0">
              <a:buFontTx/>
              <a:buNone/>
            </a:pPr>
            <a:endParaRPr lang="it-IT" sz="2000" dirty="0"/>
          </a:p>
        </p:txBody>
      </p:sp>
      <p:pic>
        <p:nvPicPr>
          <p:cNvPr id="23" name="Segnaposto contenuto 14" descr="Immagine che contiene Magenta, viola, Elementi grafici, violetto&#10;&#10;Il contenuto generato dall'IA potrebbe non essere corretto.">
            <a:extLst>
              <a:ext uri="{FF2B5EF4-FFF2-40B4-BE49-F238E27FC236}">
                <a16:creationId xmlns:a16="http://schemas.microsoft.com/office/drawing/2014/main" id="{AEB4B072-579A-F0F0-D109-C487A8AB228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9151" r="17711" b="-3"/>
          <a:stretch>
            <a:fillRect/>
          </a:stretch>
        </p:blipFill>
        <p:spPr>
          <a:xfrm>
            <a:off x="375921" y="910031"/>
            <a:ext cx="2106009" cy="1753924"/>
          </a:xfrm>
          <a:custGeom>
            <a:avLst/>
            <a:gdLst/>
            <a:ahLst/>
            <a:cxnLst/>
            <a:rect l="l" t="t" r="r" b="b"/>
            <a:pathLst>
              <a:path w="3293877" h="2743212">
                <a:moveTo>
                  <a:pt x="37772" y="0"/>
                </a:moveTo>
                <a:lnTo>
                  <a:pt x="3293877" y="0"/>
                </a:lnTo>
                <a:lnTo>
                  <a:pt x="3293877" y="2133887"/>
                </a:lnTo>
                <a:lnTo>
                  <a:pt x="3222757" y="2223039"/>
                </a:lnTo>
                <a:cubicBezTo>
                  <a:pt x="3041339" y="2425251"/>
                  <a:pt x="2861221" y="2476800"/>
                  <a:pt x="2503136" y="2565392"/>
                </a:cubicBezTo>
                <a:cubicBezTo>
                  <a:pt x="2416757" y="2586746"/>
                  <a:pt x="2327408" y="2608861"/>
                  <a:pt x="2232111" y="2635826"/>
                </a:cubicBezTo>
                <a:cubicBezTo>
                  <a:pt x="1503976" y="2841768"/>
                  <a:pt x="998612" y="2754939"/>
                  <a:pt x="542319" y="2345567"/>
                </a:cubicBezTo>
                <a:cubicBezTo>
                  <a:pt x="242852" y="2076894"/>
                  <a:pt x="171565" y="1714314"/>
                  <a:pt x="96920" y="1191868"/>
                </a:cubicBezTo>
                <a:cubicBezTo>
                  <a:pt x="88586" y="1133496"/>
                  <a:pt x="79946" y="1075462"/>
                  <a:pt x="71529" y="1019346"/>
                </a:cubicBezTo>
                <a:cubicBezTo>
                  <a:pt x="26070" y="715012"/>
                  <a:pt x="-16826" y="427572"/>
                  <a:pt x="6623" y="178315"/>
                </a:cubicBezTo>
                <a:cubicBezTo>
                  <a:pt x="12226" y="118742"/>
                  <a:pt x="21526" y="62431"/>
                  <a:pt x="34833" y="8680"/>
                </a:cubicBezTo>
                <a:close/>
              </a:path>
            </a:pathLst>
          </a:cu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BD7FA820-DBB1-66EC-BB8E-88C662FDBFB5}"/>
              </a:ext>
            </a:extLst>
          </p:cNvPr>
          <p:cNvSpPr txBox="1"/>
          <p:nvPr/>
        </p:nvSpPr>
        <p:spPr>
          <a:xfrm>
            <a:off x="8868642" y="6436344"/>
            <a:ext cx="2396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Dr Simona LOPERTE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9F26B1C0-DBD3-3241-9276-518AC370C38C}"/>
              </a:ext>
            </a:extLst>
          </p:cNvPr>
          <p:cNvSpPr txBox="1"/>
          <p:nvPr/>
        </p:nvSpPr>
        <p:spPr>
          <a:xfrm>
            <a:off x="467934" y="6451733"/>
            <a:ext cx="46689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/>
              <a:t>ITINERIS 3° general meeting –Rome, 25-26/09/2025</a:t>
            </a:r>
          </a:p>
        </p:txBody>
      </p:sp>
    </p:spTree>
    <p:extLst>
      <p:ext uri="{BB962C8B-B14F-4D97-AF65-F5344CB8AC3E}">
        <p14:creationId xmlns:p14="http://schemas.microsoft.com/office/powerpoint/2010/main" val="3465614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KeywordTaxHTField xmlns="69a4a238-3fae-4083-92ca-3afaf1d37d5d">
      <Terms xmlns="http://schemas.microsoft.com/office/infopath/2007/PartnerControls"/>
    </TaxKeywordTaxHTField>
    <lcf76f155ced4ddcb4097134ff3c332f xmlns="9b08eee6-615d-4e63-9743-e8be40a74995">
      <Terms xmlns="http://schemas.microsoft.com/office/infopath/2007/PartnerControls"/>
    </lcf76f155ced4ddcb4097134ff3c332f>
    <TaxCatchAll xmlns="69a4a238-3fae-4083-92ca-3afaf1d37d5d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D39C7E3D57B7BE4CAF5A4E7BAF5811C6" ma:contentTypeVersion="17" ma:contentTypeDescription="Creare un nuovo documento." ma:contentTypeScope="" ma:versionID="addd2196dc0094b4796679e7e28cf2c8">
  <xsd:schema xmlns:xsd="http://www.w3.org/2001/XMLSchema" xmlns:xs="http://www.w3.org/2001/XMLSchema" xmlns:p="http://schemas.microsoft.com/office/2006/metadata/properties" xmlns:ns2="9b08eee6-615d-4e63-9743-e8be40a74995" xmlns:ns3="69a4a238-3fae-4083-92ca-3afaf1d37d5d" targetNamespace="http://schemas.microsoft.com/office/2006/metadata/properties" ma:root="true" ma:fieldsID="17f9697f3d5d54eecc1521b642b0f4a3" ns2:_="" ns3:_="">
    <xsd:import namespace="9b08eee6-615d-4e63-9743-e8be40a74995"/>
    <xsd:import namespace="69a4a238-3fae-4083-92ca-3afaf1d37d5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TaxKeywordTaxHTField" minOccurs="0"/>
                <xsd:element ref="ns2:MediaLengthInSecond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08eee6-615d-4e63-9743-e8be40a7499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Tag immagine" ma:readOnly="false" ma:fieldId="{5cf76f15-5ced-4ddc-b409-7134ff3c332f}" ma:taxonomyMulti="true" ma:sspId="e5505f8f-da62-40e5-a116-f08e7003152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4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9a4a238-3fae-4083-92ca-3afaf1d37d5d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Condivis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Condiviso con dettagli" ma:internalName="SharedWithDetails" ma:readOnly="true">
      <xsd:simpleType>
        <xsd:restriction base="dms:Note">
          <xsd:maxLength value="255"/>
        </xsd:restriction>
      </xsd:simpleType>
    </xsd:element>
    <xsd:element name="TaxCatchAll" ma:index="15" nillable="true" ma:displayName="Taxonomy Catch All Column" ma:hidden="true" ma:list="{bc9f3fc2-11c3-4583-890e-5ba4445d9ede}" ma:internalName="TaxCatchAll" ma:showField="CatchAllData" ma:web="69a4a238-3fae-4083-92ca-3afaf1d37d5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KeywordTaxHTField" ma:index="21" nillable="true" ma:taxonomy="true" ma:internalName="TaxKeywordTaxHTField" ma:taxonomyFieldName="TaxKeyword" ma:displayName="Parole chiave aziendali" ma:fieldId="{23f27201-bee3-471e-b2e7-b64fd8b7ca38}" ma:taxonomyMulti="true" ma:sspId="e5505f8f-da62-40e5-a116-f08e7003152c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0FED428-E7E2-4985-912B-D9735E821D71}">
  <ds:schemaRefs>
    <ds:schemaRef ds:uri="http://purl.org/dc/elements/1.1/"/>
    <ds:schemaRef ds:uri="http://www.w3.org/XML/1998/namespace"/>
    <ds:schemaRef ds:uri="http://purl.org/dc/dcmitype/"/>
    <ds:schemaRef ds:uri="http://purl.org/dc/terms/"/>
    <ds:schemaRef ds:uri="http://schemas.microsoft.com/office/2006/documentManagement/types"/>
    <ds:schemaRef ds:uri="69a4a238-3fae-4083-92ca-3afaf1d37d5d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9b08eee6-615d-4e63-9743-e8be40a74995"/>
  </ds:schemaRefs>
</ds:datastoreItem>
</file>

<file path=customXml/itemProps2.xml><?xml version="1.0" encoding="utf-8"?>
<ds:datastoreItem xmlns:ds="http://schemas.openxmlformats.org/officeDocument/2006/customXml" ds:itemID="{CF46D2AC-9AEB-4216-88BD-B5F748A1595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E5A0FAA-20AF-425A-A224-531D5444ABF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b08eee6-615d-4e63-9743-e8be40a74995"/>
    <ds:schemaRef ds:uri="69a4a238-3fae-4083-92ca-3afaf1d37d5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6746</TotalTime>
  <Words>803</Words>
  <Application>Microsoft Macintosh PowerPoint</Application>
  <PresentationFormat>Widescreen</PresentationFormat>
  <Paragraphs>108</Paragraphs>
  <Slides>10</Slides>
  <Notes>4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10</vt:i4>
      </vt:variant>
    </vt:vector>
  </HeadingPairs>
  <TitlesOfParts>
    <vt:vector size="16" baseType="lpstr">
      <vt:lpstr>Aptos</vt:lpstr>
      <vt:lpstr>Arial</vt:lpstr>
      <vt:lpstr>Calibri</vt:lpstr>
      <vt:lpstr>Calibri Light</vt:lpstr>
      <vt:lpstr>Tema di Office</vt:lpstr>
      <vt:lpstr>1_Tema di Office</vt:lpstr>
      <vt:lpstr>Advancing User-Centered Strategies for Integrated Environmental Research Infrastructures: The ITINERIS Approach</vt:lpstr>
      <vt:lpstr>Agenda</vt:lpstr>
      <vt:lpstr>WHAT IS ITINERIS US AIMED AT?</vt:lpstr>
      <vt:lpstr>THE METHODOLOGICAL APPROACH</vt:lpstr>
      <vt:lpstr>The methodological strategies</vt:lpstr>
      <vt:lpstr>Presentazione standard di PowerPoint</vt:lpstr>
      <vt:lpstr>Presentazione standard di PowerPoint</vt:lpstr>
      <vt:lpstr>Presentazione standard di PowerPoint</vt:lpstr>
      <vt:lpstr>FIRST OUTCOMES &amp; FUTURE PROSPECTIVES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GIULIO PACENTE</dc:creator>
  <cp:lastModifiedBy>SIMONA LOPERTE</cp:lastModifiedBy>
  <cp:revision>18</cp:revision>
  <dcterms:created xsi:type="dcterms:W3CDTF">2024-06-13T13:49:20Z</dcterms:created>
  <dcterms:modified xsi:type="dcterms:W3CDTF">2025-09-24T10:54:12Z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0x010100D39C7E3D57B7BE4CAF5A4E7BAF5811C6</vt:lpwstr>
  </property>
  <property fmtid="{D5CDD505-2E9C-101B-9397-08002B2CF9AE}" pid="3" name="TaxKeyword">
    <vt:lpwstr/>
  </property>
  <property fmtid="{D5CDD505-2E9C-101B-9397-08002B2CF9AE}" pid="4" name="MediaServiceImageTags">
    <vt:lpwstr/>
  </property>
</Properties>
</file>