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270" r:id="rId6"/>
    <p:sldId id="262" r:id="rId7"/>
    <p:sldId id="261" r:id="rId8"/>
    <p:sldId id="271" r:id="rId9"/>
    <p:sldId id="264" r:id="rId10"/>
    <p:sldId id="275" r:id="rId11"/>
    <p:sldId id="265" r:id="rId12"/>
    <p:sldId id="266" r:id="rId13"/>
    <p:sldId id="267" r:id="rId14"/>
    <p:sldId id="269" r:id="rId15"/>
    <p:sldId id="273" r:id="rId16"/>
    <p:sldId id="274" r:id="rId17"/>
    <p:sldId id="25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D59"/>
    <a:srgbClr val="114F6A"/>
    <a:srgbClr val="2C6380"/>
    <a:srgbClr val="A8339B"/>
    <a:srgbClr val="A22294"/>
    <a:srgbClr val="C6147A"/>
    <a:srgbClr val="B31A75"/>
    <a:srgbClr val="3C64A5"/>
    <a:srgbClr val="3597C3"/>
    <a:srgbClr val="D80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BAC0F-A896-48ED-8C9B-9E4F8EDE2526}" v="128" dt="2026-03-12T17:21:31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0" autoAdjust="0"/>
    <p:restoredTop sz="94724"/>
  </p:normalViewPr>
  <p:slideViewPr>
    <p:cSldViewPr snapToGrid="0" showGuides="1">
      <p:cViewPr varScale="1">
        <p:scale>
          <a:sx n="99" d="100"/>
          <a:sy n="99" d="100"/>
        </p:scale>
        <p:origin x="6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Notaro" userId="8f8411f1-ebf6-4493-97cd-a24027ddd7f3" providerId="ADAL" clId="{692F5196-0EC7-4CA8-A1EF-BFC386BF1AB7}"/>
    <pc:docChg chg="undo custSel addSld delSld modSld">
      <pc:chgData name="Anna Notaro" userId="8f8411f1-ebf6-4493-97cd-a24027ddd7f3" providerId="ADAL" clId="{692F5196-0EC7-4CA8-A1EF-BFC386BF1AB7}" dt="2026-03-12T17:21:37.141" v="376" actId="1038"/>
      <pc:docMkLst>
        <pc:docMk/>
      </pc:docMkLst>
      <pc:sldChg chg="addSp delSp modSp mod">
        <pc:chgData name="Anna Notaro" userId="8f8411f1-ebf6-4493-97cd-a24027ddd7f3" providerId="ADAL" clId="{692F5196-0EC7-4CA8-A1EF-BFC386BF1AB7}" dt="2026-03-12T17:00:03.495" v="31" actId="1076"/>
        <pc:sldMkLst>
          <pc:docMk/>
          <pc:sldMk cId="3866146667" sldId="259"/>
        </pc:sldMkLst>
        <pc:grpChg chg="add mod">
          <ac:chgData name="Anna Notaro" userId="8f8411f1-ebf6-4493-97cd-a24027ddd7f3" providerId="ADAL" clId="{692F5196-0EC7-4CA8-A1EF-BFC386BF1AB7}" dt="2026-03-12T17:00:03.495" v="31" actId="1076"/>
          <ac:grpSpMkLst>
            <pc:docMk/>
            <pc:sldMk cId="3866146667" sldId="259"/>
            <ac:grpSpMk id="3" creationId="{742AEB69-FA80-F41A-08B4-C817DDDC1B27}"/>
          </ac:grpSpMkLst>
        </pc:grpChg>
        <pc:grpChg chg="del">
          <ac:chgData name="Anna Notaro" userId="8f8411f1-ebf6-4493-97cd-a24027ddd7f3" providerId="ADAL" clId="{692F5196-0EC7-4CA8-A1EF-BFC386BF1AB7}" dt="2026-03-12T16:58:03.056" v="1" actId="165"/>
          <ac:grpSpMkLst>
            <pc:docMk/>
            <pc:sldMk cId="3866146667" sldId="259"/>
            <ac:grpSpMk id="9" creationId="{84AF1791-CB9B-4F97-D62C-489259A93FE0}"/>
          </ac:grpSpMkLst>
        </pc:grpChg>
        <pc:picChg chg="add mod">
          <ac:chgData name="Anna Notaro" userId="8f8411f1-ebf6-4493-97cd-a24027ddd7f3" providerId="ADAL" clId="{692F5196-0EC7-4CA8-A1EF-BFC386BF1AB7}" dt="2026-03-12T16:59:43.622" v="30" actId="164"/>
          <ac:picMkLst>
            <pc:docMk/>
            <pc:sldMk cId="3866146667" sldId="259"/>
            <ac:picMk id="2" creationId="{D837A240-4DD1-02C1-424A-8578E84EBAEB}"/>
          </ac:picMkLst>
        </pc:picChg>
        <pc:picChg chg="mod topLvl">
          <ac:chgData name="Anna Notaro" userId="8f8411f1-ebf6-4493-97cd-a24027ddd7f3" providerId="ADAL" clId="{692F5196-0EC7-4CA8-A1EF-BFC386BF1AB7}" dt="2026-03-12T16:59:43.622" v="30" actId="164"/>
          <ac:picMkLst>
            <pc:docMk/>
            <pc:sldMk cId="3866146667" sldId="259"/>
            <ac:picMk id="10" creationId="{B78F4CB8-72F6-4996-CC47-F1CC4C5D53AE}"/>
          </ac:picMkLst>
        </pc:picChg>
        <pc:picChg chg="del mod topLvl">
          <ac:chgData name="Anna Notaro" userId="8f8411f1-ebf6-4493-97cd-a24027ddd7f3" providerId="ADAL" clId="{692F5196-0EC7-4CA8-A1EF-BFC386BF1AB7}" dt="2026-03-12T16:58:11.069" v="3" actId="478"/>
          <ac:picMkLst>
            <pc:docMk/>
            <pc:sldMk cId="3866146667" sldId="259"/>
            <ac:picMk id="11" creationId="{24F73373-D00B-BC78-7B7C-3D5800E51D9F}"/>
          </ac:picMkLst>
        </pc:picChg>
        <pc:picChg chg="mod topLvl">
          <ac:chgData name="Anna Notaro" userId="8f8411f1-ebf6-4493-97cd-a24027ddd7f3" providerId="ADAL" clId="{692F5196-0EC7-4CA8-A1EF-BFC386BF1AB7}" dt="2026-03-12T16:59:43.622" v="30" actId="164"/>
          <ac:picMkLst>
            <pc:docMk/>
            <pc:sldMk cId="3866146667" sldId="259"/>
            <ac:picMk id="12" creationId="{A6845E23-309F-AE77-E11F-00B124BC7E70}"/>
          </ac:picMkLst>
        </pc:picChg>
      </pc:sldChg>
      <pc:sldChg chg="addSp modSp mod">
        <pc:chgData name="Anna Notaro" userId="8f8411f1-ebf6-4493-97cd-a24027ddd7f3" providerId="ADAL" clId="{692F5196-0EC7-4CA8-A1EF-BFC386BF1AB7}" dt="2026-03-12T17:15:11.790" v="213" actId="207"/>
        <pc:sldMkLst>
          <pc:docMk/>
          <pc:sldMk cId="2042348063" sldId="261"/>
        </pc:sldMkLst>
        <pc:spChg chg="mod">
          <ac:chgData name="Anna Notaro" userId="8f8411f1-ebf6-4493-97cd-a24027ddd7f3" providerId="ADAL" clId="{692F5196-0EC7-4CA8-A1EF-BFC386BF1AB7}" dt="2026-03-12T17:15:11.790" v="213" actId="207"/>
          <ac:spMkLst>
            <pc:docMk/>
            <pc:sldMk cId="2042348063" sldId="261"/>
            <ac:spMk id="13" creationId="{F29AEDC7-C7E8-E356-8A28-51C071655C6D}"/>
          </ac:spMkLst>
        </pc:spChg>
        <pc:spChg chg="mod">
          <ac:chgData name="Anna Notaro" userId="8f8411f1-ebf6-4493-97cd-a24027ddd7f3" providerId="ADAL" clId="{692F5196-0EC7-4CA8-A1EF-BFC386BF1AB7}" dt="2026-03-12T17:15:11.790" v="213" actId="207"/>
          <ac:spMkLst>
            <pc:docMk/>
            <pc:sldMk cId="2042348063" sldId="261"/>
            <ac:spMk id="14" creationId="{732C6C78-C3C2-9869-B37B-D1DE72441BE6}"/>
          </ac:spMkLst>
        </pc:spChg>
        <pc:spChg chg="mod">
          <ac:chgData name="Anna Notaro" userId="8f8411f1-ebf6-4493-97cd-a24027ddd7f3" providerId="ADAL" clId="{692F5196-0EC7-4CA8-A1EF-BFC386BF1AB7}" dt="2026-03-12T17:15:11.790" v="213" actId="207"/>
          <ac:spMkLst>
            <pc:docMk/>
            <pc:sldMk cId="2042348063" sldId="261"/>
            <ac:spMk id="15" creationId="{AC17ECBA-AC8D-2875-BF4A-5A85CE5A4EF0}"/>
          </ac:spMkLst>
        </pc:spChg>
        <pc:spChg chg="mod">
          <ac:chgData name="Anna Notaro" userId="8f8411f1-ebf6-4493-97cd-a24027ddd7f3" providerId="ADAL" clId="{692F5196-0EC7-4CA8-A1EF-BFC386BF1AB7}" dt="2026-03-12T17:15:11.790" v="213" actId="207"/>
          <ac:spMkLst>
            <pc:docMk/>
            <pc:sldMk cId="2042348063" sldId="261"/>
            <ac:spMk id="19" creationId="{730AAABE-366A-41C8-A2F4-658E3AE4CA80}"/>
          </ac:spMkLst>
        </pc:spChg>
        <pc:picChg chg="add mod ord">
          <ac:chgData name="Anna Notaro" userId="8f8411f1-ebf6-4493-97cd-a24027ddd7f3" providerId="ADAL" clId="{692F5196-0EC7-4CA8-A1EF-BFC386BF1AB7}" dt="2026-03-12T17:13:15.566" v="175" actId="167"/>
          <ac:picMkLst>
            <pc:docMk/>
            <pc:sldMk cId="2042348063" sldId="261"/>
            <ac:picMk id="2" creationId="{C9A8E232-1562-3A6F-C602-A3DB3359E8B9}"/>
          </ac:picMkLst>
        </pc:picChg>
      </pc:sldChg>
      <pc:sldChg chg="modSp">
        <pc:chgData name="Anna Notaro" userId="8f8411f1-ebf6-4493-97cd-a24027ddd7f3" providerId="ADAL" clId="{692F5196-0EC7-4CA8-A1EF-BFC386BF1AB7}" dt="2026-03-12T17:12:52.178" v="173" actId="2711"/>
        <pc:sldMkLst>
          <pc:docMk/>
          <pc:sldMk cId="3520373877" sldId="262"/>
        </pc:sldMkLst>
        <pc:graphicFrameChg chg="mod">
          <ac:chgData name="Anna Notaro" userId="8f8411f1-ebf6-4493-97cd-a24027ddd7f3" providerId="ADAL" clId="{692F5196-0EC7-4CA8-A1EF-BFC386BF1AB7}" dt="2026-03-12T17:12:52.178" v="173" actId="2711"/>
          <ac:graphicFrameMkLst>
            <pc:docMk/>
            <pc:sldMk cId="3520373877" sldId="262"/>
            <ac:graphicFrameMk id="2" creationId="{6A305C41-4CDA-DDB3-1AFB-B3808DDECBDF}"/>
          </ac:graphicFrameMkLst>
        </pc:graphicFrameChg>
      </pc:sldChg>
      <pc:sldChg chg="addSp delSp modSp mod">
        <pc:chgData name="Anna Notaro" userId="8f8411f1-ebf6-4493-97cd-a24027ddd7f3" providerId="ADAL" clId="{692F5196-0EC7-4CA8-A1EF-BFC386BF1AB7}" dt="2026-03-12T17:15:29.909" v="215" actId="207"/>
        <pc:sldMkLst>
          <pc:docMk/>
          <pc:sldMk cId="1988846236" sldId="264"/>
        </pc:sldMkLst>
        <pc:spChg chg="add mod">
          <ac:chgData name="Anna Notaro" userId="8f8411f1-ebf6-4493-97cd-a24027ddd7f3" providerId="ADAL" clId="{692F5196-0EC7-4CA8-A1EF-BFC386BF1AB7}" dt="2026-03-12T17:15:29.909" v="215" actId="207"/>
          <ac:spMkLst>
            <pc:docMk/>
            <pc:sldMk cId="1988846236" sldId="264"/>
            <ac:spMk id="5" creationId="{B815DAE0-738C-76AC-E20D-838F3EA1682D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32" creationId="{CCDE92E2-11A1-7DB5-523C-6E3E12C498C1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35" creationId="{3BF72117-455E-33CB-8EEA-C1248AABBE45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37" creationId="{FE814CBA-3CC0-8DFA-C2E0-99A38A48C4AE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44" creationId="{78DACAAF-CDF0-867C-1D2C-8C813D9DFBFB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45" creationId="{D55DC8CB-DDDD-60C5-71E9-1FB8623EF8F0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48" creationId="{738933DA-EDA1-3FFF-FC4D-A8AC420131B3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49" creationId="{D049842C-1BCF-BCC5-2484-8E432A208143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50" creationId="{9308A22D-C977-D8A7-CFE8-BA8CD590C33F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55" creationId="{FC17C53D-918F-96FF-E5DF-74EA0B45146A}"/>
          </ac:spMkLst>
        </pc:spChg>
        <pc:spChg chg="del">
          <ac:chgData name="Anna Notaro" userId="8f8411f1-ebf6-4493-97cd-a24027ddd7f3" providerId="ADAL" clId="{692F5196-0EC7-4CA8-A1EF-BFC386BF1AB7}" dt="2026-03-12T17:03:14.803" v="34" actId="478"/>
          <ac:spMkLst>
            <pc:docMk/>
            <pc:sldMk cId="1988846236" sldId="264"/>
            <ac:spMk id="61" creationId="{4F03B978-77D9-84A5-6C3B-82A6562C31CE}"/>
          </ac:spMkLst>
        </pc:spChg>
        <pc:grpChg chg="mod">
          <ac:chgData name="Anna Notaro" userId="8f8411f1-ebf6-4493-97cd-a24027ddd7f3" providerId="ADAL" clId="{692F5196-0EC7-4CA8-A1EF-BFC386BF1AB7}" dt="2026-03-12T17:04:12.844" v="44" actId="408"/>
          <ac:grpSpMkLst>
            <pc:docMk/>
            <pc:sldMk cId="1988846236" sldId="264"/>
            <ac:grpSpMk id="65" creationId="{91C94E16-2F65-D3C8-25D9-86E83F3F4E9A}"/>
          </ac:grpSpMkLst>
        </pc:grpChg>
        <pc:picChg chg="mod">
          <ac:chgData name="Anna Notaro" userId="8f8411f1-ebf6-4493-97cd-a24027ddd7f3" providerId="ADAL" clId="{692F5196-0EC7-4CA8-A1EF-BFC386BF1AB7}" dt="2026-03-12T17:05:12.844" v="57" actId="1076"/>
          <ac:picMkLst>
            <pc:docMk/>
            <pc:sldMk cId="1988846236" sldId="264"/>
            <ac:picMk id="4" creationId="{005111ED-720B-4456-FB1C-DF139C738D84}"/>
          </ac:picMkLst>
        </pc:picChg>
      </pc:sldChg>
      <pc:sldChg chg="modSp mod">
        <pc:chgData name="Anna Notaro" userId="8f8411f1-ebf6-4493-97cd-a24027ddd7f3" providerId="ADAL" clId="{692F5196-0EC7-4CA8-A1EF-BFC386BF1AB7}" dt="2026-03-12T17:14:58.776" v="212" actId="207"/>
        <pc:sldMkLst>
          <pc:docMk/>
          <pc:sldMk cId="3994834432" sldId="267"/>
        </pc:sldMkLst>
        <pc:spChg chg="mod">
          <ac:chgData name="Anna Notaro" userId="8f8411f1-ebf6-4493-97cd-a24027ddd7f3" providerId="ADAL" clId="{692F5196-0EC7-4CA8-A1EF-BFC386BF1AB7}" dt="2026-03-12T17:14:58.776" v="212" actId="207"/>
          <ac:spMkLst>
            <pc:docMk/>
            <pc:sldMk cId="3994834432" sldId="267"/>
            <ac:spMk id="2" creationId="{4327F0DA-81B9-9957-1456-8759B715457C}"/>
          </ac:spMkLst>
        </pc:spChg>
        <pc:spChg chg="mod">
          <ac:chgData name="Anna Notaro" userId="8f8411f1-ebf6-4493-97cd-a24027ddd7f3" providerId="ADAL" clId="{692F5196-0EC7-4CA8-A1EF-BFC386BF1AB7}" dt="2026-03-12T17:05:51.813" v="66" actId="20577"/>
          <ac:spMkLst>
            <pc:docMk/>
            <pc:sldMk cId="3994834432" sldId="267"/>
            <ac:spMk id="8" creationId="{7F6579D4-5AF2-2C8C-297E-A563F766AF7E}"/>
          </ac:spMkLst>
        </pc:spChg>
      </pc:sldChg>
      <pc:sldChg chg="addSp delSp modSp mod">
        <pc:chgData name="Anna Notaro" userId="8f8411f1-ebf6-4493-97cd-a24027ddd7f3" providerId="ADAL" clId="{692F5196-0EC7-4CA8-A1EF-BFC386BF1AB7}" dt="2026-03-12T17:12:37.115" v="172" actId="122"/>
        <pc:sldMkLst>
          <pc:docMk/>
          <pc:sldMk cId="636216329" sldId="270"/>
        </pc:sldMkLst>
        <pc:spChg chg="mod">
          <ac:chgData name="Anna Notaro" userId="8f8411f1-ebf6-4493-97cd-a24027ddd7f3" providerId="ADAL" clId="{692F5196-0EC7-4CA8-A1EF-BFC386BF1AB7}" dt="2026-03-12T17:10:57.946" v="100" actId="1076"/>
          <ac:spMkLst>
            <pc:docMk/>
            <pc:sldMk cId="636216329" sldId="270"/>
            <ac:spMk id="15" creationId="{A61CFF3D-4B6D-2EDA-E052-A0EC356E75B3}"/>
          </ac:spMkLst>
        </pc:spChg>
        <pc:spChg chg="mod">
          <ac:chgData name="Anna Notaro" userId="8f8411f1-ebf6-4493-97cd-a24027ddd7f3" providerId="ADAL" clId="{692F5196-0EC7-4CA8-A1EF-BFC386BF1AB7}" dt="2026-03-12T17:12:37.115" v="172" actId="122"/>
          <ac:spMkLst>
            <pc:docMk/>
            <pc:sldMk cId="636216329" sldId="270"/>
            <ac:spMk id="16" creationId="{9A921192-18EB-832E-D438-36C64EDE8BCF}"/>
          </ac:spMkLst>
        </pc:spChg>
        <pc:grpChg chg="add del mod">
          <ac:chgData name="Anna Notaro" userId="8f8411f1-ebf6-4493-97cd-a24027ddd7f3" providerId="ADAL" clId="{692F5196-0EC7-4CA8-A1EF-BFC386BF1AB7}" dt="2026-03-12T17:11:34.663" v="148" actId="478"/>
          <ac:grpSpMkLst>
            <pc:docMk/>
            <pc:sldMk cId="636216329" sldId="270"/>
            <ac:grpSpMk id="2" creationId="{CE3EC19D-EE16-579E-3239-0750820A9E87}"/>
          </ac:grpSpMkLst>
        </pc:grpChg>
        <pc:grpChg chg="del">
          <ac:chgData name="Anna Notaro" userId="8f8411f1-ebf6-4493-97cd-a24027ddd7f3" providerId="ADAL" clId="{692F5196-0EC7-4CA8-A1EF-BFC386BF1AB7}" dt="2026-03-12T17:10:40.693" v="97" actId="478"/>
          <ac:grpSpMkLst>
            <pc:docMk/>
            <pc:sldMk cId="636216329" sldId="270"/>
            <ac:grpSpMk id="9" creationId="{945BBB75-A905-5197-E85E-F88A949EED0F}"/>
          </ac:grpSpMkLst>
        </pc:grpChg>
        <pc:grpChg chg="add mod">
          <ac:chgData name="Anna Notaro" userId="8f8411f1-ebf6-4493-97cd-a24027ddd7f3" providerId="ADAL" clId="{692F5196-0EC7-4CA8-A1EF-BFC386BF1AB7}" dt="2026-03-12T17:12:00.075" v="167" actId="1076"/>
          <ac:grpSpMkLst>
            <pc:docMk/>
            <pc:sldMk cId="636216329" sldId="270"/>
            <ac:grpSpMk id="10" creationId="{D150A06E-1545-0863-A6FB-D0A7FDCB4D36}"/>
          </ac:grpSpMkLst>
        </pc:grpChg>
        <pc:picChg chg="add mod modCrop">
          <ac:chgData name="Anna Notaro" userId="8f8411f1-ebf6-4493-97cd-a24027ddd7f3" providerId="ADAL" clId="{692F5196-0EC7-4CA8-A1EF-BFC386BF1AB7}" dt="2026-03-12T17:10:00.761" v="93" actId="1036"/>
          <ac:picMkLst>
            <pc:docMk/>
            <pc:sldMk cId="636216329" sldId="270"/>
            <ac:picMk id="4" creationId="{07B988CB-A706-DB6F-9C1F-BDE4B2AC3B8B}"/>
          </ac:picMkLst>
        </pc:picChg>
        <pc:picChg chg="del mod">
          <ac:chgData name="Anna Notaro" userId="8f8411f1-ebf6-4493-97cd-a24027ddd7f3" providerId="ADAL" clId="{692F5196-0EC7-4CA8-A1EF-BFC386BF1AB7}" dt="2026-03-12T17:11:29.503" v="146" actId="478"/>
          <ac:picMkLst>
            <pc:docMk/>
            <pc:sldMk cId="636216329" sldId="270"/>
            <ac:picMk id="5" creationId="{817729B3-6DEC-8DE4-8A0B-7419707685AA}"/>
          </ac:picMkLst>
        </pc:picChg>
        <pc:picChg chg="mod">
          <ac:chgData name="Anna Notaro" userId="8f8411f1-ebf6-4493-97cd-a24027ddd7f3" providerId="ADAL" clId="{692F5196-0EC7-4CA8-A1EF-BFC386BF1AB7}" dt="2026-03-12T17:11:08.559" v="101"/>
          <ac:picMkLst>
            <pc:docMk/>
            <pc:sldMk cId="636216329" sldId="270"/>
            <ac:picMk id="7" creationId="{080E380B-9DF7-E390-9A34-11064F7A68D1}"/>
          </ac:picMkLst>
        </pc:picChg>
        <pc:picChg chg="mod">
          <ac:chgData name="Anna Notaro" userId="8f8411f1-ebf6-4493-97cd-a24027ddd7f3" providerId="ADAL" clId="{692F5196-0EC7-4CA8-A1EF-BFC386BF1AB7}" dt="2026-03-12T17:11:08.559" v="101"/>
          <ac:picMkLst>
            <pc:docMk/>
            <pc:sldMk cId="636216329" sldId="270"/>
            <ac:picMk id="8" creationId="{48724EE7-F12E-3F76-0A7E-938021A09FC4}"/>
          </ac:picMkLst>
        </pc:picChg>
        <pc:picChg chg="mod">
          <ac:chgData name="Anna Notaro" userId="8f8411f1-ebf6-4493-97cd-a24027ddd7f3" providerId="ADAL" clId="{692F5196-0EC7-4CA8-A1EF-BFC386BF1AB7}" dt="2026-03-12T17:11:30.695" v="147"/>
          <ac:picMkLst>
            <pc:docMk/>
            <pc:sldMk cId="636216329" sldId="270"/>
            <ac:picMk id="11" creationId="{1F0414F8-5C65-1B30-A34B-4621F6CDB58E}"/>
          </ac:picMkLst>
        </pc:picChg>
        <pc:picChg chg="mod">
          <ac:chgData name="Anna Notaro" userId="8f8411f1-ebf6-4493-97cd-a24027ddd7f3" providerId="ADAL" clId="{692F5196-0EC7-4CA8-A1EF-BFC386BF1AB7}" dt="2026-03-12T17:11:30.695" v="147"/>
          <ac:picMkLst>
            <pc:docMk/>
            <pc:sldMk cId="636216329" sldId="270"/>
            <ac:picMk id="17" creationId="{B025A19B-5D56-129C-6FDE-E1C294520385}"/>
          </ac:picMkLst>
        </pc:picChg>
        <pc:picChg chg="del">
          <ac:chgData name="Anna Notaro" userId="8f8411f1-ebf6-4493-97cd-a24027ddd7f3" providerId="ADAL" clId="{692F5196-0EC7-4CA8-A1EF-BFC386BF1AB7}" dt="2026-03-12T17:09:43.209" v="67" actId="478"/>
          <ac:picMkLst>
            <pc:docMk/>
            <pc:sldMk cId="636216329" sldId="270"/>
            <ac:picMk id="18" creationId="{D59ED40D-82EA-925B-1DD6-9D43E252E9F7}"/>
          </ac:picMkLst>
        </pc:picChg>
        <pc:picChg chg="mod">
          <ac:chgData name="Anna Notaro" userId="8f8411f1-ebf6-4493-97cd-a24027ddd7f3" providerId="ADAL" clId="{692F5196-0EC7-4CA8-A1EF-BFC386BF1AB7}" dt="2026-03-12T17:11:30.695" v="147"/>
          <ac:picMkLst>
            <pc:docMk/>
            <pc:sldMk cId="636216329" sldId="270"/>
            <ac:picMk id="21" creationId="{2219EB7B-916D-0CE6-1E7C-1749ABE71236}"/>
          </ac:picMkLst>
        </pc:picChg>
      </pc:sldChg>
      <pc:sldChg chg="modSp mod">
        <pc:chgData name="Anna Notaro" userId="8f8411f1-ebf6-4493-97cd-a24027ddd7f3" providerId="ADAL" clId="{692F5196-0EC7-4CA8-A1EF-BFC386BF1AB7}" dt="2026-03-12T17:15:19.509" v="214" actId="207"/>
        <pc:sldMkLst>
          <pc:docMk/>
          <pc:sldMk cId="3047562226" sldId="271"/>
        </pc:sldMkLst>
        <pc:spChg chg="mod">
          <ac:chgData name="Anna Notaro" userId="8f8411f1-ebf6-4493-97cd-a24027ddd7f3" providerId="ADAL" clId="{692F5196-0EC7-4CA8-A1EF-BFC386BF1AB7}" dt="2026-03-12T17:15:19.509" v="214" actId="207"/>
          <ac:spMkLst>
            <pc:docMk/>
            <pc:sldMk cId="3047562226" sldId="271"/>
            <ac:spMk id="8" creationId="{6910CB25-661F-706F-8616-38A95DB52A2F}"/>
          </ac:spMkLst>
        </pc:spChg>
      </pc:sldChg>
      <pc:sldChg chg="delSp modSp del mod">
        <pc:chgData name="Anna Notaro" userId="8f8411f1-ebf6-4493-97cd-a24027ddd7f3" providerId="ADAL" clId="{692F5196-0EC7-4CA8-A1EF-BFC386BF1AB7}" dt="2026-03-12T17:03:27.692" v="36" actId="47"/>
        <pc:sldMkLst>
          <pc:docMk/>
          <pc:sldMk cId="1364178241" sldId="272"/>
        </pc:sldMkLst>
        <pc:spChg chg="del mod">
          <ac:chgData name="Anna Notaro" userId="8f8411f1-ebf6-4493-97cd-a24027ddd7f3" providerId="ADAL" clId="{692F5196-0EC7-4CA8-A1EF-BFC386BF1AB7}" dt="2026-03-12T17:03:24.461" v="35" actId="21"/>
          <ac:spMkLst>
            <pc:docMk/>
            <pc:sldMk cId="1364178241" sldId="272"/>
            <ac:spMk id="5" creationId="{B815DAE0-738C-76AC-E20D-838F3EA1682D}"/>
          </ac:spMkLst>
        </pc:spChg>
      </pc:sldChg>
      <pc:sldChg chg="addSp modSp mod">
        <pc:chgData name="Anna Notaro" userId="8f8411f1-ebf6-4493-97cd-a24027ddd7f3" providerId="ADAL" clId="{692F5196-0EC7-4CA8-A1EF-BFC386BF1AB7}" dt="2026-03-12T17:21:37.141" v="376" actId="1038"/>
        <pc:sldMkLst>
          <pc:docMk/>
          <pc:sldMk cId="1726269108" sldId="273"/>
        </pc:sldMkLst>
        <pc:spChg chg="mod">
          <ac:chgData name="Anna Notaro" userId="8f8411f1-ebf6-4493-97cd-a24027ddd7f3" providerId="ADAL" clId="{692F5196-0EC7-4CA8-A1EF-BFC386BF1AB7}" dt="2026-03-12T17:16:02.084" v="216" actId="207"/>
          <ac:spMkLst>
            <pc:docMk/>
            <pc:sldMk cId="1726269108" sldId="273"/>
            <ac:spMk id="2" creationId="{DC71D737-6915-4FC4-742C-99A6DDB00D3F}"/>
          </ac:spMkLst>
        </pc:spChg>
        <pc:spChg chg="mod">
          <ac:chgData name="Anna Notaro" userId="8f8411f1-ebf6-4493-97cd-a24027ddd7f3" providerId="ADAL" clId="{692F5196-0EC7-4CA8-A1EF-BFC386BF1AB7}" dt="2026-03-12T17:20:19.980" v="327" actId="12788"/>
          <ac:spMkLst>
            <pc:docMk/>
            <pc:sldMk cId="1726269108" sldId="273"/>
            <ac:spMk id="7" creationId="{B8632C03-64DD-A0B4-07A8-2C1587210999}"/>
          </ac:spMkLst>
        </pc:spChg>
        <pc:spChg chg="mod">
          <ac:chgData name="Anna Notaro" userId="8f8411f1-ebf6-4493-97cd-a24027ddd7f3" providerId="ADAL" clId="{692F5196-0EC7-4CA8-A1EF-BFC386BF1AB7}" dt="2026-03-12T17:21:37.141" v="376" actId="1038"/>
          <ac:spMkLst>
            <pc:docMk/>
            <pc:sldMk cId="1726269108" sldId="273"/>
            <ac:spMk id="9" creationId="{E1F2F187-DD07-285F-2743-9B24FB1AD491}"/>
          </ac:spMkLst>
        </pc:spChg>
        <pc:spChg chg="mod">
          <ac:chgData name="Anna Notaro" userId="8f8411f1-ebf6-4493-97cd-a24027ddd7f3" providerId="ADAL" clId="{692F5196-0EC7-4CA8-A1EF-BFC386BF1AB7}" dt="2026-03-12T17:21:31.740" v="375" actId="12788"/>
          <ac:spMkLst>
            <pc:docMk/>
            <pc:sldMk cId="1726269108" sldId="273"/>
            <ac:spMk id="10" creationId="{11774FA7-B257-B8A2-5382-D7FAA5474828}"/>
          </ac:spMkLst>
        </pc:spChg>
        <pc:grpChg chg="add mod">
          <ac:chgData name="Anna Notaro" userId="8f8411f1-ebf6-4493-97cd-a24027ddd7f3" providerId="ADAL" clId="{692F5196-0EC7-4CA8-A1EF-BFC386BF1AB7}" dt="2026-03-12T17:20:19.980" v="327" actId="12788"/>
          <ac:grpSpMkLst>
            <pc:docMk/>
            <pc:sldMk cId="1726269108" sldId="273"/>
            <ac:grpSpMk id="8" creationId="{F65EF702-2859-8920-2169-A32E60E8BD8E}"/>
          </ac:grpSpMkLst>
        </pc:grpChg>
        <pc:grpChg chg="add mod">
          <ac:chgData name="Anna Notaro" userId="8f8411f1-ebf6-4493-97cd-a24027ddd7f3" providerId="ADAL" clId="{692F5196-0EC7-4CA8-A1EF-BFC386BF1AB7}" dt="2026-03-12T17:21:01.021" v="345" actId="12788"/>
          <ac:grpSpMkLst>
            <pc:docMk/>
            <pc:sldMk cId="1726269108" sldId="273"/>
            <ac:grpSpMk id="11" creationId="{42A10766-4872-BC3E-1818-F4B0CE63C2C0}"/>
          </ac:grpSpMkLst>
        </pc:grpChg>
        <pc:grpChg chg="add mod">
          <ac:chgData name="Anna Notaro" userId="8f8411f1-ebf6-4493-97cd-a24027ddd7f3" providerId="ADAL" clId="{692F5196-0EC7-4CA8-A1EF-BFC386BF1AB7}" dt="2026-03-12T17:21:31.740" v="375" actId="12788"/>
          <ac:grpSpMkLst>
            <pc:docMk/>
            <pc:sldMk cId="1726269108" sldId="273"/>
            <ac:grpSpMk id="12" creationId="{57484197-A2C9-39EE-43A3-D5ED71A2FD39}"/>
          </ac:grpSpMkLst>
        </pc:grpChg>
        <pc:picChg chg="mod">
          <ac:chgData name="Anna Notaro" userId="8f8411f1-ebf6-4493-97cd-a24027ddd7f3" providerId="ADAL" clId="{692F5196-0EC7-4CA8-A1EF-BFC386BF1AB7}" dt="2026-03-12T17:20:19.980" v="327" actId="12788"/>
          <ac:picMkLst>
            <pc:docMk/>
            <pc:sldMk cId="1726269108" sldId="273"/>
            <ac:picMk id="3" creationId="{1F50783C-638D-0F62-EC60-D6E211B3D966}"/>
          </ac:picMkLst>
        </pc:picChg>
        <pc:picChg chg="mod">
          <ac:chgData name="Anna Notaro" userId="8f8411f1-ebf6-4493-97cd-a24027ddd7f3" providerId="ADAL" clId="{692F5196-0EC7-4CA8-A1EF-BFC386BF1AB7}" dt="2026-03-12T17:21:01.021" v="345" actId="12788"/>
          <ac:picMkLst>
            <pc:docMk/>
            <pc:sldMk cId="1726269108" sldId="273"/>
            <ac:picMk id="4" creationId="{055A5517-4EB2-5073-1FBD-6E8F1CCBDC50}"/>
          </ac:picMkLst>
        </pc:picChg>
        <pc:picChg chg="mod">
          <ac:chgData name="Anna Notaro" userId="8f8411f1-ebf6-4493-97cd-a24027ddd7f3" providerId="ADAL" clId="{692F5196-0EC7-4CA8-A1EF-BFC386BF1AB7}" dt="2026-03-12T17:21:31.740" v="375" actId="12788"/>
          <ac:picMkLst>
            <pc:docMk/>
            <pc:sldMk cId="1726269108" sldId="273"/>
            <ac:picMk id="5" creationId="{8508E63C-C129-D381-7DA6-E188ADB2A0E3}"/>
          </ac:picMkLst>
        </pc:picChg>
        <pc:picChg chg="add mod">
          <ac:chgData name="Anna Notaro" userId="8f8411f1-ebf6-4493-97cd-a24027ddd7f3" providerId="ADAL" clId="{692F5196-0EC7-4CA8-A1EF-BFC386BF1AB7}" dt="2026-03-12T17:20:19.980" v="327" actId="12788"/>
          <ac:picMkLst>
            <pc:docMk/>
            <pc:sldMk cId="1726269108" sldId="273"/>
            <ac:picMk id="1026" creationId="{AB82CFDF-0E74-B370-0E03-8BAB715A2584}"/>
          </ac:picMkLst>
        </pc:picChg>
        <pc:picChg chg="add mod">
          <ac:chgData name="Anna Notaro" userId="8f8411f1-ebf6-4493-97cd-a24027ddd7f3" providerId="ADAL" clId="{692F5196-0EC7-4CA8-A1EF-BFC386BF1AB7}" dt="2026-03-12T17:21:01.021" v="345" actId="12788"/>
          <ac:picMkLst>
            <pc:docMk/>
            <pc:sldMk cId="1726269108" sldId="273"/>
            <ac:picMk id="1028" creationId="{EF1B33C0-BE44-DF09-B8B2-E301540C53C9}"/>
          </ac:picMkLst>
        </pc:picChg>
        <pc:picChg chg="add mod">
          <ac:chgData name="Anna Notaro" userId="8f8411f1-ebf6-4493-97cd-a24027ddd7f3" providerId="ADAL" clId="{692F5196-0EC7-4CA8-A1EF-BFC386BF1AB7}" dt="2026-03-12T17:21:31.740" v="375" actId="12788"/>
          <ac:picMkLst>
            <pc:docMk/>
            <pc:sldMk cId="1726269108" sldId="273"/>
            <ac:picMk id="1030" creationId="{9D5B7037-C3FD-6D79-CE0B-5FEE493E08B2}"/>
          </ac:picMkLst>
        </pc:picChg>
      </pc:sldChg>
      <pc:sldChg chg="add">
        <pc:chgData name="Anna Notaro" userId="8f8411f1-ebf6-4493-97cd-a24027ddd7f3" providerId="ADAL" clId="{692F5196-0EC7-4CA8-A1EF-BFC386BF1AB7}" dt="2026-03-12T17:02:47.541" v="33"/>
        <pc:sldMkLst>
          <pc:docMk/>
          <pc:sldMk cId="2619031476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3E712-8FDA-438E-835F-5F816FD12376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48921AE0-4943-4F0F-840A-35E7C755B3A8}">
      <dgm:prSet phldrT="[Texte]"/>
      <dgm:spPr/>
      <dgm:t>
        <a:bodyPr/>
        <a:lstStyle/>
        <a:p>
          <a:r>
            <a:rPr lang="fr-FR">
              <a:latin typeface="Montserrat Regular"/>
            </a:rPr>
            <a:t>Early stage R&amp;D projects</a:t>
          </a:r>
          <a:endParaRPr lang="fr-FR" dirty="0">
            <a:latin typeface="Montserrat Regular"/>
          </a:endParaRPr>
        </a:p>
      </dgm:t>
    </dgm:pt>
    <dgm:pt modelId="{0C125473-00B1-4A41-851A-1265FFFC8476}" type="parTrans" cxnId="{8F99778A-0EE4-4C7F-AE81-D3AA01F41482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1892D58E-439A-4554-A307-D180C1974176}" type="sibTrans" cxnId="{8F99778A-0EE4-4C7F-AE81-D3AA01F41482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CE6BAE97-74D3-4DF9-98BE-D5BC599ACE60}">
      <dgm:prSet phldrT="[Texte]"/>
      <dgm:spPr/>
      <dgm:t>
        <a:bodyPr/>
        <a:lstStyle/>
        <a:p>
          <a:r>
            <a:rPr lang="fr-FR" dirty="0" err="1">
              <a:latin typeface="Montserrat Regular"/>
            </a:rPr>
            <a:t>Development</a:t>
          </a:r>
          <a:r>
            <a:rPr lang="fr-FR" dirty="0">
              <a:latin typeface="Montserrat Regular"/>
            </a:rPr>
            <a:t> of </a:t>
          </a:r>
          <a:r>
            <a:rPr lang="fr-FR" dirty="0" err="1">
              <a:latin typeface="Montserrat Regular"/>
            </a:rPr>
            <a:t>analytical</a:t>
          </a:r>
          <a:r>
            <a:rPr lang="fr-FR" dirty="0">
              <a:latin typeface="Montserrat Regular"/>
            </a:rPr>
            <a:t> </a:t>
          </a:r>
          <a:r>
            <a:rPr lang="fr-FR" dirty="0" err="1">
              <a:latin typeface="Montserrat Regular"/>
            </a:rPr>
            <a:t>methods</a:t>
          </a:r>
          <a:endParaRPr lang="fr-FR" dirty="0">
            <a:latin typeface="Montserrat Regular"/>
          </a:endParaRPr>
        </a:p>
      </dgm:t>
    </dgm:pt>
    <dgm:pt modelId="{1DDEA3FE-B5E7-4734-98FD-9CFE1E6A39A9}" type="parTrans" cxnId="{2FDC2DBD-E7E9-4532-8675-9B6CB1C145FD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147F4EAB-25CE-4263-A9E0-700F0E8361B2}" type="sibTrans" cxnId="{2FDC2DBD-E7E9-4532-8675-9B6CB1C145FD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CA414504-00DE-4E56-89BD-57BA2784387B}">
      <dgm:prSet phldrT="[Texte]"/>
      <dgm:spPr/>
      <dgm:t>
        <a:bodyPr/>
        <a:lstStyle/>
        <a:p>
          <a:r>
            <a:rPr lang="fr-FR">
              <a:latin typeface="Montserrat Regular"/>
            </a:rPr>
            <a:t>Development and/or optimization of manufacturing process</a:t>
          </a:r>
          <a:endParaRPr lang="fr-FR" dirty="0">
            <a:latin typeface="Montserrat Regular"/>
          </a:endParaRPr>
        </a:p>
      </dgm:t>
    </dgm:pt>
    <dgm:pt modelId="{1F07873A-994E-4469-916E-3E1AE06E9318}" type="parTrans" cxnId="{26F4D559-AB14-41A5-B3E8-5B8C0B98C988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0A180551-5E69-42F1-A20D-EDFA1D804285}" type="sibTrans" cxnId="{26F4D559-AB14-41A5-B3E8-5B8C0B98C988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E92D0C3E-263C-4711-89D1-1824F4FF9EE5}">
      <dgm:prSet phldrT="[Texte]"/>
      <dgm:spPr/>
      <dgm:t>
        <a:bodyPr/>
        <a:lstStyle/>
        <a:p>
          <a:r>
            <a:rPr lang="fr-FR" dirty="0" err="1">
              <a:latin typeface="Montserrat Regular"/>
            </a:rPr>
            <a:t>Technology</a:t>
          </a:r>
          <a:r>
            <a:rPr lang="fr-FR" dirty="0">
              <a:latin typeface="Montserrat Regular"/>
            </a:rPr>
            <a:t> Transfer</a:t>
          </a:r>
        </a:p>
      </dgm:t>
    </dgm:pt>
    <dgm:pt modelId="{2639E1B9-BCC5-4410-AE80-E5C380D51EE3}" type="parTrans" cxnId="{BAF54D99-87B3-499B-9B72-A395DC5DD5A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C28D63A8-CCA3-4133-B135-399B2DD88F29}" type="sibTrans" cxnId="{BAF54D99-87B3-499B-9B72-A395DC5DD5A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C903368A-7EC0-4523-8AB7-137B490FC200}">
      <dgm:prSet phldrT="[Texte]"/>
      <dgm:spPr/>
      <dgm:t>
        <a:bodyPr/>
        <a:lstStyle/>
        <a:p>
          <a:r>
            <a:rPr lang="fr-FR" dirty="0" err="1">
              <a:latin typeface="Montserrat Regular"/>
            </a:rPr>
            <a:t>Technical</a:t>
          </a:r>
          <a:r>
            <a:rPr lang="fr-FR" dirty="0">
              <a:latin typeface="Montserrat Regular"/>
            </a:rPr>
            <a:t> support </a:t>
          </a:r>
        </a:p>
      </dgm:t>
    </dgm:pt>
    <dgm:pt modelId="{8164083A-886B-44A8-87D2-D32B41A4D7B5}" type="parTrans" cxnId="{3E317AAC-5D05-4E77-8FD1-CBA57E5BEE5C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843C45CC-FFC9-41DC-840D-CBAF8677E5BC}" type="sibTrans" cxnId="{3E317AAC-5D05-4E77-8FD1-CBA57E5BEE5C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58628E94-AE16-49DA-9FEA-4C1EC3D989EC}">
      <dgm:prSet phldrT="[Texte]"/>
      <dgm:spPr/>
      <dgm:t>
        <a:bodyPr/>
        <a:lstStyle/>
        <a:p>
          <a:r>
            <a:rPr lang="fr-FR" dirty="0" err="1">
              <a:latin typeface="Montserrat Regular"/>
            </a:rPr>
            <a:t>Continuous</a:t>
          </a:r>
          <a:r>
            <a:rPr lang="fr-FR" dirty="0">
              <a:latin typeface="Montserrat Regular"/>
            </a:rPr>
            <a:t> </a:t>
          </a:r>
          <a:r>
            <a:rPr lang="fr-FR" dirty="0" err="1">
              <a:latin typeface="Montserrat Regular"/>
            </a:rPr>
            <a:t>improvement</a:t>
          </a:r>
          <a:r>
            <a:rPr lang="fr-FR" dirty="0">
              <a:latin typeface="Montserrat Regular"/>
            </a:rPr>
            <a:t> </a:t>
          </a:r>
          <a:r>
            <a:rPr lang="fr-FR" dirty="0" err="1">
              <a:latin typeface="Montserrat Regular"/>
            </a:rPr>
            <a:t>approach</a:t>
          </a:r>
          <a:endParaRPr lang="fr-FR" dirty="0">
            <a:latin typeface="Montserrat Regular"/>
          </a:endParaRPr>
        </a:p>
      </dgm:t>
    </dgm:pt>
    <dgm:pt modelId="{7AE8222E-BC4D-490E-B79E-082A9FACCF07}" type="parTrans" cxnId="{38ADB120-1B68-4907-B161-A7F6C673F97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27538CB4-308B-4634-B511-0B673545EA9E}" type="sibTrans" cxnId="{38ADB120-1B68-4907-B161-A7F6C673F97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6F691FDE-4608-4071-B78E-CEF0F9F81F7A}">
      <dgm:prSet phldrT="[Texte]"/>
      <dgm:spPr>
        <a:noFill/>
        <a:ln>
          <a:noFill/>
        </a:ln>
      </dgm:spPr>
      <dgm:t>
        <a:bodyPr/>
        <a:lstStyle/>
        <a:p>
          <a:r>
            <a:rPr lang="fr-FR" dirty="0">
              <a:solidFill>
                <a:srgbClr val="002060"/>
              </a:solidFill>
              <a:latin typeface="Montserrat Regular"/>
            </a:rPr>
            <a:t>CMC</a:t>
          </a:r>
        </a:p>
        <a:p>
          <a:r>
            <a:rPr lang="fr-FR" dirty="0">
              <a:solidFill>
                <a:srgbClr val="002060"/>
              </a:solidFill>
              <a:latin typeface="Montserrat Regular"/>
            </a:rPr>
            <a:t> (Chemical, </a:t>
          </a:r>
          <a:r>
            <a:rPr lang="fr-FR" dirty="0" err="1">
              <a:solidFill>
                <a:srgbClr val="002060"/>
              </a:solidFill>
              <a:latin typeface="Montserrat Regular"/>
            </a:rPr>
            <a:t>Manufacturing</a:t>
          </a:r>
          <a:r>
            <a:rPr lang="fr-FR" dirty="0">
              <a:solidFill>
                <a:srgbClr val="002060"/>
              </a:solidFill>
              <a:latin typeface="Montserrat Regular"/>
            </a:rPr>
            <a:t>, Control)</a:t>
          </a:r>
        </a:p>
      </dgm:t>
    </dgm:pt>
    <dgm:pt modelId="{0BD84E8B-76A9-4061-A659-727F165ACC0C}" type="sibTrans" cxnId="{C7895368-4223-41B9-8A0E-D4634D74B36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B49BDE63-BF2C-4B79-A761-8A27C4521FBF}" type="parTrans" cxnId="{C7895368-4223-41B9-8A0E-D4634D74B363}">
      <dgm:prSet/>
      <dgm:spPr/>
      <dgm:t>
        <a:bodyPr/>
        <a:lstStyle/>
        <a:p>
          <a:endParaRPr lang="fr-FR">
            <a:solidFill>
              <a:srgbClr val="C6147A"/>
            </a:solidFill>
            <a:latin typeface="Montserrat Regular"/>
          </a:endParaRPr>
        </a:p>
      </dgm:t>
    </dgm:pt>
    <dgm:pt modelId="{6DE2CFA4-2133-4078-81DF-0799C333E835}" type="pres">
      <dgm:prSet presAssocID="{12B3E712-8FDA-438E-835F-5F816FD12376}" presName="theList" presStyleCnt="0">
        <dgm:presLayoutVars>
          <dgm:dir/>
          <dgm:animLvl val="lvl"/>
          <dgm:resizeHandles val="exact"/>
        </dgm:presLayoutVars>
      </dgm:prSet>
      <dgm:spPr/>
    </dgm:pt>
    <dgm:pt modelId="{FC1661F9-70B1-4637-A574-8F08D9DE1431}" type="pres">
      <dgm:prSet presAssocID="{6F691FDE-4608-4071-B78E-CEF0F9F81F7A}" presName="compNode" presStyleCnt="0"/>
      <dgm:spPr/>
    </dgm:pt>
    <dgm:pt modelId="{CFD9538E-8F05-4120-8987-178A9C46C523}" type="pres">
      <dgm:prSet presAssocID="{6F691FDE-4608-4071-B78E-CEF0F9F81F7A}" presName="aNode" presStyleLbl="bgShp" presStyleIdx="0" presStyleCnt="1"/>
      <dgm:spPr/>
    </dgm:pt>
    <dgm:pt modelId="{FC380DE6-74D1-400A-8CD4-CFCDC62E18A6}" type="pres">
      <dgm:prSet presAssocID="{6F691FDE-4608-4071-B78E-CEF0F9F81F7A}" presName="textNode" presStyleLbl="bgShp" presStyleIdx="0" presStyleCnt="1"/>
      <dgm:spPr/>
    </dgm:pt>
    <dgm:pt modelId="{AF8E7675-FD41-477C-912F-436B3BB0D9E7}" type="pres">
      <dgm:prSet presAssocID="{6F691FDE-4608-4071-B78E-CEF0F9F81F7A}" presName="compChildNode" presStyleCnt="0"/>
      <dgm:spPr/>
    </dgm:pt>
    <dgm:pt modelId="{42E154CF-7BAF-4E84-A7A5-B9BDA8731F13}" type="pres">
      <dgm:prSet presAssocID="{6F691FDE-4608-4071-B78E-CEF0F9F81F7A}" presName="theInnerList" presStyleCnt="0"/>
      <dgm:spPr/>
    </dgm:pt>
    <dgm:pt modelId="{29E24624-9F52-4C02-BFE4-6BF55E0F5C45}" type="pres">
      <dgm:prSet presAssocID="{48921AE0-4943-4F0F-840A-35E7C755B3A8}" presName="childNode" presStyleLbl="node1" presStyleIdx="0" presStyleCnt="6">
        <dgm:presLayoutVars>
          <dgm:bulletEnabled val="1"/>
        </dgm:presLayoutVars>
      </dgm:prSet>
      <dgm:spPr/>
    </dgm:pt>
    <dgm:pt modelId="{10F28C9C-4AA1-4104-9221-4CB7EB95EAF8}" type="pres">
      <dgm:prSet presAssocID="{48921AE0-4943-4F0F-840A-35E7C755B3A8}" presName="aSpace2" presStyleCnt="0"/>
      <dgm:spPr/>
    </dgm:pt>
    <dgm:pt modelId="{79749083-BE16-45C2-BB37-363B84409B2B}" type="pres">
      <dgm:prSet presAssocID="{CE6BAE97-74D3-4DF9-98BE-D5BC599ACE60}" presName="childNode" presStyleLbl="node1" presStyleIdx="1" presStyleCnt="6">
        <dgm:presLayoutVars>
          <dgm:bulletEnabled val="1"/>
        </dgm:presLayoutVars>
      </dgm:prSet>
      <dgm:spPr/>
    </dgm:pt>
    <dgm:pt modelId="{BD6BA6B8-E160-454C-A275-318D1A824418}" type="pres">
      <dgm:prSet presAssocID="{CE6BAE97-74D3-4DF9-98BE-D5BC599ACE60}" presName="aSpace2" presStyleCnt="0"/>
      <dgm:spPr/>
    </dgm:pt>
    <dgm:pt modelId="{A8E9E314-5525-4A59-9A0A-A5E41E5DF34C}" type="pres">
      <dgm:prSet presAssocID="{CA414504-00DE-4E56-89BD-57BA2784387B}" presName="childNode" presStyleLbl="node1" presStyleIdx="2" presStyleCnt="6">
        <dgm:presLayoutVars>
          <dgm:bulletEnabled val="1"/>
        </dgm:presLayoutVars>
      </dgm:prSet>
      <dgm:spPr/>
    </dgm:pt>
    <dgm:pt modelId="{9BB185E3-662B-4903-8944-622D8335C296}" type="pres">
      <dgm:prSet presAssocID="{CA414504-00DE-4E56-89BD-57BA2784387B}" presName="aSpace2" presStyleCnt="0"/>
      <dgm:spPr/>
    </dgm:pt>
    <dgm:pt modelId="{0E64E2E6-2E0F-452F-946D-1F6349F4D1EA}" type="pres">
      <dgm:prSet presAssocID="{E92D0C3E-263C-4711-89D1-1824F4FF9EE5}" presName="childNode" presStyleLbl="node1" presStyleIdx="3" presStyleCnt="6">
        <dgm:presLayoutVars>
          <dgm:bulletEnabled val="1"/>
        </dgm:presLayoutVars>
      </dgm:prSet>
      <dgm:spPr/>
    </dgm:pt>
    <dgm:pt modelId="{0A41C7A0-A906-440E-9A38-388C8BE06A49}" type="pres">
      <dgm:prSet presAssocID="{E92D0C3E-263C-4711-89D1-1824F4FF9EE5}" presName="aSpace2" presStyleCnt="0"/>
      <dgm:spPr/>
    </dgm:pt>
    <dgm:pt modelId="{E0D4688C-F4AA-4D12-9738-C72BC8D2BB95}" type="pres">
      <dgm:prSet presAssocID="{C903368A-7EC0-4523-8AB7-137B490FC200}" presName="childNode" presStyleLbl="node1" presStyleIdx="4" presStyleCnt="6">
        <dgm:presLayoutVars>
          <dgm:bulletEnabled val="1"/>
        </dgm:presLayoutVars>
      </dgm:prSet>
      <dgm:spPr/>
    </dgm:pt>
    <dgm:pt modelId="{6E34CC8B-8C71-4F78-9BD6-4C7DDA1B4B61}" type="pres">
      <dgm:prSet presAssocID="{C903368A-7EC0-4523-8AB7-137B490FC200}" presName="aSpace2" presStyleCnt="0"/>
      <dgm:spPr/>
    </dgm:pt>
    <dgm:pt modelId="{814EC6C7-F89E-47DE-9AC1-8B95F6B67BF3}" type="pres">
      <dgm:prSet presAssocID="{58628E94-AE16-49DA-9FEA-4C1EC3D989E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0107B90C-3E9D-4430-AB4E-64CB4E224D09}" type="presOf" srcId="{6F691FDE-4608-4071-B78E-CEF0F9F81F7A}" destId="{CFD9538E-8F05-4120-8987-178A9C46C523}" srcOrd="0" destOrd="0" presId="urn:microsoft.com/office/officeart/2005/8/layout/lProcess2"/>
    <dgm:cxn modelId="{287B7411-9922-4F9D-A041-C946E7739FFF}" type="presOf" srcId="{E92D0C3E-263C-4711-89D1-1824F4FF9EE5}" destId="{0E64E2E6-2E0F-452F-946D-1F6349F4D1EA}" srcOrd="0" destOrd="0" presId="urn:microsoft.com/office/officeart/2005/8/layout/lProcess2"/>
    <dgm:cxn modelId="{6E00B219-DBFE-4FC4-8E71-CE18AA0F226B}" type="presOf" srcId="{12B3E712-8FDA-438E-835F-5F816FD12376}" destId="{6DE2CFA4-2133-4078-81DF-0799C333E835}" srcOrd="0" destOrd="0" presId="urn:microsoft.com/office/officeart/2005/8/layout/lProcess2"/>
    <dgm:cxn modelId="{38ADB120-1B68-4907-B161-A7F6C673F973}" srcId="{6F691FDE-4608-4071-B78E-CEF0F9F81F7A}" destId="{58628E94-AE16-49DA-9FEA-4C1EC3D989EC}" srcOrd="5" destOrd="0" parTransId="{7AE8222E-BC4D-490E-B79E-082A9FACCF07}" sibTransId="{27538CB4-308B-4634-B511-0B673545EA9E}"/>
    <dgm:cxn modelId="{43A56C45-9DF6-4D7F-A44C-FF10AF61857F}" type="presOf" srcId="{CE6BAE97-74D3-4DF9-98BE-D5BC599ACE60}" destId="{79749083-BE16-45C2-BB37-363B84409B2B}" srcOrd="0" destOrd="0" presId="urn:microsoft.com/office/officeart/2005/8/layout/lProcess2"/>
    <dgm:cxn modelId="{C7895368-4223-41B9-8A0E-D4634D74B363}" srcId="{12B3E712-8FDA-438E-835F-5F816FD12376}" destId="{6F691FDE-4608-4071-B78E-CEF0F9F81F7A}" srcOrd="0" destOrd="0" parTransId="{B49BDE63-BF2C-4B79-A761-8A27C4521FBF}" sibTransId="{0BD84E8B-76A9-4061-A659-727F165ACC0C}"/>
    <dgm:cxn modelId="{698C824F-B290-4078-8B15-6ABEB6A6F4AE}" type="presOf" srcId="{48921AE0-4943-4F0F-840A-35E7C755B3A8}" destId="{29E24624-9F52-4C02-BFE4-6BF55E0F5C45}" srcOrd="0" destOrd="0" presId="urn:microsoft.com/office/officeart/2005/8/layout/lProcess2"/>
    <dgm:cxn modelId="{26F4D559-AB14-41A5-B3E8-5B8C0B98C988}" srcId="{6F691FDE-4608-4071-B78E-CEF0F9F81F7A}" destId="{CA414504-00DE-4E56-89BD-57BA2784387B}" srcOrd="2" destOrd="0" parTransId="{1F07873A-994E-4469-916E-3E1AE06E9318}" sibTransId="{0A180551-5E69-42F1-A20D-EDFA1D804285}"/>
    <dgm:cxn modelId="{5EA52084-094E-44D0-9CAB-A50DDE526093}" type="presOf" srcId="{CA414504-00DE-4E56-89BD-57BA2784387B}" destId="{A8E9E314-5525-4A59-9A0A-A5E41E5DF34C}" srcOrd="0" destOrd="0" presId="urn:microsoft.com/office/officeart/2005/8/layout/lProcess2"/>
    <dgm:cxn modelId="{8F99778A-0EE4-4C7F-AE81-D3AA01F41482}" srcId="{6F691FDE-4608-4071-B78E-CEF0F9F81F7A}" destId="{48921AE0-4943-4F0F-840A-35E7C755B3A8}" srcOrd="0" destOrd="0" parTransId="{0C125473-00B1-4A41-851A-1265FFFC8476}" sibTransId="{1892D58E-439A-4554-A307-D180C1974176}"/>
    <dgm:cxn modelId="{BAF54D99-87B3-499B-9B72-A395DC5DD5A3}" srcId="{6F691FDE-4608-4071-B78E-CEF0F9F81F7A}" destId="{E92D0C3E-263C-4711-89D1-1824F4FF9EE5}" srcOrd="3" destOrd="0" parTransId="{2639E1B9-BCC5-4410-AE80-E5C380D51EE3}" sibTransId="{C28D63A8-CCA3-4133-B135-399B2DD88F29}"/>
    <dgm:cxn modelId="{183E93A5-6B8F-42E1-8914-D909D923CD79}" type="presOf" srcId="{C903368A-7EC0-4523-8AB7-137B490FC200}" destId="{E0D4688C-F4AA-4D12-9738-C72BC8D2BB95}" srcOrd="0" destOrd="0" presId="urn:microsoft.com/office/officeart/2005/8/layout/lProcess2"/>
    <dgm:cxn modelId="{3E317AAC-5D05-4E77-8FD1-CBA57E5BEE5C}" srcId="{6F691FDE-4608-4071-B78E-CEF0F9F81F7A}" destId="{C903368A-7EC0-4523-8AB7-137B490FC200}" srcOrd="4" destOrd="0" parTransId="{8164083A-886B-44A8-87D2-D32B41A4D7B5}" sibTransId="{843C45CC-FFC9-41DC-840D-CBAF8677E5BC}"/>
    <dgm:cxn modelId="{2FDC2DBD-E7E9-4532-8675-9B6CB1C145FD}" srcId="{6F691FDE-4608-4071-B78E-CEF0F9F81F7A}" destId="{CE6BAE97-74D3-4DF9-98BE-D5BC599ACE60}" srcOrd="1" destOrd="0" parTransId="{1DDEA3FE-B5E7-4734-98FD-9CFE1E6A39A9}" sibTransId="{147F4EAB-25CE-4263-A9E0-700F0E8361B2}"/>
    <dgm:cxn modelId="{92D9F8E4-932E-43C4-9CF0-B0B99A228B92}" type="presOf" srcId="{6F691FDE-4608-4071-B78E-CEF0F9F81F7A}" destId="{FC380DE6-74D1-400A-8CD4-CFCDC62E18A6}" srcOrd="1" destOrd="0" presId="urn:microsoft.com/office/officeart/2005/8/layout/lProcess2"/>
    <dgm:cxn modelId="{D7AB45FA-F56E-49DB-B7CF-F49D1F7F518F}" type="presOf" srcId="{58628E94-AE16-49DA-9FEA-4C1EC3D989EC}" destId="{814EC6C7-F89E-47DE-9AC1-8B95F6B67BF3}" srcOrd="0" destOrd="0" presId="urn:microsoft.com/office/officeart/2005/8/layout/lProcess2"/>
    <dgm:cxn modelId="{CAA9B699-0BC6-4F81-B5CC-C3D511E5EC5A}" type="presParOf" srcId="{6DE2CFA4-2133-4078-81DF-0799C333E835}" destId="{FC1661F9-70B1-4637-A574-8F08D9DE1431}" srcOrd="0" destOrd="0" presId="urn:microsoft.com/office/officeart/2005/8/layout/lProcess2"/>
    <dgm:cxn modelId="{DD076F25-36F9-4CA3-8418-DC2BA8200E34}" type="presParOf" srcId="{FC1661F9-70B1-4637-A574-8F08D9DE1431}" destId="{CFD9538E-8F05-4120-8987-178A9C46C523}" srcOrd="0" destOrd="0" presId="urn:microsoft.com/office/officeart/2005/8/layout/lProcess2"/>
    <dgm:cxn modelId="{785D399A-9CDE-44A5-BC40-BA96F7C4777D}" type="presParOf" srcId="{FC1661F9-70B1-4637-A574-8F08D9DE1431}" destId="{FC380DE6-74D1-400A-8CD4-CFCDC62E18A6}" srcOrd="1" destOrd="0" presId="urn:microsoft.com/office/officeart/2005/8/layout/lProcess2"/>
    <dgm:cxn modelId="{12B1AA0C-EEFE-4FE5-A674-BE63C66129FD}" type="presParOf" srcId="{FC1661F9-70B1-4637-A574-8F08D9DE1431}" destId="{AF8E7675-FD41-477C-912F-436B3BB0D9E7}" srcOrd="2" destOrd="0" presId="urn:microsoft.com/office/officeart/2005/8/layout/lProcess2"/>
    <dgm:cxn modelId="{01DD373F-B3D3-44FD-88E5-42E389D44503}" type="presParOf" srcId="{AF8E7675-FD41-477C-912F-436B3BB0D9E7}" destId="{42E154CF-7BAF-4E84-A7A5-B9BDA8731F13}" srcOrd="0" destOrd="0" presId="urn:microsoft.com/office/officeart/2005/8/layout/lProcess2"/>
    <dgm:cxn modelId="{F3EE813B-5170-4F04-A825-6C3E61043D67}" type="presParOf" srcId="{42E154CF-7BAF-4E84-A7A5-B9BDA8731F13}" destId="{29E24624-9F52-4C02-BFE4-6BF55E0F5C45}" srcOrd="0" destOrd="0" presId="urn:microsoft.com/office/officeart/2005/8/layout/lProcess2"/>
    <dgm:cxn modelId="{3DA7526C-F0A8-4380-B419-733F44137480}" type="presParOf" srcId="{42E154CF-7BAF-4E84-A7A5-B9BDA8731F13}" destId="{10F28C9C-4AA1-4104-9221-4CB7EB95EAF8}" srcOrd="1" destOrd="0" presId="urn:microsoft.com/office/officeart/2005/8/layout/lProcess2"/>
    <dgm:cxn modelId="{064D9154-D92D-4186-BE40-016C3C9482F2}" type="presParOf" srcId="{42E154CF-7BAF-4E84-A7A5-B9BDA8731F13}" destId="{79749083-BE16-45C2-BB37-363B84409B2B}" srcOrd="2" destOrd="0" presId="urn:microsoft.com/office/officeart/2005/8/layout/lProcess2"/>
    <dgm:cxn modelId="{FD509FE1-6134-4EA2-9A82-A678B9550F90}" type="presParOf" srcId="{42E154CF-7BAF-4E84-A7A5-B9BDA8731F13}" destId="{BD6BA6B8-E160-454C-A275-318D1A824418}" srcOrd="3" destOrd="0" presId="urn:microsoft.com/office/officeart/2005/8/layout/lProcess2"/>
    <dgm:cxn modelId="{78BBF606-0004-40E7-BC89-3117DBB5B0A3}" type="presParOf" srcId="{42E154CF-7BAF-4E84-A7A5-B9BDA8731F13}" destId="{A8E9E314-5525-4A59-9A0A-A5E41E5DF34C}" srcOrd="4" destOrd="0" presId="urn:microsoft.com/office/officeart/2005/8/layout/lProcess2"/>
    <dgm:cxn modelId="{233BEFAA-D6C1-4B15-922B-9C4F58C75704}" type="presParOf" srcId="{42E154CF-7BAF-4E84-A7A5-B9BDA8731F13}" destId="{9BB185E3-662B-4903-8944-622D8335C296}" srcOrd="5" destOrd="0" presId="urn:microsoft.com/office/officeart/2005/8/layout/lProcess2"/>
    <dgm:cxn modelId="{3C793BF1-2C74-4B5B-BE9E-08626776056D}" type="presParOf" srcId="{42E154CF-7BAF-4E84-A7A5-B9BDA8731F13}" destId="{0E64E2E6-2E0F-452F-946D-1F6349F4D1EA}" srcOrd="6" destOrd="0" presId="urn:microsoft.com/office/officeart/2005/8/layout/lProcess2"/>
    <dgm:cxn modelId="{03BB37D8-5C67-45CE-A18D-9FD7B25D945A}" type="presParOf" srcId="{42E154CF-7BAF-4E84-A7A5-B9BDA8731F13}" destId="{0A41C7A0-A906-440E-9A38-388C8BE06A49}" srcOrd="7" destOrd="0" presId="urn:microsoft.com/office/officeart/2005/8/layout/lProcess2"/>
    <dgm:cxn modelId="{160FFE05-1C02-410F-881F-07576B9B49FB}" type="presParOf" srcId="{42E154CF-7BAF-4E84-A7A5-B9BDA8731F13}" destId="{E0D4688C-F4AA-4D12-9738-C72BC8D2BB95}" srcOrd="8" destOrd="0" presId="urn:microsoft.com/office/officeart/2005/8/layout/lProcess2"/>
    <dgm:cxn modelId="{3EC66A1B-D425-4DF2-8282-1C25A4DDD639}" type="presParOf" srcId="{42E154CF-7BAF-4E84-A7A5-B9BDA8731F13}" destId="{6E34CC8B-8C71-4F78-9BD6-4C7DDA1B4B61}" srcOrd="9" destOrd="0" presId="urn:microsoft.com/office/officeart/2005/8/layout/lProcess2"/>
    <dgm:cxn modelId="{15DFC355-4670-49CD-AA1C-4B568A4171E1}" type="presParOf" srcId="{42E154CF-7BAF-4E84-A7A5-B9BDA8731F13}" destId="{814EC6C7-F89E-47DE-9AC1-8B95F6B67BF3}" srcOrd="10" destOrd="0" presId="urn:microsoft.com/office/officeart/2005/8/layout/lProcess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79A850-5361-41CE-B06B-CA6FC869224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18ED8081-8C99-40C7-BD80-A1D0523C8C92}">
      <dgm:prSet phldrT="[Text]" custT="1"/>
      <dgm:spPr/>
      <dgm:t>
        <a:bodyPr/>
        <a:lstStyle/>
        <a:p>
          <a:r>
            <a:rPr lang="fr-FR" sz="1800" dirty="0" err="1"/>
            <a:t>Identificaton</a:t>
          </a:r>
          <a:r>
            <a:rPr lang="fr-FR" sz="1800" dirty="0"/>
            <a:t> of blocking points and </a:t>
          </a:r>
          <a:r>
            <a:rPr lang="fr-FR" sz="1800" dirty="0" err="1"/>
            <a:t>corresponding</a:t>
          </a:r>
          <a:r>
            <a:rPr lang="fr-FR" sz="1800" dirty="0"/>
            <a:t> corrective </a:t>
          </a:r>
          <a:r>
            <a:rPr lang="fr-FR" sz="1800" dirty="0" err="1"/>
            <a:t>measures</a:t>
          </a:r>
          <a:endParaRPr lang="fr-FR" sz="1800" dirty="0"/>
        </a:p>
      </dgm:t>
    </dgm:pt>
    <dgm:pt modelId="{3F9612B7-890C-44CA-80AC-FA2FE83D3374}" type="parTrans" cxnId="{6B588F02-0FD4-4CE3-8CA1-9FCDEC0B6CBE}">
      <dgm:prSet/>
      <dgm:spPr/>
      <dgm:t>
        <a:bodyPr/>
        <a:lstStyle/>
        <a:p>
          <a:endParaRPr lang="fr-FR" sz="1800"/>
        </a:p>
      </dgm:t>
    </dgm:pt>
    <dgm:pt modelId="{22644BCB-E299-45F6-81F6-F8FCD2FCD7BB}" type="sibTrans" cxnId="{6B588F02-0FD4-4CE3-8CA1-9FCDEC0B6CBE}">
      <dgm:prSet/>
      <dgm:spPr/>
      <dgm:t>
        <a:bodyPr/>
        <a:lstStyle/>
        <a:p>
          <a:endParaRPr lang="fr-FR" sz="1800"/>
        </a:p>
      </dgm:t>
    </dgm:pt>
    <dgm:pt modelId="{3E47756F-70E0-4B24-8C54-CD6E68030F21}">
      <dgm:prSet phldrT="[Text]" custT="1"/>
      <dgm:spPr/>
      <dgm:t>
        <a:bodyPr/>
        <a:lstStyle/>
        <a:p>
          <a:r>
            <a:rPr lang="fr-FR" sz="1800" dirty="0" err="1"/>
            <a:t>Purchease</a:t>
          </a:r>
          <a:r>
            <a:rPr lang="fr-FR" sz="1800" dirty="0"/>
            <a:t> of </a:t>
          </a:r>
          <a:r>
            <a:rPr lang="fr-FR" sz="1800" dirty="0" err="1"/>
            <a:t>equipment</a:t>
          </a:r>
          <a:r>
            <a:rPr lang="fr-FR" sz="1800" dirty="0"/>
            <a:t>, </a:t>
          </a:r>
          <a:r>
            <a:rPr lang="fr-FR" sz="1800" dirty="0" err="1"/>
            <a:t>raw</a:t>
          </a:r>
          <a:r>
            <a:rPr lang="fr-FR" sz="1800" dirty="0"/>
            <a:t> </a:t>
          </a:r>
          <a:r>
            <a:rPr lang="fr-FR" sz="1800" dirty="0" err="1"/>
            <a:t>materials</a:t>
          </a:r>
          <a:endParaRPr lang="fr-FR" sz="1800" dirty="0"/>
        </a:p>
      </dgm:t>
    </dgm:pt>
    <dgm:pt modelId="{FBAE450D-B5F7-44DD-9708-0DCAC9482749}" type="parTrans" cxnId="{32338292-E614-4138-9F51-AC91663F6BB1}">
      <dgm:prSet custT="1"/>
      <dgm:spPr/>
      <dgm:t>
        <a:bodyPr/>
        <a:lstStyle/>
        <a:p>
          <a:endParaRPr lang="fr-FR" sz="1800"/>
        </a:p>
      </dgm:t>
    </dgm:pt>
    <dgm:pt modelId="{4FEFBAE5-D089-4460-82F0-3BE6D204084C}" type="sibTrans" cxnId="{32338292-E614-4138-9F51-AC91663F6BB1}">
      <dgm:prSet/>
      <dgm:spPr/>
      <dgm:t>
        <a:bodyPr/>
        <a:lstStyle/>
        <a:p>
          <a:endParaRPr lang="fr-FR" sz="1800"/>
        </a:p>
      </dgm:t>
    </dgm:pt>
    <dgm:pt modelId="{E7CA6658-F5D7-4A2E-998D-A83B854DA075}">
      <dgm:prSet phldrT="[Text]" custT="1"/>
      <dgm:spPr/>
      <dgm:t>
        <a:bodyPr/>
        <a:lstStyle/>
        <a:p>
          <a:r>
            <a:rPr lang="fr-FR" sz="1800" dirty="0"/>
            <a:t>Facilities: cyclotron, </a:t>
          </a:r>
          <a:r>
            <a:rPr lang="fr-FR" sz="1800" dirty="0" err="1"/>
            <a:t>hotcells</a:t>
          </a:r>
          <a:r>
            <a:rPr lang="fr-FR" sz="1800" dirty="0"/>
            <a:t>, </a:t>
          </a:r>
          <a:r>
            <a:rPr lang="fr-FR" sz="1800" dirty="0" err="1"/>
            <a:t>dispensing</a:t>
          </a:r>
          <a:r>
            <a:rPr lang="fr-FR" sz="1800" dirty="0"/>
            <a:t> </a:t>
          </a:r>
          <a:r>
            <a:rPr lang="fr-FR" sz="1800" dirty="0" err="1"/>
            <a:t>capacity</a:t>
          </a:r>
          <a:endParaRPr lang="fr-FR" sz="1800" dirty="0"/>
        </a:p>
      </dgm:t>
    </dgm:pt>
    <dgm:pt modelId="{F40058F9-F072-461C-AD66-04CE70C5C70E}" type="parTrans" cxnId="{4F09CC64-0C9A-4DF0-8F2D-70759121823E}">
      <dgm:prSet custT="1"/>
      <dgm:spPr/>
      <dgm:t>
        <a:bodyPr/>
        <a:lstStyle/>
        <a:p>
          <a:endParaRPr lang="fr-FR" sz="1800"/>
        </a:p>
      </dgm:t>
    </dgm:pt>
    <dgm:pt modelId="{3745EFA6-4B35-4C2F-8008-D92469F6890E}" type="sibTrans" cxnId="{4F09CC64-0C9A-4DF0-8F2D-70759121823E}">
      <dgm:prSet/>
      <dgm:spPr/>
      <dgm:t>
        <a:bodyPr/>
        <a:lstStyle/>
        <a:p>
          <a:endParaRPr lang="fr-FR" sz="1800"/>
        </a:p>
      </dgm:t>
    </dgm:pt>
    <dgm:pt modelId="{B6DD009F-94D6-4828-8A73-42ACE56AE4DB}">
      <dgm:prSet phldrT="[Text]" custT="1"/>
      <dgm:spPr/>
      <dgm:t>
        <a:bodyPr/>
        <a:lstStyle/>
        <a:p>
          <a:r>
            <a:rPr lang="fr-FR" sz="1800" dirty="0" err="1"/>
            <a:t>Quality</a:t>
          </a:r>
          <a:r>
            <a:rPr lang="fr-FR" sz="1800" dirty="0"/>
            <a:t> control: </a:t>
          </a:r>
          <a:r>
            <a:rPr lang="fr-FR" sz="1800" dirty="0" err="1"/>
            <a:t>equipment</a:t>
          </a:r>
          <a:r>
            <a:rPr lang="fr-FR" sz="1800" dirty="0"/>
            <a:t>, </a:t>
          </a:r>
          <a:r>
            <a:rPr lang="fr-FR" sz="1800" dirty="0" err="1"/>
            <a:t>raw</a:t>
          </a:r>
          <a:r>
            <a:rPr lang="fr-FR" sz="1800" dirty="0"/>
            <a:t> </a:t>
          </a:r>
          <a:r>
            <a:rPr lang="fr-FR" sz="1800" dirty="0" err="1"/>
            <a:t>materials</a:t>
          </a:r>
          <a:endParaRPr lang="fr-FR" sz="1800" dirty="0"/>
        </a:p>
      </dgm:t>
    </dgm:pt>
    <dgm:pt modelId="{DD30B7AD-5DBB-4368-A88D-10E7421BC953}" type="parTrans" cxnId="{7BDC074E-D104-4F52-96F5-E7784303C704}">
      <dgm:prSet custT="1"/>
      <dgm:spPr/>
      <dgm:t>
        <a:bodyPr/>
        <a:lstStyle/>
        <a:p>
          <a:endParaRPr lang="fr-FR" sz="1800"/>
        </a:p>
      </dgm:t>
    </dgm:pt>
    <dgm:pt modelId="{89053392-7F99-4B6D-8ECA-9F3C0F7A9582}" type="sibTrans" cxnId="{7BDC074E-D104-4F52-96F5-E7784303C704}">
      <dgm:prSet/>
      <dgm:spPr/>
      <dgm:t>
        <a:bodyPr/>
        <a:lstStyle/>
        <a:p>
          <a:endParaRPr lang="fr-FR" sz="1800"/>
        </a:p>
      </dgm:t>
    </dgm:pt>
    <dgm:pt modelId="{9238EC4B-183B-4218-BFCA-DC9B73FD5300}">
      <dgm:prSet phldrT="[Text]" custT="1"/>
      <dgm:spPr/>
      <dgm:t>
        <a:bodyPr/>
        <a:lstStyle/>
        <a:p>
          <a:r>
            <a:rPr lang="fr-FR" sz="1800" dirty="0"/>
            <a:t>Document </a:t>
          </a:r>
          <a:r>
            <a:rPr lang="fr-FR" sz="1800" dirty="0" err="1"/>
            <a:t>implementation</a:t>
          </a:r>
          <a:r>
            <a:rPr lang="fr-FR" sz="1800" dirty="0"/>
            <a:t> </a:t>
          </a:r>
        </a:p>
      </dgm:t>
    </dgm:pt>
    <dgm:pt modelId="{D5913C09-B3F7-4149-A5C3-479F5C699B8F}" type="parTrans" cxnId="{E6138CC0-0D6B-4A3F-8CD6-47DF18BFD5D4}">
      <dgm:prSet custT="1"/>
      <dgm:spPr/>
      <dgm:t>
        <a:bodyPr/>
        <a:lstStyle/>
        <a:p>
          <a:endParaRPr lang="fr-FR" sz="1800"/>
        </a:p>
      </dgm:t>
    </dgm:pt>
    <dgm:pt modelId="{B89D403C-69D1-4424-A4B1-F3E66EE6C3D1}" type="sibTrans" cxnId="{E6138CC0-0D6B-4A3F-8CD6-47DF18BFD5D4}">
      <dgm:prSet/>
      <dgm:spPr/>
      <dgm:t>
        <a:bodyPr/>
        <a:lstStyle/>
        <a:p>
          <a:endParaRPr lang="fr-FR" sz="1800"/>
        </a:p>
      </dgm:t>
    </dgm:pt>
    <dgm:pt modelId="{565B8A94-F7BC-40C9-8C4A-F831520B1600}">
      <dgm:prSet phldrT="[Text]" custT="1"/>
      <dgm:spPr/>
      <dgm:t>
        <a:bodyPr/>
        <a:lstStyle/>
        <a:p>
          <a:r>
            <a:rPr lang="fr-FR" sz="1800" dirty="0"/>
            <a:t>Documentation: training </a:t>
          </a:r>
          <a:r>
            <a:rPr lang="fr-FR" sz="1800" dirty="0" err="1"/>
            <a:t>material</a:t>
          </a:r>
          <a:r>
            <a:rPr lang="fr-FR" sz="1800" dirty="0"/>
            <a:t>, </a:t>
          </a:r>
          <a:r>
            <a:rPr lang="fr-FR" sz="1800" dirty="0" err="1"/>
            <a:t>protocols</a:t>
          </a:r>
          <a:r>
            <a:rPr lang="fr-FR" sz="1800" dirty="0"/>
            <a:t>, SOPs</a:t>
          </a:r>
        </a:p>
      </dgm:t>
    </dgm:pt>
    <dgm:pt modelId="{4D6DB3B6-5EFA-452E-864D-FB039F38AE84}" type="parTrans" cxnId="{30D86524-A17E-4DB3-8E4E-011C043DE63A}">
      <dgm:prSet custT="1"/>
      <dgm:spPr/>
      <dgm:t>
        <a:bodyPr/>
        <a:lstStyle/>
        <a:p>
          <a:endParaRPr lang="fr-FR" sz="1800"/>
        </a:p>
      </dgm:t>
    </dgm:pt>
    <dgm:pt modelId="{2826103C-64EE-47C2-B452-752778F4ED70}" type="sibTrans" cxnId="{30D86524-A17E-4DB3-8E4E-011C043DE63A}">
      <dgm:prSet/>
      <dgm:spPr/>
      <dgm:t>
        <a:bodyPr/>
        <a:lstStyle/>
        <a:p>
          <a:endParaRPr lang="fr-FR" sz="1800"/>
        </a:p>
      </dgm:t>
    </dgm:pt>
    <dgm:pt modelId="{8D5A9980-1AFC-4A11-906C-F50E3C7508DA}">
      <dgm:prSet custT="1"/>
      <dgm:spPr/>
      <dgm:t>
        <a:bodyPr/>
        <a:lstStyle/>
        <a:p>
          <a:r>
            <a:rPr lang="fr-FR" sz="1800" dirty="0"/>
            <a:t>Production: </a:t>
          </a:r>
          <a:r>
            <a:rPr lang="fr-FR" sz="1800" dirty="0" err="1"/>
            <a:t>Synthesis</a:t>
          </a:r>
          <a:r>
            <a:rPr lang="fr-FR" sz="1800" dirty="0"/>
            <a:t> module, </a:t>
          </a:r>
          <a:r>
            <a:rPr lang="fr-FR" sz="1800" dirty="0" err="1"/>
            <a:t>raw</a:t>
          </a:r>
          <a:r>
            <a:rPr lang="fr-FR" sz="1800" dirty="0"/>
            <a:t> </a:t>
          </a:r>
          <a:r>
            <a:rPr lang="fr-FR" sz="1800" dirty="0" err="1"/>
            <a:t>materials</a:t>
          </a:r>
          <a:endParaRPr lang="fr-FR" sz="1800" dirty="0"/>
        </a:p>
      </dgm:t>
    </dgm:pt>
    <dgm:pt modelId="{74CEFA87-72A9-4A09-9509-43A87F6E68DB}" type="parTrans" cxnId="{44BDC3EA-7DFE-4AE4-95F3-1BE8001975ED}">
      <dgm:prSet custT="1"/>
      <dgm:spPr/>
      <dgm:t>
        <a:bodyPr/>
        <a:lstStyle/>
        <a:p>
          <a:endParaRPr lang="fr-FR" sz="1800"/>
        </a:p>
      </dgm:t>
    </dgm:pt>
    <dgm:pt modelId="{C5D7CBFF-B117-4CB4-9224-70D65F2F59CB}" type="sibTrans" cxnId="{44BDC3EA-7DFE-4AE4-95F3-1BE8001975ED}">
      <dgm:prSet/>
      <dgm:spPr/>
      <dgm:t>
        <a:bodyPr/>
        <a:lstStyle/>
        <a:p>
          <a:endParaRPr lang="fr-FR" sz="1800"/>
        </a:p>
      </dgm:t>
    </dgm:pt>
    <dgm:pt modelId="{23F49C52-8856-483C-AE68-431FB9A3C8FE}" type="pres">
      <dgm:prSet presAssocID="{A679A850-5361-41CE-B06B-CA6FC869224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1304E95-6253-40A5-BE14-68D09C2F56C8}" type="pres">
      <dgm:prSet presAssocID="{18ED8081-8C99-40C7-BD80-A1D0523C8C92}" presName="root1" presStyleCnt="0"/>
      <dgm:spPr/>
    </dgm:pt>
    <dgm:pt modelId="{9B785736-91F2-4AEB-8E2F-B2C269B86543}" type="pres">
      <dgm:prSet presAssocID="{18ED8081-8C99-40C7-BD80-A1D0523C8C92}" presName="LevelOneTextNode" presStyleLbl="node0" presStyleIdx="0" presStyleCnt="1" custScaleY="144038">
        <dgm:presLayoutVars>
          <dgm:chPref val="3"/>
        </dgm:presLayoutVars>
      </dgm:prSet>
      <dgm:spPr/>
    </dgm:pt>
    <dgm:pt modelId="{026CEC3F-0FF9-489D-8F9C-02C8C12DEFBF}" type="pres">
      <dgm:prSet presAssocID="{18ED8081-8C99-40C7-BD80-A1D0523C8C92}" presName="level2hierChild" presStyleCnt="0"/>
      <dgm:spPr/>
    </dgm:pt>
    <dgm:pt modelId="{8C0872CA-445D-4AAB-A487-DA36D2A27598}" type="pres">
      <dgm:prSet presAssocID="{FBAE450D-B5F7-44DD-9708-0DCAC9482749}" presName="conn2-1" presStyleLbl="parChTrans1D2" presStyleIdx="0" presStyleCnt="2"/>
      <dgm:spPr/>
    </dgm:pt>
    <dgm:pt modelId="{431B90C8-8A8D-4266-BF7D-D102F3F25297}" type="pres">
      <dgm:prSet presAssocID="{FBAE450D-B5F7-44DD-9708-0DCAC9482749}" presName="connTx" presStyleLbl="parChTrans1D2" presStyleIdx="0" presStyleCnt="2"/>
      <dgm:spPr/>
    </dgm:pt>
    <dgm:pt modelId="{BA38ED36-2FFC-4160-B115-FFB9970404A1}" type="pres">
      <dgm:prSet presAssocID="{3E47756F-70E0-4B24-8C54-CD6E68030F21}" presName="root2" presStyleCnt="0"/>
      <dgm:spPr/>
    </dgm:pt>
    <dgm:pt modelId="{4A6E0A0B-540F-4AFC-B99F-1F319D3E7F89}" type="pres">
      <dgm:prSet presAssocID="{3E47756F-70E0-4B24-8C54-CD6E68030F21}" presName="LevelTwoTextNode" presStyleLbl="node2" presStyleIdx="0" presStyleCnt="2">
        <dgm:presLayoutVars>
          <dgm:chPref val="3"/>
        </dgm:presLayoutVars>
      </dgm:prSet>
      <dgm:spPr/>
    </dgm:pt>
    <dgm:pt modelId="{7D73AAE9-A36B-415B-B7F9-0E65421AE3C0}" type="pres">
      <dgm:prSet presAssocID="{3E47756F-70E0-4B24-8C54-CD6E68030F21}" presName="level3hierChild" presStyleCnt="0"/>
      <dgm:spPr/>
    </dgm:pt>
    <dgm:pt modelId="{5F79A26B-3BEB-406A-A83D-E0EA279898BE}" type="pres">
      <dgm:prSet presAssocID="{F40058F9-F072-461C-AD66-04CE70C5C70E}" presName="conn2-1" presStyleLbl="parChTrans1D3" presStyleIdx="0" presStyleCnt="4"/>
      <dgm:spPr/>
    </dgm:pt>
    <dgm:pt modelId="{4F9C9677-39B4-4247-9283-2026DFB3F620}" type="pres">
      <dgm:prSet presAssocID="{F40058F9-F072-461C-AD66-04CE70C5C70E}" presName="connTx" presStyleLbl="parChTrans1D3" presStyleIdx="0" presStyleCnt="4"/>
      <dgm:spPr/>
    </dgm:pt>
    <dgm:pt modelId="{2491C974-A482-458F-AA9C-E0FA89DCE2D8}" type="pres">
      <dgm:prSet presAssocID="{E7CA6658-F5D7-4A2E-998D-A83B854DA075}" presName="root2" presStyleCnt="0"/>
      <dgm:spPr/>
    </dgm:pt>
    <dgm:pt modelId="{F1C0F60F-C3FB-4279-8C89-DF392A163E29}" type="pres">
      <dgm:prSet presAssocID="{E7CA6658-F5D7-4A2E-998D-A83B854DA075}" presName="LevelTwoTextNode" presStyleLbl="node3" presStyleIdx="0" presStyleCnt="4">
        <dgm:presLayoutVars>
          <dgm:chPref val="3"/>
        </dgm:presLayoutVars>
      </dgm:prSet>
      <dgm:spPr/>
    </dgm:pt>
    <dgm:pt modelId="{3BD0094B-47F8-4765-9308-B0A829BB5C1C}" type="pres">
      <dgm:prSet presAssocID="{E7CA6658-F5D7-4A2E-998D-A83B854DA075}" presName="level3hierChild" presStyleCnt="0"/>
      <dgm:spPr/>
    </dgm:pt>
    <dgm:pt modelId="{858F3A9B-488E-4531-A8BD-A6D4DFE89ECA}" type="pres">
      <dgm:prSet presAssocID="{74CEFA87-72A9-4A09-9509-43A87F6E68DB}" presName="conn2-1" presStyleLbl="parChTrans1D3" presStyleIdx="1" presStyleCnt="4"/>
      <dgm:spPr/>
    </dgm:pt>
    <dgm:pt modelId="{AF375E90-85AA-4D96-8418-84022E17D37E}" type="pres">
      <dgm:prSet presAssocID="{74CEFA87-72A9-4A09-9509-43A87F6E68DB}" presName="connTx" presStyleLbl="parChTrans1D3" presStyleIdx="1" presStyleCnt="4"/>
      <dgm:spPr/>
    </dgm:pt>
    <dgm:pt modelId="{6A5CA480-F804-4D94-80AA-FE3B56D4E54B}" type="pres">
      <dgm:prSet presAssocID="{8D5A9980-1AFC-4A11-906C-F50E3C7508DA}" presName="root2" presStyleCnt="0"/>
      <dgm:spPr/>
    </dgm:pt>
    <dgm:pt modelId="{C8792320-5170-4E72-8288-775A2BF18462}" type="pres">
      <dgm:prSet presAssocID="{8D5A9980-1AFC-4A11-906C-F50E3C7508DA}" presName="LevelTwoTextNode" presStyleLbl="node3" presStyleIdx="1" presStyleCnt="4">
        <dgm:presLayoutVars>
          <dgm:chPref val="3"/>
        </dgm:presLayoutVars>
      </dgm:prSet>
      <dgm:spPr/>
    </dgm:pt>
    <dgm:pt modelId="{D9A4524A-C2D7-4AE4-B13D-AB29307E1CC9}" type="pres">
      <dgm:prSet presAssocID="{8D5A9980-1AFC-4A11-906C-F50E3C7508DA}" presName="level3hierChild" presStyleCnt="0"/>
      <dgm:spPr/>
    </dgm:pt>
    <dgm:pt modelId="{9CBF1C28-3F6E-4D7C-A691-233B87DE4F44}" type="pres">
      <dgm:prSet presAssocID="{DD30B7AD-5DBB-4368-A88D-10E7421BC953}" presName="conn2-1" presStyleLbl="parChTrans1D3" presStyleIdx="2" presStyleCnt="4"/>
      <dgm:spPr/>
    </dgm:pt>
    <dgm:pt modelId="{86D2798E-8841-4F1A-BA5B-ED795EA40610}" type="pres">
      <dgm:prSet presAssocID="{DD30B7AD-5DBB-4368-A88D-10E7421BC953}" presName="connTx" presStyleLbl="parChTrans1D3" presStyleIdx="2" presStyleCnt="4"/>
      <dgm:spPr/>
    </dgm:pt>
    <dgm:pt modelId="{45AC4C18-6FAC-48F8-8B27-529F132115C3}" type="pres">
      <dgm:prSet presAssocID="{B6DD009F-94D6-4828-8A73-42ACE56AE4DB}" presName="root2" presStyleCnt="0"/>
      <dgm:spPr/>
    </dgm:pt>
    <dgm:pt modelId="{9564226A-1607-417F-A1DE-988BE4E17A92}" type="pres">
      <dgm:prSet presAssocID="{B6DD009F-94D6-4828-8A73-42ACE56AE4DB}" presName="LevelTwoTextNode" presStyleLbl="node3" presStyleIdx="2" presStyleCnt="4">
        <dgm:presLayoutVars>
          <dgm:chPref val="3"/>
        </dgm:presLayoutVars>
      </dgm:prSet>
      <dgm:spPr/>
    </dgm:pt>
    <dgm:pt modelId="{E1E9556E-CD2C-47EA-9B6E-30FD2E9D7BA3}" type="pres">
      <dgm:prSet presAssocID="{B6DD009F-94D6-4828-8A73-42ACE56AE4DB}" presName="level3hierChild" presStyleCnt="0"/>
      <dgm:spPr/>
    </dgm:pt>
    <dgm:pt modelId="{BD79E46D-6130-48C8-A1CD-8DF9DA717DB0}" type="pres">
      <dgm:prSet presAssocID="{D5913C09-B3F7-4149-A5C3-479F5C699B8F}" presName="conn2-1" presStyleLbl="parChTrans1D2" presStyleIdx="1" presStyleCnt="2"/>
      <dgm:spPr/>
    </dgm:pt>
    <dgm:pt modelId="{1EAA0049-84BF-494F-B938-079CDB457932}" type="pres">
      <dgm:prSet presAssocID="{D5913C09-B3F7-4149-A5C3-479F5C699B8F}" presName="connTx" presStyleLbl="parChTrans1D2" presStyleIdx="1" presStyleCnt="2"/>
      <dgm:spPr/>
    </dgm:pt>
    <dgm:pt modelId="{88B51A10-EAE0-4CCC-B0EB-8E0405F14FB1}" type="pres">
      <dgm:prSet presAssocID="{9238EC4B-183B-4218-BFCA-DC9B73FD5300}" presName="root2" presStyleCnt="0"/>
      <dgm:spPr/>
    </dgm:pt>
    <dgm:pt modelId="{F9E27A4E-6BAC-47CF-A7F6-D42B7A2273D8}" type="pres">
      <dgm:prSet presAssocID="{9238EC4B-183B-4218-BFCA-DC9B73FD5300}" presName="LevelTwoTextNode" presStyleLbl="node2" presStyleIdx="1" presStyleCnt="2">
        <dgm:presLayoutVars>
          <dgm:chPref val="3"/>
        </dgm:presLayoutVars>
      </dgm:prSet>
      <dgm:spPr/>
    </dgm:pt>
    <dgm:pt modelId="{5D3ADAED-F980-4A34-A851-7E414AB3D0BF}" type="pres">
      <dgm:prSet presAssocID="{9238EC4B-183B-4218-BFCA-DC9B73FD5300}" presName="level3hierChild" presStyleCnt="0"/>
      <dgm:spPr/>
    </dgm:pt>
    <dgm:pt modelId="{80416C34-8A58-48D5-B247-9D797E1F53C8}" type="pres">
      <dgm:prSet presAssocID="{4D6DB3B6-5EFA-452E-864D-FB039F38AE84}" presName="conn2-1" presStyleLbl="parChTrans1D3" presStyleIdx="3" presStyleCnt="4"/>
      <dgm:spPr/>
    </dgm:pt>
    <dgm:pt modelId="{3686D01B-F4EA-4298-A3E5-855A608098DD}" type="pres">
      <dgm:prSet presAssocID="{4D6DB3B6-5EFA-452E-864D-FB039F38AE84}" presName="connTx" presStyleLbl="parChTrans1D3" presStyleIdx="3" presStyleCnt="4"/>
      <dgm:spPr/>
    </dgm:pt>
    <dgm:pt modelId="{7E0F8E6A-DEDB-4C8C-B83D-822BEEFC824D}" type="pres">
      <dgm:prSet presAssocID="{565B8A94-F7BC-40C9-8C4A-F831520B1600}" presName="root2" presStyleCnt="0"/>
      <dgm:spPr/>
    </dgm:pt>
    <dgm:pt modelId="{FF2A0AA4-9A5D-4E99-B7FD-BFE1AD3BA8C9}" type="pres">
      <dgm:prSet presAssocID="{565B8A94-F7BC-40C9-8C4A-F831520B1600}" presName="LevelTwoTextNode" presStyleLbl="node3" presStyleIdx="3" presStyleCnt="4">
        <dgm:presLayoutVars>
          <dgm:chPref val="3"/>
        </dgm:presLayoutVars>
      </dgm:prSet>
      <dgm:spPr/>
    </dgm:pt>
    <dgm:pt modelId="{8D80ABDC-299E-434F-8918-9C5CE302A13A}" type="pres">
      <dgm:prSet presAssocID="{565B8A94-F7BC-40C9-8C4A-F831520B1600}" presName="level3hierChild" presStyleCnt="0"/>
      <dgm:spPr/>
    </dgm:pt>
  </dgm:ptLst>
  <dgm:cxnLst>
    <dgm:cxn modelId="{6B588F02-0FD4-4CE3-8CA1-9FCDEC0B6CBE}" srcId="{A679A850-5361-41CE-B06B-CA6FC8692240}" destId="{18ED8081-8C99-40C7-BD80-A1D0523C8C92}" srcOrd="0" destOrd="0" parTransId="{3F9612B7-890C-44CA-80AC-FA2FE83D3374}" sibTransId="{22644BCB-E299-45F6-81F6-F8FCD2FCD7BB}"/>
    <dgm:cxn modelId="{D327ED03-3A7D-4C88-A7C6-E1261EB9CC70}" type="presOf" srcId="{8D5A9980-1AFC-4A11-906C-F50E3C7508DA}" destId="{C8792320-5170-4E72-8288-775A2BF18462}" srcOrd="0" destOrd="0" presId="urn:microsoft.com/office/officeart/2005/8/layout/hierarchy2"/>
    <dgm:cxn modelId="{AC7ACB06-3EBB-4869-817C-DAA859590174}" type="presOf" srcId="{E7CA6658-F5D7-4A2E-998D-A83B854DA075}" destId="{F1C0F60F-C3FB-4279-8C89-DF392A163E29}" srcOrd="0" destOrd="0" presId="urn:microsoft.com/office/officeart/2005/8/layout/hierarchy2"/>
    <dgm:cxn modelId="{F78A3417-8097-42D9-8272-368CC0725757}" type="presOf" srcId="{FBAE450D-B5F7-44DD-9708-0DCAC9482749}" destId="{8C0872CA-445D-4AAB-A487-DA36D2A27598}" srcOrd="0" destOrd="0" presId="urn:microsoft.com/office/officeart/2005/8/layout/hierarchy2"/>
    <dgm:cxn modelId="{30D86524-A17E-4DB3-8E4E-011C043DE63A}" srcId="{9238EC4B-183B-4218-BFCA-DC9B73FD5300}" destId="{565B8A94-F7BC-40C9-8C4A-F831520B1600}" srcOrd="0" destOrd="0" parTransId="{4D6DB3B6-5EFA-452E-864D-FB039F38AE84}" sibTransId="{2826103C-64EE-47C2-B452-752778F4ED70}"/>
    <dgm:cxn modelId="{ABE79A5D-E7C8-4733-A4AC-8FDC0BA162E9}" type="presOf" srcId="{18ED8081-8C99-40C7-BD80-A1D0523C8C92}" destId="{9B785736-91F2-4AEB-8E2F-B2C269B86543}" srcOrd="0" destOrd="0" presId="urn:microsoft.com/office/officeart/2005/8/layout/hierarchy2"/>
    <dgm:cxn modelId="{9179D75D-C4E1-4118-9C2B-AAEE4DEC5B7B}" type="presOf" srcId="{D5913C09-B3F7-4149-A5C3-479F5C699B8F}" destId="{1EAA0049-84BF-494F-B938-079CDB457932}" srcOrd="1" destOrd="0" presId="urn:microsoft.com/office/officeart/2005/8/layout/hierarchy2"/>
    <dgm:cxn modelId="{4F09CC64-0C9A-4DF0-8F2D-70759121823E}" srcId="{3E47756F-70E0-4B24-8C54-CD6E68030F21}" destId="{E7CA6658-F5D7-4A2E-998D-A83B854DA075}" srcOrd="0" destOrd="0" parTransId="{F40058F9-F072-461C-AD66-04CE70C5C70E}" sibTransId="{3745EFA6-4B35-4C2F-8008-D92469F6890E}"/>
    <dgm:cxn modelId="{F42F154A-CBAA-42D3-91C1-5D73634B583F}" type="presOf" srcId="{3E47756F-70E0-4B24-8C54-CD6E68030F21}" destId="{4A6E0A0B-540F-4AFC-B99F-1F319D3E7F89}" srcOrd="0" destOrd="0" presId="urn:microsoft.com/office/officeart/2005/8/layout/hierarchy2"/>
    <dgm:cxn modelId="{0218276C-21F0-4B75-A453-01A8A04C15A4}" type="presOf" srcId="{F40058F9-F072-461C-AD66-04CE70C5C70E}" destId="{5F79A26B-3BEB-406A-A83D-E0EA279898BE}" srcOrd="0" destOrd="0" presId="urn:microsoft.com/office/officeart/2005/8/layout/hierarchy2"/>
    <dgm:cxn modelId="{7BDC074E-D104-4F52-96F5-E7784303C704}" srcId="{3E47756F-70E0-4B24-8C54-CD6E68030F21}" destId="{B6DD009F-94D6-4828-8A73-42ACE56AE4DB}" srcOrd="2" destOrd="0" parTransId="{DD30B7AD-5DBB-4368-A88D-10E7421BC953}" sibTransId="{89053392-7F99-4B6D-8ECA-9F3C0F7A9582}"/>
    <dgm:cxn modelId="{E55C9B74-D467-4216-AD46-E6C720DC9285}" type="presOf" srcId="{FBAE450D-B5F7-44DD-9708-0DCAC9482749}" destId="{431B90C8-8A8D-4266-BF7D-D102F3F25297}" srcOrd="1" destOrd="0" presId="urn:microsoft.com/office/officeart/2005/8/layout/hierarchy2"/>
    <dgm:cxn modelId="{AC1B3655-688E-493B-B401-4684AD64E80E}" type="presOf" srcId="{74CEFA87-72A9-4A09-9509-43A87F6E68DB}" destId="{AF375E90-85AA-4D96-8418-84022E17D37E}" srcOrd="1" destOrd="0" presId="urn:microsoft.com/office/officeart/2005/8/layout/hierarchy2"/>
    <dgm:cxn modelId="{40FFC679-6F91-4E5D-8280-83466B42F193}" type="presOf" srcId="{DD30B7AD-5DBB-4368-A88D-10E7421BC953}" destId="{9CBF1C28-3F6E-4D7C-A691-233B87DE4F44}" srcOrd="0" destOrd="0" presId="urn:microsoft.com/office/officeart/2005/8/layout/hierarchy2"/>
    <dgm:cxn modelId="{35BA637B-5497-4BCC-8346-B34BB756ED51}" type="presOf" srcId="{B6DD009F-94D6-4828-8A73-42ACE56AE4DB}" destId="{9564226A-1607-417F-A1DE-988BE4E17A92}" srcOrd="0" destOrd="0" presId="urn:microsoft.com/office/officeart/2005/8/layout/hierarchy2"/>
    <dgm:cxn modelId="{32338292-E614-4138-9F51-AC91663F6BB1}" srcId="{18ED8081-8C99-40C7-BD80-A1D0523C8C92}" destId="{3E47756F-70E0-4B24-8C54-CD6E68030F21}" srcOrd="0" destOrd="0" parTransId="{FBAE450D-B5F7-44DD-9708-0DCAC9482749}" sibTransId="{4FEFBAE5-D089-4460-82F0-3BE6D204084C}"/>
    <dgm:cxn modelId="{8D5A3C9A-A0E5-4F9E-8D10-AC4101C7ACCE}" type="presOf" srcId="{74CEFA87-72A9-4A09-9509-43A87F6E68DB}" destId="{858F3A9B-488E-4531-A8BD-A6D4DFE89ECA}" srcOrd="0" destOrd="0" presId="urn:microsoft.com/office/officeart/2005/8/layout/hierarchy2"/>
    <dgm:cxn modelId="{C23B5DA4-A28B-48E1-9B51-D754DB646A7D}" type="presOf" srcId="{9238EC4B-183B-4218-BFCA-DC9B73FD5300}" destId="{F9E27A4E-6BAC-47CF-A7F6-D42B7A2273D8}" srcOrd="0" destOrd="0" presId="urn:microsoft.com/office/officeart/2005/8/layout/hierarchy2"/>
    <dgm:cxn modelId="{FE4C46A7-4966-4C24-9414-1505D3FFCBB8}" type="presOf" srcId="{D5913C09-B3F7-4149-A5C3-479F5C699B8F}" destId="{BD79E46D-6130-48C8-A1CD-8DF9DA717DB0}" srcOrd="0" destOrd="0" presId="urn:microsoft.com/office/officeart/2005/8/layout/hierarchy2"/>
    <dgm:cxn modelId="{0D1B33AB-71C7-4DDF-BF59-B466310E4EB2}" type="presOf" srcId="{565B8A94-F7BC-40C9-8C4A-F831520B1600}" destId="{FF2A0AA4-9A5D-4E99-B7FD-BFE1AD3BA8C9}" srcOrd="0" destOrd="0" presId="urn:microsoft.com/office/officeart/2005/8/layout/hierarchy2"/>
    <dgm:cxn modelId="{E6138CC0-0D6B-4A3F-8CD6-47DF18BFD5D4}" srcId="{18ED8081-8C99-40C7-BD80-A1D0523C8C92}" destId="{9238EC4B-183B-4218-BFCA-DC9B73FD5300}" srcOrd="1" destOrd="0" parTransId="{D5913C09-B3F7-4149-A5C3-479F5C699B8F}" sibTransId="{B89D403C-69D1-4424-A4B1-F3E66EE6C3D1}"/>
    <dgm:cxn modelId="{074D69C2-C9BB-4593-911E-940691DE7A18}" type="presOf" srcId="{DD30B7AD-5DBB-4368-A88D-10E7421BC953}" destId="{86D2798E-8841-4F1A-BA5B-ED795EA40610}" srcOrd="1" destOrd="0" presId="urn:microsoft.com/office/officeart/2005/8/layout/hierarchy2"/>
    <dgm:cxn modelId="{341C64E7-4CF8-4CB4-822D-BFADC1A89DEA}" type="presOf" srcId="{4D6DB3B6-5EFA-452E-864D-FB039F38AE84}" destId="{80416C34-8A58-48D5-B247-9D797E1F53C8}" srcOrd="0" destOrd="0" presId="urn:microsoft.com/office/officeart/2005/8/layout/hierarchy2"/>
    <dgm:cxn modelId="{CB06B7E7-7BCE-4570-B7E6-ECE8B12C4711}" type="presOf" srcId="{4D6DB3B6-5EFA-452E-864D-FB039F38AE84}" destId="{3686D01B-F4EA-4298-A3E5-855A608098DD}" srcOrd="1" destOrd="0" presId="urn:microsoft.com/office/officeart/2005/8/layout/hierarchy2"/>
    <dgm:cxn modelId="{44BDC3EA-7DFE-4AE4-95F3-1BE8001975ED}" srcId="{3E47756F-70E0-4B24-8C54-CD6E68030F21}" destId="{8D5A9980-1AFC-4A11-906C-F50E3C7508DA}" srcOrd="1" destOrd="0" parTransId="{74CEFA87-72A9-4A09-9509-43A87F6E68DB}" sibTransId="{C5D7CBFF-B117-4CB4-9224-70D65F2F59CB}"/>
    <dgm:cxn modelId="{65E7F3EE-4C21-4498-8325-0DB0E3C733D4}" type="presOf" srcId="{F40058F9-F072-461C-AD66-04CE70C5C70E}" destId="{4F9C9677-39B4-4247-9283-2026DFB3F620}" srcOrd="1" destOrd="0" presId="urn:microsoft.com/office/officeart/2005/8/layout/hierarchy2"/>
    <dgm:cxn modelId="{76C33AF5-1CD3-45BA-874F-A3120D1BB9E9}" type="presOf" srcId="{A679A850-5361-41CE-B06B-CA6FC8692240}" destId="{23F49C52-8856-483C-AE68-431FB9A3C8FE}" srcOrd="0" destOrd="0" presId="urn:microsoft.com/office/officeart/2005/8/layout/hierarchy2"/>
    <dgm:cxn modelId="{749EF01B-384B-4C53-9EF8-8F2D7BDAE810}" type="presParOf" srcId="{23F49C52-8856-483C-AE68-431FB9A3C8FE}" destId="{61304E95-6253-40A5-BE14-68D09C2F56C8}" srcOrd="0" destOrd="0" presId="urn:microsoft.com/office/officeart/2005/8/layout/hierarchy2"/>
    <dgm:cxn modelId="{E944EFE1-E40D-406D-A84C-9040B7718D25}" type="presParOf" srcId="{61304E95-6253-40A5-BE14-68D09C2F56C8}" destId="{9B785736-91F2-4AEB-8E2F-B2C269B86543}" srcOrd="0" destOrd="0" presId="urn:microsoft.com/office/officeart/2005/8/layout/hierarchy2"/>
    <dgm:cxn modelId="{1CDF3506-DDEC-421C-BADC-B54D53740D54}" type="presParOf" srcId="{61304E95-6253-40A5-BE14-68D09C2F56C8}" destId="{026CEC3F-0FF9-489D-8F9C-02C8C12DEFBF}" srcOrd="1" destOrd="0" presId="urn:microsoft.com/office/officeart/2005/8/layout/hierarchy2"/>
    <dgm:cxn modelId="{2BAF991A-D9E2-4B58-9616-CB6E5BBA2E56}" type="presParOf" srcId="{026CEC3F-0FF9-489D-8F9C-02C8C12DEFBF}" destId="{8C0872CA-445D-4AAB-A487-DA36D2A27598}" srcOrd="0" destOrd="0" presId="urn:microsoft.com/office/officeart/2005/8/layout/hierarchy2"/>
    <dgm:cxn modelId="{A84EF589-69E5-4AAA-A36A-E01605A80884}" type="presParOf" srcId="{8C0872CA-445D-4AAB-A487-DA36D2A27598}" destId="{431B90C8-8A8D-4266-BF7D-D102F3F25297}" srcOrd="0" destOrd="0" presId="urn:microsoft.com/office/officeart/2005/8/layout/hierarchy2"/>
    <dgm:cxn modelId="{1F6CC4C5-FF6B-4D60-8819-BFD089BF49A1}" type="presParOf" srcId="{026CEC3F-0FF9-489D-8F9C-02C8C12DEFBF}" destId="{BA38ED36-2FFC-4160-B115-FFB9970404A1}" srcOrd="1" destOrd="0" presId="urn:microsoft.com/office/officeart/2005/8/layout/hierarchy2"/>
    <dgm:cxn modelId="{6E144E61-ACA9-4CB4-887C-296A5F51E588}" type="presParOf" srcId="{BA38ED36-2FFC-4160-B115-FFB9970404A1}" destId="{4A6E0A0B-540F-4AFC-B99F-1F319D3E7F89}" srcOrd="0" destOrd="0" presId="urn:microsoft.com/office/officeart/2005/8/layout/hierarchy2"/>
    <dgm:cxn modelId="{8FD800C7-0179-4076-B5D9-EF12B2C357DD}" type="presParOf" srcId="{BA38ED36-2FFC-4160-B115-FFB9970404A1}" destId="{7D73AAE9-A36B-415B-B7F9-0E65421AE3C0}" srcOrd="1" destOrd="0" presId="urn:microsoft.com/office/officeart/2005/8/layout/hierarchy2"/>
    <dgm:cxn modelId="{08518B50-C8C0-4B28-8EE3-A4747390CF9E}" type="presParOf" srcId="{7D73AAE9-A36B-415B-B7F9-0E65421AE3C0}" destId="{5F79A26B-3BEB-406A-A83D-E0EA279898BE}" srcOrd="0" destOrd="0" presId="urn:microsoft.com/office/officeart/2005/8/layout/hierarchy2"/>
    <dgm:cxn modelId="{3B8F7CE9-BF6D-43A2-8C9D-7FB8843C91FE}" type="presParOf" srcId="{5F79A26B-3BEB-406A-A83D-E0EA279898BE}" destId="{4F9C9677-39B4-4247-9283-2026DFB3F620}" srcOrd="0" destOrd="0" presId="urn:microsoft.com/office/officeart/2005/8/layout/hierarchy2"/>
    <dgm:cxn modelId="{A8A25876-A5D1-4415-9CE0-45B87544E96F}" type="presParOf" srcId="{7D73AAE9-A36B-415B-B7F9-0E65421AE3C0}" destId="{2491C974-A482-458F-AA9C-E0FA89DCE2D8}" srcOrd="1" destOrd="0" presId="urn:microsoft.com/office/officeart/2005/8/layout/hierarchy2"/>
    <dgm:cxn modelId="{05E03806-02B0-4E3B-88F9-34F78DBA0429}" type="presParOf" srcId="{2491C974-A482-458F-AA9C-E0FA89DCE2D8}" destId="{F1C0F60F-C3FB-4279-8C89-DF392A163E29}" srcOrd="0" destOrd="0" presId="urn:microsoft.com/office/officeart/2005/8/layout/hierarchy2"/>
    <dgm:cxn modelId="{EF6CA9F7-BE0F-4913-A6D7-B8FD34144CFD}" type="presParOf" srcId="{2491C974-A482-458F-AA9C-E0FA89DCE2D8}" destId="{3BD0094B-47F8-4765-9308-B0A829BB5C1C}" srcOrd="1" destOrd="0" presId="urn:microsoft.com/office/officeart/2005/8/layout/hierarchy2"/>
    <dgm:cxn modelId="{BA9A8843-B669-4A31-9D8F-67D604EF0CA8}" type="presParOf" srcId="{7D73AAE9-A36B-415B-B7F9-0E65421AE3C0}" destId="{858F3A9B-488E-4531-A8BD-A6D4DFE89ECA}" srcOrd="2" destOrd="0" presId="urn:microsoft.com/office/officeart/2005/8/layout/hierarchy2"/>
    <dgm:cxn modelId="{472BB09A-6FFB-4D2F-BFD5-7F5455051E63}" type="presParOf" srcId="{858F3A9B-488E-4531-A8BD-A6D4DFE89ECA}" destId="{AF375E90-85AA-4D96-8418-84022E17D37E}" srcOrd="0" destOrd="0" presId="urn:microsoft.com/office/officeart/2005/8/layout/hierarchy2"/>
    <dgm:cxn modelId="{F202CA1D-3269-4D81-A85B-A1E84BD19F8B}" type="presParOf" srcId="{7D73AAE9-A36B-415B-B7F9-0E65421AE3C0}" destId="{6A5CA480-F804-4D94-80AA-FE3B56D4E54B}" srcOrd="3" destOrd="0" presId="urn:microsoft.com/office/officeart/2005/8/layout/hierarchy2"/>
    <dgm:cxn modelId="{6B151741-A69D-4BE1-AAFE-F9FC073A4869}" type="presParOf" srcId="{6A5CA480-F804-4D94-80AA-FE3B56D4E54B}" destId="{C8792320-5170-4E72-8288-775A2BF18462}" srcOrd="0" destOrd="0" presId="urn:microsoft.com/office/officeart/2005/8/layout/hierarchy2"/>
    <dgm:cxn modelId="{538A9AEA-1B59-49F5-BA09-43C189B2EF24}" type="presParOf" srcId="{6A5CA480-F804-4D94-80AA-FE3B56D4E54B}" destId="{D9A4524A-C2D7-4AE4-B13D-AB29307E1CC9}" srcOrd="1" destOrd="0" presId="urn:microsoft.com/office/officeart/2005/8/layout/hierarchy2"/>
    <dgm:cxn modelId="{EF1AE94F-EFE0-4DEC-A00B-98FC14EC7C96}" type="presParOf" srcId="{7D73AAE9-A36B-415B-B7F9-0E65421AE3C0}" destId="{9CBF1C28-3F6E-4D7C-A691-233B87DE4F44}" srcOrd="4" destOrd="0" presId="urn:microsoft.com/office/officeart/2005/8/layout/hierarchy2"/>
    <dgm:cxn modelId="{1ECBD34C-74FA-4BDA-8996-E6C1474DB5A1}" type="presParOf" srcId="{9CBF1C28-3F6E-4D7C-A691-233B87DE4F44}" destId="{86D2798E-8841-4F1A-BA5B-ED795EA40610}" srcOrd="0" destOrd="0" presId="urn:microsoft.com/office/officeart/2005/8/layout/hierarchy2"/>
    <dgm:cxn modelId="{8A00CB27-72FB-492F-AAB3-EA2BF047E983}" type="presParOf" srcId="{7D73AAE9-A36B-415B-B7F9-0E65421AE3C0}" destId="{45AC4C18-6FAC-48F8-8B27-529F132115C3}" srcOrd="5" destOrd="0" presId="urn:microsoft.com/office/officeart/2005/8/layout/hierarchy2"/>
    <dgm:cxn modelId="{970C2059-FDA7-47F6-B250-98CE6EEA86DF}" type="presParOf" srcId="{45AC4C18-6FAC-48F8-8B27-529F132115C3}" destId="{9564226A-1607-417F-A1DE-988BE4E17A92}" srcOrd="0" destOrd="0" presId="urn:microsoft.com/office/officeart/2005/8/layout/hierarchy2"/>
    <dgm:cxn modelId="{E223D0F8-83C2-47A2-A8E2-6311617D5034}" type="presParOf" srcId="{45AC4C18-6FAC-48F8-8B27-529F132115C3}" destId="{E1E9556E-CD2C-47EA-9B6E-30FD2E9D7BA3}" srcOrd="1" destOrd="0" presId="urn:microsoft.com/office/officeart/2005/8/layout/hierarchy2"/>
    <dgm:cxn modelId="{C09EAC08-372E-4E88-9128-36749CDD6AF5}" type="presParOf" srcId="{026CEC3F-0FF9-489D-8F9C-02C8C12DEFBF}" destId="{BD79E46D-6130-48C8-A1CD-8DF9DA717DB0}" srcOrd="2" destOrd="0" presId="urn:microsoft.com/office/officeart/2005/8/layout/hierarchy2"/>
    <dgm:cxn modelId="{39C54C1C-4E27-4F08-AECF-7462E3171E38}" type="presParOf" srcId="{BD79E46D-6130-48C8-A1CD-8DF9DA717DB0}" destId="{1EAA0049-84BF-494F-B938-079CDB457932}" srcOrd="0" destOrd="0" presId="urn:microsoft.com/office/officeart/2005/8/layout/hierarchy2"/>
    <dgm:cxn modelId="{1043725D-0655-4740-BC2B-12751B19BDC8}" type="presParOf" srcId="{026CEC3F-0FF9-489D-8F9C-02C8C12DEFBF}" destId="{88B51A10-EAE0-4CCC-B0EB-8E0405F14FB1}" srcOrd="3" destOrd="0" presId="urn:microsoft.com/office/officeart/2005/8/layout/hierarchy2"/>
    <dgm:cxn modelId="{054AF2B6-7371-4036-A3CE-6AC9E9063EB5}" type="presParOf" srcId="{88B51A10-EAE0-4CCC-B0EB-8E0405F14FB1}" destId="{F9E27A4E-6BAC-47CF-A7F6-D42B7A2273D8}" srcOrd="0" destOrd="0" presId="urn:microsoft.com/office/officeart/2005/8/layout/hierarchy2"/>
    <dgm:cxn modelId="{91D54825-61EC-408F-AE42-CE153E8B92B2}" type="presParOf" srcId="{88B51A10-EAE0-4CCC-B0EB-8E0405F14FB1}" destId="{5D3ADAED-F980-4A34-A851-7E414AB3D0BF}" srcOrd="1" destOrd="0" presId="urn:microsoft.com/office/officeart/2005/8/layout/hierarchy2"/>
    <dgm:cxn modelId="{8F41056D-77F1-4A7B-AFB8-0CEE113F7AF4}" type="presParOf" srcId="{5D3ADAED-F980-4A34-A851-7E414AB3D0BF}" destId="{80416C34-8A58-48D5-B247-9D797E1F53C8}" srcOrd="0" destOrd="0" presId="urn:microsoft.com/office/officeart/2005/8/layout/hierarchy2"/>
    <dgm:cxn modelId="{A129E0C9-962C-4C31-A81D-519FBF1E8339}" type="presParOf" srcId="{80416C34-8A58-48D5-B247-9D797E1F53C8}" destId="{3686D01B-F4EA-4298-A3E5-855A608098DD}" srcOrd="0" destOrd="0" presId="urn:microsoft.com/office/officeart/2005/8/layout/hierarchy2"/>
    <dgm:cxn modelId="{55316576-8948-4AB6-8216-3C9CBDA123A1}" type="presParOf" srcId="{5D3ADAED-F980-4A34-A851-7E414AB3D0BF}" destId="{7E0F8E6A-DEDB-4C8C-B83D-822BEEFC824D}" srcOrd="1" destOrd="0" presId="urn:microsoft.com/office/officeart/2005/8/layout/hierarchy2"/>
    <dgm:cxn modelId="{19E86E03-727F-4B2F-A482-6AFFD87CFC22}" type="presParOf" srcId="{7E0F8E6A-DEDB-4C8C-B83D-822BEEFC824D}" destId="{FF2A0AA4-9A5D-4E99-B7FD-BFE1AD3BA8C9}" srcOrd="0" destOrd="0" presId="urn:microsoft.com/office/officeart/2005/8/layout/hierarchy2"/>
    <dgm:cxn modelId="{14BF3056-4675-4CC2-ABF5-A2F18C8FFED3}" type="presParOf" srcId="{7E0F8E6A-DEDB-4C8C-B83D-822BEEFC824D}" destId="{8D80ABDC-299E-434F-8918-9C5CE302A13A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538E-8F05-4120-8987-178A9C46C523}">
      <dsp:nvSpPr>
        <dsp:cNvPr id="0" name=""/>
        <dsp:cNvSpPr/>
      </dsp:nvSpPr>
      <dsp:spPr>
        <a:xfrm>
          <a:off x="0" y="0"/>
          <a:ext cx="8128000" cy="5619367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>
              <a:solidFill>
                <a:srgbClr val="002060"/>
              </a:solidFill>
              <a:latin typeface="Montserrat Regular"/>
            </a:rPr>
            <a:t>CMC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>
              <a:solidFill>
                <a:srgbClr val="002060"/>
              </a:solidFill>
              <a:latin typeface="Montserrat Regular"/>
            </a:rPr>
            <a:t> (Chemical, </a:t>
          </a:r>
          <a:r>
            <a:rPr lang="fr-FR" sz="3400" kern="1200" dirty="0" err="1">
              <a:solidFill>
                <a:srgbClr val="002060"/>
              </a:solidFill>
              <a:latin typeface="Montserrat Regular"/>
            </a:rPr>
            <a:t>Manufacturing</a:t>
          </a:r>
          <a:r>
            <a:rPr lang="fr-FR" sz="3400" kern="1200" dirty="0">
              <a:solidFill>
                <a:srgbClr val="002060"/>
              </a:solidFill>
              <a:latin typeface="Montserrat Regular"/>
            </a:rPr>
            <a:t>, Control)</a:t>
          </a:r>
        </a:p>
      </dsp:txBody>
      <dsp:txXfrm>
        <a:off x="0" y="0"/>
        <a:ext cx="8128000" cy="1685810"/>
      </dsp:txXfrm>
    </dsp:sp>
    <dsp:sp modelId="{29E24624-9F52-4C02-BFE4-6BF55E0F5C45}">
      <dsp:nvSpPr>
        <dsp:cNvPr id="0" name=""/>
        <dsp:cNvSpPr/>
      </dsp:nvSpPr>
      <dsp:spPr>
        <a:xfrm>
          <a:off x="812799" y="1686084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ontserrat Regular"/>
            </a:rPr>
            <a:t>Early stage R&amp;D projects</a:t>
          </a:r>
          <a:endParaRPr lang="fr-FR" sz="1600" kern="1200" dirty="0">
            <a:latin typeface="Montserrat Regular"/>
          </a:endParaRPr>
        </a:p>
      </dsp:txBody>
      <dsp:txXfrm>
        <a:off x="828601" y="1701886"/>
        <a:ext cx="6470796" cy="507901"/>
      </dsp:txXfrm>
    </dsp:sp>
    <dsp:sp modelId="{79749083-BE16-45C2-BB37-363B84409B2B}">
      <dsp:nvSpPr>
        <dsp:cNvPr id="0" name=""/>
        <dsp:cNvSpPr/>
      </dsp:nvSpPr>
      <dsp:spPr>
        <a:xfrm>
          <a:off x="812799" y="2308591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319987"/>
                <a:satOff val="-5840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319987"/>
                <a:satOff val="-5840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319987"/>
                <a:satOff val="-5840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latin typeface="Montserrat Regular"/>
            </a:rPr>
            <a:t>Development</a:t>
          </a:r>
          <a:r>
            <a:rPr lang="fr-FR" sz="1600" kern="1200" dirty="0">
              <a:latin typeface="Montserrat Regular"/>
            </a:rPr>
            <a:t> of </a:t>
          </a:r>
          <a:r>
            <a:rPr lang="fr-FR" sz="1600" kern="1200" dirty="0" err="1">
              <a:latin typeface="Montserrat Regular"/>
            </a:rPr>
            <a:t>analytical</a:t>
          </a:r>
          <a:r>
            <a:rPr lang="fr-FR" sz="1600" kern="1200" dirty="0">
              <a:latin typeface="Montserrat Regular"/>
            </a:rPr>
            <a:t> </a:t>
          </a:r>
          <a:r>
            <a:rPr lang="fr-FR" sz="1600" kern="1200" dirty="0" err="1">
              <a:latin typeface="Montserrat Regular"/>
            </a:rPr>
            <a:t>methods</a:t>
          </a:r>
          <a:endParaRPr lang="fr-FR" sz="1600" kern="1200" dirty="0">
            <a:latin typeface="Montserrat Regular"/>
          </a:endParaRPr>
        </a:p>
      </dsp:txBody>
      <dsp:txXfrm>
        <a:off x="828601" y="2324393"/>
        <a:ext cx="6470796" cy="507901"/>
      </dsp:txXfrm>
    </dsp:sp>
    <dsp:sp modelId="{A8E9E314-5525-4A59-9A0A-A5E41E5DF34C}">
      <dsp:nvSpPr>
        <dsp:cNvPr id="0" name=""/>
        <dsp:cNvSpPr/>
      </dsp:nvSpPr>
      <dsp:spPr>
        <a:xfrm>
          <a:off x="812799" y="2931098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639975"/>
                <a:satOff val="-11681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639975"/>
                <a:satOff val="-11681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639975"/>
                <a:satOff val="-11681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ontserrat Regular"/>
            </a:rPr>
            <a:t>Development and/or optimization of manufacturing process</a:t>
          </a:r>
          <a:endParaRPr lang="fr-FR" sz="1600" kern="1200" dirty="0">
            <a:latin typeface="Montserrat Regular"/>
          </a:endParaRPr>
        </a:p>
      </dsp:txBody>
      <dsp:txXfrm>
        <a:off x="828601" y="2946900"/>
        <a:ext cx="6470796" cy="507901"/>
      </dsp:txXfrm>
    </dsp:sp>
    <dsp:sp modelId="{0E64E2E6-2E0F-452F-946D-1F6349F4D1EA}">
      <dsp:nvSpPr>
        <dsp:cNvPr id="0" name=""/>
        <dsp:cNvSpPr/>
      </dsp:nvSpPr>
      <dsp:spPr>
        <a:xfrm>
          <a:off x="812799" y="3553604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959962"/>
                <a:satOff val="-1752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59962"/>
                <a:satOff val="-1752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59962"/>
                <a:satOff val="-1752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latin typeface="Montserrat Regular"/>
            </a:rPr>
            <a:t>Technology</a:t>
          </a:r>
          <a:r>
            <a:rPr lang="fr-FR" sz="1600" kern="1200" dirty="0">
              <a:latin typeface="Montserrat Regular"/>
            </a:rPr>
            <a:t> Transfer</a:t>
          </a:r>
        </a:p>
      </dsp:txBody>
      <dsp:txXfrm>
        <a:off x="828601" y="3569406"/>
        <a:ext cx="6470796" cy="507901"/>
      </dsp:txXfrm>
    </dsp:sp>
    <dsp:sp modelId="{E0D4688C-F4AA-4D12-9738-C72BC8D2BB95}">
      <dsp:nvSpPr>
        <dsp:cNvPr id="0" name=""/>
        <dsp:cNvSpPr/>
      </dsp:nvSpPr>
      <dsp:spPr>
        <a:xfrm>
          <a:off x="812799" y="4176111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279950"/>
                <a:satOff val="-23362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279950"/>
                <a:satOff val="-23362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279950"/>
                <a:satOff val="-23362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latin typeface="Montserrat Regular"/>
            </a:rPr>
            <a:t>Technical</a:t>
          </a:r>
          <a:r>
            <a:rPr lang="fr-FR" sz="1600" kern="1200" dirty="0">
              <a:latin typeface="Montserrat Regular"/>
            </a:rPr>
            <a:t> support </a:t>
          </a:r>
        </a:p>
      </dsp:txBody>
      <dsp:txXfrm>
        <a:off x="828601" y="4191913"/>
        <a:ext cx="6470796" cy="507901"/>
      </dsp:txXfrm>
    </dsp:sp>
    <dsp:sp modelId="{814EC6C7-F89E-47DE-9AC1-8B95F6B67BF3}">
      <dsp:nvSpPr>
        <dsp:cNvPr id="0" name=""/>
        <dsp:cNvSpPr/>
      </dsp:nvSpPr>
      <dsp:spPr>
        <a:xfrm>
          <a:off x="812799" y="4798618"/>
          <a:ext cx="6502400" cy="53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latin typeface="Montserrat Regular"/>
            </a:rPr>
            <a:t>Continuous</a:t>
          </a:r>
          <a:r>
            <a:rPr lang="fr-FR" sz="1600" kern="1200" dirty="0">
              <a:latin typeface="Montserrat Regular"/>
            </a:rPr>
            <a:t> </a:t>
          </a:r>
          <a:r>
            <a:rPr lang="fr-FR" sz="1600" kern="1200" dirty="0" err="1">
              <a:latin typeface="Montserrat Regular"/>
            </a:rPr>
            <a:t>improvement</a:t>
          </a:r>
          <a:r>
            <a:rPr lang="fr-FR" sz="1600" kern="1200" dirty="0">
              <a:latin typeface="Montserrat Regular"/>
            </a:rPr>
            <a:t> </a:t>
          </a:r>
          <a:r>
            <a:rPr lang="fr-FR" sz="1600" kern="1200" dirty="0" err="1">
              <a:latin typeface="Montserrat Regular"/>
            </a:rPr>
            <a:t>approach</a:t>
          </a:r>
          <a:endParaRPr lang="fr-FR" sz="1600" kern="1200" dirty="0">
            <a:latin typeface="Montserrat Regular"/>
          </a:endParaRPr>
        </a:p>
      </dsp:txBody>
      <dsp:txXfrm>
        <a:off x="828601" y="4814420"/>
        <a:ext cx="6470796" cy="507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85736-91F2-4AEB-8E2F-B2C269B86543}">
      <dsp:nvSpPr>
        <dsp:cNvPr id="0" name=""/>
        <dsp:cNvSpPr/>
      </dsp:nvSpPr>
      <dsp:spPr>
        <a:xfrm>
          <a:off x="4486" y="2596841"/>
          <a:ext cx="2071823" cy="1492106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Identificaton</a:t>
          </a:r>
          <a:r>
            <a:rPr lang="fr-FR" sz="1800" kern="1200" dirty="0"/>
            <a:t> of blocking points and </a:t>
          </a:r>
          <a:r>
            <a:rPr lang="fr-FR" sz="1800" kern="1200" dirty="0" err="1"/>
            <a:t>corresponding</a:t>
          </a:r>
          <a:r>
            <a:rPr lang="fr-FR" sz="1800" kern="1200" dirty="0"/>
            <a:t> corrective </a:t>
          </a:r>
          <a:r>
            <a:rPr lang="fr-FR" sz="1800" kern="1200" dirty="0" err="1"/>
            <a:t>measures</a:t>
          </a:r>
          <a:endParaRPr lang="fr-FR" sz="1800" kern="1200" dirty="0"/>
        </a:p>
      </dsp:txBody>
      <dsp:txXfrm>
        <a:off x="48188" y="2640543"/>
        <a:ext cx="1984419" cy="1404702"/>
      </dsp:txXfrm>
    </dsp:sp>
    <dsp:sp modelId="{8C0872CA-445D-4AAB-A487-DA36D2A27598}">
      <dsp:nvSpPr>
        <dsp:cNvPr id="0" name=""/>
        <dsp:cNvSpPr/>
      </dsp:nvSpPr>
      <dsp:spPr>
        <a:xfrm rot="18289469">
          <a:off x="1765073" y="2730277"/>
          <a:ext cx="145120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451201" y="16968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2454394" y="2710965"/>
        <a:ext cx="72560" cy="72560"/>
      </dsp:txXfrm>
    </dsp:sp>
    <dsp:sp modelId="{4A6E0A0B-540F-4AFC-B99F-1F319D3E7F89}">
      <dsp:nvSpPr>
        <dsp:cNvPr id="0" name=""/>
        <dsp:cNvSpPr/>
      </dsp:nvSpPr>
      <dsp:spPr>
        <a:xfrm>
          <a:off x="2905039" y="1633640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Purchease</a:t>
          </a:r>
          <a:r>
            <a:rPr lang="fr-FR" sz="1800" kern="1200" dirty="0"/>
            <a:t> of </a:t>
          </a:r>
          <a:r>
            <a:rPr lang="fr-FR" sz="1800" kern="1200" dirty="0" err="1"/>
            <a:t>equipment</a:t>
          </a:r>
          <a:r>
            <a:rPr lang="fr-FR" sz="1800" kern="1200" dirty="0"/>
            <a:t>, </a:t>
          </a:r>
          <a:r>
            <a:rPr lang="fr-FR" sz="1800" kern="1200" dirty="0" err="1"/>
            <a:t>raw</a:t>
          </a:r>
          <a:r>
            <a:rPr lang="fr-FR" sz="1800" kern="1200" dirty="0"/>
            <a:t> </a:t>
          </a:r>
          <a:r>
            <a:rPr lang="fr-FR" sz="1800" kern="1200" dirty="0" err="1"/>
            <a:t>materials</a:t>
          </a:r>
          <a:endParaRPr lang="fr-FR" sz="1800" kern="1200" dirty="0"/>
        </a:p>
      </dsp:txBody>
      <dsp:txXfrm>
        <a:off x="2935380" y="1663981"/>
        <a:ext cx="2011141" cy="975229"/>
      </dsp:txXfrm>
    </dsp:sp>
    <dsp:sp modelId="{5F79A26B-3BEB-406A-A83D-E0EA279898BE}">
      <dsp:nvSpPr>
        <dsp:cNvPr id="0" name=""/>
        <dsp:cNvSpPr/>
      </dsp:nvSpPr>
      <dsp:spPr>
        <a:xfrm rot="18289469">
          <a:off x="4665626" y="1538979"/>
          <a:ext cx="145120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451201" y="16968"/>
              </a:lnTo>
            </a:path>
          </a:pathLst>
        </a:custGeom>
        <a:noFill/>
        <a:ln w="1905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5354947" y="1519667"/>
        <a:ext cx="72560" cy="72560"/>
      </dsp:txXfrm>
    </dsp:sp>
    <dsp:sp modelId="{F1C0F60F-C3FB-4279-8C89-DF392A163E29}">
      <dsp:nvSpPr>
        <dsp:cNvPr id="0" name=""/>
        <dsp:cNvSpPr/>
      </dsp:nvSpPr>
      <dsp:spPr>
        <a:xfrm>
          <a:off x="5805592" y="442342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Facilities: cyclotron, </a:t>
          </a:r>
          <a:r>
            <a:rPr lang="fr-FR" sz="1800" kern="1200" dirty="0" err="1"/>
            <a:t>hotcells</a:t>
          </a:r>
          <a:r>
            <a:rPr lang="fr-FR" sz="1800" kern="1200" dirty="0"/>
            <a:t>, </a:t>
          </a:r>
          <a:r>
            <a:rPr lang="fr-FR" sz="1800" kern="1200" dirty="0" err="1"/>
            <a:t>dispensing</a:t>
          </a:r>
          <a:r>
            <a:rPr lang="fr-FR" sz="1800" kern="1200" dirty="0"/>
            <a:t> </a:t>
          </a:r>
          <a:r>
            <a:rPr lang="fr-FR" sz="1800" kern="1200" dirty="0" err="1"/>
            <a:t>capacity</a:t>
          </a:r>
          <a:endParaRPr lang="fr-FR" sz="1800" kern="1200" dirty="0"/>
        </a:p>
      </dsp:txBody>
      <dsp:txXfrm>
        <a:off x="5835933" y="472683"/>
        <a:ext cx="2011141" cy="975229"/>
      </dsp:txXfrm>
    </dsp:sp>
    <dsp:sp modelId="{858F3A9B-488E-4531-A8BD-A6D4DFE89ECA}">
      <dsp:nvSpPr>
        <dsp:cNvPr id="0" name=""/>
        <dsp:cNvSpPr/>
      </dsp:nvSpPr>
      <dsp:spPr>
        <a:xfrm>
          <a:off x="4976862" y="2134628"/>
          <a:ext cx="828729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828729" y="16968"/>
              </a:lnTo>
            </a:path>
          </a:pathLst>
        </a:custGeom>
        <a:noFill/>
        <a:ln w="1905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5370509" y="2130878"/>
        <a:ext cx="41436" cy="41436"/>
      </dsp:txXfrm>
    </dsp:sp>
    <dsp:sp modelId="{C8792320-5170-4E72-8288-775A2BF18462}">
      <dsp:nvSpPr>
        <dsp:cNvPr id="0" name=""/>
        <dsp:cNvSpPr/>
      </dsp:nvSpPr>
      <dsp:spPr>
        <a:xfrm>
          <a:off x="5805592" y="1633640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Production: </a:t>
          </a:r>
          <a:r>
            <a:rPr lang="fr-FR" sz="1800" kern="1200" dirty="0" err="1"/>
            <a:t>Synthesis</a:t>
          </a:r>
          <a:r>
            <a:rPr lang="fr-FR" sz="1800" kern="1200" dirty="0"/>
            <a:t> module, </a:t>
          </a:r>
          <a:r>
            <a:rPr lang="fr-FR" sz="1800" kern="1200" dirty="0" err="1"/>
            <a:t>raw</a:t>
          </a:r>
          <a:r>
            <a:rPr lang="fr-FR" sz="1800" kern="1200" dirty="0"/>
            <a:t> </a:t>
          </a:r>
          <a:r>
            <a:rPr lang="fr-FR" sz="1800" kern="1200" dirty="0" err="1"/>
            <a:t>materials</a:t>
          </a:r>
          <a:endParaRPr lang="fr-FR" sz="1800" kern="1200" dirty="0"/>
        </a:p>
      </dsp:txBody>
      <dsp:txXfrm>
        <a:off x="5835933" y="1663981"/>
        <a:ext cx="2011141" cy="975229"/>
      </dsp:txXfrm>
    </dsp:sp>
    <dsp:sp modelId="{9CBF1C28-3F6E-4D7C-A691-233B87DE4F44}">
      <dsp:nvSpPr>
        <dsp:cNvPr id="0" name=""/>
        <dsp:cNvSpPr/>
      </dsp:nvSpPr>
      <dsp:spPr>
        <a:xfrm rot="3310531">
          <a:off x="4665626" y="2730277"/>
          <a:ext cx="145120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451201" y="16968"/>
              </a:lnTo>
            </a:path>
          </a:pathLst>
        </a:custGeom>
        <a:noFill/>
        <a:ln w="1905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5354947" y="2710965"/>
        <a:ext cx="72560" cy="72560"/>
      </dsp:txXfrm>
    </dsp:sp>
    <dsp:sp modelId="{9564226A-1607-417F-A1DE-988BE4E17A92}">
      <dsp:nvSpPr>
        <dsp:cNvPr id="0" name=""/>
        <dsp:cNvSpPr/>
      </dsp:nvSpPr>
      <dsp:spPr>
        <a:xfrm>
          <a:off x="5805592" y="2824939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Quality</a:t>
          </a:r>
          <a:r>
            <a:rPr lang="fr-FR" sz="1800" kern="1200" dirty="0"/>
            <a:t> control: </a:t>
          </a:r>
          <a:r>
            <a:rPr lang="fr-FR" sz="1800" kern="1200" dirty="0" err="1"/>
            <a:t>equipment</a:t>
          </a:r>
          <a:r>
            <a:rPr lang="fr-FR" sz="1800" kern="1200" dirty="0"/>
            <a:t>, </a:t>
          </a:r>
          <a:r>
            <a:rPr lang="fr-FR" sz="1800" kern="1200" dirty="0" err="1"/>
            <a:t>raw</a:t>
          </a:r>
          <a:r>
            <a:rPr lang="fr-FR" sz="1800" kern="1200" dirty="0"/>
            <a:t> </a:t>
          </a:r>
          <a:r>
            <a:rPr lang="fr-FR" sz="1800" kern="1200" dirty="0" err="1"/>
            <a:t>materials</a:t>
          </a:r>
          <a:endParaRPr lang="fr-FR" sz="1800" kern="1200" dirty="0"/>
        </a:p>
      </dsp:txBody>
      <dsp:txXfrm>
        <a:off x="5835933" y="2855280"/>
        <a:ext cx="2011141" cy="975229"/>
      </dsp:txXfrm>
    </dsp:sp>
    <dsp:sp modelId="{BD79E46D-6130-48C8-A1CD-8DF9DA717DB0}">
      <dsp:nvSpPr>
        <dsp:cNvPr id="0" name=""/>
        <dsp:cNvSpPr/>
      </dsp:nvSpPr>
      <dsp:spPr>
        <a:xfrm rot="3310531">
          <a:off x="1765073" y="3921576"/>
          <a:ext cx="145120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451201" y="16968"/>
              </a:lnTo>
            </a:path>
          </a:pathLst>
        </a:cu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2454394" y="3902264"/>
        <a:ext cx="72560" cy="72560"/>
      </dsp:txXfrm>
    </dsp:sp>
    <dsp:sp modelId="{F9E27A4E-6BAC-47CF-A7F6-D42B7A2273D8}">
      <dsp:nvSpPr>
        <dsp:cNvPr id="0" name=""/>
        <dsp:cNvSpPr/>
      </dsp:nvSpPr>
      <dsp:spPr>
        <a:xfrm>
          <a:off x="2905039" y="4016237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Document </a:t>
          </a:r>
          <a:r>
            <a:rPr lang="fr-FR" sz="1800" kern="1200" dirty="0" err="1"/>
            <a:t>implementation</a:t>
          </a:r>
          <a:r>
            <a:rPr lang="fr-FR" sz="1800" kern="1200" dirty="0"/>
            <a:t> </a:t>
          </a:r>
        </a:p>
      </dsp:txBody>
      <dsp:txXfrm>
        <a:off x="2935380" y="4046578"/>
        <a:ext cx="2011141" cy="975229"/>
      </dsp:txXfrm>
    </dsp:sp>
    <dsp:sp modelId="{80416C34-8A58-48D5-B247-9D797E1F53C8}">
      <dsp:nvSpPr>
        <dsp:cNvPr id="0" name=""/>
        <dsp:cNvSpPr/>
      </dsp:nvSpPr>
      <dsp:spPr>
        <a:xfrm>
          <a:off x="4976862" y="4517225"/>
          <a:ext cx="828729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828729" y="16968"/>
              </a:lnTo>
            </a:path>
          </a:pathLst>
        </a:custGeom>
        <a:noFill/>
        <a:ln w="1905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5370509" y="4513475"/>
        <a:ext cx="41436" cy="41436"/>
      </dsp:txXfrm>
    </dsp:sp>
    <dsp:sp modelId="{FF2A0AA4-9A5D-4E99-B7FD-BFE1AD3BA8C9}">
      <dsp:nvSpPr>
        <dsp:cNvPr id="0" name=""/>
        <dsp:cNvSpPr/>
      </dsp:nvSpPr>
      <dsp:spPr>
        <a:xfrm>
          <a:off x="5805592" y="4016237"/>
          <a:ext cx="2071823" cy="103591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Documentation: training </a:t>
          </a:r>
          <a:r>
            <a:rPr lang="fr-FR" sz="1800" kern="1200" dirty="0" err="1"/>
            <a:t>material</a:t>
          </a:r>
          <a:r>
            <a:rPr lang="fr-FR" sz="1800" kern="1200" dirty="0"/>
            <a:t>, </a:t>
          </a:r>
          <a:r>
            <a:rPr lang="fr-FR" sz="1800" kern="1200" dirty="0" err="1"/>
            <a:t>protocols</a:t>
          </a:r>
          <a:r>
            <a:rPr lang="fr-FR" sz="1800" kern="1200" dirty="0"/>
            <a:t>, SOPs</a:t>
          </a:r>
        </a:p>
      </dsp:txBody>
      <dsp:txXfrm>
        <a:off x="5835933" y="4046578"/>
        <a:ext cx="2011141" cy="975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12/03/2026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15E64B43-8584-B596-44E0-E0B12B3A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4928" y="1506507"/>
            <a:ext cx="2852660" cy="222229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EAA5893-47A2-BA7E-D6EA-1618D63CC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2438" y="3944938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C64A5"/>
                </a:solidFill>
              </a:defRPr>
            </a:lvl1pPr>
            <a:lvl2pPr marL="457200" indent="0" algn="ctr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42941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7EB2DB64-FEF9-A645-7A83-582ADD6A79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A300E79-3191-6F47-909C-3A76EA5C6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114" y="37357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C64A5"/>
                </a:solidFill>
              </a:defRPr>
            </a:lvl1pPr>
            <a:lvl2pPr marL="457200" indent="0" algn="l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9B57420-B5F3-7DC5-2D70-846879573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2303718"/>
            <a:ext cx="3589660" cy="10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6312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68070E09-71D4-3103-FEF4-D5ECD75439AE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6B64E-CEF7-C12A-E394-562F45C8A6DD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5C640DB-CA20-1168-E041-FD09D731ACA4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E4684ABC-A4B5-B84D-ACED-0FBC1EF64B22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9D3E24-77C3-B6B6-CC8C-8F6DB8A56D89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1DEC7FA-FD92-1D96-7051-6383CDC9356B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89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15123" y="6549079"/>
            <a:ext cx="642096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54798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502189" y="655222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pic>
        <p:nvPicPr>
          <p:cNvPr id="8" name="Immagine 7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FD1857EB-2E52-C5CA-F886-39B032F6E14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09" y="228598"/>
            <a:ext cx="1618976" cy="508821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0839A3E-D0EF-F5BC-C145-002040DA16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0" name="Immagine 9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A0698171-CC6C-796E-82F5-7D957222B2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4317FE-9017-6963-90DC-861B0F4EB8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453266" y="291475"/>
            <a:ext cx="1311640" cy="3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0" r:id="rId4"/>
    <p:sldLayoutId id="2147483652" r:id="rId5"/>
    <p:sldLayoutId id="2147483653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2F001-E7B0-2FC2-C92E-86895AAD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040" y="2293071"/>
            <a:ext cx="6532880" cy="1958421"/>
          </a:xfr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it-IT" b="1" dirty="0"/>
              <a:t>PROFETI: </a:t>
            </a:r>
            <a:r>
              <a:rPr lang="it-IT" dirty="0"/>
              <a:t>Trasferimento Tecnologico e</a:t>
            </a:r>
            <a:r>
              <a:rPr lang="it-IT" b="1" dirty="0"/>
              <a:t> P</a:t>
            </a:r>
            <a:r>
              <a:rPr lang="it-IT" dirty="0"/>
              <a:t>rima </a:t>
            </a:r>
            <a:r>
              <a:rPr lang="it-IT" b="1" dirty="0"/>
              <a:t>R</a:t>
            </a:r>
            <a:r>
              <a:rPr lang="it-IT" dirty="0"/>
              <a:t>ete per l’uso </a:t>
            </a:r>
            <a:r>
              <a:rPr lang="it-IT" b="1" dirty="0"/>
              <a:t>O</a:t>
            </a:r>
            <a:r>
              <a:rPr lang="it-IT" dirty="0"/>
              <a:t>ncologico della </a:t>
            </a:r>
            <a:r>
              <a:rPr lang="it-IT" b="1" dirty="0"/>
              <a:t>FET</a:t>
            </a:r>
            <a:r>
              <a:rPr lang="it-IT" dirty="0"/>
              <a:t> in </a:t>
            </a:r>
            <a:r>
              <a:rPr lang="it-IT" b="1" dirty="0"/>
              <a:t>I</a:t>
            </a:r>
            <a:r>
              <a:rPr lang="it-IT" dirty="0"/>
              <a:t>talia</a:t>
            </a:r>
            <a:r>
              <a:rPr lang="it-IT" sz="2400" dirty="0"/>
              <a:t>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D8132C-DFBF-3803-FB87-58F2D961B9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3300" y="5551335"/>
            <a:ext cx="5976620" cy="774571"/>
          </a:xfr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sz="2000" dirty="0"/>
              <a:t> </a:t>
            </a:r>
          </a:p>
          <a:p>
            <a:pPr marL="0" indent="0" algn="r">
              <a:buNone/>
            </a:pPr>
            <a:r>
              <a:rPr lang="it-IT" sz="2000" dirty="0"/>
              <a:t>A. Notaro, </a:t>
            </a:r>
            <a:r>
              <a:rPr lang="it-IT" sz="2000" dirty="0" err="1"/>
              <a:t>Curium</a:t>
            </a:r>
            <a:r>
              <a:rPr lang="it-IT" sz="2000" dirty="0"/>
              <a:t> Pharma</a:t>
            </a:r>
          </a:p>
        </p:txBody>
      </p:sp>
      <p:pic>
        <p:nvPicPr>
          <p:cNvPr id="5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B1968F92-C50C-851C-CB70-7C742C1E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7" y="206232"/>
            <a:ext cx="2527459" cy="9844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6202EA-2E47-168F-CC29-CD40DF2CC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1" y="1332091"/>
            <a:ext cx="3520877" cy="47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42DB2805-25E4-030F-A8B0-94BB2D3AA7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2" name="TextBox 67">
            <a:extLst>
              <a:ext uri="{FF2B5EF4-FFF2-40B4-BE49-F238E27FC236}">
                <a16:creationId xmlns:a16="http://schemas.microsoft.com/office/drawing/2014/main" id="{4327F0DA-81B9-9957-1456-8759B715457C}"/>
              </a:ext>
            </a:extLst>
          </p:cNvPr>
          <p:cNvSpPr txBox="1"/>
          <p:nvPr/>
        </p:nvSpPr>
        <p:spPr>
          <a:xfrm>
            <a:off x="6137369" y="1238425"/>
            <a:ext cx="4370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3A3D59"/>
                </a:solidFill>
                <a:latin typeface="Montserrat" pitchFamily="2" charset="77"/>
                <a:cs typeface="Gautami" panose="020B0502040204020203" pitchFamily="34" charset="0"/>
              </a:rPr>
              <a:t>Process validation</a:t>
            </a:r>
          </a:p>
        </p:txBody>
      </p:sp>
      <p:pic>
        <p:nvPicPr>
          <p:cNvPr id="4" name="Picture 131" descr="A person in a white suit and blue gloves&#10;&#10;Description automatically generated">
            <a:extLst>
              <a:ext uri="{FF2B5EF4-FFF2-40B4-BE49-F238E27FC236}">
                <a16:creationId xmlns:a16="http://schemas.microsoft.com/office/drawing/2014/main" id="{52A1A594-31E0-6B1E-93EC-50EBA2A57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14558" r="4455" b="15272"/>
          <a:stretch/>
        </p:blipFill>
        <p:spPr>
          <a:xfrm>
            <a:off x="1010176" y="1561591"/>
            <a:ext cx="3971308" cy="4564167"/>
          </a:xfrm>
          <a:prstGeom prst="roundRect">
            <a:avLst/>
          </a:prstGeom>
        </p:spPr>
      </p:pic>
      <p:sp>
        <p:nvSpPr>
          <p:cNvPr id="8" name="TextBox 82">
            <a:extLst>
              <a:ext uri="{FF2B5EF4-FFF2-40B4-BE49-F238E27FC236}">
                <a16:creationId xmlns:a16="http://schemas.microsoft.com/office/drawing/2014/main" id="{7F6579D4-5AF2-2C8C-297E-A563F766AF7E}"/>
              </a:ext>
            </a:extLst>
          </p:cNvPr>
          <p:cNvSpPr txBox="1"/>
          <p:nvPr/>
        </p:nvSpPr>
        <p:spPr>
          <a:xfrm>
            <a:off x="5298698" y="2930631"/>
            <a:ext cx="64704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3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consecutive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process validation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batches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quality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control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analysis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at t0 and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expiry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Montserrat" pitchFamily="2" charset="77"/>
              </a:rPr>
              <a:t>3 transfer batches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3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bioburden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batches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Completion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of the documentation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after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sterility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results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48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86EA8FE4-5510-3151-9B00-5A199E293F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8" name="TextBox 68">
            <a:extLst>
              <a:ext uri="{FF2B5EF4-FFF2-40B4-BE49-F238E27FC236}">
                <a16:creationId xmlns:a16="http://schemas.microsoft.com/office/drawing/2014/main" id="{9C020862-CCF0-F8FE-E1D3-20D59BC50A7E}"/>
              </a:ext>
            </a:extLst>
          </p:cNvPr>
          <p:cNvSpPr txBox="1"/>
          <p:nvPr/>
        </p:nvSpPr>
        <p:spPr>
          <a:xfrm>
            <a:off x="4090482" y="931473"/>
            <a:ext cx="401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00063E"/>
                </a:solidFill>
                <a:latin typeface="Montserrat" pitchFamily="2" charset="77"/>
                <a:cs typeface="Gautami" panose="020B0502040204020203" pitchFamily="34" charset="0"/>
              </a:rPr>
              <a:t>Regulatory</a:t>
            </a:r>
            <a:r>
              <a:rPr lang="fr-FR" sz="3600" dirty="0">
                <a:solidFill>
                  <a:srgbClr val="00063E"/>
                </a:solidFill>
                <a:latin typeface="Montserrat" pitchFamily="2" charset="77"/>
                <a:cs typeface="Gautami" panose="020B0502040204020203" pitchFamily="34" charset="0"/>
              </a:rPr>
              <a:t> </a:t>
            </a:r>
            <a:r>
              <a:rPr lang="fr-FR" sz="3600" dirty="0" err="1">
                <a:solidFill>
                  <a:srgbClr val="00063E"/>
                </a:solidFill>
                <a:latin typeface="Montserrat" pitchFamily="2" charset="77"/>
                <a:cs typeface="Gautami" panose="020B0502040204020203" pitchFamily="34" charset="0"/>
              </a:rPr>
              <a:t>filing</a:t>
            </a:r>
            <a:endParaRPr lang="fr-FR" sz="3600" dirty="0">
              <a:solidFill>
                <a:srgbClr val="00063E"/>
              </a:solidFill>
              <a:latin typeface="Montserrat" pitchFamily="2" charset="77"/>
              <a:cs typeface="Gautami" panose="020B0502040204020203" pitchFamily="34" charset="0"/>
            </a:endParaRPr>
          </a:p>
        </p:txBody>
      </p:sp>
      <p:sp>
        <p:nvSpPr>
          <p:cNvPr id="15" name="AutoShape 2" descr="Cosa sono EMA, AIFA, FDA? - SISMED - Società Italiana Scienze Mediche">
            <a:extLst>
              <a:ext uri="{FF2B5EF4-FFF2-40B4-BE49-F238E27FC236}">
                <a16:creationId xmlns:a16="http://schemas.microsoft.com/office/drawing/2014/main" id="{26F1D3DD-A835-076F-9E19-2167EB615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FC013C58-5730-932B-4E11-ED65F96D47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72"/>
          <a:stretch/>
        </p:blipFill>
        <p:spPr>
          <a:xfrm>
            <a:off x="366025" y="4793489"/>
            <a:ext cx="2620181" cy="1392292"/>
          </a:xfrm>
          <a:prstGeom prst="rect">
            <a:avLst/>
          </a:prstGeom>
        </p:spPr>
      </p:pic>
      <p:pic>
        <p:nvPicPr>
          <p:cNvPr id="21" name="Image 2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72A083D4-63A1-AC65-EB1D-B16283D2B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4544689"/>
            <a:ext cx="3733800" cy="1221507"/>
          </a:xfrm>
          <a:prstGeom prst="rect">
            <a:avLst/>
          </a:prstGeom>
        </p:spPr>
      </p:pic>
      <p:sp>
        <p:nvSpPr>
          <p:cNvPr id="22" name="TextBox 82">
            <a:extLst>
              <a:ext uri="{FF2B5EF4-FFF2-40B4-BE49-F238E27FC236}">
                <a16:creationId xmlns:a16="http://schemas.microsoft.com/office/drawing/2014/main" id="{ED524B50-9A18-4C5D-203C-9363262460A8}"/>
              </a:ext>
            </a:extLst>
          </p:cNvPr>
          <p:cNvSpPr txBox="1"/>
          <p:nvPr/>
        </p:nvSpPr>
        <p:spPr>
          <a:xfrm>
            <a:off x="366025" y="1783974"/>
            <a:ext cx="6470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Preparation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of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regulatory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package documentation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Submission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to the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designated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authorities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Potential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questions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Submission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approval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Commercial production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F6F43EA-4221-4F14-FD31-811FE2991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402" y="1497992"/>
            <a:ext cx="4062572" cy="38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144D4-082F-A65F-62C0-E243041E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0A418ED7-47CA-C07C-62D4-5202AC03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A0DD8A15-F179-FD79-39EC-9A1A35D2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15" name="AutoShape 2" descr="Cosa sono EMA, AIFA, FDA? - SISMED - Società Italiana Scienze Mediche">
            <a:extLst>
              <a:ext uri="{FF2B5EF4-FFF2-40B4-BE49-F238E27FC236}">
                <a16:creationId xmlns:a16="http://schemas.microsoft.com/office/drawing/2014/main" id="{7A98A52D-0217-3574-A8FF-626452154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71D737-6915-4FC4-742C-99A6DDB00D3F}"/>
              </a:ext>
            </a:extLst>
          </p:cNvPr>
          <p:cNvSpPr txBox="1"/>
          <p:nvPr/>
        </p:nvSpPr>
        <p:spPr>
          <a:xfrm>
            <a:off x="178261" y="1182997"/>
            <a:ext cx="1153067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[</a:t>
            </a:r>
            <a:r>
              <a:rPr lang="it-IT" sz="2000" b="1" baseline="30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18</a:t>
            </a:r>
            <a:r>
              <a:rPr lang="it-IT" sz="20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F]-FET</a:t>
            </a:r>
            <a:r>
              <a:rPr lang="it-IT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technology transfer and AIFA authorization for the manufacturing sites</a:t>
            </a:r>
            <a:endParaRPr lang="en-US" sz="4800" b="1" dirty="0">
              <a:solidFill>
                <a:srgbClr val="3A3D59"/>
              </a:solidFill>
              <a:latin typeface="Montserrat" pitchFamily="2" charset="77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50783C-638D-0F62-EC60-D6E211B3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4659" r="5895"/>
          <a:stretch/>
        </p:blipFill>
        <p:spPr>
          <a:xfrm>
            <a:off x="645681" y="2816292"/>
            <a:ext cx="3302807" cy="30762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5A5517-4EB2-5073-1FBD-6E8F1CCBD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6153" r="6937" b="1438"/>
          <a:stretch/>
        </p:blipFill>
        <p:spPr>
          <a:xfrm>
            <a:off x="4437453" y="2834613"/>
            <a:ext cx="3368472" cy="30762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08E63C-C129-D381-7DA6-E188ADB2A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3415" r="6003" b="1779"/>
          <a:stretch/>
        </p:blipFill>
        <p:spPr>
          <a:xfrm>
            <a:off x="8294890" y="2838624"/>
            <a:ext cx="3229678" cy="30763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5EF702-2859-8920-2169-A32E60E8BD8E}"/>
              </a:ext>
            </a:extLst>
          </p:cNvPr>
          <p:cNvGrpSpPr/>
          <p:nvPr/>
        </p:nvGrpSpPr>
        <p:grpSpPr>
          <a:xfrm>
            <a:off x="998372" y="1676220"/>
            <a:ext cx="2597424" cy="1080000"/>
            <a:chOff x="808727" y="1676220"/>
            <a:chExt cx="2597424" cy="108000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8632C03-64DD-A0B4-07A8-2C1587210999}"/>
                </a:ext>
              </a:extLst>
            </p:cNvPr>
            <p:cNvSpPr txBox="1"/>
            <p:nvPr/>
          </p:nvSpPr>
          <p:spPr>
            <a:xfrm>
              <a:off x="2437616" y="2031554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3A3D59"/>
                  </a:solidFill>
                  <a:latin typeface="Montserrat" pitchFamily="2" charset="77"/>
                </a:rPr>
                <a:t>UDINE</a:t>
              </a:r>
            </a:p>
          </p:txBody>
        </p:sp>
        <p:pic>
          <p:nvPicPr>
            <p:cNvPr id="1026" name="Picture 2" descr="Udine, Italia: informazioni per visitare la città - Lonely Planet">
              <a:extLst>
                <a:ext uri="{FF2B5EF4-FFF2-40B4-BE49-F238E27FC236}">
                  <a16:creationId xmlns:a16="http://schemas.microsoft.com/office/drawing/2014/main" id="{AB82CFDF-0E74-B370-0E03-8BAB715A2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8727" y="1676220"/>
              <a:ext cx="160953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A10766-4872-BC3E-1818-F4B0CE63C2C0}"/>
              </a:ext>
            </a:extLst>
          </p:cNvPr>
          <p:cNvGrpSpPr/>
          <p:nvPr/>
        </p:nvGrpSpPr>
        <p:grpSpPr>
          <a:xfrm>
            <a:off x="4841091" y="1668860"/>
            <a:ext cx="2570821" cy="1080000"/>
            <a:chOff x="4104106" y="1699320"/>
            <a:chExt cx="2570821" cy="1080000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1F2F187-DD07-285F-2743-9B24FB1AD491}"/>
                </a:ext>
              </a:extLst>
            </p:cNvPr>
            <p:cNvSpPr txBox="1"/>
            <p:nvPr/>
          </p:nvSpPr>
          <p:spPr>
            <a:xfrm>
              <a:off x="5748070" y="2054654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3A3D59"/>
                  </a:solidFill>
                  <a:latin typeface="Montserrat" pitchFamily="2" charset="77"/>
                </a:rPr>
                <a:t>ROME</a:t>
              </a:r>
            </a:p>
          </p:txBody>
        </p:sp>
        <p:pic>
          <p:nvPicPr>
            <p:cNvPr id="1028" name="Picture 4" descr="Rome Must-See Places Tour in one Day with Vatican Colosseum and Private ...">
              <a:extLst>
                <a:ext uri="{FF2B5EF4-FFF2-40B4-BE49-F238E27FC236}">
                  <a16:creationId xmlns:a16="http://schemas.microsoft.com/office/drawing/2014/main" id="{EF1B33C0-BE44-DF09-B8B2-E301540C5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04106" y="1699320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484197-A2C9-39EE-43A3-D5ED71A2FD39}"/>
              </a:ext>
            </a:extLst>
          </p:cNvPr>
          <p:cNvGrpSpPr/>
          <p:nvPr/>
        </p:nvGrpSpPr>
        <p:grpSpPr>
          <a:xfrm>
            <a:off x="8588771" y="1682037"/>
            <a:ext cx="2641917" cy="1080000"/>
            <a:chOff x="8433060" y="1682037"/>
            <a:chExt cx="2641917" cy="1080000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1774FA7-B257-B8A2-5382-D7FAA5474828}"/>
                </a:ext>
              </a:extLst>
            </p:cNvPr>
            <p:cNvSpPr txBox="1"/>
            <p:nvPr/>
          </p:nvSpPr>
          <p:spPr>
            <a:xfrm>
              <a:off x="10092016" y="2037371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3A3D59"/>
                  </a:solidFill>
                  <a:latin typeface="Montserrat" pitchFamily="2" charset="77"/>
                </a:rPr>
                <a:t>MILAN</a:t>
              </a:r>
            </a:p>
          </p:txBody>
        </p:sp>
        <p:pic>
          <p:nvPicPr>
            <p:cNvPr id="1030" name="Picture 6" descr="The Duomo of Milan reveals its hidden corners | Flawless Milano">
              <a:extLst>
                <a:ext uri="{FF2B5EF4-FFF2-40B4-BE49-F238E27FC236}">
                  <a16:creationId xmlns:a16="http://schemas.microsoft.com/office/drawing/2014/main" id="{9D5B7037-C3FD-6D79-CE0B-5FEE493E0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33060" y="1682037"/>
              <a:ext cx="162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26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ACA4C-7ADD-0477-19DE-754B9210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BB8FB478-5BF3-9FBE-A1AC-8073B634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8" name="TextBox 68">
            <a:extLst>
              <a:ext uri="{FF2B5EF4-FFF2-40B4-BE49-F238E27FC236}">
                <a16:creationId xmlns:a16="http://schemas.microsoft.com/office/drawing/2014/main" id="{3EDE43EA-D1B6-2225-046C-AD4D8740446D}"/>
              </a:ext>
            </a:extLst>
          </p:cNvPr>
          <p:cNvSpPr txBox="1"/>
          <p:nvPr/>
        </p:nvSpPr>
        <p:spPr>
          <a:xfrm>
            <a:off x="4242898" y="862170"/>
            <a:ext cx="291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00063E"/>
                </a:solidFill>
                <a:latin typeface="+mj-lt"/>
                <a:cs typeface="Gautami" panose="020B0502040204020203" pitchFamily="34" charset="0"/>
              </a:rPr>
              <a:t>Clinical</a:t>
            </a:r>
            <a:r>
              <a:rPr lang="fr-FR" sz="3600" dirty="0">
                <a:solidFill>
                  <a:srgbClr val="00063E"/>
                </a:solidFill>
                <a:latin typeface="+mj-lt"/>
                <a:cs typeface="Gautami" panose="020B0502040204020203" pitchFamily="34" charset="0"/>
              </a:rPr>
              <a:t> </a:t>
            </a:r>
            <a:r>
              <a:rPr lang="fr-FR" sz="3600" dirty="0" err="1">
                <a:solidFill>
                  <a:srgbClr val="00063E"/>
                </a:solidFill>
                <a:latin typeface="+mj-lt"/>
                <a:cs typeface="Gautami" panose="020B0502040204020203" pitchFamily="34" charset="0"/>
              </a:rPr>
              <a:t>supply</a:t>
            </a:r>
            <a:endParaRPr lang="fr-FR" sz="3600" dirty="0">
              <a:solidFill>
                <a:srgbClr val="00063E"/>
              </a:solidFill>
              <a:latin typeface="+mj-lt"/>
              <a:cs typeface="Gautami" panose="020B0502040204020203" pitchFamily="34" charset="0"/>
            </a:endParaRPr>
          </a:p>
        </p:txBody>
      </p:sp>
      <p:sp>
        <p:nvSpPr>
          <p:cNvPr id="15" name="AutoShape 2" descr="Cosa sono EMA, AIFA, FDA? - SISMED - Società Italiana Scienze Mediche">
            <a:extLst>
              <a:ext uri="{FF2B5EF4-FFF2-40B4-BE49-F238E27FC236}">
                <a16:creationId xmlns:a16="http://schemas.microsoft.com/office/drawing/2014/main" id="{3EBAA69D-DD76-BFC9-5751-0E76EF5F7F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0585BA4-BE64-0A4F-8E4C-BB33F6D60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4" y="1508501"/>
            <a:ext cx="10503472" cy="474282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AE7EEA6-5E2E-82E1-1724-26884E7CEF9F}"/>
              </a:ext>
            </a:extLst>
          </p:cNvPr>
          <p:cNvSpPr txBox="1"/>
          <p:nvPr/>
        </p:nvSpPr>
        <p:spPr>
          <a:xfrm>
            <a:off x="8439931" y="5635159"/>
            <a:ext cx="3164479" cy="83099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3C64A5"/>
                </a:solidFill>
                <a:latin typeface="Montserrat" pitchFamily="2" charset="77"/>
              </a:rPr>
              <a:t>First batch </a:t>
            </a:r>
            <a:r>
              <a:rPr lang="en-GB" sz="2400" dirty="0">
                <a:solidFill>
                  <a:srgbClr val="3C64A5"/>
                </a:solidFill>
                <a:latin typeface="Montserrat" pitchFamily="2" charset="77"/>
              </a:rPr>
              <a:t>(October 2025)</a:t>
            </a:r>
          </a:p>
        </p:txBody>
      </p:sp>
    </p:spTree>
    <p:extLst>
      <p:ext uri="{BB962C8B-B14F-4D97-AF65-F5344CB8AC3E}">
        <p14:creationId xmlns:p14="http://schemas.microsoft.com/office/powerpoint/2010/main" val="45532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9E017C45-BA82-0CE4-313C-68656F7C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DB8307-8984-9251-71C9-834601111D64}"/>
              </a:ext>
            </a:extLst>
          </p:cNvPr>
          <p:cNvSpPr txBox="1"/>
          <p:nvPr/>
        </p:nvSpPr>
        <p:spPr>
          <a:xfrm>
            <a:off x="425513" y="1949885"/>
            <a:ext cx="11237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002060"/>
                </a:solidFill>
              </a:rPr>
              <a:t>Grazie per la </a:t>
            </a:r>
            <a:r>
              <a:rPr lang="fr-FR" sz="6000" b="1" dirty="0" err="1">
                <a:solidFill>
                  <a:srgbClr val="002060"/>
                </a:solidFill>
              </a:rPr>
              <a:t>gentile</a:t>
            </a:r>
            <a:r>
              <a:rPr lang="fr-FR" sz="6000" b="1" dirty="0">
                <a:solidFill>
                  <a:srgbClr val="002060"/>
                </a:solidFill>
              </a:rPr>
              <a:t> </a:t>
            </a:r>
            <a:r>
              <a:rPr lang="fr-FR" sz="6000" b="1" dirty="0" err="1">
                <a:solidFill>
                  <a:srgbClr val="002060"/>
                </a:solidFill>
              </a:rPr>
              <a:t>attenzione</a:t>
            </a:r>
            <a:endParaRPr lang="fr-FR" sz="6000" b="1" dirty="0">
              <a:solidFill>
                <a:srgbClr val="002060"/>
              </a:solidFill>
            </a:endParaRPr>
          </a:p>
          <a:p>
            <a:pPr algn="ctr"/>
            <a:r>
              <a:rPr lang="fr-FR" sz="6000" b="1" dirty="0" err="1">
                <a:solidFill>
                  <a:srgbClr val="002060"/>
                </a:solidFill>
              </a:rPr>
              <a:t>Domande</a:t>
            </a:r>
            <a:r>
              <a:rPr lang="fr-FR" sz="6000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C71157-4C50-7025-1C5C-8C8F72F66D71}"/>
              </a:ext>
            </a:extLst>
          </p:cNvPr>
          <p:cNvSpPr txBox="1"/>
          <p:nvPr/>
        </p:nvSpPr>
        <p:spPr>
          <a:xfrm>
            <a:off x="6672885" y="4837628"/>
            <a:ext cx="574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6147A"/>
                </a:solidFill>
              </a:rPr>
              <a:t>Relatrice:</a:t>
            </a:r>
          </a:p>
          <a:p>
            <a:r>
              <a:rPr lang="fr-FR" dirty="0">
                <a:solidFill>
                  <a:srgbClr val="C6147A"/>
                </a:solidFill>
              </a:rPr>
              <a:t>Anna Notaro, PhD</a:t>
            </a:r>
          </a:p>
          <a:p>
            <a:r>
              <a:rPr lang="fr-FR" dirty="0">
                <a:solidFill>
                  <a:srgbClr val="C6147A"/>
                </a:solidFill>
              </a:rPr>
              <a:t>R&amp;D </a:t>
            </a:r>
            <a:r>
              <a:rPr lang="fr-FR" dirty="0" err="1">
                <a:solidFill>
                  <a:srgbClr val="C6147A"/>
                </a:solidFill>
              </a:rPr>
              <a:t>scientist</a:t>
            </a:r>
            <a:r>
              <a:rPr lang="fr-FR" dirty="0">
                <a:solidFill>
                  <a:srgbClr val="C6147A"/>
                </a:solidFill>
              </a:rPr>
              <a:t> presso Curium Pharma</a:t>
            </a:r>
          </a:p>
          <a:p>
            <a:r>
              <a:rPr lang="fr-FR" dirty="0">
                <a:solidFill>
                  <a:srgbClr val="C6147A"/>
                </a:solidFill>
              </a:rPr>
              <a:t>anna.notaro@curiumpharma.com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2AEB69-FA80-F41A-08B4-C817DDDC1B27}"/>
              </a:ext>
            </a:extLst>
          </p:cNvPr>
          <p:cNvGrpSpPr/>
          <p:nvPr/>
        </p:nvGrpSpPr>
        <p:grpSpPr>
          <a:xfrm>
            <a:off x="681403" y="5185001"/>
            <a:ext cx="5239007" cy="1124258"/>
            <a:chOff x="592645" y="5011265"/>
            <a:chExt cx="5239007" cy="1124258"/>
          </a:xfrm>
        </p:grpSpPr>
        <p:pic>
          <p:nvPicPr>
            <p:cNvPr id="10" name="Immagine 24">
              <a:extLst>
                <a:ext uri="{FF2B5EF4-FFF2-40B4-BE49-F238E27FC236}">
                  <a16:creationId xmlns:a16="http://schemas.microsoft.com/office/drawing/2014/main" id="{B78F4CB8-72F6-4996-CC47-F1CC4C5D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7365" y="5041012"/>
              <a:ext cx="1696706" cy="1064765"/>
            </a:xfrm>
            <a:prstGeom prst="rect">
              <a:avLst/>
            </a:prstGeom>
          </p:spPr>
        </p:pic>
        <p:pic>
          <p:nvPicPr>
            <p:cNvPr id="12" name="Immagine 26" descr="Descrizione: logoblu">
              <a:extLst>
                <a:ext uri="{FF2B5EF4-FFF2-40B4-BE49-F238E27FC236}">
                  <a16:creationId xmlns:a16="http://schemas.microsoft.com/office/drawing/2014/main" id="{A6845E23-309F-AE77-E11F-00B124B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45" y="5011265"/>
              <a:ext cx="1067166" cy="1124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 descr="A purple and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D837A240-4DD1-02C1-424A-8578E84EB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4193" y="5081190"/>
              <a:ext cx="2527459" cy="98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14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26AB45-130A-2F9C-CF6A-768AFFB3EB1D}"/>
              </a:ext>
            </a:extLst>
          </p:cNvPr>
          <p:cNvSpPr txBox="1"/>
          <p:nvPr/>
        </p:nvSpPr>
        <p:spPr>
          <a:xfrm>
            <a:off x="2590800" y="2838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CasellaDiTesto 19">
            <a:extLst>
              <a:ext uri="{FF2B5EF4-FFF2-40B4-BE49-F238E27FC236}">
                <a16:creationId xmlns:a16="http://schemas.microsoft.com/office/drawing/2014/main" id="{A61CFF3D-4B6D-2EDA-E052-A0EC356E75B3}"/>
              </a:ext>
            </a:extLst>
          </p:cNvPr>
          <p:cNvSpPr txBox="1"/>
          <p:nvPr/>
        </p:nvSpPr>
        <p:spPr>
          <a:xfrm>
            <a:off x="2066785" y="1720539"/>
            <a:ext cx="223448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Montserrat Regular"/>
              </a:rPr>
              <a:t>Who are we?</a:t>
            </a: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9A921192-18EB-832E-D438-36C64EDE8BCF}"/>
              </a:ext>
            </a:extLst>
          </p:cNvPr>
          <p:cNvSpPr txBox="1"/>
          <p:nvPr/>
        </p:nvSpPr>
        <p:spPr>
          <a:xfrm>
            <a:off x="6342686" y="1293672"/>
            <a:ext cx="5672830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Network of 5 </a:t>
            </a:r>
            <a:r>
              <a:rPr lang="it-IT" b="0" i="0" u="none" strike="noStrike" dirty="0" err="1">
                <a:solidFill>
                  <a:srgbClr val="002060"/>
                </a:solidFill>
                <a:effectLst/>
                <a:latin typeface="Montserrat Regular"/>
              </a:rPr>
              <a:t>property</a:t>
            </a:r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 PET </a:t>
            </a:r>
            <a:r>
              <a:rPr lang="it-IT" b="0" i="0" u="none" strike="noStrike" dirty="0" err="1">
                <a:solidFill>
                  <a:srgbClr val="002060"/>
                </a:solidFill>
                <a:effectLst/>
                <a:latin typeface="Montserrat Regular"/>
              </a:rPr>
              <a:t>Radiopharmacies</a:t>
            </a:r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 in Italy: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Montserrat Regular"/>
              </a:rPr>
              <a:t>Monza, </a:t>
            </a:r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Milano, </a:t>
            </a:r>
            <a:r>
              <a:rPr lang="it-IT" dirty="0">
                <a:solidFill>
                  <a:srgbClr val="002060"/>
                </a:solidFill>
                <a:latin typeface="Montserrat Regular"/>
              </a:rPr>
              <a:t>Udine, </a:t>
            </a:r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Roma, </a:t>
            </a:r>
            <a:r>
              <a:rPr lang="it-IT" dirty="0">
                <a:solidFill>
                  <a:srgbClr val="002060"/>
                </a:solidFill>
                <a:latin typeface="Montserrat Regular"/>
              </a:rPr>
              <a:t>Montecosaro (MC)</a:t>
            </a:r>
          </a:p>
          <a:p>
            <a:pPr algn="ctr"/>
            <a:r>
              <a:rPr lang="it-IT" b="0" i="0" u="none" strike="noStrike" dirty="0">
                <a:solidFill>
                  <a:srgbClr val="002060"/>
                </a:solidFill>
                <a:effectLst/>
                <a:latin typeface="Montserrat Regular"/>
              </a:rPr>
              <a:t> + partnership with CNR in Pisa since 2021 (FDG and 18F-choline)</a:t>
            </a:r>
          </a:p>
          <a:p>
            <a:pPr algn="just"/>
            <a:endParaRPr lang="it-IT" dirty="0">
              <a:solidFill>
                <a:srgbClr val="002060"/>
              </a:solidFill>
              <a:latin typeface="Montserrat Regular"/>
            </a:endParaRPr>
          </a:p>
          <a:p>
            <a:pPr algn="just"/>
            <a:endParaRPr lang="it-IT" b="0" i="0" u="none" strike="noStrike" dirty="0">
              <a:solidFill>
                <a:srgbClr val="002060"/>
              </a:solidFill>
              <a:effectLst/>
              <a:latin typeface="Montserrat Regular"/>
            </a:endParaRPr>
          </a:p>
          <a:p>
            <a:pPr algn="just"/>
            <a:endParaRPr lang="it-IT" b="0" i="0" u="none" strike="noStrike" dirty="0">
              <a:solidFill>
                <a:srgbClr val="002060"/>
              </a:solidFill>
              <a:effectLst/>
              <a:latin typeface="Montserrat Regular"/>
            </a:endParaRPr>
          </a:p>
          <a:p>
            <a:pPr algn="just"/>
            <a:endParaRPr lang="it-IT" dirty="0">
              <a:solidFill>
                <a:srgbClr val="002060"/>
              </a:solidFill>
              <a:latin typeface="Montserrat Regular"/>
            </a:endParaRP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PET products portfolio: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	FDG, 18F-choline, 18F-DOPA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	Pylclari© (18F-PSMA)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	Vizamyl© (property of GE)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	Neuraceq© (property of LMI)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  </a:t>
            </a:r>
          </a:p>
          <a:p>
            <a:pPr algn="just"/>
            <a:r>
              <a:rPr lang="it-IT" dirty="0">
                <a:solidFill>
                  <a:srgbClr val="002060"/>
                </a:solidFill>
                <a:latin typeface="Montserrat Regular"/>
              </a:rPr>
              <a:t>At CNR in Pisa the technology transfer of Pylclari©, 18F-DOPA, and IASOglio© hass been concluded in 2024!</a:t>
            </a:r>
          </a:p>
          <a:p>
            <a:pPr algn="just"/>
            <a:r>
              <a:rPr lang="it-IT" b="0" i="0" u="none" strike="noStrike" dirty="0">
                <a:solidFill>
                  <a:srgbClr val="114F6A"/>
                </a:solidFill>
                <a:effectLst/>
                <a:latin typeface="Montserrat Regular"/>
              </a:rPr>
              <a:t> </a:t>
            </a:r>
          </a:p>
        </p:txBody>
      </p:sp>
      <p:pic>
        <p:nvPicPr>
          <p:cNvPr id="19" name="Immagine 8">
            <a:extLst>
              <a:ext uri="{FF2B5EF4-FFF2-40B4-BE49-F238E27FC236}">
                <a16:creationId xmlns:a16="http://schemas.microsoft.com/office/drawing/2014/main" id="{F4B7C2BE-5577-DAFE-89EB-605C945B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69" y="3489011"/>
            <a:ext cx="4249169" cy="2674045"/>
          </a:xfrm>
          <a:prstGeom prst="rect">
            <a:avLst/>
          </a:prstGeom>
        </p:spPr>
      </p:pic>
      <p:pic>
        <p:nvPicPr>
          <p:cNvPr id="20" name="Immagine 14">
            <a:extLst>
              <a:ext uri="{FF2B5EF4-FFF2-40B4-BE49-F238E27FC236}">
                <a16:creationId xmlns:a16="http://schemas.microsoft.com/office/drawing/2014/main" id="{4D55E9A7-16B8-9F8B-E235-4411962A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" y="3489012"/>
            <a:ext cx="1780350" cy="267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988CB-A706-DB6F-9C1F-BDE4B2AC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032"/>
          <a:stretch>
            <a:fillRect/>
          </a:stretch>
        </p:blipFill>
        <p:spPr>
          <a:xfrm>
            <a:off x="0" y="2201442"/>
            <a:ext cx="6187238" cy="1290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50A06E-1545-0863-A6FB-D0A7FDCB4D36}"/>
              </a:ext>
            </a:extLst>
          </p:cNvPr>
          <p:cNvGrpSpPr>
            <a:grpSpLocks noChangeAspect="1"/>
          </p:cNvGrpSpPr>
          <p:nvPr/>
        </p:nvGrpSpPr>
        <p:grpSpPr>
          <a:xfrm>
            <a:off x="7284925" y="2838831"/>
            <a:ext cx="4453156" cy="955615"/>
            <a:chOff x="592645" y="5011265"/>
            <a:chExt cx="5239007" cy="1124258"/>
          </a:xfrm>
        </p:grpSpPr>
        <p:pic>
          <p:nvPicPr>
            <p:cNvPr id="11" name="Immagine 24">
              <a:extLst>
                <a:ext uri="{FF2B5EF4-FFF2-40B4-BE49-F238E27FC236}">
                  <a16:creationId xmlns:a16="http://schemas.microsoft.com/office/drawing/2014/main" id="{1F0414F8-5C65-1B30-A34B-4621F6CD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7365" y="5041012"/>
              <a:ext cx="1696706" cy="1064765"/>
            </a:xfrm>
            <a:prstGeom prst="rect">
              <a:avLst/>
            </a:prstGeom>
          </p:spPr>
        </p:pic>
        <p:pic>
          <p:nvPicPr>
            <p:cNvPr id="17" name="Immagine 26" descr="Descrizione: logoblu">
              <a:extLst>
                <a:ext uri="{FF2B5EF4-FFF2-40B4-BE49-F238E27FC236}">
                  <a16:creationId xmlns:a16="http://schemas.microsoft.com/office/drawing/2014/main" id="{B025A19B-5D56-129C-6FDE-E1C29452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45" y="5011265"/>
              <a:ext cx="1067166" cy="1124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A purple and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2219EB7B-916D-0CE6-1E7C-1749ABE7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4193" y="5081190"/>
              <a:ext cx="2527459" cy="98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21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005111ED-720B-4456-FB1C-DF139C73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6A305C41-4CDA-DDB3-1AFB-B3808DDEC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550765"/>
              </p:ext>
            </p:extLst>
          </p:nvPr>
        </p:nvGraphicFramePr>
        <p:xfrm>
          <a:off x="2031999" y="757950"/>
          <a:ext cx="8128000" cy="561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037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C9A8E232-1562-3A6F-C602-A3DB3359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26AB45-130A-2F9C-CF6A-768AFFB3EB1D}"/>
              </a:ext>
            </a:extLst>
          </p:cNvPr>
          <p:cNvSpPr txBox="1"/>
          <p:nvPr/>
        </p:nvSpPr>
        <p:spPr>
          <a:xfrm>
            <a:off x="2590800" y="2390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29AEDC7-C7E8-E356-8A28-51C071655C6D}"/>
              </a:ext>
            </a:extLst>
          </p:cNvPr>
          <p:cNvSpPr/>
          <p:nvPr/>
        </p:nvSpPr>
        <p:spPr>
          <a:xfrm>
            <a:off x="242595" y="1629190"/>
            <a:ext cx="3672287" cy="2548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Promote and strengthen collaboration between research, industry, and local institutions</a:t>
            </a:r>
            <a:endParaRPr lang="it-IT" sz="2000" dirty="0">
              <a:solidFill>
                <a:srgbClr val="3A3D59"/>
              </a:solidFill>
              <a:latin typeface="Montserrat" pitchFamily="2" charset="77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732C6C78-C3C2-9869-B37B-D1DE72441BE6}"/>
              </a:ext>
            </a:extLst>
          </p:cNvPr>
          <p:cNvSpPr/>
          <p:nvPr/>
        </p:nvSpPr>
        <p:spPr>
          <a:xfrm>
            <a:off x="4259856" y="1639615"/>
            <a:ext cx="3672287" cy="25486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Create a network of expertise, for production of radiopharmaceuticals</a:t>
            </a:r>
            <a:endParaRPr lang="it-IT" sz="2000" dirty="0">
              <a:solidFill>
                <a:srgbClr val="3A3D59"/>
              </a:solidFill>
              <a:latin typeface="Montserrat" pitchFamily="2" charset="77"/>
              <a:cs typeface="Times New Roman" panose="02020603050405020304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C17ECBA-AC8D-2875-BF4A-5A85CE5A4EF0}"/>
              </a:ext>
            </a:extLst>
          </p:cNvPr>
          <p:cNvSpPr/>
          <p:nvPr/>
        </p:nvSpPr>
        <p:spPr>
          <a:xfrm>
            <a:off x="8277118" y="1639615"/>
            <a:ext cx="3672287" cy="253824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Accelerate the technology transfer of </a:t>
            </a:r>
            <a:r>
              <a:rPr lang="en-GB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O-(2-[</a:t>
            </a:r>
            <a:r>
              <a:rPr lang="en-GB" sz="2000" baseline="30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18</a:t>
            </a:r>
            <a:r>
              <a:rPr lang="en-GB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F]fluoroethyl)-L-tyrosine ([</a:t>
            </a:r>
            <a:r>
              <a:rPr lang="en-GB" sz="2000" baseline="30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18</a:t>
            </a:r>
            <a:r>
              <a:rPr lang="en-GB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F]FET)</a:t>
            </a:r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, which began in Pisa, to the Italian production sites in Rome, Udine, and Milan</a:t>
            </a:r>
            <a:endParaRPr lang="it-IT" sz="2000" dirty="0">
              <a:solidFill>
                <a:srgbClr val="3A3D59"/>
              </a:solidFill>
              <a:latin typeface="Montserrat" pitchFamily="2" charset="77"/>
            </a:endParaRPr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522C2E0D-F24B-A7DB-A583-EA3F15D4E5D6}"/>
              </a:ext>
            </a:extLst>
          </p:cNvPr>
          <p:cNvSpPr/>
          <p:nvPr/>
        </p:nvSpPr>
        <p:spPr>
          <a:xfrm rot="5400000">
            <a:off x="1660951" y="4584325"/>
            <a:ext cx="835572" cy="693683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0AAABE-366A-41C8-A2F4-658E3AE4CA80}"/>
              </a:ext>
            </a:extLst>
          </p:cNvPr>
          <p:cNvSpPr txBox="1"/>
          <p:nvPr/>
        </p:nvSpPr>
        <p:spPr>
          <a:xfrm>
            <a:off x="668264" y="5470634"/>
            <a:ext cx="11281141" cy="61555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Making the drug available throughout the country</a:t>
            </a:r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51AA34E4-ADF6-CA63-F7A8-751ED6E52230}"/>
              </a:ext>
            </a:extLst>
          </p:cNvPr>
          <p:cNvSpPr/>
          <p:nvPr/>
        </p:nvSpPr>
        <p:spPr>
          <a:xfrm rot="5400000">
            <a:off x="5678213" y="4549353"/>
            <a:ext cx="835572" cy="693683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4101C5BD-0413-7845-81A1-79933422EC7D}"/>
              </a:ext>
            </a:extLst>
          </p:cNvPr>
          <p:cNvSpPr/>
          <p:nvPr/>
        </p:nvSpPr>
        <p:spPr>
          <a:xfrm rot="5400000">
            <a:off x="9695475" y="4477406"/>
            <a:ext cx="835572" cy="693683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34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A450A-0448-0DAB-9814-C58B4800B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90789FB3-CF9D-C316-CBC2-082C7A21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B3D7CDFF-C4C3-A7AC-533F-5873B5F5D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34E76C-40B5-94D3-642B-A9192B953DA4}"/>
              </a:ext>
            </a:extLst>
          </p:cNvPr>
          <p:cNvSpPr txBox="1"/>
          <p:nvPr/>
        </p:nvSpPr>
        <p:spPr>
          <a:xfrm>
            <a:off x="2590800" y="2390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10CB25-661F-706F-8616-38A95DB52A2F}"/>
              </a:ext>
            </a:extLst>
          </p:cNvPr>
          <p:cNvSpPr txBox="1"/>
          <p:nvPr/>
        </p:nvSpPr>
        <p:spPr>
          <a:xfrm>
            <a:off x="671824" y="1548051"/>
            <a:ext cx="1084835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3A3D59"/>
                </a:solidFill>
                <a:latin typeface="Montserrat Regular"/>
              </a:rPr>
              <a:t>PROFETI</a:t>
            </a:r>
          </a:p>
          <a:p>
            <a:pPr algn="ctr"/>
            <a:endParaRPr lang="it-IT" sz="2800" b="1" dirty="0">
              <a:solidFill>
                <a:srgbClr val="3A3D59"/>
              </a:solidFill>
              <a:latin typeface="Montserrat Regular"/>
              <a:cs typeface="Times New Roman" panose="02020603050405020304" pitchFamily="18" charset="0"/>
            </a:endParaRPr>
          </a:p>
          <a:p>
            <a:pPr algn="just"/>
            <a:r>
              <a:rPr lang="it-IT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Goal 1</a:t>
            </a:r>
            <a:r>
              <a:rPr lang="it-IT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: Definition of the functional and performance requirements.</a:t>
            </a:r>
          </a:p>
          <a:p>
            <a:pPr algn="just"/>
            <a:r>
              <a:rPr lang="it-IT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Goal</a:t>
            </a:r>
            <a:r>
              <a:rPr lang="en-GB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2</a:t>
            </a:r>
            <a:r>
              <a:rPr lang="en-GB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: Validation of analytical methods and personnel training.</a:t>
            </a:r>
          </a:p>
          <a:p>
            <a:pPr algn="just"/>
            <a:r>
              <a:rPr lang="it-IT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Goal</a:t>
            </a:r>
            <a:r>
              <a:rPr lang="en-GB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3: </a:t>
            </a:r>
            <a:r>
              <a:rPr lang="it-IT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Technology transfer and </a:t>
            </a:r>
            <a:r>
              <a:rPr lang="it-IT" sz="2400" dirty="0" err="1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process</a:t>
            </a:r>
            <a:r>
              <a:rPr lang="it-IT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validation.</a:t>
            </a:r>
          </a:p>
          <a:p>
            <a:pPr algn="just"/>
            <a:r>
              <a:rPr lang="it-IT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Goal</a:t>
            </a:r>
            <a:r>
              <a:rPr lang="en-GB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4: </a:t>
            </a:r>
            <a:r>
              <a:rPr lang="en-GB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Application to the Italian regulatory authority (AIFA) for the GMP-certification</a:t>
            </a:r>
          </a:p>
          <a:p>
            <a:pPr algn="just"/>
            <a:r>
              <a:rPr lang="it-IT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Goal</a:t>
            </a:r>
            <a:r>
              <a:rPr lang="en-GB" sz="24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5: </a:t>
            </a:r>
            <a:r>
              <a:rPr lang="en-GB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Creation of a network of expertise, composed of Italian sites authorized for GMP-compliant production of [</a:t>
            </a:r>
            <a:r>
              <a:rPr lang="en-GB" sz="2400" baseline="30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18</a:t>
            </a:r>
            <a:r>
              <a:rPr lang="en-GB" sz="24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F]FET, that can support the future production and marketing of the radiopharmaceutical by addressing issues related to quality and process efficiency in a shared manner</a:t>
            </a:r>
            <a:r>
              <a:rPr lang="en-GB" sz="2400" noProof="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56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005111ED-720B-4456-FB1C-DF139C73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91C94E16-2F65-D3C8-25D9-86E83F3F4E9A}"/>
              </a:ext>
            </a:extLst>
          </p:cNvPr>
          <p:cNvGrpSpPr/>
          <p:nvPr/>
        </p:nvGrpSpPr>
        <p:grpSpPr>
          <a:xfrm>
            <a:off x="2844800" y="1680132"/>
            <a:ext cx="6502400" cy="539505"/>
            <a:chOff x="812799" y="3553604"/>
            <a:chExt cx="6502400" cy="539505"/>
          </a:xfrm>
          <a:solidFill>
            <a:srgbClr val="2C6380"/>
          </a:solidFill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567081BF-571D-9D09-4852-107DA65A6715}"/>
                </a:ext>
              </a:extLst>
            </p:cNvPr>
            <p:cNvSpPr/>
            <p:nvPr/>
          </p:nvSpPr>
          <p:spPr>
            <a:xfrm>
              <a:off x="812799" y="3553604"/>
              <a:ext cx="6502400" cy="53950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114F6A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3959962"/>
                <a:satOff val="-17521"/>
                <a:lumOff val="-2942"/>
                <a:alphaOff val="0"/>
              </a:schemeClr>
            </a:fillRef>
            <a:effectRef idx="3">
              <a:schemeClr val="accent4">
                <a:hueOff val="3959962"/>
                <a:satOff val="-17521"/>
                <a:lumOff val="-294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7" name="Rectangle : coins arrondis 4">
              <a:extLst>
                <a:ext uri="{FF2B5EF4-FFF2-40B4-BE49-F238E27FC236}">
                  <a16:creationId xmlns:a16="http://schemas.microsoft.com/office/drawing/2014/main" id="{F8495D19-F706-F31D-3C1C-8F01A003EE85}"/>
                </a:ext>
              </a:extLst>
            </p:cNvPr>
            <p:cNvSpPr txBox="1"/>
            <p:nvPr/>
          </p:nvSpPr>
          <p:spPr>
            <a:xfrm>
              <a:off x="828601" y="3569406"/>
              <a:ext cx="6470796" cy="507901"/>
            </a:xfrm>
            <a:prstGeom prst="rect">
              <a:avLst/>
            </a:prstGeom>
            <a:grpFill/>
            <a:ln>
              <a:solidFill>
                <a:srgbClr val="114F6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 err="1">
                  <a:latin typeface="Montserrat" pitchFamily="2" charset="77"/>
                </a:rPr>
                <a:t>Technology</a:t>
              </a:r>
              <a:r>
                <a:rPr lang="fr-FR" sz="2000" kern="1200" dirty="0">
                  <a:latin typeface="Montserrat" pitchFamily="2" charset="77"/>
                </a:rPr>
                <a:t> Transfer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15DAE0-738C-76AC-E20D-838F3EA1682D}"/>
              </a:ext>
            </a:extLst>
          </p:cNvPr>
          <p:cNvSpPr txBox="1"/>
          <p:nvPr/>
        </p:nvSpPr>
        <p:spPr>
          <a:xfrm>
            <a:off x="329446" y="2944184"/>
            <a:ext cx="115331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Technology transfer represents the first step towards drug commercial production and </a:t>
            </a:r>
            <a:r>
              <a:rPr lang="en-US" sz="20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refers to the transfer of documentation, manufacturing process, and analytical methods.</a:t>
            </a:r>
          </a:p>
          <a:p>
            <a:pPr algn="just"/>
            <a:r>
              <a:rPr lang="en-US" sz="2000" b="1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 </a:t>
            </a:r>
            <a:b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A3D59"/>
                </a:solidFill>
                <a:latin typeface="Montserrat" pitchFamily="2" charset="77"/>
                <a:cs typeface="Times New Roman" panose="02020603050405020304" pitchFamily="18" charset="0"/>
              </a:rPr>
              <a:t>The successful completion of the technology transfer should provide the documentary evidence that the process delivers a final product complying to specifications in a reliable and reproducible manner, by adhering to the process and maintaining the process parameters within the examined range.</a:t>
            </a:r>
          </a:p>
        </p:txBody>
      </p:sp>
    </p:spTree>
    <p:extLst>
      <p:ext uri="{BB962C8B-B14F-4D97-AF65-F5344CB8AC3E}">
        <p14:creationId xmlns:p14="http://schemas.microsoft.com/office/powerpoint/2010/main" val="198884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B04E9-B7C2-8FC3-2C66-F2CA25FA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367E545E-741C-495D-80ED-E39631E5E3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B966A098-27D8-4A72-26D3-B0C0F30D7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32" name="Oval 7">
            <a:extLst>
              <a:ext uri="{FF2B5EF4-FFF2-40B4-BE49-F238E27FC236}">
                <a16:creationId xmlns:a16="http://schemas.microsoft.com/office/drawing/2014/main" id="{7613DF68-1571-8966-F001-2F7E9785A51C}"/>
              </a:ext>
            </a:extLst>
          </p:cNvPr>
          <p:cNvSpPr/>
          <p:nvPr/>
        </p:nvSpPr>
        <p:spPr>
          <a:xfrm>
            <a:off x="6881546" y="5531611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7C0B97EC-8EB1-60AA-134A-5482620F3A5D}"/>
              </a:ext>
            </a:extLst>
          </p:cNvPr>
          <p:cNvSpPr/>
          <p:nvPr/>
        </p:nvSpPr>
        <p:spPr>
          <a:xfrm>
            <a:off x="6675490" y="5615355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4" name="Oval 9">
            <a:extLst>
              <a:ext uri="{FF2B5EF4-FFF2-40B4-BE49-F238E27FC236}">
                <a16:creationId xmlns:a16="http://schemas.microsoft.com/office/drawing/2014/main" id="{BFCCD885-172C-701F-89E1-75DC58052BBD}"/>
              </a:ext>
            </a:extLst>
          </p:cNvPr>
          <p:cNvSpPr/>
          <p:nvPr/>
        </p:nvSpPr>
        <p:spPr>
          <a:xfrm>
            <a:off x="6464882" y="5684584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Oval 10">
            <a:extLst>
              <a:ext uri="{FF2B5EF4-FFF2-40B4-BE49-F238E27FC236}">
                <a16:creationId xmlns:a16="http://schemas.microsoft.com/office/drawing/2014/main" id="{0B53C4AF-42C5-FF48-CC9E-C3B258C0497A}"/>
              </a:ext>
            </a:extLst>
          </p:cNvPr>
          <p:cNvSpPr/>
          <p:nvPr/>
        </p:nvSpPr>
        <p:spPr>
          <a:xfrm>
            <a:off x="6251025" y="5738180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6" name="Oval 11">
            <a:extLst>
              <a:ext uri="{FF2B5EF4-FFF2-40B4-BE49-F238E27FC236}">
                <a16:creationId xmlns:a16="http://schemas.microsoft.com/office/drawing/2014/main" id="{3D5E4DC5-B877-A150-294A-939C102C7EEA}"/>
              </a:ext>
            </a:extLst>
          </p:cNvPr>
          <p:cNvSpPr/>
          <p:nvPr/>
        </p:nvSpPr>
        <p:spPr>
          <a:xfrm>
            <a:off x="8006084" y="4720968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7" name="Oval 12">
            <a:extLst>
              <a:ext uri="{FF2B5EF4-FFF2-40B4-BE49-F238E27FC236}">
                <a16:creationId xmlns:a16="http://schemas.microsoft.com/office/drawing/2014/main" id="{9565AA1C-3F93-F964-E783-40780372963D}"/>
              </a:ext>
            </a:extLst>
          </p:cNvPr>
          <p:cNvSpPr/>
          <p:nvPr/>
        </p:nvSpPr>
        <p:spPr>
          <a:xfrm>
            <a:off x="7842929" y="4886223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8" name="Oval 13">
            <a:extLst>
              <a:ext uri="{FF2B5EF4-FFF2-40B4-BE49-F238E27FC236}">
                <a16:creationId xmlns:a16="http://schemas.microsoft.com/office/drawing/2014/main" id="{69DA44BD-6BEF-2C03-FFE8-4B3F83C82D91}"/>
              </a:ext>
            </a:extLst>
          </p:cNvPr>
          <p:cNvSpPr/>
          <p:nvPr/>
        </p:nvSpPr>
        <p:spPr>
          <a:xfrm>
            <a:off x="8681457" y="3716039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D3DF6392-24C7-AEE8-7FCB-522C04DEE799}"/>
              </a:ext>
            </a:extLst>
          </p:cNvPr>
          <p:cNvSpPr/>
          <p:nvPr/>
        </p:nvSpPr>
        <p:spPr>
          <a:xfrm>
            <a:off x="9044169" y="2491700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0" name="Oval 15">
            <a:extLst>
              <a:ext uri="{FF2B5EF4-FFF2-40B4-BE49-F238E27FC236}">
                <a16:creationId xmlns:a16="http://schemas.microsoft.com/office/drawing/2014/main" id="{54C8FE3C-CD40-3356-8708-BB9C645E2E99}"/>
              </a:ext>
            </a:extLst>
          </p:cNvPr>
          <p:cNvSpPr/>
          <p:nvPr/>
        </p:nvSpPr>
        <p:spPr>
          <a:xfrm>
            <a:off x="8862813" y="1043486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24AB3227-5A98-688F-BBF8-0C437C5FDF33}"/>
              </a:ext>
            </a:extLst>
          </p:cNvPr>
          <p:cNvSpPr/>
          <p:nvPr/>
        </p:nvSpPr>
        <p:spPr>
          <a:xfrm>
            <a:off x="8998018" y="939084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5FBF8913-985B-C976-78D1-FD87785597EA}"/>
              </a:ext>
            </a:extLst>
          </p:cNvPr>
          <p:cNvSpPr/>
          <p:nvPr/>
        </p:nvSpPr>
        <p:spPr>
          <a:xfrm>
            <a:off x="9133222" y="834125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3" name="Oval 18">
            <a:extLst>
              <a:ext uri="{FF2B5EF4-FFF2-40B4-BE49-F238E27FC236}">
                <a16:creationId xmlns:a16="http://schemas.microsoft.com/office/drawing/2014/main" id="{7B297559-CEDD-9142-26CF-4C9072FCC7D4}"/>
              </a:ext>
            </a:extLst>
          </p:cNvPr>
          <p:cNvSpPr/>
          <p:nvPr/>
        </p:nvSpPr>
        <p:spPr>
          <a:xfrm>
            <a:off x="9269077" y="939084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id="{1F481D6F-E6A5-1630-ECBC-A0CE06BEE5E6}"/>
              </a:ext>
            </a:extLst>
          </p:cNvPr>
          <p:cNvSpPr/>
          <p:nvPr/>
        </p:nvSpPr>
        <p:spPr>
          <a:xfrm>
            <a:off x="9404282" y="1043486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5" name="Oval 20">
            <a:extLst>
              <a:ext uri="{FF2B5EF4-FFF2-40B4-BE49-F238E27FC236}">
                <a16:creationId xmlns:a16="http://schemas.microsoft.com/office/drawing/2014/main" id="{CA6E7AEA-6565-59EC-223C-9BD141C467FD}"/>
              </a:ext>
            </a:extLst>
          </p:cNvPr>
          <p:cNvSpPr/>
          <p:nvPr/>
        </p:nvSpPr>
        <p:spPr>
          <a:xfrm>
            <a:off x="9133222" y="1055209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6" name="Oval 21">
            <a:extLst>
              <a:ext uri="{FF2B5EF4-FFF2-40B4-BE49-F238E27FC236}">
                <a16:creationId xmlns:a16="http://schemas.microsoft.com/office/drawing/2014/main" id="{4F41AF48-F8FD-E5BF-37ED-819F735D8FB5}"/>
              </a:ext>
            </a:extLst>
          </p:cNvPr>
          <p:cNvSpPr/>
          <p:nvPr/>
        </p:nvSpPr>
        <p:spPr>
          <a:xfrm>
            <a:off x="9133222" y="1276294"/>
            <a:ext cx="92953" cy="92953"/>
          </a:xfrm>
          <a:prstGeom prst="ellipse">
            <a:avLst/>
          </a:prstGeom>
          <a:solidFill>
            <a:srgbClr val="A8339B"/>
          </a:solidFill>
          <a:ln>
            <a:solidFill>
              <a:srgbClr val="A222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7" name="Freeform: Shape 22">
            <a:extLst>
              <a:ext uri="{FF2B5EF4-FFF2-40B4-BE49-F238E27FC236}">
                <a16:creationId xmlns:a16="http://schemas.microsoft.com/office/drawing/2014/main" id="{C7D60D10-62B0-57D8-619F-7A5B87A6DD13}"/>
              </a:ext>
            </a:extLst>
          </p:cNvPr>
          <p:cNvSpPr>
            <a:spLocks/>
          </p:cNvSpPr>
          <p:nvPr/>
        </p:nvSpPr>
        <p:spPr>
          <a:xfrm>
            <a:off x="5778125" y="5883754"/>
            <a:ext cx="2449640" cy="578358"/>
          </a:xfrm>
          <a:custGeom>
            <a:avLst/>
            <a:gdLst>
              <a:gd name="connsiteX0" fmla="*/ 0 w 2225240"/>
              <a:gd name="connsiteY0" fmla="*/ 99461 h 596754"/>
              <a:gd name="connsiteX1" fmla="*/ 99461 w 2225240"/>
              <a:gd name="connsiteY1" fmla="*/ 0 h 596754"/>
              <a:gd name="connsiteX2" fmla="*/ 2125779 w 2225240"/>
              <a:gd name="connsiteY2" fmla="*/ 0 h 596754"/>
              <a:gd name="connsiteX3" fmla="*/ 2225240 w 2225240"/>
              <a:gd name="connsiteY3" fmla="*/ 99461 h 596754"/>
              <a:gd name="connsiteX4" fmla="*/ 2225240 w 2225240"/>
              <a:gd name="connsiteY4" fmla="*/ 497293 h 596754"/>
              <a:gd name="connsiteX5" fmla="*/ 2125779 w 2225240"/>
              <a:gd name="connsiteY5" fmla="*/ 596754 h 596754"/>
              <a:gd name="connsiteX6" fmla="*/ 99461 w 2225240"/>
              <a:gd name="connsiteY6" fmla="*/ 596754 h 596754"/>
              <a:gd name="connsiteX7" fmla="*/ 0 w 2225240"/>
              <a:gd name="connsiteY7" fmla="*/ 497293 h 596754"/>
              <a:gd name="connsiteX8" fmla="*/ 0 w 2225240"/>
              <a:gd name="connsiteY8" fmla="*/ 99461 h 5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240" h="596754">
                <a:moveTo>
                  <a:pt x="0" y="99461"/>
                </a:moveTo>
                <a:cubicBezTo>
                  <a:pt x="0" y="44530"/>
                  <a:pt x="44530" y="0"/>
                  <a:pt x="99461" y="0"/>
                </a:cubicBezTo>
                <a:lnTo>
                  <a:pt x="2125779" y="0"/>
                </a:lnTo>
                <a:cubicBezTo>
                  <a:pt x="2180710" y="0"/>
                  <a:pt x="2225240" y="44530"/>
                  <a:pt x="2225240" y="99461"/>
                </a:cubicBezTo>
                <a:lnTo>
                  <a:pt x="2225240" y="497293"/>
                </a:lnTo>
                <a:cubicBezTo>
                  <a:pt x="2225240" y="552224"/>
                  <a:pt x="2180710" y="596754"/>
                  <a:pt x="2125779" y="596754"/>
                </a:cubicBezTo>
                <a:lnTo>
                  <a:pt x="99461" y="596754"/>
                </a:lnTo>
                <a:cubicBezTo>
                  <a:pt x="44530" y="596754"/>
                  <a:pt x="0" y="552224"/>
                  <a:pt x="0" y="497293"/>
                </a:cubicBezTo>
                <a:lnTo>
                  <a:pt x="0" y="99461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500140" tIns="74851" rIns="74851" bIns="74851" numCol="1" spcCol="1270" anchor="ctr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>
                <a:latin typeface="Montserrat" pitchFamily="2" charset="77"/>
              </a:rPr>
              <a:t>Gap </a:t>
            </a:r>
            <a:r>
              <a:rPr lang="fr-FR" sz="2000" kern="1200" dirty="0" err="1">
                <a:latin typeface="Montserrat" pitchFamily="2" charset="77"/>
              </a:rPr>
              <a:t>analysis</a:t>
            </a:r>
            <a:endParaRPr lang="fr-FR" sz="2000" kern="1200" dirty="0">
              <a:latin typeface="Montserrat" pitchFamily="2" charset="77"/>
            </a:endParaRPr>
          </a:p>
        </p:txBody>
      </p:sp>
      <p:sp>
        <p:nvSpPr>
          <p:cNvPr id="48" name="Oval 34">
            <a:extLst>
              <a:ext uri="{FF2B5EF4-FFF2-40B4-BE49-F238E27FC236}">
                <a16:creationId xmlns:a16="http://schemas.microsoft.com/office/drawing/2014/main" id="{ED918266-A3FF-C97A-FE29-0E662EA3844B}"/>
              </a:ext>
            </a:extLst>
          </p:cNvPr>
          <p:cNvSpPr/>
          <p:nvPr/>
        </p:nvSpPr>
        <p:spPr>
          <a:xfrm>
            <a:off x="5179139" y="5390222"/>
            <a:ext cx="932769" cy="932769"/>
          </a:xfrm>
          <a:prstGeom prst="ellipse">
            <a:avLst/>
          </a:prstGeom>
          <a:solidFill>
            <a:schemeClr val="bg1"/>
          </a:solidFill>
          <a:ln>
            <a:solidFill>
              <a:srgbClr val="A222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Oval 23" descr="Presentation with checklist with solid fill">
            <a:extLst>
              <a:ext uri="{FF2B5EF4-FFF2-40B4-BE49-F238E27FC236}">
                <a16:creationId xmlns:a16="http://schemas.microsoft.com/office/drawing/2014/main" id="{721B5655-86DF-905D-0CAB-F40346136AC0}"/>
              </a:ext>
            </a:extLst>
          </p:cNvPr>
          <p:cNvSpPr/>
          <p:nvPr/>
        </p:nvSpPr>
        <p:spPr>
          <a:xfrm>
            <a:off x="5179139" y="5390222"/>
            <a:ext cx="928881" cy="92844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2229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50" name="Freeform: Shape 24">
            <a:extLst>
              <a:ext uri="{FF2B5EF4-FFF2-40B4-BE49-F238E27FC236}">
                <a16:creationId xmlns:a16="http://schemas.microsoft.com/office/drawing/2014/main" id="{14DAB0E6-423E-697E-1842-E39D5E4A849B}"/>
              </a:ext>
            </a:extLst>
          </p:cNvPr>
          <p:cNvSpPr>
            <a:spLocks/>
          </p:cNvSpPr>
          <p:nvPr/>
        </p:nvSpPr>
        <p:spPr>
          <a:xfrm>
            <a:off x="7537735" y="5248973"/>
            <a:ext cx="2449640" cy="578358"/>
          </a:xfrm>
          <a:custGeom>
            <a:avLst/>
            <a:gdLst>
              <a:gd name="connsiteX0" fmla="*/ 0 w 2225240"/>
              <a:gd name="connsiteY0" fmla="*/ 99461 h 596754"/>
              <a:gd name="connsiteX1" fmla="*/ 99461 w 2225240"/>
              <a:gd name="connsiteY1" fmla="*/ 0 h 596754"/>
              <a:gd name="connsiteX2" fmla="*/ 2125779 w 2225240"/>
              <a:gd name="connsiteY2" fmla="*/ 0 h 596754"/>
              <a:gd name="connsiteX3" fmla="*/ 2225240 w 2225240"/>
              <a:gd name="connsiteY3" fmla="*/ 99461 h 596754"/>
              <a:gd name="connsiteX4" fmla="*/ 2225240 w 2225240"/>
              <a:gd name="connsiteY4" fmla="*/ 497293 h 596754"/>
              <a:gd name="connsiteX5" fmla="*/ 2125779 w 2225240"/>
              <a:gd name="connsiteY5" fmla="*/ 596754 h 596754"/>
              <a:gd name="connsiteX6" fmla="*/ 99461 w 2225240"/>
              <a:gd name="connsiteY6" fmla="*/ 596754 h 596754"/>
              <a:gd name="connsiteX7" fmla="*/ 0 w 2225240"/>
              <a:gd name="connsiteY7" fmla="*/ 497293 h 596754"/>
              <a:gd name="connsiteX8" fmla="*/ 0 w 2225240"/>
              <a:gd name="connsiteY8" fmla="*/ 99461 h 5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240" h="596754">
                <a:moveTo>
                  <a:pt x="0" y="99461"/>
                </a:moveTo>
                <a:cubicBezTo>
                  <a:pt x="0" y="44530"/>
                  <a:pt x="44530" y="0"/>
                  <a:pt x="99461" y="0"/>
                </a:cubicBezTo>
                <a:lnTo>
                  <a:pt x="2125779" y="0"/>
                </a:lnTo>
                <a:cubicBezTo>
                  <a:pt x="2180710" y="0"/>
                  <a:pt x="2225240" y="44530"/>
                  <a:pt x="2225240" y="99461"/>
                </a:cubicBezTo>
                <a:lnTo>
                  <a:pt x="2225240" y="497293"/>
                </a:lnTo>
                <a:cubicBezTo>
                  <a:pt x="2225240" y="552224"/>
                  <a:pt x="2180710" y="596754"/>
                  <a:pt x="2125779" y="596754"/>
                </a:cubicBezTo>
                <a:lnTo>
                  <a:pt x="99461" y="596754"/>
                </a:lnTo>
                <a:cubicBezTo>
                  <a:pt x="44530" y="596754"/>
                  <a:pt x="0" y="552224"/>
                  <a:pt x="0" y="497293"/>
                </a:cubicBezTo>
                <a:lnTo>
                  <a:pt x="0" y="99461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500140" tIns="74851" rIns="74851" bIns="74851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>
                <a:latin typeface="Montserrat" pitchFamily="2" charset="77"/>
              </a:rPr>
              <a:t>Methods validation</a:t>
            </a:r>
          </a:p>
        </p:txBody>
      </p:sp>
      <p:sp>
        <p:nvSpPr>
          <p:cNvPr id="51" name="Oval 33">
            <a:extLst>
              <a:ext uri="{FF2B5EF4-FFF2-40B4-BE49-F238E27FC236}">
                <a16:creationId xmlns:a16="http://schemas.microsoft.com/office/drawing/2014/main" id="{0BC45976-41BC-A265-CC42-AF3AFBCB954C}"/>
              </a:ext>
            </a:extLst>
          </p:cNvPr>
          <p:cNvSpPr/>
          <p:nvPr/>
        </p:nvSpPr>
        <p:spPr>
          <a:xfrm>
            <a:off x="6934859" y="4753278"/>
            <a:ext cx="932769" cy="9327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A222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Oval 25" descr="Flask with solid fill">
            <a:extLst>
              <a:ext uri="{FF2B5EF4-FFF2-40B4-BE49-F238E27FC236}">
                <a16:creationId xmlns:a16="http://schemas.microsoft.com/office/drawing/2014/main" id="{D6057325-6EED-E9AB-E4F5-C705FFAC7D8C}"/>
              </a:ext>
            </a:extLst>
          </p:cNvPr>
          <p:cNvSpPr/>
          <p:nvPr/>
        </p:nvSpPr>
        <p:spPr>
          <a:xfrm>
            <a:off x="6938748" y="4755442"/>
            <a:ext cx="928881" cy="928443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solidFill>
              <a:srgbClr val="A2229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>
              <a:ln>
                <a:solidFill>
                  <a:srgbClr val="C10B6B"/>
                </a:solidFill>
              </a:ln>
            </a:endParaRPr>
          </a:p>
        </p:txBody>
      </p:sp>
      <p:sp>
        <p:nvSpPr>
          <p:cNvPr id="53" name="Freeform: Shape 26">
            <a:extLst>
              <a:ext uri="{FF2B5EF4-FFF2-40B4-BE49-F238E27FC236}">
                <a16:creationId xmlns:a16="http://schemas.microsoft.com/office/drawing/2014/main" id="{A590AD9B-39C2-93CF-3D7E-CE14D0569A91}"/>
              </a:ext>
            </a:extLst>
          </p:cNvPr>
          <p:cNvSpPr>
            <a:spLocks/>
          </p:cNvSpPr>
          <p:nvPr/>
        </p:nvSpPr>
        <p:spPr>
          <a:xfrm>
            <a:off x="8491967" y="4331698"/>
            <a:ext cx="2545536" cy="578358"/>
          </a:xfrm>
          <a:custGeom>
            <a:avLst/>
            <a:gdLst>
              <a:gd name="connsiteX0" fmla="*/ 0 w 2225240"/>
              <a:gd name="connsiteY0" fmla="*/ 99461 h 596754"/>
              <a:gd name="connsiteX1" fmla="*/ 99461 w 2225240"/>
              <a:gd name="connsiteY1" fmla="*/ 0 h 596754"/>
              <a:gd name="connsiteX2" fmla="*/ 2125779 w 2225240"/>
              <a:gd name="connsiteY2" fmla="*/ 0 h 596754"/>
              <a:gd name="connsiteX3" fmla="*/ 2225240 w 2225240"/>
              <a:gd name="connsiteY3" fmla="*/ 99461 h 596754"/>
              <a:gd name="connsiteX4" fmla="*/ 2225240 w 2225240"/>
              <a:gd name="connsiteY4" fmla="*/ 497293 h 596754"/>
              <a:gd name="connsiteX5" fmla="*/ 2125779 w 2225240"/>
              <a:gd name="connsiteY5" fmla="*/ 596754 h 596754"/>
              <a:gd name="connsiteX6" fmla="*/ 99461 w 2225240"/>
              <a:gd name="connsiteY6" fmla="*/ 596754 h 596754"/>
              <a:gd name="connsiteX7" fmla="*/ 0 w 2225240"/>
              <a:gd name="connsiteY7" fmla="*/ 497293 h 596754"/>
              <a:gd name="connsiteX8" fmla="*/ 0 w 2225240"/>
              <a:gd name="connsiteY8" fmla="*/ 99461 h 5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240" h="596754">
                <a:moveTo>
                  <a:pt x="0" y="99461"/>
                </a:moveTo>
                <a:cubicBezTo>
                  <a:pt x="0" y="44530"/>
                  <a:pt x="44530" y="0"/>
                  <a:pt x="99461" y="0"/>
                </a:cubicBezTo>
                <a:lnTo>
                  <a:pt x="2125779" y="0"/>
                </a:lnTo>
                <a:cubicBezTo>
                  <a:pt x="2180710" y="0"/>
                  <a:pt x="2225240" y="44530"/>
                  <a:pt x="2225240" y="99461"/>
                </a:cubicBezTo>
                <a:lnTo>
                  <a:pt x="2225240" y="497293"/>
                </a:lnTo>
                <a:cubicBezTo>
                  <a:pt x="2225240" y="552224"/>
                  <a:pt x="2180710" y="596754"/>
                  <a:pt x="2125779" y="596754"/>
                </a:cubicBezTo>
                <a:lnTo>
                  <a:pt x="99461" y="596754"/>
                </a:lnTo>
                <a:cubicBezTo>
                  <a:pt x="44530" y="596754"/>
                  <a:pt x="0" y="552224"/>
                  <a:pt x="0" y="497293"/>
                </a:cubicBezTo>
                <a:lnTo>
                  <a:pt x="0" y="99461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500140" tIns="74851" rIns="74851" bIns="74851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>
                <a:latin typeface="Montserrat" pitchFamily="2" charset="77"/>
              </a:rPr>
              <a:t>Process validation</a:t>
            </a:r>
          </a:p>
        </p:txBody>
      </p:sp>
      <p:sp>
        <p:nvSpPr>
          <p:cNvPr id="54" name="Oval 32">
            <a:extLst>
              <a:ext uri="{FF2B5EF4-FFF2-40B4-BE49-F238E27FC236}">
                <a16:creationId xmlns:a16="http://schemas.microsoft.com/office/drawing/2014/main" id="{AAD49C98-7794-9F4E-4EF0-D8CBCF6EC88F}"/>
              </a:ext>
            </a:extLst>
          </p:cNvPr>
          <p:cNvSpPr/>
          <p:nvPr/>
        </p:nvSpPr>
        <p:spPr>
          <a:xfrm>
            <a:off x="7891036" y="3840413"/>
            <a:ext cx="932769" cy="932769"/>
          </a:xfrm>
          <a:prstGeom prst="ellipse">
            <a:avLst/>
          </a:prstGeom>
          <a:solidFill>
            <a:schemeClr val="bg1"/>
          </a:solidFill>
          <a:ln>
            <a:solidFill>
              <a:srgbClr val="114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Oval 27" descr="Radioactive with solid fill">
            <a:extLst>
              <a:ext uri="{FF2B5EF4-FFF2-40B4-BE49-F238E27FC236}">
                <a16:creationId xmlns:a16="http://schemas.microsoft.com/office/drawing/2014/main" id="{33A94724-B1EC-0468-73AC-5FE4A66EEF45}"/>
              </a:ext>
            </a:extLst>
          </p:cNvPr>
          <p:cNvSpPr/>
          <p:nvPr/>
        </p:nvSpPr>
        <p:spPr>
          <a:xfrm>
            <a:off x="7892980" y="3838164"/>
            <a:ext cx="928881" cy="928443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2229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56" name="Freeform: Shape 28">
            <a:extLst>
              <a:ext uri="{FF2B5EF4-FFF2-40B4-BE49-F238E27FC236}">
                <a16:creationId xmlns:a16="http://schemas.microsoft.com/office/drawing/2014/main" id="{447CBF33-4F5F-32AF-99F7-2C1A440C3AA3}"/>
              </a:ext>
            </a:extLst>
          </p:cNvPr>
          <p:cNvSpPr>
            <a:spLocks/>
          </p:cNvSpPr>
          <p:nvPr/>
        </p:nvSpPr>
        <p:spPr>
          <a:xfrm>
            <a:off x="8990533" y="3152580"/>
            <a:ext cx="2449640" cy="578358"/>
          </a:xfrm>
          <a:custGeom>
            <a:avLst/>
            <a:gdLst>
              <a:gd name="connsiteX0" fmla="*/ 0 w 2225240"/>
              <a:gd name="connsiteY0" fmla="*/ 99461 h 596754"/>
              <a:gd name="connsiteX1" fmla="*/ 99461 w 2225240"/>
              <a:gd name="connsiteY1" fmla="*/ 0 h 596754"/>
              <a:gd name="connsiteX2" fmla="*/ 2125779 w 2225240"/>
              <a:gd name="connsiteY2" fmla="*/ 0 h 596754"/>
              <a:gd name="connsiteX3" fmla="*/ 2225240 w 2225240"/>
              <a:gd name="connsiteY3" fmla="*/ 99461 h 596754"/>
              <a:gd name="connsiteX4" fmla="*/ 2225240 w 2225240"/>
              <a:gd name="connsiteY4" fmla="*/ 497293 h 596754"/>
              <a:gd name="connsiteX5" fmla="*/ 2125779 w 2225240"/>
              <a:gd name="connsiteY5" fmla="*/ 596754 h 596754"/>
              <a:gd name="connsiteX6" fmla="*/ 99461 w 2225240"/>
              <a:gd name="connsiteY6" fmla="*/ 596754 h 596754"/>
              <a:gd name="connsiteX7" fmla="*/ 0 w 2225240"/>
              <a:gd name="connsiteY7" fmla="*/ 497293 h 596754"/>
              <a:gd name="connsiteX8" fmla="*/ 0 w 2225240"/>
              <a:gd name="connsiteY8" fmla="*/ 99461 h 5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240" h="596754">
                <a:moveTo>
                  <a:pt x="0" y="99461"/>
                </a:moveTo>
                <a:cubicBezTo>
                  <a:pt x="0" y="44530"/>
                  <a:pt x="44530" y="0"/>
                  <a:pt x="99461" y="0"/>
                </a:cubicBezTo>
                <a:lnTo>
                  <a:pt x="2125779" y="0"/>
                </a:lnTo>
                <a:cubicBezTo>
                  <a:pt x="2180710" y="0"/>
                  <a:pt x="2225240" y="44530"/>
                  <a:pt x="2225240" y="99461"/>
                </a:cubicBezTo>
                <a:lnTo>
                  <a:pt x="2225240" y="497293"/>
                </a:lnTo>
                <a:cubicBezTo>
                  <a:pt x="2225240" y="552224"/>
                  <a:pt x="2180710" y="596754"/>
                  <a:pt x="2125779" y="596754"/>
                </a:cubicBezTo>
                <a:lnTo>
                  <a:pt x="99461" y="596754"/>
                </a:lnTo>
                <a:cubicBezTo>
                  <a:pt x="44530" y="596754"/>
                  <a:pt x="0" y="552224"/>
                  <a:pt x="0" y="497293"/>
                </a:cubicBezTo>
                <a:lnTo>
                  <a:pt x="0" y="99461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500140" tIns="74851" rIns="74851" bIns="74851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noProof="0" dirty="0">
                <a:latin typeface="Montserrat" pitchFamily="2" charset="77"/>
              </a:rPr>
              <a:t>Regulatory filing</a:t>
            </a:r>
          </a:p>
        </p:txBody>
      </p:sp>
      <p:sp>
        <p:nvSpPr>
          <p:cNvPr id="57" name="Oval 35">
            <a:extLst>
              <a:ext uri="{FF2B5EF4-FFF2-40B4-BE49-F238E27FC236}">
                <a16:creationId xmlns:a16="http://schemas.microsoft.com/office/drawing/2014/main" id="{0AE35B12-EEFE-08D6-A617-F106929556C4}"/>
              </a:ext>
            </a:extLst>
          </p:cNvPr>
          <p:cNvSpPr/>
          <p:nvPr/>
        </p:nvSpPr>
        <p:spPr>
          <a:xfrm>
            <a:off x="8389602" y="2649040"/>
            <a:ext cx="932769" cy="932769"/>
          </a:xfrm>
          <a:prstGeom prst="ellipse">
            <a:avLst/>
          </a:prstGeom>
          <a:solidFill>
            <a:schemeClr val="bg1"/>
          </a:solidFill>
          <a:ln>
            <a:solidFill>
              <a:srgbClr val="114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Oval 29" descr="Brain with solid fill">
            <a:extLst>
              <a:ext uri="{FF2B5EF4-FFF2-40B4-BE49-F238E27FC236}">
                <a16:creationId xmlns:a16="http://schemas.microsoft.com/office/drawing/2014/main" id="{D4813A72-8C38-C29C-6D4F-58A61FE39FA6}"/>
              </a:ext>
            </a:extLst>
          </p:cNvPr>
          <p:cNvSpPr/>
          <p:nvPr/>
        </p:nvSpPr>
        <p:spPr>
          <a:xfrm>
            <a:off x="8391547" y="2659047"/>
            <a:ext cx="928881" cy="928443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2229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59" name="Freeform: Shape 30">
            <a:extLst>
              <a:ext uri="{FF2B5EF4-FFF2-40B4-BE49-F238E27FC236}">
                <a16:creationId xmlns:a16="http://schemas.microsoft.com/office/drawing/2014/main" id="{2633D1F8-BD06-149C-C7E2-92F7BD704216}"/>
              </a:ext>
            </a:extLst>
          </p:cNvPr>
          <p:cNvSpPr>
            <a:spLocks/>
          </p:cNvSpPr>
          <p:nvPr/>
        </p:nvSpPr>
        <p:spPr>
          <a:xfrm>
            <a:off x="9268091" y="1952248"/>
            <a:ext cx="2449640" cy="578358"/>
          </a:xfrm>
          <a:custGeom>
            <a:avLst/>
            <a:gdLst>
              <a:gd name="connsiteX0" fmla="*/ 0 w 2225240"/>
              <a:gd name="connsiteY0" fmla="*/ 99461 h 596754"/>
              <a:gd name="connsiteX1" fmla="*/ 99461 w 2225240"/>
              <a:gd name="connsiteY1" fmla="*/ 0 h 596754"/>
              <a:gd name="connsiteX2" fmla="*/ 2125779 w 2225240"/>
              <a:gd name="connsiteY2" fmla="*/ 0 h 596754"/>
              <a:gd name="connsiteX3" fmla="*/ 2225240 w 2225240"/>
              <a:gd name="connsiteY3" fmla="*/ 99461 h 596754"/>
              <a:gd name="connsiteX4" fmla="*/ 2225240 w 2225240"/>
              <a:gd name="connsiteY4" fmla="*/ 497293 h 596754"/>
              <a:gd name="connsiteX5" fmla="*/ 2125779 w 2225240"/>
              <a:gd name="connsiteY5" fmla="*/ 596754 h 596754"/>
              <a:gd name="connsiteX6" fmla="*/ 99461 w 2225240"/>
              <a:gd name="connsiteY6" fmla="*/ 596754 h 596754"/>
              <a:gd name="connsiteX7" fmla="*/ 0 w 2225240"/>
              <a:gd name="connsiteY7" fmla="*/ 497293 h 596754"/>
              <a:gd name="connsiteX8" fmla="*/ 0 w 2225240"/>
              <a:gd name="connsiteY8" fmla="*/ 99461 h 5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5240" h="596754">
                <a:moveTo>
                  <a:pt x="0" y="99461"/>
                </a:moveTo>
                <a:cubicBezTo>
                  <a:pt x="0" y="44530"/>
                  <a:pt x="44530" y="0"/>
                  <a:pt x="99461" y="0"/>
                </a:cubicBezTo>
                <a:lnTo>
                  <a:pt x="2125779" y="0"/>
                </a:lnTo>
                <a:cubicBezTo>
                  <a:pt x="2180710" y="0"/>
                  <a:pt x="2225240" y="44530"/>
                  <a:pt x="2225240" y="99461"/>
                </a:cubicBezTo>
                <a:lnTo>
                  <a:pt x="2225240" y="497293"/>
                </a:lnTo>
                <a:cubicBezTo>
                  <a:pt x="2225240" y="552224"/>
                  <a:pt x="2180710" y="596754"/>
                  <a:pt x="2125779" y="596754"/>
                </a:cubicBezTo>
                <a:lnTo>
                  <a:pt x="99461" y="596754"/>
                </a:lnTo>
                <a:cubicBezTo>
                  <a:pt x="44530" y="596754"/>
                  <a:pt x="0" y="552224"/>
                  <a:pt x="0" y="497293"/>
                </a:cubicBezTo>
                <a:lnTo>
                  <a:pt x="0" y="99461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500140" tIns="74851" rIns="74851" bIns="74851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noProof="0" dirty="0">
                <a:latin typeface="Montserrat" pitchFamily="2" charset="77"/>
              </a:rPr>
              <a:t>Clinical supply</a:t>
            </a:r>
            <a:endParaRPr lang="fr-FR" sz="2000" kern="1200" dirty="0">
              <a:latin typeface="Montserrat" pitchFamily="2" charset="77"/>
            </a:endParaRPr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F4062F1C-B2F6-557F-D431-5074C2A68233}"/>
              </a:ext>
            </a:extLst>
          </p:cNvPr>
          <p:cNvSpPr/>
          <p:nvPr/>
        </p:nvSpPr>
        <p:spPr>
          <a:xfrm>
            <a:off x="8666838" y="1459315"/>
            <a:ext cx="932769" cy="932769"/>
          </a:xfrm>
          <a:prstGeom prst="ellipse">
            <a:avLst/>
          </a:prstGeom>
          <a:solidFill>
            <a:schemeClr val="bg1"/>
          </a:solidFill>
          <a:ln>
            <a:solidFill>
              <a:srgbClr val="114F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Oval 31" descr="Needle with solid fill">
            <a:extLst>
              <a:ext uri="{FF2B5EF4-FFF2-40B4-BE49-F238E27FC236}">
                <a16:creationId xmlns:a16="http://schemas.microsoft.com/office/drawing/2014/main" id="{F759B1D0-7D3D-7E8A-E9EB-B10D6D1D6C5A}"/>
              </a:ext>
            </a:extLst>
          </p:cNvPr>
          <p:cNvSpPr/>
          <p:nvPr/>
        </p:nvSpPr>
        <p:spPr>
          <a:xfrm>
            <a:off x="8669107" y="1458715"/>
            <a:ext cx="928881" cy="928443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2229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6E49CBB-8B61-422C-2BC4-5C78694042CA}"/>
              </a:ext>
            </a:extLst>
          </p:cNvPr>
          <p:cNvGrpSpPr/>
          <p:nvPr/>
        </p:nvGrpSpPr>
        <p:grpSpPr>
          <a:xfrm>
            <a:off x="1212254" y="2940437"/>
            <a:ext cx="6502400" cy="539505"/>
            <a:chOff x="812799" y="3553604"/>
            <a:chExt cx="6502400" cy="539505"/>
          </a:xfrm>
          <a:solidFill>
            <a:srgbClr val="2C6380"/>
          </a:solidFill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72D24BEE-8F6B-3685-EAD4-9B82DB0B2285}"/>
                </a:ext>
              </a:extLst>
            </p:cNvPr>
            <p:cNvSpPr/>
            <p:nvPr/>
          </p:nvSpPr>
          <p:spPr>
            <a:xfrm>
              <a:off x="812799" y="3553604"/>
              <a:ext cx="6502400" cy="53950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114F6A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3959962"/>
                <a:satOff val="-17521"/>
                <a:lumOff val="-2942"/>
                <a:alphaOff val="0"/>
              </a:schemeClr>
            </a:fillRef>
            <a:effectRef idx="3">
              <a:schemeClr val="accent4">
                <a:hueOff val="3959962"/>
                <a:satOff val="-17521"/>
                <a:lumOff val="-294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7" name="Rectangle : coins arrondis 4">
              <a:extLst>
                <a:ext uri="{FF2B5EF4-FFF2-40B4-BE49-F238E27FC236}">
                  <a16:creationId xmlns:a16="http://schemas.microsoft.com/office/drawing/2014/main" id="{AC41CD35-F141-A25E-C71C-C2172D59B62E}"/>
                </a:ext>
              </a:extLst>
            </p:cNvPr>
            <p:cNvSpPr txBox="1"/>
            <p:nvPr/>
          </p:nvSpPr>
          <p:spPr>
            <a:xfrm>
              <a:off x="828601" y="3569406"/>
              <a:ext cx="6470796" cy="507901"/>
            </a:xfrm>
            <a:prstGeom prst="rect">
              <a:avLst/>
            </a:prstGeom>
            <a:grpFill/>
            <a:ln>
              <a:solidFill>
                <a:srgbClr val="114F6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 err="1">
                  <a:latin typeface="Montserrat" pitchFamily="2" charset="77"/>
                </a:rPr>
                <a:t>Technology</a:t>
              </a:r>
              <a:r>
                <a:rPr lang="fr-FR" sz="2000" kern="1200" dirty="0">
                  <a:latin typeface="Montserrat" pitchFamily="2" charset="77"/>
                </a:rPr>
                <a:t> Transfer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03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 descr="Une image contenant Équipement de laboratoire, Équipement médical, Chimie, intérieur&#10;&#10;Le contenu généré par l’IA peut être incorrect.">
            <a:extLst>
              <a:ext uri="{FF2B5EF4-FFF2-40B4-BE49-F238E27FC236}">
                <a16:creationId xmlns:a16="http://schemas.microsoft.com/office/drawing/2014/main" id="{6D44E299-2FD4-D7DA-1358-C7BB552A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199982" y="1445987"/>
            <a:ext cx="11792036" cy="4636092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graphicFrame>
        <p:nvGraphicFramePr>
          <p:cNvPr id="80" name="Diagram 116">
            <a:extLst>
              <a:ext uri="{FF2B5EF4-FFF2-40B4-BE49-F238E27FC236}">
                <a16:creationId xmlns:a16="http://schemas.microsoft.com/office/drawing/2014/main" id="{7E957DB1-0394-98DD-5E61-126B1AED8C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282159"/>
              </p:ext>
            </p:extLst>
          </p:nvPr>
        </p:nvGraphicFramePr>
        <p:xfrm>
          <a:off x="1654713" y="1016455"/>
          <a:ext cx="7881902" cy="5494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6" name="ZoneTexte 85">
            <a:extLst>
              <a:ext uri="{FF2B5EF4-FFF2-40B4-BE49-F238E27FC236}">
                <a16:creationId xmlns:a16="http://schemas.microsoft.com/office/drawing/2014/main" id="{B8EFDF76-0321-8F25-50C9-000B7B891F62}"/>
              </a:ext>
            </a:extLst>
          </p:cNvPr>
          <p:cNvSpPr txBox="1"/>
          <p:nvPr/>
        </p:nvSpPr>
        <p:spPr>
          <a:xfrm>
            <a:off x="3097733" y="1445987"/>
            <a:ext cx="2750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600" dirty="0">
                <a:solidFill>
                  <a:srgbClr val="002060"/>
                </a:solidFill>
              </a:rPr>
              <a:t>Gap </a:t>
            </a:r>
            <a:r>
              <a:rPr lang="fr-FR" sz="3600" dirty="0" err="1">
                <a:solidFill>
                  <a:srgbClr val="002060"/>
                </a:solidFill>
              </a:rPr>
              <a:t>analysis</a:t>
            </a:r>
            <a:endParaRPr lang="fr-F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6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4CEF-70B1-5441-6B27-2C55D81C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nd holding a child's hand&#10;&#10;AI-generated content may be incorrect.">
            <a:extLst>
              <a:ext uri="{FF2B5EF4-FFF2-40B4-BE49-F238E27FC236}">
                <a16:creationId xmlns:a16="http://schemas.microsoft.com/office/drawing/2014/main" id="{CE6A3B4C-8D80-133E-2610-675AD631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8637" y="965476"/>
            <a:ext cx="11134725" cy="5257800"/>
          </a:xfrm>
          <a:prstGeom prst="rect">
            <a:avLst/>
          </a:prstGeom>
        </p:spPr>
      </p:pic>
      <p:pic>
        <p:nvPicPr>
          <p:cNvPr id="6" name="Picture 5" descr="A purple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F983B20D-1791-830E-AA58-B96EE29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0" y="309263"/>
            <a:ext cx="2527459" cy="984409"/>
          </a:xfrm>
          <a:prstGeom prst="rect">
            <a:avLst/>
          </a:prstGeom>
        </p:spPr>
      </p:pic>
      <p:sp>
        <p:nvSpPr>
          <p:cNvPr id="2" name="TextBox 66">
            <a:extLst>
              <a:ext uri="{FF2B5EF4-FFF2-40B4-BE49-F238E27FC236}">
                <a16:creationId xmlns:a16="http://schemas.microsoft.com/office/drawing/2014/main" id="{5873AADE-EEE0-C3A3-D6FC-C82CC2CED58E}"/>
              </a:ext>
            </a:extLst>
          </p:cNvPr>
          <p:cNvSpPr txBox="1"/>
          <p:nvPr/>
        </p:nvSpPr>
        <p:spPr>
          <a:xfrm>
            <a:off x="975847" y="1251650"/>
            <a:ext cx="10240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002060"/>
                </a:solidFill>
                <a:latin typeface="Montserrat" pitchFamily="2" charset="77"/>
                <a:cs typeface="Gautami" panose="020B0502040204020203" pitchFamily="34" charset="0"/>
              </a:rPr>
              <a:t>Analytical</a:t>
            </a:r>
            <a:r>
              <a:rPr lang="fr-FR" sz="3600" dirty="0">
                <a:solidFill>
                  <a:srgbClr val="002060"/>
                </a:solidFill>
                <a:latin typeface="Montserrat" pitchFamily="2" charset="77"/>
                <a:cs typeface="Gautami" panose="020B0502040204020203" pitchFamily="34" charset="0"/>
              </a:rPr>
              <a:t> validation and personnel training</a:t>
            </a:r>
          </a:p>
        </p:txBody>
      </p:sp>
      <p:sp>
        <p:nvSpPr>
          <p:cNvPr id="3" name="TextBox 82">
            <a:extLst>
              <a:ext uri="{FF2B5EF4-FFF2-40B4-BE49-F238E27FC236}">
                <a16:creationId xmlns:a16="http://schemas.microsoft.com/office/drawing/2014/main" id="{8CC234CF-5B3B-2AED-93BA-E435944C4333}"/>
              </a:ext>
            </a:extLst>
          </p:cNvPr>
          <p:cNvSpPr txBox="1"/>
          <p:nvPr/>
        </p:nvSpPr>
        <p:spPr>
          <a:xfrm>
            <a:off x="320923" y="2390941"/>
            <a:ext cx="77377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pH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measurement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Montserrat" pitchFamily="2" charset="77"/>
              </a:rPr>
              <a:t>Chemical purity, Radiochemical Purity, Radiochemical identification by HPLC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Radiochemical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Montserrat" pitchFamily="2" charset="77"/>
              </a:rPr>
              <a:t>Purity</a:t>
            </a:r>
            <a:r>
              <a:rPr lang="fr-FR" sz="2000" dirty="0">
                <a:solidFill>
                  <a:srgbClr val="002060"/>
                </a:solidFill>
                <a:latin typeface="Montserrat" pitchFamily="2" charset="77"/>
              </a:rPr>
              <a:t> by TLC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Montserrat" pitchFamily="2" charset="77"/>
              </a:rPr>
              <a:t>Chemical purity by spot test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Montserrat" pitchFamily="2" charset="77"/>
              </a:rPr>
              <a:t>Residual solvents and Ethanol content by GC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063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Montserrat" pitchFamily="2" charset="77"/>
              </a:rPr>
              <a:t>Endotoxins</a:t>
            </a:r>
            <a:endParaRPr lang="fr-FR" sz="2000" dirty="0">
              <a:solidFill>
                <a:srgbClr val="002060"/>
              </a:solidFill>
              <a:latin typeface="Montserrat" pitchFamily="2" charset="77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676D8348-A9D3-2DB0-781C-031BE8DD9066}"/>
              </a:ext>
            </a:extLst>
          </p:cNvPr>
          <p:cNvGrpSpPr>
            <a:grpSpLocks noChangeAspect="1"/>
          </p:cNvGrpSpPr>
          <p:nvPr/>
        </p:nvGrpSpPr>
        <p:grpSpPr>
          <a:xfrm>
            <a:off x="8792312" y="2139409"/>
            <a:ext cx="2921294" cy="4195794"/>
            <a:chOff x="1359572" y="13935671"/>
            <a:chExt cx="7498800" cy="1077036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0FDEA52E-95B4-B302-9DDB-41D871A84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33" r="4405"/>
            <a:stretch/>
          </p:blipFill>
          <p:spPr>
            <a:xfrm>
              <a:off x="1359696" y="13935671"/>
              <a:ext cx="7498553" cy="6018243"/>
            </a:xfrm>
            <a:prstGeom prst="rect">
              <a:avLst/>
            </a:prstGeom>
          </p:spPr>
        </p:pic>
        <p:pic>
          <p:nvPicPr>
            <p:cNvPr id="9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9381B1D-79E9-5AE5-07FA-842C8FA61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" b="54500"/>
            <a:stretch/>
          </p:blipFill>
          <p:spPr>
            <a:xfrm>
              <a:off x="1359572" y="19949837"/>
              <a:ext cx="7498800" cy="2357518"/>
            </a:xfrm>
            <a:prstGeom prst="rect">
              <a:avLst/>
            </a:prstGeom>
          </p:spPr>
        </p:pic>
        <p:pic>
          <p:nvPicPr>
            <p:cNvPr id="10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B70EFC7-CF2A-0C8A-CDFA-1FB25177E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" t="1742" r="854" b="55453"/>
            <a:stretch/>
          </p:blipFill>
          <p:spPr>
            <a:xfrm>
              <a:off x="1501140" y="22457511"/>
              <a:ext cx="7292340" cy="2248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370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5a3543-d862-4b2b-b737-0636ac239ad0" xsi:nil="true"/>
    <lcf76f155ced4ddcb4097134ff3c332f xmlns="593b174c-c8ff-41b1-b26e-349a271914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C972E5CA7F4846BB505EAF70FABAD7" ma:contentTypeVersion="14" ma:contentTypeDescription="Create a new document." ma:contentTypeScope="" ma:versionID="95484d9223cd5d54a9bd169b57f38466">
  <xsd:schema xmlns:xsd="http://www.w3.org/2001/XMLSchema" xmlns:xs="http://www.w3.org/2001/XMLSchema" xmlns:p="http://schemas.microsoft.com/office/2006/metadata/properties" xmlns:ns2="0a5a3543-d862-4b2b-b737-0636ac239ad0" xmlns:ns3="593b174c-c8ff-41b1-b26e-349a271914b2" targetNamespace="http://schemas.microsoft.com/office/2006/metadata/properties" ma:root="true" ma:fieldsID="e3504c8448898a7280fec01d7bd89a54" ns2:_="" ns3:_="">
    <xsd:import namespace="0a5a3543-d862-4b2b-b737-0636ac239ad0"/>
    <xsd:import namespace="593b174c-c8ff-41b1-b26e-349a271914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a3543-d862-4b2b-b737-0636ac239a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0104032-85f3-48d9-b6ed-38023444ecbb}" ma:internalName="TaxCatchAll" ma:showField="CatchAllData" ma:web="0a5a3543-d862-4b2b-b737-0636ac239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b174c-c8ff-41b1-b26e-349a271914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1379030-518b-49fe-8525-2c0c2ab3ad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843081-A1A4-408D-AA32-23F23460F9E4}">
  <ds:schemaRefs>
    <ds:schemaRef ds:uri="http://schemas.microsoft.com/office/2006/metadata/properties"/>
    <ds:schemaRef ds:uri="http://schemas.microsoft.com/office/infopath/2007/PartnerControls"/>
    <ds:schemaRef ds:uri="0a284795-7232-4810-8ce0-c41c2f7c3ebd"/>
    <ds:schemaRef ds:uri="95c9d779-f308-4958-a235-248637f11b9f"/>
    <ds:schemaRef ds:uri="0a5a3543-d862-4b2b-b737-0636ac239ad0"/>
    <ds:schemaRef ds:uri="593b174c-c8ff-41b1-b26e-349a271914b2"/>
  </ds:schemaRefs>
</ds:datastoreItem>
</file>

<file path=customXml/itemProps2.xml><?xml version="1.0" encoding="utf-8"?>
<ds:datastoreItem xmlns:ds="http://schemas.openxmlformats.org/officeDocument/2006/customXml" ds:itemID="{58F91273-0358-4AD0-BE26-ED64EDDC1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11E501-A47C-4BF9-AB7A-398A023EE356}"/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575</Words>
  <Application>Microsoft Office PowerPoint</Application>
  <PresentationFormat>Widescreen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Helvetica</vt:lpstr>
      <vt:lpstr>Montserrat</vt:lpstr>
      <vt:lpstr>Montserrat Bold</vt:lpstr>
      <vt:lpstr>Montserrat Regular</vt:lpstr>
      <vt:lpstr>Wingdings</vt:lpstr>
      <vt:lpstr>Tema di Office</vt:lpstr>
      <vt:lpstr>PROFETI: Trasferimento Tecnologico e Prima Rete per l’uso Oncologico della FET in Italia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 Maiarelli</dc:creator>
  <cp:lastModifiedBy>Anna Notaro</cp:lastModifiedBy>
  <cp:revision>13</cp:revision>
  <dcterms:created xsi:type="dcterms:W3CDTF">2024-09-06T16:42:42Z</dcterms:created>
  <dcterms:modified xsi:type="dcterms:W3CDTF">2026-03-12T17:21:45Z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0x010100E5C972E5CA7F4846BB505EAF70FABAD7</vt:lpwstr>
  </property>
</Properties>
</file>