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94714"/>
  </p:normalViewPr>
  <p:slideViewPr>
    <p:cSldViewPr snapToGrid="0" showGuides="1">
      <p:cViewPr>
        <p:scale>
          <a:sx n="100" d="100"/>
          <a:sy n="100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a Cassone" userId="0db1bf31-c0b1-450f-862e-6df6090334cf" providerId="ADAL" clId="{096D45F7-2AF9-4DB8-9AA6-CB4C58C4B330}"/>
    <pc:docChg chg="custSel addSld modSld">
      <pc:chgData name="Paola Cassone" userId="0db1bf31-c0b1-450f-862e-6df6090334cf" providerId="ADAL" clId="{096D45F7-2AF9-4DB8-9AA6-CB4C58C4B330}" dt="2024-09-09T09:17:49.958" v="8" actId="700"/>
      <pc:docMkLst>
        <pc:docMk/>
      </pc:docMkLst>
      <pc:sldChg chg="modSp mod chgLayout">
        <pc:chgData name="Paola Cassone" userId="0db1bf31-c0b1-450f-862e-6df6090334cf" providerId="ADAL" clId="{096D45F7-2AF9-4DB8-9AA6-CB4C58C4B330}" dt="2024-09-09T09:16:26.080" v="0" actId="700"/>
        <pc:sldMkLst>
          <pc:docMk/>
          <pc:sldMk cId="1241934170" sldId="257"/>
        </pc:sldMkLst>
        <pc:spChg chg="mod ord">
          <ac:chgData name="Paola Cassone" userId="0db1bf31-c0b1-450f-862e-6df6090334cf" providerId="ADAL" clId="{096D45F7-2AF9-4DB8-9AA6-CB4C58C4B330}" dt="2024-09-09T09:16:26.080" v="0" actId="700"/>
          <ac:spMkLst>
            <pc:docMk/>
            <pc:sldMk cId="1241934170" sldId="257"/>
            <ac:spMk id="2" creationId="{4602F001-E7B0-2FC2-C92E-86895AAD2E3F}"/>
          </ac:spMkLst>
        </pc:spChg>
        <pc:spChg chg="mod ord">
          <ac:chgData name="Paola Cassone" userId="0db1bf31-c0b1-450f-862e-6df6090334cf" providerId="ADAL" clId="{096D45F7-2AF9-4DB8-9AA6-CB4C58C4B330}" dt="2024-09-09T09:16:26.080" v="0" actId="700"/>
          <ac:spMkLst>
            <pc:docMk/>
            <pc:sldMk cId="1241934170" sldId="257"/>
            <ac:spMk id="4" creationId="{DED8132C-DFBF-3803-FB87-58F2D961B965}"/>
          </ac:spMkLst>
        </pc:spChg>
        <pc:picChg chg="mod ord">
          <ac:chgData name="Paola Cassone" userId="0db1bf31-c0b1-450f-862e-6df6090334cf" providerId="ADAL" clId="{096D45F7-2AF9-4DB8-9AA6-CB4C58C4B330}" dt="2024-09-09T09:16:26.080" v="0" actId="700"/>
          <ac:picMkLst>
            <pc:docMk/>
            <pc:sldMk cId="1241934170" sldId="257"/>
            <ac:picMk id="6" creationId="{FE5244F4-C666-F16D-4AB0-B58DEA60EFC0}"/>
          </ac:picMkLst>
        </pc:picChg>
      </pc:sldChg>
      <pc:sldChg chg="addSp delSp modSp new mod modClrScheme chgLayout">
        <pc:chgData name="Paola Cassone" userId="0db1bf31-c0b1-450f-862e-6df6090334cf" providerId="ADAL" clId="{096D45F7-2AF9-4DB8-9AA6-CB4C58C4B330}" dt="2024-09-09T09:17:49.958" v="8" actId="700"/>
        <pc:sldMkLst>
          <pc:docMk/>
          <pc:sldMk cId="2474710494" sldId="258"/>
        </pc:sldMkLst>
        <pc:spChg chg="del">
          <ac:chgData name="Paola Cassone" userId="0db1bf31-c0b1-450f-862e-6df6090334cf" providerId="ADAL" clId="{096D45F7-2AF9-4DB8-9AA6-CB4C58C4B330}" dt="2024-09-09T09:16:39.325" v="2" actId="700"/>
          <ac:spMkLst>
            <pc:docMk/>
            <pc:sldMk cId="2474710494" sldId="258"/>
            <ac:spMk id="2" creationId="{811713A7-46AC-3AFA-96BA-FD71EA44AF6D}"/>
          </ac:spMkLst>
        </pc:spChg>
        <pc:spChg chg="del">
          <ac:chgData name="Paola Cassone" userId="0db1bf31-c0b1-450f-862e-6df6090334cf" providerId="ADAL" clId="{096D45F7-2AF9-4DB8-9AA6-CB4C58C4B330}" dt="2024-09-09T09:16:39.325" v="2" actId="700"/>
          <ac:spMkLst>
            <pc:docMk/>
            <pc:sldMk cId="2474710494" sldId="258"/>
            <ac:spMk id="3" creationId="{01842FC6-81F6-1166-9143-29848E07117C}"/>
          </ac:spMkLst>
        </pc:spChg>
        <pc:spChg chg="del">
          <ac:chgData name="Paola Cassone" userId="0db1bf31-c0b1-450f-862e-6df6090334cf" providerId="ADAL" clId="{096D45F7-2AF9-4DB8-9AA6-CB4C58C4B330}" dt="2024-09-09T09:16:39.325" v="2" actId="700"/>
          <ac:spMkLst>
            <pc:docMk/>
            <pc:sldMk cId="2474710494" sldId="258"/>
            <ac:spMk id="4" creationId="{37664864-9A00-18C8-8D29-06F8F12C9399}"/>
          </ac:spMkLst>
        </pc:spChg>
        <pc:spChg chg="add del mod ord">
          <ac:chgData name="Paola Cassone" userId="0db1bf31-c0b1-450f-862e-6df6090334cf" providerId="ADAL" clId="{096D45F7-2AF9-4DB8-9AA6-CB4C58C4B330}" dt="2024-09-09T09:16:54.066" v="3" actId="700"/>
          <ac:spMkLst>
            <pc:docMk/>
            <pc:sldMk cId="2474710494" sldId="258"/>
            <ac:spMk id="5" creationId="{1CFAAF3B-780E-3A6F-4E6A-BB2CA548E084}"/>
          </ac:spMkLst>
        </pc:spChg>
        <pc:spChg chg="add del mod ord">
          <ac:chgData name="Paola Cassone" userId="0db1bf31-c0b1-450f-862e-6df6090334cf" providerId="ADAL" clId="{096D45F7-2AF9-4DB8-9AA6-CB4C58C4B330}" dt="2024-09-09T09:16:54.066" v="3" actId="700"/>
          <ac:spMkLst>
            <pc:docMk/>
            <pc:sldMk cId="2474710494" sldId="258"/>
            <ac:spMk id="6" creationId="{C6E1A814-4FC0-5EBC-1903-CC5BFE6C9B1C}"/>
          </ac:spMkLst>
        </pc:spChg>
        <pc:spChg chg="add del mod ord">
          <ac:chgData name="Paola Cassone" userId="0db1bf31-c0b1-450f-862e-6df6090334cf" providerId="ADAL" clId="{096D45F7-2AF9-4DB8-9AA6-CB4C58C4B330}" dt="2024-09-09T09:16:54.066" v="3" actId="700"/>
          <ac:spMkLst>
            <pc:docMk/>
            <pc:sldMk cId="2474710494" sldId="258"/>
            <ac:spMk id="7" creationId="{7572DDF7-ED36-F952-115D-15E77DB9DC4C}"/>
          </ac:spMkLst>
        </pc:spChg>
        <pc:spChg chg="add del mod ord">
          <ac:chgData name="Paola Cassone" userId="0db1bf31-c0b1-450f-862e-6df6090334cf" providerId="ADAL" clId="{096D45F7-2AF9-4DB8-9AA6-CB4C58C4B330}" dt="2024-09-09T09:16:58.195" v="4" actId="700"/>
          <ac:spMkLst>
            <pc:docMk/>
            <pc:sldMk cId="2474710494" sldId="258"/>
            <ac:spMk id="8" creationId="{E24B5FAA-AB3E-3A78-4C81-68DED8DE8BD5}"/>
          </ac:spMkLst>
        </pc:spChg>
        <pc:spChg chg="add del mod ord">
          <ac:chgData name="Paola Cassone" userId="0db1bf31-c0b1-450f-862e-6df6090334cf" providerId="ADAL" clId="{096D45F7-2AF9-4DB8-9AA6-CB4C58C4B330}" dt="2024-09-09T09:16:58.195" v="4" actId="700"/>
          <ac:spMkLst>
            <pc:docMk/>
            <pc:sldMk cId="2474710494" sldId="258"/>
            <ac:spMk id="9" creationId="{97ADC2A0-EA1D-B81E-318B-D5D4F92EAA81}"/>
          </ac:spMkLst>
        </pc:spChg>
        <pc:spChg chg="add del mod ord">
          <ac:chgData name="Paola Cassone" userId="0db1bf31-c0b1-450f-862e-6df6090334cf" providerId="ADAL" clId="{096D45F7-2AF9-4DB8-9AA6-CB4C58C4B330}" dt="2024-09-09T09:17:02.982" v="5" actId="700"/>
          <ac:spMkLst>
            <pc:docMk/>
            <pc:sldMk cId="2474710494" sldId="258"/>
            <ac:spMk id="10" creationId="{8995AA02-D7E8-85E7-7962-57BA74363773}"/>
          </ac:spMkLst>
        </pc:spChg>
        <pc:spChg chg="add del mod ord">
          <ac:chgData name="Paola Cassone" userId="0db1bf31-c0b1-450f-862e-6df6090334cf" providerId="ADAL" clId="{096D45F7-2AF9-4DB8-9AA6-CB4C58C4B330}" dt="2024-09-09T09:17:02.982" v="5" actId="700"/>
          <ac:spMkLst>
            <pc:docMk/>
            <pc:sldMk cId="2474710494" sldId="258"/>
            <ac:spMk id="11" creationId="{A76D9C18-D027-84D4-0C6B-F871A537A186}"/>
          </ac:spMkLst>
        </pc:spChg>
        <pc:spChg chg="add del mod ord">
          <ac:chgData name="Paola Cassone" userId="0db1bf31-c0b1-450f-862e-6df6090334cf" providerId="ADAL" clId="{096D45F7-2AF9-4DB8-9AA6-CB4C58C4B330}" dt="2024-09-09T09:17:02.982" v="5" actId="700"/>
          <ac:spMkLst>
            <pc:docMk/>
            <pc:sldMk cId="2474710494" sldId="258"/>
            <ac:spMk id="12" creationId="{30300934-45BE-0638-51CE-4D786B021611}"/>
          </ac:spMkLst>
        </pc:spChg>
        <pc:spChg chg="add del mod ord">
          <ac:chgData name="Paola Cassone" userId="0db1bf31-c0b1-450f-862e-6df6090334cf" providerId="ADAL" clId="{096D45F7-2AF9-4DB8-9AA6-CB4C58C4B330}" dt="2024-09-09T09:17:07.326" v="6" actId="700"/>
          <ac:spMkLst>
            <pc:docMk/>
            <pc:sldMk cId="2474710494" sldId="258"/>
            <ac:spMk id="13" creationId="{91055A54-998F-E7D5-9474-823F54483BB0}"/>
          </ac:spMkLst>
        </pc:spChg>
        <pc:spChg chg="add del mod ord">
          <ac:chgData name="Paola Cassone" userId="0db1bf31-c0b1-450f-862e-6df6090334cf" providerId="ADAL" clId="{096D45F7-2AF9-4DB8-9AA6-CB4C58C4B330}" dt="2024-09-09T09:17:07.326" v="6" actId="700"/>
          <ac:spMkLst>
            <pc:docMk/>
            <pc:sldMk cId="2474710494" sldId="258"/>
            <ac:spMk id="14" creationId="{D23D94CE-1B36-7BE7-D90A-8BC9BA586D2E}"/>
          </ac:spMkLst>
        </pc:spChg>
        <pc:spChg chg="add del mod ord">
          <ac:chgData name="Paola Cassone" userId="0db1bf31-c0b1-450f-862e-6df6090334cf" providerId="ADAL" clId="{096D45F7-2AF9-4DB8-9AA6-CB4C58C4B330}" dt="2024-09-09T09:17:11.553" v="7" actId="700"/>
          <ac:spMkLst>
            <pc:docMk/>
            <pc:sldMk cId="2474710494" sldId="258"/>
            <ac:spMk id="15" creationId="{E45DB0F0-F340-2E76-74EE-91AD3915F70E}"/>
          </ac:spMkLst>
        </pc:spChg>
        <pc:spChg chg="add del mod ord">
          <ac:chgData name="Paola Cassone" userId="0db1bf31-c0b1-450f-862e-6df6090334cf" providerId="ADAL" clId="{096D45F7-2AF9-4DB8-9AA6-CB4C58C4B330}" dt="2024-09-09T09:17:49.958" v="8" actId="700"/>
          <ac:spMkLst>
            <pc:docMk/>
            <pc:sldMk cId="2474710494" sldId="258"/>
            <ac:spMk id="16" creationId="{ED8473D8-CDF5-214A-078E-26037A8CC61B}"/>
          </ac:spMkLst>
        </pc:spChg>
        <pc:spChg chg="add del mod ord">
          <ac:chgData name="Paola Cassone" userId="0db1bf31-c0b1-450f-862e-6df6090334cf" providerId="ADAL" clId="{096D45F7-2AF9-4DB8-9AA6-CB4C58C4B330}" dt="2024-09-09T09:17:49.958" v="8" actId="700"/>
          <ac:spMkLst>
            <pc:docMk/>
            <pc:sldMk cId="2474710494" sldId="258"/>
            <ac:spMk id="17" creationId="{32CA9CA5-B839-CB1B-E585-6DCE93256B25}"/>
          </ac:spMkLst>
        </pc:spChg>
        <pc:spChg chg="add mod ord">
          <ac:chgData name="Paola Cassone" userId="0db1bf31-c0b1-450f-862e-6df6090334cf" providerId="ADAL" clId="{096D45F7-2AF9-4DB8-9AA6-CB4C58C4B330}" dt="2024-09-09T09:17:49.958" v="8" actId="700"/>
          <ac:spMkLst>
            <pc:docMk/>
            <pc:sldMk cId="2474710494" sldId="258"/>
            <ac:spMk id="18" creationId="{9EADF661-B8B2-F5A1-6BC6-4C287BEA13DE}"/>
          </ac:spMkLst>
        </pc:spChg>
        <pc:spChg chg="add mod ord">
          <ac:chgData name="Paola Cassone" userId="0db1bf31-c0b1-450f-862e-6df6090334cf" providerId="ADAL" clId="{096D45F7-2AF9-4DB8-9AA6-CB4C58C4B330}" dt="2024-09-09T09:17:49.958" v="8" actId="700"/>
          <ac:spMkLst>
            <pc:docMk/>
            <pc:sldMk cId="2474710494" sldId="258"/>
            <ac:spMk id="19" creationId="{E7FA35C2-A3CF-7922-9D5A-EDC82B86931D}"/>
          </ac:spMkLst>
        </pc:spChg>
        <pc:spChg chg="add mod ord">
          <ac:chgData name="Paola Cassone" userId="0db1bf31-c0b1-450f-862e-6df6090334cf" providerId="ADAL" clId="{096D45F7-2AF9-4DB8-9AA6-CB4C58C4B330}" dt="2024-09-09T09:17:49.958" v="8" actId="700"/>
          <ac:spMkLst>
            <pc:docMk/>
            <pc:sldMk cId="2474710494" sldId="258"/>
            <ac:spMk id="20" creationId="{9968697D-FA88-B15F-FEF0-32A846232B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A2D1F-6574-B14E-9A69-8A872FF8BF9C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C220F-96FE-6640-9283-0477857DD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2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ertura con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Elementi grafici, grafica, Carattere, schermata&#10;&#10;Descrizione generata automaticamente">
            <a:extLst>
              <a:ext uri="{FF2B5EF4-FFF2-40B4-BE49-F238E27FC236}">
                <a16:creationId xmlns:a16="http://schemas.microsoft.com/office/drawing/2014/main" id="{15E64B43-8584-B596-44E0-E0B12B3A5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34928" y="1506507"/>
            <a:ext cx="2852660" cy="2222297"/>
          </a:xfrm>
          <a:prstGeom prst="rect">
            <a:avLst/>
          </a:prstGeom>
        </p:spPr>
      </p:pic>
      <p:sp>
        <p:nvSpPr>
          <p:cNvPr id="6" name="Segnaposto testo 4">
            <a:extLst>
              <a:ext uri="{FF2B5EF4-FFF2-40B4-BE49-F238E27FC236}">
                <a16:creationId xmlns:a16="http://schemas.microsoft.com/office/drawing/2014/main" id="{DEAA5893-47A2-BA7E-D6EA-1618D63CC7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62438" y="3944938"/>
            <a:ext cx="3708400" cy="7826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3C64A5"/>
                </a:solidFill>
              </a:defRPr>
            </a:lvl1pPr>
            <a:lvl2pPr marL="457200" indent="0" algn="ctr">
              <a:buNone/>
              <a:defRPr sz="2000">
                <a:solidFill>
                  <a:srgbClr val="3C64A5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TITOLO EVENTO</a:t>
            </a:r>
          </a:p>
          <a:p>
            <a:pPr lvl="1"/>
            <a:r>
              <a:rPr lang="it-IT" dirty="0"/>
              <a:t>Sottotitolo evento e altre info</a:t>
            </a:r>
          </a:p>
        </p:txBody>
      </p:sp>
    </p:spTree>
    <p:extLst>
      <p:ext uri="{BB962C8B-B14F-4D97-AF65-F5344CB8AC3E}">
        <p14:creationId xmlns:p14="http://schemas.microsoft.com/office/powerpoint/2010/main" val="242941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ertura con titolo +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5">
            <a:extLst>
              <a:ext uri="{FF2B5EF4-FFF2-40B4-BE49-F238E27FC236}">
                <a16:creationId xmlns:a16="http://schemas.microsoft.com/office/drawing/2014/main" id="{7EB2DB64-FEF9-A645-7A83-582ADD6A79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676" y="1423219"/>
            <a:ext cx="5956201" cy="4249174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testo 4">
            <a:extLst>
              <a:ext uri="{FF2B5EF4-FFF2-40B4-BE49-F238E27FC236}">
                <a16:creationId xmlns:a16="http://schemas.microsoft.com/office/drawing/2014/main" id="{9A300E79-3191-6F47-909C-3A76EA5C6F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93114" y="3735772"/>
            <a:ext cx="3708400" cy="7826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3C64A5"/>
                </a:solidFill>
              </a:defRPr>
            </a:lvl1pPr>
            <a:lvl2pPr marL="457200" indent="0" algn="l">
              <a:buNone/>
              <a:defRPr sz="2000">
                <a:solidFill>
                  <a:srgbClr val="3C64A5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TITOLO EVENTO</a:t>
            </a:r>
          </a:p>
          <a:p>
            <a:pPr lvl="1"/>
            <a:r>
              <a:rPr lang="it-IT" dirty="0"/>
              <a:t>Sottotitolo evento e altre info</a:t>
            </a:r>
          </a:p>
        </p:txBody>
      </p:sp>
      <p:pic>
        <p:nvPicPr>
          <p:cNvPr id="9" name="Immagine 8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B9B57420-B5F3-7DC5-2D70-846879573E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090" y="2303718"/>
            <a:ext cx="3589660" cy="101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4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96E4223B-83FE-0E33-6321-B0CC09E84F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9144" y="2916821"/>
            <a:ext cx="4641449" cy="1180617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C64A5"/>
                </a:solidFill>
                <a:latin typeface="Montserrat" pitchFamily="2" charset="77"/>
              </a:defRPr>
            </a:lvl1pPr>
          </a:lstStyle>
          <a:p>
            <a:r>
              <a:rPr lang="it-IT" dirty="0"/>
              <a:t>FARE CLIC PER MODIFICARE LO STILE</a:t>
            </a:r>
          </a:p>
        </p:txBody>
      </p:sp>
      <p:sp>
        <p:nvSpPr>
          <p:cNvPr id="4" name="Segnaposto immagine 5">
            <a:extLst>
              <a:ext uri="{FF2B5EF4-FFF2-40B4-BE49-F238E27FC236}">
                <a16:creationId xmlns:a16="http://schemas.microsoft.com/office/drawing/2014/main" id="{8B874E0F-2D6E-C7D6-7B7E-49AB9AEAAC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9676" y="1944688"/>
            <a:ext cx="5475087" cy="3668712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testo 7">
            <a:extLst>
              <a:ext uri="{FF2B5EF4-FFF2-40B4-BE49-F238E27FC236}">
                <a16:creationId xmlns:a16="http://schemas.microsoft.com/office/drawing/2014/main" id="{F57DBE64-5D82-DEA0-8B6A-FF4D7D2A17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1463" y="4121150"/>
            <a:ext cx="4618037" cy="14811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solidFill>
                  <a:srgbClr val="3C64A5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</p:spTree>
    <p:extLst>
      <p:ext uri="{BB962C8B-B14F-4D97-AF65-F5344CB8AC3E}">
        <p14:creationId xmlns:p14="http://schemas.microsoft.com/office/powerpoint/2010/main" val="163128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testo 16">
            <a:extLst>
              <a:ext uri="{FF2B5EF4-FFF2-40B4-BE49-F238E27FC236}">
                <a16:creationId xmlns:a16="http://schemas.microsoft.com/office/drawing/2014/main" id="{D3EE00E3-BBF0-2C7E-649B-09F019DC58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3"/>
            <a:ext cx="4495800" cy="366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solidFill>
                  <a:srgbClr val="3C64A5"/>
                </a:solidFill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4" name="Segnaposto immagine 5">
            <a:extLst>
              <a:ext uri="{FF2B5EF4-FFF2-40B4-BE49-F238E27FC236}">
                <a16:creationId xmlns:a16="http://schemas.microsoft.com/office/drawing/2014/main" id="{6AA026AF-5F0C-7506-31A2-F9AB83150F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9676" y="1944688"/>
            <a:ext cx="5475087" cy="3668712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6393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21" userDrawn="1">
          <p15:clr>
            <a:srgbClr val="FBAE40"/>
          </p15:clr>
        </p15:guide>
        <p15:guide id="2" pos="420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testo +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>
            <a:extLst>
              <a:ext uri="{FF2B5EF4-FFF2-40B4-BE49-F238E27FC236}">
                <a16:creationId xmlns:a16="http://schemas.microsoft.com/office/drawing/2014/main" id="{68070E09-71D4-3103-FEF4-D5ECD75439AE}"/>
              </a:ext>
            </a:extLst>
          </p:cNvPr>
          <p:cNvSpPr/>
          <p:nvPr userDrawn="1"/>
        </p:nvSpPr>
        <p:spPr>
          <a:xfrm flipV="1">
            <a:off x="6215605" y="6549079"/>
            <a:ext cx="490628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26B64E-CEF7-C12A-E394-562F45C8A6DD}"/>
              </a:ext>
            </a:extLst>
          </p:cNvPr>
          <p:cNvSpPr txBox="1"/>
          <p:nvPr userDrawn="1"/>
        </p:nvSpPr>
        <p:spPr>
          <a:xfrm>
            <a:off x="11093820" y="6427694"/>
            <a:ext cx="423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9" name="Connettore 1 6">
            <a:extLst>
              <a:ext uri="{FF2B5EF4-FFF2-40B4-BE49-F238E27FC236}">
                <a16:creationId xmlns:a16="http://schemas.microsoft.com/office/drawing/2014/main" id="{25C640DB-CA20-1168-E041-FD09D731ACA4}"/>
              </a:ext>
            </a:extLst>
          </p:cNvPr>
          <p:cNvSpPr/>
          <p:nvPr userDrawn="1"/>
        </p:nvSpPr>
        <p:spPr>
          <a:xfrm flipV="1">
            <a:off x="11496261" y="6548637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0" name="Segnaposto testo 16">
            <a:extLst>
              <a:ext uri="{FF2B5EF4-FFF2-40B4-BE49-F238E27FC236}">
                <a16:creationId xmlns:a16="http://schemas.microsoft.com/office/drawing/2014/main" id="{7A91E861-9217-8BC3-97F7-38E25E84D8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4"/>
            <a:ext cx="4495800" cy="963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1" name="Segnaposto immagine 19">
            <a:extLst>
              <a:ext uri="{FF2B5EF4-FFF2-40B4-BE49-F238E27FC236}">
                <a16:creationId xmlns:a16="http://schemas.microsoft.com/office/drawing/2014/main" id="{5E129286-0000-D02C-893B-2EE3333E52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5188" y="1947863"/>
            <a:ext cx="5326890" cy="36417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13" name="Segnaposto tabella 12">
            <a:extLst>
              <a:ext uri="{FF2B5EF4-FFF2-40B4-BE49-F238E27FC236}">
                <a16:creationId xmlns:a16="http://schemas.microsoft.com/office/drawing/2014/main" id="{2F6123B1-2713-7A17-70DA-437E2FC40D75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7235825" y="2992438"/>
            <a:ext cx="4492625" cy="2622550"/>
          </a:xfrm>
          <a:prstGeom prst="rect">
            <a:avLst/>
          </a:prstGeom>
          <a:ln w="12700">
            <a:solidFill>
              <a:srgbClr val="3C64A5"/>
            </a:solidFill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47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>
            <a:extLst>
              <a:ext uri="{FF2B5EF4-FFF2-40B4-BE49-F238E27FC236}">
                <a16:creationId xmlns:a16="http://schemas.microsoft.com/office/drawing/2014/main" id="{E4684ABC-A4B5-B84D-ACED-0FBC1EF64B22}"/>
              </a:ext>
            </a:extLst>
          </p:cNvPr>
          <p:cNvSpPr/>
          <p:nvPr userDrawn="1"/>
        </p:nvSpPr>
        <p:spPr>
          <a:xfrm flipV="1">
            <a:off x="6215605" y="6549079"/>
            <a:ext cx="4906282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09D3E24-77C3-B6B6-CC8C-8F6DB8A56D89}"/>
              </a:ext>
            </a:extLst>
          </p:cNvPr>
          <p:cNvSpPr txBox="1"/>
          <p:nvPr userDrawn="1"/>
        </p:nvSpPr>
        <p:spPr>
          <a:xfrm>
            <a:off x="11093820" y="6427694"/>
            <a:ext cx="423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sp>
        <p:nvSpPr>
          <p:cNvPr id="9" name="Connettore 1 6">
            <a:extLst>
              <a:ext uri="{FF2B5EF4-FFF2-40B4-BE49-F238E27FC236}">
                <a16:creationId xmlns:a16="http://schemas.microsoft.com/office/drawing/2014/main" id="{21DEC7FA-FD92-1D96-7051-6383CDC9356B}"/>
              </a:ext>
            </a:extLst>
          </p:cNvPr>
          <p:cNvSpPr/>
          <p:nvPr userDrawn="1"/>
        </p:nvSpPr>
        <p:spPr>
          <a:xfrm flipV="1">
            <a:off x="11496261" y="6548637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0" name="Segnaposto testo 16">
            <a:extLst>
              <a:ext uri="{FF2B5EF4-FFF2-40B4-BE49-F238E27FC236}">
                <a16:creationId xmlns:a16="http://schemas.microsoft.com/office/drawing/2014/main" id="{CDD22886-FBA7-EA59-3494-F7C6BD8B7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12013" y="1928814"/>
            <a:ext cx="4495800" cy="37166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3C64A5"/>
                </a:solidFill>
                <a:latin typeface="Montserrat" pitchFamily="2" charset="77"/>
              </a:defRPr>
            </a:lvl1pPr>
            <a:lvl2pPr marL="457200" indent="0">
              <a:buNone/>
              <a:defRPr sz="1800">
                <a:latin typeface="Montserrat" pitchFamily="2" charset="77"/>
              </a:defRPr>
            </a:lvl2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12" name="Segnaposto tabella 12">
            <a:extLst>
              <a:ext uri="{FF2B5EF4-FFF2-40B4-BE49-F238E27FC236}">
                <a16:creationId xmlns:a16="http://schemas.microsoft.com/office/drawing/2014/main" id="{E9A1B941-C501-B3C7-21C9-A1213A31507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904461" y="1948070"/>
            <a:ext cx="4949687" cy="3696736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98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>
            <a:extLst>
              <a:ext uri="{FF2B5EF4-FFF2-40B4-BE49-F238E27FC236}">
                <a16:creationId xmlns:a16="http://schemas.microsoft.com/office/drawing/2014/main" id="{8B793099-D548-E969-18D0-0AAD3B1C825F}"/>
              </a:ext>
            </a:extLst>
          </p:cNvPr>
          <p:cNvSpPr/>
          <p:nvPr userDrawn="1"/>
        </p:nvSpPr>
        <p:spPr>
          <a:xfrm flipV="1">
            <a:off x="4715123" y="6549079"/>
            <a:ext cx="6420963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CasellaDiTesto 8">
            <a:extLst>
              <a:ext uri="{FF2B5EF4-FFF2-40B4-BE49-F238E27FC236}">
                <a16:creationId xmlns:a16="http://schemas.microsoft.com/office/drawing/2014/main" id="{957EFD13-88C7-F7F3-A909-D3238BAB0369}"/>
              </a:ext>
            </a:extLst>
          </p:cNvPr>
          <p:cNvSpPr txBox="1"/>
          <p:nvPr userDrawn="1"/>
        </p:nvSpPr>
        <p:spPr>
          <a:xfrm>
            <a:off x="839618" y="6375811"/>
            <a:ext cx="547983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1800" b="1" dirty="0">
                <a:solidFill>
                  <a:srgbClr val="3C64A5"/>
                </a:solidFill>
              </a:rPr>
              <a:t>THE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 TUSCANY HEALTH ECOS</a:t>
            </a:r>
            <a:r>
              <a:rPr lang="it-IT"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Y</a:t>
            </a:r>
            <a:r>
              <a:rPr dirty="0">
                <a:solidFill>
                  <a:srgbClr val="3C64A5"/>
                </a:solidFill>
                <a:latin typeface="Montserrat Regular"/>
                <a:ea typeface="Montserrat Regular"/>
                <a:cs typeface="Montserrat Regular"/>
                <a:sym typeface="Montserrat Regular"/>
              </a:rPr>
              <a:t>STEM</a:t>
            </a:r>
          </a:p>
        </p:txBody>
      </p:sp>
      <p:sp>
        <p:nvSpPr>
          <p:cNvPr id="15" name="Connettore 1 6">
            <a:extLst>
              <a:ext uri="{FF2B5EF4-FFF2-40B4-BE49-F238E27FC236}">
                <a16:creationId xmlns:a16="http://schemas.microsoft.com/office/drawing/2014/main" id="{733E2699-63F6-04F7-6895-57AAD2F3D89A}"/>
              </a:ext>
            </a:extLst>
          </p:cNvPr>
          <p:cNvSpPr/>
          <p:nvPr userDrawn="1"/>
        </p:nvSpPr>
        <p:spPr>
          <a:xfrm flipV="1">
            <a:off x="0" y="6558576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7" name="Connettore 1 6">
            <a:extLst>
              <a:ext uri="{FF2B5EF4-FFF2-40B4-BE49-F238E27FC236}">
                <a16:creationId xmlns:a16="http://schemas.microsoft.com/office/drawing/2014/main" id="{4B7EBC58-F4C5-FEE7-9813-4786D8397F0B}"/>
              </a:ext>
            </a:extLst>
          </p:cNvPr>
          <p:cNvSpPr/>
          <p:nvPr userDrawn="1"/>
        </p:nvSpPr>
        <p:spPr>
          <a:xfrm flipV="1">
            <a:off x="11502189" y="6552226"/>
            <a:ext cx="689811" cy="0"/>
          </a:xfrm>
          <a:prstGeom prst="line">
            <a:avLst/>
          </a:prstGeom>
          <a:ln>
            <a:solidFill>
              <a:srgbClr val="3C64A5"/>
            </a:solidFill>
            <a:miter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72B8879-B0B0-8357-7CF4-AB22F95A047B}"/>
              </a:ext>
            </a:extLst>
          </p:cNvPr>
          <p:cNvSpPr txBox="1"/>
          <p:nvPr userDrawn="1"/>
        </p:nvSpPr>
        <p:spPr>
          <a:xfrm>
            <a:off x="11093820" y="6427694"/>
            <a:ext cx="423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D9C48075-744E-1A4C-BA74-3277BD946826}" type="slidenum">
              <a:rPr lang="it-IT" sz="1000" smtClean="0">
                <a:solidFill>
                  <a:srgbClr val="3C64A5"/>
                </a:solidFill>
                <a:latin typeface="Helvetica" pitchFamily="2" charset="0"/>
              </a:rPr>
              <a:pPr algn="ctr"/>
              <a:t>‹N›</a:t>
            </a:fld>
            <a:endParaRPr lang="it-IT" sz="1000" dirty="0">
              <a:solidFill>
                <a:srgbClr val="3C64A5"/>
              </a:solidFill>
              <a:latin typeface="Helvetica" pitchFamily="2" charset="0"/>
            </a:endParaRPr>
          </a:p>
        </p:txBody>
      </p:sp>
      <p:pic>
        <p:nvPicPr>
          <p:cNvPr id="8" name="Immagine 7" descr="Immagine che contiene schermata, grafica, Elementi grafici, pixel&#10;&#10;Descrizione generata automaticamente">
            <a:extLst>
              <a:ext uri="{FF2B5EF4-FFF2-40B4-BE49-F238E27FC236}">
                <a16:creationId xmlns:a16="http://schemas.microsoft.com/office/drawing/2014/main" id="{FD1857EB-2E52-C5CA-F886-39B032F6E1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509" y="228598"/>
            <a:ext cx="1618976" cy="508821"/>
          </a:xfrm>
          <a:prstGeom prst="rect">
            <a:avLst/>
          </a:prstGeom>
        </p:spPr>
      </p:pic>
      <p:pic>
        <p:nvPicPr>
          <p:cNvPr id="9" name="Immagine 8" descr="Immagine che contiene Elementi grafici, Carattere, grafica, schermata&#10;&#10;Descrizione generata automaticamente">
            <a:extLst>
              <a:ext uri="{FF2B5EF4-FFF2-40B4-BE49-F238E27FC236}">
                <a16:creationId xmlns:a16="http://schemas.microsoft.com/office/drawing/2014/main" id="{E0839A3E-D0EF-F5BC-C145-002040DA16E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904" y="220508"/>
            <a:ext cx="1747684" cy="496502"/>
          </a:xfrm>
          <a:prstGeom prst="rect">
            <a:avLst/>
          </a:prstGeom>
        </p:spPr>
      </p:pic>
      <p:pic>
        <p:nvPicPr>
          <p:cNvPr id="10" name="Immagine 9" descr="Immagine che contiene schermata, Carattere, Blu elettrico, Blu intenso&#10;&#10;Descrizione generata automaticamente">
            <a:extLst>
              <a:ext uri="{FF2B5EF4-FFF2-40B4-BE49-F238E27FC236}">
                <a16:creationId xmlns:a16="http://schemas.microsoft.com/office/drawing/2014/main" id="{A0698171-CC6C-796E-82F5-7D957222B23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609" y="234869"/>
            <a:ext cx="1835653" cy="473054"/>
          </a:xfrm>
          <a:prstGeom prst="rect">
            <a:avLst/>
          </a:prstGeom>
        </p:spPr>
      </p:pic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CA4317FE-9017-6963-90DC-861B0F4EB81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453266" y="291475"/>
            <a:ext cx="1311640" cy="39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1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1" r:id="rId3"/>
    <p:sldLayoutId id="2147483650" r:id="rId4"/>
    <p:sldLayoutId id="2147483652" r:id="rId5"/>
    <p:sldLayoutId id="214748365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2F001-E7B0-2FC2-C92E-86895AAD2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SLIDE</a:t>
            </a:r>
            <a:br>
              <a:rPr lang="it-IT" dirty="0"/>
            </a:br>
            <a:r>
              <a:rPr lang="it-IT" dirty="0"/>
              <a:t>CON IMMAGINE </a:t>
            </a:r>
          </a:p>
        </p:txBody>
      </p:sp>
      <p:pic>
        <p:nvPicPr>
          <p:cNvPr id="6" name="Segnaposto immagine 5" descr="Immagine che contiene Attrezzatura da laboratorio, Materiale trasparente, chimica, interno&#10;&#10;Descrizione generata automaticamente">
            <a:extLst>
              <a:ext uri="{FF2B5EF4-FFF2-40B4-BE49-F238E27FC236}">
                <a16:creationId xmlns:a16="http://schemas.microsoft.com/office/drawing/2014/main" id="{FE5244F4-C666-F16D-4AB0-B58DEA60EFC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252" r="252"/>
          <a:stretch/>
        </p:blipFill>
        <p:spPr/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D8132C-DFBF-3803-FB87-58F2D961B9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Specifica della slide, descrizione dell’immagine ecc.</a:t>
            </a:r>
          </a:p>
        </p:txBody>
      </p:sp>
    </p:spTree>
    <p:extLst>
      <p:ext uri="{BB962C8B-B14F-4D97-AF65-F5344CB8AC3E}">
        <p14:creationId xmlns:p14="http://schemas.microsoft.com/office/powerpoint/2010/main" val="124193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olo 17">
            <a:extLst>
              <a:ext uri="{FF2B5EF4-FFF2-40B4-BE49-F238E27FC236}">
                <a16:creationId xmlns:a16="http://schemas.microsoft.com/office/drawing/2014/main" id="{9EADF661-B8B2-F5A1-6BC6-4C287BEA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Segnaposto immagine 18">
            <a:extLst>
              <a:ext uri="{FF2B5EF4-FFF2-40B4-BE49-F238E27FC236}">
                <a16:creationId xmlns:a16="http://schemas.microsoft.com/office/drawing/2014/main" id="{E7FA35C2-A3CF-7922-9D5A-EDC82B8693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0" name="Segnaposto testo 19">
            <a:extLst>
              <a:ext uri="{FF2B5EF4-FFF2-40B4-BE49-F238E27FC236}">
                <a16:creationId xmlns:a16="http://schemas.microsoft.com/office/drawing/2014/main" id="{9968697D-FA88-B15F-FEF0-32A846232B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710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Aptos</vt:lpstr>
      <vt:lpstr>Arial</vt:lpstr>
      <vt:lpstr>Helvetica</vt:lpstr>
      <vt:lpstr>Montserrat</vt:lpstr>
      <vt:lpstr>Montserrat Bold</vt:lpstr>
      <vt:lpstr>Montserrat Regular</vt:lpstr>
      <vt:lpstr>Tema di Office</vt:lpstr>
      <vt:lpstr>ESEMPIO DI SLIDE CON IMMAGINE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Alessandra Maiarelli</dc:creator>
  <cp:lastModifiedBy>Paola Cassone</cp:lastModifiedBy>
  <cp:revision>8</cp:revision>
  <dcterms:created xsi:type="dcterms:W3CDTF">2024-09-06T16:42:42Z</dcterms:created>
  <dcterms:modified xsi:type="dcterms:W3CDTF">2024-09-09T09:17:52Z</dcterms:modified>
</cp:coreProperties>
</file>