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57" r:id="rId4"/>
    <p:sldId id="261" r:id="rId5"/>
    <p:sldId id="262" r:id="rId6"/>
    <p:sldId id="258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6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7F473F-A443-404B-B147-97D4E40F4C1F}" v="5" dt="2024-12-05T10:51:24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660"/>
  </p:normalViewPr>
  <p:slideViewPr>
    <p:cSldViewPr snapToGrid="0">
      <p:cViewPr>
        <p:scale>
          <a:sx n="75" d="100"/>
          <a:sy n="75" d="100"/>
        </p:scale>
        <p:origin x="53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A2D1F-6574-B14E-9A69-8A872FF8BF9C}" type="datetimeFigureOut">
              <a:rPr lang="it-IT" smtClean="0"/>
              <a:t>05/12/2024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C220F-96FE-6640-9283-0477857DD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2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ertura senza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>
            <a:extLst>
              <a:ext uri="{FF2B5EF4-FFF2-40B4-BE49-F238E27FC236}">
                <a16:creationId xmlns:a16="http://schemas.microsoft.com/office/drawing/2014/main" id="{71398607-274A-A655-CD20-649EFBD091E7}"/>
              </a:ext>
            </a:extLst>
          </p:cNvPr>
          <p:cNvSpPr/>
          <p:nvPr userDrawn="1"/>
        </p:nvSpPr>
        <p:spPr>
          <a:xfrm>
            <a:off x="4603948" y="921400"/>
            <a:ext cx="2984104" cy="21929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>
              <a:defRPr sz="1200"/>
            </a:pPr>
            <a:endParaRPr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2724709-C46B-5D47-3534-2978B0F1D4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429000"/>
            <a:ext cx="12192000" cy="782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TITOLO EVENTO</a:t>
            </a:r>
          </a:p>
          <a:p>
            <a:pPr lvl="1"/>
            <a:r>
              <a:rPr lang="it-IT" dirty="0"/>
              <a:t>Sottotitolo evento e altre info</a:t>
            </a:r>
          </a:p>
        </p:txBody>
      </p:sp>
    </p:spTree>
    <p:extLst>
      <p:ext uri="{BB962C8B-B14F-4D97-AF65-F5344CB8AC3E}">
        <p14:creationId xmlns:p14="http://schemas.microsoft.com/office/powerpoint/2010/main" val="284549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ertur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2724709-C46B-5D47-3534-2978B0F1D4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40714" y="3583372"/>
            <a:ext cx="3708400" cy="7826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l">
              <a:buNone/>
              <a:defRPr sz="2000">
                <a:solidFill>
                  <a:schemeClr val="bg1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/>
              <a:t>TITOLO EVENTO</a:t>
            </a:r>
          </a:p>
          <a:p>
            <a:pPr lvl="1"/>
            <a:r>
              <a:rPr lang="it-IT"/>
              <a:t>Sottotitolo evento e altre info</a:t>
            </a:r>
          </a:p>
        </p:txBody>
      </p:sp>
      <p:pic>
        <p:nvPicPr>
          <p:cNvPr id="2" name="Immagine 1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55BE882C-A5F3-C644-049C-5EC0A631A1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074" y="2306490"/>
            <a:ext cx="3561882" cy="1011898"/>
          </a:xfrm>
          <a:prstGeom prst="rect">
            <a:avLst/>
          </a:prstGeom>
        </p:spPr>
      </p:pic>
      <p:sp>
        <p:nvSpPr>
          <p:cNvPr id="7" name="Segnaposto immagine 5">
            <a:extLst>
              <a:ext uri="{FF2B5EF4-FFF2-40B4-BE49-F238E27FC236}">
                <a16:creationId xmlns:a16="http://schemas.microsoft.com/office/drawing/2014/main" id="{EFF1F790-08B6-F66C-889D-98F4594400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9676" y="1423219"/>
            <a:ext cx="5956201" cy="424917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2275577-BDD7-7A66-EA40-4FB1489457E5}"/>
              </a:ext>
            </a:extLst>
          </p:cNvPr>
          <p:cNvCxnSpPr/>
          <p:nvPr userDrawn="1"/>
        </p:nvCxnSpPr>
        <p:spPr>
          <a:xfrm>
            <a:off x="6210300" y="18415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08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o 18">
            <a:extLst>
              <a:ext uri="{FF2B5EF4-FFF2-40B4-BE49-F238E27FC236}">
                <a16:creationId xmlns:a16="http://schemas.microsoft.com/office/drawing/2014/main" id="{32706C14-0CBA-5C04-2D2D-24A509A753C6}"/>
              </a:ext>
            </a:extLst>
          </p:cNvPr>
          <p:cNvGrpSpPr/>
          <p:nvPr userDrawn="1"/>
        </p:nvGrpSpPr>
        <p:grpSpPr>
          <a:xfrm>
            <a:off x="3922643" y="0"/>
            <a:ext cx="8269358" cy="861391"/>
            <a:chOff x="3922643" y="0"/>
            <a:chExt cx="8269358" cy="861391"/>
          </a:xfrm>
          <a:solidFill>
            <a:srgbClr val="3C64A5"/>
          </a:solidFill>
        </p:grpSpPr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6EB97181-D4A3-4759-1287-C04B8CC8D929}"/>
                </a:ext>
              </a:extLst>
            </p:cNvPr>
            <p:cNvSpPr/>
            <p:nvPr userDrawn="1"/>
          </p:nvSpPr>
          <p:spPr>
            <a:xfrm>
              <a:off x="11596914" y="0"/>
              <a:ext cx="595086" cy="8613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Rettangolo con angoli arrotondati 20">
              <a:extLst>
                <a:ext uri="{FF2B5EF4-FFF2-40B4-BE49-F238E27FC236}">
                  <a16:creationId xmlns:a16="http://schemas.microsoft.com/office/drawing/2014/main" id="{751B2D12-22C7-58D6-83C5-103DE425351C}"/>
                </a:ext>
              </a:extLst>
            </p:cNvPr>
            <p:cNvSpPr/>
            <p:nvPr userDrawn="1"/>
          </p:nvSpPr>
          <p:spPr>
            <a:xfrm>
              <a:off x="3922643" y="1"/>
              <a:ext cx="8269358" cy="86139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AE9BEC3B-DD1A-3773-6C95-49602D40AB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9144" y="2916821"/>
            <a:ext cx="4641449" cy="1180617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C64A5"/>
                </a:solidFill>
                <a:latin typeface="Montserrat" pitchFamily="2" charset="77"/>
              </a:defRPr>
            </a:lvl1pPr>
          </a:lstStyle>
          <a:p>
            <a:r>
              <a:rPr lang="it-IT" dirty="0"/>
              <a:t>FARE CLIC PER MODIFICARE LO STILE</a:t>
            </a:r>
          </a:p>
        </p:txBody>
      </p:sp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8E49A6B8-BFAC-F9AE-C40E-63205868B31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9676" y="1944688"/>
            <a:ext cx="5475087" cy="3668712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686F8B0B-9150-217E-C58B-E2E8294B6C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1463" y="4121150"/>
            <a:ext cx="4618037" cy="14811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rgbClr val="3C64A5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solidFill>
                  <a:srgbClr val="3C64A5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pic>
        <p:nvPicPr>
          <p:cNvPr id="25" name="Immagine 24" descr="Immagine che contiene testo, grafica, Elementi grafici, schermata&#10;&#10;Descrizione generata automaticamente">
            <a:extLst>
              <a:ext uri="{FF2B5EF4-FFF2-40B4-BE49-F238E27FC236}">
                <a16:creationId xmlns:a16="http://schemas.microsoft.com/office/drawing/2014/main" id="{EBB9F4D5-4293-5A77-6216-BE2ADEBB8E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485" y="212605"/>
            <a:ext cx="1604162" cy="458332"/>
          </a:xfrm>
          <a:prstGeom prst="rect">
            <a:avLst/>
          </a:prstGeom>
        </p:spPr>
      </p:pic>
      <p:pic>
        <p:nvPicPr>
          <p:cNvPr id="26" name="Immagine 25" descr="Immagine che contiene testo, Carattere, schermata, simbolo&#10;&#10;Descrizione generata automaticamente">
            <a:extLst>
              <a:ext uri="{FF2B5EF4-FFF2-40B4-BE49-F238E27FC236}">
                <a16:creationId xmlns:a16="http://schemas.microsoft.com/office/drawing/2014/main" id="{092E07A8-DAFC-A2F1-D5CA-4D4CDB6BE9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41" y="240628"/>
            <a:ext cx="1811730" cy="468200"/>
          </a:xfrm>
          <a:prstGeom prst="rect">
            <a:avLst/>
          </a:prstGeom>
        </p:spPr>
      </p:pic>
      <p:pic>
        <p:nvPicPr>
          <p:cNvPr id="27" name="Immagine 26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02C3101B-D69A-06A5-E463-AD4447DCF8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795" y="195156"/>
            <a:ext cx="1736170" cy="493230"/>
          </a:xfrm>
          <a:prstGeom prst="rect">
            <a:avLst/>
          </a:prstGeom>
        </p:spPr>
      </p:pic>
      <p:pic>
        <p:nvPicPr>
          <p:cNvPr id="28" name="Immagine 27" descr="Immagine che contiene testo, Carattere, simbolo, logo&#10;&#10;Descrizione generata automaticamente">
            <a:extLst>
              <a:ext uri="{FF2B5EF4-FFF2-40B4-BE49-F238E27FC236}">
                <a16:creationId xmlns:a16="http://schemas.microsoft.com/office/drawing/2014/main" id="{9063875B-4C92-D1FD-C043-E7CF73CF0F4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70446" y="268634"/>
            <a:ext cx="1341643" cy="402303"/>
          </a:xfrm>
          <a:prstGeom prst="rect">
            <a:avLst/>
          </a:prstGeom>
        </p:spPr>
      </p:pic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0EA8679D-20BB-C132-E71D-7A9DF70D049A}"/>
              </a:ext>
            </a:extLst>
          </p:cNvPr>
          <p:cNvCxnSpPr/>
          <p:nvPr userDrawn="1"/>
        </p:nvCxnSpPr>
        <p:spPr>
          <a:xfrm>
            <a:off x="6210300" y="18415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22182B22-1FAC-5217-A8F0-BC8B3DCB70C0}"/>
              </a:ext>
            </a:extLst>
          </p:cNvPr>
          <p:cNvCxnSpPr/>
          <p:nvPr userDrawn="1"/>
        </p:nvCxnSpPr>
        <p:spPr>
          <a:xfrm>
            <a:off x="7981950" y="193555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CFA9E3AF-0C0A-4B3E-1F3B-BB8CBD0A6385}"/>
              </a:ext>
            </a:extLst>
          </p:cNvPr>
          <p:cNvCxnSpPr/>
          <p:nvPr userDrawn="1"/>
        </p:nvCxnSpPr>
        <p:spPr>
          <a:xfrm>
            <a:off x="9881416" y="195465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nettore 1 6">
            <a:extLst>
              <a:ext uri="{FF2B5EF4-FFF2-40B4-BE49-F238E27FC236}">
                <a16:creationId xmlns:a16="http://schemas.microsoft.com/office/drawing/2014/main" id="{FB1D119E-2A25-0B76-4C56-E0E4B406DD0C}"/>
              </a:ext>
            </a:extLst>
          </p:cNvPr>
          <p:cNvSpPr/>
          <p:nvPr userDrawn="1"/>
        </p:nvSpPr>
        <p:spPr>
          <a:xfrm flipV="1">
            <a:off x="4704522" y="6558575"/>
            <a:ext cx="1328649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4" name="CasellaDiTesto 8">
            <a:extLst>
              <a:ext uri="{FF2B5EF4-FFF2-40B4-BE49-F238E27FC236}">
                <a16:creationId xmlns:a16="http://schemas.microsoft.com/office/drawing/2014/main" id="{FF102486-45AF-6F7C-48FD-26216CA08C00}"/>
              </a:ext>
            </a:extLst>
          </p:cNvPr>
          <p:cNvSpPr txBox="1"/>
          <p:nvPr userDrawn="1"/>
        </p:nvSpPr>
        <p:spPr>
          <a:xfrm>
            <a:off x="839618" y="6375811"/>
            <a:ext cx="3864904" cy="369332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1800" b="1" dirty="0">
                <a:solidFill>
                  <a:srgbClr val="3C64A5"/>
                </a:solidFill>
              </a:rPr>
              <a:t>THE</a:t>
            </a:r>
            <a:r>
              <a:rPr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TUSCANY HEALTH ECOS</a:t>
            </a:r>
            <a:r>
              <a:rPr lang="it-IT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Y</a:t>
            </a:r>
            <a:r>
              <a:rPr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STEM</a:t>
            </a:r>
          </a:p>
        </p:txBody>
      </p:sp>
      <p:sp>
        <p:nvSpPr>
          <p:cNvPr id="5" name="Connettore 1 6">
            <a:extLst>
              <a:ext uri="{FF2B5EF4-FFF2-40B4-BE49-F238E27FC236}">
                <a16:creationId xmlns:a16="http://schemas.microsoft.com/office/drawing/2014/main" id="{B159FD1F-7871-60E7-A67A-C3710E24F3F6}"/>
              </a:ext>
            </a:extLst>
          </p:cNvPr>
          <p:cNvSpPr/>
          <p:nvPr userDrawn="1"/>
        </p:nvSpPr>
        <p:spPr>
          <a:xfrm flipV="1">
            <a:off x="0" y="6558576"/>
            <a:ext cx="689811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7" name="Connettore 1 6">
            <a:extLst>
              <a:ext uri="{FF2B5EF4-FFF2-40B4-BE49-F238E27FC236}">
                <a16:creationId xmlns:a16="http://schemas.microsoft.com/office/drawing/2014/main" id="{83FE277F-6840-0EA2-D745-17EAFEA5C49A}"/>
              </a:ext>
            </a:extLst>
          </p:cNvPr>
          <p:cNvSpPr/>
          <p:nvPr userDrawn="1"/>
        </p:nvSpPr>
        <p:spPr>
          <a:xfrm flipV="1">
            <a:off x="11768417" y="6564925"/>
            <a:ext cx="423583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CB1ECB4-ADC9-18AF-AC9B-49DC6080BAD9}"/>
              </a:ext>
            </a:extLst>
          </p:cNvPr>
          <p:cNvSpPr txBox="1"/>
          <p:nvPr userDrawn="1"/>
        </p:nvSpPr>
        <p:spPr>
          <a:xfrm>
            <a:off x="11390478" y="6435464"/>
            <a:ext cx="423583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rgbClr val="3C64A5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rgbClr val="3C64A5"/>
              </a:solidFill>
              <a:latin typeface="Helvetica" pitchFamily="2" charset="0"/>
            </a:endParaRPr>
          </a:p>
        </p:txBody>
      </p:sp>
      <p:sp>
        <p:nvSpPr>
          <p:cNvPr id="17" name="Connettore 1 6">
            <a:extLst>
              <a:ext uri="{FF2B5EF4-FFF2-40B4-BE49-F238E27FC236}">
                <a16:creationId xmlns:a16="http://schemas.microsoft.com/office/drawing/2014/main" id="{B4E7264C-3FB8-F46B-6537-F2859376B6A3}"/>
              </a:ext>
            </a:extLst>
          </p:cNvPr>
          <p:cNvSpPr/>
          <p:nvPr userDrawn="1"/>
        </p:nvSpPr>
        <p:spPr>
          <a:xfrm flipH="1">
            <a:off x="11257970" y="6562362"/>
            <a:ext cx="180022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17646BF-93B6-CED5-A201-B27C0589FA16}"/>
              </a:ext>
            </a:extLst>
          </p:cNvPr>
          <p:cNvSpPr txBox="1"/>
          <p:nvPr userDrawn="1"/>
        </p:nvSpPr>
        <p:spPr>
          <a:xfrm>
            <a:off x="6061166" y="6375811"/>
            <a:ext cx="516881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4° Meeting </a:t>
            </a:r>
            <a:r>
              <a:rPr lang="it-IT" sz="1600" b="1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SPOKE 1 – </a:t>
            </a:r>
            <a:r>
              <a:rPr lang="it-IT" sz="1600" b="0" dirty="0" err="1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December</a:t>
            </a:r>
            <a:r>
              <a:rPr lang="it-IT" sz="1600" b="0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12th 2024, Pisa</a:t>
            </a:r>
            <a:endParaRPr lang="it-IT" sz="1600" dirty="0">
              <a:solidFill>
                <a:srgbClr val="3C64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287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8BAB68DF-F545-3339-5923-3AE603143D99}"/>
              </a:ext>
            </a:extLst>
          </p:cNvPr>
          <p:cNvSpPr/>
          <p:nvPr userDrawn="1"/>
        </p:nvSpPr>
        <p:spPr>
          <a:xfrm>
            <a:off x="6147187" y="0"/>
            <a:ext cx="604481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8564F84C-4F18-FFE6-5589-A74FE3FBAB51}"/>
              </a:ext>
            </a:extLst>
          </p:cNvPr>
          <p:cNvGrpSpPr/>
          <p:nvPr userDrawn="1"/>
        </p:nvGrpSpPr>
        <p:grpSpPr>
          <a:xfrm>
            <a:off x="3922642" y="0"/>
            <a:ext cx="8269358" cy="861391"/>
            <a:chOff x="3922643" y="0"/>
            <a:chExt cx="8269358" cy="861391"/>
          </a:xfrm>
          <a:solidFill>
            <a:schemeClr val="bg1"/>
          </a:solidFill>
        </p:grpSpPr>
        <p:sp>
          <p:nvSpPr>
            <p:cNvPr id="24" name="Rettangolo 23">
              <a:extLst>
                <a:ext uri="{FF2B5EF4-FFF2-40B4-BE49-F238E27FC236}">
                  <a16:creationId xmlns:a16="http://schemas.microsoft.com/office/drawing/2014/main" id="{BDBC818C-8F79-4C44-287F-1801CD9BBFA1}"/>
                </a:ext>
              </a:extLst>
            </p:cNvPr>
            <p:cNvSpPr/>
            <p:nvPr userDrawn="1"/>
          </p:nvSpPr>
          <p:spPr>
            <a:xfrm>
              <a:off x="11596914" y="0"/>
              <a:ext cx="595086" cy="8613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Rettangolo con angoli arrotondati 24">
              <a:extLst>
                <a:ext uri="{FF2B5EF4-FFF2-40B4-BE49-F238E27FC236}">
                  <a16:creationId xmlns:a16="http://schemas.microsoft.com/office/drawing/2014/main" id="{A8371DF0-A4C7-5A43-3177-4BE2071155C9}"/>
                </a:ext>
              </a:extLst>
            </p:cNvPr>
            <p:cNvSpPr/>
            <p:nvPr userDrawn="1"/>
          </p:nvSpPr>
          <p:spPr>
            <a:xfrm>
              <a:off x="3922643" y="1"/>
              <a:ext cx="8269358" cy="86139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1474B36D-80C1-31E6-F5AB-8C53A607A8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12013" y="1928813"/>
            <a:ext cx="4495800" cy="3660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3C64A5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20" name="Segnaposto immagine 19">
            <a:extLst>
              <a:ext uri="{FF2B5EF4-FFF2-40B4-BE49-F238E27FC236}">
                <a16:creationId xmlns:a16="http://schemas.microsoft.com/office/drawing/2014/main" id="{EA45B8B8-D0E1-1058-C587-014C257033B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5188" y="1947863"/>
            <a:ext cx="5803900" cy="36417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42A9744-0C5F-5519-E7CA-8BB2518040E8}"/>
              </a:ext>
            </a:extLst>
          </p:cNvPr>
          <p:cNvSpPr/>
          <p:nvPr userDrawn="1"/>
        </p:nvSpPr>
        <p:spPr>
          <a:xfrm>
            <a:off x="6147186" y="-2"/>
            <a:ext cx="6044814" cy="861389"/>
          </a:xfrm>
          <a:prstGeom prst="rect">
            <a:avLst/>
          </a:prstGeom>
          <a:solidFill>
            <a:srgbClr val="3C64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n>
                <a:noFill/>
              </a:ln>
            </a:endParaRPr>
          </a:p>
        </p:txBody>
      </p:sp>
      <p:pic>
        <p:nvPicPr>
          <p:cNvPr id="26" name="Immagine 25" descr="Immagine che contiene schermata, Carattere, Blu elettrico, Blu intenso&#10;&#10;Descrizione generata automaticamente">
            <a:extLst>
              <a:ext uri="{FF2B5EF4-FFF2-40B4-BE49-F238E27FC236}">
                <a16:creationId xmlns:a16="http://schemas.microsoft.com/office/drawing/2014/main" id="{B508E05A-B067-2D61-C2E9-41A23650B8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40" y="239631"/>
            <a:ext cx="1816493" cy="473054"/>
          </a:xfrm>
          <a:prstGeom prst="rect">
            <a:avLst/>
          </a:prstGeom>
        </p:spPr>
      </p:pic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20ABE230-074D-4912-6185-9A1E5DF88FC6}"/>
              </a:ext>
            </a:extLst>
          </p:cNvPr>
          <p:cNvCxnSpPr/>
          <p:nvPr userDrawn="1"/>
        </p:nvCxnSpPr>
        <p:spPr>
          <a:xfrm>
            <a:off x="7981950" y="193555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B1ABB2D1-7C78-C7B5-39A0-1946AE3ED12F}"/>
              </a:ext>
            </a:extLst>
          </p:cNvPr>
          <p:cNvCxnSpPr/>
          <p:nvPr userDrawn="1"/>
        </p:nvCxnSpPr>
        <p:spPr>
          <a:xfrm>
            <a:off x="9881416" y="195465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" name="Immagine 35" descr="Immagine che contiene testo, grafica, Elementi grafici, schermata&#10;&#10;Descrizione generata automaticamente">
            <a:extLst>
              <a:ext uri="{FF2B5EF4-FFF2-40B4-BE49-F238E27FC236}">
                <a16:creationId xmlns:a16="http://schemas.microsoft.com/office/drawing/2014/main" id="{D98A64D2-D9B4-9DA9-A796-BE6FEEA0BE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485" y="212605"/>
            <a:ext cx="1604162" cy="458332"/>
          </a:xfrm>
          <a:prstGeom prst="rect">
            <a:avLst/>
          </a:prstGeom>
        </p:spPr>
      </p:pic>
      <p:pic>
        <p:nvPicPr>
          <p:cNvPr id="38" name="Immagine 37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86E342AF-F77C-6D91-5B00-5C78B33731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795" y="195156"/>
            <a:ext cx="1736170" cy="493230"/>
          </a:xfrm>
          <a:prstGeom prst="rect">
            <a:avLst/>
          </a:prstGeom>
        </p:spPr>
      </p:pic>
      <p:pic>
        <p:nvPicPr>
          <p:cNvPr id="39" name="Immagine 38" descr="Immagine che contiene testo, Carattere, simbolo, logo&#10;&#10;Descrizione generata automaticamente">
            <a:extLst>
              <a:ext uri="{FF2B5EF4-FFF2-40B4-BE49-F238E27FC236}">
                <a16:creationId xmlns:a16="http://schemas.microsoft.com/office/drawing/2014/main" id="{99C52B79-CAD4-BE51-41AE-3C85FBCA59A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70446" y="268634"/>
            <a:ext cx="1341643" cy="402303"/>
          </a:xfrm>
          <a:prstGeom prst="rect">
            <a:avLst/>
          </a:prstGeom>
        </p:spPr>
      </p:pic>
      <p:sp>
        <p:nvSpPr>
          <p:cNvPr id="6" name="Connettore 1 6">
            <a:extLst>
              <a:ext uri="{FF2B5EF4-FFF2-40B4-BE49-F238E27FC236}">
                <a16:creationId xmlns:a16="http://schemas.microsoft.com/office/drawing/2014/main" id="{7E7D1AD5-B70B-D967-35DF-26B7C2421697}"/>
              </a:ext>
            </a:extLst>
          </p:cNvPr>
          <p:cNvSpPr/>
          <p:nvPr userDrawn="1"/>
        </p:nvSpPr>
        <p:spPr>
          <a:xfrm flipV="1">
            <a:off x="11768417" y="6564925"/>
            <a:ext cx="423583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B511119-F1FD-38E8-1DFD-406117FDD809}"/>
              </a:ext>
            </a:extLst>
          </p:cNvPr>
          <p:cNvSpPr txBox="1"/>
          <p:nvPr userDrawn="1"/>
        </p:nvSpPr>
        <p:spPr>
          <a:xfrm>
            <a:off x="11390478" y="6435464"/>
            <a:ext cx="423583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rgbClr val="3C64A5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rgbClr val="3C64A5"/>
              </a:solidFill>
              <a:latin typeface="Helvetica" pitchFamily="2" charset="0"/>
            </a:endParaRPr>
          </a:p>
        </p:txBody>
      </p:sp>
      <p:sp>
        <p:nvSpPr>
          <p:cNvPr id="9" name="Connettore 1 6">
            <a:extLst>
              <a:ext uri="{FF2B5EF4-FFF2-40B4-BE49-F238E27FC236}">
                <a16:creationId xmlns:a16="http://schemas.microsoft.com/office/drawing/2014/main" id="{1A1DAD9E-DADB-3171-E9C6-6B6C7AEE0AA2}"/>
              </a:ext>
            </a:extLst>
          </p:cNvPr>
          <p:cNvSpPr/>
          <p:nvPr userDrawn="1"/>
        </p:nvSpPr>
        <p:spPr>
          <a:xfrm flipH="1">
            <a:off x="11257970" y="6562362"/>
            <a:ext cx="180022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316A750-6229-A8F1-EA1D-F731EEC9C2C7}"/>
              </a:ext>
            </a:extLst>
          </p:cNvPr>
          <p:cNvSpPr txBox="1"/>
          <p:nvPr userDrawn="1"/>
        </p:nvSpPr>
        <p:spPr>
          <a:xfrm>
            <a:off x="6061166" y="6375811"/>
            <a:ext cx="516881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4° Meeting </a:t>
            </a:r>
            <a:r>
              <a:rPr lang="it-IT" sz="1600" b="1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SPOKE 1 – </a:t>
            </a:r>
            <a:r>
              <a:rPr lang="it-IT" sz="1600" b="0" dirty="0" err="1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December</a:t>
            </a:r>
            <a:r>
              <a:rPr lang="it-IT" sz="1600" b="0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12th 2024, Pisa</a:t>
            </a:r>
            <a:endParaRPr lang="it-IT" sz="1600" dirty="0">
              <a:solidFill>
                <a:srgbClr val="3C64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884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1" userDrawn="1">
          <p15:clr>
            <a:srgbClr val="FBAE40"/>
          </p15:clr>
        </p15:guide>
        <p15:guide id="2" pos="45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magine + tes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8BAB68DF-F545-3339-5923-3AE603143D99}"/>
              </a:ext>
            </a:extLst>
          </p:cNvPr>
          <p:cNvSpPr/>
          <p:nvPr userDrawn="1"/>
        </p:nvSpPr>
        <p:spPr>
          <a:xfrm>
            <a:off x="6147187" y="0"/>
            <a:ext cx="6044814" cy="6858000"/>
          </a:xfrm>
          <a:prstGeom prst="rect">
            <a:avLst/>
          </a:prstGeom>
          <a:solidFill>
            <a:srgbClr val="3C64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8564F84C-4F18-FFE6-5589-A74FE3FBAB51}"/>
              </a:ext>
            </a:extLst>
          </p:cNvPr>
          <p:cNvGrpSpPr/>
          <p:nvPr userDrawn="1"/>
        </p:nvGrpSpPr>
        <p:grpSpPr>
          <a:xfrm>
            <a:off x="3922642" y="0"/>
            <a:ext cx="8269358" cy="861391"/>
            <a:chOff x="3922643" y="0"/>
            <a:chExt cx="8269358" cy="861391"/>
          </a:xfrm>
          <a:solidFill>
            <a:srgbClr val="3C64A5"/>
          </a:solidFill>
        </p:grpSpPr>
        <p:sp>
          <p:nvSpPr>
            <p:cNvPr id="24" name="Rettangolo 23">
              <a:extLst>
                <a:ext uri="{FF2B5EF4-FFF2-40B4-BE49-F238E27FC236}">
                  <a16:creationId xmlns:a16="http://schemas.microsoft.com/office/drawing/2014/main" id="{BDBC818C-8F79-4C44-287F-1801CD9BBFA1}"/>
                </a:ext>
              </a:extLst>
            </p:cNvPr>
            <p:cNvSpPr/>
            <p:nvPr userDrawn="1"/>
          </p:nvSpPr>
          <p:spPr>
            <a:xfrm>
              <a:off x="11596914" y="0"/>
              <a:ext cx="595086" cy="8613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Rettangolo con angoli arrotondati 24">
              <a:extLst>
                <a:ext uri="{FF2B5EF4-FFF2-40B4-BE49-F238E27FC236}">
                  <a16:creationId xmlns:a16="http://schemas.microsoft.com/office/drawing/2014/main" id="{A8371DF0-A4C7-5A43-3177-4BE2071155C9}"/>
                </a:ext>
              </a:extLst>
            </p:cNvPr>
            <p:cNvSpPr/>
            <p:nvPr userDrawn="1"/>
          </p:nvSpPr>
          <p:spPr>
            <a:xfrm>
              <a:off x="3922643" y="1"/>
              <a:ext cx="8269358" cy="86139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1474B36D-80C1-31E6-F5AB-8C53A607A8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12013" y="1928813"/>
            <a:ext cx="4495800" cy="3660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20" name="Segnaposto immagine 19">
            <a:extLst>
              <a:ext uri="{FF2B5EF4-FFF2-40B4-BE49-F238E27FC236}">
                <a16:creationId xmlns:a16="http://schemas.microsoft.com/office/drawing/2014/main" id="{EA45B8B8-D0E1-1058-C587-014C257033B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5188" y="1947863"/>
            <a:ext cx="5803900" cy="36417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42A9744-0C5F-5519-E7CA-8BB2518040E8}"/>
              </a:ext>
            </a:extLst>
          </p:cNvPr>
          <p:cNvSpPr/>
          <p:nvPr userDrawn="1"/>
        </p:nvSpPr>
        <p:spPr>
          <a:xfrm>
            <a:off x="6147186" y="-2"/>
            <a:ext cx="6044814" cy="861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n>
                <a:noFill/>
              </a:ln>
            </a:endParaRPr>
          </a:p>
        </p:txBody>
      </p:sp>
      <p:sp>
        <p:nvSpPr>
          <p:cNvPr id="21" name="Connettore 1 6">
            <a:extLst>
              <a:ext uri="{FF2B5EF4-FFF2-40B4-BE49-F238E27FC236}">
                <a16:creationId xmlns:a16="http://schemas.microsoft.com/office/drawing/2014/main" id="{E2FE83F9-9A78-E116-27D1-DC9AC8103A81}"/>
              </a:ext>
            </a:extLst>
          </p:cNvPr>
          <p:cNvSpPr/>
          <p:nvPr userDrawn="1"/>
        </p:nvSpPr>
        <p:spPr>
          <a:xfrm>
            <a:off x="11136086" y="6564925"/>
            <a:ext cx="216296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" name="Immagine 2" descr="Immagine che contiene testo, Carattere, schermata, simbolo&#10;&#10;Descrizione generata automaticamente">
            <a:extLst>
              <a:ext uri="{FF2B5EF4-FFF2-40B4-BE49-F238E27FC236}">
                <a16:creationId xmlns:a16="http://schemas.microsoft.com/office/drawing/2014/main" id="{B5FA895B-F992-9131-1232-13ED0BAE3A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41" y="240628"/>
            <a:ext cx="1811730" cy="468200"/>
          </a:xfrm>
          <a:prstGeom prst="rect">
            <a:avLst/>
          </a:prstGeom>
        </p:spPr>
      </p:pic>
      <p:pic>
        <p:nvPicPr>
          <p:cNvPr id="4" name="Immagine 3" descr="Immagine che contiene schermata, grafica, Elementi grafici, pixel&#10;&#10;Descrizione generata automaticamente">
            <a:extLst>
              <a:ext uri="{FF2B5EF4-FFF2-40B4-BE49-F238E27FC236}">
                <a16:creationId xmlns:a16="http://schemas.microsoft.com/office/drawing/2014/main" id="{5B4C560A-AB73-BFEB-70FE-4EECCC905C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403" y="228598"/>
            <a:ext cx="1618976" cy="508821"/>
          </a:xfrm>
          <a:prstGeom prst="rect">
            <a:avLst/>
          </a:prstGeom>
        </p:spPr>
      </p:pic>
      <p:pic>
        <p:nvPicPr>
          <p:cNvPr id="5" name="Immagine 4" descr="Immagine che contiene Elementi grafici, Carattere, grafica, schermata&#10;&#10;Descrizione generata automaticamente">
            <a:extLst>
              <a:ext uri="{FF2B5EF4-FFF2-40B4-BE49-F238E27FC236}">
                <a16:creationId xmlns:a16="http://schemas.microsoft.com/office/drawing/2014/main" id="{3AF15EDA-8615-B8F2-14E8-07C0175D7F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904" y="220508"/>
            <a:ext cx="1747684" cy="496502"/>
          </a:xfrm>
          <a:prstGeom prst="rect">
            <a:avLst/>
          </a:prstGeom>
        </p:spPr>
      </p:pic>
      <p:pic>
        <p:nvPicPr>
          <p:cNvPr id="15" name="Immagine 14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B2930740-D87D-628C-A91A-FA7B472B438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351309" y="264583"/>
            <a:ext cx="1361817" cy="408352"/>
          </a:xfrm>
          <a:prstGeom prst="rect">
            <a:avLst/>
          </a:prstGeom>
        </p:spPr>
      </p:pic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FBBCEC8-349F-471B-CAA0-755908EA407B}"/>
              </a:ext>
            </a:extLst>
          </p:cNvPr>
          <p:cNvCxnSpPr/>
          <p:nvPr userDrawn="1"/>
        </p:nvCxnSpPr>
        <p:spPr>
          <a:xfrm>
            <a:off x="7981950" y="193555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39B6602-2B74-9261-279B-5478EBB4111C}"/>
              </a:ext>
            </a:extLst>
          </p:cNvPr>
          <p:cNvCxnSpPr/>
          <p:nvPr userDrawn="1"/>
        </p:nvCxnSpPr>
        <p:spPr>
          <a:xfrm>
            <a:off x="9881416" y="195465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nettore 1 6">
            <a:extLst>
              <a:ext uri="{FF2B5EF4-FFF2-40B4-BE49-F238E27FC236}">
                <a16:creationId xmlns:a16="http://schemas.microsoft.com/office/drawing/2014/main" id="{19FDD203-B7C9-130B-5E00-9D6E9A328543}"/>
              </a:ext>
            </a:extLst>
          </p:cNvPr>
          <p:cNvSpPr/>
          <p:nvPr userDrawn="1"/>
        </p:nvSpPr>
        <p:spPr>
          <a:xfrm flipV="1">
            <a:off x="4704522" y="6558575"/>
            <a:ext cx="1328649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16" name="CasellaDiTesto 8">
            <a:extLst>
              <a:ext uri="{FF2B5EF4-FFF2-40B4-BE49-F238E27FC236}">
                <a16:creationId xmlns:a16="http://schemas.microsoft.com/office/drawing/2014/main" id="{EC0A936E-C937-C70C-1F3B-8A91533A0AB9}"/>
              </a:ext>
            </a:extLst>
          </p:cNvPr>
          <p:cNvSpPr txBox="1"/>
          <p:nvPr userDrawn="1"/>
        </p:nvSpPr>
        <p:spPr>
          <a:xfrm>
            <a:off x="839618" y="6375811"/>
            <a:ext cx="3864904" cy="369332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1800" b="1" dirty="0">
                <a:solidFill>
                  <a:srgbClr val="3C64A5"/>
                </a:solidFill>
              </a:rPr>
              <a:t>THE</a:t>
            </a:r>
            <a:r>
              <a:rPr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TUSCANY HEALTH ECOS</a:t>
            </a:r>
            <a:r>
              <a:rPr lang="it-IT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Y</a:t>
            </a:r>
            <a:r>
              <a:rPr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STEM</a:t>
            </a:r>
          </a:p>
        </p:txBody>
      </p:sp>
      <p:sp>
        <p:nvSpPr>
          <p:cNvPr id="18" name="Connettore 1 6">
            <a:extLst>
              <a:ext uri="{FF2B5EF4-FFF2-40B4-BE49-F238E27FC236}">
                <a16:creationId xmlns:a16="http://schemas.microsoft.com/office/drawing/2014/main" id="{46CC39BF-EA24-C662-15F1-7A280521F3B9}"/>
              </a:ext>
            </a:extLst>
          </p:cNvPr>
          <p:cNvSpPr/>
          <p:nvPr userDrawn="1"/>
        </p:nvSpPr>
        <p:spPr>
          <a:xfrm flipV="1">
            <a:off x="0" y="6558576"/>
            <a:ext cx="689811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19" name="Connettore 1 6">
            <a:extLst>
              <a:ext uri="{FF2B5EF4-FFF2-40B4-BE49-F238E27FC236}">
                <a16:creationId xmlns:a16="http://schemas.microsoft.com/office/drawing/2014/main" id="{8BDEB7B3-CCB4-7C1E-4228-3CCF0CBBE477}"/>
              </a:ext>
            </a:extLst>
          </p:cNvPr>
          <p:cNvSpPr/>
          <p:nvPr userDrawn="1"/>
        </p:nvSpPr>
        <p:spPr>
          <a:xfrm flipV="1">
            <a:off x="11768417" y="6564925"/>
            <a:ext cx="423583" cy="0"/>
          </a:xfrm>
          <a:prstGeom prst="line">
            <a:avLst/>
          </a:prstGeom>
          <a:ln>
            <a:solidFill>
              <a:schemeClr val="bg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87AD1796-AF62-F6C2-B376-16B92D0C29FA}"/>
              </a:ext>
            </a:extLst>
          </p:cNvPr>
          <p:cNvSpPr txBox="1"/>
          <p:nvPr userDrawn="1"/>
        </p:nvSpPr>
        <p:spPr>
          <a:xfrm>
            <a:off x="11390478" y="6435464"/>
            <a:ext cx="423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chemeClr val="bg1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26" name="Connettore 1 6">
            <a:extLst>
              <a:ext uri="{FF2B5EF4-FFF2-40B4-BE49-F238E27FC236}">
                <a16:creationId xmlns:a16="http://schemas.microsoft.com/office/drawing/2014/main" id="{08B5CE85-477F-EEC4-0DB6-BA48BFE5EE54}"/>
              </a:ext>
            </a:extLst>
          </p:cNvPr>
          <p:cNvSpPr/>
          <p:nvPr userDrawn="1"/>
        </p:nvSpPr>
        <p:spPr>
          <a:xfrm flipH="1">
            <a:off x="11257970" y="6562362"/>
            <a:ext cx="180022" cy="0"/>
          </a:xfrm>
          <a:prstGeom prst="line">
            <a:avLst/>
          </a:prstGeom>
          <a:ln>
            <a:solidFill>
              <a:schemeClr val="bg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23C3022A-2D72-F1FE-F4EF-4C4DE22E3628}"/>
              </a:ext>
            </a:extLst>
          </p:cNvPr>
          <p:cNvSpPr txBox="1"/>
          <p:nvPr userDrawn="1"/>
        </p:nvSpPr>
        <p:spPr>
          <a:xfrm>
            <a:off x="6061166" y="6375811"/>
            <a:ext cx="5168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4° Meeting </a:t>
            </a:r>
            <a:r>
              <a:rPr lang="it-IT" sz="1600" b="1"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SPOKE 1 – </a:t>
            </a:r>
            <a:r>
              <a:rPr lang="it-IT" sz="1600" b="0" dirty="0" err="1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December</a:t>
            </a:r>
            <a:r>
              <a:rPr lang="it-IT" sz="1600" b="0"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12th 2024, Pisa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507840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521">
          <p15:clr>
            <a:srgbClr val="FBAE40"/>
          </p15:clr>
        </p15:guide>
        <p15:guide id="2" pos="45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testo su b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>
            <a:extLst>
              <a:ext uri="{FF2B5EF4-FFF2-40B4-BE49-F238E27FC236}">
                <a16:creationId xmlns:a16="http://schemas.microsoft.com/office/drawing/2014/main" id="{B8B7A411-81B6-4168-87CD-61087CC607BB}"/>
              </a:ext>
            </a:extLst>
          </p:cNvPr>
          <p:cNvGrpSpPr/>
          <p:nvPr userDrawn="1"/>
        </p:nvGrpSpPr>
        <p:grpSpPr>
          <a:xfrm>
            <a:off x="3922643" y="0"/>
            <a:ext cx="8269358" cy="861391"/>
            <a:chOff x="3922643" y="0"/>
            <a:chExt cx="8269358" cy="861391"/>
          </a:xfrm>
        </p:grpSpPr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AB42D8FC-C61C-7F63-6810-F7FABF65FB50}"/>
                </a:ext>
              </a:extLst>
            </p:cNvPr>
            <p:cNvSpPr/>
            <p:nvPr userDrawn="1"/>
          </p:nvSpPr>
          <p:spPr>
            <a:xfrm>
              <a:off x="11596914" y="0"/>
              <a:ext cx="595086" cy="8613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Rettangolo con angoli arrotondati 2">
              <a:extLst>
                <a:ext uri="{FF2B5EF4-FFF2-40B4-BE49-F238E27FC236}">
                  <a16:creationId xmlns:a16="http://schemas.microsoft.com/office/drawing/2014/main" id="{D0A35CE1-2B35-BD8A-06E0-C37C4DD28C70}"/>
                </a:ext>
              </a:extLst>
            </p:cNvPr>
            <p:cNvSpPr/>
            <p:nvPr userDrawn="1"/>
          </p:nvSpPr>
          <p:spPr>
            <a:xfrm>
              <a:off x="3922643" y="1"/>
              <a:ext cx="8269358" cy="86139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1" name="Segnaposto testo 16">
            <a:extLst>
              <a:ext uri="{FF2B5EF4-FFF2-40B4-BE49-F238E27FC236}">
                <a16:creationId xmlns:a16="http://schemas.microsoft.com/office/drawing/2014/main" id="{D3EE00E3-BBF0-2C7E-649B-09F019DC58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12013" y="1928813"/>
            <a:ext cx="4495800" cy="3660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  <p:sp>
        <p:nvSpPr>
          <p:cNvPr id="14" name="Segnaposto immagine 5">
            <a:extLst>
              <a:ext uri="{FF2B5EF4-FFF2-40B4-BE49-F238E27FC236}">
                <a16:creationId xmlns:a16="http://schemas.microsoft.com/office/drawing/2014/main" id="{6AA026AF-5F0C-7506-31A2-F9AB83150F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9676" y="1944688"/>
            <a:ext cx="5475087" cy="3668712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pic>
        <p:nvPicPr>
          <p:cNvPr id="6" name="Immagine 5" descr="Immagine che contiene schermata, grafica, Elementi grafici, pixel&#10;&#10;Descrizione generata automaticamente">
            <a:extLst>
              <a:ext uri="{FF2B5EF4-FFF2-40B4-BE49-F238E27FC236}">
                <a16:creationId xmlns:a16="http://schemas.microsoft.com/office/drawing/2014/main" id="{30CDC8DD-00F8-8C03-7983-2393071CDC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403" y="228598"/>
            <a:ext cx="1618976" cy="508821"/>
          </a:xfrm>
          <a:prstGeom prst="rect">
            <a:avLst/>
          </a:prstGeom>
        </p:spPr>
      </p:pic>
      <p:pic>
        <p:nvPicPr>
          <p:cNvPr id="8" name="Immagine 7" descr="Immagine che contiene Elementi grafici, Carattere, grafica, schermata&#10;&#10;Descrizione generata automaticamente">
            <a:extLst>
              <a:ext uri="{FF2B5EF4-FFF2-40B4-BE49-F238E27FC236}">
                <a16:creationId xmlns:a16="http://schemas.microsoft.com/office/drawing/2014/main" id="{48879355-9A9E-3233-D0DA-9074094F04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904" y="220508"/>
            <a:ext cx="1747684" cy="496502"/>
          </a:xfrm>
          <a:prstGeom prst="rect">
            <a:avLst/>
          </a:prstGeom>
        </p:spPr>
      </p:pic>
      <p:pic>
        <p:nvPicPr>
          <p:cNvPr id="9" name="Immagine 8" descr="Immagine che contiene schermata, Carattere, Blu elettrico, Blu intenso&#10;&#10;Descrizione generata automaticamente">
            <a:extLst>
              <a:ext uri="{FF2B5EF4-FFF2-40B4-BE49-F238E27FC236}">
                <a16:creationId xmlns:a16="http://schemas.microsoft.com/office/drawing/2014/main" id="{5C74C56C-24B6-5C07-FD93-C3EDA78EE1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609" y="234869"/>
            <a:ext cx="1835653" cy="473054"/>
          </a:xfrm>
          <a:prstGeom prst="rect">
            <a:avLst/>
          </a:prstGeom>
        </p:spPr>
      </p:pic>
      <p:pic>
        <p:nvPicPr>
          <p:cNvPr id="13" name="Immagine 12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10AE5BD1-FF41-293C-479C-A5ABA0713D0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351309" y="264583"/>
            <a:ext cx="1361817" cy="408352"/>
          </a:xfrm>
          <a:prstGeom prst="rect">
            <a:avLst/>
          </a:prstGeom>
        </p:spPr>
      </p:pic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4C060648-5457-DA17-ED3D-CCDC8FB3BD03}"/>
              </a:ext>
            </a:extLst>
          </p:cNvPr>
          <p:cNvCxnSpPr/>
          <p:nvPr userDrawn="1"/>
        </p:nvCxnSpPr>
        <p:spPr>
          <a:xfrm>
            <a:off x="6210300" y="184150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7C7BD8E-325A-A430-9956-C57BE987680C}"/>
              </a:ext>
            </a:extLst>
          </p:cNvPr>
          <p:cNvCxnSpPr/>
          <p:nvPr userDrawn="1"/>
        </p:nvCxnSpPr>
        <p:spPr>
          <a:xfrm>
            <a:off x="7981950" y="193555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95DB8A4A-1B88-CD19-4BC0-D4FA1A5EB850}"/>
              </a:ext>
            </a:extLst>
          </p:cNvPr>
          <p:cNvCxnSpPr/>
          <p:nvPr userDrawn="1"/>
        </p:nvCxnSpPr>
        <p:spPr>
          <a:xfrm>
            <a:off x="9881416" y="195465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393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1" userDrawn="1">
          <p15:clr>
            <a:srgbClr val="FBAE40"/>
          </p15:clr>
        </p15:guide>
        <p15:guide id="2" pos="4203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test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9AAC929A-63FC-0091-F8C9-87663D6AE4B8}"/>
              </a:ext>
            </a:extLst>
          </p:cNvPr>
          <p:cNvSpPr/>
          <p:nvPr userDrawn="1"/>
        </p:nvSpPr>
        <p:spPr>
          <a:xfrm>
            <a:off x="6096001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testo 16">
            <a:extLst>
              <a:ext uri="{FF2B5EF4-FFF2-40B4-BE49-F238E27FC236}">
                <a16:creationId xmlns:a16="http://schemas.microsoft.com/office/drawing/2014/main" id="{7A91E861-9217-8BC3-97F7-38E25E84D8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12013" y="1928814"/>
            <a:ext cx="4495800" cy="963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3C64A5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latin typeface="Montserrat" pitchFamily="2" charset="77"/>
              </a:defRPr>
            </a:lvl2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  <p:sp>
        <p:nvSpPr>
          <p:cNvPr id="11" name="Segnaposto immagine 19">
            <a:extLst>
              <a:ext uri="{FF2B5EF4-FFF2-40B4-BE49-F238E27FC236}">
                <a16:creationId xmlns:a16="http://schemas.microsoft.com/office/drawing/2014/main" id="{5E129286-0000-D02C-893B-2EE3333E522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5188" y="1947863"/>
            <a:ext cx="5326890" cy="36417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3" name="Segnaposto tabella 12">
            <a:extLst>
              <a:ext uri="{FF2B5EF4-FFF2-40B4-BE49-F238E27FC236}">
                <a16:creationId xmlns:a16="http://schemas.microsoft.com/office/drawing/2014/main" id="{2F6123B1-2713-7A17-70DA-437E2FC40D75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7235825" y="2992438"/>
            <a:ext cx="4492625" cy="2622550"/>
          </a:xfrm>
          <a:prstGeom prst="rect">
            <a:avLst/>
          </a:prstGeom>
          <a:ln w="12700">
            <a:solidFill>
              <a:srgbClr val="3C64A5"/>
            </a:solidFill>
          </a:ln>
        </p:spPr>
        <p:txBody>
          <a:bodyPr/>
          <a:lstStyle/>
          <a:p>
            <a:endParaRPr lang="it-IT"/>
          </a:p>
        </p:txBody>
      </p:sp>
      <p:pic>
        <p:nvPicPr>
          <p:cNvPr id="12" name="Immagine 11" descr="Immagine che contiene schermata, grafica, Elementi grafici, pixel&#10;&#10;Descrizione generata automaticamente">
            <a:extLst>
              <a:ext uri="{FF2B5EF4-FFF2-40B4-BE49-F238E27FC236}">
                <a16:creationId xmlns:a16="http://schemas.microsoft.com/office/drawing/2014/main" id="{404E1C00-9855-4949-C394-3617FA42A6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403" y="228598"/>
            <a:ext cx="1618976" cy="508821"/>
          </a:xfrm>
          <a:prstGeom prst="rect">
            <a:avLst/>
          </a:prstGeom>
        </p:spPr>
      </p:pic>
      <p:pic>
        <p:nvPicPr>
          <p:cNvPr id="14" name="Immagine 13" descr="Immagine che contiene Elementi grafici, Carattere, grafica, schermata&#10;&#10;Descrizione generata automaticamente">
            <a:extLst>
              <a:ext uri="{FF2B5EF4-FFF2-40B4-BE49-F238E27FC236}">
                <a16:creationId xmlns:a16="http://schemas.microsoft.com/office/drawing/2014/main" id="{BC5FCF81-B45B-C168-6402-8C57F53E50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904" y="220508"/>
            <a:ext cx="1747684" cy="496502"/>
          </a:xfrm>
          <a:prstGeom prst="rect">
            <a:avLst/>
          </a:prstGeom>
        </p:spPr>
      </p:pic>
      <p:pic>
        <p:nvPicPr>
          <p:cNvPr id="19" name="Immagine 18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F4E2A293-3CD5-8C9A-4AB5-F7598663A38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51309" y="264583"/>
            <a:ext cx="1361817" cy="408352"/>
          </a:xfrm>
          <a:prstGeom prst="rect">
            <a:avLst/>
          </a:prstGeom>
        </p:spPr>
      </p:pic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2F75DD10-1B47-2C35-6A7A-1A5F425000AB}"/>
              </a:ext>
            </a:extLst>
          </p:cNvPr>
          <p:cNvCxnSpPr/>
          <p:nvPr userDrawn="1"/>
        </p:nvCxnSpPr>
        <p:spPr>
          <a:xfrm>
            <a:off x="7981950" y="193555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DF63D51-DCE1-BCCE-DD69-ADA30885A635}"/>
              </a:ext>
            </a:extLst>
          </p:cNvPr>
          <p:cNvCxnSpPr/>
          <p:nvPr userDrawn="1"/>
        </p:nvCxnSpPr>
        <p:spPr>
          <a:xfrm>
            <a:off x="9881416" y="195465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nettore 1 6">
            <a:extLst>
              <a:ext uri="{FF2B5EF4-FFF2-40B4-BE49-F238E27FC236}">
                <a16:creationId xmlns:a16="http://schemas.microsoft.com/office/drawing/2014/main" id="{F445CBFA-C44E-E04D-0CEB-610A58831E3E}"/>
              </a:ext>
            </a:extLst>
          </p:cNvPr>
          <p:cNvSpPr/>
          <p:nvPr userDrawn="1"/>
        </p:nvSpPr>
        <p:spPr>
          <a:xfrm flipV="1">
            <a:off x="11768417" y="6564925"/>
            <a:ext cx="423583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2B19481-E904-041E-4B79-5E8312A6FC9A}"/>
              </a:ext>
            </a:extLst>
          </p:cNvPr>
          <p:cNvSpPr txBox="1"/>
          <p:nvPr userDrawn="1"/>
        </p:nvSpPr>
        <p:spPr>
          <a:xfrm>
            <a:off x="11390478" y="6435464"/>
            <a:ext cx="423583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rgbClr val="3C64A5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rgbClr val="3C64A5"/>
              </a:solidFill>
              <a:latin typeface="Helvetica" pitchFamily="2" charset="0"/>
            </a:endParaRPr>
          </a:p>
        </p:txBody>
      </p:sp>
      <p:sp>
        <p:nvSpPr>
          <p:cNvPr id="17" name="Connettore 1 6">
            <a:extLst>
              <a:ext uri="{FF2B5EF4-FFF2-40B4-BE49-F238E27FC236}">
                <a16:creationId xmlns:a16="http://schemas.microsoft.com/office/drawing/2014/main" id="{23012D28-FB5D-292C-811F-A763C2A9DD0D}"/>
              </a:ext>
            </a:extLst>
          </p:cNvPr>
          <p:cNvSpPr/>
          <p:nvPr userDrawn="1"/>
        </p:nvSpPr>
        <p:spPr>
          <a:xfrm flipH="1">
            <a:off x="11257970" y="6562362"/>
            <a:ext cx="180022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BDB7F5F-1CAD-9E18-BBFA-5542FC949C20}"/>
              </a:ext>
            </a:extLst>
          </p:cNvPr>
          <p:cNvSpPr txBox="1"/>
          <p:nvPr userDrawn="1"/>
        </p:nvSpPr>
        <p:spPr>
          <a:xfrm>
            <a:off x="6061166" y="6375811"/>
            <a:ext cx="516881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4° Meeting </a:t>
            </a:r>
            <a:r>
              <a:rPr lang="it-IT" sz="1600" b="1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SPOKE 1 – </a:t>
            </a:r>
            <a:r>
              <a:rPr lang="it-IT" sz="1600" b="0" dirty="0" err="1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December</a:t>
            </a:r>
            <a:r>
              <a:rPr lang="it-IT" sz="1600" b="0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12th 2024, Pisa</a:t>
            </a:r>
            <a:endParaRPr lang="it-IT" sz="1600" dirty="0">
              <a:solidFill>
                <a:srgbClr val="3C64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47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a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31FC4E51-B4D2-BCD9-CF8D-41AC2DDDEF7A}"/>
              </a:ext>
            </a:extLst>
          </p:cNvPr>
          <p:cNvSpPr/>
          <p:nvPr userDrawn="1"/>
        </p:nvSpPr>
        <p:spPr>
          <a:xfrm>
            <a:off x="6096001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testo 16">
            <a:extLst>
              <a:ext uri="{FF2B5EF4-FFF2-40B4-BE49-F238E27FC236}">
                <a16:creationId xmlns:a16="http://schemas.microsoft.com/office/drawing/2014/main" id="{CDD22886-FBA7-EA59-3494-F7C6BD8B7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12013" y="1928814"/>
            <a:ext cx="4495800" cy="37166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3C64A5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latin typeface="Montserrat" pitchFamily="2" charset="77"/>
              </a:defRPr>
            </a:lvl2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  <p:sp>
        <p:nvSpPr>
          <p:cNvPr id="12" name="Segnaposto tabella 12">
            <a:extLst>
              <a:ext uri="{FF2B5EF4-FFF2-40B4-BE49-F238E27FC236}">
                <a16:creationId xmlns:a16="http://schemas.microsoft.com/office/drawing/2014/main" id="{E9A1B941-C501-B3C7-21C9-A1213A315074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904461" y="1948070"/>
            <a:ext cx="4949687" cy="3696736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/>
          <a:lstStyle/>
          <a:p>
            <a:endParaRPr lang="it-IT"/>
          </a:p>
        </p:txBody>
      </p:sp>
      <p:pic>
        <p:nvPicPr>
          <p:cNvPr id="11" name="Immagine 10" descr="Immagine che contiene schermata, grafica, Elementi grafici, pixel&#10;&#10;Descrizione generata automaticamente">
            <a:extLst>
              <a:ext uri="{FF2B5EF4-FFF2-40B4-BE49-F238E27FC236}">
                <a16:creationId xmlns:a16="http://schemas.microsoft.com/office/drawing/2014/main" id="{61E43EEF-1B3B-8671-7430-064B5F8B0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403" y="228598"/>
            <a:ext cx="1618976" cy="508821"/>
          </a:xfrm>
          <a:prstGeom prst="rect">
            <a:avLst/>
          </a:prstGeom>
        </p:spPr>
      </p:pic>
      <p:pic>
        <p:nvPicPr>
          <p:cNvPr id="13" name="Immagine 12" descr="Immagine che contiene Elementi grafici, Carattere, grafica, schermata&#10;&#10;Descrizione generata automaticamente">
            <a:extLst>
              <a:ext uri="{FF2B5EF4-FFF2-40B4-BE49-F238E27FC236}">
                <a16:creationId xmlns:a16="http://schemas.microsoft.com/office/drawing/2014/main" id="{B5581DC5-8F4D-1E68-4FFE-E15840135F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904" y="220508"/>
            <a:ext cx="1747684" cy="496502"/>
          </a:xfrm>
          <a:prstGeom prst="rect">
            <a:avLst/>
          </a:prstGeom>
        </p:spPr>
      </p:pic>
      <p:pic>
        <p:nvPicPr>
          <p:cNvPr id="4" name="Immagine 3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C24662F7-B09B-0FF2-1DB2-EA43ECD870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51309" y="264583"/>
            <a:ext cx="1361817" cy="408352"/>
          </a:xfrm>
          <a:prstGeom prst="rect">
            <a:avLst/>
          </a:prstGeom>
        </p:spPr>
      </p:pic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CB0186D-5EBC-DFDD-5221-F7994717B9DB}"/>
              </a:ext>
            </a:extLst>
          </p:cNvPr>
          <p:cNvCxnSpPr/>
          <p:nvPr userDrawn="1"/>
        </p:nvCxnSpPr>
        <p:spPr>
          <a:xfrm>
            <a:off x="7981950" y="193555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55119526-7AAC-4CCE-FE7E-CE49F9FE740B}"/>
              </a:ext>
            </a:extLst>
          </p:cNvPr>
          <p:cNvCxnSpPr/>
          <p:nvPr userDrawn="1"/>
        </p:nvCxnSpPr>
        <p:spPr>
          <a:xfrm>
            <a:off x="9881416" y="195465"/>
            <a:ext cx="0" cy="609600"/>
          </a:xfrm>
          <a:prstGeom prst="line">
            <a:avLst/>
          </a:prstGeom>
          <a:ln>
            <a:solidFill>
              <a:srgbClr val="3C64A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onnettore 1 6">
            <a:extLst>
              <a:ext uri="{FF2B5EF4-FFF2-40B4-BE49-F238E27FC236}">
                <a16:creationId xmlns:a16="http://schemas.microsoft.com/office/drawing/2014/main" id="{0D42C444-EC72-98FB-6623-89E1BF929542}"/>
              </a:ext>
            </a:extLst>
          </p:cNvPr>
          <p:cNvSpPr/>
          <p:nvPr userDrawn="1"/>
        </p:nvSpPr>
        <p:spPr>
          <a:xfrm flipV="1">
            <a:off x="11768417" y="6564925"/>
            <a:ext cx="423583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769B753-BC89-0D9B-19F5-49760388ECE4}"/>
              </a:ext>
            </a:extLst>
          </p:cNvPr>
          <p:cNvSpPr txBox="1"/>
          <p:nvPr userDrawn="1"/>
        </p:nvSpPr>
        <p:spPr>
          <a:xfrm>
            <a:off x="11390478" y="6435464"/>
            <a:ext cx="423583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rgbClr val="3C64A5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rgbClr val="3C64A5"/>
              </a:solidFill>
              <a:latin typeface="Helvetica" pitchFamily="2" charset="0"/>
            </a:endParaRPr>
          </a:p>
        </p:txBody>
      </p:sp>
      <p:sp>
        <p:nvSpPr>
          <p:cNvPr id="17" name="Connettore 1 6">
            <a:extLst>
              <a:ext uri="{FF2B5EF4-FFF2-40B4-BE49-F238E27FC236}">
                <a16:creationId xmlns:a16="http://schemas.microsoft.com/office/drawing/2014/main" id="{1CA11AA5-7A51-D8D2-C5C8-517F506B772E}"/>
              </a:ext>
            </a:extLst>
          </p:cNvPr>
          <p:cNvSpPr/>
          <p:nvPr userDrawn="1"/>
        </p:nvSpPr>
        <p:spPr>
          <a:xfrm flipH="1">
            <a:off x="11257970" y="6562362"/>
            <a:ext cx="180022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>
              <a:solidFill>
                <a:srgbClr val="3C64A5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219CB6B-4ACA-0B0F-42C1-076179C4131E}"/>
              </a:ext>
            </a:extLst>
          </p:cNvPr>
          <p:cNvSpPr txBox="1"/>
          <p:nvPr userDrawn="1"/>
        </p:nvSpPr>
        <p:spPr>
          <a:xfrm>
            <a:off x="6061166" y="6375811"/>
            <a:ext cx="516881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4° Meeting </a:t>
            </a:r>
            <a:r>
              <a:rPr lang="it-IT" sz="1600" b="1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SPOKE 1 – </a:t>
            </a:r>
            <a:r>
              <a:rPr lang="it-IT" sz="1600" b="0" dirty="0" err="1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December</a:t>
            </a:r>
            <a:r>
              <a:rPr lang="it-IT" sz="1600" b="0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12th 2024, Pisa</a:t>
            </a:r>
            <a:endParaRPr lang="it-IT" sz="1600" dirty="0">
              <a:solidFill>
                <a:srgbClr val="3C64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98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64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>
            <a:extLst>
              <a:ext uri="{FF2B5EF4-FFF2-40B4-BE49-F238E27FC236}">
                <a16:creationId xmlns:a16="http://schemas.microsoft.com/office/drawing/2014/main" id="{8B793099-D548-E969-18D0-0AAD3B1C825F}"/>
              </a:ext>
            </a:extLst>
          </p:cNvPr>
          <p:cNvSpPr/>
          <p:nvPr userDrawn="1"/>
        </p:nvSpPr>
        <p:spPr>
          <a:xfrm flipV="1">
            <a:off x="4704522" y="6558575"/>
            <a:ext cx="1328649" cy="0"/>
          </a:xfrm>
          <a:prstGeom prst="line">
            <a:avLst/>
          </a:prstGeom>
          <a:ln>
            <a:solidFill>
              <a:schemeClr val="bg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" name="Immagine 7" descr="Immagine che contiene testo, grafica, Elementi grafici, schermata&#10;&#10;Descrizione generata automaticamente">
            <a:extLst>
              <a:ext uri="{FF2B5EF4-FFF2-40B4-BE49-F238E27FC236}">
                <a16:creationId xmlns:a16="http://schemas.microsoft.com/office/drawing/2014/main" id="{B9103F38-6D95-AD55-0E98-B81E91F0ACC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485" y="212605"/>
            <a:ext cx="1604162" cy="458332"/>
          </a:xfrm>
          <a:prstGeom prst="rect">
            <a:avLst/>
          </a:prstGeom>
        </p:spPr>
      </p:pic>
      <p:pic>
        <p:nvPicPr>
          <p:cNvPr id="10" name="Immagine 9" descr="Immagine che contiene testo, Carattere, schermata, simbolo&#10;&#10;Descrizione generata automaticamente">
            <a:extLst>
              <a:ext uri="{FF2B5EF4-FFF2-40B4-BE49-F238E27FC236}">
                <a16:creationId xmlns:a16="http://schemas.microsoft.com/office/drawing/2014/main" id="{9661DF13-53DA-15D4-0AE4-A50BE76A97A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41" y="240628"/>
            <a:ext cx="1811730" cy="468200"/>
          </a:xfrm>
          <a:prstGeom prst="rect">
            <a:avLst/>
          </a:prstGeom>
        </p:spPr>
      </p:pic>
      <p:pic>
        <p:nvPicPr>
          <p:cNvPr id="11" name="Immagine 10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9352F742-AB47-292B-B93B-D432A8D0352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795" y="195156"/>
            <a:ext cx="1736170" cy="493230"/>
          </a:xfrm>
          <a:prstGeom prst="rect">
            <a:avLst/>
          </a:prstGeom>
        </p:spPr>
      </p:pic>
      <p:sp>
        <p:nvSpPr>
          <p:cNvPr id="12" name="CasellaDiTesto 8">
            <a:extLst>
              <a:ext uri="{FF2B5EF4-FFF2-40B4-BE49-F238E27FC236}">
                <a16:creationId xmlns:a16="http://schemas.microsoft.com/office/drawing/2014/main" id="{957EFD13-88C7-F7F3-A909-D3238BAB0369}"/>
              </a:ext>
            </a:extLst>
          </p:cNvPr>
          <p:cNvSpPr txBox="1"/>
          <p:nvPr userDrawn="1"/>
        </p:nvSpPr>
        <p:spPr>
          <a:xfrm>
            <a:off x="839618" y="6375811"/>
            <a:ext cx="386490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1800" b="1" dirty="0">
                <a:solidFill>
                  <a:schemeClr val="bg1"/>
                </a:solidFill>
              </a:rPr>
              <a:t>THE</a:t>
            </a:r>
            <a:r>
              <a:rPr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TUSCANY HEALTH ECOS</a:t>
            </a:r>
            <a:r>
              <a:rPr lang="it-IT"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Y</a:t>
            </a:r>
            <a:r>
              <a:rPr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STEM</a:t>
            </a:r>
          </a:p>
        </p:txBody>
      </p:sp>
      <p:sp>
        <p:nvSpPr>
          <p:cNvPr id="15" name="Connettore 1 6">
            <a:extLst>
              <a:ext uri="{FF2B5EF4-FFF2-40B4-BE49-F238E27FC236}">
                <a16:creationId xmlns:a16="http://schemas.microsoft.com/office/drawing/2014/main" id="{733E2699-63F6-04F7-6895-57AAD2F3D89A}"/>
              </a:ext>
            </a:extLst>
          </p:cNvPr>
          <p:cNvSpPr/>
          <p:nvPr userDrawn="1"/>
        </p:nvSpPr>
        <p:spPr>
          <a:xfrm flipV="1">
            <a:off x="0" y="6558576"/>
            <a:ext cx="689811" cy="0"/>
          </a:xfrm>
          <a:prstGeom prst="line">
            <a:avLst/>
          </a:prstGeom>
          <a:ln>
            <a:solidFill>
              <a:schemeClr val="bg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" name="Connettore 1 6">
            <a:extLst>
              <a:ext uri="{FF2B5EF4-FFF2-40B4-BE49-F238E27FC236}">
                <a16:creationId xmlns:a16="http://schemas.microsoft.com/office/drawing/2014/main" id="{4B7EBC58-F4C5-FEE7-9813-4786D8397F0B}"/>
              </a:ext>
            </a:extLst>
          </p:cNvPr>
          <p:cNvSpPr/>
          <p:nvPr userDrawn="1"/>
        </p:nvSpPr>
        <p:spPr>
          <a:xfrm flipV="1">
            <a:off x="11768417" y="6564925"/>
            <a:ext cx="423583" cy="0"/>
          </a:xfrm>
          <a:prstGeom prst="line">
            <a:avLst/>
          </a:prstGeom>
          <a:ln>
            <a:solidFill>
              <a:schemeClr val="bg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72B8879-B0B0-8357-7CF4-AB22F95A047B}"/>
              </a:ext>
            </a:extLst>
          </p:cNvPr>
          <p:cNvSpPr txBox="1"/>
          <p:nvPr userDrawn="1"/>
        </p:nvSpPr>
        <p:spPr>
          <a:xfrm>
            <a:off x="11390478" y="6435464"/>
            <a:ext cx="423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chemeClr val="bg1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chemeClr val="bg1"/>
              </a:solidFill>
              <a:latin typeface="Helvetica" pitchFamily="2" charset="0"/>
            </a:endParaRPr>
          </a:p>
        </p:txBody>
      </p:sp>
      <p:pic>
        <p:nvPicPr>
          <p:cNvPr id="3" name="Immagine 2" descr="Immagine che contiene testo, Carattere, simbolo, logo&#10;&#10;Descrizione generata automaticamente">
            <a:extLst>
              <a:ext uri="{FF2B5EF4-FFF2-40B4-BE49-F238E27FC236}">
                <a16:creationId xmlns:a16="http://schemas.microsoft.com/office/drawing/2014/main" id="{6ECC37FB-3040-0DAB-A78A-7DB1FF66FF7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470446" y="268634"/>
            <a:ext cx="1341643" cy="402303"/>
          </a:xfrm>
          <a:prstGeom prst="rect">
            <a:avLst/>
          </a:prstGeom>
        </p:spPr>
      </p:pic>
      <p:sp>
        <p:nvSpPr>
          <p:cNvPr id="5" name="Connettore 1 6">
            <a:extLst>
              <a:ext uri="{FF2B5EF4-FFF2-40B4-BE49-F238E27FC236}">
                <a16:creationId xmlns:a16="http://schemas.microsoft.com/office/drawing/2014/main" id="{E923733B-A790-FA87-25A2-9DD3FFC4C4B0}"/>
              </a:ext>
            </a:extLst>
          </p:cNvPr>
          <p:cNvSpPr/>
          <p:nvPr userDrawn="1"/>
        </p:nvSpPr>
        <p:spPr>
          <a:xfrm flipH="1">
            <a:off x="11257970" y="6562362"/>
            <a:ext cx="180022" cy="0"/>
          </a:xfrm>
          <a:prstGeom prst="line">
            <a:avLst/>
          </a:prstGeom>
          <a:ln>
            <a:solidFill>
              <a:schemeClr val="bg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C3056E-7C31-404E-31F3-9516135705B5}"/>
              </a:ext>
            </a:extLst>
          </p:cNvPr>
          <p:cNvSpPr txBox="1"/>
          <p:nvPr userDrawn="1"/>
        </p:nvSpPr>
        <p:spPr>
          <a:xfrm>
            <a:off x="6061166" y="6375811"/>
            <a:ext cx="5168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4° Meeting </a:t>
            </a:r>
            <a:r>
              <a:rPr lang="it-IT" sz="1600" b="1"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SPOKE 1 – </a:t>
            </a:r>
            <a:r>
              <a:rPr lang="it-IT" sz="1600" b="0" dirty="0" err="1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December</a:t>
            </a:r>
            <a:r>
              <a:rPr lang="it-IT" sz="1600" b="0" dirty="0">
                <a:solidFill>
                  <a:schemeClr val="bg1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12th 2024, Pisa</a:t>
            </a:r>
            <a:endParaRPr lang="it-IT" sz="1600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502C5D7-F0A3-0BCC-95BE-756D703548DC}"/>
              </a:ext>
            </a:extLst>
          </p:cNvPr>
          <p:cNvCxnSpPr/>
          <p:nvPr userDrawn="1"/>
        </p:nvCxnSpPr>
        <p:spPr>
          <a:xfrm>
            <a:off x="6210300" y="18415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B8FE548-B4EA-3D72-06C1-990C10BCE1A1}"/>
              </a:ext>
            </a:extLst>
          </p:cNvPr>
          <p:cNvCxnSpPr/>
          <p:nvPr userDrawn="1"/>
        </p:nvCxnSpPr>
        <p:spPr>
          <a:xfrm>
            <a:off x="7981950" y="193555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E3F745A-B896-062F-7180-0F71DD497D26}"/>
              </a:ext>
            </a:extLst>
          </p:cNvPr>
          <p:cNvCxnSpPr/>
          <p:nvPr userDrawn="1"/>
        </p:nvCxnSpPr>
        <p:spPr>
          <a:xfrm>
            <a:off x="9881416" y="195465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01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1" r:id="rId3"/>
    <p:sldLayoutId id="2147483649" r:id="rId4"/>
    <p:sldLayoutId id="2147483656" r:id="rId5"/>
    <p:sldLayoutId id="2147483650" r:id="rId6"/>
    <p:sldLayoutId id="2147483652" r:id="rId7"/>
    <p:sldLayoutId id="2147483653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CDAFB59-EDB4-FD82-F1DC-A9D1C03806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52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C2C6E67-9DB2-525E-4FA4-A873FDCDE2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7BBEC4F-3FC3-04E8-C3CF-BAB13FCA71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37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0B834D6-9423-A7DF-3E34-824FC62BFA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/>
              <a:t>Slide di esempio: qui si scrive il testo principale della slide.</a:t>
            </a:r>
          </a:p>
          <a:p>
            <a:pPr marL="0" indent="0">
              <a:buNone/>
            </a:pPr>
            <a:r>
              <a:rPr lang="it-IT" b="0"/>
              <a:t>Poi si cambia il peso del font per il resto del testo se è più lungo di un titolo</a:t>
            </a:r>
          </a:p>
        </p:txBody>
      </p:sp>
      <p:pic>
        <p:nvPicPr>
          <p:cNvPr id="5" name="Segnaposto immagine 4" descr="Immagine che contiene Attrezzatura da laboratorio, Materiale trasparente, chimica, interno&#10;&#10;Descrizione generata automaticamente">
            <a:extLst>
              <a:ext uri="{FF2B5EF4-FFF2-40B4-BE49-F238E27FC236}">
                <a16:creationId xmlns:a16="http://schemas.microsoft.com/office/drawing/2014/main" id="{FBE30A24-D039-7E18-B6E1-F03E289C306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423" r="4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8316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19ED3BB-4CF9-C035-53A2-ADF51911F8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C397530-B22E-E5FD-E148-978541DAFA5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51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2EB1F59-F5FC-9D06-B7BF-E9FE536977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3476136-9FA5-5161-9CDE-C43DF354B7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abella 3">
            <a:extLst>
              <a:ext uri="{FF2B5EF4-FFF2-40B4-BE49-F238E27FC236}">
                <a16:creationId xmlns:a16="http://schemas.microsoft.com/office/drawing/2014/main" id="{641184BD-A9C6-B80A-6882-B7D48577F3F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8D19F3A-1B3E-7F9B-7565-15EAABB3D3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0071024-8DF9-4932-49CA-E29537DF7F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78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A3CABA1-4F6F-A524-0D2D-C2B3A8B20E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abella 2">
            <a:extLst>
              <a:ext uri="{FF2B5EF4-FFF2-40B4-BE49-F238E27FC236}">
                <a16:creationId xmlns:a16="http://schemas.microsoft.com/office/drawing/2014/main" id="{19EC34EA-388C-7D95-4D46-2A18FDC285E4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903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Aptos</vt:lpstr>
      <vt:lpstr>Arial</vt:lpstr>
      <vt:lpstr>Helvetica</vt:lpstr>
      <vt:lpstr>Montserrat</vt:lpstr>
      <vt:lpstr>Montserrat Bold</vt:lpstr>
      <vt:lpstr>Montserrat Regular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Alessandra Maiarelli</dc:creator>
  <cp:lastModifiedBy>Federico Avella</cp:lastModifiedBy>
  <cp:revision>2</cp:revision>
  <dcterms:created xsi:type="dcterms:W3CDTF">2024-09-06T16:42:42Z</dcterms:created>
  <dcterms:modified xsi:type="dcterms:W3CDTF">2024-12-05T10:53:45Z</dcterms:modified>
</cp:coreProperties>
</file>