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17" r:id="rId3"/>
    <p:sldId id="323" r:id="rId4"/>
    <p:sldId id="318" r:id="rId5"/>
    <p:sldId id="319" r:id="rId6"/>
    <p:sldId id="320" r:id="rId7"/>
    <p:sldId id="321" r:id="rId8"/>
    <p:sldId id="322" r:id="rId9"/>
    <p:sldId id="325" r:id="rId10"/>
    <p:sldId id="326" r:id="rId11"/>
    <p:sldId id="277" r:id="rId12"/>
    <p:sldId id="314" r:id="rId13"/>
    <p:sldId id="309" r:id="rId14"/>
    <p:sldId id="310" r:id="rId15"/>
    <p:sldId id="311" r:id="rId16"/>
    <p:sldId id="279" r:id="rId17"/>
    <p:sldId id="312" r:id="rId18"/>
    <p:sldId id="313" r:id="rId19"/>
    <p:sldId id="289" r:id="rId20"/>
    <p:sldId id="327" r:id="rId21"/>
    <p:sldId id="32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714"/>
  </p:normalViewPr>
  <p:slideViewPr>
    <p:cSldViewPr snapToGrid="0" showGuides="1">
      <p:cViewPr varScale="1">
        <p:scale>
          <a:sx n="62" d="100"/>
          <a:sy n="62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0:09.501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0 843 24575,'8'0'0,"0"-1"0,-1 0 0,1 0 0,-1-1 0,1 0 0,-2 0 0,2 0 0,-1-1 0,0 1 0,10-8 0,1-2 0,1-1 0,18-18 0,19-14 0,66-39 0,-118 80 0,-1 1 0,1 0 0,-1 0 0,0 0 0,0 0 0,0-1 0,-1 0 0,0 0 0,1 0 0,-1 0 0,-1 0 0,1-1 0,0 1 0,-1 0 0,0 0 0,0 0 0,-1-1 0,1 1 0,0-1 0,-1 0 0,-1-7 0,-1-2 0,0-1 0,-2 1 0,1 0 0,-2 0 0,-8-18 0,-14-25 0,-3 1 0,-38-51 0,-22-41 0,69 111-1365,5 10-5461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0:09.502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1567 1 24575,'-8'0'0,"-29"0"0,-64 0 0,-65 0 0,-71 0-3276,-38 0 1999,-7 0-769,24 0 2046,56 0-1592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1:05.024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0 843 24575,'8'0'0,"0"-1"0,-1 0 0,1 0 0,-1-1 0,1 0 0,-2 0 0,2 0 0,-1-1 0,0 1 0,10-8 0,1-2 0,1-1 0,18-18 0,19-14 0,66-39 0,-118 80 0,-1 1 0,1 0 0,-1 0 0,0 0 0,0 0 0,0-1 0,-1 0 0,0 0 0,1 0 0,-1 0 0,-1 0 0,1-1 0,0 1 0,-1 0 0,0 0 0,0 0 0,-1-1 0,1 1 0,0-1 0,-1 0 0,-1-7 0,-1-2 0,0-1 0,-2 1 0,1 0 0,-2 0 0,-8-18 0,-14-25 0,-3 1 0,-38-51 0,-22-41 0,69 111-1365,5 10-5461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1:05.025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1567 1 24575,'-8'0'0,"-29"0"0,-64 0 0,-65 0 0,-71 0-3276,-38 0 1999,-7 0-769,24 0 2046,56 0-1592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1:07.402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0 843 24575,'8'0'0,"0"-1"0,-1 0 0,1 0 0,-1-1 0,1 0 0,-2 0 0,2 0 0,-1-1 0,0 1 0,10-8 0,1-2 0,1-1 0,18-18 0,19-14 0,66-39 0,-118 80 0,-1 1 0,1 0 0,-1 0 0,0 0 0,0 0 0,0-1 0,-1 0 0,0 0 0,1 0 0,-1 0 0,-1 0 0,1-1 0,0 1 0,-1 0 0,0 0 0,0 0 0,-1-1 0,1 1 0,0-1 0,-1 0 0,-1-7 0,-1-2 0,0-1 0,-2 1 0,1 0 0,-2 0 0,-8-18 0,-14-25 0,-3 1 0,-38-51 0,-22-41 0,69 111-1365,5 10-5461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51:07.403"/>
    </inkml:context>
    <inkml:brush xml:id="br0">
      <inkml:brushProperty name="width" value="0.2" units="cm"/>
      <inkml:brushProperty name="height" value="0.2" units="cm"/>
      <inkml:brushProperty name="color" value="#A02B93"/>
    </inkml:brush>
  </inkml:definitions>
  <inkml:trace contextRef="#ctx0" brushRef="#br0">1567 1 24575,'-8'0'0,"-29"0"0,-64 0 0,-65 0 0,-71 0-3276,-38 0 1999,-7 0-769,24 0 2046,56 0-1592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7T22:06:33.06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1377 24575,'2'0'0,"0"1"0,1-1 0,-1 0 0,0 1 0,0 0 0,0 0 0,0-1 0,0 1 0,0 0 0,0 0 0,-1 1 0,1-1 0,0 0 0,0 1 0,1 1 0,24 29 0,-20-22 0,40 53 0,-2 2 0,49 98 0,-93-161 0,0 0 0,0 1 0,0-1 0,1 0 0,-1 0 0,1 0 0,-1 0 0,1 0 0,3 2 0,-5-4 0,0 0 0,0 0 0,1 1 0,-1-1 0,0 0 0,1 0 0,-1 0 0,0 0 0,1 0 0,-1 0 0,0 0 0,0 0 0,1 0 0,-1 0 0,0 0 0,1 0 0,-1 0 0,0-1 0,1 1 0,-1 0 0,0 0 0,0 0 0,1 0 0,-1 0 0,0-1 0,0 1 0,1 0 0,-1 0 0,0 0 0,0-1 0,0 1 0,1 0 0,-1 0 0,0-1 0,0 1 0,0 0 0,0 0 0,0-1 0,1 1 0,-1 0 0,0-1 0,2-8 0,0 1 0,0-1 0,-1 0 0,1-9 0,-1 9 0,15-117-67,6 1-1,5 1 1,70-196-1,-30 149-67,168-307 0,-223 457 135,16-32 0,3 2 0,2 2 0,39-46 0,-65 88 39,-1 1 1,1 1-1,1-1 0,-1 1 0,1 0 1,0 1-1,0 0 0,0 0 1,1 1-1,-1 0 0,1 0 1,17-2-1,6 1-397,1 1 0,38 1 0,-63 2 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2D1F-6574-B14E-9A69-8A872FF8BF9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220F-96FE-6640-9283-0477857DD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C413D-D120-4D47-84B9-75F1FD58F7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7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5C3B6-8D3F-4778-A357-DC8F814EC3D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99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Immagine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5C3B6-8D3F-4778-A357-DC8F814EC3D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7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38E8-DB63-21E7-1E82-F70D959E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DDC063-9554-E89B-9D8F-A9140468C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66C7B4-47D8-18AD-F390-63810021B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Immagine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147B20-A55E-FC1F-DA1B-0CCF61D87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5C3B6-8D3F-4778-A357-DC8F814EC3D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58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5C3B6-8D3F-4778-A357-DC8F814EC3D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37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lementi grafici, grafica, Carattere, schermata&#10;&#10;Descrizione generata automaticamente">
            <a:extLst>
              <a:ext uri="{FF2B5EF4-FFF2-40B4-BE49-F238E27FC236}">
                <a16:creationId xmlns:a16="http://schemas.microsoft.com/office/drawing/2014/main" id="{15E64B43-8584-B596-44E0-E0B12B3A5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928" y="1506507"/>
            <a:ext cx="2852660" cy="2222297"/>
          </a:xfrm>
          <a:prstGeom prst="rect">
            <a:avLst/>
          </a:prstGeom>
        </p:spPr>
      </p:pic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DEAA5893-47A2-BA7E-D6EA-1618D63CC7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2438" y="3944938"/>
            <a:ext cx="3708400" cy="782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C64A5"/>
                </a:solidFill>
              </a:defRPr>
            </a:lvl1pPr>
            <a:lvl2pPr marL="457200" indent="0" algn="ctr">
              <a:buNone/>
              <a:defRPr sz="20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</p:spTree>
    <p:extLst>
      <p:ext uri="{BB962C8B-B14F-4D97-AF65-F5344CB8AC3E}">
        <p14:creationId xmlns:p14="http://schemas.microsoft.com/office/powerpoint/2010/main" val="242941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on 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5">
            <a:extLst>
              <a:ext uri="{FF2B5EF4-FFF2-40B4-BE49-F238E27FC236}">
                <a16:creationId xmlns:a16="http://schemas.microsoft.com/office/drawing/2014/main" id="{7EB2DB64-FEF9-A645-7A83-582ADD6A79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423219"/>
            <a:ext cx="5956201" cy="424917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A300E79-3191-6F47-909C-3A76EA5C6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3114" y="3735772"/>
            <a:ext cx="3708400" cy="782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C64A5"/>
                </a:solidFill>
              </a:defRPr>
            </a:lvl1pPr>
            <a:lvl2pPr marL="457200" indent="0" algn="l">
              <a:buNone/>
              <a:defRPr sz="20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  <p:pic>
        <p:nvPicPr>
          <p:cNvPr id="9" name="Immagine 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9B57420-B5F3-7DC5-2D70-846879573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90" y="2303718"/>
            <a:ext cx="3589660" cy="10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6E4223B-83FE-0E33-6321-B0CC09E8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9144" y="2916821"/>
            <a:ext cx="4641449" cy="118061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4A5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FARE CLIC PER MODIFICARE LO STILE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8B874E0F-2D6E-C7D6-7B7E-49AB9AEAAC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F57DBE64-5D82-DEA0-8B6A-FF4D7D2A17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1463" y="4121150"/>
            <a:ext cx="4618037" cy="1481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63128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D3EE00E3-BBF0-2C7E-649B-09F019DC5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3"/>
            <a:ext cx="44958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4" name="Segnaposto immagine 5">
            <a:extLst>
              <a:ext uri="{FF2B5EF4-FFF2-40B4-BE49-F238E27FC236}">
                <a16:creationId xmlns:a16="http://schemas.microsoft.com/office/drawing/2014/main" id="{6AA026AF-5F0C-7506-31A2-F9AB83150F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9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 +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68070E09-71D4-3103-FEF4-D5ECD75439AE}"/>
              </a:ext>
            </a:extLst>
          </p:cNvPr>
          <p:cNvSpPr/>
          <p:nvPr userDrawn="1"/>
        </p:nvSpPr>
        <p:spPr>
          <a:xfrm flipV="1">
            <a:off x="6215605" y="6549079"/>
            <a:ext cx="4906282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26B64E-CEF7-C12A-E394-562F45C8A6DD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5C640DB-CA20-1168-E041-FD09D731ACA4}"/>
              </a:ext>
            </a:extLst>
          </p:cNvPr>
          <p:cNvSpPr/>
          <p:nvPr userDrawn="1"/>
        </p:nvSpPr>
        <p:spPr>
          <a:xfrm flipV="1">
            <a:off x="11496261" y="6548637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7A91E861-9217-8BC3-97F7-38E25E84D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963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1" name="Segnaposto immagine 19">
            <a:extLst>
              <a:ext uri="{FF2B5EF4-FFF2-40B4-BE49-F238E27FC236}">
                <a16:creationId xmlns:a16="http://schemas.microsoft.com/office/drawing/2014/main" id="{5E129286-0000-D02C-893B-2EE3333E52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188" y="1947863"/>
            <a:ext cx="5326890" cy="36417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3" name="Segnaposto tabella 12">
            <a:extLst>
              <a:ext uri="{FF2B5EF4-FFF2-40B4-BE49-F238E27FC236}">
                <a16:creationId xmlns:a16="http://schemas.microsoft.com/office/drawing/2014/main" id="{2F6123B1-2713-7A17-70DA-437E2FC40D7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35825" y="2992438"/>
            <a:ext cx="4492625" cy="2622550"/>
          </a:xfrm>
          <a:prstGeom prst="rect">
            <a:avLst/>
          </a:prstGeom>
          <a:ln w="12700">
            <a:solidFill>
              <a:srgbClr val="3C64A5"/>
            </a:solidFill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4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E4684ABC-A4B5-B84D-ACED-0FBC1EF64B22}"/>
              </a:ext>
            </a:extLst>
          </p:cNvPr>
          <p:cNvSpPr/>
          <p:nvPr userDrawn="1"/>
        </p:nvSpPr>
        <p:spPr>
          <a:xfrm flipV="1">
            <a:off x="6215605" y="6549079"/>
            <a:ext cx="4906282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9D3E24-77C3-B6B6-CC8C-8F6DB8A56D89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1DEC7FA-FD92-1D96-7051-6383CDC9356B}"/>
              </a:ext>
            </a:extLst>
          </p:cNvPr>
          <p:cNvSpPr/>
          <p:nvPr userDrawn="1"/>
        </p:nvSpPr>
        <p:spPr>
          <a:xfrm flipV="1">
            <a:off x="11496261" y="6548637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CDD22886-FBA7-EA59-3494-F7C6BD8B7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37166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tabella 12">
            <a:extLst>
              <a:ext uri="{FF2B5EF4-FFF2-40B4-BE49-F238E27FC236}">
                <a16:creationId xmlns:a16="http://schemas.microsoft.com/office/drawing/2014/main" id="{E9A1B941-C501-B3C7-21C9-A1213A31507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04461" y="1948070"/>
            <a:ext cx="4949687" cy="369673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9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69D09-49AF-670E-9CA8-06A737FA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7BAB6-BF23-BB1B-9412-E6CD5AAE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6252A4-7F1D-BEB7-96E3-28A78A3C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2769-7234-46C5-A560-DEBC79595BBE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D5DBD3-903F-C715-35B1-1BE13096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CF464F-6AAD-B213-E9F7-6ADCF13D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6B4-F5C2-4886-8601-07F847C4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81105-E6AF-CF2A-0649-4B8A34B7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3EDA4-C811-D97F-2183-015C9505B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B77923-9938-C26C-C02B-99B464D6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E373C9-7CAB-23CF-266E-3000A9DB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2769-7234-46C5-A560-DEBC79595BBE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8E763-47AF-DAFB-2C61-A06F0B30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FB5585-7D7A-478B-8269-6B9B399B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6B4-F5C2-4886-8601-07F847C4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9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A7E167-C3DA-1A10-B78F-9CD0F64C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2769-7234-46C5-A560-DEBC79595BBE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99409A-7212-5A90-B281-AE1C2C7B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2D3509-7AD4-29A3-F8F8-CA3CB660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6B4-F5C2-4886-8601-07F847C4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9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8B793099-D548-E969-18D0-0AAD3B1C825F}"/>
              </a:ext>
            </a:extLst>
          </p:cNvPr>
          <p:cNvSpPr/>
          <p:nvPr userDrawn="1"/>
        </p:nvSpPr>
        <p:spPr>
          <a:xfrm flipV="1">
            <a:off x="4715123" y="6549079"/>
            <a:ext cx="642096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957EFD13-88C7-F7F3-A909-D3238BAB0369}"/>
              </a:ext>
            </a:extLst>
          </p:cNvPr>
          <p:cNvSpPr txBox="1"/>
          <p:nvPr userDrawn="1"/>
        </p:nvSpPr>
        <p:spPr>
          <a:xfrm>
            <a:off x="839618" y="6375811"/>
            <a:ext cx="5479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15" name="Connettore 1 6">
            <a:extLst>
              <a:ext uri="{FF2B5EF4-FFF2-40B4-BE49-F238E27FC236}">
                <a16:creationId xmlns:a16="http://schemas.microsoft.com/office/drawing/2014/main" id="{733E2699-63F6-04F7-6895-57AAD2F3D89A}"/>
              </a:ext>
            </a:extLst>
          </p:cNvPr>
          <p:cNvSpPr/>
          <p:nvPr userDrawn="1"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Connettore 1 6">
            <a:extLst>
              <a:ext uri="{FF2B5EF4-FFF2-40B4-BE49-F238E27FC236}">
                <a16:creationId xmlns:a16="http://schemas.microsoft.com/office/drawing/2014/main" id="{4B7EBC58-F4C5-FEE7-9813-4786D8397F0B}"/>
              </a:ext>
            </a:extLst>
          </p:cNvPr>
          <p:cNvSpPr/>
          <p:nvPr userDrawn="1"/>
        </p:nvSpPr>
        <p:spPr>
          <a:xfrm flipV="1">
            <a:off x="11502189" y="655222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2B8879-B0B0-8357-7CF4-AB22F95A047B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pic>
        <p:nvPicPr>
          <p:cNvPr id="8" name="Immagine 7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FD1857EB-2E52-C5CA-F886-39B032F6E14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09" y="228598"/>
            <a:ext cx="1618976" cy="508821"/>
          </a:xfrm>
          <a:prstGeom prst="rect">
            <a:avLst/>
          </a:prstGeom>
        </p:spPr>
      </p:pic>
      <p:pic>
        <p:nvPicPr>
          <p:cNvPr id="9" name="Immagine 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E0839A3E-D0EF-F5BC-C145-002040DA16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pic>
        <p:nvPicPr>
          <p:cNvPr id="10" name="Immagine 9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A0698171-CC6C-796E-82F5-7D957222B2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09" y="234869"/>
            <a:ext cx="1835653" cy="473054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A4317FE-9017-6963-90DC-861B0F4EB8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53266" y="291475"/>
            <a:ext cx="1311640" cy="3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oleObject" Target="../embeddings/oleObject1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00.png"/><Relationship Id="rId4" Type="http://schemas.openxmlformats.org/officeDocument/2006/relationships/image" Target="../media/image50.emf"/><Relationship Id="rId9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0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e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0.png"/><Relationship Id="rId4" Type="http://schemas.openxmlformats.org/officeDocument/2006/relationships/image" Target="../media/image54.png"/><Relationship Id="rId9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notesSlide" Target="../notesSlides/notesSlide4.xml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5" Type="http://schemas.openxmlformats.org/officeDocument/2006/relationships/image" Target="../media/image55.emf"/><Relationship Id="rId10" Type="http://schemas.openxmlformats.org/officeDocument/2006/relationships/image" Target="../media/image300.png"/><Relationship Id="rId4" Type="http://schemas.openxmlformats.org/officeDocument/2006/relationships/oleObject" Target="../embeddings/oleObject15.bin"/><Relationship Id="rId9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02F001-E7B0-2FC2-C92E-86895AAD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neurons: THE sparing effects of Flash radiotherapy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D8132C-DFBF-3803-FB87-58F2D961B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Gabriele Sansevero</a:t>
            </a:r>
          </a:p>
          <a:p>
            <a:pPr marL="0" indent="0">
              <a:buNone/>
            </a:pPr>
            <a:r>
              <a:rPr lang="it-IT" dirty="0"/>
              <a:t>Elisa De </a:t>
            </a:r>
            <a:r>
              <a:rPr lang="it-IT" dirty="0" err="1"/>
              <a:t>Santis</a:t>
            </a:r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FD6C4031-5AB2-4166-BD58-9F21F945DF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141" b="14141"/>
          <a:stretch>
            <a:fillRect/>
          </a:stretch>
        </p:blipFill>
        <p:spPr>
          <a:xfrm>
            <a:off x="879475" y="1944688"/>
            <a:ext cx="5475288" cy="366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93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63E5F1-6CE9-47E0-9868-A766F014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71F3D5-0B3D-4E47-B767-5C2C430024FE}"/>
              </a:ext>
            </a:extLst>
          </p:cNvPr>
          <p:cNvSpPr txBox="1"/>
          <p:nvPr/>
        </p:nvSpPr>
        <p:spPr>
          <a:xfrm>
            <a:off x="1243173" y="2034283"/>
            <a:ext cx="1064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/>
              <a:t>15 </a:t>
            </a:r>
            <a:r>
              <a:rPr lang="en-GB" b="1" dirty="0" err="1"/>
              <a:t>Gy</a:t>
            </a:r>
            <a:r>
              <a:rPr lang="en-GB" b="1" dirty="0"/>
              <a:t> appears to be a dose safer than 20 </a:t>
            </a:r>
            <a:r>
              <a:rPr lang="en-GB" b="1" dirty="0" err="1"/>
              <a:t>gy</a:t>
            </a:r>
            <a:r>
              <a:rPr lang="en-GB" b="1" dirty="0"/>
              <a:t> for adult mice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Treatment with FLASH 15 </a:t>
            </a:r>
            <a:r>
              <a:rPr lang="en-GB" b="1" dirty="0" err="1"/>
              <a:t>Gy</a:t>
            </a:r>
            <a:r>
              <a:rPr lang="en-GB" b="1" dirty="0"/>
              <a:t> does not hamper the capability to form stable memory with respect of CONV-treated animals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13134-1F5F-4BF8-A169-E0DC1929E94D}"/>
              </a:ext>
            </a:extLst>
          </p:cNvPr>
          <p:cNvSpPr txBox="1"/>
          <p:nvPr/>
        </p:nvSpPr>
        <p:spPr>
          <a:xfrm>
            <a:off x="5062127" y="111095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Conclusions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7BCD27-C48F-4DB5-A719-2B1F582F1F72}"/>
              </a:ext>
            </a:extLst>
          </p:cNvPr>
          <p:cNvSpPr txBox="1"/>
          <p:nvPr/>
        </p:nvSpPr>
        <p:spPr>
          <a:xfrm>
            <a:off x="5062127" y="385024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Future Perspectives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9B691D-B905-4546-A7C3-047D8916425B}"/>
              </a:ext>
            </a:extLst>
          </p:cNvPr>
          <p:cNvSpPr txBox="1"/>
          <p:nvPr/>
        </p:nvSpPr>
        <p:spPr>
          <a:xfrm>
            <a:off x="1243173" y="4333982"/>
            <a:ext cx="1064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/>
              <a:t>Spines dynamics with 2P microscopy (with </a:t>
            </a:r>
            <a:r>
              <a:rPr lang="en-GB" b="1" dirty="0" err="1"/>
              <a:t>Vinoshene</a:t>
            </a:r>
            <a:r>
              <a:rPr lang="en-GB" b="1" dirty="0"/>
              <a:t> Pillai)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Molecular underpinning of the differences between CONV and FLASH-treated mice</a:t>
            </a:r>
          </a:p>
        </p:txBody>
      </p:sp>
    </p:spTree>
    <p:extLst>
      <p:ext uri="{BB962C8B-B14F-4D97-AF65-F5344CB8AC3E}">
        <p14:creationId xmlns:p14="http://schemas.microsoft.com/office/powerpoint/2010/main" val="823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81D317DC-6637-D8D0-FBF9-7F1C04035C78}"/>
              </a:ext>
            </a:extLst>
          </p:cNvPr>
          <p:cNvGrpSpPr/>
          <p:nvPr/>
        </p:nvGrpSpPr>
        <p:grpSpPr>
          <a:xfrm>
            <a:off x="300220" y="1044449"/>
            <a:ext cx="1324860" cy="5048070"/>
            <a:chOff x="308828" y="1350416"/>
            <a:chExt cx="1445109" cy="5262711"/>
          </a:xfrm>
        </p:grpSpPr>
        <p:pic>
          <p:nvPicPr>
            <p:cNvPr id="22" name="Immagine 21" descr="Immagine che contiene lastra dei raggi X, Imaging medicale, radiologia, bianco e nero&#10;&#10;Descrizione generata automaticamente">
              <a:extLst>
                <a:ext uri="{FF2B5EF4-FFF2-40B4-BE49-F238E27FC236}">
                  <a16:creationId xmlns:a16="http://schemas.microsoft.com/office/drawing/2014/main" id="{5B659777-70D5-6F95-602E-50704382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01"/>
            <a:stretch/>
          </p:blipFill>
          <p:spPr>
            <a:xfrm>
              <a:off x="317031" y="1350416"/>
              <a:ext cx="1436906" cy="1753948"/>
            </a:xfrm>
            <a:prstGeom prst="rect">
              <a:avLst/>
            </a:prstGeom>
          </p:spPr>
        </p:pic>
        <p:pic>
          <p:nvPicPr>
            <p:cNvPr id="23" name="Immagine 22" descr="Immagine che contiene lastra dei raggi X, Imaging medicale, radiologia, bianco e nero&#10;&#10;Descrizione generata automaticamente">
              <a:extLst>
                <a:ext uri="{FF2B5EF4-FFF2-40B4-BE49-F238E27FC236}">
                  <a16:creationId xmlns:a16="http://schemas.microsoft.com/office/drawing/2014/main" id="{91B43A73-BF0E-23D1-A37B-AEC2AB553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5" r="35843"/>
            <a:stretch/>
          </p:blipFill>
          <p:spPr>
            <a:xfrm>
              <a:off x="317031" y="3146705"/>
              <a:ext cx="1436906" cy="1753948"/>
            </a:xfrm>
            <a:prstGeom prst="rect">
              <a:avLst/>
            </a:prstGeom>
          </p:spPr>
        </p:pic>
        <p:pic>
          <p:nvPicPr>
            <p:cNvPr id="24" name="Immagine 23" descr="Immagine che contiene lastra dei raggi X, Imaging medicale, radiologia, bianco e nero&#10;&#10;Descrizione generata automaticamente">
              <a:extLst>
                <a:ext uri="{FF2B5EF4-FFF2-40B4-BE49-F238E27FC236}">
                  <a16:creationId xmlns:a16="http://schemas.microsoft.com/office/drawing/2014/main" id="{C2DE0453-D450-B62E-5DF3-21AD2B1BE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8"/>
            <a:stretch/>
          </p:blipFill>
          <p:spPr>
            <a:xfrm>
              <a:off x="308828" y="4942994"/>
              <a:ext cx="1445109" cy="1670133"/>
            </a:xfrm>
            <a:prstGeom prst="rect">
              <a:avLst/>
            </a:prstGeom>
          </p:spPr>
        </p:pic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A856D210-353F-21B7-DA63-473485168F45}"/>
              </a:ext>
            </a:extLst>
          </p:cNvPr>
          <p:cNvGrpSpPr/>
          <p:nvPr/>
        </p:nvGrpSpPr>
        <p:grpSpPr>
          <a:xfrm>
            <a:off x="2228336" y="3000197"/>
            <a:ext cx="8834284" cy="715140"/>
            <a:chOff x="1987709" y="1517096"/>
            <a:chExt cx="8834284" cy="715140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1FEC2DD5-40F7-FCEB-0098-C208233D7337}"/>
                </a:ext>
              </a:extLst>
            </p:cNvPr>
            <p:cNvSpPr/>
            <p:nvPr/>
          </p:nvSpPr>
          <p:spPr>
            <a:xfrm>
              <a:off x="1987709" y="1517096"/>
              <a:ext cx="8834284" cy="712173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Glioblastoma Multiforme (GBM) is the most aggressive and malignant form</a:t>
              </a:r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Elemento grafico 35" descr="Emisfero sinistro del cervello contorno">
              <a:extLst>
                <a:ext uri="{FF2B5EF4-FFF2-40B4-BE49-F238E27FC236}">
                  <a16:creationId xmlns:a16="http://schemas.microsoft.com/office/drawing/2014/main" id="{DA3DF716-8AAD-5219-E03D-D3C34BAFB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75721" y="1520063"/>
              <a:ext cx="712173" cy="712173"/>
            </a:xfrm>
            <a:prstGeom prst="rect">
              <a:avLst/>
            </a:prstGeom>
          </p:spPr>
        </p:pic>
      </p:grpSp>
      <p:pic>
        <p:nvPicPr>
          <p:cNvPr id="48" name="Elemento grafico 47" descr="Testa con ingranaggi contorno">
            <a:extLst>
              <a:ext uri="{FF2B5EF4-FFF2-40B4-BE49-F238E27FC236}">
                <a16:creationId xmlns:a16="http://schemas.microsoft.com/office/drawing/2014/main" id="{813EFDED-D7C7-73BE-6AFE-BF3E3876A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5080" y="4229657"/>
            <a:ext cx="1409248" cy="1409248"/>
          </a:xfrm>
          <a:prstGeom prst="rect">
            <a:avLst/>
          </a:prstGeom>
        </p:spPr>
      </p:pic>
      <p:grpSp>
        <p:nvGrpSpPr>
          <p:cNvPr id="54" name="Gruppo 53">
            <a:extLst>
              <a:ext uri="{FF2B5EF4-FFF2-40B4-BE49-F238E27FC236}">
                <a16:creationId xmlns:a16="http://schemas.microsoft.com/office/drawing/2014/main" id="{0CDCDD98-A74E-4127-83FF-2B8E19A262F6}"/>
              </a:ext>
            </a:extLst>
          </p:cNvPr>
          <p:cNvGrpSpPr/>
          <p:nvPr/>
        </p:nvGrpSpPr>
        <p:grpSpPr>
          <a:xfrm>
            <a:off x="3449750" y="4097778"/>
            <a:ext cx="1604244" cy="1664346"/>
            <a:chOff x="4470813" y="2699826"/>
            <a:chExt cx="2033263" cy="213814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53" name="Connettore 52">
              <a:extLst>
                <a:ext uri="{FF2B5EF4-FFF2-40B4-BE49-F238E27FC236}">
                  <a16:creationId xmlns:a16="http://schemas.microsoft.com/office/drawing/2014/main" id="{778E0C51-AB08-EDFA-CFD6-5196A7E1111C}"/>
                </a:ext>
              </a:extLst>
            </p:cNvPr>
            <p:cNvSpPr/>
            <p:nvPr/>
          </p:nvSpPr>
          <p:spPr>
            <a:xfrm>
              <a:off x="4470813" y="2699826"/>
              <a:ext cx="2033263" cy="2138147"/>
            </a:xfrm>
            <a:prstGeom prst="flowChartConnector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1" name="Immagine 50" descr="Immagine che contiene schizzo, Line art, disegno, disegno al tratto&#10;&#10;Descrizione generata automaticamente">
              <a:extLst>
                <a:ext uri="{FF2B5EF4-FFF2-40B4-BE49-F238E27FC236}">
                  <a16:creationId xmlns:a16="http://schemas.microsoft.com/office/drawing/2014/main" id="{0C4DDB2F-48EA-6E14-2A45-766F7F5D2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7" t="13057"/>
            <a:stretch/>
          </p:blipFill>
          <p:spPr>
            <a:xfrm>
              <a:off x="4613358" y="3092747"/>
              <a:ext cx="1795227" cy="1352304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56" name="Connettore 55">
            <a:extLst>
              <a:ext uri="{FF2B5EF4-FFF2-40B4-BE49-F238E27FC236}">
                <a16:creationId xmlns:a16="http://schemas.microsoft.com/office/drawing/2014/main" id="{687DA166-E056-B8F3-8334-7D49C15D6733}"/>
              </a:ext>
            </a:extLst>
          </p:cNvPr>
          <p:cNvSpPr/>
          <p:nvPr/>
        </p:nvSpPr>
        <p:spPr>
          <a:xfrm>
            <a:off x="6987727" y="4093594"/>
            <a:ext cx="1651569" cy="1630026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onnettore 57">
            <a:extLst>
              <a:ext uri="{FF2B5EF4-FFF2-40B4-BE49-F238E27FC236}">
                <a16:creationId xmlns:a16="http://schemas.microsoft.com/office/drawing/2014/main" id="{BD01EE6F-FC56-B2A5-1838-4C3DA67B4911}"/>
              </a:ext>
            </a:extLst>
          </p:cNvPr>
          <p:cNvSpPr/>
          <p:nvPr/>
        </p:nvSpPr>
        <p:spPr>
          <a:xfrm>
            <a:off x="5195076" y="4097778"/>
            <a:ext cx="1651570" cy="1630027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Immagine 58" descr="Immagine che contiene schizzo, disegno, arte, Arte bambini&#10;&#10;Descrizione generata automaticamente">
            <a:extLst>
              <a:ext uri="{FF2B5EF4-FFF2-40B4-BE49-F238E27FC236}">
                <a16:creationId xmlns:a16="http://schemas.microsoft.com/office/drawing/2014/main" id="{37501907-03B2-D41A-1806-88EB9D4757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05" y="4250703"/>
            <a:ext cx="937147" cy="13241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softEdge rad="112500"/>
          </a:effectLst>
        </p:spPr>
      </p:pic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632C623E-1387-522E-D5D8-A081BCA63B52}"/>
              </a:ext>
            </a:extLst>
          </p:cNvPr>
          <p:cNvCxnSpPr/>
          <p:nvPr/>
        </p:nvCxnSpPr>
        <p:spPr>
          <a:xfrm>
            <a:off x="2768764" y="5181465"/>
            <a:ext cx="6194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35E9AA29-9DAC-6FF4-A22A-DA1666BDEA09}"/>
              </a:ext>
            </a:extLst>
          </p:cNvPr>
          <p:cNvCxnSpPr>
            <a:cxnSpLocks/>
          </p:cNvCxnSpPr>
          <p:nvPr/>
        </p:nvCxnSpPr>
        <p:spPr>
          <a:xfrm>
            <a:off x="8810709" y="4877554"/>
            <a:ext cx="1078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B8CE28E-8762-412B-BF9F-C062A36D5A8E}"/>
              </a:ext>
            </a:extLst>
          </p:cNvPr>
          <p:cNvSpPr txBox="1"/>
          <p:nvPr/>
        </p:nvSpPr>
        <p:spPr>
          <a:xfrm>
            <a:off x="5469416" y="5818145"/>
            <a:ext cx="1268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Chemotherapy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97F7C85-F70D-681E-E399-1C7F258476BE}"/>
              </a:ext>
            </a:extLst>
          </p:cNvPr>
          <p:cNvSpPr txBox="1"/>
          <p:nvPr/>
        </p:nvSpPr>
        <p:spPr>
          <a:xfrm>
            <a:off x="7301396" y="5742057"/>
            <a:ext cx="116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Radiotherapy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246F41E-440C-DC55-3152-979BF755F5E2}"/>
              </a:ext>
            </a:extLst>
          </p:cNvPr>
          <p:cNvSpPr txBox="1"/>
          <p:nvPr/>
        </p:nvSpPr>
        <p:spPr>
          <a:xfrm>
            <a:off x="3388196" y="5737985"/>
            <a:ext cx="1467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Surgical resection</a:t>
            </a:r>
          </a:p>
        </p:txBody>
      </p:sp>
      <p:pic>
        <p:nvPicPr>
          <p:cNvPr id="65" name="Immagine 64" descr="Immagine che contiene testo, schizzo, triangolo, bianco e nero&#10;&#10;Descrizione generata automaticamente">
            <a:extLst>
              <a:ext uri="{FF2B5EF4-FFF2-40B4-BE49-F238E27FC236}">
                <a16:creationId xmlns:a16="http://schemas.microsoft.com/office/drawing/2014/main" id="{448471E0-C754-9692-0173-C61586EC84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6" t="-7664" r="-13275" b="-11033"/>
          <a:stretch/>
        </p:blipFill>
        <p:spPr>
          <a:xfrm>
            <a:off x="7363005" y="4418243"/>
            <a:ext cx="965055" cy="91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B9AADEFA-C255-B6C6-C216-0A5517E922AE}"/>
              </a:ext>
            </a:extLst>
          </p:cNvPr>
          <p:cNvSpPr/>
          <p:nvPr/>
        </p:nvSpPr>
        <p:spPr>
          <a:xfrm>
            <a:off x="9619516" y="5259862"/>
            <a:ext cx="2477729" cy="71217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 of the current treatments is effective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D326697F-43BE-4008-4430-77C343C79932}"/>
              </a:ext>
            </a:extLst>
          </p:cNvPr>
          <p:cNvSpPr txBox="1"/>
          <p:nvPr/>
        </p:nvSpPr>
        <p:spPr>
          <a:xfrm>
            <a:off x="1791764" y="6110780"/>
            <a:ext cx="9868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 GBM survival is of 12-14 months after diagnosis, </a:t>
            </a:r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&lt;10% survival </a:t>
            </a:r>
            <a:r>
              <a:rPr lang="it-IT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it-IT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5.6% survival of 5 </a:t>
            </a:r>
            <a:r>
              <a:rPr lang="it-IT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en-GB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Elemento grafico 4" descr="Connessioni con riempimento a tinta unita">
            <a:extLst>
              <a:ext uri="{FF2B5EF4-FFF2-40B4-BE49-F238E27FC236}">
                <a16:creationId xmlns:a16="http://schemas.microsoft.com/office/drawing/2014/main" id="{288E7AC0-81E3-2498-07A0-78C612E9E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4775" y="3905659"/>
            <a:ext cx="1435187" cy="1435187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08AFD41-81A3-7D40-5A95-9C47BB5B7F3E}"/>
              </a:ext>
            </a:extLst>
          </p:cNvPr>
          <p:cNvSpPr txBox="1">
            <a:spLocks/>
          </p:cNvSpPr>
          <p:nvPr/>
        </p:nvSpPr>
        <p:spPr>
          <a:xfrm>
            <a:off x="3078480" y="2053536"/>
            <a:ext cx="7111609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Glioblastoma Multiforme (GBM)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38BED24-0D67-AF7E-7B34-FD7B2CC4DC3A}"/>
              </a:ext>
            </a:extLst>
          </p:cNvPr>
          <p:cNvCxnSpPr>
            <a:cxnSpLocks/>
          </p:cNvCxnSpPr>
          <p:nvPr/>
        </p:nvCxnSpPr>
        <p:spPr>
          <a:xfrm>
            <a:off x="2029107" y="2073869"/>
            <a:ext cx="9440483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A90743-D24D-56C4-F33C-9DF96675E38E}"/>
              </a:ext>
            </a:extLst>
          </p:cNvPr>
          <p:cNvSpPr txBox="1"/>
          <p:nvPr/>
        </p:nvSpPr>
        <p:spPr>
          <a:xfrm>
            <a:off x="1816078" y="938017"/>
            <a:ext cx="10073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FLASH RT to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of the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aggressive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brain </a:t>
            </a:r>
            <a:r>
              <a:rPr lang="it-IT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68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DB58353B-DD0F-BCEE-D448-C934F85A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71" y="4579318"/>
            <a:ext cx="1351409" cy="1531597"/>
          </a:xfrm>
          <a:prstGeom prst="rect">
            <a:avLst/>
          </a:prstGeom>
        </p:spPr>
      </p:pic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31535FD2-BD5B-C23F-BD42-B709A4BC1F79}"/>
              </a:ext>
            </a:extLst>
          </p:cNvPr>
          <p:cNvCxnSpPr>
            <a:cxnSpLocks/>
          </p:cNvCxnSpPr>
          <p:nvPr/>
        </p:nvCxnSpPr>
        <p:spPr>
          <a:xfrm>
            <a:off x="7432485" y="1278720"/>
            <a:ext cx="513296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2940931-1C67-4C3D-FC0F-74416F5A9D0B}"/>
              </a:ext>
            </a:extLst>
          </p:cNvPr>
          <p:cNvSpPr txBox="1"/>
          <p:nvPr/>
        </p:nvSpPr>
        <p:spPr>
          <a:xfrm>
            <a:off x="7945781" y="1094054"/>
            <a:ext cx="414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tests (Grip strength and </a:t>
            </a:r>
            <a:r>
              <a:rPr lang="en-GB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Gridwalk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D25C86A0-60F7-0315-2DBE-C57B2AD5F456}"/>
              </a:ext>
            </a:extLst>
          </p:cNvPr>
          <p:cNvCxnSpPr>
            <a:cxnSpLocks/>
          </p:cNvCxnSpPr>
          <p:nvPr/>
        </p:nvCxnSpPr>
        <p:spPr>
          <a:xfrm>
            <a:off x="7417681" y="1580119"/>
            <a:ext cx="513296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82F2837-E84C-3C8B-7024-5F293AB18CCA}"/>
              </a:ext>
            </a:extLst>
          </p:cNvPr>
          <p:cNvSpPr txBox="1"/>
          <p:nvPr/>
        </p:nvSpPr>
        <p:spPr>
          <a:xfrm>
            <a:off x="7950697" y="1379192"/>
            <a:ext cx="16046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Field test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436FD3F-5711-7C96-E161-91F14FC6FB48}"/>
              </a:ext>
            </a:extLst>
          </p:cNvPr>
          <p:cNvGrpSpPr/>
          <p:nvPr/>
        </p:nvGrpSpPr>
        <p:grpSpPr>
          <a:xfrm>
            <a:off x="147484" y="1747029"/>
            <a:ext cx="11897032" cy="3156472"/>
            <a:chOff x="196616" y="1711041"/>
            <a:chExt cx="11897032" cy="3156472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3F69FC4-E170-19F2-6CD7-21B6CBBFC36E}"/>
                </a:ext>
              </a:extLst>
            </p:cNvPr>
            <p:cNvSpPr/>
            <p:nvPr/>
          </p:nvSpPr>
          <p:spPr>
            <a:xfrm>
              <a:off x="3625335" y="2357519"/>
              <a:ext cx="431527" cy="250999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ccia a sinistra 3">
              <a:extLst>
                <a:ext uri="{FF2B5EF4-FFF2-40B4-BE49-F238E27FC236}">
                  <a16:creationId xmlns:a16="http://schemas.microsoft.com/office/drawing/2014/main" id="{96D90EA1-04F7-DBAE-6B04-749CED5A97F6}"/>
                </a:ext>
              </a:extLst>
            </p:cNvPr>
            <p:cNvSpPr/>
            <p:nvPr/>
          </p:nvSpPr>
          <p:spPr>
            <a:xfrm rot="10800000">
              <a:off x="196616" y="3429000"/>
              <a:ext cx="11897032" cy="777009"/>
            </a:xfrm>
            <a:prstGeom prst="lef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3B03C4DE-662C-45A0-FEF4-CE7CB9AB3832}"/>
                </a:ext>
              </a:extLst>
            </p:cNvPr>
            <p:cNvCxnSpPr/>
            <p:nvPr/>
          </p:nvCxnSpPr>
          <p:spPr>
            <a:xfrm>
              <a:off x="816050" y="3280676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87282B69-04A1-8379-D502-55A222A5BEA4}"/>
                </a:ext>
              </a:extLst>
            </p:cNvPr>
            <p:cNvCxnSpPr/>
            <p:nvPr/>
          </p:nvCxnSpPr>
          <p:spPr>
            <a:xfrm>
              <a:off x="2490743" y="3317236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E3D40CD-6C82-4A60-3884-D37C3EF7C802}"/>
                </a:ext>
              </a:extLst>
            </p:cNvPr>
            <p:cNvCxnSpPr/>
            <p:nvPr/>
          </p:nvCxnSpPr>
          <p:spPr>
            <a:xfrm>
              <a:off x="4369596" y="3369167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3849506B-1F4B-567E-3086-19576FCE95D6}"/>
                </a:ext>
              </a:extLst>
            </p:cNvPr>
            <p:cNvCxnSpPr/>
            <p:nvPr/>
          </p:nvCxnSpPr>
          <p:spPr>
            <a:xfrm>
              <a:off x="7954270" y="3409609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9D7E1BB0-7972-C4FA-DC88-C69A9B5A15B2}"/>
                </a:ext>
              </a:extLst>
            </p:cNvPr>
            <p:cNvCxnSpPr/>
            <p:nvPr/>
          </p:nvCxnSpPr>
          <p:spPr>
            <a:xfrm>
              <a:off x="6169700" y="3409610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07C5918-EFBB-E748-A997-5AEB681D334B}"/>
                </a:ext>
              </a:extLst>
            </p:cNvPr>
            <p:cNvSpPr txBox="1"/>
            <p:nvPr/>
          </p:nvSpPr>
          <p:spPr>
            <a:xfrm>
              <a:off x="665268" y="424638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37FCF95-B66E-1421-29CA-FC592299B67C}"/>
                </a:ext>
              </a:extLst>
            </p:cNvPr>
            <p:cNvSpPr txBox="1"/>
            <p:nvPr/>
          </p:nvSpPr>
          <p:spPr>
            <a:xfrm>
              <a:off x="331427" y="1711041"/>
              <a:ext cx="10569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Gl261 injection in the </a:t>
              </a:r>
              <a:r>
                <a:rPr lang="en-GB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motor cortex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CF7C23E-E389-189F-B3F3-06C1E66441C2}"/>
                </a:ext>
              </a:extLst>
            </p:cNvPr>
            <p:cNvSpPr txBox="1"/>
            <p:nvPr/>
          </p:nvSpPr>
          <p:spPr>
            <a:xfrm>
              <a:off x="2759354" y="36382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A1C2F0C-E8E4-7C47-635C-9CBF9D6CE0B8}"/>
                </a:ext>
              </a:extLst>
            </p:cNvPr>
            <p:cNvSpPr txBox="1"/>
            <p:nvPr/>
          </p:nvSpPr>
          <p:spPr>
            <a:xfrm>
              <a:off x="2582458" y="2939352"/>
              <a:ext cx="81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MRI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B75FC2C4-A408-067C-E884-32FE975034C9}"/>
                </a:ext>
              </a:extLst>
            </p:cNvPr>
            <p:cNvSpPr txBox="1"/>
            <p:nvPr/>
          </p:nvSpPr>
          <p:spPr>
            <a:xfrm>
              <a:off x="3625333" y="36382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CB3E261-B1F1-5FF6-0663-ED51ABF454A5}"/>
                </a:ext>
              </a:extLst>
            </p:cNvPr>
            <p:cNvSpPr txBox="1"/>
            <p:nvPr/>
          </p:nvSpPr>
          <p:spPr>
            <a:xfrm>
              <a:off x="3312599" y="2525239"/>
              <a:ext cx="1056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474897F9-C469-4BA9-9BFF-B8BB21A46444}"/>
                </a:ext>
              </a:extLst>
            </p:cNvPr>
            <p:cNvCxnSpPr/>
            <p:nvPr/>
          </p:nvCxnSpPr>
          <p:spPr>
            <a:xfrm>
              <a:off x="2989540" y="3237437"/>
              <a:ext cx="0" cy="332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413B3DC-48E6-649D-8509-15022ACE8156}"/>
                </a:ext>
              </a:extLst>
            </p:cNvPr>
            <p:cNvSpPr txBox="1"/>
            <p:nvPr/>
          </p:nvSpPr>
          <p:spPr>
            <a:xfrm>
              <a:off x="4607333" y="36382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D17A2239-4A77-C5BD-50F7-223C9EC0250E}"/>
                </a:ext>
              </a:extLst>
            </p:cNvPr>
            <p:cNvCxnSpPr/>
            <p:nvPr/>
          </p:nvCxnSpPr>
          <p:spPr>
            <a:xfrm>
              <a:off x="4804048" y="3243264"/>
              <a:ext cx="0" cy="332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9FC60E4-29AF-221A-ED07-EE2E70C2D3D4}"/>
                </a:ext>
              </a:extLst>
            </p:cNvPr>
            <p:cNvSpPr txBox="1"/>
            <p:nvPr/>
          </p:nvSpPr>
          <p:spPr>
            <a:xfrm>
              <a:off x="4396966" y="2936638"/>
              <a:ext cx="81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MRI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5D65D1AE-C924-11F7-2F55-DFE701A638FE}"/>
                </a:ext>
              </a:extLst>
            </p:cNvPr>
            <p:cNvSpPr txBox="1"/>
            <p:nvPr/>
          </p:nvSpPr>
          <p:spPr>
            <a:xfrm>
              <a:off x="6356230" y="36382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50761DB5-BF74-6986-F24C-731AC2C4F817}"/>
                </a:ext>
              </a:extLst>
            </p:cNvPr>
            <p:cNvCxnSpPr/>
            <p:nvPr/>
          </p:nvCxnSpPr>
          <p:spPr>
            <a:xfrm>
              <a:off x="6552945" y="3243264"/>
              <a:ext cx="0" cy="332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7B4603D-909F-7EC7-F93B-852A2CFD619A}"/>
                </a:ext>
              </a:extLst>
            </p:cNvPr>
            <p:cNvSpPr txBox="1"/>
            <p:nvPr/>
          </p:nvSpPr>
          <p:spPr>
            <a:xfrm>
              <a:off x="6145863" y="2936638"/>
              <a:ext cx="81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MRI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F7BBF62-0CD5-BC7E-0A8A-C58E4B94B8AE}"/>
                </a:ext>
              </a:extLst>
            </p:cNvPr>
            <p:cNvSpPr txBox="1"/>
            <p:nvPr/>
          </p:nvSpPr>
          <p:spPr>
            <a:xfrm>
              <a:off x="8086078" y="36382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A742ED50-FD4C-34E2-ED1D-A359CFE23A61}"/>
                </a:ext>
              </a:extLst>
            </p:cNvPr>
            <p:cNvCxnSpPr/>
            <p:nvPr/>
          </p:nvCxnSpPr>
          <p:spPr>
            <a:xfrm>
              <a:off x="8294572" y="3245978"/>
              <a:ext cx="0" cy="332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0E71099-B35B-3A70-D7D1-33AACB60E716}"/>
                </a:ext>
              </a:extLst>
            </p:cNvPr>
            <p:cNvSpPr txBox="1"/>
            <p:nvPr/>
          </p:nvSpPr>
          <p:spPr>
            <a:xfrm>
              <a:off x="7887490" y="2939352"/>
              <a:ext cx="81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MRI</a:t>
              </a:r>
            </a:p>
          </p:txBody>
        </p: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19CDB863-2C05-96ED-2419-D5C6EFA5A61D}"/>
                </a:ext>
              </a:extLst>
            </p:cNvPr>
            <p:cNvCxnSpPr/>
            <p:nvPr/>
          </p:nvCxnSpPr>
          <p:spPr>
            <a:xfrm>
              <a:off x="9728993" y="3409609"/>
              <a:ext cx="0" cy="929149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C6EA0805-28B7-F8E6-014B-1422FDF4E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137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B0D49B8A-C876-1FED-1245-E1A299276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4667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>
              <a:extLst>
                <a:ext uri="{FF2B5EF4-FFF2-40B4-BE49-F238E27FC236}">
                  <a16:creationId xmlns:a16="http://schemas.microsoft.com/office/drawing/2014/main" id="{3109B3E4-E618-CF0F-0681-932F64A1F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0732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24070640-AA31-2A0F-7377-C80E2AF5B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7262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88018580-2BD7-B7B3-DAC9-36E35C4BA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2105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>
              <a:extLst>
                <a:ext uri="{FF2B5EF4-FFF2-40B4-BE49-F238E27FC236}">
                  <a16:creationId xmlns:a16="http://schemas.microsoft.com/office/drawing/2014/main" id="{ACA3FB09-E79D-C5C9-74B5-CE75CC533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8635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E7574D75-C10C-D936-6FB9-AE63F2BBD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3678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>
              <a:extLst>
                <a:ext uri="{FF2B5EF4-FFF2-40B4-BE49-F238E27FC236}">
                  <a16:creationId xmlns:a16="http://schemas.microsoft.com/office/drawing/2014/main" id="{AA07E269-346F-8C04-66C7-33D3D5B32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0208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>
              <a:extLst>
                <a:ext uri="{FF2B5EF4-FFF2-40B4-BE49-F238E27FC236}">
                  <a16:creationId xmlns:a16="http://schemas.microsoft.com/office/drawing/2014/main" id="{1B598336-D70C-0B29-BA57-F6566AF5B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36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B0C30450-7B23-8CCD-30A9-4C2E041D6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894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>
              <a:extLst>
                <a:ext uri="{FF2B5EF4-FFF2-40B4-BE49-F238E27FC236}">
                  <a16:creationId xmlns:a16="http://schemas.microsoft.com/office/drawing/2014/main" id="{294175AA-BC0F-D115-7261-2DAD65056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0854" y="4035842"/>
              <a:ext cx="0" cy="43230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>
              <a:extLst>
                <a:ext uri="{FF2B5EF4-FFF2-40B4-BE49-F238E27FC236}">
                  <a16:creationId xmlns:a16="http://schemas.microsoft.com/office/drawing/2014/main" id="{91E1E4DA-D23C-B17B-7581-C5D39FD2F5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7384" y="4035842"/>
              <a:ext cx="0" cy="432307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1A1E895B-36CE-FE18-4DD6-7A9546C5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792" y="1157809"/>
            <a:ext cx="1495495" cy="11064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AF9B763-A8AA-48BC-4DC2-03041E5E6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45" y="4652277"/>
            <a:ext cx="856089" cy="153159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97CFD52-4E25-2861-CB09-8AE3768B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09" y="4503977"/>
            <a:ext cx="1351409" cy="153159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D5CC7D8-BA6A-C863-3331-6504BBF5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82" y="4579318"/>
            <a:ext cx="1351409" cy="1531597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7A979CD-63D7-DCC7-06ED-0F0C0FCF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083" y="4646920"/>
            <a:ext cx="1351409" cy="1531597"/>
          </a:xfrm>
          <a:prstGeom prst="rect">
            <a:avLst/>
          </a:prstGeom>
        </p:spPr>
      </p:pic>
      <p:sp>
        <p:nvSpPr>
          <p:cNvPr id="40" name="Titolo 1">
            <a:extLst>
              <a:ext uri="{FF2B5EF4-FFF2-40B4-BE49-F238E27FC236}">
                <a16:creationId xmlns:a16="http://schemas.microsoft.com/office/drawing/2014/main" id="{44D98426-B4F2-8B8C-D152-66E76F27ED11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protocol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C3C5767E-1FAE-2AC1-0C92-C5DF4E627616}"/>
              </a:ext>
            </a:extLst>
          </p:cNvPr>
          <p:cNvCxnSpPr>
            <a:cxnSpLocks/>
          </p:cNvCxnSpPr>
          <p:nvPr/>
        </p:nvCxnSpPr>
        <p:spPr>
          <a:xfrm flipV="1">
            <a:off x="0" y="830344"/>
            <a:ext cx="4174201" cy="16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730D87-380A-B650-6EE5-BA9526AF3B41}"/>
              </a:ext>
            </a:extLst>
          </p:cNvPr>
          <p:cNvSpPr txBox="1"/>
          <p:nvPr/>
        </p:nvSpPr>
        <p:spPr>
          <a:xfrm>
            <a:off x="3626288" y="1278720"/>
            <a:ext cx="2345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FLASH-RT (940Gy/s)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CONV-RT (0,1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/s)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irradiated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6199DBF-84B5-8AE5-DF14-C826A5C325D4}"/>
              </a:ext>
            </a:extLst>
          </p:cNvPr>
          <p:cNvSpPr/>
          <p:nvPr/>
        </p:nvSpPr>
        <p:spPr>
          <a:xfrm>
            <a:off x="2173471" y="1082750"/>
            <a:ext cx="4145491" cy="1303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27CDE0-016D-4AE2-7796-C9C2684C8806}"/>
              </a:ext>
            </a:extLst>
          </p:cNvPr>
          <p:cNvSpPr txBox="1"/>
          <p:nvPr/>
        </p:nvSpPr>
        <p:spPr>
          <a:xfrm>
            <a:off x="9819663" y="179652"/>
            <a:ext cx="1638912" cy="37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Dose: 15Gy</a:t>
            </a:r>
          </a:p>
        </p:txBody>
      </p:sp>
    </p:spTree>
    <p:extLst>
      <p:ext uri="{BB962C8B-B14F-4D97-AF65-F5344CB8AC3E}">
        <p14:creationId xmlns:p14="http://schemas.microsoft.com/office/powerpoint/2010/main" val="321063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88D465BB-3417-E3F9-7B89-49C378499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87814"/>
              </p:ext>
            </p:extLst>
          </p:nvPr>
        </p:nvGraphicFramePr>
        <p:xfrm>
          <a:off x="1426944" y="803065"/>
          <a:ext cx="9338112" cy="601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rism 8" r:id="rId3" imgW="3870739" imgH="2712955" progId="Prism8.Document">
                  <p:embed/>
                </p:oleObj>
              </mc:Choice>
              <mc:Fallback>
                <p:oleObj name="Prism 8" r:id="rId3" imgW="3870739" imgH="2712955" progId="Prism8.Document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88D465BB-3417-E3F9-7B89-49C378499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6944" y="803065"/>
                        <a:ext cx="9338112" cy="601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79AC0A-CA88-7B70-EE7A-574EEB324317}"/>
              </a:ext>
            </a:extLst>
          </p:cNvPr>
          <p:cNvSpPr txBox="1"/>
          <p:nvPr/>
        </p:nvSpPr>
        <p:spPr>
          <a:xfrm>
            <a:off x="9982928" y="1300098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n=6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08EDBF-06E4-7AE0-B851-4019CA891424}"/>
              </a:ext>
            </a:extLst>
          </p:cNvPr>
          <p:cNvSpPr txBox="1"/>
          <p:nvPr/>
        </p:nvSpPr>
        <p:spPr>
          <a:xfrm>
            <a:off x="9982928" y="1628056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FLASH   n=6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CB9D94-BF3A-A612-7ADD-E6552777073A}"/>
              </a:ext>
            </a:extLst>
          </p:cNvPr>
          <p:cNvSpPr txBox="1"/>
          <p:nvPr/>
        </p:nvSpPr>
        <p:spPr>
          <a:xfrm>
            <a:off x="9982928" y="1914396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A3F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    n=7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2494B43-3E58-6593-E933-2E51E04E0F2F}"/>
              </a:ext>
            </a:extLst>
          </p:cNvPr>
          <p:cNvSpPr txBox="1">
            <a:spLocks/>
          </p:cNvSpPr>
          <p:nvPr/>
        </p:nvSpPr>
        <p:spPr>
          <a:xfrm>
            <a:off x="201169" y="41513"/>
            <a:ext cx="219403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10EF64C-0378-FE9F-3EAB-89E17C744D5A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Survival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DBB5C94-6113-5A4F-F1BE-18FA0EBCF981}"/>
              </a:ext>
            </a:extLst>
          </p:cNvPr>
          <p:cNvCxnSpPr>
            <a:cxnSpLocks/>
          </p:cNvCxnSpPr>
          <p:nvPr/>
        </p:nvCxnSpPr>
        <p:spPr>
          <a:xfrm flipV="1">
            <a:off x="0" y="803065"/>
            <a:ext cx="2501462" cy="4416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3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18B776A-92EE-8426-06BC-7518DCF2D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286479"/>
              </p:ext>
            </p:extLst>
          </p:nvPr>
        </p:nvGraphicFramePr>
        <p:xfrm>
          <a:off x="384455" y="1344125"/>
          <a:ext cx="6792670" cy="453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rism 8" r:id="rId4" imgW="5017411" imgH="3353119" progId="Prism8.Document">
                  <p:embed/>
                </p:oleObj>
              </mc:Choice>
              <mc:Fallback>
                <p:oleObj name="Prism 8" r:id="rId4" imgW="5017411" imgH="3353119" progId="Prism8.Document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18B776A-92EE-8426-06BC-7518DCF2D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455" y="1344125"/>
                        <a:ext cx="6792670" cy="453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Gruppo 69">
            <a:extLst>
              <a:ext uri="{FF2B5EF4-FFF2-40B4-BE49-F238E27FC236}">
                <a16:creationId xmlns:a16="http://schemas.microsoft.com/office/drawing/2014/main" id="{DAA6FF58-A635-E498-ECFA-3AD21F505550}"/>
              </a:ext>
            </a:extLst>
          </p:cNvPr>
          <p:cNvGrpSpPr/>
          <p:nvPr/>
        </p:nvGrpSpPr>
        <p:grpSpPr>
          <a:xfrm>
            <a:off x="7158699" y="1027444"/>
            <a:ext cx="4654574" cy="2585323"/>
            <a:chOff x="519300" y="1000039"/>
            <a:chExt cx="10169973" cy="5626966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8CDE9BA-892C-0033-7834-934907302155}"/>
                </a:ext>
              </a:extLst>
            </p:cNvPr>
            <p:cNvSpPr txBox="1"/>
            <p:nvPr/>
          </p:nvSpPr>
          <p:spPr>
            <a:xfrm>
              <a:off x="4731164" y="1000039"/>
              <a:ext cx="2912265" cy="56269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FLASH</a:t>
              </a: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E546E6CF-8BF9-638B-8084-A4276306B818}"/>
                </a:ext>
              </a:extLst>
            </p:cNvPr>
            <p:cNvSpPr txBox="1"/>
            <p:nvPr/>
          </p:nvSpPr>
          <p:spPr>
            <a:xfrm>
              <a:off x="7567597" y="1000039"/>
              <a:ext cx="3121676" cy="5626966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</a:t>
              </a: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9EA725F8-FB99-E2CB-35C4-33849A2441A8}"/>
                </a:ext>
              </a:extLst>
            </p:cNvPr>
            <p:cNvSpPr txBox="1"/>
            <p:nvPr/>
          </p:nvSpPr>
          <p:spPr>
            <a:xfrm rot="10800000">
              <a:off x="537138" y="1554053"/>
              <a:ext cx="1344947" cy="19123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 days post </a:t>
              </a:r>
              <a:r>
                <a:rPr lang="en-GB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inj</a:t>
              </a:r>
              <a:endPara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221FE80F-F974-FAC5-0554-07C1F867D675}"/>
                </a:ext>
              </a:extLst>
            </p:cNvPr>
            <p:cNvSpPr txBox="1"/>
            <p:nvPr/>
          </p:nvSpPr>
          <p:spPr>
            <a:xfrm rot="10800000">
              <a:off x="519300" y="4175926"/>
              <a:ext cx="1344947" cy="19123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 days post </a:t>
              </a:r>
              <a:r>
                <a:rPr lang="en-GB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inj</a:t>
              </a:r>
              <a:endPara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Immagine 55" descr="Immagine che contiene monocromatico, nero, bianco e nero, teschio&#10;&#10;Descrizione generata automaticamente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6258828-15A4-77BE-7404-E470685FE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7" t="17075" r="29855" b="44897"/>
            <a:stretch/>
          </p:blipFill>
          <p:spPr>
            <a:xfrm>
              <a:off x="4829242" y="1671223"/>
              <a:ext cx="2640277" cy="2288744"/>
            </a:xfrm>
            <a:prstGeom prst="actionButtonBlank">
              <a:avLst/>
            </a:prstGeom>
          </p:spPr>
        </p:pic>
        <p:pic>
          <p:nvPicPr>
            <p:cNvPr id="57" name="Immagine 56" descr="Immagine che contiene monocromatico, nero, bianco e nero, teschio&#10;&#10;Descrizione generata automaticamente">
              <a:extLst>
                <a:ext uri="{FF2B5EF4-FFF2-40B4-BE49-F238E27FC236}">
                  <a16:creationId xmlns:a16="http://schemas.microsoft.com/office/drawing/2014/main" id="{1ACE40A0-3DEE-84C5-EC6B-984C93345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1" t="16991" r="27292" b="44865"/>
            <a:stretch/>
          </p:blipFill>
          <p:spPr>
            <a:xfrm>
              <a:off x="4792819" y="4125814"/>
              <a:ext cx="2699259" cy="2288744"/>
            </a:xfrm>
            <a:prstGeom prst="rect">
              <a:avLst/>
            </a:prstGeom>
          </p:spPr>
        </p:pic>
        <p:pic>
          <p:nvPicPr>
            <p:cNvPr id="58" name="Immagine 57" descr="Immagine che contiene bianco e nero, monocromatico&#10;&#10;Descrizione generata automaticamente">
              <a:extLst>
                <a:ext uri="{FF2B5EF4-FFF2-40B4-BE49-F238E27FC236}">
                  <a16:creationId xmlns:a16="http://schemas.microsoft.com/office/drawing/2014/main" id="{FA72228A-68B6-2329-615D-291A6AF1A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8" t="18518" r="25052" b="45644"/>
            <a:stretch/>
          </p:blipFill>
          <p:spPr>
            <a:xfrm>
              <a:off x="7718948" y="1689296"/>
              <a:ext cx="2783222" cy="2288744"/>
            </a:xfrm>
            <a:prstGeom prst="rect">
              <a:avLst/>
            </a:prstGeom>
          </p:spPr>
        </p:pic>
        <p:pic>
          <p:nvPicPr>
            <p:cNvPr id="59" name="Immagine 58" descr="Immagine che contiene nero, monocromatico, bianco e nero&#10;&#10;Descrizione generata automaticamente">
              <a:extLst>
                <a:ext uri="{FF2B5EF4-FFF2-40B4-BE49-F238E27FC236}">
                  <a16:creationId xmlns:a16="http://schemas.microsoft.com/office/drawing/2014/main" id="{EEBBE021-7909-D3DA-9DDC-0995D69B7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8" t="16814" r="23851" b="47362"/>
            <a:stretch/>
          </p:blipFill>
          <p:spPr>
            <a:xfrm>
              <a:off x="7753017" y="4071053"/>
              <a:ext cx="2811980" cy="2249543"/>
            </a:xfrm>
            <a:prstGeom prst="rect">
              <a:avLst/>
            </a:prstGeom>
          </p:spPr>
        </p:pic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23FDABA9-F9BE-A361-F7A2-6E3D1A11DD1D}"/>
                </a:ext>
              </a:extLst>
            </p:cNvPr>
            <p:cNvGrpSpPr/>
            <p:nvPr/>
          </p:nvGrpSpPr>
          <p:grpSpPr>
            <a:xfrm>
              <a:off x="1779399" y="1000039"/>
              <a:ext cx="2912265" cy="5626966"/>
              <a:chOff x="1779399" y="1000039"/>
              <a:chExt cx="2912265" cy="5626966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898F43B4-9833-DA32-33A1-947CDB1B86FE}"/>
                  </a:ext>
                </a:extLst>
              </p:cNvPr>
              <p:cNvSpPr txBox="1"/>
              <p:nvPr/>
            </p:nvSpPr>
            <p:spPr>
              <a:xfrm>
                <a:off x="1779399" y="1000039"/>
                <a:ext cx="2912265" cy="562696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Control</a:t>
                </a: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2" name="Immagine 61" descr="Immagine che contiene monocromatico, bianco e nero, nero, teschio&#10;&#10;Descrizione generata automaticamente">
                <a:extLst>
                  <a:ext uri="{FF2B5EF4-FFF2-40B4-BE49-F238E27FC236}">
                    <a16:creationId xmlns:a16="http://schemas.microsoft.com/office/drawing/2014/main" id="{31010231-0C19-CE7B-AC0D-62074BE62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21" t="17481" r="27053" b="45697"/>
              <a:stretch/>
            </p:blipFill>
            <p:spPr>
              <a:xfrm>
                <a:off x="1877704" y="1658464"/>
                <a:ext cx="2753214" cy="2302689"/>
              </a:xfrm>
              <a:prstGeom prst="rect">
                <a:avLst/>
              </a:prstGeom>
            </p:spPr>
          </p:pic>
          <p:pic>
            <p:nvPicPr>
              <p:cNvPr id="63" name="Immagine 62" descr="Immagine che contiene nero, monocromatico, bianco e nero&#10;&#10;Descrizione generata automaticamente">
                <a:extLst>
                  <a:ext uri="{FF2B5EF4-FFF2-40B4-BE49-F238E27FC236}">
                    <a16:creationId xmlns:a16="http://schemas.microsoft.com/office/drawing/2014/main" id="{1C0B0B09-6522-69F1-FC21-247C9B75DC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21" t="17881" r="25852" b="46098"/>
              <a:stretch/>
            </p:blipFill>
            <p:spPr>
              <a:xfrm>
                <a:off x="1849460" y="4116513"/>
                <a:ext cx="2791285" cy="2184483"/>
              </a:xfrm>
              <a:prstGeom prst="rect">
                <a:avLst/>
              </a:prstGeom>
            </p:spPr>
          </p:pic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56E1A910-4B2E-966F-0566-5F59A632320F}"/>
                  </a:ext>
                </a:extLst>
              </p:cNvPr>
              <p:cNvSpPr/>
              <p:nvPr/>
            </p:nvSpPr>
            <p:spPr>
              <a:xfrm>
                <a:off x="3381687" y="2020034"/>
                <a:ext cx="617115" cy="352903"/>
              </a:xfrm>
              <a:custGeom>
                <a:avLst/>
                <a:gdLst>
                  <a:gd name="connsiteX0" fmla="*/ 27694 w 617115"/>
                  <a:gd name="connsiteY0" fmla="*/ 11702 h 352902"/>
                  <a:gd name="connsiteX1" fmla="*/ 41342 w 617115"/>
                  <a:gd name="connsiteY1" fmla="*/ 161827 h 352902"/>
                  <a:gd name="connsiteX2" fmla="*/ 82285 w 617115"/>
                  <a:gd name="connsiteY2" fmla="*/ 230066 h 352902"/>
                  <a:gd name="connsiteX3" fmla="*/ 136876 w 617115"/>
                  <a:gd name="connsiteY3" fmla="*/ 298305 h 352902"/>
                  <a:gd name="connsiteX4" fmla="*/ 177819 w 617115"/>
                  <a:gd name="connsiteY4" fmla="*/ 325600 h 352902"/>
                  <a:gd name="connsiteX5" fmla="*/ 437127 w 617115"/>
                  <a:gd name="connsiteY5" fmla="*/ 352896 h 352902"/>
                  <a:gd name="connsiteX6" fmla="*/ 587252 w 617115"/>
                  <a:gd name="connsiteY6" fmla="*/ 284657 h 352902"/>
                  <a:gd name="connsiteX7" fmla="*/ 600900 w 617115"/>
                  <a:gd name="connsiteY7" fmla="*/ 243714 h 352902"/>
                  <a:gd name="connsiteX8" fmla="*/ 614548 w 617115"/>
                  <a:gd name="connsiteY8" fmla="*/ 148179 h 352902"/>
                  <a:gd name="connsiteX9" fmla="*/ 505365 w 617115"/>
                  <a:gd name="connsiteY9" fmla="*/ 93588 h 352902"/>
                  <a:gd name="connsiteX10" fmla="*/ 464422 w 617115"/>
                  <a:gd name="connsiteY10" fmla="*/ 79940 h 352902"/>
                  <a:gd name="connsiteX11" fmla="*/ 95933 w 617115"/>
                  <a:gd name="connsiteY11" fmla="*/ 38997 h 352902"/>
                  <a:gd name="connsiteX12" fmla="*/ 398 w 617115"/>
                  <a:gd name="connsiteY12" fmla="*/ 11702 h 352902"/>
                  <a:gd name="connsiteX13" fmla="*/ 27694 w 617115"/>
                  <a:gd name="connsiteY13" fmla="*/ 11702 h 35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115" h="352902">
                    <a:moveTo>
                      <a:pt x="27694" y="11702"/>
                    </a:moveTo>
                    <a:cubicBezTo>
                      <a:pt x="34518" y="36723"/>
                      <a:pt x="29155" y="113079"/>
                      <a:pt x="41342" y="161827"/>
                    </a:cubicBezTo>
                    <a:cubicBezTo>
                      <a:pt x="47776" y="187561"/>
                      <a:pt x="67073" y="208335"/>
                      <a:pt x="82285" y="230066"/>
                    </a:cubicBezTo>
                    <a:cubicBezTo>
                      <a:pt x="98990" y="253930"/>
                      <a:pt x="116278" y="277707"/>
                      <a:pt x="136876" y="298305"/>
                    </a:cubicBezTo>
                    <a:cubicBezTo>
                      <a:pt x="148474" y="309903"/>
                      <a:pt x="163148" y="318265"/>
                      <a:pt x="177819" y="325600"/>
                    </a:cubicBezTo>
                    <a:cubicBezTo>
                      <a:pt x="245997" y="359689"/>
                      <a:pt x="417085" y="351643"/>
                      <a:pt x="437127" y="352896"/>
                    </a:cubicBezTo>
                    <a:cubicBezTo>
                      <a:pt x="527378" y="340003"/>
                      <a:pt x="534522" y="358479"/>
                      <a:pt x="587252" y="284657"/>
                    </a:cubicBezTo>
                    <a:cubicBezTo>
                      <a:pt x="595614" y="272951"/>
                      <a:pt x="596351" y="257362"/>
                      <a:pt x="600900" y="243714"/>
                    </a:cubicBezTo>
                    <a:cubicBezTo>
                      <a:pt x="605449" y="211869"/>
                      <a:pt x="623792" y="178991"/>
                      <a:pt x="614548" y="148179"/>
                    </a:cubicBezTo>
                    <a:cubicBezTo>
                      <a:pt x="602856" y="109207"/>
                      <a:pt x="534273" y="101848"/>
                      <a:pt x="505365" y="93588"/>
                    </a:cubicBezTo>
                    <a:cubicBezTo>
                      <a:pt x="491533" y="89636"/>
                      <a:pt x="478682" y="81841"/>
                      <a:pt x="464422" y="79940"/>
                    </a:cubicBezTo>
                    <a:cubicBezTo>
                      <a:pt x="341921" y="63606"/>
                      <a:pt x="95933" y="38997"/>
                      <a:pt x="95933" y="38997"/>
                    </a:cubicBezTo>
                    <a:cubicBezTo>
                      <a:pt x="88658" y="37178"/>
                      <a:pt x="12142" y="19531"/>
                      <a:pt x="398" y="11702"/>
                    </a:cubicBezTo>
                    <a:cubicBezTo>
                      <a:pt x="-3387" y="9179"/>
                      <a:pt x="20870" y="-13319"/>
                      <a:pt x="27694" y="11702"/>
                    </a:cubicBezTo>
                    <a:close/>
                  </a:path>
                </a:pathLst>
              </a:custGeom>
              <a:solidFill>
                <a:srgbClr val="C0C0C0">
                  <a:alpha val="24706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11EA3717-DE44-72B0-411A-7C6A8BFE0765}"/>
                  </a:ext>
                </a:extLst>
              </p:cNvPr>
              <p:cNvSpPr/>
              <p:nvPr/>
            </p:nvSpPr>
            <p:spPr>
              <a:xfrm>
                <a:off x="3124980" y="4299045"/>
                <a:ext cx="1014145" cy="764274"/>
              </a:xfrm>
              <a:custGeom>
                <a:avLst/>
                <a:gdLst>
                  <a:gd name="connsiteX0" fmla="*/ 14005 w 1014145"/>
                  <a:gd name="connsiteY0" fmla="*/ 259307 h 764274"/>
                  <a:gd name="connsiteX1" fmla="*/ 357 w 1014145"/>
                  <a:gd name="connsiteY1" fmla="*/ 395785 h 764274"/>
                  <a:gd name="connsiteX2" fmla="*/ 82244 w 1014145"/>
                  <a:gd name="connsiteY2" fmla="*/ 586854 h 764274"/>
                  <a:gd name="connsiteX3" fmla="*/ 150483 w 1014145"/>
                  <a:gd name="connsiteY3" fmla="*/ 668740 h 764274"/>
                  <a:gd name="connsiteX4" fmla="*/ 259665 w 1014145"/>
                  <a:gd name="connsiteY4" fmla="*/ 696036 h 764274"/>
                  <a:gd name="connsiteX5" fmla="*/ 778280 w 1014145"/>
                  <a:gd name="connsiteY5" fmla="*/ 764274 h 764274"/>
                  <a:gd name="connsiteX6" fmla="*/ 846519 w 1014145"/>
                  <a:gd name="connsiteY6" fmla="*/ 723331 h 764274"/>
                  <a:gd name="connsiteX7" fmla="*/ 873814 w 1014145"/>
                  <a:gd name="connsiteY7" fmla="*/ 641445 h 764274"/>
                  <a:gd name="connsiteX8" fmla="*/ 969348 w 1014145"/>
                  <a:gd name="connsiteY8" fmla="*/ 600501 h 764274"/>
                  <a:gd name="connsiteX9" fmla="*/ 1010292 w 1014145"/>
                  <a:gd name="connsiteY9" fmla="*/ 559558 h 764274"/>
                  <a:gd name="connsiteX10" fmla="*/ 969348 w 1014145"/>
                  <a:gd name="connsiteY10" fmla="*/ 395785 h 764274"/>
                  <a:gd name="connsiteX11" fmla="*/ 914757 w 1014145"/>
                  <a:gd name="connsiteY11" fmla="*/ 341194 h 764274"/>
                  <a:gd name="connsiteX12" fmla="*/ 887462 w 1014145"/>
                  <a:gd name="connsiteY12" fmla="*/ 286603 h 764274"/>
                  <a:gd name="connsiteX13" fmla="*/ 846519 w 1014145"/>
                  <a:gd name="connsiteY13" fmla="*/ 232012 h 764274"/>
                  <a:gd name="connsiteX14" fmla="*/ 819223 w 1014145"/>
                  <a:gd name="connsiteY14" fmla="*/ 150125 h 764274"/>
                  <a:gd name="connsiteX15" fmla="*/ 778280 w 1014145"/>
                  <a:gd name="connsiteY15" fmla="*/ 95534 h 764274"/>
                  <a:gd name="connsiteX16" fmla="*/ 696393 w 1014145"/>
                  <a:gd name="connsiteY16" fmla="*/ 13648 h 764274"/>
                  <a:gd name="connsiteX17" fmla="*/ 628154 w 1014145"/>
                  <a:gd name="connsiteY17" fmla="*/ 0 h 764274"/>
                  <a:gd name="connsiteX18" fmla="*/ 232369 w 1014145"/>
                  <a:gd name="connsiteY18" fmla="*/ 54591 h 764274"/>
                  <a:gd name="connsiteX19" fmla="*/ 82244 w 1014145"/>
                  <a:gd name="connsiteY19" fmla="*/ 232012 h 764274"/>
                  <a:gd name="connsiteX20" fmla="*/ 14005 w 1014145"/>
                  <a:gd name="connsiteY20" fmla="*/ 259307 h 76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4145" h="764274">
                    <a:moveTo>
                      <a:pt x="14005" y="259307"/>
                    </a:moveTo>
                    <a:cubicBezTo>
                      <a:pt x="9456" y="304800"/>
                      <a:pt x="-2179" y="350136"/>
                      <a:pt x="357" y="395785"/>
                    </a:cubicBezTo>
                    <a:cubicBezTo>
                      <a:pt x="5135" y="481789"/>
                      <a:pt x="33493" y="521853"/>
                      <a:pt x="82244" y="586854"/>
                    </a:cubicBezTo>
                    <a:cubicBezTo>
                      <a:pt x="103562" y="615279"/>
                      <a:pt x="120223" y="650118"/>
                      <a:pt x="150483" y="668740"/>
                    </a:cubicBezTo>
                    <a:cubicBezTo>
                      <a:pt x="182432" y="688401"/>
                      <a:pt x="223084" y="687722"/>
                      <a:pt x="259665" y="696036"/>
                    </a:cubicBezTo>
                    <a:cubicBezTo>
                      <a:pt x="530953" y="757693"/>
                      <a:pt x="431084" y="735342"/>
                      <a:pt x="778280" y="764274"/>
                    </a:cubicBezTo>
                    <a:cubicBezTo>
                      <a:pt x="801026" y="750626"/>
                      <a:pt x="830233" y="744270"/>
                      <a:pt x="846519" y="723331"/>
                    </a:cubicBezTo>
                    <a:cubicBezTo>
                      <a:pt x="864183" y="700620"/>
                      <a:pt x="858565" y="665843"/>
                      <a:pt x="873814" y="641445"/>
                    </a:cubicBezTo>
                    <a:cubicBezTo>
                      <a:pt x="891268" y="613518"/>
                      <a:pt x="943552" y="606950"/>
                      <a:pt x="969348" y="600501"/>
                    </a:cubicBezTo>
                    <a:cubicBezTo>
                      <a:pt x="982996" y="586853"/>
                      <a:pt x="1007119" y="578596"/>
                      <a:pt x="1010292" y="559558"/>
                    </a:cubicBezTo>
                    <a:cubicBezTo>
                      <a:pt x="1021332" y="493320"/>
                      <a:pt x="1008944" y="441980"/>
                      <a:pt x="969348" y="395785"/>
                    </a:cubicBezTo>
                    <a:cubicBezTo>
                      <a:pt x="952600" y="376246"/>
                      <a:pt x="932954" y="359391"/>
                      <a:pt x="914757" y="341194"/>
                    </a:cubicBezTo>
                    <a:cubicBezTo>
                      <a:pt x="905659" y="322997"/>
                      <a:pt x="898245" y="303855"/>
                      <a:pt x="887462" y="286603"/>
                    </a:cubicBezTo>
                    <a:cubicBezTo>
                      <a:pt x="875407" y="267314"/>
                      <a:pt x="856691" y="252357"/>
                      <a:pt x="846519" y="232012"/>
                    </a:cubicBezTo>
                    <a:cubicBezTo>
                      <a:pt x="833652" y="206277"/>
                      <a:pt x="836486" y="173143"/>
                      <a:pt x="819223" y="150125"/>
                    </a:cubicBezTo>
                    <a:cubicBezTo>
                      <a:pt x="805575" y="131928"/>
                      <a:pt x="791501" y="114043"/>
                      <a:pt x="778280" y="95534"/>
                    </a:cubicBezTo>
                    <a:cubicBezTo>
                      <a:pt x="749804" y="55668"/>
                      <a:pt x="748245" y="36693"/>
                      <a:pt x="696393" y="13648"/>
                    </a:cubicBezTo>
                    <a:cubicBezTo>
                      <a:pt x="675195" y="4227"/>
                      <a:pt x="650900" y="4549"/>
                      <a:pt x="628154" y="0"/>
                    </a:cubicBezTo>
                    <a:cubicBezTo>
                      <a:pt x="510624" y="10685"/>
                      <a:pt x="337153" y="22700"/>
                      <a:pt x="232369" y="54591"/>
                    </a:cubicBezTo>
                    <a:cubicBezTo>
                      <a:pt x="138128" y="83273"/>
                      <a:pt x="159303" y="180640"/>
                      <a:pt x="82244" y="232012"/>
                    </a:cubicBezTo>
                    <a:lnTo>
                      <a:pt x="14005" y="259307"/>
                    </a:lnTo>
                    <a:close/>
                  </a:path>
                </a:pathLst>
              </a:custGeom>
              <a:solidFill>
                <a:srgbClr val="C0C0C0">
                  <a:alpha val="25098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DED8530B-9DA1-0EEC-9027-718A8E53A15A}"/>
                </a:ext>
              </a:extLst>
            </p:cNvPr>
            <p:cNvSpPr/>
            <p:nvPr/>
          </p:nvSpPr>
          <p:spPr>
            <a:xfrm>
              <a:off x="6378567" y="2140029"/>
              <a:ext cx="562365" cy="286602"/>
            </a:xfrm>
            <a:custGeom>
              <a:avLst/>
              <a:gdLst>
                <a:gd name="connsiteX0" fmla="*/ 2807 w 562365"/>
                <a:gd name="connsiteY0" fmla="*/ 27295 h 286603"/>
                <a:gd name="connsiteX1" fmla="*/ 57398 w 562365"/>
                <a:gd name="connsiteY1" fmla="*/ 95534 h 286603"/>
                <a:gd name="connsiteX2" fmla="*/ 125637 w 562365"/>
                <a:gd name="connsiteY2" fmla="*/ 232012 h 286603"/>
                <a:gd name="connsiteX3" fmla="*/ 248467 w 562365"/>
                <a:gd name="connsiteY3" fmla="*/ 286603 h 286603"/>
                <a:gd name="connsiteX4" fmla="*/ 521422 w 562365"/>
                <a:gd name="connsiteY4" fmla="*/ 272955 h 286603"/>
                <a:gd name="connsiteX5" fmla="*/ 535070 w 562365"/>
                <a:gd name="connsiteY5" fmla="*/ 218364 h 286603"/>
                <a:gd name="connsiteX6" fmla="*/ 562365 w 562365"/>
                <a:gd name="connsiteY6" fmla="*/ 136478 h 286603"/>
                <a:gd name="connsiteX7" fmla="*/ 412240 w 562365"/>
                <a:gd name="connsiteY7" fmla="*/ 81886 h 286603"/>
                <a:gd name="connsiteX8" fmla="*/ 357649 w 562365"/>
                <a:gd name="connsiteY8" fmla="*/ 54591 h 286603"/>
                <a:gd name="connsiteX9" fmla="*/ 152933 w 562365"/>
                <a:gd name="connsiteY9" fmla="*/ 0 h 286603"/>
                <a:gd name="connsiteX10" fmla="*/ 2807 w 562365"/>
                <a:gd name="connsiteY10" fmla="*/ 27295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365" h="286603">
                  <a:moveTo>
                    <a:pt x="2807" y="27295"/>
                  </a:moveTo>
                  <a:cubicBezTo>
                    <a:pt x="-13116" y="43217"/>
                    <a:pt x="43251" y="70070"/>
                    <a:pt x="57398" y="95534"/>
                  </a:cubicBezTo>
                  <a:cubicBezTo>
                    <a:pt x="90737" y="155545"/>
                    <a:pt x="40118" y="180701"/>
                    <a:pt x="125637" y="232012"/>
                  </a:cubicBezTo>
                  <a:cubicBezTo>
                    <a:pt x="209960" y="282605"/>
                    <a:pt x="168142" y="266521"/>
                    <a:pt x="248467" y="286603"/>
                  </a:cubicBezTo>
                  <a:lnTo>
                    <a:pt x="521422" y="272955"/>
                  </a:lnTo>
                  <a:cubicBezTo>
                    <a:pt x="539669" y="268610"/>
                    <a:pt x="529680" y="236330"/>
                    <a:pt x="535070" y="218364"/>
                  </a:cubicBezTo>
                  <a:cubicBezTo>
                    <a:pt x="543337" y="190806"/>
                    <a:pt x="562365" y="136478"/>
                    <a:pt x="562365" y="136478"/>
                  </a:cubicBezTo>
                  <a:cubicBezTo>
                    <a:pt x="356431" y="33509"/>
                    <a:pt x="588924" y="140780"/>
                    <a:pt x="412240" y="81886"/>
                  </a:cubicBezTo>
                  <a:cubicBezTo>
                    <a:pt x="392939" y="75452"/>
                    <a:pt x="376638" y="61894"/>
                    <a:pt x="357649" y="54591"/>
                  </a:cubicBezTo>
                  <a:cubicBezTo>
                    <a:pt x="243645" y="10744"/>
                    <a:pt x="254899" y="16995"/>
                    <a:pt x="152933" y="0"/>
                  </a:cubicBezTo>
                  <a:cubicBezTo>
                    <a:pt x="58839" y="31364"/>
                    <a:pt x="18730" y="11373"/>
                    <a:pt x="2807" y="27295"/>
                  </a:cubicBez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7F524CEC-D585-350D-658A-3C10CABCDCB4}"/>
                </a:ext>
              </a:extLst>
            </p:cNvPr>
            <p:cNvSpPr/>
            <p:nvPr/>
          </p:nvSpPr>
          <p:spPr>
            <a:xfrm>
              <a:off x="6218284" y="4547756"/>
              <a:ext cx="778715" cy="546331"/>
            </a:xfrm>
            <a:custGeom>
              <a:avLst/>
              <a:gdLst>
                <a:gd name="connsiteX0" fmla="*/ 793 w 778716"/>
                <a:gd name="connsiteY0" fmla="*/ 71375 h 546331"/>
                <a:gd name="connsiteX1" fmla="*/ 41736 w 778716"/>
                <a:gd name="connsiteY1" fmla="*/ 357978 h 546331"/>
                <a:gd name="connsiteX2" fmla="*/ 109975 w 778716"/>
                <a:gd name="connsiteY2" fmla="*/ 426217 h 546331"/>
                <a:gd name="connsiteX3" fmla="*/ 150919 w 778716"/>
                <a:gd name="connsiteY3" fmla="*/ 453513 h 546331"/>
                <a:gd name="connsiteX4" fmla="*/ 246453 w 778716"/>
                <a:gd name="connsiteY4" fmla="*/ 494456 h 546331"/>
                <a:gd name="connsiteX5" fmla="*/ 328339 w 778716"/>
                <a:gd name="connsiteY5" fmla="*/ 508104 h 546331"/>
                <a:gd name="connsiteX6" fmla="*/ 533056 w 778716"/>
                <a:gd name="connsiteY6" fmla="*/ 521751 h 546331"/>
                <a:gd name="connsiteX7" fmla="*/ 573999 w 778716"/>
                <a:gd name="connsiteY7" fmla="*/ 467160 h 546331"/>
                <a:gd name="connsiteX8" fmla="*/ 642238 w 778716"/>
                <a:gd name="connsiteY8" fmla="*/ 439865 h 546331"/>
                <a:gd name="connsiteX9" fmla="*/ 696829 w 778716"/>
                <a:gd name="connsiteY9" fmla="*/ 398922 h 546331"/>
                <a:gd name="connsiteX10" fmla="*/ 751420 w 778716"/>
                <a:gd name="connsiteY10" fmla="*/ 303387 h 546331"/>
                <a:gd name="connsiteX11" fmla="*/ 765068 w 778716"/>
                <a:gd name="connsiteY11" fmla="*/ 248796 h 546331"/>
                <a:gd name="connsiteX12" fmla="*/ 778716 w 778716"/>
                <a:gd name="connsiteY12" fmla="*/ 207853 h 546331"/>
                <a:gd name="connsiteX13" fmla="*/ 628590 w 778716"/>
                <a:gd name="connsiteY13" fmla="*/ 153262 h 546331"/>
                <a:gd name="connsiteX14" fmla="*/ 560351 w 778716"/>
                <a:gd name="connsiteY14" fmla="*/ 125966 h 546331"/>
                <a:gd name="connsiteX15" fmla="*/ 519408 w 778716"/>
                <a:gd name="connsiteY15" fmla="*/ 112319 h 546331"/>
                <a:gd name="connsiteX16" fmla="*/ 437522 w 778716"/>
                <a:gd name="connsiteY16" fmla="*/ 71375 h 546331"/>
                <a:gd name="connsiteX17" fmla="*/ 328339 w 778716"/>
                <a:gd name="connsiteY17" fmla="*/ 44080 h 546331"/>
                <a:gd name="connsiteX18" fmla="*/ 191862 w 778716"/>
                <a:gd name="connsiteY18" fmla="*/ 3136 h 546331"/>
                <a:gd name="connsiteX19" fmla="*/ 14441 w 778716"/>
                <a:gd name="connsiteY19" fmla="*/ 57727 h 546331"/>
                <a:gd name="connsiteX20" fmla="*/ 793 w 778716"/>
                <a:gd name="connsiteY20" fmla="*/ 71375 h 5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716" h="546331">
                  <a:moveTo>
                    <a:pt x="793" y="71375"/>
                  </a:moveTo>
                  <a:cubicBezTo>
                    <a:pt x="5342" y="121417"/>
                    <a:pt x="13356" y="265741"/>
                    <a:pt x="41736" y="357978"/>
                  </a:cubicBezTo>
                  <a:cubicBezTo>
                    <a:pt x="51196" y="388724"/>
                    <a:pt x="85766" y="405034"/>
                    <a:pt x="109975" y="426217"/>
                  </a:cubicBezTo>
                  <a:cubicBezTo>
                    <a:pt x="122319" y="437018"/>
                    <a:pt x="136677" y="445375"/>
                    <a:pt x="150919" y="453513"/>
                  </a:cubicBezTo>
                  <a:cubicBezTo>
                    <a:pt x="177468" y="468684"/>
                    <a:pt x="215137" y="487497"/>
                    <a:pt x="246453" y="494456"/>
                  </a:cubicBezTo>
                  <a:cubicBezTo>
                    <a:pt x="273466" y="500459"/>
                    <a:pt x="301044" y="503555"/>
                    <a:pt x="328339" y="508104"/>
                  </a:cubicBezTo>
                  <a:cubicBezTo>
                    <a:pt x="406446" y="547157"/>
                    <a:pt x="415592" y="563702"/>
                    <a:pt x="533056" y="521751"/>
                  </a:cubicBezTo>
                  <a:cubicBezTo>
                    <a:pt x="554477" y="514101"/>
                    <a:pt x="555802" y="480808"/>
                    <a:pt x="573999" y="467160"/>
                  </a:cubicBezTo>
                  <a:cubicBezTo>
                    <a:pt x="593598" y="452461"/>
                    <a:pt x="620822" y="451762"/>
                    <a:pt x="642238" y="439865"/>
                  </a:cubicBezTo>
                  <a:cubicBezTo>
                    <a:pt x="662122" y="428819"/>
                    <a:pt x="678632" y="412570"/>
                    <a:pt x="696829" y="398922"/>
                  </a:cubicBezTo>
                  <a:cubicBezTo>
                    <a:pt x="738573" y="273691"/>
                    <a:pt x="668796" y="468635"/>
                    <a:pt x="751420" y="303387"/>
                  </a:cubicBezTo>
                  <a:cubicBezTo>
                    <a:pt x="759808" y="286610"/>
                    <a:pt x="759915" y="266831"/>
                    <a:pt x="765068" y="248796"/>
                  </a:cubicBezTo>
                  <a:cubicBezTo>
                    <a:pt x="769020" y="234964"/>
                    <a:pt x="774167" y="221501"/>
                    <a:pt x="778716" y="207853"/>
                  </a:cubicBezTo>
                  <a:cubicBezTo>
                    <a:pt x="611505" y="124249"/>
                    <a:pt x="775839" y="197437"/>
                    <a:pt x="628590" y="153262"/>
                  </a:cubicBezTo>
                  <a:cubicBezTo>
                    <a:pt x="605125" y="146222"/>
                    <a:pt x="583290" y="134568"/>
                    <a:pt x="560351" y="125966"/>
                  </a:cubicBezTo>
                  <a:cubicBezTo>
                    <a:pt x="546881" y="120915"/>
                    <a:pt x="532554" y="118162"/>
                    <a:pt x="519408" y="112319"/>
                  </a:cubicBezTo>
                  <a:cubicBezTo>
                    <a:pt x="491521" y="99925"/>
                    <a:pt x="466261" y="81639"/>
                    <a:pt x="437522" y="71375"/>
                  </a:cubicBezTo>
                  <a:cubicBezTo>
                    <a:pt x="402193" y="58758"/>
                    <a:pt x="364410" y="54386"/>
                    <a:pt x="328339" y="44080"/>
                  </a:cubicBezTo>
                  <a:cubicBezTo>
                    <a:pt x="218973" y="12832"/>
                    <a:pt x="264224" y="27257"/>
                    <a:pt x="191862" y="3136"/>
                  </a:cubicBezTo>
                  <a:cubicBezTo>
                    <a:pt x="61727" y="13981"/>
                    <a:pt x="32814" y="-34135"/>
                    <a:pt x="14441" y="57727"/>
                  </a:cubicBezTo>
                  <a:cubicBezTo>
                    <a:pt x="12657" y="66649"/>
                    <a:pt x="-3756" y="21333"/>
                    <a:pt x="793" y="71375"/>
                  </a:cubicBez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192DA34E-9681-B07B-A1B1-7FC66DC1C41B}"/>
                </a:ext>
              </a:extLst>
            </p:cNvPr>
            <p:cNvSpPr/>
            <p:nvPr/>
          </p:nvSpPr>
          <p:spPr>
            <a:xfrm>
              <a:off x="9482718" y="2054327"/>
              <a:ext cx="707233" cy="376731"/>
            </a:xfrm>
            <a:custGeom>
              <a:avLst/>
              <a:gdLst>
                <a:gd name="connsiteX0" fmla="*/ 8195 w 707233"/>
                <a:gd name="connsiteY0" fmla="*/ 21888 h 376730"/>
                <a:gd name="connsiteX1" fmla="*/ 35491 w 707233"/>
                <a:gd name="connsiteY1" fmla="*/ 212957 h 376730"/>
                <a:gd name="connsiteX2" fmla="*/ 226559 w 707233"/>
                <a:gd name="connsiteY2" fmla="*/ 322139 h 376730"/>
                <a:gd name="connsiteX3" fmla="*/ 240207 w 707233"/>
                <a:gd name="connsiteY3" fmla="*/ 363082 h 376730"/>
                <a:gd name="connsiteX4" fmla="*/ 281151 w 707233"/>
                <a:gd name="connsiteY4" fmla="*/ 376730 h 376730"/>
                <a:gd name="connsiteX5" fmla="*/ 554106 w 707233"/>
                <a:gd name="connsiteY5" fmla="*/ 363082 h 376730"/>
                <a:gd name="connsiteX6" fmla="*/ 608697 w 707233"/>
                <a:gd name="connsiteY6" fmla="*/ 322139 h 376730"/>
                <a:gd name="connsiteX7" fmla="*/ 690583 w 707233"/>
                <a:gd name="connsiteY7" fmla="*/ 294844 h 376730"/>
                <a:gd name="connsiteX8" fmla="*/ 704231 w 707233"/>
                <a:gd name="connsiteY8" fmla="*/ 226605 h 376730"/>
                <a:gd name="connsiteX9" fmla="*/ 635992 w 707233"/>
                <a:gd name="connsiteY9" fmla="*/ 185661 h 376730"/>
                <a:gd name="connsiteX10" fmla="*/ 390333 w 707233"/>
                <a:gd name="connsiteY10" fmla="*/ 103775 h 376730"/>
                <a:gd name="connsiteX11" fmla="*/ 253855 w 707233"/>
                <a:gd name="connsiteY11" fmla="*/ 49184 h 376730"/>
                <a:gd name="connsiteX12" fmla="*/ 171968 w 707233"/>
                <a:gd name="connsiteY12" fmla="*/ 8241 h 376730"/>
                <a:gd name="connsiteX13" fmla="*/ 8195 w 707233"/>
                <a:gd name="connsiteY13" fmla="*/ 21888 h 37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233" h="376730">
                  <a:moveTo>
                    <a:pt x="8195" y="21888"/>
                  </a:moveTo>
                  <a:cubicBezTo>
                    <a:pt x="-14551" y="56007"/>
                    <a:pt x="15146" y="151922"/>
                    <a:pt x="35491" y="212957"/>
                  </a:cubicBezTo>
                  <a:cubicBezTo>
                    <a:pt x="56084" y="274736"/>
                    <a:pt x="196882" y="310268"/>
                    <a:pt x="226559" y="322139"/>
                  </a:cubicBezTo>
                  <a:cubicBezTo>
                    <a:pt x="231108" y="335787"/>
                    <a:pt x="230035" y="352910"/>
                    <a:pt x="240207" y="363082"/>
                  </a:cubicBezTo>
                  <a:cubicBezTo>
                    <a:pt x="250380" y="373255"/>
                    <a:pt x="266765" y="376730"/>
                    <a:pt x="281151" y="376730"/>
                  </a:cubicBezTo>
                  <a:cubicBezTo>
                    <a:pt x="372250" y="376730"/>
                    <a:pt x="463121" y="367631"/>
                    <a:pt x="554106" y="363082"/>
                  </a:cubicBezTo>
                  <a:cubicBezTo>
                    <a:pt x="572303" y="349434"/>
                    <a:pt x="588352" y="332311"/>
                    <a:pt x="608697" y="322139"/>
                  </a:cubicBezTo>
                  <a:cubicBezTo>
                    <a:pt x="634431" y="309272"/>
                    <a:pt x="690583" y="294844"/>
                    <a:pt x="690583" y="294844"/>
                  </a:cubicBezTo>
                  <a:cubicBezTo>
                    <a:pt x="695132" y="272098"/>
                    <a:pt x="714605" y="247353"/>
                    <a:pt x="704231" y="226605"/>
                  </a:cubicBezTo>
                  <a:cubicBezTo>
                    <a:pt x="692368" y="202879"/>
                    <a:pt x="659180" y="198543"/>
                    <a:pt x="635992" y="185661"/>
                  </a:cubicBezTo>
                  <a:cubicBezTo>
                    <a:pt x="545597" y="135441"/>
                    <a:pt x="524644" y="142150"/>
                    <a:pt x="390333" y="103775"/>
                  </a:cubicBezTo>
                  <a:cubicBezTo>
                    <a:pt x="227587" y="6129"/>
                    <a:pt x="413355" y="107184"/>
                    <a:pt x="253855" y="49184"/>
                  </a:cubicBezTo>
                  <a:cubicBezTo>
                    <a:pt x="225175" y="38755"/>
                    <a:pt x="202299" y="11611"/>
                    <a:pt x="171968" y="8241"/>
                  </a:cubicBezTo>
                  <a:cubicBezTo>
                    <a:pt x="117523" y="2191"/>
                    <a:pt x="30941" y="-12231"/>
                    <a:pt x="8195" y="21888"/>
                  </a:cubicBezTo>
                  <a:close/>
                </a:path>
              </a:pathLst>
            </a:custGeom>
            <a:solidFill>
              <a:srgbClr val="3366FF">
                <a:alpha val="25098"/>
              </a:srgb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6BE29BBD-1F03-21DD-0761-0652D63B1A28}"/>
                </a:ext>
              </a:extLst>
            </p:cNvPr>
            <p:cNvSpPr/>
            <p:nvPr/>
          </p:nvSpPr>
          <p:spPr>
            <a:xfrm>
              <a:off x="9258305" y="4376735"/>
              <a:ext cx="1045755" cy="577402"/>
            </a:xfrm>
            <a:custGeom>
              <a:avLst/>
              <a:gdLst>
                <a:gd name="connsiteX0" fmla="*/ 8525 w 1045755"/>
                <a:gd name="connsiteY0" fmla="*/ 127026 h 577402"/>
                <a:gd name="connsiteX1" fmla="*/ 158650 w 1045755"/>
                <a:gd name="connsiteY1" fmla="*/ 345390 h 577402"/>
                <a:gd name="connsiteX2" fmla="*/ 213241 w 1045755"/>
                <a:gd name="connsiteY2" fmla="*/ 413629 h 577402"/>
                <a:gd name="connsiteX3" fmla="*/ 281480 w 1045755"/>
                <a:gd name="connsiteY3" fmla="*/ 468220 h 577402"/>
                <a:gd name="connsiteX4" fmla="*/ 322423 w 1045755"/>
                <a:gd name="connsiteY4" fmla="*/ 509164 h 577402"/>
                <a:gd name="connsiteX5" fmla="*/ 349719 w 1045755"/>
                <a:gd name="connsiteY5" fmla="*/ 550107 h 577402"/>
                <a:gd name="connsiteX6" fmla="*/ 431605 w 1045755"/>
                <a:gd name="connsiteY6" fmla="*/ 577402 h 577402"/>
                <a:gd name="connsiteX7" fmla="*/ 568083 w 1045755"/>
                <a:gd name="connsiteY7" fmla="*/ 563755 h 577402"/>
                <a:gd name="connsiteX8" fmla="*/ 663617 w 1045755"/>
                <a:gd name="connsiteY8" fmla="*/ 522811 h 577402"/>
                <a:gd name="connsiteX9" fmla="*/ 909277 w 1045755"/>
                <a:gd name="connsiteY9" fmla="*/ 481868 h 577402"/>
                <a:gd name="connsiteX10" fmla="*/ 1004811 w 1045755"/>
                <a:gd name="connsiteY10" fmla="*/ 440925 h 577402"/>
                <a:gd name="connsiteX11" fmla="*/ 1045755 w 1045755"/>
                <a:gd name="connsiteY11" fmla="*/ 399981 h 577402"/>
                <a:gd name="connsiteX12" fmla="*/ 1004811 w 1045755"/>
                <a:gd name="connsiteY12" fmla="*/ 331743 h 577402"/>
                <a:gd name="connsiteX13" fmla="*/ 950220 w 1045755"/>
                <a:gd name="connsiteY13" fmla="*/ 318095 h 577402"/>
                <a:gd name="connsiteX14" fmla="*/ 895629 w 1045755"/>
                <a:gd name="connsiteY14" fmla="*/ 290799 h 577402"/>
                <a:gd name="connsiteX15" fmla="*/ 813743 w 1045755"/>
                <a:gd name="connsiteY15" fmla="*/ 236208 h 577402"/>
                <a:gd name="connsiteX16" fmla="*/ 772799 w 1045755"/>
                <a:gd name="connsiteY16" fmla="*/ 222561 h 577402"/>
                <a:gd name="connsiteX17" fmla="*/ 731856 w 1045755"/>
                <a:gd name="connsiteY17" fmla="*/ 195265 h 577402"/>
                <a:gd name="connsiteX18" fmla="*/ 690913 w 1045755"/>
                <a:gd name="connsiteY18" fmla="*/ 181617 h 577402"/>
                <a:gd name="connsiteX19" fmla="*/ 609026 w 1045755"/>
                <a:gd name="connsiteY19" fmla="*/ 86083 h 577402"/>
                <a:gd name="connsiteX20" fmla="*/ 322423 w 1045755"/>
                <a:gd name="connsiteY20" fmla="*/ 31492 h 577402"/>
                <a:gd name="connsiteX21" fmla="*/ 35820 w 1045755"/>
                <a:gd name="connsiteY21" fmla="*/ 45140 h 577402"/>
                <a:gd name="connsiteX22" fmla="*/ 8525 w 1045755"/>
                <a:gd name="connsiteY22" fmla="*/ 127026 h 57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5755" h="577402">
                  <a:moveTo>
                    <a:pt x="8525" y="127026"/>
                  </a:moveTo>
                  <a:cubicBezTo>
                    <a:pt x="28997" y="177068"/>
                    <a:pt x="107309" y="273513"/>
                    <a:pt x="158650" y="345390"/>
                  </a:cubicBezTo>
                  <a:cubicBezTo>
                    <a:pt x="175581" y="369094"/>
                    <a:pt x="192643" y="393031"/>
                    <a:pt x="213241" y="413629"/>
                  </a:cubicBezTo>
                  <a:cubicBezTo>
                    <a:pt x="233839" y="434227"/>
                    <a:pt x="259558" y="449038"/>
                    <a:pt x="281480" y="468220"/>
                  </a:cubicBezTo>
                  <a:cubicBezTo>
                    <a:pt x="296005" y="480930"/>
                    <a:pt x="310067" y="494337"/>
                    <a:pt x="322423" y="509164"/>
                  </a:cubicBezTo>
                  <a:cubicBezTo>
                    <a:pt x="332924" y="521765"/>
                    <a:pt x="335810" y="541414"/>
                    <a:pt x="349719" y="550107"/>
                  </a:cubicBezTo>
                  <a:cubicBezTo>
                    <a:pt x="374117" y="565356"/>
                    <a:pt x="431605" y="577402"/>
                    <a:pt x="431605" y="577402"/>
                  </a:cubicBezTo>
                  <a:cubicBezTo>
                    <a:pt x="477098" y="572853"/>
                    <a:pt x="522895" y="570707"/>
                    <a:pt x="568083" y="563755"/>
                  </a:cubicBezTo>
                  <a:cubicBezTo>
                    <a:pt x="623839" y="555177"/>
                    <a:pt x="602506" y="540271"/>
                    <a:pt x="663617" y="522811"/>
                  </a:cubicBezTo>
                  <a:cubicBezTo>
                    <a:pt x="744085" y="499820"/>
                    <a:pt x="826772" y="492181"/>
                    <a:pt x="909277" y="481868"/>
                  </a:cubicBezTo>
                  <a:cubicBezTo>
                    <a:pt x="942688" y="470731"/>
                    <a:pt x="975300" y="462004"/>
                    <a:pt x="1004811" y="440925"/>
                  </a:cubicBezTo>
                  <a:cubicBezTo>
                    <a:pt x="1020517" y="429706"/>
                    <a:pt x="1032107" y="413629"/>
                    <a:pt x="1045755" y="399981"/>
                  </a:cubicBezTo>
                  <a:cubicBezTo>
                    <a:pt x="1032107" y="377235"/>
                    <a:pt x="1024951" y="349006"/>
                    <a:pt x="1004811" y="331743"/>
                  </a:cubicBezTo>
                  <a:cubicBezTo>
                    <a:pt x="990569" y="319536"/>
                    <a:pt x="967783" y="324681"/>
                    <a:pt x="950220" y="318095"/>
                  </a:cubicBezTo>
                  <a:cubicBezTo>
                    <a:pt x="931170" y="310951"/>
                    <a:pt x="913075" y="301266"/>
                    <a:pt x="895629" y="290799"/>
                  </a:cubicBezTo>
                  <a:cubicBezTo>
                    <a:pt x="867499" y="273921"/>
                    <a:pt x="844865" y="246581"/>
                    <a:pt x="813743" y="236208"/>
                  </a:cubicBezTo>
                  <a:lnTo>
                    <a:pt x="772799" y="222561"/>
                  </a:lnTo>
                  <a:cubicBezTo>
                    <a:pt x="759151" y="213462"/>
                    <a:pt x="746527" y="202601"/>
                    <a:pt x="731856" y="195265"/>
                  </a:cubicBezTo>
                  <a:cubicBezTo>
                    <a:pt x="718989" y="188831"/>
                    <a:pt x="701665" y="191174"/>
                    <a:pt x="690913" y="181617"/>
                  </a:cubicBezTo>
                  <a:cubicBezTo>
                    <a:pt x="659565" y="153752"/>
                    <a:pt x="646894" y="104115"/>
                    <a:pt x="609026" y="86083"/>
                  </a:cubicBezTo>
                  <a:cubicBezTo>
                    <a:pt x="584059" y="74194"/>
                    <a:pt x="390687" y="42869"/>
                    <a:pt x="322423" y="31492"/>
                  </a:cubicBezTo>
                  <a:cubicBezTo>
                    <a:pt x="224499" y="-1150"/>
                    <a:pt x="174466" y="-24183"/>
                    <a:pt x="35820" y="45140"/>
                  </a:cubicBezTo>
                  <a:cubicBezTo>
                    <a:pt x="7337" y="59381"/>
                    <a:pt x="-11947" y="76984"/>
                    <a:pt x="8525" y="127026"/>
                  </a:cubicBezTo>
                  <a:close/>
                </a:path>
              </a:pathLst>
            </a:custGeom>
            <a:solidFill>
              <a:srgbClr val="3366FF">
                <a:alpha val="25098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FFE9C941-AB11-9A89-BE36-70F447C0E42C}"/>
              </a:ext>
            </a:extLst>
          </p:cNvPr>
          <p:cNvGrpSpPr/>
          <p:nvPr/>
        </p:nvGrpSpPr>
        <p:grpSpPr>
          <a:xfrm>
            <a:off x="7195204" y="3800817"/>
            <a:ext cx="4618069" cy="2523768"/>
            <a:chOff x="473946" y="1000039"/>
            <a:chExt cx="10439337" cy="5670604"/>
          </a:xfrm>
        </p:grpSpPr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E4CCC4A7-6784-07DC-EA73-6D8CE69D5117}"/>
                </a:ext>
              </a:extLst>
            </p:cNvPr>
            <p:cNvSpPr txBox="1"/>
            <p:nvPr/>
          </p:nvSpPr>
          <p:spPr>
            <a:xfrm rot="10800000">
              <a:off x="473946" y="1260073"/>
              <a:ext cx="1391483" cy="19123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 days post </a:t>
              </a:r>
              <a:r>
                <a:rPr lang="en-GB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inj</a:t>
              </a:r>
              <a:endPara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CE11BACA-B91C-38C3-59AF-4291EFA90285}"/>
                </a:ext>
              </a:extLst>
            </p:cNvPr>
            <p:cNvSpPr txBox="1"/>
            <p:nvPr/>
          </p:nvSpPr>
          <p:spPr>
            <a:xfrm rot="10800000">
              <a:off x="489279" y="4088266"/>
              <a:ext cx="1391483" cy="19123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 days post </a:t>
              </a:r>
              <a:r>
                <a:rPr lang="en-GB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inj</a:t>
              </a:r>
              <a:endPara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0CC0E21A-EEF4-30C7-8F8A-0124BC999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7164" y="4168871"/>
              <a:ext cx="2415654" cy="2116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9261B9F7-31B1-D6BF-A11E-ABF1EBC5B071}"/>
                </a:ext>
              </a:extLst>
            </p:cNvPr>
            <p:cNvGrpSpPr/>
            <p:nvPr/>
          </p:nvGrpSpPr>
          <p:grpSpPr>
            <a:xfrm>
              <a:off x="1779399" y="1000039"/>
              <a:ext cx="9133884" cy="5670604"/>
              <a:chOff x="1779399" y="1000039"/>
              <a:chExt cx="9133884" cy="5670604"/>
            </a:xfrm>
          </p:grpSpPr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490D368A-CC28-A10A-E308-9F95CDEE4173}"/>
                  </a:ext>
                </a:extLst>
              </p:cNvPr>
              <p:cNvSpPr txBox="1"/>
              <p:nvPr/>
            </p:nvSpPr>
            <p:spPr>
              <a:xfrm>
                <a:off x="4731165" y="1000039"/>
                <a:ext cx="3029388" cy="56706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FLASH</a:t>
                </a:r>
              </a:p>
              <a:p>
                <a:pPr algn="ctr"/>
                <a:endParaRPr lang="en-GB" sz="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1EF55DB6-9546-0918-67E3-664B9FD5FA64}"/>
                  </a:ext>
                </a:extLst>
              </p:cNvPr>
              <p:cNvSpPr txBox="1"/>
              <p:nvPr/>
            </p:nvSpPr>
            <p:spPr>
              <a:xfrm>
                <a:off x="7716705" y="1000039"/>
                <a:ext cx="3196578" cy="567060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CONV</a:t>
                </a: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77" name="Immagine 76" descr="Immagine che contiene teschio, nero, osso, monocromatico&#10;&#10;Descrizione generata automaticamente">
                <a:extLst>
                  <a:ext uri="{FF2B5EF4-FFF2-40B4-BE49-F238E27FC236}">
                    <a16:creationId xmlns:a16="http://schemas.microsoft.com/office/drawing/2014/main" id="{6B497205-5713-3396-BA24-DFDFBBEC53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50" t="19883" r="26613" b="45296"/>
              <a:stretch/>
            </p:blipFill>
            <p:spPr>
              <a:xfrm>
                <a:off x="4804442" y="1752341"/>
                <a:ext cx="2797791" cy="2274214"/>
              </a:xfrm>
              <a:prstGeom prst="rect">
                <a:avLst/>
              </a:prstGeom>
            </p:spPr>
          </p:pic>
          <p:pic>
            <p:nvPicPr>
              <p:cNvPr id="78" name="Immagine 77" descr="Immagine che contiene teschio, osso, bianco e nero, monocromatico&#10;&#10;Descrizione generata automaticamente">
                <a:extLst>
                  <a:ext uri="{FF2B5EF4-FFF2-40B4-BE49-F238E27FC236}">
                    <a16:creationId xmlns:a16="http://schemas.microsoft.com/office/drawing/2014/main" id="{627A28A4-F026-EE9D-B3A4-61CC5A1204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2" t="18586" r="27328" b="47694"/>
              <a:stretch/>
            </p:blipFill>
            <p:spPr>
              <a:xfrm>
                <a:off x="4804441" y="4145171"/>
                <a:ext cx="2797791" cy="2139749"/>
              </a:xfrm>
              <a:prstGeom prst="rect">
                <a:avLst/>
              </a:prstGeom>
            </p:spPr>
          </p:pic>
          <p:pic>
            <p:nvPicPr>
              <p:cNvPr id="79" name="Immagine 78" descr="Immagine che contiene teschio, osso, nero, monocromatico&#10;&#10;Descrizione generata automaticamente">
                <a:extLst>
                  <a:ext uri="{FF2B5EF4-FFF2-40B4-BE49-F238E27FC236}">
                    <a16:creationId xmlns:a16="http://schemas.microsoft.com/office/drawing/2014/main" id="{3501A097-77FB-D76F-14FA-EAF67F0FE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93" t="21083" r="25052" b="44066"/>
              <a:stretch/>
            </p:blipFill>
            <p:spPr>
              <a:xfrm>
                <a:off x="7767486" y="1748929"/>
                <a:ext cx="3038056" cy="2274214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bianco e nero, monocromatico, nero, cerchio&#10;&#10;Descrizione generata automaticamente">
                <a:extLst>
                  <a:ext uri="{FF2B5EF4-FFF2-40B4-BE49-F238E27FC236}">
                    <a16:creationId xmlns:a16="http://schemas.microsoft.com/office/drawing/2014/main" id="{33E182C2-165C-6F7C-517B-077858DA5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92" t="24285" r="25852" b="44067"/>
              <a:stretch/>
            </p:blipFill>
            <p:spPr>
              <a:xfrm>
                <a:off x="7760552" y="4168871"/>
                <a:ext cx="3059232" cy="2116049"/>
              </a:xfrm>
              <a:prstGeom prst="rect">
                <a:avLst/>
              </a:prstGeom>
            </p:spPr>
          </p:pic>
          <p:grpSp>
            <p:nvGrpSpPr>
              <p:cNvPr id="81" name="Gruppo 80">
                <a:extLst>
                  <a:ext uri="{FF2B5EF4-FFF2-40B4-BE49-F238E27FC236}">
                    <a16:creationId xmlns:a16="http://schemas.microsoft.com/office/drawing/2014/main" id="{A5ED39A1-364D-FC62-D4D8-4C5178CA5A50}"/>
                  </a:ext>
                </a:extLst>
              </p:cNvPr>
              <p:cNvGrpSpPr/>
              <p:nvPr/>
            </p:nvGrpSpPr>
            <p:grpSpPr>
              <a:xfrm>
                <a:off x="1779399" y="1000039"/>
                <a:ext cx="2928753" cy="5636027"/>
                <a:chOff x="1779399" y="1000039"/>
                <a:chExt cx="2928753" cy="5636027"/>
              </a:xfrm>
            </p:grpSpPr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1A03BA8B-260C-CC33-905E-B6D09E3EEE30}"/>
                    </a:ext>
                  </a:extLst>
                </p:cNvPr>
                <p:cNvSpPr txBox="1"/>
                <p:nvPr/>
              </p:nvSpPr>
              <p:spPr>
                <a:xfrm>
                  <a:off x="1779399" y="1000039"/>
                  <a:ext cx="2928753" cy="563602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Control</a:t>
                  </a: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GB" sz="1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87" name="Immagine 86" descr="Immagine che contiene bianco e nero, monocromatico, arte, teschio&#10;&#10;Descrizione generata automaticamente">
                  <a:extLst>
                    <a:ext uri="{FF2B5EF4-FFF2-40B4-BE49-F238E27FC236}">
                      <a16:creationId xmlns:a16="http://schemas.microsoft.com/office/drawing/2014/main" id="{1424FB58-FFE6-FA80-D624-C829745A16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806" t="26014" r="28254" b="35890"/>
                <a:stretch/>
              </p:blipFill>
              <p:spPr>
                <a:xfrm>
                  <a:off x="1844622" y="1801010"/>
                  <a:ext cx="2792450" cy="2173758"/>
                </a:xfrm>
                <a:prstGeom prst="rect">
                  <a:avLst/>
                </a:prstGeom>
              </p:spPr>
            </p:pic>
            <p:sp>
              <p:nvSpPr>
                <p:cNvPr id="88" name="Figura a mano libera: forma 87">
                  <a:extLst>
                    <a:ext uri="{FF2B5EF4-FFF2-40B4-BE49-F238E27FC236}">
                      <a16:creationId xmlns:a16="http://schemas.microsoft.com/office/drawing/2014/main" id="{67BD0737-DF0C-8C57-2DC7-266CA06EBFD7}"/>
                    </a:ext>
                  </a:extLst>
                </p:cNvPr>
                <p:cNvSpPr/>
                <p:nvPr/>
              </p:nvSpPr>
              <p:spPr>
                <a:xfrm>
                  <a:off x="2715218" y="1897039"/>
                  <a:ext cx="1597475" cy="1323833"/>
                </a:xfrm>
                <a:custGeom>
                  <a:avLst/>
                  <a:gdLst>
                    <a:gd name="connsiteX0" fmla="*/ 246346 w 1597475"/>
                    <a:gd name="connsiteY0" fmla="*/ 191068 h 1323833"/>
                    <a:gd name="connsiteX1" fmla="*/ 164460 w 1597475"/>
                    <a:gd name="connsiteY1" fmla="*/ 382137 h 1323833"/>
                    <a:gd name="connsiteX2" fmla="*/ 123516 w 1597475"/>
                    <a:gd name="connsiteY2" fmla="*/ 464024 h 1323833"/>
                    <a:gd name="connsiteX3" fmla="*/ 109869 w 1597475"/>
                    <a:gd name="connsiteY3" fmla="*/ 504967 h 1323833"/>
                    <a:gd name="connsiteX4" fmla="*/ 27982 w 1597475"/>
                    <a:gd name="connsiteY4" fmla="*/ 627797 h 1323833"/>
                    <a:gd name="connsiteX5" fmla="*/ 27982 w 1597475"/>
                    <a:gd name="connsiteY5" fmla="*/ 1119116 h 1323833"/>
                    <a:gd name="connsiteX6" fmla="*/ 68925 w 1597475"/>
                    <a:gd name="connsiteY6" fmla="*/ 1187355 h 1323833"/>
                    <a:gd name="connsiteX7" fmla="*/ 137164 w 1597475"/>
                    <a:gd name="connsiteY7" fmla="*/ 1255594 h 1323833"/>
                    <a:gd name="connsiteX8" fmla="*/ 178107 w 1597475"/>
                    <a:gd name="connsiteY8" fmla="*/ 1269242 h 1323833"/>
                    <a:gd name="connsiteX9" fmla="*/ 219051 w 1597475"/>
                    <a:gd name="connsiteY9" fmla="*/ 1296537 h 1323833"/>
                    <a:gd name="connsiteX10" fmla="*/ 355528 w 1597475"/>
                    <a:gd name="connsiteY10" fmla="*/ 1323833 h 1323833"/>
                    <a:gd name="connsiteX11" fmla="*/ 969678 w 1597475"/>
                    <a:gd name="connsiteY11" fmla="*/ 1296537 h 1323833"/>
                    <a:gd name="connsiteX12" fmla="*/ 1078860 w 1597475"/>
                    <a:gd name="connsiteY12" fmla="*/ 1255594 h 1323833"/>
                    <a:gd name="connsiteX13" fmla="*/ 1147098 w 1597475"/>
                    <a:gd name="connsiteY13" fmla="*/ 1228298 h 1323833"/>
                    <a:gd name="connsiteX14" fmla="*/ 1228985 w 1597475"/>
                    <a:gd name="connsiteY14" fmla="*/ 1187355 h 1323833"/>
                    <a:gd name="connsiteX15" fmla="*/ 1269928 w 1597475"/>
                    <a:gd name="connsiteY15" fmla="*/ 1146412 h 1323833"/>
                    <a:gd name="connsiteX16" fmla="*/ 1379110 w 1597475"/>
                    <a:gd name="connsiteY16" fmla="*/ 1078173 h 1323833"/>
                    <a:gd name="connsiteX17" fmla="*/ 1460997 w 1597475"/>
                    <a:gd name="connsiteY17" fmla="*/ 996286 h 1323833"/>
                    <a:gd name="connsiteX18" fmla="*/ 1515588 w 1597475"/>
                    <a:gd name="connsiteY18" fmla="*/ 887104 h 1323833"/>
                    <a:gd name="connsiteX19" fmla="*/ 1597475 w 1597475"/>
                    <a:gd name="connsiteY19" fmla="*/ 668740 h 1323833"/>
                    <a:gd name="connsiteX20" fmla="*/ 1583827 w 1597475"/>
                    <a:gd name="connsiteY20" fmla="*/ 586854 h 1323833"/>
                    <a:gd name="connsiteX21" fmla="*/ 1542883 w 1597475"/>
                    <a:gd name="connsiteY21" fmla="*/ 532262 h 1323833"/>
                    <a:gd name="connsiteX22" fmla="*/ 1433701 w 1597475"/>
                    <a:gd name="connsiteY22" fmla="*/ 464024 h 1323833"/>
                    <a:gd name="connsiteX23" fmla="*/ 1392758 w 1597475"/>
                    <a:gd name="connsiteY23" fmla="*/ 450376 h 1323833"/>
                    <a:gd name="connsiteX24" fmla="*/ 1351815 w 1597475"/>
                    <a:gd name="connsiteY24" fmla="*/ 259307 h 1323833"/>
                    <a:gd name="connsiteX25" fmla="*/ 1269928 w 1597475"/>
                    <a:gd name="connsiteY25" fmla="*/ 204716 h 1323833"/>
                    <a:gd name="connsiteX26" fmla="*/ 1188042 w 1597475"/>
                    <a:gd name="connsiteY26" fmla="*/ 177421 h 1323833"/>
                    <a:gd name="connsiteX27" fmla="*/ 1133451 w 1597475"/>
                    <a:gd name="connsiteY27" fmla="*/ 136477 h 1323833"/>
                    <a:gd name="connsiteX28" fmla="*/ 451063 w 1597475"/>
                    <a:gd name="connsiteY28" fmla="*/ 0 h 1323833"/>
                    <a:gd name="connsiteX29" fmla="*/ 328233 w 1597475"/>
                    <a:gd name="connsiteY29" fmla="*/ 68239 h 1323833"/>
                    <a:gd name="connsiteX30" fmla="*/ 300937 w 1597475"/>
                    <a:gd name="connsiteY30" fmla="*/ 150125 h 1323833"/>
                    <a:gd name="connsiteX31" fmla="*/ 259994 w 1597475"/>
                    <a:gd name="connsiteY31" fmla="*/ 204716 h 1323833"/>
                    <a:gd name="connsiteX32" fmla="*/ 246346 w 1597475"/>
                    <a:gd name="connsiteY32" fmla="*/ 300251 h 1323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97475" h="1323833">
                      <a:moveTo>
                        <a:pt x="246346" y="191068"/>
                      </a:moveTo>
                      <a:cubicBezTo>
                        <a:pt x="222567" y="309959"/>
                        <a:pt x="245871" y="229491"/>
                        <a:pt x="164460" y="382137"/>
                      </a:cubicBezTo>
                      <a:cubicBezTo>
                        <a:pt x="150099" y="409064"/>
                        <a:pt x="135910" y="436137"/>
                        <a:pt x="123516" y="464024"/>
                      </a:cubicBezTo>
                      <a:cubicBezTo>
                        <a:pt x="117673" y="477170"/>
                        <a:pt x="117118" y="492541"/>
                        <a:pt x="109869" y="504967"/>
                      </a:cubicBezTo>
                      <a:cubicBezTo>
                        <a:pt x="85075" y="547472"/>
                        <a:pt x="27982" y="627797"/>
                        <a:pt x="27982" y="627797"/>
                      </a:cubicBezTo>
                      <a:cubicBezTo>
                        <a:pt x="-9619" y="815801"/>
                        <a:pt x="-9036" y="785958"/>
                        <a:pt x="27982" y="1119116"/>
                      </a:cubicBezTo>
                      <a:cubicBezTo>
                        <a:pt x="30911" y="1145480"/>
                        <a:pt x="54866" y="1164861"/>
                        <a:pt x="68925" y="1187355"/>
                      </a:cubicBezTo>
                      <a:cubicBezTo>
                        <a:pt x="93738" y="1227056"/>
                        <a:pt x="94155" y="1234089"/>
                        <a:pt x="137164" y="1255594"/>
                      </a:cubicBezTo>
                      <a:cubicBezTo>
                        <a:pt x="150031" y="1262028"/>
                        <a:pt x="165240" y="1262808"/>
                        <a:pt x="178107" y="1269242"/>
                      </a:cubicBezTo>
                      <a:cubicBezTo>
                        <a:pt x="192778" y="1276577"/>
                        <a:pt x="204380" y="1289202"/>
                        <a:pt x="219051" y="1296537"/>
                      </a:cubicBezTo>
                      <a:cubicBezTo>
                        <a:pt x="257165" y="1315594"/>
                        <a:pt x="320317" y="1318803"/>
                        <a:pt x="355528" y="1323833"/>
                      </a:cubicBezTo>
                      <a:lnTo>
                        <a:pt x="969678" y="1296537"/>
                      </a:lnTo>
                      <a:cubicBezTo>
                        <a:pt x="1059437" y="1291151"/>
                        <a:pt x="1014771" y="1287639"/>
                        <a:pt x="1078860" y="1255594"/>
                      </a:cubicBezTo>
                      <a:cubicBezTo>
                        <a:pt x="1100772" y="1244638"/>
                        <a:pt x="1125186" y="1239254"/>
                        <a:pt x="1147098" y="1228298"/>
                      </a:cubicBezTo>
                      <a:cubicBezTo>
                        <a:pt x="1252921" y="1175387"/>
                        <a:pt x="1126078" y="1221658"/>
                        <a:pt x="1228985" y="1187355"/>
                      </a:cubicBezTo>
                      <a:cubicBezTo>
                        <a:pt x="1242633" y="1173707"/>
                        <a:pt x="1254319" y="1157764"/>
                        <a:pt x="1269928" y="1146412"/>
                      </a:cubicBezTo>
                      <a:cubicBezTo>
                        <a:pt x="1304637" y="1121169"/>
                        <a:pt x="1348763" y="1108520"/>
                        <a:pt x="1379110" y="1078173"/>
                      </a:cubicBezTo>
                      <a:lnTo>
                        <a:pt x="1460997" y="996286"/>
                      </a:lnTo>
                      <a:cubicBezTo>
                        <a:pt x="1498336" y="846932"/>
                        <a:pt x="1441351" y="1044857"/>
                        <a:pt x="1515588" y="887104"/>
                      </a:cubicBezTo>
                      <a:cubicBezTo>
                        <a:pt x="1549141" y="815804"/>
                        <a:pt x="1572837" y="742653"/>
                        <a:pt x="1597475" y="668740"/>
                      </a:cubicBezTo>
                      <a:cubicBezTo>
                        <a:pt x="1592926" y="641445"/>
                        <a:pt x="1594104" y="612547"/>
                        <a:pt x="1583827" y="586854"/>
                      </a:cubicBezTo>
                      <a:cubicBezTo>
                        <a:pt x="1575379" y="565734"/>
                        <a:pt x="1558967" y="548346"/>
                        <a:pt x="1542883" y="532262"/>
                      </a:cubicBezTo>
                      <a:cubicBezTo>
                        <a:pt x="1513492" y="502871"/>
                        <a:pt x="1471539" y="480240"/>
                        <a:pt x="1433701" y="464024"/>
                      </a:cubicBezTo>
                      <a:cubicBezTo>
                        <a:pt x="1420478" y="458357"/>
                        <a:pt x="1406406" y="454925"/>
                        <a:pt x="1392758" y="450376"/>
                      </a:cubicBezTo>
                      <a:cubicBezTo>
                        <a:pt x="1389007" y="412865"/>
                        <a:pt x="1394251" y="301743"/>
                        <a:pt x="1351815" y="259307"/>
                      </a:cubicBezTo>
                      <a:cubicBezTo>
                        <a:pt x="1328618" y="236110"/>
                        <a:pt x="1299270" y="219387"/>
                        <a:pt x="1269928" y="204716"/>
                      </a:cubicBezTo>
                      <a:cubicBezTo>
                        <a:pt x="1244194" y="191849"/>
                        <a:pt x="1215337" y="186519"/>
                        <a:pt x="1188042" y="177421"/>
                      </a:cubicBezTo>
                      <a:cubicBezTo>
                        <a:pt x="1169845" y="163773"/>
                        <a:pt x="1154707" y="144575"/>
                        <a:pt x="1133451" y="136477"/>
                      </a:cubicBezTo>
                      <a:cubicBezTo>
                        <a:pt x="898716" y="47054"/>
                        <a:pt x="711896" y="39520"/>
                        <a:pt x="451063" y="0"/>
                      </a:cubicBezTo>
                      <a:cubicBezTo>
                        <a:pt x="410120" y="22746"/>
                        <a:pt x="361352" y="35120"/>
                        <a:pt x="328233" y="68239"/>
                      </a:cubicBezTo>
                      <a:cubicBezTo>
                        <a:pt x="307888" y="88584"/>
                        <a:pt x="318200" y="127107"/>
                        <a:pt x="300937" y="150125"/>
                      </a:cubicBezTo>
                      <a:lnTo>
                        <a:pt x="259994" y="204716"/>
                      </a:lnTo>
                      <a:cubicBezTo>
                        <a:pt x="243036" y="272547"/>
                        <a:pt x="246346" y="240550"/>
                        <a:pt x="246346" y="300251"/>
                      </a:cubicBezTo>
                    </a:path>
                  </a:pathLst>
                </a:custGeom>
                <a:solidFill>
                  <a:srgbClr val="C0C0C0">
                    <a:alpha val="25098"/>
                  </a:srgb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2" name="Figura a mano libera: forma 81">
                <a:extLst>
                  <a:ext uri="{FF2B5EF4-FFF2-40B4-BE49-F238E27FC236}">
                    <a16:creationId xmlns:a16="http://schemas.microsoft.com/office/drawing/2014/main" id="{3DE74A50-A221-371B-253E-43E8A1FD02EF}"/>
                  </a:ext>
                </a:extLst>
              </p:cNvPr>
              <p:cNvSpPr/>
              <p:nvPr/>
            </p:nvSpPr>
            <p:spPr>
              <a:xfrm>
                <a:off x="6264736" y="2047164"/>
                <a:ext cx="857676" cy="585248"/>
              </a:xfrm>
              <a:custGeom>
                <a:avLst/>
                <a:gdLst>
                  <a:gd name="connsiteX0" fmla="*/ 0 w 858090"/>
                  <a:gd name="connsiteY0" fmla="*/ 136478 h 585248"/>
                  <a:gd name="connsiteX1" fmla="*/ 13648 w 858090"/>
                  <a:gd name="connsiteY1" fmla="*/ 259308 h 585248"/>
                  <a:gd name="connsiteX2" fmla="*/ 54591 w 858090"/>
                  <a:gd name="connsiteY2" fmla="*/ 354842 h 585248"/>
                  <a:gd name="connsiteX3" fmla="*/ 109182 w 858090"/>
                  <a:gd name="connsiteY3" fmla="*/ 450376 h 585248"/>
                  <a:gd name="connsiteX4" fmla="*/ 218365 w 858090"/>
                  <a:gd name="connsiteY4" fmla="*/ 532263 h 585248"/>
                  <a:gd name="connsiteX5" fmla="*/ 382138 w 858090"/>
                  <a:gd name="connsiteY5" fmla="*/ 545911 h 585248"/>
                  <a:gd name="connsiteX6" fmla="*/ 668741 w 858090"/>
                  <a:gd name="connsiteY6" fmla="*/ 559558 h 585248"/>
                  <a:gd name="connsiteX7" fmla="*/ 750627 w 858090"/>
                  <a:gd name="connsiteY7" fmla="*/ 477672 h 585248"/>
                  <a:gd name="connsiteX8" fmla="*/ 791571 w 858090"/>
                  <a:gd name="connsiteY8" fmla="*/ 436729 h 585248"/>
                  <a:gd name="connsiteX9" fmla="*/ 818866 w 858090"/>
                  <a:gd name="connsiteY9" fmla="*/ 368490 h 585248"/>
                  <a:gd name="connsiteX10" fmla="*/ 832514 w 858090"/>
                  <a:gd name="connsiteY10" fmla="*/ 191069 h 585248"/>
                  <a:gd name="connsiteX11" fmla="*/ 709684 w 858090"/>
                  <a:gd name="connsiteY11" fmla="*/ 136478 h 585248"/>
                  <a:gd name="connsiteX12" fmla="*/ 627797 w 858090"/>
                  <a:gd name="connsiteY12" fmla="*/ 81887 h 585248"/>
                  <a:gd name="connsiteX13" fmla="*/ 559559 w 858090"/>
                  <a:gd name="connsiteY13" fmla="*/ 54591 h 585248"/>
                  <a:gd name="connsiteX14" fmla="*/ 395785 w 858090"/>
                  <a:gd name="connsiteY14" fmla="*/ 13648 h 585248"/>
                  <a:gd name="connsiteX15" fmla="*/ 354842 w 858090"/>
                  <a:gd name="connsiteY15" fmla="*/ 0 h 585248"/>
                  <a:gd name="connsiteX16" fmla="*/ 40944 w 858090"/>
                  <a:gd name="connsiteY16" fmla="*/ 109182 h 585248"/>
                  <a:gd name="connsiteX17" fmla="*/ 0 w 858090"/>
                  <a:gd name="connsiteY17" fmla="*/ 136478 h 58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8090" h="585248">
                    <a:moveTo>
                      <a:pt x="0" y="136478"/>
                    </a:moveTo>
                    <a:cubicBezTo>
                      <a:pt x="4549" y="177421"/>
                      <a:pt x="6875" y="218673"/>
                      <a:pt x="13648" y="259308"/>
                    </a:cubicBezTo>
                    <a:cubicBezTo>
                      <a:pt x="19467" y="294221"/>
                      <a:pt x="41033" y="323207"/>
                      <a:pt x="54591" y="354842"/>
                    </a:cubicBezTo>
                    <a:cubicBezTo>
                      <a:pt x="92556" y="443428"/>
                      <a:pt x="32532" y="343065"/>
                      <a:pt x="109182" y="450376"/>
                    </a:cubicBezTo>
                    <a:cubicBezTo>
                      <a:pt x="144921" y="500410"/>
                      <a:pt x="137594" y="514314"/>
                      <a:pt x="218365" y="532263"/>
                    </a:cubicBezTo>
                    <a:cubicBezTo>
                      <a:pt x="271841" y="544146"/>
                      <a:pt x="327547" y="541362"/>
                      <a:pt x="382138" y="545911"/>
                    </a:cubicBezTo>
                    <a:cubicBezTo>
                      <a:pt x="489624" y="581739"/>
                      <a:pt x="528686" y="606243"/>
                      <a:pt x="668741" y="559558"/>
                    </a:cubicBezTo>
                    <a:cubicBezTo>
                      <a:pt x="705362" y="547351"/>
                      <a:pt x="723332" y="504967"/>
                      <a:pt x="750627" y="477672"/>
                    </a:cubicBezTo>
                    <a:lnTo>
                      <a:pt x="791571" y="436729"/>
                    </a:lnTo>
                    <a:cubicBezTo>
                      <a:pt x="800669" y="413983"/>
                      <a:pt x="808916" y="390877"/>
                      <a:pt x="818866" y="368490"/>
                    </a:cubicBezTo>
                    <a:cubicBezTo>
                      <a:pt x="847275" y="304569"/>
                      <a:pt x="883459" y="278403"/>
                      <a:pt x="832514" y="191069"/>
                    </a:cubicBezTo>
                    <a:cubicBezTo>
                      <a:pt x="808623" y="150113"/>
                      <a:pt x="746173" y="156750"/>
                      <a:pt x="709684" y="136478"/>
                    </a:cubicBezTo>
                    <a:cubicBezTo>
                      <a:pt x="681007" y="120546"/>
                      <a:pt x="656597" y="97596"/>
                      <a:pt x="627797" y="81887"/>
                    </a:cubicBezTo>
                    <a:cubicBezTo>
                      <a:pt x="606290" y="70156"/>
                      <a:pt x="582497" y="63193"/>
                      <a:pt x="559559" y="54591"/>
                    </a:cubicBezTo>
                    <a:cubicBezTo>
                      <a:pt x="495306" y="30496"/>
                      <a:pt x="484611" y="35854"/>
                      <a:pt x="395785" y="13648"/>
                    </a:cubicBezTo>
                    <a:cubicBezTo>
                      <a:pt x="381829" y="10159"/>
                      <a:pt x="368490" y="4549"/>
                      <a:pt x="354842" y="0"/>
                    </a:cubicBezTo>
                    <a:cubicBezTo>
                      <a:pt x="70353" y="59893"/>
                      <a:pt x="157994" y="-7868"/>
                      <a:pt x="40944" y="109182"/>
                    </a:cubicBezTo>
                    <a:lnTo>
                      <a:pt x="0" y="136478"/>
                    </a:lnTo>
                    <a:close/>
                  </a:path>
                </a:pathLst>
              </a:custGeom>
              <a:solidFill>
                <a:srgbClr val="FF0000">
                  <a:alpha val="25098"/>
                </a:srgb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Figura a mano libera: forma 82">
                <a:extLst>
                  <a:ext uri="{FF2B5EF4-FFF2-40B4-BE49-F238E27FC236}">
                    <a16:creationId xmlns:a16="http://schemas.microsoft.com/office/drawing/2014/main" id="{F8298C57-ED7B-8F08-094B-EB33A95E8277}"/>
                  </a:ext>
                </a:extLst>
              </p:cNvPr>
              <p:cNvSpPr/>
              <p:nvPr/>
            </p:nvSpPr>
            <p:spPr>
              <a:xfrm>
                <a:off x="6250675" y="4477727"/>
                <a:ext cx="818865" cy="517354"/>
              </a:xfrm>
              <a:custGeom>
                <a:avLst/>
                <a:gdLst>
                  <a:gd name="connsiteX0" fmla="*/ 0 w 818865"/>
                  <a:gd name="connsiteY0" fmla="*/ 80625 h 517354"/>
                  <a:gd name="connsiteX1" fmla="*/ 81886 w 818865"/>
                  <a:gd name="connsiteY1" fmla="*/ 380876 h 517354"/>
                  <a:gd name="connsiteX2" fmla="*/ 191068 w 818865"/>
                  <a:gd name="connsiteY2" fmla="*/ 449115 h 517354"/>
                  <a:gd name="connsiteX3" fmla="*/ 327546 w 818865"/>
                  <a:gd name="connsiteY3" fmla="*/ 503706 h 517354"/>
                  <a:gd name="connsiteX4" fmla="*/ 423080 w 818865"/>
                  <a:gd name="connsiteY4" fmla="*/ 517354 h 517354"/>
                  <a:gd name="connsiteX5" fmla="*/ 518615 w 818865"/>
                  <a:gd name="connsiteY5" fmla="*/ 503706 h 517354"/>
                  <a:gd name="connsiteX6" fmla="*/ 600501 w 818865"/>
                  <a:gd name="connsiteY6" fmla="*/ 462763 h 517354"/>
                  <a:gd name="connsiteX7" fmla="*/ 641444 w 818865"/>
                  <a:gd name="connsiteY7" fmla="*/ 449115 h 517354"/>
                  <a:gd name="connsiteX8" fmla="*/ 696035 w 818865"/>
                  <a:gd name="connsiteY8" fmla="*/ 408172 h 517354"/>
                  <a:gd name="connsiteX9" fmla="*/ 764274 w 818865"/>
                  <a:gd name="connsiteY9" fmla="*/ 312637 h 517354"/>
                  <a:gd name="connsiteX10" fmla="*/ 805218 w 818865"/>
                  <a:gd name="connsiteY10" fmla="*/ 217103 h 517354"/>
                  <a:gd name="connsiteX11" fmla="*/ 818865 w 818865"/>
                  <a:gd name="connsiteY11" fmla="*/ 162512 h 517354"/>
                  <a:gd name="connsiteX12" fmla="*/ 723331 w 818865"/>
                  <a:gd name="connsiteY12" fmla="*/ 94273 h 517354"/>
                  <a:gd name="connsiteX13" fmla="*/ 655092 w 818865"/>
                  <a:gd name="connsiteY13" fmla="*/ 66977 h 517354"/>
                  <a:gd name="connsiteX14" fmla="*/ 477671 w 818865"/>
                  <a:gd name="connsiteY14" fmla="*/ 39682 h 517354"/>
                  <a:gd name="connsiteX15" fmla="*/ 13647 w 818865"/>
                  <a:gd name="connsiteY15" fmla="*/ 66977 h 517354"/>
                  <a:gd name="connsiteX16" fmla="*/ 13647 w 818865"/>
                  <a:gd name="connsiteY16" fmla="*/ 148864 h 5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8865" h="517354">
                    <a:moveTo>
                      <a:pt x="0" y="80625"/>
                    </a:moveTo>
                    <a:cubicBezTo>
                      <a:pt x="27295" y="180709"/>
                      <a:pt x="43358" y="284557"/>
                      <a:pt x="81886" y="380876"/>
                    </a:cubicBezTo>
                    <a:cubicBezTo>
                      <a:pt x="90260" y="401811"/>
                      <a:pt x="172028" y="440460"/>
                      <a:pt x="191068" y="449115"/>
                    </a:cubicBezTo>
                    <a:cubicBezTo>
                      <a:pt x="195607" y="451178"/>
                      <a:pt x="297009" y="497598"/>
                      <a:pt x="327546" y="503706"/>
                    </a:cubicBezTo>
                    <a:cubicBezTo>
                      <a:pt x="359089" y="510015"/>
                      <a:pt x="391235" y="512805"/>
                      <a:pt x="423080" y="517354"/>
                    </a:cubicBezTo>
                    <a:cubicBezTo>
                      <a:pt x="454925" y="512805"/>
                      <a:pt x="487869" y="513166"/>
                      <a:pt x="518615" y="503706"/>
                    </a:cubicBezTo>
                    <a:cubicBezTo>
                      <a:pt x="547783" y="494731"/>
                      <a:pt x="572614" y="475157"/>
                      <a:pt x="600501" y="462763"/>
                    </a:cubicBezTo>
                    <a:cubicBezTo>
                      <a:pt x="613647" y="456920"/>
                      <a:pt x="627796" y="453664"/>
                      <a:pt x="641444" y="449115"/>
                    </a:cubicBezTo>
                    <a:cubicBezTo>
                      <a:pt x="659641" y="435467"/>
                      <a:pt x="679951" y="424256"/>
                      <a:pt x="696035" y="408172"/>
                    </a:cubicBezTo>
                    <a:cubicBezTo>
                      <a:pt x="712965" y="391242"/>
                      <a:pt x="748775" y="335886"/>
                      <a:pt x="764274" y="312637"/>
                    </a:cubicBezTo>
                    <a:cubicBezTo>
                      <a:pt x="803459" y="155901"/>
                      <a:pt x="748665" y="349060"/>
                      <a:pt x="805218" y="217103"/>
                    </a:cubicBezTo>
                    <a:cubicBezTo>
                      <a:pt x="812607" y="199863"/>
                      <a:pt x="814316" y="180709"/>
                      <a:pt x="818865" y="162512"/>
                    </a:cubicBezTo>
                    <a:cubicBezTo>
                      <a:pt x="795571" y="92626"/>
                      <a:pt x="819964" y="129413"/>
                      <a:pt x="723331" y="94273"/>
                    </a:cubicBezTo>
                    <a:cubicBezTo>
                      <a:pt x="700307" y="85901"/>
                      <a:pt x="678333" y="74724"/>
                      <a:pt x="655092" y="66977"/>
                    </a:cubicBezTo>
                    <a:cubicBezTo>
                      <a:pt x="596000" y="47280"/>
                      <a:pt x="541255" y="46747"/>
                      <a:pt x="477671" y="39682"/>
                    </a:cubicBezTo>
                    <a:cubicBezTo>
                      <a:pt x="316096" y="-14178"/>
                      <a:pt x="315303" y="-20601"/>
                      <a:pt x="13647" y="66977"/>
                    </a:cubicBezTo>
                    <a:cubicBezTo>
                      <a:pt x="-12566" y="74587"/>
                      <a:pt x="13647" y="121568"/>
                      <a:pt x="13647" y="148864"/>
                    </a:cubicBezTo>
                  </a:path>
                </a:pathLst>
              </a:custGeom>
              <a:solidFill>
                <a:srgbClr val="FF0000">
                  <a:alpha val="25098"/>
                </a:srgb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Figura a mano libera: forma 83">
                <a:extLst>
                  <a:ext uri="{FF2B5EF4-FFF2-40B4-BE49-F238E27FC236}">
                    <a16:creationId xmlns:a16="http://schemas.microsoft.com/office/drawing/2014/main" id="{C3AC1B18-8189-5BEC-9B67-BBA2972908F6}"/>
                  </a:ext>
                </a:extLst>
              </p:cNvPr>
              <p:cNvSpPr/>
              <p:nvPr/>
            </p:nvSpPr>
            <p:spPr>
              <a:xfrm>
                <a:off x="9340558" y="2050365"/>
                <a:ext cx="910471" cy="474471"/>
              </a:xfrm>
              <a:custGeom>
                <a:avLst/>
                <a:gdLst>
                  <a:gd name="connsiteX0" fmla="*/ 8158 w 910471"/>
                  <a:gd name="connsiteY0" fmla="*/ 24095 h 474471"/>
                  <a:gd name="connsiteX1" fmla="*/ 90045 w 910471"/>
                  <a:gd name="connsiteY1" fmla="*/ 228811 h 474471"/>
                  <a:gd name="connsiteX2" fmla="*/ 199227 w 910471"/>
                  <a:gd name="connsiteY2" fmla="*/ 324345 h 474471"/>
                  <a:gd name="connsiteX3" fmla="*/ 349352 w 910471"/>
                  <a:gd name="connsiteY3" fmla="*/ 460823 h 474471"/>
                  <a:gd name="connsiteX4" fmla="*/ 403943 w 910471"/>
                  <a:gd name="connsiteY4" fmla="*/ 474471 h 474471"/>
                  <a:gd name="connsiteX5" fmla="*/ 526773 w 910471"/>
                  <a:gd name="connsiteY5" fmla="*/ 460823 h 474471"/>
                  <a:gd name="connsiteX6" fmla="*/ 635955 w 910471"/>
                  <a:gd name="connsiteY6" fmla="*/ 378936 h 474471"/>
                  <a:gd name="connsiteX7" fmla="*/ 854320 w 910471"/>
                  <a:gd name="connsiteY7" fmla="*/ 337993 h 474471"/>
                  <a:gd name="connsiteX8" fmla="*/ 895263 w 910471"/>
                  <a:gd name="connsiteY8" fmla="*/ 310698 h 474471"/>
                  <a:gd name="connsiteX9" fmla="*/ 908911 w 910471"/>
                  <a:gd name="connsiteY9" fmla="*/ 256107 h 474471"/>
                  <a:gd name="connsiteX10" fmla="*/ 731490 w 910471"/>
                  <a:gd name="connsiteY10" fmla="*/ 174220 h 474471"/>
                  <a:gd name="connsiteX11" fmla="*/ 690546 w 910471"/>
                  <a:gd name="connsiteY11" fmla="*/ 146925 h 474471"/>
                  <a:gd name="connsiteX12" fmla="*/ 649603 w 910471"/>
                  <a:gd name="connsiteY12" fmla="*/ 133277 h 474471"/>
                  <a:gd name="connsiteX13" fmla="*/ 526773 w 910471"/>
                  <a:gd name="connsiteY13" fmla="*/ 105981 h 474471"/>
                  <a:gd name="connsiteX14" fmla="*/ 349352 w 910471"/>
                  <a:gd name="connsiteY14" fmla="*/ 51390 h 474471"/>
                  <a:gd name="connsiteX15" fmla="*/ 294761 w 910471"/>
                  <a:gd name="connsiteY15" fmla="*/ 24095 h 474471"/>
                  <a:gd name="connsiteX16" fmla="*/ 8158 w 910471"/>
                  <a:gd name="connsiteY16" fmla="*/ 24095 h 47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0471" h="474471">
                    <a:moveTo>
                      <a:pt x="8158" y="24095"/>
                    </a:moveTo>
                    <a:cubicBezTo>
                      <a:pt x="-25961" y="58214"/>
                      <a:pt x="55815" y="163774"/>
                      <a:pt x="90045" y="228811"/>
                    </a:cubicBezTo>
                    <a:cubicBezTo>
                      <a:pt x="110451" y="267583"/>
                      <a:pt x="168480" y="296160"/>
                      <a:pt x="199227" y="324345"/>
                    </a:cubicBezTo>
                    <a:cubicBezTo>
                      <a:pt x="212412" y="336431"/>
                      <a:pt x="299873" y="439618"/>
                      <a:pt x="349352" y="460823"/>
                    </a:cubicBezTo>
                    <a:cubicBezTo>
                      <a:pt x="366592" y="468212"/>
                      <a:pt x="385746" y="469922"/>
                      <a:pt x="403943" y="474471"/>
                    </a:cubicBezTo>
                    <a:cubicBezTo>
                      <a:pt x="444886" y="469922"/>
                      <a:pt x="488681" y="476508"/>
                      <a:pt x="526773" y="460823"/>
                    </a:cubicBezTo>
                    <a:cubicBezTo>
                      <a:pt x="568839" y="443502"/>
                      <a:pt x="590920" y="385369"/>
                      <a:pt x="635955" y="378936"/>
                    </a:cubicBezTo>
                    <a:cubicBezTo>
                      <a:pt x="773011" y="359358"/>
                      <a:pt x="700088" y="372267"/>
                      <a:pt x="854320" y="337993"/>
                    </a:cubicBezTo>
                    <a:cubicBezTo>
                      <a:pt x="867968" y="328895"/>
                      <a:pt x="886165" y="324346"/>
                      <a:pt x="895263" y="310698"/>
                    </a:cubicBezTo>
                    <a:cubicBezTo>
                      <a:pt x="905668" y="295091"/>
                      <a:pt x="914064" y="274142"/>
                      <a:pt x="908911" y="256107"/>
                    </a:cubicBezTo>
                    <a:cubicBezTo>
                      <a:pt x="892608" y="199046"/>
                      <a:pt x="743177" y="177726"/>
                      <a:pt x="731490" y="174220"/>
                    </a:cubicBezTo>
                    <a:cubicBezTo>
                      <a:pt x="717842" y="165122"/>
                      <a:pt x="705217" y="154260"/>
                      <a:pt x="690546" y="146925"/>
                    </a:cubicBezTo>
                    <a:cubicBezTo>
                      <a:pt x="677679" y="140491"/>
                      <a:pt x="663559" y="136766"/>
                      <a:pt x="649603" y="133277"/>
                    </a:cubicBezTo>
                    <a:cubicBezTo>
                      <a:pt x="608913" y="123104"/>
                      <a:pt x="567716" y="115080"/>
                      <a:pt x="526773" y="105981"/>
                    </a:cubicBezTo>
                    <a:cubicBezTo>
                      <a:pt x="347952" y="16570"/>
                      <a:pt x="546948" y="105279"/>
                      <a:pt x="349352" y="51390"/>
                    </a:cubicBezTo>
                    <a:cubicBezTo>
                      <a:pt x="329724" y="46037"/>
                      <a:pt x="314901" y="26972"/>
                      <a:pt x="294761" y="24095"/>
                    </a:cubicBezTo>
                    <a:cubicBezTo>
                      <a:pt x="84248" y="-5978"/>
                      <a:pt x="42277" y="-10024"/>
                      <a:pt x="8158" y="24095"/>
                    </a:cubicBezTo>
                    <a:close/>
                  </a:path>
                </a:pathLst>
              </a:custGeom>
              <a:solidFill>
                <a:srgbClr val="3366FF">
                  <a:alpha val="25098"/>
                </a:srgbClr>
              </a:solidFill>
              <a:ln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Figura a mano libera: forma 84">
                <a:extLst>
                  <a:ext uri="{FF2B5EF4-FFF2-40B4-BE49-F238E27FC236}">
                    <a16:creationId xmlns:a16="http://schemas.microsoft.com/office/drawing/2014/main" id="{32B7DF92-712F-8274-99A8-86D2BBB3BE4D}"/>
                  </a:ext>
                </a:extLst>
              </p:cNvPr>
              <p:cNvSpPr/>
              <p:nvPr/>
            </p:nvSpPr>
            <p:spPr>
              <a:xfrm>
                <a:off x="9304764" y="4295536"/>
                <a:ext cx="1067535" cy="658601"/>
              </a:xfrm>
              <a:custGeom>
                <a:avLst/>
                <a:gdLst>
                  <a:gd name="connsiteX0" fmla="*/ 16657 w 1067535"/>
                  <a:gd name="connsiteY0" fmla="*/ 44452 h 658601"/>
                  <a:gd name="connsiteX1" fmla="*/ 43952 w 1067535"/>
                  <a:gd name="connsiteY1" fmla="*/ 344703 h 658601"/>
                  <a:gd name="connsiteX2" fmla="*/ 57600 w 1067535"/>
                  <a:gd name="connsiteY2" fmla="*/ 385646 h 658601"/>
                  <a:gd name="connsiteX3" fmla="*/ 125839 w 1067535"/>
                  <a:gd name="connsiteY3" fmla="*/ 453885 h 658601"/>
                  <a:gd name="connsiteX4" fmla="*/ 180430 w 1067535"/>
                  <a:gd name="connsiteY4" fmla="*/ 494828 h 658601"/>
                  <a:gd name="connsiteX5" fmla="*/ 235021 w 1067535"/>
                  <a:gd name="connsiteY5" fmla="*/ 522124 h 658601"/>
                  <a:gd name="connsiteX6" fmla="*/ 275964 w 1067535"/>
                  <a:gd name="connsiteY6" fmla="*/ 576715 h 658601"/>
                  <a:gd name="connsiteX7" fmla="*/ 371499 w 1067535"/>
                  <a:gd name="connsiteY7" fmla="*/ 617658 h 658601"/>
                  <a:gd name="connsiteX8" fmla="*/ 548920 w 1067535"/>
                  <a:gd name="connsiteY8" fmla="*/ 658601 h 658601"/>
                  <a:gd name="connsiteX9" fmla="*/ 658102 w 1067535"/>
                  <a:gd name="connsiteY9" fmla="*/ 644954 h 658601"/>
                  <a:gd name="connsiteX10" fmla="*/ 685397 w 1067535"/>
                  <a:gd name="connsiteY10" fmla="*/ 604010 h 658601"/>
                  <a:gd name="connsiteX11" fmla="*/ 808227 w 1067535"/>
                  <a:gd name="connsiteY11" fmla="*/ 535771 h 658601"/>
                  <a:gd name="connsiteX12" fmla="*/ 903761 w 1067535"/>
                  <a:gd name="connsiteY12" fmla="*/ 522124 h 658601"/>
                  <a:gd name="connsiteX13" fmla="*/ 999296 w 1067535"/>
                  <a:gd name="connsiteY13" fmla="*/ 426589 h 658601"/>
                  <a:gd name="connsiteX14" fmla="*/ 1012943 w 1067535"/>
                  <a:gd name="connsiteY14" fmla="*/ 385646 h 658601"/>
                  <a:gd name="connsiteX15" fmla="*/ 1067535 w 1067535"/>
                  <a:gd name="connsiteY15" fmla="*/ 290112 h 658601"/>
                  <a:gd name="connsiteX16" fmla="*/ 876466 w 1067535"/>
                  <a:gd name="connsiteY16" fmla="*/ 153634 h 658601"/>
                  <a:gd name="connsiteX17" fmla="*/ 548920 w 1067535"/>
                  <a:gd name="connsiteY17" fmla="*/ 44452 h 658601"/>
                  <a:gd name="connsiteX18" fmla="*/ 316908 w 1067535"/>
                  <a:gd name="connsiteY18" fmla="*/ 3509 h 658601"/>
                  <a:gd name="connsiteX19" fmla="*/ 16657 w 1067535"/>
                  <a:gd name="connsiteY19" fmla="*/ 44452 h 65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7535" h="658601">
                    <a:moveTo>
                      <a:pt x="16657" y="44452"/>
                    </a:moveTo>
                    <a:cubicBezTo>
                      <a:pt x="-28836" y="101318"/>
                      <a:pt x="31978" y="244922"/>
                      <a:pt x="43952" y="344703"/>
                    </a:cubicBezTo>
                    <a:cubicBezTo>
                      <a:pt x="45666" y="358986"/>
                      <a:pt x="48968" y="374137"/>
                      <a:pt x="57600" y="385646"/>
                    </a:cubicBezTo>
                    <a:cubicBezTo>
                      <a:pt x="76901" y="411380"/>
                      <a:pt x="101796" y="432514"/>
                      <a:pt x="125839" y="453885"/>
                    </a:cubicBezTo>
                    <a:cubicBezTo>
                      <a:pt x="142840" y="468997"/>
                      <a:pt x="161141" y="482773"/>
                      <a:pt x="180430" y="494828"/>
                    </a:cubicBezTo>
                    <a:cubicBezTo>
                      <a:pt x="197682" y="505611"/>
                      <a:pt x="216824" y="513025"/>
                      <a:pt x="235021" y="522124"/>
                    </a:cubicBezTo>
                    <a:cubicBezTo>
                      <a:pt x="248669" y="540321"/>
                      <a:pt x="257330" y="563671"/>
                      <a:pt x="275964" y="576715"/>
                    </a:cubicBezTo>
                    <a:cubicBezTo>
                      <a:pt x="304347" y="596583"/>
                      <a:pt x="338631" y="606702"/>
                      <a:pt x="371499" y="617658"/>
                    </a:cubicBezTo>
                    <a:cubicBezTo>
                      <a:pt x="420893" y="634123"/>
                      <a:pt x="494780" y="647774"/>
                      <a:pt x="548920" y="658601"/>
                    </a:cubicBezTo>
                    <a:cubicBezTo>
                      <a:pt x="585314" y="654052"/>
                      <a:pt x="624048" y="658576"/>
                      <a:pt x="658102" y="644954"/>
                    </a:cubicBezTo>
                    <a:cubicBezTo>
                      <a:pt x="673331" y="638862"/>
                      <a:pt x="673053" y="614811"/>
                      <a:pt x="685397" y="604010"/>
                    </a:cubicBezTo>
                    <a:cubicBezTo>
                      <a:pt x="717821" y="575639"/>
                      <a:pt x="763102" y="544796"/>
                      <a:pt x="808227" y="535771"/>
                    </a:cubicBezTo>
                    <a:cubicBezTo>
                      <a:pt x="839770" y="529462"/>
                      <a:pt x="871916" y="526673"/>
                      <a:pt x="903761" y="522124"/>
                    </a:cubicBezTo>
                    <a:cubicBezTo>
                      <a:pt x="966332" y="428267"/>
                      <a:pt x="927230" y="450611"/>
                      <a:pt x="999296" y="426589"/>
                    </a:cubicBezTo>
                    <a:cubicBezTo>
                      <a:pt x="1003845" y="412941"/>
                      <a:pt x="1005806" y="398136"/>
                      <a:pt x="1012943" y="385646"/>
                    </a:cubicBezTo>
                    <a:cubicBezTo>
                      <a:pt x="1079046" y="269967"/>
                      <a:pt x="1036241" y="383991"/>
                      <a:pt x="1067535" y="290112"/>
                    </a:cubicBezTo>
                    <a:cubicBezTo>
                      <a:pt x="1009748" y="203431"/>
                      <a:pt x="1036814" y="231043"/>
                      <a:pt x="876466" y="153634"/>
                    </a:cubicBezTo>
                    <a:cubicBezTo>
                      <a:pt x="607549" y="23812"/>
                      <a:pt x="730004" y="78405"/>
                      <a:pt x="548920" y="44452"/>
                    </a:cubicBezTo>
                    <a:cubicBezTo>
                      <a:pt x="456306" y="27087"/>
                      <a:pt x="409975" y="6718"/>
                      <a:pt x="316908" y="3509"/>
                    </a:cubicBezTo>
                    <a:cubicBezTo>
                      <a:pt x="221430" y="217"/>
                      <a:pt x="62150" y="-12414"/>
                      <a:pt x="16657" y="44452"/>
                    </a:cubicBezTo>
                    <a:close/>
                  </a:path>
                </a:pathLst>
              </a:custGeom>
              <a:solidFill>
                <a:srgbClr val="3366FF">
                  <a:alpha val="25098"/>
                </a:srgbClr>
              </a:solidFill>
              <a:ln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A7BF8563-5ACE-2FED-0D71-7A2575A33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7164" y="4295536"/>
              <a:ext cx="2500698" cy="18869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C0308ED-83F9-F14C-3436-1256A089A438}"/>
              </a:ext>
            </a:extLst>
          </p:cNvPr>
          <p:cNvGrpSpPr/>
          <p:nvPr/>
        </p:nvGrpSpPr>
        <p:grpSpPr>
          <a:xfrm>
            <a:off x="1332760" y="5845770"/>
            <a:ext cx="5296561" cy="372380"/>
            <a:chOff x="1332760" y="5845770"/>
            <a:chExt cx="5296561" cy="372380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AE5769A-BDAA-487E-2047-6144A5147579}"/>
                </a:ext>
              </a:extLst>
            </p:cNvPr>
            <p:cNvSpPr txBox="1"/>
            <p:nvPr/>
          </p:nvSpPr>
          <p:spPr>
            <a:xfrm>
              <a:off x="1332760" y="5848818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 n=4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06ECAFB-2877-3026-5430-19FB674566B8}"/>
                </a:ext>
              </a:extLst>
            </p:cNvPr>
            <p:cNvSpPr txBox="1"/>
            <p:nvPr/>
          </p:nvSpPr>
          <p:spPr>
            <a:xfrm>
              <a:off x="3290440" y="5845770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C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FLASH n=7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73722D41-A846-A46E-E565-F47246284742}"/>
                </a:ext>
              </a:extLst>
            </p:cNvPr>
            <p:cNvSpPr txBox="1"/>
            <p:nvPr/>
          </p:nvSpPr>
          <p:spPr>
            <a:xfrm>
              <a:off x="5093129" y="5845770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5BA3F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 n=7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3B58554-5A5B-0996-0349-43C4A8970A30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growth: MRI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D48987-42D5-9491-59DA-E7278BDE8941}"/>
              </a:ext>
            </a:extLst>
          </p:cNvPr>
          <p:cNvCxnSpPr>
            <a:cxnSpLocks/>
          </p:cNvCxnSpPr>
          <p:nvPr/>
        </p:nvCxnSpPr>
        <p:spPr>
          <a:xfrm flipV="1">
            <a:off x="0" y="830344"/>
            <a:ext cx="4174201" cy="16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6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39ADA33-29B8-506C-E848-F68630421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1784" y="1400421"/>
            <a:ext cx="1888744" cy="373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Grip </a:t>
            </a:r>
            <a:r>
              <a:rPr lang="en-GB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strenght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3A501CD-FED2-3B49-6B05-71BA312351C0}"/>
              </a:ext>
            </a:extLst>
          </p:cNvPr>
          <p:cNvSpPr txBox="1">
            <a:spLocks/>
          </p:cNvSpPr>
          <p:nvPr/>
        </p:nvSpPr>
        <p:spPr>
          <a:xfrm>
            <a:off x="8844078" y="1400421"/>
            <a:ext cx="1229249" cy="37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Gridwalk</a:t>
            </a: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60398B3-E281-F0DB-7B7A-8377F1A26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180" y="1887537"/>
          <a:ext cx="6230045" cy="394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rism 8" r:id="rId3" imgW="5297956" imgH="3354919" progId="Prism8.Document">
                  <p:embed/>
                </p:oleObj>
              </mc:Choice>
              <mc:Fallback>
                <p:oleObj name="Prism 8" r:id="rId3" imgW="5297956" imgH="3354919" progId="Prism8.Document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0398B3-E281-F0DB-7B7A-8377F1A26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80" y="1887537"/>
                        <a:ext cx="6230045" cy="394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91B85C1-8B19-916B-C405-2E008B13C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1773929"/>
          <a:ext cx="5950645" cy="405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Prism 8" r:id="rId5" imgW="4915132" imgH="3351679" progId="Prism8.Document">
                  <p:embed/>
                </p:oleObj>
              </mc:Choice>
              <mc:Fallback>
                <p:oleObj name="Prism 8" r:id="rId5" imgW="4915132" imgH="3351679" progId="Prism8.Document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91B85C1-8B19-916B-C405-2E008B13C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25" y="1773929"/>
                        <a:ext cx="5950645" cy="4057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502DD5BA-AF89-377C-1E9C-1FB54D2F2D99}"/>
              </a:ext>
            </a:extLst>
          </p:cNvPr>
          <p:cNvGrpSpPr/>
          <p:nvPr/>
        </p:nvGrpSpPr>
        <p:grpSpPr>
          <a:xfrm>
            <a:off x="3525491" y="5944970"/>
            <a:ext cx="5296561" cy="372380"/>
            <a:chOff x="1693525" y="6186210"/>
            <a:chExt cx="5296561" cy="372380"/>
          </a:xfrm>
        </p:grpSpPr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79713ED-5308-B70F-DB06-E9218610801E}"/>
                </a:ext>
              </a:extLst>
            </p:cNvPr>
            <p:cNvSpPr txBox="1"/>
            <p:nvPr/>
          </p:nvSpPr>
          <p:spPr>
            <a:xfrm>
              <a:off x="1693525" y="6189258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 n=4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69D15651-3E5B-E86A-0AF1-B0E6E0AD5F78}"/>
                </a:ext>
              </a:extLst>
            </p:cNvPr>
            <p:cNvSpPr txBox="1"/>
            <p:nvPr/>
          </p:nvSpPr>
          <p:spPr>
            <a:xfrm>
              <a:off x="3651205" y="6186210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C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FLASH n=7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5891757F-B418-6D3A-598C-6FB60296A800}"/>
                </a:ext>
              </a:extLst>
            </p:cNvPr>
            <p:cNvSpPr txBox="1"/>
            <p:nvPr/>
          </p:nvSpPr>
          <p:spPr>
            <a:xfrm>
              <a:off x="5453894" y="6186210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5BA3F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 n=7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EE1810-457E-0950-4285-0FC005C87FE3}"/>
              </a:ext>
            </a:extLst>
          </p:cNvPr>
          <p:cNvSpPr txBox="1"/>
          <p:nvPr/>
        </p:nvSpPr>
        <p:spPr>
          <a:xfrm>
            <a:off x="8822052" y="184628"/>
            <a:ext cx="350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Iso-efficacy against </a:t>
            </a:r>
            <a:r>
              <a:rPr lang="en-GB" sz="22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endParaRPr lang="en-GB" sz="22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F6A25BD-D37C-C97C-E057-F419DB1CEE4B}"/>
              </a:ext>
            </a:extLst>
          </p:cNvPr>
          <p:cNvGrpSpPr/>
          <p:nvPr/>
        </p:nvGrpSpPr>
        <p:grpSpPr>
          <a:xfrm flipV="1">
            <a:off x="8094775" y="202449"/>
            <a:ext cx="594942" cy="303022"/>
            <a:chOff x="2910207" y="3429000"/>
            <a:chExt cx="9529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1DD9111E-E888-ED75-0016-69029CDE19B3}"/>
                    </a:ext>
                  </a:extLst>
                </p14:cNvPr>
                <p14:cNvContentPartPr/>
                <p14:nvPr/>
              </p14:nvContentPartPr>
              <p14:xfrm>
                <a:off x="3641367" y="3429000"/>
                <a:ext cx="221760" cy="4968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C43F929A-91D2-8B37-71F8-26A900296D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3916" y="3369998"/>
                  <a:ext cx="336087" cy="614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9BCD6AF5-EDE9-6424-B6A6-0B7BE23D399A}"/>
                    </a:ext>
                  </a:extLst>
                </p14:cNvPr>
                <p14:cNvContentPartPr/>
                <p14:nvPr/>
              </p14:nvContentPartPr>
              <p14:xfrm>
                <a:off x="2910207" y="3601440"/>
                <a:ext cx="90360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B796488F-5281-1D01-EA67-466F2E6384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2543" y="3565440"/>
                  <a:ext cx="1018352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35F002B5-DE87-F8EA-6F49-3A49EC8B3182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performances:</a:t>
            </a:r>
            <a:b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tests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B58D848-ED2B-31F5-E608-2155C0399396}"/>
              </a:ext>
            </a:extLst>
          </p:cNvPr>
          <p:cNvCxnSpPr>
            <a:cxnSpLocks/>
          </p:cNvCxnSpPr>
          <p:nvPr/>
        </p:nvCxnSpPr>
        <p:spPr>
          <a:xfrm flipV="1">
            <a:off x="0" y="1052857"/>
            <a:ext cx="4174201" cy="16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7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36830EC9-571C-6C49-69B3-F09DA11C1424}"/>
              </a:ext>
            </a:extLst>
          </p:cNvPr>
          <p:cNvGrpSpPr/>
          <p:nvPr/>
        </p:nvGrpSpPr>
        <p:grpSpPr>
          <a:xfrm>
            <a:off x="5119984" y="956548"/>
            <a:ext cx="1514462" cy="872663"/>
            <a:chOff x="5265169" y="910798"/>
            <a:chExt cx="1514462" cy="872663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12FD4A7-5CF5-8C01-D709-D66A947B1F08}"/>
                </a:ext>
              </a:extLst>
            </p:cNvPr>
            <p:cNvSpPr txBox="1"/>
            <p:nvPr/>
          </p:nvSpPr>
          <p:spPr>
            <a:xfrm>
              <a:off x="6300788" y="1209454"/>
              <a:ext cx="429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FFC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n=7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E1CF422-D9B6-58BD-3AE1-DBEBC807812E}"/>
                </a:ext>
              </a:extLst>
            </p:cNvPr>
            <p:cNvSpPr txBox="1"/>
            <p:nvPr/>
          </p:nvSpPr>
          <p:spPr>
            <a:xfrm>
              <a:off x="6337786" y="1506462"/>
              <a:ext cx="4418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5BA3F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n=7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A16CFA0-4A29-81F3-4819-C42D0C55CC16}"/>
                </a:ext>
              </a:extLst>
            </p:cNvPr>
            <p:cNvSpPr txBox="1"/>
            <p:nvPr/>
          </p:nvSpPr>
          <p:spPr>
            <a:xfrm>
              <a:off x="6312174" y="910798"/>
              <a:ext cx="429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n=4</a:t>
              </a: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AAC28C0-04DC-EB31-D541-32A3DEBE5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83" t="8905" r="11356" b="11085"/>
            <a:stretch/>
          </p:blipFill>
          <p:spPr>
            <a:xfrm>
              <a:off x="5265169" y="939049"/>
              <a:ext cx="1045630" cy="839494"/>
            </a:xfrm>
            <a:prstGeom prst="rect">
              <a:avLst/>
            </a:prstGeom>
          </p:spPr>
        </p:pic>
      </p:grp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91003D9E-09F1-39E2-8852-DA6C43D1A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543" y="1371975"/>
          <a:ext cx="5746179" cy="496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rism 8" r:id="rId5" imgW="5148500" imgH="4447662" progId="Prism8.Document">
                  <p:embed/>
                </p:oleObj>
              </mc:Choice>
              <mc:Fallback>
                <p:oleObj name="Prism 8" r:id="rId5" imgW="5148500" imgH="4447662" progId="Prism8.Document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91003D9E-09F1-39E2-8852-DA6C43D1A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543" y="1371975"/>
                        <a:ext cx="5746179" cy="4964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1FF83432-C3CB-ED72-6C88-B5B1E1CCD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7375" y="1503952"/>
          <a:ext cx="5607992" cy="483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rism 8" r:id="rId7" imgW="5145619" imgH="4433981" progId="Prism8.Document">
                  <p:embed/>
                </p:oleObj>
              </mc:Choice>
              <mc:Fallback>
                <p:oleObj name="Prism 8" r:id="rId7" imgW="5145619" imgH="4433981" progId="Prism8.Document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1FF83432-C3CB-ED72-6C88-B5B1E1CCD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7375" y="1503952"/>
                        <a:ext cx="5607992" cy="4832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8F1EAD-191A-055D-9F34-4715156D9A0A}"/>
              </a:ext>
            </a:extLst>
          </p:cNvPr>
          <p:cNvSpPr txBox="1"/>
          <p:nvPr/>
        </p:nvSpPr>
        <p:spPr>
          <a:xfrm>
            <a:off x="8822052" y="184628"/>
            <a:ext cx="350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Iso-efficacy against </a:t>
            </a:r>
            <a:r>
              <a:rPr lang="en-GB" sz="22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endParaRPr lang="en-GB" sz="22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3DA51CD-0379-03B6-2868-AA77607E6F50}"/>
              </a:ext>
            </a:extLst>
          </p:cNvPr>
          <p:cNvGrpSpPr/>
          <p:nvPr/>
        </p:nvGrpSpPr>
        <p:grpSpPr>
          <a:xfrm flipV="1">
            <a:off x="8094775" y="202449"/>
            <a:ext cx="594942" cy="303022"/>
            <a:chOff x="2910207" y="3429000"/>
            <a:chExt cx="9529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86771D17-3BE8-F59F-A58E-61AAD2FF798F}"/>
                    </a:ext>
                  </a:extLst>
                </p14:cNvPr>
                <p14:cNvContentPartPr/>
                <p14:nvPr/>
              </p14:nvContentPartPr>
              <p14:xfrm>
                <a:off x="3641367" y="3429000"/>
                <a:ext cx="221760" cy="4968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C43F929A-91D2-8B37-71F8-26A900296D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3916" y="3369998"/>
                  <a:ext cx="336087" cy="614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C839D155-4717-D067-2B09-9E82D6CEC74F}"/>
                    </a:ext>
                  </a:extLst>
                </p14:cNvPr>
                <p14:cNvContentPartPr/>
                <p14:nvPr/>
              </p14:nvContentPartPr>
              <p14:xfrm>
                <a:off x="2910207" y="3601440"/>
                <a:ext cx="90360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B796488F-5281-1D01-EA67-466F2E6384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2543" y="3565440"/>
                  <a:ext cx="1018352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14859265-C50D-DB10-40DE-02F219D651F2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performances:</a:t>
            </a:r>
            <a:b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Field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E478A2-FF66-2F80-DFD2-FCD8EB757046}"/>
              </a:ext>
            </a:extLst>
          </p:cNvPr>
          <p:cNvCxnSpPr>
            <a:cxnSpLocks/>
          </p:cNvCxnSpPr>
          <p:nvPr/>
        </p:nvCxnSpPr>
        <p:spPr>
          <a:xfrm flipV="1">
            <a:off x="0" y="1095047"/>
            <a:ext cx="4174201" cy="16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1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6B4DD-98BC-F540-4487-B4080A6B9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417E4A5-B0F1-ED14-FB22-168625167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65806"/>
              </p:ext>
            </p:extLst>
          </p:nvPr>
        </p:nvGraphicFramePr>
        <p:xfrm>
          <a:off x="1508370" y="952836"/>
          <a:ext cx="9414902" cy="558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rism 8" r:id="rId4" imgW="5797825" imgH="3437010" progId="Prism8.Document">
                  <p:embed/>
                </p:oleObj>
              </mc:Choice>
              <mc:Fallback>
                <p:oleObj name="Prism 8" r:id="rId4" imgW="5797825" imgH="3437010" progId="Prism8.Document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7E4A5-B0F1-ED14-FB22-168625167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370" y="952836"/>
                        <a:ext cx="9414902" cy="558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0AB053F5-3E40-F5FF-994D-4E2F441070EA}"/>
              </a:ext>
            </a:extLst>
          </p:cNvPr>
          <p:cNvGrpSpPr/>
          <p:nvPr/>
        </p:nvGrpSpPr>
        <p:grpSpPr>
          <a:xfrm>
            <a:off x="9100581" y="1984248"/>
            <a:ext cx="2279506" cy="1285324"/>
            <a:chOff x="5265169" y="910798"/>
            <a:chExt cx="1505651" cy="867745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4FD52BF-56FE-7FE6-EDA2-CC818F0D7A04}"/>
                </a:ext>
              </a:extLst>
            </p:cNvPr>
            <p:cNvSpPr txBox="1"/>
            <p:nvPr/>
          </p:nvSpPr>
          <p:spPr>
            <a:xfrm>
              <a:off x="6328976" y="1205511"/>
              <a:ext cx="429597" cy="22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FFC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n=7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D8DD568-AE07-F1D0-BC5C-2546A58D9642}"/>
                </a:ext>
              </a:extLst>
            </p:cNvPr>
            <p:cNvSpPr txBox="1"/>
            <p:nvPr/>
          </p:nvSpPr>
          <p:spPr>
            <a:xfrm>
              <a:off x="6328975" y="1503328"/>
              <a:ext cx="441845" cy="22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5BA3F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n=7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0A007E7-3BAA-C463-4EE4-95F8D13D3A30}"/>
                </a:ext>
              </a:extLst>
            </p:cNvPr>
            <p:cNvSpPr txBox="1"/>
            <p:nvPr/>
          </p:nvSpPr>
          <p:spPr>
            <a:xfrm>
              <a:off x="6312174" y="910798"/>
              <a:ext cx="429597" cy="24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n=4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1CE30EE-1314-FE7D-A5F0-55C3D1B4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883" t="8905" r="11356" b="11085"/>
            <a:stretch/>
          </p:blipFill>
          <p:spPr>
            <a:xfrm>
              <a:off x="5265169" y="939049"/>
              <a:ext cx="1045630" cy="83949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9E08E3-0D7B-A13B-A7AF-52A2B93CF5FE}"/>
              </a:ext>
            </a:extLst>
          </p:cNvPr>
          <p:cNvSpPr txBox="1"/>
          <p:nvPr/>
        </p:nvSpPr>
        <p:spPr>
          <a:xfrm>
            <a:off x="8490014" y="237547"/>
            <a:ext cx="350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Iso-efficacy against </a:t>
            </a:r>
            <a:r>
              <a:rPr lang="en-GB" sz="22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endParaRPr lang="en-GB" sz="22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246407F-3A4B-56F1-03FF-7C1144AB844F}"/>
              </a:ext>
            </a:extLst>
          </p:cNvPr>
          <p:cNvGrpSpPr/>
          <p:nvPr/>
        </p:nvGrpSpPr>
        <p:grpSpPr>
          <a:xfrm flipV="1">
            <a:off x="7762737" y="255368"/>
            <a:ext cx="594942" cy="303022"/>
            <a:chOff x="2910207" y="3429000"/>
            <a:chExt cx="9529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0AC21E1F-FC80-ED21-4B9B-CCE1CAAD38EB}"/>
                    </a:ext>
                  </a:extLst>
                </p14:cNvPr>
                <p14:cNvContentPartPr/>
                <p14:nvPr/>
              </p14:nvContentPartPr>
              <p14:xfrm>
                <a:off x="3641367" y="3429000"/>
                <a:ext cx="221760" cy="4968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C43F929A-91D2-8B37-71F8-26A900296D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3916" y="3369998"/>
                  <a:ext cx="336087" cy="614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D6D04709-E1CD-A6ED-BD7B-6755456497BE}"/>
                    </a:ext>
                  </a:extLst>
                </p14:cNvPr>
                <p14:cNvContentPartPr/>
                <p14:nvPr/>
              </p14:nvContentPartPr>
              <p14:xfrm>
                <a:off x="2910207" y="3601440"/>
                <a:ext cx="90360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B796488F-5281-1D01-EA67-466F2E6384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2543" y="3565440"/>
                  <a:ext cx="1018352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itolo 1">
            <a:extLst>
              <a:ext uri="{FF2B5EF4-FFF2-40B4-BE49-F238E27FC236}">
                <a16:creationId xmlns:a16="http://schemas.microsoft.com/office/drawing/2014/main" id="{2DF5B968-7A81-DCDA-DDA1-422FD9261C60}"/>
              </a:ext>
            </a:extLst>
          </p:cNvPr>
          <p:cNvSpPr txBox="1">
            <a:spLocks/>
          </p:cNvSpPr>
          <p:nvPr/>
        </p:nvSpPr>
        <p:spPr>
          <a:xfrm>
            <a:off x="29891" y="170448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Anxious state: </a:t>
            </a:r>
            <a:b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Field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BBF4766-01EE-4B69-AE10-D9842AB5419F}"/>
              </a:ext>
            </a:extLst>
          </p:cNvPr>
          <p:cNvCxnSpPr>
            <a:cxnSpLocks/>
          </p:cNvCxnSpPr>
          <p:nvPr/>
        </p:nvCxnSpPr>
        <p:spPr>
          <a:xfrm flipV="1">
            <a:off x="0" y="1124633"/>
            <a:ext cx="4174201" cy="16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2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633F351-FDC2-2254-EEEB-DBB193BB4104}"/>
              </a:ext>
            </a:extLst>
          </p:cNvPr>
          <p:cNvSpPr/>
          <p:nvPr/>
        </p:nvSpPr>
        <p:spPr>
          <a:xfrm>
            <a:off x="290503" y="2454475"/>
            <a:ext cx="6556248" cy="1301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Conventional and FLASH radiotherapy is effective in slowing down and in some case in reducing the tumoral mass</a:t>
            </a:r>
            <a:endParaRPr lang="en-US" sz="18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CB56E2C-6430-48EC-57F9-E7FB0E39003F}"/>
              </a:ext>
            </a:extLst>
          </p:cNvPr>
          <p:cNvSpPr/>
          <p:nvPr/>
        </p:nvSpPr>
        <p:spPr>
          <a:xfrm>
            <a:off x="290503" y="1300714"/>
            <a:ext cx="6556248" cy="935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CONV and FLASH RT increase survival in GBM murine model </a:t>
            </a: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67B9B113-A6E3-B384-6F4F-E00065875112}"/>
              </a:ext>
            </a:extLst>
          </p:cNvPr>
          <p:cNvSpPr/>
          <p:nvPr/>
        </p:nvSpPr>
        <p:spPr>
          <a:xfrm>
            <a:off x="7229475" y="1443853"/>
            <a:ext cx="314324" cy="3466193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EDC3C5B-3B0D-6E7E-8642-7547A55E481B}"/>
              </a:ext>
            </a:extLst>
          </p:cNvPr>
          <p:cNvSpPr txBox="1"/>
          <p:nvPr/>
        </p:nvSpPr>
        <p:spPr>
          <a:xfrm>
            <a:off x="8400679" y="2757575"/>
            <a:ext cx="350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Iso-efficacy against </a:t>
            </a:r>
            <a:r>
              <a:rPr lang="en-GB" sz="2200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endParaRPr lang="en-GB" sz="2200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FDA1EAB-18A5-9C27-0524-487719DE8CB8}"/>
                  </a:ext>
                </a:extLst>
              </p14:cNvPr>
              <p14:cNvContentPartPr/>
              <p14:nvPr/>
            </p14:nvContentPartPr>
            <p14:xfrm>
              <a:off x="7998355" y="2558102"/>
              <a:ext cx="429480" cy="630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FDA1EAB-18A5-9C27-0524-487719DE8C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2385" y="2522102"/>
                <a:ext cx="501060" cy="70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33BB5CE-C21A-5548-A750-66E54B3A1F36}"/>
              </a:ext>
            </a:extLst>
          </p:cNvPr>
          <p:cNvSpPr/>
          <p:nvPr/>
        </p:nvSpPr>
        <p:spPr>
          <a:xfrm>
            <a:off x="290503" y="3974429"/>
            <a:ext cx="6556248" cy="935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significant differences in motor performances in the 2 irradiated groups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41BA4E6-3921-409E-F493-D3D0168AB3B2}"/>
              </a:ext>
            </a:extLst>
          </p:cNvPr>
          <p:cNvSpPr/>
          <p:nvPr/>
        </p:nvSpPr>
        <p:spPr>
          <a:xfrm>
            <a:off x="1999331" y="5296004"/>
            <a:ext cx="6556248" cy="93562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Sparing effect</a:t>
            </a:r>
          </a:p>
        </p:txBody>
      </p:sp>
      <p:pic>
        <p:nvPicPr>
          <p:cNvPr id="9" name="Elemento grafico 8" descr="Punto interrogativo contorno">
            <a:extLst>
              <a:ext uri="{FF2B5EF4-FFF2-40B4-BE49-F238E27FC236}">
                <a16:creationId xmlns:a16="http://schemas.microsoft.com/office/drawing/2014/main" id="{2AB341B7-B353-A5D4-1915-C5ABCCB0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5579" y="5296004"/>
            <a:ext cx="914400" cy="9144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1618248-5601-A495-F38E-A6BAB3268788}"/>
              </a:ext>
            </a:extLst>
          </p:cNvPr>
          <p:cNvSpPr txBox="1">
            <a:spLocks/>
          </p:cNvSpPr>
          <p:nvPr/>
        </p:nvSpPr>
        <p:spPr>
          <a:xfrm>
            <a:off x="0" y="131874"/>
            <a:ext cx="4823439" cy="78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B946428-6361-0A9D-3DD7-FE8077FA9DEB}"/>
              </a:ext>
            </a:extLst>
          </p:cNvPr>
          <p:cNvCxnSpPr>
            <a:cxnSpLocks/>
          </p:cNvCxnSpPr>
          <p:nvPr/>
        </p:nvCxnSpPr>
        <p:spPr>
          <a:xfrm>
            <a:off x="0" y="847231"/>
            <a:ext cx="336331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dentità visiva | ScuolaNormaleSuperiore">
            <a:extLst>
              <a:ext uri="{FF2B5EF4-FFF2-40B4-BE49-F238E27FC236}">
                <a16:creationId xmlns:a16="http://schemas.microsoft.com/office/drawing/2014/main" id="{F2CE110A-C93B-8E9D-9DF6-F4D3624D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55" y="3603239"/>
            <a:ext cx="3375611" cy="21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979ACA-F397-CC08-523E-026DF4E7B538}"/>
              </a:ext>
            </a:extLst>
          </p:cNvPr>
          <p:cNvSpPr txBox="1"/>
          <p:nvPr/>
        </p:nvSpPr>
        <p:spPr>
          <a:xfrm>
            <a:off x="147483" y="191729"/>
            <a:ext cx="492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Acknowledgments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41328C5-1F17-FD42-A5A4-DE7EB07E02F9}"/>
              </a:ext>
            </a:extLst>
          </p:cNvPr>
          <p:cNvCxnSpPr>
            <a:cxnSpLocks/>
          </p:cNvCxnSpPr>
          <p:nvPr/>
        </p:nvCxnSpPr>
        <p:spPr>
          <a:xfrm>
            <a:off x="147483" y="899579"/>
            <a:ext cx="445401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F11EC1-7016-927B-99E6-E92594719524}"/>
              </a:ext>
            </a:extLst>
          </p:cNvPr>
          <p:cNvSpPr txBox="1"/>
          <p:nvPr/>
        </p:nvSpPr>
        <p:spPr>
          <a:xfrm>
            <a:off x="253179" y="1191931"/>
            <a:ext cx="44934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CNR Neuroscience Institute: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Mario Costa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Eleonora Vannini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Enrica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Strettoi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Beatrice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D’Orsi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members: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 Scalera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Elisabetta Mori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Beatrice Di Marco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F188A1-731E-0FAC-21D1-B95DE96FDD29}"/>
              </a:ext>
            </a:extLst>
          </p:cNvPr>
          <p:cNvSpPr txBox="1"/>
          <p:nvPr/>
        </p:nvSpPr>
        <p:spPr>
          <a:xfrm>
            <a:off x="4561958" y="1268025"/>
            <a:ext cx="2877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CPFR: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Fabio Di Martino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Andrea Cavalieri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Luigi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Masturzo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Mariagrazia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Celentano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Fabiola Pajar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Noemi Giannini</a:t>
            </a:r>
          </a:p>
        </p:txBody>
      </p:sp>
      <p:pic>
        <p:nvPicPr>
          <p:cNvPr id="9" name="Picture 2" descr="Immagine correlata">
            <a:extLst>
              <a:ext uri="{FF2B5EF4-FFF2-40B4-BE49-F238E27FC236}">
                <a16:creationId xmlns:a16="http://schemas.microsoft.com/office/drawing/2014/main" id="{94C378C7-EA0A-EA19-A8A0-B2A84308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56" y="1876321"/>
            <a:ext cx="1358384" cy="15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magine correlata">
            <a:extLst>
              <a:ext uri="{FF2B5EF4-FFF2-40B4-BE49-F238E27FC236}">
                <a16:creationId xmlns:a16="http://schemas.microsoft.com/office/drawing/2014/main" id="{D18444D3-F87D-FE95-CB6F-523F83D6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31611" b="45133"/>
          <a:stretch/>
        </p:blipFill>
        <p:spPr bwMode="auto">
          <a:xfrm>
            <a:off x="9743353" y="1814857"/>
            <a:ext cx="1757673" cy="16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E4B224-5D1E-0309-C43A-32F1FB95991A}"/>
              </a:ext>
            </a:extLst>
          </p:cNvPr>
          <p:cNvSpPr txBox="1"/>
          <p:nvPr/>
        </p:nvSpPr>
        <p:spPr>
          <a:xfrm rot="16200000">
            <a:off x="11111354" y="2602631"/>
            <a:ext cx="102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F2A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IN-CNR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004815-2ACE-C1F9-A5D0-6582E40CD5AC}"/>
              </a:ext>
            </a:extLst>
          </p:cNvPr>
          <p:cNvSpPr txBox="1"/>
          <p:nvPr/>
        </p:nvSpPr>
        <p:spPr>
          <a:xfrm>
            <a:off x="10536697" y="2912863"/>
            <a:ext cx="595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F2A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089C532-FECC-274C-8CCB-1C0B10D27200}"/>
              </a:ext>
            </a:extLst>
          </p:cNvPr>
          <p:cNvSpPr txBox="1"/>
          <p:nvPr/>
        </p:nvSpPr>
        <p:spPr>
          <a:xfrm>
            <a:off x="253179" y="4146586"/>
            <a:ext cx="428594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Scuola</a:t>
            </a: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Normale Superiore: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Tommaso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Pizzorusso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EDD88DC-AF0B-E9F7-4C65-1B5A25FC6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226" y="5626836"/>
            <a:ext cx="2380255" cy="668043"/>
          </a:xfrm>
          <a:prstGeom prst="rect">
            <a:avLst/>
          </a:prstGeom>
        </p:spPr>
      </p:pic>
      <p:sp>
        <p:nvSpPr>
          <p:cNvPr id="16" name="AutoShape 4" descr="Centro Pisano Flash RadioTherapy - CISUP - Center for Instrument Sharing of  the University of Pisa">
            <a:extLst>
              <a:ext uri="{FF2B5EF4-FFF2-40B4-BE49-F238E27FC236}">
                <a16:creationId xmlns:a16="http://schemas.microsoft.com/office/drawing/2014/main" id="{13A512A9-A8DC-3AB7-708B-617FF9F1A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26338" y="27770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utoShape 6" descr="Centro Pisano Flash RadioTherapy - CISUP - Center for Instrument Sharing of  the University of Pisa">
            <a:extLst>
              <a:ext uri="{FF2B5EF4-FFF2-40B4-BE49-F238E27FC236}">
                <a16:creationId xmlns:a16="http://schemas.microsoft.com/office/drawing/2014/main" id="{F41198FC-6B45-202A-46AD-DB155A13A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78738" y="29294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6C5071A-7FBF-51D0-C4D7-E5649D59F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150" y="4385870"/>
            <a:ext cx="1943621" cy="175006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81BE02C-1561-ECF0-4A42-EE82FD49C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5728" y="832444"/>
            <a:ext cx="1602179" cy="6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037AC4C-0DE8-49E8-ABCD-EEA6FB92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2A82668-7E00-4B72-99A2-DE1EF0BA9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44690"/>
              </p:ext>
            </p:extLst>
          </p:nvPr>
        </p:nvGraphicFramePr>
        <p:xfrm>
          <a:off x="614487" y="1109663"/>
          <a:ext cx="9467851" cy="57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ism 8" r:id="rId3" imgW="6211261" imgH="3627475" progId="Prism8.Document">
                  <p:embed/>
                </p:oleObj>
              </mc:Choice>
              <mc:Fallback>
                <p:oleObj name="Prism 8" r:id="rId3" imgW="6211261" imgH="3627475" progId="Prism8.Document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9BA4B84-52D9-77DB-85F0-BE58062B3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487" y="1109663"/>
                        <a:ext cx="9467851" cy="57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1C92E7-95FC-498B-82FF-FABEA0F66113}"/>
              </a:ext>
            </a:extLst>
          </p:cNvPr>
          <p:cNvSpPr txBox="1"/>
          <p:nvPr/>
        </p:nvSpPr>
        <p:spPr>
          <a:xfrm>
            <a:off x="8085763" y="4055993"/>
            <a:ext cx="2067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 GY</a:t>
            </a:r>
          </a:p>
          <a:p>
            <a:r>
              <a:rPr lang="it-IT" dirty="0"/>
              <a:t>FLASH: 257 ± 2 </a:t>
            </a:r>
            <a:r>
              <a:rPr lang="it-IT" dirty="0" err="1"/>
              <a:t>Gy</a:t>
            </a:r>
            <a:r>
              <a:rPr lang="it-IT" dirty="0"/>
              <a:t>/s</a:t>
            </a:r>
          </a:p>
          <a:p>
            <a:r>
              <a:rPr lang="it-IT" dirty="0"/>
              <a:t>CONV: 4 ± 0,02 </a:t>
            </a:r>
            <a:r>
              <a:rPr lang="it-IT" dirty="0" err="1"/>
              <a:t>Gy</a:t>
            </a:r>
            <a:r>
              <a:rPr lang="it-IT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2697283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7D0D8AD-A08F-432D-A235-5F77D785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50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55536E1-74D7-477E-9663-24779419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461E9990-6AC3-4413-B400-6E42DC4A8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0877" y="1185122"/>
          <a:ext cx="8550353" cy="448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Prism 8" r:id="rId3" imgW="6034434" imgH="3167335" progId="Prism8.Document">
                  <p:embed/>
                </p:oleObj>
              </mc:Choice>
              <mc:Fallback>
                <p:oleObj name="Prism 8" r:id="rId3" imgW="6034434" imgH="3167335" progId="Prism8.Document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461E9990-6AC3-4413-B400-6E42DC4A8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877" y="1185122"/>
                        <a:ext cx="8550353" cy="448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7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D5942C-6B94-4AD4-854F-9FC24472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36641F05-F7FA-49FA-88F0-A9CE60FA9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79346"/>
              </p:ext>
            </p:extLst>
          </p:nvPr>
        </p:nvGraphicFramePr>
        <p:xfrm>
          <a:off x="3280158" y="1541125"/>
          <a:ext cx="8147081" cy="405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Prism 8" r:id="rId3" imgW="5769014" imgH="2868496" progId="Prism8.Document">
                  <p:embed/>
                </p:oleObj>
              </mc:Choice>
              <mc:Fallback>
                <p:oleObj name="Prism 8" r:id="rId3" imgW="5769014" imgH="2868496" progId="Prism8.Document">
                  <p:embed/>
                  <p:pic>
                    <p:nvPicPr>
                      <p:cNvPr id="79" name="Oggetto 78">
                        <a:extLst>
                          <a:ext uri="{FF2B5EF4-FFF2-40B4-BE49-F238E27FC236}">
                            <a16:creationId xmlns:a16="http://schemas.microsoft.com/office/drawing/2014/main" id="{DF97C652-DC69-4711-A02A-8B18B3D82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0158" y="1541125"/>
                        <a:ext cx="8147081" cy="405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3">
            <a:extLst>
              <a:ext uri="{FF2B5EF4-FFF2-40B4-BE49-F238E27FC236}">
                <a16:creationId xmlns:a16="http://schemas.microsoft.com/office/drawing/2014/main" id="{A70A1496-EBC3-472C-8E42-397CC05C7B92}"/>
              </a:ext>
            </a:extLst>
          </p:cNvPr>
          <p:cNvGrpSpPr/>
          <p:nvPr/>
        </p:nvGrpSpPr>
        <p:grpSpPr>
          <a:xfrm>
            <a:off x="0" y="3549944"/>
            <a:ext cx="3253619" cy="2042303"/>
            <a:chOff x="13025141" y="17293541"/>
            <a:chExt cx="3253619" cy="2042303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BDDA24CA-D216-47EB-91D8-8197469B70BD}"/>
                </a:ext>
              </a:extLst>
            </p:cNvPr>
            <p:cNvGrpSpPr/>
            <p:nvPr/>
          </p:nvGrpSpPr>
          <p:grpSpPr>
            <a:xfrm>
              <a:off x="13791835" y="17293541"/>
              <a:ext cx="2486925" cy="2042303"/>
              <a:chOff x="395487" y="2835424"/>
              <a:chExt cx="2486925" cy="2042303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D9D100C3-0A72-4E5C-BA48-10B2219F8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95487" y="2835424"/>
                <a:ext cx="2486925" cy="2042303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A9B5C141-D0E6-49EE-8062-91050EEB9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487" y="3668726"/>
                <a:ext cx="73196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3EED4DD8-68C3-4E87-91FD-6144B3B27C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487" y="4877727"/>
                <a:ext cx="73196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id="{7C4921E7-38AB-4FE5-B88B-14FD68103096}"/>
                  </a:ext>
                </a:extLst>
              </p:cNvPr>
              <p:cNvCxnSpPr/>
              <p:nvPr/>
            </p:nvCxnSpPr>
            <p:spPr>
              <a:xfrm>
                <a:off x="1133388" y="3856575"/>
                <a:ext cx="0" cy="8510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AA72DFD-4F47-4C58-805C-96B00D420F32}"/>
                  </a:ext>
                </a:extLst>
              </p:cNvPr>
              <p:cNvSpPr txBox="1"/>
              <p:nvPr/>
            </p:nvSpPr>
            <p:spPr>
              <a:xfrm>
                <a:off x="1105600" y="3792913"/>
                <a:ext cx="10021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err="1"/>
                  <a:t>Amplitude</a:t>
                </a:r>
                <a:r>
                  <a:rPr lang="it-IT" sz="1000" b="1" dirty="0"/>
                  <a:t> (µV)</a:t>
                </a:r>
              </a:p>
            </p:txBody>
          </p:sp>
        </p:grp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07017183-762E-42DF-99B9-AFBF3D7E7FF7}"/>
                </a:ext>
              </a:extLst>
            </p:cNvPr>
            <p:cNvCxnSpPr/>
            <p:nvPr/>
          </p:nvCxnSpPr>
          <p:spPr>
            <a:xfrm>
              <a:off x="13791835" y="17933779"/>
              <a:ext cx="0" cy="7618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60C289D-1D42-407D-BB3B-3532F1B49312}"/>
                </a:ext>
              </a:extLst>
            </p:cNvPr>
            <p:cNvSpPr txBox="1"/>
            <p:nvPr/>
          </p:nvSpPr>
          <p:spPr>
            <a:xfrm>
              <a:off x="13025141" y="17689020"/>
              <a:ext cx="9680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err="1"/>
                <a:t>Stimulus</a:t>
              </a:r>
              <a:r>
                <a:rPr lang="it-IT" sz="1000" b="1" dirty="0"/>
                <a:t> </a:t>
              </a:r>
              <a:r>
                <a:rPr lang="it-IT" sz="1000" b="1" dirty="0" err="1"/>
                <a:t>onset</a:t>
              </a:r>
              <a:endParaRPr lang="it-IT" sz="1000" b="1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AD4F663-9C94-4BEF-B0DC-47CF3FC6DF26}"/>
                </a:ext>
              </a:extLst>
            </p:cNvPr>
            <p:cNvSpPr txBox="1"/>
            <p:nvPr/>
          </p:nvSpPr>
          <p:spPr>
            <a:xfrm>
              <a:off x="13260199" y="190590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/>
                <a:t>Time (</a:t>
              </a:r>
              <a:r>
                <a:rPr lang="it-IT" sz="1050" b="1" dirty="0" err="1"/>
                <a:t>ms</a:t>
              </a:r>
              <a:r>
                <a:rPr lang="it-IT" sz="1050" b="1" dirty="0"/>
                <a:t>)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593D7FF-60F4-4E2C-8E89-1D4EBC54C3BE}"/>
              </a:ext>
            </a:extLst>
          </p:cNvPr>
          <p:cNvGrpSpPr/>
          <p:nvPr/>
        </p:nvGrpSpPr>
        <p:grpSpPr>
          <a:xfrm>
            <a:off x="571589" y="1106649"/>
            <a:ext cx="751402" cy="1959564"/>
            <a:chOff x="193549" y="3525128"/>
            <a:chExt cx="907147" cy="236572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46FB4168-B9E0-4400-864B-A62F8B900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549" y="3525128"/>
              <a:ext cx="893737" cy="668631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ADEB55A-1052-4D81-A68B-808A35E6E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112" y="4352637"/>
              <a:ext cx="906584" cy="66053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E811CC6-4616-408C-BC59-0F19FB5A5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112" y="5214572"/>
              <a:ext cx="903967" cy="67628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3BF2F06-0695-46A1-A595-C619FA8C330C}"/>
              </a:ext>
            </a:extLst>
          </p:cNvPr>
          <p:cNvSpPr txBox="1"/>
          <p:nvPr/>
        </p:nvSpPr>
        <p:spPr>
          <a:xfrm>
            <a:off x="1345150" y="1230197"/>
            <a:ext cx="503498" cy="30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K90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6740B2D-B7BC-4398-94BE-CB911D32ED98}"/>
              </a:ext>
            </a:extLst>
          </p:cNvPr>
          <p:cNvSpPr txBox="1"/>
          <p:nvPr/>
        </p:nvSpPr>
        <p:spPr>
          <a:xfrm>
            <a:off x="1345150" y="1901801"/>
            <a:ext cx="503498" cy="30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K50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B4A7C1-1C41-429C-82ED-A64901B13874}"/>
              </a:ext>
            </a:extLst>
          </p:cNvPr>
          <p:cNvSpPr txBox="1"/>
          <p:nvPr/>
        </p:nvSpPr>
        <p:spPr>
          <a:xfrm>
            <a:off x="1345151" y="2633163"/>
            <a:ext cx="503498" cy="30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K30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86C8887-E2F1-407A-8C03-E66EAE6E63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9760" y="1992497"/>
            <a:ext cx="793148" cy="40636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112C3AD-FE3F-446F-A405-16E711FCE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4183" y="2616591"/>
            <a:ext cx="758724" cy="37872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057DA92-AD23-49E1-957A-962752804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9760" y="923729"/>
            <a:ext cx="793148" cy="8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F0F0C-9349-4BC8-90A0-07F8E618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A25BCA5E-7985-4CB4-AC44-F7A83C8C0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04639"/>
              </p:ext>
            </p:extLst>
          </p:nvPr>
        </p:nvGraphicFramePr>
        <p:xfrm>
          <a:off x="111125" y="1182688"/>
          <a:ext cx="10545763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ism 8" r:id="rId3" imgW="6657829" imgH="3209820" progId="Prism8.Document">
                  <p:embed/>
                </p:oleObj>
              </mc:Choice>
              <mc:Fallback>
                <p:oleObj name="Prism 8" r:id="rId3" imgW="6657829" imgH="3209820" progId="Prism8.Document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252BB143-384C-C537-A48D-6D7F86656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182688"/>
                        <a:ext cx="10545763" cy="522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1E8D5-8952-414B-A9AD-0E8B37829F83}"/>
              </a:ext>
            </a:extLst>
          </p:cNvPr>
          <p:cNvSpPr txBox="1"/>
          <p:nvPr/>
        </p:nvSpPr>
        <p:spPr>
          <a:xfrm>
            <a:off x="8085763" y="4055993"/>
            <a:ext cx="2067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15 GY</a:t>
            </a:r>
          </a:p>
          <a:p>
            <a:r>
              <a:rPr lang="it-IT" dirty="0"/>
              <a:t>FLASH: 257 ± 2 </a:t>
            </a:r>
            <a:r>
              <a:rPr lang="it-IT" dirty="0" err="1"/>
              <a:t>Gy</a:t>
            </a:r>
            <a:r>
              <a:rPr lang="it-IT" dirty="0"/>
              <a:t>/s</a:t>
            </a:r>
          </a:p>
          <a:p>
            <a:r>
              <a:rPr lang="it-IT" dirty="0"/>
              <a:t>CONV: 4 ± 0,02 </a:t>
            </a:r>
            <a:r>
              <a:rPr lang="it-IT" dirty="0" err="1"/>
              <a:t>Gy</a:t>
            </a:r>
            <a:r>
              <a:rPr lang="it-IT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12845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E9097C-4FA7-4FAF-AB1F-A223F91B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C55384-5B52-4C89-86E8-EFD6CFD0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6" y="2136692"/>
            <a:ext cx="1915556" cy="161925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F51EA1E-FCDC-4460-9A45-4FC9537D9BF9}"/>
              </a:ext>
            </a:extLst>
          </p:cNvPr>
          <p:cNvSpPr txBox="1">
            <a:spLocks/>
          </p:cNvSpPr>
          <p:nvPr/>
        </p:nvSpPr>
        <p:spPr>
          <a:xfrm>
            <a:off x="969335" y="1595102"/>
            <a:ext cx="1411224" cy="451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/>
              <a:t>Y </a:t>
            </a:r>
            <a:r>
              <a:rPr lang="it-IT" b="1" u="sng" dirty="0" err="1"/>
              <a:t>maze</a:t>
            </a:r>
            <a:endParaRPr lang="it-IT" b="1" u="sng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B1F0808-6A6E-435D-AA09-9FFD3A42A41F}"/>
              </a:ext>
            </a:extLst>
          </p:cNvPr>
          <p:cNvGrpSpPr/>
          <p:nvPr/>
        </p:nvGrpSpPr>
        <p:grpSpPr>
          <a:xfrm>
            <a:off x="3857594" y="1543193"/>
            <a:ext cx="6344644" cy="4364447"/>
            <a:chOff x="514350" y="1681450"/>
            <a:chExt cx="5345113" cy="3771613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63635C54-7C81-42C7-86F2-5F91453790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923611"/>
                </p:ext>
              </p:extLst>
            </p:nvPr>
          </p:nvGraphicFramePr>
          <p:xfrm>
            <a:off x="514350" y="1958975"/>
            <a:ext cx="5345113" cy="3494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Prism 8" r:id="rId4" imgW="4347918" imgH="2841132" progId="Prism8.Document">
                    <p:embed/>
                  </p:oleObj>
                </mc:Choice>
                <mc:Fallback>
                  <p:oleObj name="Prism 8" r:id="rId4" imgW="4347918" imgH="2841132" progId="Prism8.Document">
                    <p:embed/>
                    <p:pic>
                      <p:nvPicPr>
                        <p:cNvPr id="4" name="Oggetto 3">
                          <a:extLst>
                            <a:ext uri="{FF2B5EF4-FFF2-40B4-BE49-F238E27FC236}">
                              <a16:creationId xmlns:a16="http://schemas.microsoft.com/office/drawing/2014/main" id="{8B4728B2-FBAA-8713-D669-16D07EAA65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4350" y="1958975"/>
                          <a:ext cx="5345113" cy="3494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egnaposto contenuto 2">
              <a:extLst>
                <a:ext uri="{FF2B5EF4-FFF2-40B4-BE49-F238E27FC236}">
                  <a16:creationId xmlns:a16="http://schemas.microsoft.com/office/drawing/2014/main" id="{65F9EAAF-F32E-4AC5-8662-FD02006FD966}"/>
                </a:ext>
              </a:extLst>
            </p:cNvPr>
            <p:cNvSpPr txBox="1">
              <a:spLocks/>
            </p:cNvSpPr>
            <p:nvPr/>
          </p:nvSpPr>
          <p:spPr>
            <a:xfrm>
              <a:off x="1803432" y="1681450"/>
              <a:ext cx="2767584" cy="4512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it-IT" sz="2000" b="1" dirty="0" err="1"/>
                <a:t>Number</a:t>
              </a:r>
              <a:r>
                <a:rPr lang="it-IT" sz="2000" b="1" dirty="0"/>
                <a:t> of </a:t>
              </a:r>
              <a:r>
                <a:rPr lang="it-IT" sz="2000" b="1" dirty="0" err="1"/>
                <a:t>Entrances</a:t>
              </a:r>
              <a:endParaRPr lang="it-I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84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D7594-05D5-4BB5-B986-F6085E8D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6B4-F5C2-4886-8601-07F847C471E7}" type="slidenum">
              <a:rPr lang="it-IT" smtClean="0"/>
              <a:t>6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4BA24D-EBEA-4167-A888-640FC049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72" y="1612710"/>
            <a:ext cx="1915556" cy="161925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5303129-EC79-43D6-A754-AFEF941F9BA1}"/>
              </a:ext>
            </a:extLst>
          </p:cNvPr>
          <p:cNvSpPr txBox="1">
            <a:spLocks/>
          </p:cNvSpPr>
          <p:nvPr/>
        </p:nvSpPr>
        <p:spPr>
          <a:xfrm>
            <a:off x="897417" y="1322593"/>
            <a:ext cx="1411224" cy="451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/>
              <a:t>Y maze</a:t>
            </a:r>
            <a:endParaRPr lang="it-IT" b="1" u="sng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4E0B1F7-300A-45C7-8E8F-1B59C762C143}"/>
              </a:ext>
            </a:extLst>
          </p:cNvPr>
          <p:cNvGrpSpPr/>
          <p:nvPr/>
        </p:nvGrpSpPr>
        <p:grpSpPr>
          <a:xfrm>
            <a:off x="3356652" y="1244385"/>
            <a:ext cx="5813425" cy="3685909"/>
            <a:chOff x="6233100" y="1678026"/>
            <a:chExt cx="5813425" cy="3685909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845C9D41-CC62-44E3-B4ED-C9AD3D56D6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581548"/>
                </p:ext>
              </p:extLst>
            </p:nvPr>
          </p:nvGraphicFramePr>
          <p:xfrm>
            <a:off x="6233100" y="2144485"/>
            <a:ext cx="5813425" cy="321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Prism 8" r:id="rId4" imgW="5104203" imgH="2827450" progId="Prism8.Document">
                    <p:embed/>
                  </p:oleObj>
                </mc:Choice>
                <mc:Fallback>
                  <p:oleObj name="Prism 8" r:id="rId4" imgW="5104203" imgH="2827450" progId="Prism8.Document">
                    <p:embed/>
                    <p:pic>
                      <p:nvPicPr>
                        <p:cNvPr id="9" name="Oggetto 8">
                          <a:extLst>
                            <a:ext uri="{FF2B5EF4-FFF2-40B4-BE49-F238E27FC236}">
                              <a16:creationId xmlns:a16="http://schemas.microsoft.com/office/drawing/2014/main" id="{0DA587BD-594D-3226-B4B2-D515B2F4CA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33100" y="2144485"/>
                          <a:ext cx="5813425" cy="3219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egnaposto contenuto 2">
              <a:extLst>
                <a:ext uri="{FF2B5EF4-FFF2-40B4-BE49-F238E27FC236}">
                  <a16:creationId xmlns:a16="http://schemas.microsoft.com/office/drawing/2014/main" id="{21FD4567-10ED-4477-943D-66A403C0DA18}"/>
                </a:ext>
              </a:extLst>
            </p:cNvPr>
            <p:cNvSpPr txBox="1">
              <a:spLocks/>
            </p:cNvSpPr>
            <p:nvPr/>
          </p:nvSpPr>
          <p:spPr>
            <a:xfrm>
              <a:off x="7620986" y="1678026"/>
              <a:ext cx="3287806" cy="4512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it-IT" sz="2000" b="1" dirty="0" err="1"/>
                <a:t>Percentage</a:t>
              </a:r>
              <a:r>
                <a:rPr lang="it-IT" sz="2000" b="1" dirty="0"/>
                <a:t> of </a:t>
              </a:r>
              <a:r>
                <a:rPr lang="it-IT" sz="2000" b="1" dirty="0" err="1"/>
                <a:t>Alternance</a:t>
              </a:r>
              <a:endParaRPr lang="it-IT" sz="2000" b="1" dirty="0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015CCCE7-B98A-4D35-97F5-A6C6D9F1087A}"/>
              </a:ext>
            </a:extLst>
          </p:cNvPr>
          <p:cNvGrpSpPr/>
          <p:nvPr/>
        </p:nvGrpSpPr>
        <p:grpSpPr>
          <a:xfrm>
            <a:off x="7777183" y="4893461"/>
            <a:ext cx="1392894" cy="984450"/>
            <a:chOff x="9859518" y="975797"/>
            <a:chExt cx="1392894" cy="984450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09ADE56-79B1-4712-9F35-EB607CEF378F}"/>
                </a:ext>
              </a:extLst>
            </p:cNvPr>
            <p:cNvSpPr/>
            <p:nvPr/>
          </p:nvSpPr>
          <p:spPr>
            <a:xfrm>
              <a:off x="9859518" y="1627558"/>
              <a:ext cx="411480" cy="225864"/>
            </a:xfrm>
            <a:prstGeom prst="rect">
              <a:avLst/>
            </a:prstGeom>
            <a:solidFill>
              <a:srgbClr val="90BF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F5EFA3F-5DC5-428F-8FE4-FFFD9F730EFF}"/>
                </a:ext>
              </a:extLst>
            </p:cNvPr>
            <p:cNvSpPr/>
            <p:nvPr/>
          </p:nvSpPr>
          <p:spPr>
            <a:xfrm>
              <a:off x="9859518" y="1065779"/>
              <a:ext cx="411480" cy="225864"/>
            </a:xfrm>
            <a:prstGeom prst="rect">
              <a:avLst/>
            </a:prstGeom>
            <a:solidFill>
              <a:srgbClr val="A0A0A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F2C0F1-ECCC-407A-807B-F96BF3A2FE3F}"/>
                </a:ext>
              </a:extLst>
            </p:cNvPr>
            <p:cNvSpPr/>
            <p:nvPr/>
          </p:nvSpPr>
          <p:spPr>
            <a:xfrm>
              <a:off x="9859518" y="1348913"/>
              <a:ext cx="411480" cy="225864"/>
            </a:xfrm>
            <a:prstGeom prst="rect">
              <a:avLst/>
            </a:prstGeom>
            <a:solidFill>
              <a:srgbClr val="FFC0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FFD994C-0BE0-42E2-A359-944E7F933794}"/>
                </a:ext>
              </a:extLst>
            </p:cNvPr>
            <p:cNvSpPr txBox="1"/>
            <p:nvPr/>
          </p:nvSpPr>
          <p:spPr>
            <a:xfrm>
              <a:off x="10319080" y="975797"/>
              <a:ext cx="933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Control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8A7D38C-C187-4062-A908-A12E12FF61B2}"/>
                </a:ext>
              </a:extLst>
            </p:cNvPr>
            <p:cNvSpPr txBox="1"/>
            <p:nvPr/>
          </p:nvSpPr>
          <p:spPr>
            <a:xfrm>
              <a:off x="10352612" y="1284838"/>
              <a:ext cx="854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FLASH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CB6AF8B-345E-4F16-AB71-C60609FAC06B}"/>
                </a:ext>
              </a:extLst>
            </p:cNvPr>
            <p:cNvSpPr txBox="1"/>
            <p:nvPr/>
          </p:nvSpPr>
          <p:spPr>
            <a:xfrm>
              <a:off x="10378118" y="1590915"/>
              <a:ext cx="810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CONV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13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34C6FB-752A-4154-AC96-B0278BA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D55B6F-F5EE-473D-A45E-C6EC7C6D39B1}"/>
              </a:ext>
            </a:extLst>
          </p:cNvPr>
          <p:cNvSpPr txBox="1">
            <a:spLocks/>
          </p:cNvSpPr>
          <p:nvPr/>
        </p:nvSpPr>
        <p:spPr>
          <a:xfrm>
            <a:off x="1020825" y="1369261"/>
            <a:ext cx="941832" cy="451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/>
              <a:t>ORT</a:t>
            </a:r>
            <a:endParaRPr lang="it-IT" b="1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63B19C-231E-426A-8480-6B663AF7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8" y="1764786"/>
            <a:ext cx="1288142" cy="1288142"/>
          </a:xfrm>
          <a:prstGeom prst="rect">
            <a:avLst/>
          </a:prstGeom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CAE1ACA-B9A9-4E42-95FC-B81472922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77087"/>
              </p:ext>
            </p:extLst>
          </p:nvPr>
        </p:nvGraphicFramePr>
        <p:xfrm>
          <a:off x="3536340" y="1229477"/>
          <a:ext cx="6054725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Prism 8" r:id="rId4" imgW="4287056" imgH="3017915" progId="Prism8.Document">
                  <p:embed/>
                </p:oleObj>
              </mc:Choice>
              <mc:Fallback>
                <p:oleObj name="Prism 8" r:id="rId4" imgW="4287056" imgH="3017915" progId="Prism8.Document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ED43E9B-66BB-931D-1B81-1E8DB7740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6340" y="1229477"/>
                        <a:ext cx="6054725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31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929C2F-DFE4-48CB-92E9-C7FD7E69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17C18-E762-4B6C-AFE7-484459ED784B}"/>
              </a:ext>
            </a:extLst>
          </p:cNvPr>
          <p:cNvSpPr txBox="1">
            <a:spLocks/>
          </p:cNvSpPr>
          <p:nvPr/>
        </p:nvSpPr>
        <p:spPr>
          <a:xfrm>
            <a:off x="1020825" y="1369261"/>
            <a:ext cx="941832" cy="451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/>
              <a:t>ORT</a:t>
            </a:r>
            <a:endParaRPr lang="it-IT" b="1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7BC92E-467F-4BB9-9E9E-BD9CA0AC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8" y="1764786"/>
            <a:ext cx="1288142" cy="1288142"/>
          </a:xfrm>
          <a:prstGeom prst="rect">
            <a:avLst/>
          </a:prstGeom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2BE68B9-168F-4E2A-BE34-14683A727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28707"/>
              </p:ext>
            </p:extLst>
          </p:nvPr>
        </p:nvGraphicFramePr>
        <p:xfrm>
          <a:off x="3781182" y="1764786"/>
          <a:ext cx="59023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Prism 8" r:id="rId4" imgW="4248881" imgH="2806207" progId="Prism8.Document">
                  <p:embed/>
                </p:oleObj>
              </mc:Choice>
              <mc:Fallback>
                <p:oleObj name="Prism 8" r:id="rId4" imgW="4248881" imgH="2806207" progId="Prism8.Document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83D49D14-E0EA-FDB1-E4D6-F5F289565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1182" y="1764786"/>
                        <a:ext cx="5902325" cy="390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53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1552A5-06C7-484F-BAAF-D660EC6D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D2BC449-D61F-4B84-87D6-F8E41805C980}"/>
              </a:ext>
            </a:extLst>
          </p:cNvPr>
          <p:cNvSpPr txBox="1">
            <a:spLocks/>
          </p:cNvSpPr>
          <p:nvPr/>
        </p:nvSpPr>
        <p:spPr>
          <a:xfrm>
            <a:off x="1020825" y="1369261"/>
            <a:ext cx="941832" cy="451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/>
              <a:t>ORT</a:t>
            </a:r>
            <a:endParaRPr lang="it-IT" b="1" u="sng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E851F4-5571-431D-B586-E2AEEF8B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8" y="1764786"/>
            <a:ext cx="1288142" cy="1288142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D261444-C1D1-4167-882A-041576E9E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06259"/>
              </p:ext>
            </p:extLst>
          </p:nvPr>
        </p:nvGraphicFramePr>
        <p:xfrm>
          <a:off x="2933700" y="1462088"/>
          <a:ext cx="6324600" cy="408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rism 8" r:id="rId4" imgW="4351160" imgH="2809088" progId="Prism8.Document">
                  <p:embed/>
                </p:oleObj>
              </mc:Choice>
              <mc:Fallback>
                <p:oleObj name="Prism 8" r:id="rId4" imgW="4351160" imgH="2809088" progId="Prism8.Document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78DCDA7B-6C31-44E4-A857-00DD3408F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3700" y="1462088"/>
                        <a:ext cx="6324600" cy="408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36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193</Paragraphs>
  <Slides>21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Helvetica</vt:lpstr>
      <vt:lpstr>Montserrat</vt:lpstr>
      <vt:lpstr>Montserrat Bold</vt:lpstr>
      <vt:lpstr>Montserrat Regular</vt:lpstr>
      <vt:lpstr>Tema di Office</vt:lpstr>
      <vt:lpstr>Prism 8</vt:lpstr>
      <vt:lpstr>GraphPad Prism 8 Project</vt:lpstr>
      <vt:lpstr>Saving neurons: THE sparing effects of Flash radiotherapy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ESEMPIO DI SLIDE CON IMMAGINE</dc:title>
  <dc:creator>Alessandra Maiarelli</dc:creator>
  <cp:lastModifiedBy>Gabriele Sansevero</cp:lastModifiedBy>
  <cp:revision>27</cp:revision>
  <dcterms:created xsi:type="dcterms:W3CDTF">2024-09-06T16:42:42Z</dcterms:created>
  <dcterms:modified xsi:type="dcterms:W3CDTF">2024-12-11T14:47:21Z</dcterms:modified>
</cp:coreProperties>
</file>