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87" r:id="rId7"/>
    <p:sldId id="289" r:id="rId8"/>
    <p:sldId id="263" r:id="rId9"/>
    <p:sldId id="268" r:id="rId10"/>
    <p:sldId id="264" r:id="rId11"/>
    <p:sldId id="286" r:id="rId12"/>
    <p:sldId id="270" r:id="rId13"/>
    <p:sldId id="267" r:id="rId14"/>
    <p:sldId id="285" r:id="rId15"/>
    <p:sldId id="29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60" autoAdjust="0"/>
  </p:normalViewPr>
  <p:slideViewPr>
    <p:cSldViewPr snapToGrid="0">
      <p:cViewPr>
        <p:scale>
          <a:sx n="113" d="100"/>
          <a:sy n="113" d="100"/>
        </p:scale>
        <p:origin x="5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11/12/24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6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emf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70" y="1638848"/>
            <a:ext cx="4633645" cy="1234569"/>
          </a:xfrm>
        </p:spPr>
        <p:txBody>
          <a:bodyPr>
            <a:noAutofit/>
          </a:bodyPr>
          <a:lstStyle/>
          <a:p>
            <a:pPr defTabSz="914400" eaLnBrk="1" hangingPunct="1"/>
            <a:r>
              <a:rPr lang="it-IT" sz="2800" i="1" dirty="0">
                <a:latin typeface="+mn-lt"/>
              </a:rPr>
              <a:t>T</a:t>
            </a:r>
            <a:r>
              <a:rPr lang="it-IT" sz="2800" b="1" i="1" dirty="0">
                <a:latin typeface="+mn-lt"/>
              </a:rPr>
              <a:t>HE - </a:t>
            </a:r>
            <a:r>
              <a:rPr lang="it-IT" sz="2800" b="1" i="1" dirty="0" err="1">
                <a:latin typeface="+mn-lt"/>
              </a:rPr>
              <a:t>Tuscany</a:t>
            </a:r>
            <a:r>
              <a:rPr lang="it-IT" sz="2800" b="1" i="1" dirty="0">
                <a:latin typeface="+mn-lt"/>
              </a:rPr>
              <a:t> Health </a:t>
            </a:r>
            <a:r>
              <a:rPr lang="it-IT" sz="2800" b="1" i="1" dirty="0" err="1">
                <a:latin typeface="+mn-lt"/>
              </a:rPr>
              <a:t>Ecosystem-Spoke</a:t>
            </a:r>
            <a:r>
              <a:rPr lang="it-IT" sz="2800" b="1" i="1" dirty="0">
                <a:latin typeface="+mn-lt"/>
              </a:rPr>
              <a:t> 1-WP 8</a:t>
            </a:r>
            <a:br>
              <a:rPr lang="it-IT" sz="2800" b="1" i="1" dirty="0">
                <a:latin typeface="+mn-lt"/>
              </a:rPr>
            </a:br>
            <a:endParaRPr lang="it-IT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6670" y="6497209"/>
            <a:ext cx="3795444" cy="482600"/>
          </a:xfrm>
        </p:spPr>
        <p:txBody>
          <a:bodyPr/>
          <a:lstStyle/>
          <a:p>
            <a:r>
              <a:rPr lang="it-IT" dirty="0"/>
              <a:t>Pisa 12 Dicembre 2024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039C002-5EB4-3A31-B291-33F815C0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717" y="1638848"/>
            <a:ext cx="4605375" cy="465468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D4820B-6A76-683D-D995-6DA88F0B516C}"/>
              </a:ext>
            </a:extLst>
          </p:cNvPr>
          <p:cNvSpPr txBox="1"/>
          <p:nvPr/>
        </p:nvSpPr>
        <p:spPr>
          <a:xfrm>
            <a:off x="246670" y="2782669"/>
            <a:ext cx="3899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From </a:t>
            </a:r>
            <a:r>
              <a:rPr lang="it-IT" b="1" dirty="0" err="1"/>
              <a:t>applied</a:t>
            </a:r>
            <a:r>
              <a:rPr lang="it-IT" b="1" dirty="0"/>
              <a:t> </a:t>
            </a:r>
            <a:r>
              <a:rPr lang="it-IT" b="1" dirty="0" err="1"/>
              <a:t>research</a:t>
            </a:r>
            <a:r>
              <a:rPr lang="it-IT" b="1" dirty="0"/>
              <a:t> to </a:t>
            </a:r>
            <a:r>
              <a:rPr lang="it-IT" b="1" dirty="0" err="1"/>
              <a:t>patients</a:t>
            </a:r>
            <a:r>
              <a:rPr lang="it-IT" b="1" dirty="0"/>
              <a:t>, </a:t>
            </a:r>
          </a:p>
          <a:p>
            <a:pPr algn="ctr"/>
            <a:r>
              <a:rPr lang="it-IT" b="1" dirty="0"/>
              <a:t>«one more chance»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F7C822-C000-09B1-0234-F15E32222C7C}"/>
              </a:ext>
            </a:extLst>
          </p:cNvPr>
          <p:cNvSpPr txBox="1"/>
          <p:nvPr/>
        </p:nvSpPr>
        <p:spPr>
          <a:xfrm>
            <a:off x="246670" y="3578109"/>
            <a:ext cx="1799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Michela Poli</a:t>
            </a:r>
          </a:p>
          <a:p>
            <a:r>
              <a:rPr lang="it-IT" dirty="0"/>
              <a:t>Letizia Guiducci</a:t>
            </a:r>
          </a:p>
          <a:p>
            <a:r>
              <a:rPr lang="it-IT" dirty="0"/>
              <a:t>Duccio Volterrani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2008AE-45F1-D211-97A0-099FB116885A}"/>
              </a:ext>
            </a:extLst>
          </p:cNvPr>
          <p:cNvSpPr txBox="1"/>
          <p:nvPr/>
        </p:nvSpPr>
        <p:spPr>
          <a:xfrm>
            <a:off x="127619" y="1580328"/>
            <a:ext cx="11936761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l" fontAlgn="t"/>
            <a:r>
              <a:rPr lang="it-IT" sz="2000" u="none" strike="noStrike" dirty="0">
                <a:effectLst/>
              </a:rPr>
              <a:t>Supply of </a:t>
            </a:r>
            <a:r>
              <a:rPr lang="it-IT" sz="2000" u="none" strike="noStrike" dirty="0" err="1">
                <a:effectLst/>
              </a:rPr>
              <a:t>novel</a:t>
            </a:r>
            <a:r>
              <a:rPr lang="it-IT" sz="2000" u="none" strike="noStrike" dirty="0">
                <a:effectLst/>
              </a:rPr>
              <a:t> </a:t>
            </a:r>
            <a:r>
              <a:rPr lang="it-IT" sz="2000" u="none" strike="noStrike" dirty="0" err="1">
                <a:effectLst/>
              </a:rPr>
              <a:t>radiopharmaceuticals</a:t>
            </a:r>
            <a:r>
              <a:rPr lang="it-IT" sz="2000" u="none" strike="noStrike" dirty="0">
                <a:effectLst/>
              </a:rPr>
              <a:t> </a:t>
            </a:r>
            <a:r>
              <a:rPr lang="it-IT" sz="2000" u="none" strike="noStrike" dirty="0" err="1">
                <a:effectLst/>
              </a:rPr>
              <a:t>produced</a:t>
            </a:r>
            <a:r>
              <a:rPr lang="it-IT" sz="2000" u="none" strike="noStrike" dirty="0">
                <a:effectLst/>
              </a:rPr>
              <a:t> </a:t>
            </a:r>
            <a:r>
              <a:rPr lang="it-IT" sz="2000" u="none" strike="noStrike" dirty="0" err="1">
                <a:effectLst/>
              </a:rPr>
              <a:t>according</a:t>
            </a:r>
            <a:r>
              <a:rPr lang="it-IT" sz="2000" u="none" strike="noStrike" dirty="0">
                <a:effectLst/>
              </a:rPr>
              <a:t> </a:t>
            </a:r>
            <a:r>
              <a:rPr lang="it-IT" sz="2000" u="none" strike="noStrike" dirty="0" err="1">
                <a:effectLst/>
              </a:rPr>
              <a:t>GMPs</a:t>
            </a:r>
            <a:r>
              <a:rPr lang="it-IT" sz="2000" u="none" strike="noStrike" dirty="0">
                <a:effectLst/>
              </a:rPr>
              <a:t> rules, to be </a:t>
            </a:r>
            <a:r>
              <a:rPr lang="it-IT" sz="2000" u="none" strike="noStrike" dirty="0" err="1">
                <a:effectLst/>
              </a:rPr>
              <a:t>used</a:t>
            </a:r>
            <a:r>
              <a:rPr lang="it-IT" sz="2000" u="none" strike="noStrike" dirty="0">
                <a:effectLst/>
              </a:rPr>
              <a:t> for </a:t>
            </a:r>
            <a:r>
              <a:rPr lang="it-IT" sz="2000" u="none" strike="noStrike" dirty="0" err="1">
                <a:effectLst/>
              </a:rPr>
              <a:t>preclinical</a:t>
            </a:r>
            <a:r>
              <a:rPr lang="it-IT" sz="2000" u="none" strike="noStrike" dirty="0">
                <a:effectLst/>
              </a:rPr>
              <a:t> and clinical studies. </a:t>
            </a:r>
            <a:r>
              <a:rPr lang="it-IT" sz="2000" u="none" strike="noStrike" dirty="0" err="1">
                <a:effectLst/>
              </a:rPr>
              <a:t>Preparation</a:t>
            </a:r>
            <a:r>
              <a:rPr lang="it-IT" sz="2000" u="none" strike="noStrike" dirty="0">
                <a:effectLst/>
              </a:rPr>
              <a:t> of 18F-labeled FAP (</a:t>
            </a:r>
            <a:r>
              <a:rPr lang="it-IT" sz="2000" u="none" strike="noStrike" dirty="0" err="1">
                <a:effectLst/>
              </a:rPr>
              <a:t>Fibroblast</a:t>
            </a:r>
            <a:r>
              <a:rPr lang="it-IT" sz="2000" u="none" strike="noStrike" dirty="0">
                <a:effectLst/>
              </a:rPr>
              <a:t> Activation </a:t>
            </a:r>
            <a:r>
              <a:rPr lang="it-IT" sz="2000" u="none" strike="noStrike" dirty="0" err="1">
                <a:effectLst/>
              </a:rPr>
              <a:t>Protein</a:t>
            </a:r>
            <a:r>
              <a:rPr lang="it-IT" sz="2000" u="none" strike="noStrike" dirty="0">
                <a:effectLst/>
              </a:rPr>
              <a:t>) derivative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E47CD3-2D44-9BD7-12D3-F06BF0386E0B}"/>
              </a:ext>
            </a:extLst>
          </p:cNvPr>
          <p:cNvSpPr txBox="1"/>
          <p:nvPr/>
        </p:nvSpPr>
        <p:spPr>
          <a:xfrm>
            <a:off x="127619" y="2479732"/>
            <a:ext cx="771534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l" fontAlgn="t"/>
            <a:r>
              <a:rPr lang="it-IT" sz="1800" u="none" strike="noStrike" dirty="0">
                <a:effectLst/>
              </a:rPr>
              <a:t>D 1.8.8 (M20): Report on </a:t>
            </a:r>
            <a:r>
              <a:rPr lang="it-IT" sz="1800" u="none" strike="noStrike" dirty="0" err="1">
                <a:effectLst/>
              </a:rPr>
              <a:t>feasibility</a:t>
            </a:r>
            <a:r>
              <a:rPr lang="it-IT" sz="1800" u="none" strike="noStrike" dirty="0">
                <a:effectLst/>
              </a:rPr>
              <a:t> study for </a:t>
            </a:r>
            <a:r>
              <a:rPr lang="it-IT" sz="1800" u="none" strike="noStrike" dirty="0" err="1">
                <a:effectLst/>
              </a:rPr>
              <a:t>synthesis</a:t>
            </a:r>
            <a:r>
              <a:rPr lang="it-IT" sz="1800" u="none" strike="noStrike" dirty="0">
                <a:effectLst/>
              </a:rPr>
              <a:t> of 18F-labeled FAP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C700D6-6F51-CC10-08BF-D3D1CF5484C1}"/>
              </a:ext>
            </a:extLst>
          </p:cNvPr>
          <p:cNvSpPr txBox="1"/>
          <p:nvPr/>
        </p:nvSpPr>
        <p:spPr>
          <a:xfrm>
            <a:off x="127618" y="3329899"/>
            <a:ext cx="771534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l" fontAlgn="t"/>
            <a:r>
              <a:rPr lang="it-IT" sz="1800" u="none" strike="noStrike" dirty="0">
                <a:effectLst/>
              </a:rPr>
              <a:t>D 1.8.9 (M24): 18F-labeled FAP </a:t>
            </a:r>
            <a:r>
              <a:rPr lang="it-IT" sz="1800" u="none" strike="noStrike" dirty="0" err="1">
                <a:effectLst/>
              </a:rPr>
              <a:t>Process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validation</a:t>
            </a:r>
            <a:r>
              <a:rPr lang="it-IT" sz="1800" u="none" strike="noStrike" dirty="0">
                <a:effectLst/>
              </a:rPr>
              <a:t> and </a:t>
            </a:r>
            <a:r>
              <a:rPr lang="it-IT" sz="1800" u="none" strike="noStrike" dirty="0" err="1">
                <a:effectLst/>
              </a:rPr>
              <a:t>final</a:t>
            </a:r>
            <a:r>
              <a:rPr lang="it-IT" sz="1800" u="none" strike="noStrike" dirty="0">
                <a:effectLst/>
              </a:rPr>
              <a:t> release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2B745-3966-5726-A117-B2167292E6DB}"/>
              </a:ext>
            </a:extLst>
          </p:cNvPr>
          <p:cNvSpPr txBox="1"/>
          <p:nvPr/>
        </p:nvSpPr>
        <p:spPr>
          <a:xfrm>
            <a:off x="127618" y="4167059"/>
            <a:ext cx="771534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</a:rPr>
              <a:t>D 1.8.10 (M36): </a:t>
            </a:r>
            <a:r>
              <a:rPr lang="it-IT" sz="1800" u="none" strike="noStrike" dirty="0" err="1">
                <a:effectLst/>
              </a:rPr>
              <a:t>Patient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enrollment</a:t>
            </a:r>
            <a:r>
              <a:rPr lang="it-IT" sz="1800" u="none" strike="noStrike" dirty="0">
                <a:effectLst/>
              </a:rPr>
              <a:t> and clinical study</a:t>
            </a:r>
            <a:endParaRPr lang="it-IT" dirty="0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BD29EA55-3741-0970-EE24-3CFEDCB9A36A}"/>
              </a:ext>
            </a:extLst>
          </p:cNvPr>
          <p:cNvSpPr/>
          <p:nvPr/>
        </p:nvSpPr>
        <p:spPr>
          <a:xfrm rot="5400000">
            <a:off x="3904423" y="3840603"/>
            <a:ext cx="274867" cy="210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88ADE1F-42DB-E694-EFB5-C33591FE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165877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3</a:t>
            </a:r>
            <a:endParaRPr lang="it-IT" dirty="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DF6088E-38F2-EE8A-457A-9E08AD5920CF}"/>
              </a:ext>
            </a:extLst>
          </p:cNvPr>
          <p:cNvGrpSpPr/>
          <p:nvPr/>
        </p:nvGrpSpPr>
        <p:grpSpPr>
          <a:xfrm>
            <a:off x="9106936" y="5603414"/>
            <a:ext cx="2413738" cy="435626"/>
            <a:chOff x="5344797" y="2621500"/>
            <a:chExt cx="2353679" cy="50194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A1DAF2D-CBF5-5BD6-3D8A-7E3C5523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124" y="2647879"/>
              <a:ext cx="835844" cy="43000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3629E6B-F5D2-E873-2A2A-F43340891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4797" y="2621500"/>
              <a:ext cx="1027327" cy="474896"/>
            </a:xfrm>
            <a:prstGeom prst="rect">
              <a:avLst/>
            </a:prstGeom>
          </p:spPr>
        </p:pic>
        <p:pic>
          <p:nvPicPr>
            <p:cNvPr id="19" name="Immagine 18" descr="Immagine che contiene Carattere, Elementi grafici, logo, schermata&#10;&#10;Descrizione generata automaticamente">
              <a:extLst>
                <a:ext uri="{FF2B5EF4-FFF2-40B4-BE49-F238E27FC236}">
                  <a16:creationId xmlns:a16="http://schemas.microsoft.com/office/drawing/2014/main" id="{BDAE9337-A4D6-93D3-A949-203EC1FD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26" y="2648553"/>
              <a:ext cx="598050" cy="474896"/>
            </a:xfrm>
            <a:prstGeom prst="rect">
              <a:avLst/>
            </a:prstGeom>
            <a:noFill/>
          </p:spPr>
        </p:pic>
      </p:grp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6D897809-150C-B516-3A58-587E7295EA68}"/>
              </a:ext>
            </a:extLst>
          </p:cNvPr>
          <p:cNvSpPr/>
          <p:nvPr/>
        </p:nvSpPr>
        <p:spPr>
          <a:xfrm rot="5400000">
            <a:off x="3873808" y="3030003"/>
            <a:ext cx="274867" cy="210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78AE03BA-DAEC-6503-D0AD-D097D8EBF57D}"/>
              </a:ext>
            </a:extLst>
          </p:cNvPr>
          <p:cNvSpPr/>
          <p:nvPr/>
        </p:nvSpPr>
        <p:spPr>
          <a:xfrm rot="5400000">
            <a:off x="3891691" y="4634810"/>
            <a:ext cx="299130" cy="2701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EE63A3E9-8091-D300-02CA-61FF988D914D}"/>
              </a:ext>
            </a:extLst>
          </p:cNvPr>
          <p:cNvSpPr/>
          <p:nvPr/>
        </p:nvSpPr>
        <p:spPr>
          <a:xfrm>
            <a:off x="8065666" y="2597589"/>
            <a:ext cx="274867" cy="210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4DD85B-2E32-ADE6-B831-7ED07093F1F9}"/>
              </a:ext>
            </a:extLst>
          </p:cNvPr>
          <p:cNvSpPr txBox="1"/>
          <p:nvPr/>
        </p:nvSpPr>
        <p:spPr>
          <a:xfrm>
            <a:off x="8563232" y="2517999"/>
            <a:ext cx="3501147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t"/>
            <a:r>
              <a:rPr lang="it-IT" sz="1800" u="none" strike="noStrike" dirty="0" err="1">
                <a:effectLst/>
              </a:rPr>
              <a:t>Completed</a:t>
            </a:r>
            <a:endParaRPr lang="it-IT" sz="1800" u="none" strike="noStrike" dirty="0"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92BEFE-76D3-91A7-628B-4A35903DF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324" y="2987644"/>
            <a:ext cx="1688962" cy="21909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AF5742-E3F5-EAB9-09C1-073ACC400CE6}"/>
              </a:ext>
            </a:extLst>
          </p:cNvPr>
          <p:cNvSpPr txBox="1"/>
          <p:nvPr/>
        </p:nvSpPr>
        <p:spPr>
          <a:xfrm>
            <a:off x="33956" y="4957083"/>
            <a:ext cx="803171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kern="0" dirty="0">
                <a:effectLst/>
                <a:latin typeface="Montserrat" pitchFamily="2" charset="77"/>
              </a:rPr>
              <a:t>Prospective Evaluation of [18F]FAPI PET in Intermediate Hepatocellular Carcinoma (HCC): DETECT Study.</a:t>
            </a:r>
            <a:endParaRPr lang="it-IT" sz="1800" kern="0" dirty="0">
              <a:effectLst/>
              <a:latin typeface="Montserrat" pitchFamily="2" charset="7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5CBB54-CDC4-2FC0-C772-7D45F9F0ECB5}"/>
              </a:ext>
            </a:extLst>
          </p:cNvPr>
          <p:cNvSpPr txBox="1"/>
          <p:nvPr/>
        </p:nvSpPr>
        <p:spPr>
          <a:xfrm>
            <a:off x="47927" y="5603414"/>
            <a:ext cx="7926627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sz="1800" kern="0" dirty="0">
                <a:effectLst/>
                <a:latin typeface="Montserrat" pitchFamily="2" charset="77"/>
              </a:rPr>
              <a:t>Targeting the Tumour Microenvironment in Gliomas: A Novel FAPI-PET Approach for Predictive Imaging Biomarkers </a:t>
            </a:r>
            <a:r>
              <a:rPr lang="it-IT" dirty="0">
                <a:latin typeface="Montserrat" pitchFamily="2" charset="77"/>
              </a:rPr>
              <a:t>TARG Study.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29A04262-688C-FF89-1886-0267D1DEF3DC}"/>
              </a:ext>
            </a:extLst>
          </p:cNvPr>
          <p:cNvSpPr/>
          <p:nvPr/>
        </p:nvSpPr>
        <p:spPr>
          <a:xfrm>
            <a:off x="8218066" y="3466684"/>
            <a:ext cx="274867" cy="210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A0BD505F-369F-A1D2-5070-E6144F78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947" y="4280929"/>
            <a:ext cx="1151066" cy="11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6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374A2F-4C6D-46CE-966D-FAE5C057F4BE}"/>
              </a:ext>
            </a:extLst>
          </p:cNvPr>
          <p:cNvSpPr txBox="1"/>
          <p:nvPr/>
        </p:nvSpPr>
        <p:spPr>
          <a:xfrm>
            <a:off x="8679891" y="3626926"/>
            <a:ext cx="161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Duccio Volterrani</a:t>
            </a:r>
          </a:p>
          <a:p>
            <a:r>
              <a:rPr lang="it-IT" sz="1600" dirty="0" err="1"/>
              <a:t>Gayane</a:t>
            </a:r>
            <a:r>
              <a:rPr lang="it-IT" sz="1600" dirty="0"/>
              <a:t> </a:t>
            </a:r>
          </a:p>
          <a:p>
            <a:r>
              <a:rPr lang="it-IT" sz="1600" dirty="0" err="1"/>
              <a:t>Aghakhanyan</a:t>
            </a: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868E2F-912D-2EEC-A05E-15D3C43D9B4E}"/>
              </a:ext>
            </a:extLst>
          </p:cNvPr>
          <p:cNvSpPr txBox="1"/>
          <p:nvPr/>
        </p:nvSpPr>
        <p:spPr>
          <a:xfrm>
            <a:off x="1500035" y="3650753"/>
            <a:ext cx="1715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Alessandro Zega</a:t>
            </a:r>
          </a:p>
          <a:p>
            <a:r>
              <a:rPr lang="it-IT" sz="1600" dirty="0"/>
              <a:t>Francesco Martelli</a:t>
            </a:r>
          </a:p>
          <a:p>
            <a:r>
              <a:rPr lang="it-IT" sz="1600" dirty="0"/>
              <a:t>Salvatore Limpido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09E31F-A094-AD6D-930C-B952114EEF24}"/>
              </a:ext>
            </a:extLst>
          </p:cNvPr>
          <p:cNvSpPr txBox="1"/>
          <p:nvPr/>
        </p:nvSpPr>
        <p:spPr>
          <a:xfrm>
            <a:off x="5143280" y="3656357"/>
            <a:ext cx="169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Silvia Pardini</a:t>
            </a:r>
          </a:p>
          <a:p>
            <a:r>
              <a:rPr lang="it-IT" sz="1600" dirty="0"/>
              <a:t>Mauro </a:t>
            </a:r>
            <a:r>
              <a:rPr lang="it-IT" sz="1600" dirty="0" err="1"/>
              <a:t>Quaglierini</a:t>
            </a:r>
            <a:endParaRPr lang="it-IT" sz="1600" dirty="0"/>
          </a:p>
          <a:p>
            <a:r>
              <a:rPr lang="it-IT" sz="1600" dirty="0"/>
              <a:t>Michela Poli</a:t>
            </a:r>
          </a:p>
        </p:txBody>
      </p:sp>
      <p:pic>
        <p:nvPicPr>
          <p:cNvPr id="7" name="Picture 1" descr="page8image2263442624">
            <a:extLst>
              <a:ext uri="{FF2B5EF4-FFF2-40B4-BE49-F238E27FC236}">
                <a16:creationId xmlns:a16="http://schemas.microsoft.com/office/drawing/2014/main" id="{53FD23FE-6776-B844-5CDB-CA26FDF19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19" y="2168383"/>
            <a:ext cx="1137833" cy="675114"/>
          </a:xfr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9713C9-C5EE-58D3-5E98-0EF14DB058A4}"/>
              </a:ext>
            </a:extLst>
          </p:cNvPr>
          <p:cNvSpPr txBox="1"/>
          <p:nvPr/>
        </p:nvSpPr>
        <p:spPr>
          <a:xfrm>
            <a:off x="16014" y="2981998"/>
            <a:ext cx="149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Daniele Panetta</a:t>
            </a:r>
          </a:p>
          <a:p>
            <a:r>
              <a:rPr lang="it-IT" sz="1600" dirty="0"/>
              <a:t>Mauro </a:t>
            </a:r>
            <a:r>
              <a:rPr lang="it-IT" sz="1600" dirty="0" err="1"/>
              <a:t>Telleschi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AC9B07-389D-63BB-C06C-B22BFE56E984}"/>
              </a:ext>
            </a:extLst>
          </p:cNvPr>
          <p:cNvSpPr txBox="1"/>
          <p:nvPr/>
        </p:nvSpPr>
        <p:spPr>
          <a:xfrm>
            <a:off x="186492" y="1688610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Cyclotron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06DC5A-3CEC-DDAD-DC03-A3EA6789F7CC}"/>
              </a:ext>
            </a:extLst>
          </p:cNvPr>
          <p:cNvSpPr txBox="1"/>
          <p:nvPr/>
        </p:nvSpPr>
        <p:spPr>
          <a:xfrm>
            <a:off x="3327018" y="3656357"/>
            <a:ext cx="148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Mauro </a:t>
            </a:r>
            <a:r>
              <a:rPr lang="it-IT" sz="1600" dirty="0" err="1"/>
              <a:t>Telleschi</a:t>
            </a:r>
            <a:endParaRPr lang="it-IT" sz="1600" dirty="0"/>
          </a:p>
          <a:p>
            <a:r>
              <a:rPr lang="it-IT" sz="1600" dirty="0"/>
              <a:t>Alessia Danti</a:t>
            </a:r>
          </a:p>
          <a:p>
            <a:r>
              <a:rPr lang="it-IT" sz="1600" dirty="0"/>
              <a:t>Marco </a:t>
            </a:r>
            <a:r>
              <a:rPr lang="it-IT" sz="1600" dirty="0" err="1"/>
              <a:t>Dicanio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AFA1643-D55B-E861-DF30-2A3F050B2BE8}"/>
              </a:ext>
            </a:extLst>
          </p:cNvPr>
          <p:cNvSpPr txBox="1"/>
          <p:nvPr/>
        </p:nvSpPr>
        <p:spPr>
          <a:xfrm>
            <a:off x="1751860" y="1697667"/>
            <a:ext cx="1211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Production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7638765-8759-262C-48E4-DC3BDD902097}"/>
              </a:ext>
            </a:extLst>
          </p:cNvPr>
          <p:cNvSpPr txBox="1"/>
          <p:nvPr/>
        </p:nvSpPr>
        <p:spPr>
          <a:xfrm>
            <a:off x="3623404" y="1698649"/>
            <a:ext cx="701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QC</a:t>
            </a:r>
          </a:p>
        </p:txBody>
      </p:sp>
      <p:pic>
        <p:nvPicPr>
          <p:cNvPr id="18" name="Immagine 6">
            <a:extLst>
              <a:ext uri="{FF2B5EF4-FFF2-40B4-BE49-F238E27FC236}">
                <a16:creationId xmlns:a16="http://schemas.microsoft.com/office/drawing/2014/main" id="{9FF5918E-F195-6916-4764-30A3731A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38" y="2126416"/>
            <a:ext cx="806201" cy="12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E4626F2-9475-A824-F97C-062DC5C4EFC6}"/>
              </a:ext>
            </a:extLst>
          </p:cNvPr>
          <p:cNvSpPr txBox="1"/>
          <p:nvPr/>
        </p:nvSpPr>
        <p:spPr>
          <a:xfrm>
            <a:off x="5411387" y="1687451"/>
            <a:ext cx="579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QA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D996256-8F3A-F428-3EE4-5A4B5D5A9FA4}"/>
              </a:ext>
            </a:extLst>
          </p:cNvPr>
          <p:cNvSpPr txBox="1"/>
          <p:nvPr/>
        </p:nvSpPr>
        <p:spPr>
          <a:xfrm>
            <a:off x="8787941" y="1711006"/>
            <a:ext cx="98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Clinicals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4CB3A04-634B-A29C-79FB-CCF43AD35FFA}"/>
              </a:ext>
            </a:extLst>
          </p:cNvPr>
          <p:cNvSpPr txBox="1"/>
          <p:nvPr/>
        </p:nvSpPr>
        <p:spPr>
          <a:xfrm>
            <a:off x="7219433" y="1687451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QP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96F783-9E55-3152-8CB0-11CCCB680C42}"/>
              </a:ext>
            </a:extLst>
          </p:cNvPr>
          <p:cNvSpPr txBox="1"/>
          <p:nvPr/>
        </p:nvSpPr>
        <p:spPr>
          <a:xfrm>
            <a:off x="10492747" y="1700790"/>
            <a:ext cx="12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Industry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B446D4-E70A-B646-B3E5-1ACE2300B571}"/>
              </a:ext>
            </a:extLst>
          </p:cNvPr>
          <p:cNvSpPr txBox="1"/>
          <p:nvPr/>
        </p:nvSpPr>
        <p:spPr>
          <a:xfrm>
            <a:off x="7020269" y="3622998"/>
            <a:ext cx="1478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Letizia Guiducci</a:t>
            </a:r>
          </a:p>
          <a:p>
            <a:r>
              <a:rPr lang="it-IT" sz="1600" dirty="0"/>
              <a:t>Michela Poli</a:t>
            </a:r>
          </a:p>
          <a:p>
            <a:endParaRPr lang="it-IT" sz="1600" dirty="0"/>
          </a:p>
          <a:p>
            <a:r>
              <a:rPr lang="it-IT" sz="1600" dirty="0"/>
              <a:t>Antonio Fiore</a:t>
            </a:r>
          </a:p>
          <a:p>
            <a:endParaRPr lang="it-IT" sz="16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5034D03-06A6-872E-F718-2922809AC2BF}"/>
              </a:ext>
            </a:extLst>
          </p:cNvPr>
          <p:cNvSpPr txBox="1"/>
          <p:nvPr/>
        </p:nvSpPr>
        <p:spPr>
          <a:xfrm>
            <a:off x="10492747" y="3638386"/>
            <a:ext cx="1672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Paolo Colombo</a:t>
            </a:r>
          </a:p>
          <a:p>
            <a:r>
              <a:rPr lang="it-IT" sz="1600" dirty="0"/>
              <a:t>Anna Notaro</a:t>
            </a:r>
          </a:p>
          <a:p>
            <a:r>
              <a:rPr lang="it-IT" sz="1600" dirty="0"/>
              <a:t>Florian Hamon</a:t>
            </a:r>
          </a:p>
          <a:p>
            <a:r>
              <a:rPr lang="it-IT" sz="1600" dirty="0"/>
              <a:t>Andrea Marianelli</a:t>
            </a:r>
          </a:p>
          <a:p>
            <a:r>
              <a:rPr lang="it-IT" sz="1600" dirty="0"/>
              <a:t>Etc…</a:t>
            </a:r>
          </a:p>
        </p:txBody>
      </p:sp>
      <p:pic>
        <p:nvPicPr>
          <p:cNvPr id="27" name="Immagine 26" descr="LOGO QUALITY OK.psd">
            <a:extLst>
              <a:ext uri="{FF2B5EF4-FFF2-40B4-BE49-F238E27FC236}">
                <a16:creationId xmlns:a16="http://schemas.microsoft.com/office/drawing/2014/main" id="{DD903618-D661-10F6-6EFC-4DC57E68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36" y="2386396"/>
            <a:ext cx="907080" cy="825805"/>
          </a:xfrm>
          <a:prstGeom prst="rect">
            <a:avLst/>
          </a:prstGeom>
          <a:effectLst/>
        </p:spPr>
      </p:pic>
      <p:pic>
        <p:nvPicPr>
          <p:cNvPr id="28" name="Immagine 2">
            <a:extLst>
              <a:ext uri="{FF2B5EF4-FFF2-40B4-BE49-F238E27FC236}">
                <a16:creationId xmlns:a16="http://schemas.microsoft.com/office/drawing/2014/main" id="{C74A8FE4-E606-791D-D117-29C1AD4A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6" y="2227540"/>
            <a:ext cx="1671146" cy="8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37B73F20-A04D-F613-38B2-CE1675C79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056" y="2215699"/>
            <a:ext cx="1222634" cy="80264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27DE2235-E135-1688-E1B6-62F24FA18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7941" y="2283526"/>
            <a:ext cx="1096191" cy="1130447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64145D1A-40D7-0342-7D1C-B755C8CF2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2747" y="2283526"/>
            <a:ext cx="1291786" cy="9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35C50-3DA2-26C7-1413-E9EC58FE1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0C27AA-84E3-41AB-5F08-95D0B1C1364E}"/>
              </a:ext>
            </a:extLst>
          </p:cNvPr>
          <p:cNvSpPr txBox="1"/>
          <p:nvPr/>
        </p:nvSpPr>
        <p:spPr>
          <a:xfrm>
            <a:off x="0" y="1438478"/>
            <a:ext cx="12073180" cy="46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chemeClr val="tx1"/>
                </a:solidFill>
                <a:latin typeface="Montserrat" pitchFamily="2" charset="77"/>
              </a:rPr>
              <a:t>Our team is made up of people who are part of both CNR and Curium Pharma company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907278-F14B-F993-FAC4-59E0C8082178}"/>
              </a:ext>
            </a:extLst>
          </p:cNvPr>
          <p:cNvSpPr txBox="1">
            <a:spLocks/>
          </p:cNvSpPr>
          <p:nvPr/>
        </p:nvSpPr>
        <p:spPr>
          <a:xfrm>
            <a:off x="0" y="915229"/>
            <a:ext cx="11404907" cy="6416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pPr lvl="0">
              <a:spcBef>
                <a:spcPts val="0"/>
              </a:spcBef>
              <a:buSzPts val="2800"/>
            </a:pPr>
            <a:r>
              <a:rPr lang="en-GB" dirty="0">
                <a:solidFill>
                  <a:schemeClr val="tx1"/>
                </a:solidFill>
                <a:latin typeface="Montserrat" pitchFamily="2" charset="77"/>
              </a:rPr>
              <a:t>Our team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B0319C-E76B-7275-5758-F456F38C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9" y="1899502"/>
            <a:ext cx="10806151" cy="4252991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58C3AD0E-F7DC-D5A5-BAEF-8E930CEC5A32}"/>
              </a:ext>
            </a:extLst>
          </p:cNvPr>
          <p:cNvSpPr/>
          <p:nvPr/>
        </p:nvSpPr>
        <p:spPr>
          <a:xfrm>
            <a:off x="1986843" y="3271671"/>
            <a:ext cx="1196624" cy="11309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F465C7E-60E6-A2FA-27C1-67394ABD32B2}"/>
              </a:ext>
            </a:extLst>
          </p:cNvPr>
          <p:cNvSpPr/>
          <p:nvPr/>
        </p:nvSpPr>
        <p:spPr>
          <a:xfrm>
            <a:off x="1072444" y="5079998"/>
            <a:ext cx="1873956" cy="271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D171E6A-2F9E-A267-F6ED-34F11982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01" y="5511736"/>
            <a:ext cx="10515600" cy="4808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Grazie per l’attenzione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e Buone Feste!!!</a:t>
            </a:r>
          </a:p>
        </p:txBody>
      </p:sp>
    </p:spTree>
    <p:extLst>
      <p:ext uri="{BB962C8B-B14F-4D97-AF65-F5344CB8AC3E}">
        <p14:creationId xmlns:p14="http://schemas.microsoft.com/office/powerpoint/2010/main" val="3717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DADD9-8EE3-2644-000D-531D4C18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4" y="1323279"/>
            <a:ext cx="10515600" cy="587714"/>
          </a:xfrm>
        </p:spPr>
        <p:txBody>
          <a:bodyPr/>
          <a:lstStyle/>
          <a:p>
            <a:r>
              <a:rPr lang="it-IT" sz="2800" b="1" i="1" dirty="0">
                <a:latin typeface="+mn-lt"/>
              </a:rPr>
              <a:t>THE - </a:t>
            </a:r>
            <a:r>
              <a:rPr lang="it-IT" sz="2800" b="1" i="1" dirty="0" err="1">
                <a:latin typeface="+mn-lt"/>
              </a:rPr>
              <a:t>Tuscany</a:t>
            </a:r>
            <a:r>
              <a:rPr lang="it-IT" sz="2800" b="1" i="1" dirty="0">
                <a:latin typeface="+mn-lt"/>
              </a:rPr>
              <a:t> Health </a:t>
            </a:r>
            <a:r>
              <a:rPr lang="it-IT" sz="2800" b="1" i="1" dirty="0" err="1">
                <a:latin typeface="+mn-lt"/>
              </a:rPr>
              <a:t>Ecosystem-Spoke</a:t>
            </a:r>
            <a:r>
              <a:rPr lang="it-IT" sz="2800" b="1" i="1" dirty="0">
                <a:latin typeface="+mn-lt"/>
              </a:rPr>
              <a:t> 1-WP 8: activities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EE5E2-F809-4E76-C18A-224B4B40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4" y="1910993"/>
            <a:ext cx="11306432" cy="402316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400" b="1" dirty="0" err="1"/>
              <a:t>Synthesis</a:t>
            </a:r>
            <a:r>
              <a:rPr lang="it-IT" sz="3400" b="1" dirty="0"/>
              <a:t> and production of </a:t>
            </a:r>
            <a:r>
              <a:rPr lang="it-IT" sz="3400" b="1" dirty="0" err="1"/>
              <a:t>tumor-targeted</a:t>
            </a:r>
            <a:r>
              <a:rPr lang="it-IT" sz="3400" b="1" dirty="0"/>
              <a:t> </a:t>
            </a:r>
            <a:r>
              <a:rPr lang="it-IT" sz="3400" b="1" dirty="0" err="1"/>
              <a:t>radionuclides</a:t>
            </a:r>
            <a:r>
              <a:rPr lang="it-IT" sz="3400" b="1" dirty="0"/>
              <a:t>, </a:t>
            </a:r>
            <a:r>
              <a:rPr lang="it-IT" sz="3400" b="1" dirty="0" err="1"/>
              <a:t>radiotracers</a:t>
            </a:r>
            <a:r>
              <a:rPr lang="it-IT" sz="3400" b="1" dirty="0"/>
              <a:t> and </a:t>
            </a:r>
            <a:r>
              <a:rPr lang="it-IT" sz="3400" b="1" dirty="0" err="1"/>
              <a:t>radiopharmaceuticals</a:t>
            </a:r>
            <a:r>
              <a:rPr lang="it-IT" sz="3400" b="1" dirty="0"/>
              <a:t> for clinical use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Production of </a:t>
            </a:r>
            <a:r>
              <a:rPr lang="it-IT" dirty="0" err="1"/>
              <a:t>radiopharmaceuticals</a:t>
            </a:r>
            <a:r>
              <a:rPr lang="it-IT" dirty="0"/>
              <a:t> to be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err="1"/>
              <a:t>diagnosis</a:t>
            </a:r>
            <a:r>
              <a:rPr lang="it-IT" dirty="0"/>
              <a:t> and follow -up of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affected</a:t>
            </a:r>
            <a:r>
              <a:rPr lang="it-IT" dirty="0"/>
              <a:t> by glioblastoma in clinical trials </a:t>
            </a:r>
            <a:r>
              <a:rPr lang="it-IT" dirty="0" err="1"/>
              <a:t>carried</a:t>
            </a:r>
            <a:r>
              <a:rPr lang="it-IT" dirty="0"/>
              <a:t>-out in </a:t>
            </a:r>
            <a:r>
              <a:rPr lang="it-IT" dirty="0" err="1"/>
              <a:t>collaboration</a:t>
            </a:r>
            <a:r>
              <a:rPr lang="it-IT" dirty="0"/>
              <a:t> with the UNIPI </a:t>
            </a:r>
            <a:r>
              <a:rPr lang="it-IT" dirty="0" err="1"/>
              <a:t>Nuclear</a:t>
            </a:r>
            <a:r>
              <a:rPr lang="it-IT" dirty="0"/>
              <a:t> Medicine Department </a:t>
            </a:r>
            <a:r>
              <a:rPr lang="it-IT" dirty="0" err="1"/>
              <a:t>according</a:t>
            </a:r>
            <a:r>
              <a:rPr lang="it-IT" dirty="0"/>
              <a:t> to Good Manufacturing </a:t>
            </a:r>
            <a:r>
              <a:rPr lang="it-IT" dirty="0" err="1"/>
              <a:t>Practice</a:t>
            </a:r>
            <a:r>
              <a:rPr lang="it-IT" dirty="0"/>
              <a:t> (GMP) </a:t>
            </a:r>
            <a:r>
              <a:rPr lang="it-IT" dirty="0" err="1"/>
              <a:t>within</a:t>
            </a:r>
            <a:r>
              <a:rPr lang="it-IT" dirty="0"/>
              <a:t> the IFC-CNR Officina Farmaceutica</a:t>
            </a:r>
          </a:p>
          <a:p>
            <a:pPr>
              <a:lnSpc>
                <a:spcPct val="150000"/>
              </a:lnSpc>
            </a:pPr>
            <a:r>
              <a:rPr lang="it-IT" dirty="0"/>
              <a:t>18F-FDG and 18F-Choline </a:t>
            </a:r>
          </a:p>
          <a:p>
            <a:pPr>
              <a:lnSpc>
                <a:spcPct val="150000"/>
              </a:lnSpc>
            </a:pPr>
            <a:r>
              <a:rPr lang="it-IT" dirty="0"/>
              <a:t>18F-FET, 18F-FDOPA</a:t>
            </a:r>
          </a:p>
          <a:p>
            <a:pPr>
              <a:lnSpc>
                <a:spcPct val="150000"/>
              </a:lnSpc>
            </a:pPr>
            <a:r>
              <a:rPr lang="it-IT" dirty="0"/>
              <a:t>18F-FAPI74.</a:t>
            </a:r>
          </a:p>
        </p:txBody>
      </p:sp>
    </p:spTree>
    <p:extLst>
      <p:ext uri="{BB962C8B-B14F-4D97-AF65-F5344CB8AC3E}">
        <p14:creationId xmlns:p14="http://schemas.microsoft.com/office/powerpoint/2010/main" val="224461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5F083F1-C188-11B8-4EA3-0CDD3F7C9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52" y="1438369"/>
            <a:ext cx="1593731" cy="14496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FACFC1-0D33-EAD6-C633-D5CF63E7B60D}"/>
              </a:ext>
            </a:extLst>
          </p:cNvPr>
          <p:cNvSpPr txBox="1"/>
          <p:nvPr/>
        </p:nvSpPr>
        <p:spPr>
          <a:xfrm>
            <a:off x="124691" y="1206257"/>
            <a:ext cx="11933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dirty="0">
                <a:effectLst/>
                <a:latin typeface="Montserrat" pitchFamily="2" charset="77"/>
              </a:rPr>
              <a:t>FLUORODOPA </a:t>
            </a:r>
            <a:r>
              <a:rPr lang="en-GB" sz="2400" b="1" dirty="0">
                <a:latin typeface="Montserrat" pitchFamily="2" charset="77"/>
              </a:rPr>
              <a:t>90 MBq/mL solution for injection (Curium Italy MAH)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94BD5F-CA7E-CABE-A05C-5DD8D6F08357}"/>
              </a:ext>
            </a:extLst>
          </p:cNvPr>
          <p:cNvSpPr txBox="1"/>
          <p:nvPr/>
        </p:nvSpPr>
        <p:spPr>
          <a:xfrm>
            <a:off x="240602" y="1972037"/>
            <a:ext cx="9533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ontserrat" pitchFamily="2" charset="77"/>
              </a:rPr>
              <a:t>PET with Fluorodopa (18F) is indicated in neurology for the diagnosis parkinsonian syndromes. </a:t>
            </a:r>
          </a:p>
          <a:p>
            <a:r>
              <a:rPr lang="en-GB" dirty="0">
                <a:latin typeface="Montserrat" pitchFamily="2" charset="77"/>
              </a:rPr>
              <a:t>PET with fluorodopa (18F), is also indicated in oncology for brain </a:t>
            </a:r>
            <a:r>
              <a:rPr lang="en-GB" dirty="0" err="1">
                <a:latin typeface="Montserrat" pitchFamily="2" charset="77"/>
              </a:rPr>
              <a:t>tumors</a:t>
            </a:r>
            <a:r>
              <a:rPr lang="en-GB" dirty="0">
                <a:latin typeface="Montserrat" pitchFamily="2" charset="77"/>
              </a:rPr>
              <a:t>  and for the diagnosis and localization of various forms of neuroendocrine </a:t>
            </a:r>
            <a:r>
              <a:rPr lang="en-GB" dirty="0" err="1">
                <a:latin typeface="Montserrat" pitchFamily="2" charset="77"/>
              </a:rPr>
              <a:t>tumors</a:t>
            </a:r>
            <a:r>
              <a:rPr lang="en-GB" dirty="0">
                <a:latin typeface="Montserrat" pitchFamily="2" charset="77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2218D9-ADAD-7BFD-7666-37EC1E27581B}"/>
              </a:ext>
            </a:extLst>
          </p:cNvPr>
          <p:cNvSpPr txBox="1"/>
          <p:nvPr/>
        </p:nvSpPr>
        <p:spPr>
          <a:xfrm>
            <a:off x="215033" y="4012725"/>
            <a:ext cx="7182038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Fluorodopa </a:t>
            </a:r>
            <a:r>
              <a:rPr lang="en-US" dirty="0">
                <a:latin typeface="Montserrat" pitchFamily="2" charset="77"/>
              </a:rPr>
              <a:t>technology transfer was completed in September 2024 and AIFA application is in progress.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64241BE-44BE-9B6F-5211-055F1864A268}"/>
              </a:ext>
            </a:extLst>
          </p:cNvPr>
          <p:cNvGrpSpPr/>
          <p:nvPr/>
        </p:nvGrpSpPr>
        <p:grpSpPr>
          <a:xfrm>
            <a:off x="8914813" y="2834023"/>
            <a:ext cx="2759567" cy="3163535"/>
            <a:chOff x="843647" y="845776"/>
            <a:chExt cx="3175230" cy="3732863"/>
          </a:xfrm>
        </p:grpSpPr>
        <p:grpSp>
          <p:nvGrpSpPr>
            <p:cNvPr id="11" name="Google Shape;4326;p27">
              <a:extLst>
                <a:ext uri="{FF2B5EF4-FFF2-40B4-BE49-F238E27FC236}">
                  <a16:creationId xmlns:a16="http://schemas.microsoft.com/office/drawing/2014/main" id="{CCC27D96-CAF4-440A-2238-E9F409BE8570}"/>
                </a:ext>
              </a:extLst>
            </p:cNvPr>
            <p:cNvGrpSpPr/>
            <p:nvPr/>
          </p:nvGrpSpPr>
          <p:grpSpPr>
            <a:xfrm>
              <a:off x="843647" y="845776"/>
              <a:ext cx="3175230" cy="3732863"/>
              <a:chOff x="974250" y="1033000"/>
              <a:chExt cx="3175230" cy="3732863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Google Shape;4327;p27">
                <a:extLst>
                  <a:ext uri="{FF2B5EF4-FFF2-40B4-BE49-F238E27FC236}">
                    <a16:creationId xmlns:a16="http://schemas.microsoft.com/office/drawing/2014/main" id="{69059564-9ED3-1BB1-4630-B9D0379E3E1E}"/>
                  </a:ext>
                </a:extLst>
              </p:cNvPr>
              <p:cNvSpPr/>
              <p:nvPr/>
            </p:nvSpPr>
            <p:spPr>
              <a:xfrm>
                <a:off x="3189995" y="4244219"/>
                <a:ext cx="23538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04" extrusionOk="0">
                    <a:moveTo>
                      <a:pt x="126" y="1"/>
                    </a:moveTo>
                    <a:cubicBezTo>
                      <a:pt x="76" y="1"/>
                      <a:pt x="76" y="101"/>
                      <a:pt x="1" y="151"/>
                    </a:cubicBezTo>
                    <a:cubicBezTo>
                      <a:pt x="1" y="226"/>
                      <a:pt x="1" y="402"/>
                      <a:pt x="76" y="452"/>
                    </a:cubicBezTo>
                    <a:cubicBezTo>
                      <a:pt x="76" y="502"/>
                      <a:pt x="176" y="552"/>
                      <a:pt x="226" y="627"/>
                    </a:cubicBezTo>
                    <a:cubicBezTo>
                      <a:pt x="301" y="677"/>
                      <a:pt x="351" y="727"/>
                      <a:pt x="402" y="727"/>
                    </a:cubicBezTo>
                    <a:cubicBezTo>
                      <a:pt x="472" y="769"/>
                      <a:pt x="558" y="804"/>
                      <a:pt x="628" y="804"/>
                    </a:cubicBezTo>
                    <a:cubicBezTo>
                      <a:pt x="684" y="804"/>
                      <a:pt x="730" y="783"/>
                      <a:pt x="752" y="727"/>
                    </a:cubicBezTo>
                    <a:cubicBezTo>
                      <a:pt x="803" y="727"/>
                      <a:pt x="752" y="677"/>
                      <a:pt x="752" y="627"/>
                    </a:cubicBezTo>
                    <a:cubicBezTo>
                      <a:pt x="752" y="552"/>
                      <a:pt x="652" y="502"/>
                      <a:pt x="652" y="502"/>
                    </a:cubicBezTo>
                    <a:cubicBezTo>
                      <a:pt x="652" y="452"/>
                      <a:pt x="702" y="326"/>
                      <a:pt x="652" y="326"/>
                    </a:cubicBezTo>
                    <a:cubicBezTo>
                      <a:pt x="652" y="318"/>
                      <a:pt x="644" y="314"/>
                      <a:pt x="631" y="314"/>
                    </a:cubicBezTo>
                    <a:cubicBezTo>
                      <a:pt x="588" y="314"/>
                      <a:pt x="487" y="351"/>
                      <a:pt x="417" y="351"/>
                    </a:cubicBezTo>
                    <a:cubicBezTo>
                      <a:pt x="388" y="351"/>
                      <a:pt x="364" y="345"/>
                      <a:pt x="351" y="326"/>
                    </a:cubicBezTo>
                    <a:cubicBezTo>
                      <a:pt x="301" y="326"/>
                      <a:pt x="351" y="151"/>
                      <a:pt x="301" y="101"/>
                    </a:cubicBezTo>
                    <a:cubicBezTo>
                      <a:pt x="226" y="51"/>
                      <a:pt x="176" y="1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28;p27">
                <a:extLst>
                  <a:ext uri="{FF2B5EF4-FFF2-40B4-BE49-F238E27FC236}">
                    <a16:creationId xmlns:a16="http://schemas.microsoft.com/office/drawing/2014/main" id="{E9A74174-EDF7-EC25-AFB3-9B3AA5CFD72C}"/>
                  </a:ext>
                </a:extLst>
              </p:cNvPr>
              <p:cNvSpPr/>
              <p:nvPr/>
            </p:nvSpPr>
            <p:spPr>
              <a:xfrm>
                <a:off x="1616353" y="3269793"/>
                <a:ext cx="11022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11" extrusionOk="0">
                    <a:moveTo>
                      <a:pt x="118" y="1"/>
                    </a:moveTo>
                    <a:cubicBezTo>
                      <a:pt x="97" y="1"/>
                      <a:pt x="75" y="9"/>
                      <a:pt x="50" y="34"/>
                    </a:cubicBezTo>
                    <a:cubicBezTo>
                      <a:pt x="50" y="34"/>
                      <a:pt x="0" y="160"/>
                      <a:pt x="0" y="210"/>
                    </a:cubicBezTo>
                    <a:cubicBezTo>
                      <a:pt x="50" y="260"/>
                      <a:pt x="125" y="335"/>
                      <a:pt x="125" y="335"/>
                    </a:cubicBezTo>
                    <a:lnTo>
                      <a:pt x="125" y="511"/>
                    </a:lnTo>
                    <a:lnTo>
                      <a:pt x="276" y="511"/>
                    </a:lnTo>
                    <a:cubicBezTo>
                      <a:pt x="326" y="435"/>
                      <a:pt x="376" y="385"/>
                      <a:pt x="376" y="335"/>
                    </a:cubicBezTo>
                    <a:cubicBezTo>
                      <a:pt x="376" y="260"/>
                      <a:pt x="326" y="210"/>
                      <a:pt x="326" y="160"/>
                    </a:cubicBezTo>
                    <a:cubicBezTo>
                      <a:pt x="326" y="160"/>
                      <a:pt x="376" y="84"/>
                      <a:pt x="326" y="84"/>
                    </a:cubicBezTo>
                    <a:cubicBezTo>
                      <a:pt x="326" y="34"/>
                      <a:pt x="226" y="34"/>
                      <a:pt x="226" y="34"/>
                    </a:cubicBezTo>
                    <a:cubicBezTo>
                      <a:pt x="192" y="34"/>
                      <a:pt x="159" y="1"/>
                      <a:pt x="1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29;p27">
                <a:extLst>
                  <a:ext uri="{FF2B5EF4-FFF2-40B4-BE49-F238E27FC236}">
                    <a16:creationId xmlns:a16="http://schemas.microsoft.com/office/drawing/2014/main" id="{2495EE82-5A76-EFFA-C185-D638E3B5B4DE}"/>
                  </a:ext>
                </a:extLst>
              </p:cNvPr>
              <p:cNvSpPr/>
              <p:nvPr/>
            </p:nvSpPr>
            <p:spPr>
              <a:xfrm>
                <a:off x="1632504" y="3267126"/>
                <a:ext cx="15448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03" extrusionOk="0">
                    <a:moveTo>
                      <a:pt x="426" y="0"/>
                    </a:moveTo>
                    <a:cubicBezTo>
                      <a:pt x="376" y="0"/>
                      <a:pt x="326" y="0"/>
                      <a:pt x="326" y="75"/>
                    </a:cubicBezTo>
                    <a:cubicBezTo>
                      <a:pt x="251" y="75"/>
                      <a:pt x="326" y="201"/>
                      <a:pt x="251" y="201"/>
                    </a:cubicBezTo>
                    <a:cubicBezTo>
                      <a:pt x="251" y="251"/>
                      <a:pt x="201" y="251"/>
                      <a:pt x="201" y="251"/>
                    </a:cubicBezTo>
                    <a:cubicBezTo>
                      <a:pt x="151" y="326"/>
                      <a:pt x="201" y="376"/>
                      <a:pt x="151" y="451"/>
                    </a:cubicBezTo>
                    <a:lnTo>
                      <a:pt x="51" y="501"/>
                    </a:lnTo>
                    <a:cubicBezTo>
                      <a:pt x="0" y="551"/>
                      <a:pt x="0" y="627"/>
                      <a:pt x="0" y="677"/>
                    </a:cubicBezTo>
                    <a:cubicBezTo>
                      <a:pt x="51" y="752"/>
                      <a:pt x="151" y="752"/>
                      <a:pt x="151" y="802"/>
                    </a:cubicBezTo>
                    <a:lnTo>
                      <a:pt x="326" y="802"/>
                    </a:lnTo>
                    <a:cubicBezTo>
                      <a:pt x="376" y="752"/>
                      <a:pt x="376" y="677"/>
                      <a:pt x="376" y="677"/>
                    </a:cubicBezTo>
                    <a:cubicBezTo>
                      <a:pt x="426" y="627"/>
                      <a:pt x="527" y="501"/>
                      <a:pt x="527" y="451"/>
                    </a:cubicBezTo>
                    <a:cubicBezTo>
                      <a:pt x="527" y="451"/>
                      <a:pt x="426" y="376"/>
                      <a:pt x="426" y="326"/>
                    </a:cubicBezTo>
                    <a:lnTo>
                      <a:pt x="477" y="201"/>
                    </a:lnTo>
                    <a:cubicBezTo>
                      <a:pt x="477" y="125"/>
                      <a:pt x="426" y="75"/>
                      <a:pt x="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30;p27">
                <a:extLst>
                  <a:ext uri="{FF2B5EF4-FFF2-40B4-BE49-F238E27FC236}">
                    <a16:creationId xmlns:a16="http://schemas.microsoft.com/office/drawing/2014/main" id="{06492CC0-D561-EE21-C408-C8C86B3DEA2A}"/>
                  </a:ext>
                </a:extLst>
              </p:cNvPr>
              <p:cNvSpPr/>
              <p:nvPr/>
            </p:nvSpPr>
            <p:spPr>
              <a:xfrm>
                <a:off x="1647923" y="3277532"/>
                <a:ext cx="12516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773" extrusionOk="0">
                    <a:moveTo>
                      <a:pt x="305" y="0"/>
                    </a:moveTo>
                    <a:cubicBezTo>
                      <a:pt x="245" y="0"/>
                      <a:pt x="179" y="36"/>
                      <a:pt x="126" y="71"/>
                    </a:cubicBezTo>
                    <a:lnTo>
                      <a:pt x="126" y="247"/>
                    </a:lnTo>
                    <a:cubicBezTo>
                      <a:pt x="126" y="297"/>
                      <a:pt x="76" y="347"/>
                      <a:pt x="1" y="347"/>
                    </a:cubicBezTo>
                    <a:lnTo>
                      <a:pt x="1" y="522"/>
                    </a:lnTo>
                    <a:cubicBezTo>
                      <a:pt x="1" y="572"/>
                      <a:pt x="126" y="622"/>
                      <a:pt x="126" y="673"/>
                    </a:cubicBezTo>
                    <a:cubicBezTo>
                      <a:pt x="201" y="673"/>
                      <a:pt x="201" y="773"/>
                      <a:pt x="201" y="773"/>
                    </a:cubicBezTo>
                    <a:cubicBezTo>
                      <a:pt x="251" y="773"/>
                      <a:pt x="301" y="723"/>
                      <a:pt x="301" y="723"/>
                    </a:cubicBezTo>
                    <a:cubicBezTo>
                      <a:pt x="377" y="673"/>
                      <a:pt x="301" y="572"/>
                      <a:pt x="301" y="522"/>
                    </a:cubicBezTo>
                    <a:cubicBezTo>
                      <a:pt x="301" y="447"/>
                      <a:pt x="377" y="397"/>
                      <a:pt x="427" y="347"/>
                    </a:cubicBezTo>
                    <a:lnTo>
                      <a:pt x="427" y="146"/>
                    </a:lnTo>
                    <a:lnTo>
                      <a:pt x="377" y="21"/>
                    </a:lnTo>
                    <a:cubicBezTo>
                      <a:pt x="355" y="6"/>
                      <a:pt x="330" y="0"/>
                      <a:pt x="3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331;p27">
                <a:extLst>
                  <a:ext uri="{FF2B5EF4-FFF2-40B4-BE49-F238E27FC236}">
                    <a16:creationId xmlns:a16="http://schemas.microsoft.com/office/drawing/2014/main" id="{771E9830-4AEB-9E4F-1D6A-11B1472EBBA8}"/>
                  </a:ext>
                </a:extLst>
              </p:cNvPr>
              <p:cNvSpPr/>
              <p:nvPr/>
            </p:nvSpPr>
            <p:spPr>
              <a:xfrm>
                <a:off x="1719183" y="3391999"/>
                <a:ext cx="12516" cy="88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02" extrusionOk="0">
                    <a:moveTo>
                      <a:pt x="251" y="1"/>
                    </a:moveTo>
                    <a:cubicBezTo>
                      <a:pt x="201" y="26"/>
                      <a:pt x="201" y="76"/>
                      <a:pt x="151" y="76"/>
                    </a:cubicBezTo>
                    <a:cubicBezTo>
                      <a:pt x="151" y="76"/>
                      <a:pt x="51" y="126"/>
                      <a:pt x="51" y="176"/>
                    </a:cubicBezTo>
                    <a:cubicBezTo>
                      <a:pt x="51" y="176"/>
                      <a:pt x="1" y="226"/>
                      <a:pt x="1" y="276"/>
                    </a:cubicBezTo>
                    <a:cubicBezTo>
                      <a:pt x="1" y="301"/>
                      <a:pt x="51" y="301"/>
                      <a:pt x="101" y="301"/>
                    </a:cubicBezTo>
                    <a:cubicBezTo>
                      <a:pt x="101" y="301"/>
                      <a:pt x="151" y="301"/>
                      <a:pt x="201" y="276"/>
                    </a:cubicBezTo>
                    <a:cubicBezTo>
                      <a:pt x="201" y="276"/>
                      <a:pt x="201" y="226"/>
                      <a:pt x="251" y="226"/>
                    </a:cubicBezTo>
                    <a:cubicBezTo>
                      <a:pt x="251" y="176"/>
                      <a:pt x="377" y="176"/>
                      <a:pt x="377" y="176"/>
                    </a:cubicBezTo>
                    <a:cubicBezTo>
                      <a:pt x="377" y="126"/>
                      <a:pt x="427" y="26"/>
                      <a:pt x="3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332;p27">
                <a:extLst>
                  <a:ext uri="{FF2B5EF4-FFF2-40B4-BE49-F238E27FC236}">
                    <a16:creationId xmlns:a16="http://schemas.microsoft.com/office/drawing/2014/main" id="{88CF554A-D928-3B08-210A-872E217DF3A6}"/>
                  </a:ext>
                </a:extLst>
              </p:cNvPr>
              <p:cNvSpPr/>
              <p:nvPr/>
            </p:nvSpPr>
            <p:spPr>
              <a:xfrm>
                <a:off x="1723609" y="3407447"/>
                <a:ext cx="9556" cy="809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76" extrusionOk="0">
                    <a:moveTo>
                      <a:pt x="50" y="0"/>
                    </a:moveTo>
                    <a:cubicBezTo>
                      <a:pt x="50" y="0"/>
                      <a:pt x="0" y="100"/>
                      <a:pt x="0" y="150"/>
                    </a:cubicBezTo>
                    <a:cubicBezTo>
                      <a:pt x="0" y="226"/>
                      <a:pt x="50" y="276"/>
                      <a:pt x="100" y="276"/>
                    </a:cubicBezTo>
                    <a:lnTo>
                      <a:pt x="226" y="276"/>
                    </a:lnTo>
                    <a:cubicBezTo>
                      <a:pt x="276" y="276"/>
                      <a:pt x="326" y="226"/>
                      <a:pt x="326" y="226"/>
                    </a:cubicBezTo>
                    <a:lnTo>
                      <a:pt x="326" y="100"/>
                    </a:lnTo>
                    <a:cubicBezTo>
                      <a:pt x="276" y="50"/>
                      <a:pt x="276" y="50"/>
                      <a:pt x="226" y="50"/>
                    </a:cubicBezTo>
                    <a:cubicBezTo>
                      <a:pt x="226" y="0"/>
                      <a:pt x="100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333;p27">
                <a:extLst>
                  <a:ext uri="{FF2B5EF4-FFF2-40B4-BE49-F238E27FC236}">
                    <a16:creationId xmlns:a16="http://schemas.microsoft.com/office/drawing/2014/main" id="{DA5DD5E1-6480-9695-F9CE-EC7CF93A01BF}"/>
                  </a:ext>
                </a:extLst>
              </p:cNvPr>
              <p:cNvSpPr/>
              <p:nvPr/>
            </p:nvSpPr>
            <p:spPr>
              <a:xfrm>
                <a:off x="3246570" y="2901328"/>
                <a:ext cx="9585" cy="1169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99" extrusionOk="0">
                    <a:moveTo>
                      <a:pt x="187" y="1"/>
                    </a:moveTo>
                    <a:cubicBezTo>
                      <a:pt x="165" y="1"/>
                      <a:pt x="142" y="6"/>
                      <a:pt x="126" y="23"/>
                    </a:cubicBezTo>
                    <a:lnTo>
                      <a:pt x="126" y="73"/>
                    </a:lnTo>
                    <a:cubicBezTo>
                      <a:pt x="126" y="123"/>
                      <a:pt x="0" y="123"/>
                      <a:pt x="0" y="123"/>
                    </a:cubicBezTo>
                    <a:cubicBezTo>
                      <a:pt x="0" y="173"/>
                      <a:pt x="126" y="173"/>
                      <a:pt x="126" y="223"/>
                    </a:cubicBezTo>
                    <a:lnTo>
                      <a:pt x="126" y="349"/>
                    </a:lnTo>
                    <a:cubicBezTo>
                      <a:pt x="126" y="349"/>
                      <a:pt x="126" y="399"/>
                      <a:pt x="176" y="399"/>
                    </a:cubicBezTo>
                    <a:lnTo>
                      <a:pt x="226" y="349"/>
                    </a:lnTo>
                    <a:cubicBezTo>
                      <a:pt x="276" y="349"/>
                      <a:pt x="226" y="298"/>
                      <a:pt x="276" y="298"/>
                    </a:cubicBezTo>
                    <a:lnTo>
                      <a:pt x="276" y="223"/>
                    </a:lnTo>
                    <a:cubicBezTo>
                      <a:pt x="326" y="173"/>
                      <a:pt x="326" y="73"/>
                      <a:pt x="276" y="23"/>
                    </a:cubicBezTo>
                    <a:cubicBezTo>
                      <a:pt x="276" y="23"/>
                      <a:pt x="231" y="1"/>
                      <a:pt x="1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334;p27">
                <a:extLst>
                  <a:ext uri="{FF2B5EF4-FFF2-40B4-BE49-F238E27FC236}">
                    <a16:creationId xmlns:a16="http://schemas.microsoft.com/office/drawing/2014/main" id="{FEA06132-5025-FCDC-1E70-BBF889E49634}"/>
                  </a:ext>
                </a:extLst>
              </p:cNvPr>
              <p:cNvSpPr/>
              <p:nvPr/>
            </p:nvSpPr>
            <p:spPr>
              <a:xfrm>
                <a:off x="3261255" y="2901973"/>
                <a:ext cx="5921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77" extrusionOk="0">
                    <a:moveTo>
                      <a:pt x="126" y="1"/>
                    </a:moveTo>
                    <a:cubicBezTo>
                      <a:pt x="76" y="1"/>
                      <a:pt x="26" y="1"/>
                      <a:pt x="26" y="51"/>
                    </a:cubicBezTo>
                    <a:lnTo>
                      <a:pt x="1" y="101"/>
                    </a:lnTo>
                    <a:lnTo>
                      <a:pt x="1" y="276"/>
                    </a:lnTo>
                    <a:lnTo>
                      <a:pt x="126" y="276"/>
                    </a:lnTo>
                    <a:cubicBezTo>
                      <a:pt x="176" y="201"/>
                      <a:pt x="176" y="151"/>
                      <a:pt x="176" y="101"/>
                    </a:cubicBezTo>
                    <a:cubicBezTo>
                      <a:pt x="201" y="101"/>
                      <a:pt x="176" y="51"/>
                      <a:pt x="176" y="51"/>
                    </a:cubicBezTo>
                    <a:cubicBezTo>
                      <a:pt x="176" y="1"/>
                      <a:pt x="126" y="1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335;p27">
                <a:extLst>
                  <a:ext uri="{FF2B5EF4-FFF2-40B4-BE49-F238E27FC236}">
                    <a16:creationId xmlns:a16="http://schemas.microsoft.com/office/drawing/2014/main" id="{B8D25299-DB6C-F6A1-F5A9-D0A514B92087}"/>
                  </a:ext>
                </a:extLst>
              </p:cNvPr>
              <p:cNvSpPr/>
              <p:nvPr/>
            </p:nvSpPr>
            <p:spPr>
              <a:xfrm>
                <a:off x="3257591" y="2889866"/>
                <a:ext cx="11051" cy="1067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64" extrusionOk="0">
                    <a:moveTo>
                      <a:pt x="226" y="0"/>
                    </a:moveTo>
                    <a:cubicBezTo>
                      <a:pt x="188" y="0"/>
                      <a:pt x="151" y="13"/>
                      <a:pt x="126" y="38"/>
                    </a:cubicBezTo>
                    <a:cubicBezTo>
                      <a:pt x="75" y="38"/>
                      <a:pt x="0" y="163"/>
                      <a:pt x="0" y="238"/>
                    </a:cubicBezTo>
                    <a:lnTo>
                      <a:pt x="75" y="364"/>
                    </a:lnTo>
                    <a:cubicBezTo>
                      <a:pt x="126" y="364"/>
                      <a:pt x="226" y="288"/>
                      <a:pt x="226" y="238"/>
                    </a:cubicBezTo>
                    <a:cubicBezTo>
                      <a:pt x="276" y="238"/>
                      <a:pt x="326" y="163"/>
                      <a:pt x="376" y="163"/>
                    </a:cubicBezTo>
                    <a:cubicBezTo>
                      <a:pt x="376" y="113"/>
                      <a:pt x="326" y="38"/>
                      <a:pt x="326" y="38"/>
                    </a:cubicBezTo>
                    <a:cubicBezTo>
                      <a:pt x="301" y="13"/>
                      <a:pt x="263" y="0"/>
                      <a:pt x="2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336;p27">
                <a:extLst>
                  <a:ext uri="{FF2B5EF4-FFF2-40B4-BE49-F238E27FC236}">
                    <a16:creationId xmlns:a16="http://schemas.microsoft.com/office/drawing/2014/main" id="{3CB88535-AAF6-9A03-B87F-27D88FC7C1F4}"/>
                  </a:ext>
                </a:extLst>
              </p:cNvPr>
              <p:cNvSpPr/>
              <p:nvPr/>
            </p:nvSpPr>
            <p:spPr>
              <a:xfrm>
                <a:off x="2377467" y="1751258"/>
                <a:ext cx="22043" cy="25971"/>
              </a:xfrm>
              <a:custGeom>
                <a:avLst/>
                <a:gdLst/>
                <a:ahLst/>
                <a:cxnLst/>
                <a:rect l="l" t="t" r="r" b="b"/>
                <a:pathLst>
                  <a:path w="752" h="886" extrusionOk="0">
                    <a:moveTo>
                      <a:pt x="575" y="0"/>
                    </a:moveTo>
                    <a:cubicBezTo>
                      <a:pt x="560" y="0"/>
                      <a:pt x="543" y="8"/>
                      <a:pt x="526" y="34"/>
                    </a:cubicBezTo>
                    <a:cubicBezTo>
                      <a:pt x="451" y="34"/>
                      <a:pt x="401" y="84"/>
                      <a:pt x="401" y="134"/>
                    </a:cubicBezTo>
                    <a:cubicBezTo>
                      <a:pt x="351" y="134"/>
                      <a:pt x="276" y="259"/>
                      <a:pt x="226" y="309"/>
                    </a:cubicBezTo>
                    <a:cubicBezTo>
                      <a:pt x="226" y="309"/>
                      <a:pt x="176" y="435"/>
                      <a:pt x="176" y="485"/>
                    </a:cubicBezTo>
                    <a:cubicBezTo>
                      <a:pt x="125" y="535"/>
                      <a:pt x="50" y="660"/>
                      <a:pt x="50" y="660"/>
                    </a:cubicBezTo>
                    <a:cubicBezTo>
                      <a:pt x="0" y="710"/>
                      <a:pt x="0" y="760"/>
                      <a:pt x="0" y="836"/>
                    </a:cubicBezTo>
                    <a:lnTo>
                      <a:pt x="125" y="836"/>
                    </a:lnTo>
                    <a:cubicBezTo>
                      <a:pt x="125" y="836"/>
                      <a:pt x="125" y="886"/>
                      <a:pt x="176" y="886"/>
                    </a:cubicBezTo>
                    <a:cubicBezTo>
                      <a:pt x="176" y="886"/>
                      <a:pt x="226" y="886"/>
                      <a:pt x="276" y="836"/>
                    </a:cubicBezTo>
                    <a:lnTo>
                      <a:pt x="351" y="760"/>
                    </a:lnTo>
                    <a:cubicBezTo>
                      <a:pt x="351" y="710"/>
                      <a:pt x="401" y="660"/>
                      <a:pt x="401" y="610"/>
                    </a:cubicBezTo>
                    <a:cubicBezTo>
                      <a:pt x="401" y="535"/>
                      <a:pt x="451" y="485"/>
                      <a:pt x="451" y="435"/>
                    </a:cubicBezTo>
                    <a:cubicBezTo>
                      <a:pt x="526" y="435"/>
                      <a:pt x="577" y="359"/>
                      <a:pt x="577" y="359"/>
                    </a:cubicBezTo>
                    <a:cubicBezTo>
                      <a:pt x="627" y="309"/>
                      <a:pt x="702" y="259"/>
                      <a:pt x="702" y="209"/>
                    </a:cubicBezTo>
                    <a:lnTo>
                      <a:pt x="752" y="84"/>
                    </a:lnTo>
                    <a:cubicBezTo>
                      <a:pt x="702" y="34"/>
                      <a:pt x="627" y="34"/>
                      <a:pt x="627" y="34"/>
                    </a:cubicBezTo>
                    <a:cubicBezTo>
                      <a:pt x="627" y="34"/>
                      <a:pt x="604" y="0"/>
                      <a:pt x="5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337;p27">
                <a:extLst>
                  <a:ext uri="{FF2B5EF4-FFF2-40B4-BE49-F238E27FC236}">
                    <a16:creationId xmlns:a16="http://schemas.microsoft.com/office/drawing/2014/main" id="{C4BD97A5-5DFC-15D9-2FC6-394C6C43BEF3}"/>
                  </a:ext>
                </a:extLst>
              </p:cNvPr>
              <p:cNvSpPr/>
              <p:nvPr/>
            </p:nvSpPr>
            <p:spPr>
              <a:xfrm>
                <a:off x="2511163" y="4158273"/>
                <a:ext cx="902913" cy="607590"/>
              </a:xfrm>
              <a:custGeom>
                <a:avLst/>
                <a:gdLst/>
                <a:ahLst/>
                <a:cxnLst/>
                <a:rect l="l" t="t" r="r" b="b"/>
                <a:pathLst>
                  <a:path w="30803" h="20728" extrusionOk="0">
                    <a:moveTo>
                      <a:pt x="27695" y="16892"/>
                    </a:moveTo>
                    <a:cubicBezTo>
                      <a:pt x="27820" y="16842"/>
                      <a:pt x="27920" y="16742"/>
                      <a:pt x="28046" y="16742"/>
                    </a:cubicBezTo>
                    <a:cubicBezTo>
                      <a:pt x="28096" y="16667"/>
                      <a:pt x="28221" y="16667"/>
                      <a:pt x="28271" y="16667"/>
                    </a:cubicBezTo>
                    <a:cubicBezTo>
                      <a:pt x="28271" y="16617"/>
                      <a:pt x="28321" y="16517"/>
                      <a:pt x="28321" y="16391"/>
                    </a:cubicBezTo>
                    <a:lnTo>
                      <a:pt x="28321" y="16216"/>
                    </a:lnTo>
                    <a:cubicBezTo>
                      <a:pt x="28372" y="16166"/>
                      <a:pt x="28497" y="16166"/>
                      <a:pt x="28547" y="16166"/>
                    </a:cubicBezTo>
                    <a:cubicBezTo>
                      <a:pt x="28547" y="16116"/>
                      <a:pt x="28597" y="16065"/>
                      <a:pt x="28672" y="16065"/>
                    </a:cubicBezTo>
                    <a:cubicBezTo>
                      <a:pt x="28722" y="16065"/>
                      <a:pt x="28823" y="16166"/>
                      <a:pt x="28898" y="16166"/>
                    </a:cubicBezTo>
                    <a:cubicBezTo>
                      <a:pt x="28948" y="16166"/>
                      <a:pt x="28998" y="16065"/>
                      <a:pt x="28998" y="15990"/>
                    </a:cubicBezTo>
                    <a:cubicBezTo>
                      <a:pt x="28998" y="15940"/>
                      <a:pt x="28898" y="15890"/>
                      <a:pt x="28898" y="15890"/>
                    </a:cubicBezTo>
                    <a:cubicBezTo>
                      <a:pt x="28823" y="15840"/>
                      <a:pt x="28823" y="15715"/>
                      <a:pt x="28773" y="15715"/>
                    </a:cubicBezTo>
                    <a:cubicBezTo>
                      <a:pt x="28722" y="15715"/>
                      <a:pt x="28597" y="15840"/>
                      <a:pt x="28547" y="15840"/>
                    </a:cubicBezTo>
                    <a:cubicBezTo>
                      <a:pt x="28497" y="15840"/>
                      <a:pt x="28372" y="15765"/>
                      <a:pt x="28372" y="15715"/>
                    </a:cubicBezTo>
                    <a:cubicBezTo>
                      <a:pt x="28372" y="15664"/>
                      <a:pt x="28321" y="15539"/>
                      <a:pt x="28372" y="15539"/>
                    </a:cubicBezTo>
                    <a:lnTo>
                      <a:pt x="28497" y="15539"/>
                    </a:lnTo>
                    <a:cubicBezTo>
                      <a:pt x="28547" y="15614"/>
                      <a:pt x="28597" y="15664"/>
                      <a:pt x="28672" y="15664"/>
                    </a:cubicBezTo>
                    <a:cubicBezTo>
                      <a:pt x="28722" y="15614"/>
                      <a:pt x="28773" y="15539"/>
                      <a:pt x="28773" y="15489"/>
                    </a:cubicBezTo>
                    <a:cubicBezTo>
                      <a:pt x="28773" y="15389"/>
                      <a:pt x="28672" y="15263"/>
                      <a:pt x="28672" y="15213"/>
                    </a:cubicBezTo>
                    <a:cubicBezTo>
                      <a:pt x="28597" y="15163"/>
                      <a:pt x="28597" y="15088"/>
                      <a:pt x="28597" y="15038"/>
                    </a:cubicBezTo>
                    <a:cubicBezTo>
                      <a:pt x="28547" y="14988"/>
                      <a:pt x="28447" y="14862"/>
                      <a:pt x="28372" y="14862"/>
                    </a:cubicBezTo>
                    <a:cubicBezTo>
                      <a:pt x="28372" y="14862"/>
                      <a:pt x="28271" y="14988"/>
                      <a:pt x="28221" y="14988"/>
                    </a:cubicBezTo>
                    <a:cubicBezTo>
                      <a:pt x="28096" y="14938"/>
                      <a:pt x="27870" y="14862"/>
                      <a:pt x="27820" y="14762"/>
                    </a:cubicBezTo>
                    <a:cubicBezTo>
                      <a:pt x="27820" y="14762"/>
                      <a:pt x="27770" y="14637"/>
                      <a:pt x="27770" y="14587"/>
                    </a:cubicBezTo>
                    <a:cubicBezTo>
                      <a:pt x="27820" y="14587"/>
                      <a:pt x="27870" y="14537"/>
                      <a:pt x="27870" y="14486"/>
                    </a:cubicBezTo>
                    <a:cubicBezTo>
                      <a:pt x="27870" y="14486"/>
                      <a:pt x="27870" y="14361"/>
                      <a:pt x="27820" y="14361"/>
                    </a:cubicBezTo>
                    <a:cubicBezTo>
                      <a:pt x="27820" y="14311"/>
                      <a:pt x="27695" y="14411"/>
                      <a:pt x="27645" y="14361"/>
                    </a:cubicBezTo>
                    <a:cubicBezTo>
                      <a:pt x="27595" y="14361"/>
                      <a:pt x="27545" y="14311"/>
                      <a:pt x="27545" y="14261"/>
                    </a:cubicBezTo>
                    <a:cubicBezTo>
                      <a:pt x="27469" y="14186"/>
                      <a:pt x="27369" y="14085"/>
                      <a:pt x="27369" y="13960"/>
                    </a:cubicBezTo>
                    <a:cubicBezTo>
                      <a:pt x="27369" y="13910"/>
                      <a:pt x="27319" y="13684"/>
                      <a:pt x="27369" y="13584"/>
                    </a:cubicBezTo>
                    <a:cubicBezTo>
                      <a:pt x="27369" y="13584"/>
                      <a:pt x="27469" y="13459"/>
                      <a:pt x="27545" y="13459"/>
                    </a:cubicBezTo>
                    <a:cubicBezTo>
                      <a:pt x="27595" y="13509"/>
                      <a:pt x="27469" y="13634"/>
                      <a:pt x="27545" y="13684"/>
                    </a:cubicBezTo>
                    <a:cubicBezTo>
                      <a:pt x="27545" y="13684"/>
                      <a:pt x="27645" y="13735"/>
                      <a:pt x="27695" y="13735"/>
                    </a:cubicBezTo>
                    <a:cubicBezTo>
                      <a:pt x="27820" y="13735"/>
                      <a:pt x="27920" y="13634"/>
                      <a:pt x="27996" y="13584"/>
                    </a:cubicBezTo>
                    <a:cubicBezTo>
                      <a:pt x="27996" y="13509"/>
                      <a:pt x="28096" y="13409"/>
                      <a:pt x="28046" y="13283"/>
                    </a:cubicBezTo>
                    <a:cubicBezTo>
                      <a:pt x="28046" y="13233"/>
                      <a:pt x="27870" y="13133"/>
                      <a:pt x="27770" y="13008"/>
                    </a:cubicBezTo>
                    <a:cubicBezTo>
                      <a:pt x="27770" y="12958"/>
                      <a:pt x="27645" y="12832"/>
                      <a:pt x="27595" y="12782"/>
                    </a:cubicBezTo>
                    <a:cubicBezTo>
                      <a:pt x="27595" y="12782"/>
                      <a:pt x="27469" y="12682"/>
                      <a:pt x="27419" y="12682"/>
                    </a:cubicBezTo>
                    <a:cubicBezTo>
                      <a:pt x="27369" y="12732"/>
                      <a:pt x="27419" y="12832"/>
                      <a:pt x="27369" y="12832"/>
                    </a:cubicBezTo>
                    <a:cubicBezTo>
                      <a:pt x="27369" y="12908"/>
                      <a:pt x="27244" y="12832"/>
                      <a:pt x="27194" y="12832"/>
                    </a:cubicBezTo>
                    <a:cubicBezTo>
                      <a:pt x="27093" y="12782"/>
                      <a:pt x="26868" y="12682"/>
                      <a:pt x="26793" y="12607"/>
                    </a:cubicBezTo>
                    <a:cubicBezTo>
                      <a:pt x="26692" y="12607"/>
                      <a:pt x="26517" y="12557"/>
                      <a:pt x="26467" y="12507"/>
                    </a:cubicBezTo>
                    <a:cubicBezTo>
                      <a:pt x="26417" y="12456"/>
                      <a:pt x="26417" y="12331"/>
                      <a:pt x="26417" y="12281"/>
                    </a:cubicBezTo>
                    <a:cubicBezTo>
                      <a:pt x="26417" y="12156"/>
                      <a:pt x="26341" y="12005"/>
                      <a:pt x="26341" y="11880"/>
                    </a:cubicBezTo>
                    <a:cubicBezTo>
                      <a:pt x="26291" y="11780"/>
                      <a:pt x="26341" y="11604"/>
                      <a:pt x="26341" y="11479"/>
                    </a:cubicBezTo>
                    <a:lnTo>
                      <a:pt x="26341" y="11329"/>
                    </a:lnTo>
                    <a:cubicBezTo>
                      <a:pt x="26417" y="11253"/>
                      <a:pt x="26517" y="11203"/>
                      <a:pt x="26567" y="11153"/>
                    </a:cubicBezTo>
                    <a:cubicBezTo>
                      <a:pt x="26567" y="11153"/>
                      <a:pt x="26642" y="10978"/>
                      <a:pt x="26567" y="10928"/>
                    </a:cubicBezTo>
                    <a:cubicBezTo>
                      <a:pt x="26567" y="10877"/>
                      <a:pt x="26467" y="10877"/>
                      <a:pt x="26417" y="10802"/>
                    </a:cubicBezTo>
                    <a:cubicBezTo>
                      <a:pt x="26341" y="10752"/>
                      <a:pt x="26291" y="10652"/>
                      <a:pt x="26241" y="10577"/>
                    </a:cubicBezTo>
                    <a:cubicBezTo>
                      <a:pt x="26241" y="10527"/>
                      <a:pt x="26191" y="10476"/>
                      <a:pt x="26191" y="10426"/>
                    </a:cubicBezTo>
                    <a:cubicBezTo>
                      <a:pt x="26191" y="10351"/>
                      <a:pt x="26241" y="10351"/>
                      <a:pt x="26291" y="10301"/>
                    </a:cubicBezTo>
                    <a:cubicBezTo>
                      <a:pt x="26291" y="10251"/>
                      <a:pt x="26241" y="10075"/>
                      <a:pt x="26241" y="9975"/>
                    </a:cubicBezTo>
                    <a:cubicBezTo>
                      <a:pt x="26291" y="9900"/>
                      <a:pt x="26417" y="9900"/>
                      <a:pt x="26467" y="9850"/>
                    </a:cubicBezTo>
                    <a:cubicBezTo>
                      <a:pt x="26517" y="9800"/>
                      <a:pt x="26567" y="9674"/>
                      <a:pt x="26567" y="9624"/>
                    </a:cubicBezTo>
                    <a:cubicBezTo>
                      <a:pt x="26642" y="9574"/>
                      <a:pt x="26692" y="9449"/>
                      <a:pt x="26743" y="9399"/>
                    </a:cubicBezTo>
                    <a:cubicBezTo>
                      <a:pt x="26793" y="9349"/>
                      <a:pt x="26968" y="9298"/>
                      <a:pt x="26968" y="9223"/>
                    </a:cubicBezTo>
                    <a:cubicBezTo>
                      <a:pt x="27018" y="9073"/>
                      <a:pt x="27018" y="8722"/>
                      <a:pt x="27018" y="8622"/>
                    </a:cubicBezTo>
                    <a:cubicBezTo>
                      <a:pt x="27018" y="8446"/>
                      <a:pt x="26968" y="8171"/>
                      <a:pt x="27018" y="7995"/>
                    </a:cubicBezTo>
                    <a:cubicBezTo>
                      <a:pt x="27018" y="7945"/>
                      <a:pt x="27093" y="7820"/>
                      <a:pt x="27144" y="7720"/>
                    </a:cubicBezTo>
                    <a:lnTo>
                      <a:pt x="27144" y="7369"/>
                    </a:lnTo>
                    <a:cubicBezTo>
                      <a:pt x="27093" y="7319"/>
                      <a:pt x="27018" y="7143"/>
                      <a:pt x="27018" y="7093"/>
                    </a:cubicBezTo>
                    <a:cubicBezTo>
                      <a:pt x="27093" y="6993"/>
                      <a:pt x="27194" y="6817"/>
                      <a:pt x="27244" y="6692"/>
                    </a:cubicBezTo>
                    <a:cubicBezTo>
                      <a:pt x="27244" y="6592"/>
                      <a:pt x="27419" y="6416"/>
                      <a:pt x="27469" y="6316"/>
                    </a:cubicBezTo>
                    <a:cubicBezTo>
                      <a:pt x="27545" y="6241"/>
                      <a:pt x="27595" y="6090"/>
                      <a:pt x="27645" y="6015"/>
                    </a:cubicBezTo>
                    <a:cubicBezTo>
                      <a:pt x="27695" y="5965"/>
                      <a:pt x="27820" y="5915"/>
                      <a:pt x="27870" y="5865"/>
                    </a:cubicBezTo>
                    <a:cubicBezTo>
                      <a:pt x="27920" y="5790"/>
                      <a:pt x="27870" y="5639"/>
                      <a:pt x="27920" y="5564"/>
                    </a:cubicBezTo>
                    <a:cubicBezTo>
                      <a:pt x="27920" y="5514"/>
                      <a:pt x="28046" y="5339"/>
                      <a:pt x="28096" y="5288"/>
                    </a:cubicBezTo>
                    <a:cubicBezTo>
                      <a:pt x="28146" y="5188"/>
                      <a:pt x="28221" y="4963"/>
                      <a:pt x="28271" y="4837"/>
                    </a:cubicBezTo>
                    <a:cubicBezTo>
                      <a:pt x="28321" y="4737"/>
                      <a:pt x="28447" y="4562"/>
                      <a:pt x="28497" y="4511"/>
                    </a:cubicBezTo>
                    <a:cubicBezTo>
                      <a:pt x="28597" y="4386"/>
                      <a:pt x="28773" y="4161"/>
                      <a:pt x="28898" y="4060"/>
                    </a:cubicBezTo>
                    <a:cubicBezTo>
                      <a:pt x="28898" y="4060"/>
                      <a:pt x="28898" y="3935"/>
                      <a:pt x="28948" y="3885"/>
                    </a:cubicBezTo>
                    <a:cubicBezTo>
                      <a:pt x="28998" y="3760"/>
                      <a:pt x="29174" y="3609"/>
                      <a:pt x="29224" y="3484"/>
                    </a:cubicBezTo>
                    <a:cubicBezTo>
                      <a:pt x="29349" y="3384"/>
                      <a:pt x="29399" y="3083"/>
                      <a:pt x="29449" y="2983"/>
                    </a:cubicBezTo>
                    <a:cubicBezTo>
                      <a:pt x="29499" y="2933"/>
                      <a:pt x="29625" y="2857"/>
                      <a:pt x="29625" y="2807"/>
                    </a:cubicBezTo>
                    <a:cubicBezTo>
                      <a:pt x="29725" y="2707"/>
                      <a:pt x="29725" y="2356"/>
                      <a:pt x="29800" y="2256"/>
                    </a:cubicBezTo>
                    <a:cubicBezTo>
                      <a:pt x="29800" y="2131"/>
                      <a:pt x="29800" y="1955"/>
                      <a:pt x="29850" y="1905"/>
                    </a:cubicBezTo>
                    <a:cubicBezTo>
                      <a:pt x="29900" y="1805"/>
                      <a:pt x="30076" y="1679"/>
                      <a:pt x="30076" y="1629"/>
                    </a:cubicBezTo>
                    <a:cubicBezTo>
                      <a:pt x="30076" y="1504"/>
                      <a:pt x="29951" y="1404"/>
                      <a:pt x="29951" y="1278"/>
                    </a:cubicBezTo>
                    <a:cubicBezTo>
                      <a:pt x="29951" y="1228"/>
                      <a:pt x="30076" y="1003"/>
                      <a:pt x="30126" y="953"/>
                    </a:cubicBezTo>
                    <a:cubicBezTo>
                      <a:pt x="30176" y="827"/>
                      <a:pt x="30352" y="727"/>
                      <a:pt x="30477" y="677"/>
                    </a:cubicBezTo>
                    <a:cubicBezTo>
                      <a:pt x="30527" y="602"/>
                      <a:pt x="30753" y="501"/>
                      <a:pt x="30803" y="451"/>
                    </a:cubicBezTo>
                    <a:cubicBezTo>
                      <a:pt x="30803" y="376"/>
                      <a:pt x="30803" y="326"/>
                      <a:pt x="30753" y="276"/>
                    </a:cubicBezTo>
                    <a:cubicBezTo>
                      <a:pt x="30702" y="151"/>
                      <a:pt x="30352" y="226"/>
                      <a:pt x="30251" y="151"/>
                    </a:cubicBezTo>
                    <a:cubicBezTo>
                      <a:pt x="30126" y="151"/>
                      <a:pt x="30026" y="151"/>
                      <a:pt x="29951" y="100"/>
                    </a:cubicBezTo>
                    <a:cubicBezTo>
                      <a:pt x="29900" y="100"/>
                      <a:pt x="29850" y="0"/>
                      <a:pt x="29800" y="0"/>
                    </a:cubicBezTo>
                    <a:cubicBezTo>
                      <a:pt x="29725" y="0"/>
                      <a:pt x="29625" y="100"/>
                      <a:pt x="29575" y="151"/>
                    </a:cubicBezTo>
                    <a:cubicBezTo>
                      <a:pt x="29499" y="151"/>
                      <a:pt x="29449" y="100"/>
                      <a:pt x="29399" y="151"/>
                    </a:cubicBezTo>
                    <a:cubicBezTo>
                      <a:pt x="29349" y="226"/>
                      <a:pt x="29274" y="376"/>
                      <a:pt x="29274" y="451"/>
                    </a:cubicBezTo>
                    <a:cubicBezTo>
                      <a:pt x="29174" y="501"/>
                      <a:pt x="28998" y="727"/>
                      <a:pt x="28898" y="727"/>
                    </a:cubicBezTo>
                    <a:cubicBezTo>
                      <a:pt x="28773" y="777"/>
                      <a:pt x="28597" y="677"/>
                      <a:pt x="28547" y="727"/>
                    </a:cubicBezTo>
                    <a:lnTo>
                      <a:pt x="28372" y="727"/>
                    </a:lnTo>
                    <a:cubicBezTo>
                      <a:pt x="28321" y="777"/>
                      <a:pt x="28321" y="953"/>
                      <a:pt x="28271" y="1003"/>
                    </a:cubicBezTo>
                    <a:cubicBezTo>
                      <a:pt x="28221" y="1128"/>
                      <a:pt x="28046" y="1278"/>
                      <a:pt x="27920" y="1354"/>
                    </a:cubicBezTo>
                    <a:lnTo>
                      <a:pt x="27469" y="1579"/>
                    </a:lnTo>
                    <a:cubicBezTo>
                      <a:pt x="27369" y="1579"/>
                      <a:pt x="27194" y="1579"/>
                      <a:pt x="27093" y="1504"/>
                    </a:cubicBezTo>
                    <a:lnTo>
                      <a:pt x="27018" y="1404"/>
                    </a:lnTo>
                    <a:cubicBezTo>
                      <a:pt x="27018" y="1278"/>
                      <a:pt x="27093" y="1128"/>
                      <a:pt x="27093" y="1053"/>
                    </a:cubicBezTo>
                    <a:cubicBezTo>
                      <a:pt x="27018" y="953"/>
                      <a:pt x="27018" y="777"/>
                      <a:pt x="26968" y="727"/>
                    </a:cubicBezTo>
                    <a:cubicBezTo>
                      <a:pt x="26918" y="677"/>
                      <a:pt x="26743" y="602"/>
                      <a:pt x="26692" y="602"/>
                    </a:cubicBezTo>
                    <a:cubicBezTo>
                      <a:pt x="26642" y="677"/>
                      <a:pt x="26567" y="677"/>
                      <a:pt x="26517" y="727"/>
                    </a:cubicBezTo>
                    <a:cubicBezTo>
                      <a:pt x="26517" y="777"/>
                      <a:pt x="26642" y="827"/>
                      <a:pt x="26642" y="902"/>
                    </a:cubicBezTo>
                    <a:cubicBezTo>
                      <a:pt x="26692" y="953"/>
                      <a:pt x="26743" y="1128"/>
                      <a:pt x="26743" y="1228"/>
                    </a:cubicBezTo>
                    <a:cubicBezTo>
                      <a:pt x="26743" y="1354"/>
                      <a:pt x="26692" y="1679"/>
                      <a:pt x="26642" y="1855"/>
                    </a:cubicBezTo>
                    <a:cubicBezTo>
                      <a:pt x="26567" y="2030"/>
                      <a:pt x="26417" y="2256"/>
                      <a:pt x="26291" y="2306"/>
                    </a:cubicBezTo>
                    <a:cubicBezTo>
                      <a:pt x="26116" y="2406"/>
                      <a:pt x="25890" y="2632"/>
                      <a:pt x="25740" y="2632"/>
                    </a:cubicBezTo>
                    <a:cubicBezTo>
                      <a:pt x="25665" y="2707"/>
                      <a:pt x="25514" y="2707"/>
                      <a:pt x="25389" y="2632"/>
                    </a:cubicBezTo>
                    <a:cubicBezTo>
                      <a:pt x="25339" y="2632"/>
                      <a:pt x="25214" y="2481"/>
                      <a:pt x="25164" y="2406"/>
                    </a:cubicBezTo>
                    <a:cubicBezTo>
                      <a:pt x="25063" y="2356"/>
                      <a:pt x="24888" y="2356"/>
                      <a:pt x="24763" y="2356"/>
                    </a:cubicBezTo>
                    <a:cubicBezTo>
                      <a:pt x="24662" y="2356"/>
                      <a:pt x="24437" y="2356"/>
                      <a:pt x="24311" y="2306"/>
                    </a:cubicBezTo>
                    <a:cubicBezTo>
                      <a:pt x="24261" y="2256"/>
                      <a:pt x="24161" y="2030"/>
                      <a:pt x="24036" y="1955"/>
                    </a:cubicBezTo>
                    <a:lnTo>
                      <a:pt x="23760" y="1955"/>
                    </a:lnTo>
                    <a:cubicBezTo>
                      <a:pt x="23635" y="2030"/>
                      <a:pt x="23534" y="2181"/>
                      <a:pt x="23409" y="2256"/>
                    </a:cubicBezTo>
                    <a:cubicBezTo>
                      <a:pt x="23359" y="2356"/>
                      <a:pt x="23133" y="2481"/>
                      <a:pt x="23033" y="2481"/>
                    </a:cubicBezTo>
                    <a:cubicBezTo>
                      <a:pt x="22908" y="2532"/>
                      <a:pt x="22682" y="2481"/>
                      <a:pt x="22582" y="2481"/>
                    </a:cubicBezTo>
                    <a:cubicBezTo>
                      <a:pt x="22457" y="2481"/>
                      <a:pt x="22231" y="2406"/>
                      <a:pt x="22131" y="2481"/>
                    </a:cubicBezTo>
                    <a:cubicBezTo>
                      <a:pt x="22006" y="2532"/>
                      <a:pt x="21905" y="2807"/>
                      <a:pt x="21830" y="2933"/>
                    </a:cubicBezTo>
                    <a:cubicBezTo>
                      <a:pt x="21780" y="3033"/>
                      <a:pt x="21680" y="3258"/>
                      <a:pt x="21555" y="3308"/>
                    </a:cubicBezTo>
                    <a:cubicBezTo>
                      <a:pt x="21454" y="3434"/>
                      <a:pt x="21229" y="3534"/>
                      <a:pt x="21103" y="3609"/>
                    </a:cubicBezTo>
                    <a:cubicBezTo>
                      <a:pt x="21053" y="3659"/>
                      <a:pt x="20878" y="3709"/>
                      <a:pt x="20828" y="3709"/>
                    </a:cubicBezTo>
                    <a:lnTo>
                      <a:pt x="20602" y="3709"/>
                    </a:lnTo>
                    <a:cubicBezTo>
                      <a:pt x="20552" y="3760"/>
                      <a:pt x="20427" y="3835"/>
                      <a:pt x="20427" y="3885"/>
                    </a:cubicBezTo>
                    <a:cubicBezTo>
                      <a:pt x="20251" y="3935"/>
                      <a:pt x="19976" y="4060"/>
                      <a:pt x="19800" y="4060"/>
                    </a:cubicBezTo>
                    <a:cubicBezTo>
                      <a:pt x="19700" y="4110"/>
                      <a:pt x="19424" y="3985"/>
                      <a:pt x="19249" y="4060"/>
                    </a:cubicBezTo>
                    <a:cubicBezTo>
                      <a:pt x="19199" y="4060"/>
                      <a:pt x="19023" y="4110"/>
                      <a:pt x="18898" y="4110"/>
                    </a:cubicBezTo>
                    <a:cubicBezTo>
                      <a:pt x="18798" y="4161"/>
                      <a:pt x="18572" y="4336"/>
                      <a:pt x="18447" y="4336"/>
                    </a:cubicBezTo>
                    <a:cubicBezTo>
                      <a:pt x="18296" y="4386"/>
                      <a:pt x="17996" y="4336"/>
                      <a:pt x="17895" y="4336"/>
                    </a:cubicBezTo>
                    <a:cubicBezTo>
                      <a:pt x="17770" y="4386"/>
                      <a:pt x="17544" y="4511"/>
                      <a:pt x="17394" y="4511"/>
                    </a:cubicBezTo>
                    <a:cubicBezTo>
                      <a:pt x="17319" y="4511"/>
                      <a:pt x="17093" y="4511"/>
                      <a:pt x="16993" y="4436"/>
                    </a:cubicBezTo>
                    <a:cubicBezTo>
                      <a:pt x="16868" y="4436"/>
                      <a:pt x="16642" y="4336"/>
                      <a:pt x="16542" y="4336"/>
                    </a:cubicBezTo>
                    <a:cubicBezTo>
                      <a:pt x="16492" y="4336"/>
                      <a:pt x="16367" y="4336"/>
                      <a:pt x="16316" y="4386"/>
                    </a:cubicBezTo>
                    <a:cubicBezTo>
                      <a:pt x="16266" y="4386"/>
                      <a:pt x="16191" y="4511"/>
                      <a:pt x="16091" y="4511"/>
                    </a:cubicBezTo>
                    <a:cubicBezTo>
                      <a:pt x="15966" y="4562"/>
                      <a:pt x="15740" y="4511"/>
                      <a:pt x="15640" y="4511"/>
                    </a:cubicBezTo>
                    <a:cubicBezTo>
                      <a:pt x="15590" y="4436"/>
                      <a:pt x="15514" y="4336"/>
                      <a:pt x="15464" y="4336"/>
                    </a:cubicBezTo>
                    <a:cubicBezTo>
                      <a:pt x="15414" y="4286"/>
                      <a:pt x="15289" y="4286"/>
                      <a:pt x="15239" y="4286"/>
                    </a:cubicBezTo>
                    <a:cubicBezTo>
                      <a:pt x="15189" y="4286"/>
                      <a:pt x="15063" y="4386"/>
                      <a:pt x="15013" y="4386"/>
                    </a:cubicBezTo>
                    <a:cubicBezTo>
                      <a:pt x="14963" y="4386"/>
                      <a:pt x="14913" y="4436"/>
                      <a:pt x="14838" y="4436"/>
                    </a:cubicBezTo>
                    <a:cubicBezTo>
                      <a:pt x="14838" y="4436"/>
                      <a:pt x="14737" y="4336"/>
                      <a:pt x="14687" y="4336"/>
                    </a:cubicBezTo>
                    <a:cubicBezTo>
                      <a:pt x="14612" y="4336"/>
                      <a:pt x="14512" y="4436"/>
                      <a:pt x="14387" y="4511"/>
                    </a:cubicBezTo>
                    <a:cubicBezTo>
                      <a:pt x="14336" y="4511"/>
                      <a:pt x="14161" y="4612"/>
                      <a:pt x="14061" y="4662"/>
                    </a:cubicBezTo>
                    <a:cubicBezTo>
                      <a:pt x="14011" y="4662"/>
                      <a:pt x="13935" y="4837"/>
                      <a:pt x="13885" y="4837"/>
                    </a:cubicBezTo>
                    <a:cubicBezTo>
                      <a:pt x="13835" y="4887"/>
                      <a:pt x="13710" y="5013"/>
                      <a:pt x="13660" y="5013"/>
                    </a:cubicBezTo>
                    <a:lnTo>
                      <a:pt x="13209" y="5238"/>
                    </a:lnTo>
                    <a:cubicBezTo>
                      <a:pt x="13033" y="5238"/>
                      <a:pt x="12707" y="5238"/>
                      <a:pt x="12532" y="5188"/>
                    </a:cubicBezTo>
                    <a:cubicBezTo>
                      <a:pt x="12432" y="5188"/>
                      <a:pt x="12131" y="5013"/>
                      <a:pt x="11981" y="4963"/>
                    </a:cubicBezTo>
                    <a:cubicBezTo>
                      <a:pt x="11905" y="4887"/>
                      <a:pt x="11680" y="4837"/>
                      <a:pt x="11580" y="4787"/>
                    </a:cubicBezTo>
                    <a:cubicBezTo>
                      <a:pt x="11454" y="4662"/>
                      <a:pt x="11354" y="4511"/>
                      <a:pt x="11229" y="4436"/>
                    </a:cubicBezTo>
                    <a:cubicBezTo>
                      <a:pt x="11128" y="4386"/>
                      <a:pt x="10953" y="4386"/>
                      <a:pt x="10853" y="4386"/>
                    </a:cubicBezTo>
                    <a:lnTo>
                      <a:pt x="10627" y="4161"/>
                    </a:lnTo>
                    <a:lnTo>
                      <a:pt x="10627" y="3760"/>
                    </a:lnTo>
                    <a:cubicBezTo>
                      <a:pt x="10627" y="3709"/>
                      <a:pt x="10627" y="3534"/>
                      <a:pt x="10552" y="3484"/>
                    </a:cubicBezTo>
                    <a:lnTo>
                      <a:pt x="10402" y="3484"/>
                    </a:lnTo>
                    <a:cubicBezTo>
                      <a:pt x="10326" y="3484"/>
                      <a:pt x="10276" y="3434"/>
                      <a:pt x="10226" y="3434"/>
                    </a:cubicBezTo>
                    <a:cubicBezTo>
                      <a:pt x="10176" y="3484"/>
                      <a:pt x="10176" y="3609"/>
                      <a:pt x="10176" y="3659"/>
                    </a:cubicBezTo>
                    <a:cubicBezTo>
                      <a:pt x="10101" y="3659"/>
                      <a:pt x="10001" y="3760"/>
                      <a:pt x="9950" y="3760"/>
                    </a:cubicBezTo>
                    <a:cubicBezTo>
                      <a:pt x="9825" y="3835"/>
                      <a:pt x="9650" y="3709"/>
                      <a:pt x="9549" y="3709"/>
                    </a:cubicBezTo>
                    <a:cubicBezTo>
                      <a:pt x="9499" y="3709"/>
                      <a:pt x="9324" y="3760"/>
                      <a:pt x="9274" y="3760"/>
                    </a:cubicBezTo>
                    <a:cubicBezTo>
                      <a:pt x="9199" y="3760"/>
                      <a:pt x="9098" y="3709"/>
                      <a:pt x="9098" y="3659"/>
                    </a:cubicBezTo>
                    <a:cubicBezTo>
                      <a:pt x="8973" y="3609"/>
                      <a:pt x="8973" y="3384"/>
                      <a:pt x="8923" y="3308"/>
                    </a:cubicBezTo>
                    <a:cubicBezTo>
                      <a:pt x="8923" y="3208"/>
                      <a:pt x="8923" y="2933"/>
                      <a:pt x="8873" y="2807"/>
                    </a:cubicBezTo>
                    <a:cubicBezTo>
                      <a:pt x="8798" y="2757"/>
                      <a:pt x="8697" y="2757"/>
                      <a:pt x="8647" y="2707"/>
                    </a:cubicBezTo>
                    <a:cubicBezTo>
                      <a:pt x="8572" y="2632"/>
                      <a:pt x="8522" y="2582"/>
                      <a:pt x="8472" y="2532"/>
                    </a:cubicBezTo>
                    <a:lnTo>
                      <a:pt x="8472" y="2306"/>
                    </a:lnTo>
                    <a:cubicBezTo>
                      <a:pt x="8346" y="2256"/>
                      <a:pt x="8196" y="2256"/>
                      <a:pt x="8071" y="2306"/>
                    </a:cubicBezTo>
                    <a:cubicBezTo>
                      <a:pt x="8021" y="2356"/>
                      <a:pt x="7970" y="2481"/>
                      <a:pt x="7895" y="2532"/>
                    </a:cubicBezTo>
                    <a:lnTo>
                      <a:pt x="7620" y="2807"/>
                    </a:lnTo>
                    <a:cubicBezTo>
                      <a:pt x="7519" y="2857"/>
                      <a:pt x="7219" y="2857"/>
                      <a:pt x="7068" y="2857"/>
                    </a:cubicBezTo>
                    <a:cubicBezTo>
                      <a:pt x="6943" y="2857"/>
                      <a:pt x="6767" y="2807"/>
                      <a:pt x="6667" y="2807"/>
                    </a:cubicBezTo>
                    <a:cubicBezTo>
                      <a:pt x="6617" y="2757"/>
                      <a:pt x="6442" y="2807"/>
                      <a:pt x="6392" y="2807"/>
                    </a:cubicBezTo>
                    <a:cubicBezTo>
                      <a:pt x="6316" y="2807"/>
                      <a:pt x="6216" y="2857"/>
                      <a:pt x="6166" y="2933"/>
                    </a:cubicBezTo>
                    <a:cubicBezTo>
                      <a:pt x="6091" y="2983"/>
                      <a:pt x="5991" y="3083"/>
                      <a:pt x="5991" y="3158"/>
                    </a:cubicBezTo>
                    <a:cubicBezTo>
                      <a:pt x="5991" y="3208"/>
                      <a:pt x="6041" y="3308"/>
                      <a:pt x="5991" y="3384"/>
                    </a:cubicBezTo>
                    <a:cubicBezTo>
                      <a:pt x="5991" y="3384"/>
                      <a:pt x="5940" y="3384"/>
                      <a:pt x="5865" y="3434"/>
                    </a:cubicBezTo>
                    <a:lnTo>
                      <a:pt x="5865" y="3534"/>
                    </a:lnTo>
                    <a:cubicBezTo>
                      <a:pt x="5940" y="3609"/>
                      <a:pt x="5991" y="3709"/>
                      <a:pt x="5991" y="3760"/>
                    </a:cubicBezTo>
                    <a:cubicBezTo>
                      <a:pt x="6041" y="3885"/>
                      <a:pt x="5991" y="4060"/>
                      <a:pt x="5991" y="4161"/>
                    </a:cubicBezTo>
                    <a:cubicBezTo>
                      <a:pt x="5940" y="4211"/>
                      <a:pt x="5765" y="4286"/>
                      <a:pt x="5640" y="4336"/>
                    </a:cubicBezTo>
                    <a:cubicBezTo>
                      <a:pt x="5590" y="4386"/>
                      <a:pt x="5364" y="4511"/>
                      <a:pt x="5264" y="4562"/>
                    </a:cubicBezTo>
                    <a:cubicBezTo>
                      <a:pt x="5188" y="4612"/>
                      <a:pt x="5138" y="4737"/>
                      <a:pt x="5088" y="4787"/>
                    </a:cubicBezTo>
                    <a:lnTo>
                      <a:pt x="4863" y="4787"/>
                    </a:lnTo>
                    <a:cubicBezTo>
                      <a:pt x="4813" y="4787"/>
                      <a:pt x="4687" y="4887"/>
                      <a:pt x="4637" y="4887"/>
                    </a:cubicBezTo>
                    <a:cubicBezTo>
                      <a:pt x="4512" y="4963"/>
                      <a:pt x="4361" y="4963"/>
                      <a:pt x="4236" y="4963"/>
                    </a:cubicBezTo>
                    <a:cubicBezTo>
                      <a:pt x="4186" y="4887"/>
                      <a:pt x="4011" y="4662"/>
                      <a:pt x="3960" y="4612"/>
                    </a:cubicBezTo>
                    <a:cubicBezTo>
                      <a:pt x="3910" y="4612"/>
                      <a:pt x="3735" y="4511"/>
                      <a:pt x="3685" y="4511"/>
                    </a:cubicBezTo>
                    <a:cubicBezTo>
                      <a:pt x="3559" y="4386"/>
                      <a:pt x="3384" y="4286"/>
                      <a:pt x="3334" y="4161"/>
                    </a:cubicBezTo>
                    <a:cubicBezTo>
                      <a:pt x="3284" y="4060"/>
                      <a:pt x="3284" y="3835"/>
                      <a:pt x="3234" y="3709"/>
                    </a:cubicBezTo>
                    <a:cubicBezTo>
                      <a:pt x="3234" y="3659"/>
                      <a:pt x="3108" y="3534"/>
                      <a:pt x="3058" y="3484"/>
                    </a:cubicBezTo>
                    <a:cubicBezTo>
                      <a:pt x="3058" y="3434"/>
                      <a:pt x="3158" y="3308"/>
                      <a:pt x="3108" y="3258"/>
                    </a:cubicBezTo>
                    <a:cubicBezTo>
                      <a:pt x="3108" y="3208"/>
                      <a:pt x="2933" y="3208"/>
                      <a:pt x="2883" y="3158"/>
                    </a:cubicBezTo>
                    <a:cubicBezTo>
                      <a:pt x="2883" y="3158"/>
                      <a:pt x="2833" y="3033"/>
                      <a:pt x="2782" y="3033"/>
                    </a:cubicBezTo>
                    <a:cubicBezTo>
                      <a:pt x="2707" y="3033"/>
                      <a:pt x="2607" y="3083"/>
                      <a:pt x="2607" y="3158"/>
                    </a:cubicBezTo>
                    <a:cubicBezTo>
                      <a:pt x="2557" y="3208"/>
                      <a:pt x="2482" y="3384"/>
                      <a:pt x="2557" y="3434"/>
                    </a:cubicBezTo>
                    <a:cubicBezTo>
                      <a:pt x="2557" y="3484"/>
                      <a:pt x="2657" y="3534"/>
                      <a:pt x="2657" y="3609"/>
                    </a:cubicBezTo>
                    <a:cubicBezTo>
                      <a:pt x="2657" y="3659"/>
                      <a:pt x="2557" y="3760"/>
                      <a:pt x="2557" y="3835"/>
                    </a:cubicBezTo>
                    <a:cubicBezTo>
                      <a:pt x="2557" y="3885"/>
                      <a:pt x="2607" y="3935"/>
                      <a:pt x="2607" y="3985"/>
                    </a:cubicBezTo>
                    <a:cubicBezTo>
                      <a:pt x="2557" y="4060"/>
                      <a:pt x="2432" y="4161"/>
                      <a:pt x="2381" y="4161"/>
                    </a:cubicBezTo>
                    <a:cubicBezTo>
                      <a:pt x="2331" y="4161"/>
                      <a:pt x="2256" y="4060"/>
                      <a:pt x="2206" y="4060"/>
                    </a:cubicBezTo>
                    <a:cubicBezTo>
                      <a:pt x="2156" y="3985"/>
                      <a:pt x="2106" y="4060"/>
                      <a:pt x="2031" y="4060"/>
                    </a:cubicBezTo>
                    <a:cubicBezTo>
                      <a:pt x="1980" y="4110"/>
                      <a:pt x="1980" y="4211"/>
                      <a:pt x="1930" y="4211"/>
                    </a:cubicBezTo>
                    <a:cubicBezTo>
                      <a:pt x="1930" y="4336"/>
                      <a:pt x="1880" y="4436"/>
                      <a:pt x="1805" y="4511"/>
                    </a:cubicBezTo>
                    <a:cubicBezTo>
                      <a:pt x="1755" y="4562"/>
                      <a:pt x="1655" y="4612"/>
                      <a:pt x="1579" y="4612"/>
                    </a:cubicBezTo>
                    <a:cubicBezTo>
                      <a:pt x="1529" y="4662"/>
                      <a:pt x="1429" y="4562"/>
                      <a:pt x="1354" y="4562"/>
                    </a:cubicBezTo>
                    <a:cubicBezTo>
                      <a:pt x="1304" y="4612"/>
                      <a:pt x="1128" y="4662"/>
                      <a:pt x="1078" y="4737"/>
                    </a:cubicBezTo>
                    <a:cubicBezTo>
                      <a:pt x="1028" y="4737"/>
                      <a:pt x="978" y="4887"/>
                      <a:pt x="903" y="4963"/>
                    </a:cubicBezTo>
                    <a:cubicBezTo>
                      <a:pt x="903" y="4963"/>
                      <a:pt x="803" y="5013"/>
                      <a:pt x="803" y="5063"/>
                    </a:cubicBezTo>
                    <a:cubicBezTo>
                      <a:pt x="752" y="5063"/>
                      <a:pt x="577" y="5113"/>
                      <a:pt x="527" y="5188"/>
                    </a:cubicBezTo>
                    <a:cubicBezTo>
                      <a:pt x="452" y="5188"/>
                      <a:pt x="301" y="5238"/>
                      <a:pt x="301" y="5288"/>
                    </a:cubicBezTo>
                    <a:cubicBezTo>
                      <a:pt x="301" y="5339"/>
                      <a:pt x="452" y="5339"/>
                      <a:pt x="452" y="5414"/>
                    </a:cubicBezTo>
                    <a:cubicBezTo>
                      <a:pt x="452" y="5414"/>
                      <a:pt x="402" y="5514"/>
                      <a:pt x="402" y="5564"/>
                    </a:cubicBezTo>
                    <a:cubicBezTo>
                      <a:pt x="452" y="5564"/>
                      <a:pt x="577" y="5564"/>
                      <a:pt x="577" y="5639"/>
                    </a:cubicBezTo>
                    <a:cubicBezTo>
                      <a:pt x="627" y="5689"/>
                      <a:pt x="577" y="5740"/>
                      <a:pt x="577" y="5790"/>
                    </a:cubicBezTo>
                    <a:cubicBezTo>
                      <a:pt x="577" y="5790"/>
                      <a:pt x="452" y="5790"/>
                      <a:pt x="452" y="5865"/>
                    </a:cubicBezTo>
                    <a:lnTo>
                      <a:pt x="452" y="6015"/>
                    </a:lnTo>
                    <a:cubicBezTo>
                      <a:pt x="402" y="6015"/>
                      <a:pt x="351" y="6090"/>
                      <a:pt x="351" y="6090"/>
                    </a:cubicBezTo>
                    <a:cubicBezTo>
                      <a:pt x="351" y="6141"/>
                      <a:pt x="452" y="6141"/>
                      <a:pt x="452" y="6191"/>
                    </a:cubicBezTo>
                    <a:cubicBezTo>
                      <a:pt x="527" y="6241"/>
                      <a:pt x="527" y="6316"/>
                      <a:pt x="452" y="6366"/>
                    </a:cubicBezTo>
                    <a:cubicBezTo>
                      <a:pt x="452" y="6366"/>
                      <a:pt x="402" y="6416"/>
                      <a:pt x="351" y="6416"/>
                    </a:cubicBezTo>
                    <a:cubicBezTo>
                      <a:pt x="301" y="6416"/>
                      <a:pt x="226" y="6542"/>
                      <a:pt x="226" y="6542"/>
                    </a:cubicBezTo>
                    <a:cubicBezTo>
                      <a:pt x="226" y="6592"/>
                      <a:pt x="226" y="6692"/>
                      <a:pt x="301" y="6767"/>
                    </a:cubicBezTo>
                    <a:cubicBezTo>
                      <a:pt x="301" y="6817"/>
                      <a:pt x="402" y="6867"/>
                      <a:pt x="402" y="6918"/>
                    </a:cubicBezTo>
                    <a:cubicBezTo>
                      <a:pt x="452" y="6993"/>
                      <a:pt x="402" y="7143"/>
                      <a:pt x="402" y="7218"/>
                    </a:cubicBezTo>
                    <a:lnTo>
                      <a:pt x="402" y="7594"/>
                    </a:lnTo>
                    <a:cubicBezTo>
                      <a:pt x="351" y="7594"/>
                      <a:pt x="226" y="7644"/>
                      <a:pt x="176" y="7720"/>
                    </a:cubicBezTo>
                    <a:cubicBezTo>
                      <a:pt x="176" y="7720"/>
                      <a:pt x="76" y="7770"/>
                      <a:pt x="0" y="7820"/>
                    </a:cubicBezTo>
                    <a:lnTo>
                      <a:pt x="0" y="7995"/>
                    </a:lnTo>
                    <a:cubicBezTo>
                      <a:pt x="76" y="8045"/>
                      <a:pt x="176" y="8095"/>
                      <a:pt x="176" y="8171"/>
                    </a:cubicBezTo>
                    <a:cubicBezTo>
                      <a:pt x="226" y="8221"/>
                      <a:pt x="301" y="8396"/>
                      <a:pt x="351" y="8496"/>
                    </a:cubicBezTo>
                    <a:cubicBezTo>
                      <a:pt x="402" y="8622"/>
                      <a:pt x="452" y="8772"/>
                      <a:pt x="452" y="8897"/>
                    </a:cubicBezTo>
                    <a:cubicBezTo>
                      <a:pt x="452" y="8948"/>
                      <a:pt x="452" y="9123"/>
                      <a:pt x="527" y="9173"/>
                    </a:cubicBezTo>
                    <a:cubicBezTo>
                      <a:pt x="527" y="9223"/>
                      <a:pt x="752" y="9349"/>
                      <a:pt x="803" y="9449"/>
                    </a:cubicBezTo>
                    <a:cubicBezTo>
                      <a:pt x="853" y="9449"/>
                      <a:pt x="903" y="9574"/>
                      <a:pt x="903" y="9574"/>
                    </a:cubicBezTo>
                    <a:cubicBezTo>
                      <a:pt x="1028" y="9624"/>
                      <a:pt x="1204" y="9574"/>
                      <a:pt x="1254" y="9574"/>
                    </a:cubicBezTo>
                    <a:cubicBezTo>
                      <a:pt x="1354" y="9574"/>
                      <a:pt x="1479" y="9674"/>
                      <a:pt x="1579" y="9750"/>
                    </a:cubicBezTo>
                    <a:cubicBezTo>
                      <a:pt x="1655" y="9750"/>
                      <a:pt x="1705" y="9800"/>
                      <a:pt x="1755" y="9850"/>
                    </a:cubicBezTo>
                    <a:cubicBezTo>
                      <a:pt x="1805" y="9975"/>
                      <a:pt x="1805" y="10126"/>
                      <a:pt x="1880" y="10251"/>
                    </a:cubicBezTo>
                    <a:cubicBezTo>
                      <a:pt x="1930" y="10351"/>
                      <a:pt x="2106" y="10577"/>
                      <a:pt x="2206" y="10702"/>
                    </a:cubicBezTo>
                    <a:cubicBezTo>
                      <a:pt x="2331" y="10752"/>
                      <a:pt x="2482" y="10752"/>
                      <a:pt x="2607" y="10752"/>
                    </a:cubicBezTo>
                    <a:cubicBezTo>
                      <a:pt x="2782" y="10752"/>
                      <a:pt x="3058" y="10577"/>
                      <a:pt x="3234" y="10527"/>
                    </a:cubicBezTo>
                    <a:lnTo>
                      <a:pt x="3610" y="10527"/>
                    </a:lnTo>
                    <a:cubicBezTo>
                      <a:pt x="3735" y="10527"/>
                      <a:pt x="3960" y="10476"/>
                      <a:pt x="4136" y="10476"/>
                    </a:cubicBezTo>
                    <a:lnTo>
                      <a:pt x="4637" y="10476"/>
                    </a:lnTo>
                    <a:lnTo>
                      <a:pt x="4913" y="10476"/>
                    </a:lnTo>
                    <a:cubicBezTo>
                      <a:pt x="5038" y="10476"/>
                      <a:pt x="5188" y="10577"/>
                      <a:pt x="5264" y="10652"/>
                    </a:cubicBezTo>
                    <a:cubicBezTo>
                      <a:pt x="5314" y="10702"/>
                      <a:pt x="5314" y="10802"/>
                      <a:pt x="5314" y="10877"/>
                    </a:cubicBezTo>
                    <a:cubicBezTo>
                      <a:pt x="5364" y="10928"/>
                      <a:pt x="5640" y="10928"/>
                      <a:pt x="5715" y="10978"/>
                    </a:cubicBezTo>
                    <a:cubicBezTo>
                      <a:pt x="5765" y="11028"/>
                      <a:pt x="5765" y="11203"/>
                      <a:pt x="5765" y="11253"/>
                    </a:cubicBezTo>
                    <a:cubicBezTo>
                      <a:pt x="5815" y="11329"/>
                      <a:pt x="5940" y="11379"/>
                      <a:pt x="5991" y="11429"/>
                    </a:cubicBezTo>
                    <a:cubicBezTo>
                      <a:pt x="6166" y="11429"/>
                      <a:pt x="6392" y="11203"/>
                      <a:pt x="6492" y="11203"/>
                    </a:cubicBezTo>
                    <a:cubicBezTo>
                      <a:pt x="6617" y="11203"/>
                      <a:pt x="6893" y="11253"/>
                      <a:pt x="6993" y="11253"/>
                    </a:cubicBezTo>
                    <a:cubicBezTo>
                      <a:pt x="7068" y="11329"/>
                      <a:pt x="7118" y="11379"/>
                      <a:pt x="7168" y="11379"/>
                    </a:cubicBezTo>
                    <a:cubicBezTo>
                      <a:pt x="7294" y="11429"/>
                      <a:pt x="7519" y="11379"/>
                      <a:pt x="7569" y="11429"/>
                    </a:cubicBezTo>
                    <a:cubicBezTo>
                      <a:pt x="7670" y="11479"/>
                      <a:pt x="7670" y="11654"/>
                      <a:pt x="7745" y="11705"/>
                    </a:cubicBezTo>
                    <a:cubicBezTo>
                      <a:pt x="7795" y="11780"/>
                      <a:pt x="7970" y="11880"/>
                      <a:pt x="8021" y="12005"/>
                    </a:cubicBezTo>
                    <a:cubicBezTo>
                      <a:pt x="8071" y="12055"/>
                      <a:pt x="8246" y="12106"/>
                      <a:pt x="8296" y="12231"/>
                    </a:cubicBezTo>
                    <a:cubicBezTo>
                      <a:pt x="8346" y="12281"/>
                      <a:pt x="8422" y="12456"/>
                      <a:pt x="8522" y="12507"/>
                    </a:cubicBezTo>
                    <a:cubicBezTo>
                      <a:pt x="8522" y="12557"/>
                      <a:pt x="8647" y="12507"/>
                      <a:pt x="8697" y="12557"/>
                    </a:cubicBezTo>
                    <a:cubicBezTo>
                      <a:pt x="8747" y="12607"/>
                      <a:pt x="8923" y="12782"/>
                      <a:pt x="8973" y="12832"/>
                    </a:cubicBezTo>
                    <a:cubicBezTo>
                      <a:pt x="9023" y="12908"/>
                      <a:pt x="9148" y="12958"/>
                      <a:pt x="9199" y="13008"/>
                    </a:cubicBezTo>
                    <a:cubicBezTo>
                      <a:pt x="9374" y="13058"/>
                      <a:pt x="9600" y="13183"/>
                      <a:pt x="9725" y="13283"/>
                    </a:cubicBezTo>
                    <a:cubicBezTo>
                      <a:pt x="9775" y="13283"/>
                      <a:pt x="9875" y="13409"/>
                      <a:pt x="9950" y="13459"/>
                    </a:cubicBezTo>
                    <a:lnTo>
                      <a:pt x="10226" y="13459"/>
                    </a:lnTo>
                    <a:cubicBezTo>
                      <a:pt x="10276" y="13509"/>
                      <a:pt x="10402" y="13584"/>
                      <a:pt x="10452" y="13634"/>
                    </a:cubicBezTo>
                    <a:lnTo>
                      <a:pt x="10727" y="13634"/>
                    </a:lnTo>
                    <a:cubicBezTo>
                      <a:pt x="10853" y="13684"/>
                      <a:pt x="10953" y="13735"/>
                      <a:pt x="11078" y="13735"/>
                    </a:cubicBezTo>
                    <a:cubicBezTo>
                      <a:pt x="11128" y="13735"/>
                      <a:pt x="11304" y="13735"/>
                      <a:pt x="11354" y="13810"/>
                    </a:cubicBezTo>
                    <a:cubicBezTo>
                      <a:pt x="11454" y="13860"/>
                      <a:pt x="11680" y="14085"/>
                      <a:pt x="11805" y="14186"/>
                    </a:cubicBezTo>
                    <a:cubicBezTo>
                      <a:pt x="11855" y="14186"/>
                      <a:pt x="11905" y="14361"/>
                      <a:pt x="11981" y="14361"/>
                    </a:cubicBezTo>
                    <a:cubicBezTo>
                      <a:pt x="11981" y="14411"/>
                      <a:pt x="12031" y="14361"/>
                      <a:pt x="12081" y="14411"/>
                    </a:cubicBezTo>
                    <a:cubicBezTo>
                      <a:pt x="12131" y="14411"/>
                      <a:pt x="12131" y="14587"/>
                      <a:pt x="12131" y="14637"/>
                    </a:cubicBezTo>
                    <a:cubicBezTo>
                      <a:pt x="12206" y="14712"/>
                      <a:pt x="12356" y="14862"/>
                      <a:pt x="12482" y="14862"/>
                    </a:cubicBezTo>
                    <a:cubicBezTo>
                      <a:pt x="12582" y="14938"/>
                      <a:pt x="12808" y="14938"/>
                      <a:pt x="12883" y="14988"/>
                    </a:cubicBezTo>
                    <a:cubicBezTo>
                      <a:pt x="12983" y="15038"/>
                      <a:pt x="13033" y="15213"/>
                      <a:pt x="13158" y="15263"/>
                    </a:cubicBezTo>
                    <a:lnTo>
                      <a:pt x="13384" y="15263"/>
                    </a:lnTo>
                    <a:cubicBezTo>
                      <a:pt x="13484" y="15263"/>
                      <a:pt x="13710" y="15263"/>
                      <a:pt x="13835" y="15314"/>
                    </a:cubicBezTo>
                    <a:cubicBezTo>
                      <a:pt x="13885" y="15389"/>
                      <a:pt x="13935" y="15489"/>
                      <a:pt x="14011" y="15489"/>
                    </a:cubicBezTo>
                    <a:cubicBezTo>
                      <a:pt x="14061" y="15539"/>
                      <a:pt x="14236" y="15539"/>
                      <a:pt x="14286" y="15614"/>
                    </a:cubicBezTo>
                    <a:cubicBezTo>
                      <a:pt x="14336" y="15664"/>
                      <a:pt x="14286" y="15840"/>
                      <a:pt x="14336" y="15890"/>
                    </a:cubicBezTo>
                    <a:cubicBezTo>
                      <a:pt x="14387" y="15940"/>
                      <a:pt x="14612" y="15990"/>
                      <a:pt x="14687" y="15990"/>
                    </a:cubicBezTo>
                    <a:cubicBezTo>
                      <a:pt x="14788" y="15940"/>
                      <a:pt x="14963" y="15840"/>
                      <a:pt x="15063" y="15840"/>
                    </a:cubicBezTo>
                    <a:cubicBezTo>
                      <a:pt x="15189" y="15840"/>
                      <a:pt x="15364" y="15890"/>
                      <a:pt x="15464" y="15840"/>
                    </a:cubicBezTo>
                    <a:cubicBezTo>
                      <a:pt x="15590" y="15840"/>
                      <a:pt x="15865" y="15715"/>
                      <a:pt x="15966" y="15715"/>
                    </a:cubicBezTo>
                    <a:cubicBezTo>
                      <a:pt x="16091" y="15664"/>
                      <a:pt x="16417" y="15715"/>
                      <a:pt x="16542" y="15765"/>
                    </a:cubicBezTo>
                    <a:cubicBezTo>
                      <a:pt x="16642" y="15765"/>
                      <a:pt x="16868" y="15890"/>
                      <a:pt x="17043" y="15890"/>
                    </a:cubicBezTo>
                    <a:cubicBezTo>
                      <a:pt x="17093" y="15890"/>
                      <a:pt x="17319" y="15840"/>
                      <a:pt x="17444" y="15840"/>
                    </a:cubicBezTo>
                    <a:cubicBezTo>
                      <a:pt x="17494" y="15840"/>
                      <a:pt x="17720" y="15940"/>
                      <a:pt x="17770" y="15940"/>
                    </a:cubicBezTo>
                    <a:cubicBezTo>
                      <a:pt x="17895" y="15990"/>
                      <a:pt x="18121" y="15990"/>
                      <a:pt x="18221" y="16065"/>
                    </a:cubicBezTo>
                    <a:cubicBezTo>
                      <a:pt x="18296" y="16116"/>
                      <a:pt x="18447" y="16216"/>
                      <a:pt x="18572" y="16291"/>
                    </a:cubicBezTo>
                    <a:cubicBezTo>
                      <a:pt x="18622" y="16341"/>
                      <a:pt x="18798" y="16391"/>
                      <a:pt x="18848" y="16391"/>
                    </a:cubicBezTo>
                    <a:cubicBezTo>
                      <a:pt x="18973" y="16517"/>
                      <a:pt x="19199" y="16742"/>
                      <a:pt x="19299" y="16792"/>
                    </a:cubicBezTo>
                    <a:cubicBezTo>
                      <a:pt x="19349" y="16892"/>
                      <a:pt x="19650" y="17018"/>
                      <a:pt x="19700" y="17118"/>
                    </a:cubicBezTo>
                    <a:cubicBezTo>
                      <a:pt x="19750" y="17193"/>
                      <a:pt x="19750" y="17344"/>
                      <a:pt x="19750" y="17419"/>
                    </a:cubicBezTo>
                    <a:cubicBezTo>
                      <a:pt x="19800" y="17519"/>
                      <a:pt x="19875" y="17644"/>
                      <a:pt x="19925" y="17745"/>
                    </a:cubicBezTo>
                    <a:cubicBezTo>
                      <a:pt x="19976" y="17795"/>
                      <a:pt x="20101" y="17870"/>
                      <a:pt x="20151" y="17920"/>
                    </a:cubicBezTo>
                    <a:cubicBezTo>
                      <a:pt x="20251" y="18020"/>
                      <a:pt x="20326" y="18321"/>
                      <a:pt x="20377" y="18471"/>
                    </a:cubicBezTo>
                    <a:cubicBezTo>
                      <a:pt x="20427" y="18547"/>
                      <a:pt x="20552" y="18647"/>
                      <a:pt x="20602" y="18772"/>
                    </a:cubicBezTo>
                    <a:cubicBezTo>
                      <a:pt x="20602" y="18822"/>
                      <a:pt x="20552" y="18923"/>
                      <a:pt x="20552" y="18998"/>
                    </a:cubicBezTo>
                    <a:cubicBezTo>
                      <a:pt x="20602" y="19048"/>
                      <a:pt x="20778" y="19098"/>
                      <a:pt x="20878" y="19148"/>
                    </a:cubicBezTo>
                    <a:cubicBezTo>
                      <a:pt x="20878" y="19148"/>
                      <a:pt x="20928" y="19273"/>
                      <a:pt x="21003" y="19273"/>
                    </a:cubicBezTo>
                    <a:cubicBezTo>
                      <a:pt x="21053" y="19324"/>
                      <a:pt x="21279" y="19324"/>
                      <a:pt x="21329" y="19324"/>
                    </a:cubicBezTo>
                    <a:cubicBezTo>
                      <a:pt x="21454" y="19324"/>
                      <a:pt x="21605" y="19374"/>
                      <a:pt x="21680" y="19449"/>
                    </a:cubicBezTo>
                    <a:cubicBezTo>
                      <a:pt x="21780" y="19449"/>
                      <a:pt x="22006" y="19449"/>
                      <a:pt x="22131" y="19499"/>
                    </a:cubicBezTo>
                    <a:cubicBezTo>
                      <a:pt x="22231" y="19499"/>
                      <a:pt x="22457" y="19549"/>
                      <a:pt x="22507" y="19599"/>
                    </a:cubicBezTo>
                    <a:cubicBezTo>
                      <a:pt x="22582" y="19674"/>
                      <a:pt x="22632" y="19900"/>
                      <a:pt x="22682" y="19950"/>
                    </a:cubicBezTo>
                    <a:cubicBezTo>
                      <a:pt x="22732" y="20000"/>
                      <a:pt x="22808" y="20050"/>
                      <a:pt x="22858" y="20050"/>
                    </a:cubicBezTo>
                    <a:cubicBezTo>
                      <a:pt x="22958" y="20050"/>
                      <a:pt x="23133" y="20000"/>
                      <a:pt x="23259" y="20050"/>
                    </a:cubicBezTo>
                    <a:cubicBezTo>
                      <a:pt x="23359" y="20050"/>
                      <a:pt x="23484" y="20126"/>
                      <a:pt x="23585" y="20176"/>
                    </a:cubicBezTo>
                    <a:cubicBezTo>
                      <a:pt x="23635" y="20176"/>
                      <a:pt x="23810" y="20226"/>
                      <a:pt x="23935" y="20226"/>
                    </a:cubicBezTo>
                    <a:cubicBezTo>
                      <a:pt x="23986" y="20226"/>
                      <a:pt x="24086" y="20050"/>
                      <a:pt x="24161" y="20050"/>
                    </a:cubicBezTo>
                    <a:cubicBezTo>
                      <a:pt x="24211" y="20000"/>
                      <a:pt x="24387" y="19950"/>
                      <a:pt x="24437" y="19950"/>
                    </a:cubicBezTo>
                    <a:cubicBezTo>
                      <a:pt x="24487" y="19900"/>
                      <a:pt x="24612" y="19825"/>
                      <a:pt x="24662" y="19825"/>
                    </a:cubicBezTo>
                    <a:cubicBezTo>
                      <a:pt x="24763" y="19825"/>
                      <a:pt x="24988" y="19825"/>
                      <a:pt x="25063" y="19900"/>
                    </a:cubicBezTo>
                    <a:cubicBezTo>
                      <a:pt x="25164" y="19900"/>
                      <a:pt x="25214" y="20050"/>
                      <a:pt x="25289" y="20126"/>
                    </a:cubicBezTo>
                    <a:cubicBezTo>
                      <a:pt x="25339" y="20176"/>
                      <a:pt x="25439" y="20276"/>
                      <a:pt x="25565" y="20276"/>
                    </a:cubicBezTo>
                    <a:cubicBezTo>
                      <a:pt x="25615" y="20276"/>
                      <a:pt x="25790" y="20126"/>
                      <a:pt x="25840" y="20126"/>
                    </a:cubicBezTo>
                    <a:cubicBezTo>
                      <a:pt x="25966" y="20050"/>
                      <a:pt x="26116" y="20126"/>
                      <a:pt x="26241" y="20126"/>
                    </a:cubicBezTo>
                    <a:cubicBezTo>
                      <a:pt x="26291" y="20176"/>
                      <a:pt x="26417" y="20401"/>
                      <a:pt x="26467" y="20451"/>
                    </a:cubicBezTo>
                    <a:cubicBezTo>
                      <a:pt x="26517" y="20502"/>
                      <a:pt x="26642" y="20627"/>
                      <a:pt x="26692" y="20627"/>
                    </a:cubicBezTo>
                    <a:cubicBezTo>
                      <a:pt x="26743" y="20677"/>
                      <a:pt x="26868" y="20727"/>
                      <a:pt x="26918" y="20677"/>
                    </a:cubicBezTo>
                    <a:cubicBezTo>
                      <a:pt x="27018" y="20677"/>
                      <a:pt x="26968" y="20502"/>
                      <a:pt x="27018" y="20451"/>
                    </a:cubicBezTo>
                    <a:cubicBezTo>
                      <a:pt x="27093" y="20401"/>
                      <a:pt x="27244" y="20502"/>
                      <a:pt x="27319" y="20451"/>
                    </a:cubicBezTo>
                    <a:cubicBezTo>
                      <a:pt x="27369" y="20401"/>
                      <a:pt x="27319" y="20176"/>
                      <a:pt x="27244" y="20126"/>
                    </a:cubicBezTo>
                    <a:cubicBezTo>
                      <a:pt x="27244" y="20000"/>
                      <a:pt x="27144" y="19900"/>
                      <a:pt x="27144" y="19825"/>
                    </a:cubicBezTo>
                    <a:lnTo>
                      <a:pt x="27144" y="19549"/>
                    </a:lnTo>
                    <a:cubicBezTo>
                      <a:pt x="27144" y="19499"/>
                      <a:pt x="27018" y="19374"/>
                      <a:pt x="27018" y="19324"/>
                    </a:cubicBezTo>
                    <a:cubicBezTo>
                      <a:pt x="26968" y="19223"/>
                      <a:pt x="26918" y="18923"/>
                      <a:pt x="26918" y="18772"/>
                    </a:cubicBezTo>
                    <a:cubicBezTo>
                      <a:pt x="26868" y="18647"/>
                      <a:pt x="26868" y="18471"/>
                      <a:pt x="26868" y="18371"/>
                    </a:cubicBezTo>
                    <a:cubicBezTo>
                      <a:pt x="26918" y="18246"/>
                      <a:pt x="27018" y="18096"/>
                      <a:pt x="27093" y="17970"/>
                    </a:cubicBezTo>
                    <a:cubicBezTo>
                      <a:pt x="27093" y="17920"/>
                      <a:pt x="27093" y="17695"/>
                      <a:pt x="27144" y="17569"/>
                    </a:cubicBezTo>
                    <a:cubicBezTo>
                      <a:pt x="27194" y="17519"/>
                      <a:pt x="27419" y="17344"/>
                      <a:pt x="27469" y="17294"/>
                    </a:cubicBezTo>
                    <a:cubicBezTo>
                      <a:pt x="27545" y="17243"/>
                      <a:pt x="27595" y="17068"/>
                      <a:pt x="27595" y="17018"/>
                    </a:cubicBezTo>
                    <a:cubicBezTo>
                      <a:pt x="27645" y="17018"/>
                      <a:pt x="27695" y="16968"/>
                      <a:pt x="27695" y="168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338;p27">
                <a:extLst>
                  <a:ext uri="{FF2B5EF4-FFF2-40B4-BE49-F238E27FC236}">
                    <a16:creationId xmlns:a16="http://schemas.microsoft.com/office/drawing/2014/main" id="{C5A14DC6-2141-932A-B995-FD8142742FCC}"/>
                  </a:ext>
                </a:extLst>
              </p:cNvPr>
              <p:cNvSpPr/>
              <p:nvPr/>
            </p:nvSpPr>
            <p:spPr>
              <a:xfrm>
                <a:off x="2511163" y="4158273"/>
                <a:ext cx="902913" cy="607590"/>
              </a:xfrm>
              <a:custGeom>
                <a:avLst/>
                <a:gdLst/>
                <a:ahLst/>
                <a:cxnLst/>
                <a:rect l="l" t="t" r="r" b="b"/>
                <a:pathLst>
                  <a:path w="30803" h="20728" fill="none" extrusionOk="0">
                    <a:moveTo>
                      <a:pt x="27695" y="16892"/>
                    </a:moveTo>
                    <a:cubicBezTo>
                      <a:pt x="27820" y="16842"/>
                      <a:pt x="27920" y="16742"/>
                      <a:pt x="28046" y="16742"/>
                    </a:cubicBezTo>
                    <a:cubicBezTo>
                      <a:pt x="28096" y="16667"/>
                      <a:pt x="28221" y="16667"/>
                      <a:pt x="28271" y="16667"/>
                    </a:cubicBezTo>
                    <a:cubicBezTo>
                      <a:pt x="28271" y="16617"/>
                      <a:pt x="28321" y="16517"/>
                      <a:pt x="28321" y="16391"/>
                    </a:cubicBezTo>
                    <a:lnTo>
                      <a:pt x="28321" y="16216"/>
                    </a:lnTo>
                    <a:cubicBezTo>
                      <a:pt x="28372" y="16166"/>
                      <a:pt x="28497" y="16166"/>
                      <a:pt x="28547" y="16166"/>
                    </a:cubicBezTo>
                    <a:cubicBezTo>
                      <a:pt x="28547" y="16116"/>
                      <a:pt x="28597" y="16065"/>
                      <a:pt x="28672" y="16065"/>
                    </a:cubicBezTo>
                    <a:cubicBezTo>
                      <a:pt x="28722" y="16065"/>
                      <a:pt x="28823" y="16166"/>
                      <a:pt x="28898" y="16166"/>
                    </a:cubicBezTo>
                    <a:cubicBezTo>
                      <a:pt x="28948" y="16166"/>
                      <a:pt x="28998" y="16065"/>
                      <a:pt x="28998" y="15990"/>
                    </a:cubicBezTo>
                    <a:cubicBezTo>
                      <a:pt x="28998" y="15940"/>
                      <a:pt x="28898" y="15890"/>
                      <a:pt x="28898" y="15890"/>
                    </a:cubicBezTo>
                    <a:cubicBezTo>
                      <a:pt x="28823" y="15840"/>
                      <a:pt x="28823" y="15715"/>
                      <a:pt x="28773" y="15715"/>
                    </a:cubicBezTo>
                    <a:cubicBezTo>
                      <a:pt x="28722" y="15715"/>
                      <a:pt x="28597" y="15840"/>
                      <a:pt x="28547" y="15840"/>
                    </a:cubicBezTo>
                    <a:cubicBezTo>
                      <a:pt x="28497" y="15840"/>
                      <a:pt x="28372" y="15765"/>
                      <a:pt x="28372" y="15715"/>
                    </a:cubicBezTo>
                    <a:cubicBezTo>
                      <a:pt x="28372" y="15664"/>
                      <a:pt x="28321" y="15539"/>
                      <a:pt x="28372" y="15539"/>
                    </a:cubicBezTo>
                    <a:lnTo>
                      <a:pt x="28497" y="15539"/>
                    </a:lnTo>
                    <a:cubicBezTo>
                      <a:pt x="28547" y="15614"/>
                      <a:pt x="28597" y="15664"/>
                      <a:pt x="28672" y="15664"/>
                    </a:cubicBezTo>
                    <a:cubicBezTo>
                      <a:pt x="28722" y="15614"/>
                      <a:pt x="28773" y="15539"/>
                      <a:pt x="28773" y="15489"/>
                    </a:cubicBezTo>
                    <a:cubicBezTo>
                      <a:pt x="28773" y="15389"/>
                      <a:pt x="28672" y="15263"/>
                      <a:pt x="28672" y="15213"/>
                    </a:cubicBezTo>
                    <a:cubicBezTo>
                      <a:pt x="28597" y="15163"/>
                      <a:pt x="28597" y="15088"/>
                      <a:pt x="28597" y="15038"/>
                    </a:cubicBezTo>
                    <a:cubicBezTo>
                      <a:pt x="28547" y="14988"/>
                      <a:pt x="28447" y="14862"/>
                      <a:pt x="28372" y="14862"/>
                    </a:cubicBezTo>
                    <a:cubicBezTo>
                      <a:pt x="28372" y="14862"/>
                      <a:pt x="28271" y="14988"/>
                      <a:pt x="28221" y="14988"/>
                    </a:cubicBezTo>
                    <a:cubicBezTo>
                      <a:pt x="28096" y="14938"/>
                      <a:pt x="27870" y="14862"/>
                      <a:pt x="27820" y="14762"/>
                    </a:cubicBezTo>
                    <a:cubicBezTo>
                      <a:pt x="27820" y="14762"/>
                      <a:pt x="27770" y="14637"/>
                      <a:pt x="27770" y="14587"/>
                    </a:cubicBezTo>
                    <a:cubicBezTo>
                      <a:pt x="27820" y="14587"/>
                      <a:pt x="27870" y="14537"/>
                      <a:pt x="27870" y="14486"/>
                    </a:cubicBezTo>
                    <a:cubicBezTo>
                      <a:pt x="27870" y="14486"/>
                      <a:pt x="27870" y="14361"/>
                      <a:pt x="27820" y="14361"/>
                    </a:cubicBezTo>
                    <a:cubicBezTo>
                      <a:pt x="27820" y="14311"/>
                      <a:pt x="27695" y="14411"/>
                      <a:pt x="27645" y="14361"/>
                    </a:cubicBezTo>
                    <a:cubicBezTo>
                      <a:pt x="27595" y="14361"/>
                      <a:pt x="27545" y="14311"/>
                      <a:pt x="27545" y="14261"/>
                    </a:cubicBezTo>
                    <a:cubicBezTo>
                      <a:pt x="27469" y="14186"/>
                      <a:pt x="27369" y="14085"/>
                      <a:pt x="27369" y="13960"/>
                    </a:cubicBezTo>
                    <a:cubicBezTo>
                      <a:pt x="27369" y="13910"/>
                      <a:pt x="27319" y="13684"/>
                      <a:pt x="27369" y="13584"/>
                    </a:cubicBezTo>
                    <a:cubicBezTo>
                      <a:pt x="27369" y="13584"/>
                      <a:pt x="27469" y="13459"/>
                      <a:pt x="27545" y="13459"/>
                    </a:cubicBezTo>
                    <a:cubicBezTo>
                      <a:pt x="27595" y="13509"/>
                      <a:pt x="27469" y="13634"/>
                      <a:pt x="27545" y="13684"/>
                    </a:cubicBezTo>
                    <a:cubicBezTo>
                      <a:pt x="27545" y="13684"/>
                      <a:pt x="27645" y="13735"/>
                      <a:pt x="27695" y="13735"/>
                    </a:cubicBezTo>
                    <a:cubicBezTo>
                      <a:pt x="27820" y="13735"/>
                      <a:pt x="27920" y="13634"/>
                      <a:pt x="27996" y="13584"/>
                    </a:cubicBezTo>
                    <a:cubicBezTo>
                      <a:pt x="27996" y="13509"/>
                      <a:pt x="28096" y="13409"/>
                      <a:pt x="28046" y="13283"/>
                    </a:cubicBezTo>
                    <a:cubicBezTo>
                      <a:pt x="28046" y="13233"/>
                      <a:pt x="27870" y="13133"/>
                      <a:pt x="27770" y="13008"/>
                    </a:cubicBezTo>
                    <a:cubicBezTo>
                      <a:pt x="27770" y="12958"/>
                      <a:pt x="27645" y="12832"/>
                      <a:pt x="27595" y="12782"/>
                    </a:cubicBezTo>
                    <a:cubicBezTo>
                      <a:pt x="27595" y="12782"/>
                      <a:pt x="27469" y="12682"/>
                      <a:pt x="27419" y="12682"/>
                    </a:cubicBezTo>
                    <a:cubicBezTo>
                      <a:pt x="27369" y="12732"/>
                      <a:pt x="27419" y="12832"/>
                      <a:pt x="27369" y="12832"/>
                    </a:cubicBezTo>
                    <a:cubicBezTo>
                      <a:pt x="27369" y="12908"/>
                      <a:pt x="27244" y="12832"/>
                      <a:pt x="27194" y="12832"/>
                    </a:cubicBezTo>
                    <a:cubicBezTo>
                      <a:pt x="27093" y="12782"/>
                      <a:pt x="26868" y="12682"/>
                      <a:pt x="26793" y="12607"/>
                    </a:cubicBezTo>
                    <a:cubicBezTo>
                      <a:pt x="26692" y="12607"/>
                      <a:pt x="26517" y="12557"/>
                      <a:pt x="26467" y="12507"/>
                    </a:cubicBezTo>
                    <a:cubicBezTo>
                      <a:pt x="26417" y="12456"/>
                      <a:pt x="26417" y="12331"/>
                      <a:pt x="26417" y="12281"/>
                    </a:cubicBezTo>
                    <a:cubicBezTo>
                      <a:pt x="26417" y="12156"/>
                      <a:pt x="26341" y="12005"/>
                      <a:pt x="26341" y="11880"/>
                    </a:cubicBezTo>
                    <a:cubicBezTo>
                      <a:pt x="26291" y="11780"/>
                      <a:pt x="26341" y="11604"/>
                      <a:pt x="26341" y="11479"/>
                    </a:cubicBezTo>
                    <a:lnTo>
                      <a:pt x="26341" y="11329"/>
                    </a:lnTo>
                    <a:cubicBezTo>
                      <a:pt x="26417" y="11253"/>
                      <a:pt x="26517" y="11203"/>
                      <a:pt x="26567" y="11153"/>
                    </a:cubicBezTo>
                    <a:cubicBezTo>
                      <a:pt x="26567" y="11153"/>
                      <a:pt x="26642" y="10978"/>
                      <a:pt x="26567" y="10928"/>
                    </a:cubicBezTo>
                    <a:cubicBezTo>
                      <a:pt x="26567" y="10877"/>
                      <a:pt x="26467" y="10877"/>
                      <a:pt x="26417" y="10802"/>
                    </a:cubicBezTo>
                    <a:cubicBezTo>
                      <a:pt x="26341" y="10752"/>
                      <a:pt x="26291" y="10652"/>
                      <a:pt x="26241" y="10577"/>
                    </a:cubicBezTo>
                    <a:cubicBezTo>
                      <a:pt x="26241" y="10527"/>
                      <a:pt x="26191" y="10476"/>
                      <a:pt x="26191" y="10426"/>
                    </a:cubicBezTo>
                    <a:cubicBezTo>
                      <a:pt x="26191" y="10351"/>
                      <a:pt x="26241" y="10351"/>
                      <a:pt x="26291" y="10301"/>
                    </a:cubicBezTo>
                    <a:cubicBezTo>
                      <a:pt x="26291" y="10251"/>
                      <a:pt x="26241" y="10075"/>
                      <a:pt x="26241" y="9975"/>
                    </a:cubicBezTo>
                    <a:cubicBezTo>
                      <a:pt x="26291" y="9900"/>
                      <a:pt x="26417" y="9900"/>
                      <a:pt x="26467" y="9850"/>
                    </a:cubicBezTo>
                    <a:cubicBezTo>
                      <a:pt x="26517" y="9800"/>
                      <a:pt x="26567" y="9674"/>
                      <a:pt x="26567" y="9624"/>
                    </a:cubicBezTo>
                    <a:cubicBezTo>
                      <a:pt x="26642" y="9574"/>
                      <a:pt x="26692" y="9449"/>
                      <a:pt x="26743" y="9399"/>
                    </a:cubicBezTo>
                    <a:cubicBezTo>
                      <a:pt x="26793" y="9349"/>
                      <a:pt x="26968" y="9298"/>
                      <a:pt x="26968" y="9223"/>
                    </a:cubicBezTo>
                    <a:cubicBezTo>
                      <a:pt x="27018" y="9073"/>
                      <a:pt x="27018" y="8722"/>
                      <a:pt x="27018" y="8622"/>
                    </a:cubicBezTo>
                    <a:cubicBezTo>
                      <a:pt x="27018" y="8446"/>
                      <a:pt x="26968" y="8171"/>
                      <a:pt x="27018" y="7995"/>
                    </a:cubicBezTo>
                    <a:cubicBezTo>
                      <a:pt x="27018" y="7945"/>
                      <a:pt x="27093" y="7820"/>
                      <a:pt x="27144" y="7720"/>
                    </a:cubicBezTo>
                    <a:lnTo>
                      <a:pt x="27144" y="7369"/>
                    </a:lnTo>
                    <a:cubicBezTo>
                      <a:pt x="27093" y="7319"/>
                      <a:pt x="27018" y="7143"/>
                      <a:pt x="27018" y="7093"/>
                    </a:cubicBezTo>
                    <a:cubicBezTo>
                      <a:pt x="27093" y="6993"/>
                      <a:pt x="27194" y="6817"/>
                      <a:pt x="27244" y="6692"/>
                    </a:cubicBezTo>
                    <a:cubicBezTo>
                      <a:pt x="27244" y="6592"/>
                      <a:pt x="27419" y="6416"/>
                      <a:pt x="27469" y="6316"/>
                    </a:cubicBezTo>
                    <a:cubicBezTo>
                      <a:pt x="27545" y="6241"/>
                      <a:pt x="27595" y="6090"/>
                      <a:pt x="27645" y="6015"/>
                    </a:cubicBezTo>
                    <a:cubicBezTo>
                      <a:pt x="27695" y="5965"/>
                      <a:pt x="27820" y="5915"/>
                      <a:pt x="27870" y="5865"/>
                    </a:cubicBezTo>
                    <a:cubicBezTo>
                      <a:pt x="27920" y="5790"/>
                      <a:pt x="27870" y="5639"/>
                      <a:pt x="27920" y="5564"/>
                    </a:cubicBezTo>
                    <a:cubicBezTo>
                      <a:pt x="27920" y="5514"/>
                      <a:pt x="28046" y="5339"/>
                      <a:pt x="28096" y="5288"/>
                    </a:cubicBezTo>
                    <a:cubicBezTo>
                      <a:pt x="28146" y="5188"/>
                      <a:pt x="28221" y="4963"/>
                      <a:pt x="28271" y="4837"/>
                    </a:cubicBezTo>
                    <a:cubicBezTo>
                      <a:pt x="28321" y="4737"/>
                      <a:pt x="28447" y="4562"/>
                      <a:pt x="28497" y="4511"/>
                    </a:cubicBezTo>
                    <a:cubicBezTo>
                      <a:pt x="28597" y="4386"/>
                      <a:pt x="28773" y="4161"/>
                      <a:pt x="28898" y="4060"/>
                    </a:cubicBezTo>
                    <a:cubicBezTo>
                      <a:pt x="28898" y="4060"/>
                      <a:pt x="28898" y="3935"/>
                      <a:pt x="28948" y="3885"/>
                    </a:cubicBezTo>
                    <a:cubicBezTo>
                      <a:pt x="28998" y="3760"/>
                      <a:pt x="29174" y="3609"/>
                      <a:pt x="29224" y="3484"/>
                    </a:cubicBezTo>
                    <a:cubicBezTo>
                      <a:pt x="29349" y="3384"/>
                      <a:pt x="29399" y="3083"/>
                      <a:pt x="29449" y="2983"/>
                    </a:cubicBezTo>
                    <a:cubicBezTo>
                      <a:pt x="29499" y="2933"/>
                      <a:pt x="29625" y="2857"/>
                      <a:pt x="29625" y="2807"/>
                    </a:cubicBezTo>
                    <a:cubicBezTo>
                      <a:pt x="29725" y="2707"/>
                      <a:pt x="29725" y="2356"/>
                      <a:pt x="29800" y="2256"/>
                    </a:cubicBezTo>
                    <a:cubicBezTo>
                      <a:pt x="29800" y="2131"/>
                      <a:pt x="29800" y="1955"/>
                      <a:pt x="29850" y="1905"/>
                    </a:cubicBezTo>
                    <a:cubicBezTo>
                      <a:pt x="29900" y="1805"/>
                      <a:pt x="30076" y="1679"/>
                      <a:pt x="30076" y="1629"/>
                    </a:cubicBezTo>
                    <a:cubicBezTo>
                      <a:pt x="30076" y="1504"/>
                      <a:pt x="29951" y="1404"/>
                      <a:pt x="29951" y="1278"/>
                    </a:cubicBezTo>
                    <a:cubicBezTo>
                      <a:pt x="29951" y="1228"/>
                      <a:pt x="30076" y="1003"/>
                      <a:pt x="30126" y="953"/>
                    </a:cubicBezTo>
                    <a:cubicBezTo>
                      <a:pt x="30176" y="827"/>
                      <a:pt x="30352" y="727"/>
                      <a:pt x="30477" y="677"/>
                    </a:cubicBezTo>
                    <a:cubicBezTo>
                      <a:pt x="30527" y="602"/>
                      <a:pt x="30753" y="501"/>
                      <a:pt x="30803" y="451"/>
                    </a:cubicBezTo>
                    <a:cubicBezTo>
                      <a:pt x="30803" y="376"/>
                      <a:pt x="30803" y="326"/>
                      <a:pt x="30753" y="276"/>
                    </a:cubicBezTo>
                    <a:cubicBezTo>
                      <a:pt x="30702" y="151"/>
                      <a:pt x="30352" y="226"/>
                      <a:pt x="30251" y="151"/>
                    </a:cubicBezTo>
                    <a:cubicBezTo>
                      <a:pt x="30126" y="151"/>
                      <a:pt x="30026" y="151"/>
                      <a:pt x="29951" y="100"/>
                    </a:cubicBezTo>
                    <a:cubicBezTo>
                      <a:pt x="29900" y="100"/>
                      <a:pt x="29850" y="0"/>
                      <a:pt x="29800" y="0"/>
                    </a:cubicBezTo>
                    <a:cubicBezTo>
                      <a:pt x="29725" y="0"/>
                      <a:pt x="29625" y="100"/>
                      <a:pt x="29575" y="151"/>
                    </a:cubicBezTo>
                    <a:cubicBezTo>
                      <a:pt x="29499" y="151"/>
                      <a:pt x="29449" y="100"/>
                      <a:pt x="29399" y="151"/>
                    </a:cubicBezTo>
                    <a:cubicBezTo>
                      <a:pt x="29349" y="226"/>
                      <a:pt x="29274" y="376"/>
                      <a:pt x="29274" y="451"/>
                    </a:cubicBezTo>
                    <a:cubicBezTo>
                      <a:pt x="29174" y="501"/>
                      <a:pt x="28998" y="727"/>
                      <a:pt x="28898" y="727"/>
                    </a:cubicBezTo>
                    <a:cubicBezTo>
                      <a:pt x="28773" y="777"/>
                      <a:pt x="28597" y="677"/>
                      <a:pt x="28547" y="727"/>
                    </a:cubicBezTo>
                    <a:lnTo>
                      <a:pt x="28372" y="727"/>
                    </a:lnTo>
                    <a:cubicBezTo>
                      <a:pt x="28321" y="777"/>
                      <a:pt x="28321" y="953"/>
                      <a:pt x="28271" y="1003"/>
                    </a:cubicBezTo>
                    <a:cubicBezTo>
                      <a:pt x="28221" y="1128"/>
                      <a:pt x="28046" y="1278"/>
                      <a:pt x="27920" y="1354"/>
                    </a:cubicBezTo>
                    <a:lnTo>
                      <a:pt x="27469" y="1579"/>
                    </a:lnTo>
                    <a:cubicBezTo>
                      <a:pt x="27369" y="1579"/>
                      <a:pt x="27194" y="1579"/>
                      <a:pt x="27093" y="1504"/>
                    </a:cubicBezTo>
                    <a:lnTo>
                      <a:pt x="27018" y="1404"/>
                    </a:lnTo>
                    <a:cubicBezTo>
                      <a:pt x="27018" y="1278"/>
                      <a:pt x="27093" y="1128"/>
                      <a:pt x="27093" y="1053"/>
                    </a:cubicBezTo>
                    <a:cubicBezTo>
                      <a:pt x="27018" y="953"/>
                      <a:pt x="27018" y="777"/>
                      <a:pt x="26968" y="727"/>
                    </a:cubicBezTo>
                    <a:cubicBezTo>
                      <a:pt x="26918" y="677"/>
                      <a:pt x="26743" y="602"/>
                      <a:pt x="26692" y="602"/>
                    </a:cubicBezTo>
                    <a:cubicBezTo>
                      <a:pt x="26642" y="677"/>
                      <a:pt x="26567" y="677"/>
                      <a:pt x="26517" y="727"/>
                    </a:cubicBezTo>
                    <a:cubicBezTo>
                      <a:pt x="26517" y="777"/>
                      <a:pt x="26642" y="827"/>
                      <a:pt x="26642" y="902"/>
                    </a:cubicBezTo>
                    <a:cubicBezTo>
                      <a:pt x="26692" y="953"/>
                      <a:pt x="26743" y="1128"/>
                      <a:pt x="26743" y="1228"/>
                    </a:cubicBezTo>
                    <a:cubicBezTo>
                      <a:pt x="26743" y="1354"/>
                      <a:pt x="26692" y="1679"/>
                      <a:pt x="26642" y="1855"/>
                    </a:cubicBezTo>
                    <a:cubicBezTo>
                      <a:pt x="26567" y="2030"/>
                      <a:pt x="26417" y="2256"/>
                      <a:pt x="26291" y="2306"/>
                    </a:cubicBezTo>
                    <a:cubicBezTo>
                      <a:pt x="26116" y="2406"/>
                      <a:pt x="25890" y="2632"/>
                      <a:pt x="25740" y="2632"/>
                    </a:cubicBezTo>
                    <a:cubicBezTo>
                      <a:pt x="25665" y="2707"/>
                      <a:pt x="25514" y="2707"/>
                      <a:pt x="25389" y="2632"/>
                    </a:cubicBezTo>
                    <a:cubicBezTo>
                      <a:pt x="25339" y="2632"/>
                      <a:pt x="25214" y="2481"/>
                      <a:pt x="25164" y="2406"/>
                    </a:cubicBezTo>
                    <a:cubicBezTo>
                      <a:pt x="25063" y="2356"/>
                      <a:pt x="24888" y="2356"/>
                      <a:pt x="24763" y="2356"/>
                    </a:cubicBezTo>
                    <a:cubicBezTo>
                      <a:pt x="24662" y="2356"/>
                      <a:pt x="24437" y="2356"/>
                      <a:pt x="24311" y="2306"/>
                    </a:cubicBezTo>
                    <a:cubicBezTo>
                      <a:pt x="24261" y="2256"/>
                      <a:pt x="24161" y="2030"/>
                      <a:pt x="24036" y="1955"/>
                    </a:cubicBezTo>
                    <a:lnTo>
                      <a:pt x="23760" y="1955"/>
                    </a:lnTo>
                    <a:cubicBezTo>
                      <a:pt x="23635" y="2030"/>
                      <a:pt x="23534" y="2181"/>
                      <a:pt x="23409" y="2256"/>
                    </a:cubicBezTo>
                    <a:cubicBezTo>
                      <a:pt x="23359" y="2356"/>
                      <a:pt x="23133" y="2481"/>
                      <a:pt x="23033" y="2481"/>
                    </a:cubicBezTo>
                    <a:cubicBezTo>
                      <a:pt x="22908" y="2532"/>
                      <a:pt x="22682" y="2481"/>
                      <a:pt x="22582" y="2481"/>
                    </a:cubicBezTo>
                    <a:cubicBezTo>
                      <a:pt x="22457" y="2481"/>
                      <a:pt x="22231" y="2406"/>
                      <a:pt x="22131" y="2481"/>
                    </a:cubicBezTo>
                    <a:cubicBezTo>
                      <a:pt x="22006" y="2532"/>
                      <a:pt x="21905" y="2807"/>
                      <a:pt x="21830" y="2933"/>
                    </a:cubicBezTo>
                    <a:cubicBezTo>
                      <a:pt x="21780" y="3033"/>
                      <a:pt x="21680" y="3258"/>
                      <a:pt x="21555" y="3308"/>
                    </a:cubicBezTo>
                    <a:cubicBezTo>
                      <a:pt x="21454" y="3434"/>
                      <a:pt x="21229" y="3534"/>
                      <a:pt x="21103" y="3609"/>
                    </a:cubicBezTo>
                    <a:cubicBezTo>
                      <a:pt x="21053" y="3659"/>
                      <a:pt x="20878" y="3709"/>
                      <a:pt x="20828" y="3709"/>
                    </a:cubicBezTo>
                    <a:lnTo>
                      <a:pt x="20602" y="3709"/>
                    </a:lnTo>
                    <a:cubicBezTo>
                      <a:pt x="20552" y="3760"/>
                      <a:pt x="20427" y="3835"/>
                      <a:pt x="20427" y="3885"/>
                    </a:cubicBezTo>
                    <a:cubicBezTo>
                      <a:pt x="20251" y="3935"/>
                      <a:pt x="19976" y="4060"/>
                      <a:pt x="19800" y="4060"/>
                    </a:cubicBezTo>
                    <a:cubicBezTo>
                      <a:pt x="19700" y="4110"/>
                      <a:pt x="19424" y="3985"/>
                      <a:pt x="19249" y="4060"/>
                    </a:cubicBezTo>
                    <a:cubicBezTo>
                      <a:pt x="19199" y="4060"/>
                      <a:pt x="19023" y="4110"/>
                      <a:pt x="18898" y="4110"/>
                    </a:cubicBezTo>
                    <a:cubicBezTo>
                      <a:pt x="18798" y="4161"/>
                      <a:pt x="18572" y="4336"/>
                      <a:pt x="18447" y="4336"/>
                    </a:cubicBezTo>
                    <a:cubicBezTo>
                      <a:pt x="18296" y="4386"/>
                      <a:pt x="17996" y="4336"/>
                      <a:pt x="17895" y="4336"/>
                    </a:cubicBezTo>
                    <a:cubicBezTo>
                      <a:pt x="17770" y="4386"/>
                      <a:pt x="17544" y="4511"/>
                      <a:pt x="17394" y="4511"/>
                    </a:cubicBezTo>
                    <a:cubicBezTo>
                      <a:pt x="17319" y="4511"/>
                      <a:pt x="17093" y="4511"/>
                      <a:pt x="16993" y="4436"/>
                    </a:cubicBezTo>
                    <a:cubicBezTo>
                      <a:pt x="16868" y="4436"/>
                      <a:pt x="16642" y="4336"/>
                      <a:pt x="16542" y="4336"/>
                    </a:cubicBezTo>
                    <a:cubicBezTo>
                      <a:pt x="16492" y="4336"/>
                      <a:pt x="16367" y="4336"/>
                      <a:pt x="16316" y="4386"/>
                    </a:cubicBezTo>
                    <a:cubicBezTo>
                      <a:pt x="16266" y="4386"/>
                      <a:pt x="16191" y="4511"/>
                      <a:pt x="16091" y="4511"/>
                    </a:cubicBezTo>
                    <a:cubicBezTo>
                      <a:pt x="15966" y="4562"/>
                      <a:pt x="15740" y="4511"/>
                      <a:pt x="15640" y="4511"/>
                    </a:cubicBezTo>
                    <a:cubicBezTo>
                      <a:pt x="15590" y="4436"/>
                      <a:pt x="15514" y="4336"/>
                      <a:pt x="15464" y="4336"/>
                    </a:cubicBezTo>
                    <a:cubicBezTo>
                      <a:pt x="15414" y="4286"/>
                      <a:pt x="15289" y="4286"/>
                      <a:pt x="15239" y="4286"/>
                    </a:cubicBezTo>
                    <a:cubicBezTo>
                      <a:pt x="15189" y="4286"/>
                      <a:pt x="15063" y="4386"/>
                      <a:pt x="15013" y="4386"/>
                    </a:cubicBezTo>
                    <a:cubicBezTo>
                      <a:pt x="14963" y="4386"/>
                      <a:pt x="14913" y="4436"/>
                      <a:pt x="14838" y="4436"/>
                    </a:cubicBezTo>
                    <a:cubicBezTo>
                      <a:pt x="14838" y="4436"/>
                      <a:pt x="14737" y="4336"/>
                      <a:pt x="14687" y="4336"/>
                    </a:cubicBezTo>
                    <a:cubicBezTo>
                      <a:pt x="14612" y="4336"/>
                      <a:pt x="14512" y="4436"/>
                      <a:pt x="14387" y="4511"/>
                    </a:cubicBezTo>
                    <a:cubicBezTo>
                      <a:pt x="14336" y="4511"/>
                      <a:pt x="14161" y="4612"/>
                      <a:pt x="14061" y="4662"/>
                    </a:cubicBezTo>
                    <a:cubicBezTo>
                      <a:pt x="14011" y="4662"/>
                      <a:pt x="13935" y="4837"/>
                      <a:pt x="13885" y="4837"/>
                    </a:cubicBezTo>
                    <a:cubicBezTo>
                      <a:pt x="13835" y="4887"/>
                      <a:pt x="13710" y="5013"/>
                      <a:pt x="13660" y="5013"/>
                    </a:cubicBezTo>
                    <a:lnTo>
                      <a:pt x="13209" y="5238"/>
                    </a:lnTo>
                    <a:cubicBezTo>
                      <a:pt x="13033" y="5238"/>
                      <a:pt x="12707" y="5238"/>
                      <a:pt x="12532" y="5188"/>
                    </a:cubicBezTo>
                    <a:cubicBezTo>
                      <a:pt x="12432" y="5188"/>
                      <a:pt x="12131" y="5013"/>
                      <a:pt x="11981" y="4963"/>
                    </a:cubicBezTo>
                    <a:cubicBezTo>
                      <a:pt x="11905" y="4887"/>
                      <a:pt x="11680" y="4837"/>
                      <a:pt x="11580" y="4787"/>
                    </a:cubicBezTo>
                    <a:cubicBezTo>
                      <a:pt x="11454" y="4662"/>
                      <a:pt x="11354" y="4511"/>
                      <a:pt x="11229" y="4436"/>
                    </a:cubicBezTo>
                    <a:cubicBezTo>
                      <a:pt x="11128" y="4386"/>
                      <a:pt x="10953" y="4386"/>
                      <a:pt x="10853" y="4386"/>
                    </a:cubicBezTo>
                    <a:lnTo>
                      <a:pt x="10627" y="4161"/>
                    </a:lnTo>
                    <a:lnTo>
                      <a:pt x="10627" y="3760"/>
                    </a:lnTo>
                    <a:cubicBezTo>
                      <a:pt x="10627" y="3709"/>
                      <a:pt x="10627" y="3534"/>
                      <a:pt x="10552" y="3484"/>
                    </a:cubicBezTo>
                    <a:lnTo>
                      <a:pt x="10402" y="3484"/>
                    </a:lnTo>
                    <a:cubicBezTo>
                      <a:pt x="10326" y="3484"/>
                      <a:pt x="10276" y="3434"/>
                      <a:pt x="10226" y="3434"/>
                    </a:cubicBezTo>
                    <a:cubicBezTo>
                      <a:pt x="10176" y="3484"/>
                      <a:pt x="10176" y="3609"/>
                      <a:pt x="10176" y="3659"/>
                    </a:cubicBezTo>
                    <a:cubicBezTo>
                      <a:pt x="10101" y="3659"/>
                      <a:pt x="10001" y="3760"/>
                      <a:pt x="9950" y="3760"/>
                    </a:cubicBezTo>
                    <a:cubicBezTo>
                      <a:pt x="9825" y="3835"/>
                      <a:pt x="9650" y="3709"/>
                      <a:pt x="9549" y="3709"/>
                    </a:cubicBezTo>
                    <a:cubicBezTo>
                      <a:pt x="9499" y="3709"/>
                      <a:pt x="9324" y="3760"/>
                      <a:pt x="9274" y="3760"/>
                    </a:cubicBezTo>
                    <a:cubicBezTo>
                      <a:pt x="9199" y="3760"/>
                      <a:pt x="9098" y="3709"/>
                      <a:pt x="9098" y="3659"/>
                    </a:cubicBezTo>
                    <a:cubicBezTo>
                      <a:pt x="8973" y="3609"/>
                      <a:pt x="8973" y="3384"/>
                      <a:pt x="8923" y="3308"/>
                    </a:cubicBezTo>
                    <a:cubicBezTo>
                      <a:pt x="8923" y="3208"/>
                      <a:pt x="8923" y="2933"/>
                      <a:pt x="8873" y="2807"/>
                    </a:cubicBezTo>
                    <a:cubicBezTo>
                      <a:pt x="8798" y="2757"/>
                      <a:pt x="8697" y="2757"/>
                      <a:pt x="8647" y="2707"/>
                    </a:cubicBezTo>
                    <a:cubicBezTo>
                      <a:pt x="8572" y="2632"/>
                      <a:pt x="8522" y="2582"/>
                      <a:pt x="8472" y="2532"/>
                    </a:cubicBezTo>
                    <a:lnTo>
                      <a:pt x="8472" y="2306"/>
                    </a:lnTo>
                    <a:cubicBezTo>
                      <a:pt x="8346" y="2256"/>
                      <a:pt x="8196" y="2256"/>
                      <a:pt x="8071" y="2306"/>
                    </a:cubicBezTo>
                    <a:cubicBezTo>
                      <a:pt x="8021" y="2356"/>
                      <a:pt x="7970" y="2481"/>
                      <a:pt x="7895" y="2532"/>
                    </a:cubicBezTo>
                    <a:lnTo>
                      <a:pt x="7620" y="2807"/>
                    </a:lnTo>
                    <a:cubicBezTo>
                      <a:pt x="7519" y="2857"/>
                      <a:pt x="7219" y="2857"/>
                      <a:pt x="7068" y="2857"/>
                    </a:cubicBezTo>
                    <a:cubicBezTo>
                      <a:pt x="6943" y="2857"/>
                      <a:pt x="6767" y="2807"/>
                      <a:pt x="6667" y="2807"/>
                    </a:cubicBezTo>
                    <a:cubicBezTo>
                      <a:pt x="6617" y="2757"/>
                      <a:pt x="6442" y="2807"/>
                      <a:pt x="6392" y="2807"/>
                    </a:cubicBezTo>
                    <a:cubicBezTo>
                      <a:pt x="6316" y="2807"/>
                      <a:pt x="6216" y="2857"/>
                      <a:pt x="6166" y="2933"/>
                    </a:cubicBezTo>
                    <a:cubicBezTo>
                      <a:pt x="6091" y="2983"/>
                      <a:pt x="5991" y="3083"/>
                      <a:pt x="5991" y="3158"/>
                    </a:cubicBezTo>
                    <a:cubicBezTo>
                      <a:pt x="5991" y="3208"/>
                      <a:pt x="6041" y="3308"/>
                      <a:pt x="5991" y="3384"/>
                    </a:cubicBezTo>
                    <a:cubicBezTo>
                      <a:pt x="5991" y="3384"/>
                      <a:pt x="5940" y="3384"/>
                      <a:pt x="5865" y="3434"/>
                    </a:cubicBezTo>
                    <a:lnTo>
                      <a:pt x="5865" y="3534"/>
                    </a:lnTo>
                    <a:cubicBezTo>
                      <a:pt x="5940" y="3609"/>
                      <a:pt x="5991" y="3709"/>
                      <a:pt x="5991" y="3760"/>
                    </a:cubicBezTo>
                    <a:cubicBezTo>
                      <a:pt x="6041" y="3885"/>
                      <a:pt x="5991" y="4060"/>
                      <a:pt x="5991" y="4161"/>
                    </a:cubicBezTo>
                    <a:cubicBezTo>
                      <a:pt x="5940" y="4211"/>
                      <a:pt x="5765" y="4286"/>
                      <a:pt x="5640" y="4336"/>
                    </a:cubicBezTo>
                    <a:cubicBezTo>
                      <a:pt x="5590" y="4386"/>
                      <a:pt x="5364" y="4511"/>
                      <a:pt x="5264" y="4562"/>
                    </a:cubicBezTo>
                    <a:cubicBezTo>
                      <a:pt x="5188" y="4612"/>
                      <a:pt x="5138" y="4737"/>
                      <a:pt x="5088" y="4787"/>
                    </a:cubicBezTo>
                    <a:lnTo>
                      <a:pt x="4863" y="4787"/>
                    </a:lnTo>
                    <a:cubicBezTo>
                      <a:pt x="4813" y="4787"/>
                      <a:pt x="4687" y="4887"/>
                      <a:pt x="4637" y="4887"/>
                    </a:cubicBezTo>
                    <a:cubicBezTo>
                      <a:pt x="4512" y="4963"/>
                      <a:pt x="4361" y="4963"/>
                      <a:pt x="4236" y="4963"/>
                    </a:cubicBezTo>
                    <a:cubicBezTo>
                      <a:pt x="4186" y="4887"/>
                      <a:pt x="4011" y="4662"/>
                      <a:pt x="3960" y="4612"/>
                    </a:cubicBezTo>
                    <a:cubicBezTo>
                      <a:pt x="3910" y="4612"/>
                      <a:pt x="3735" y="4511"/>
                      <a:pt x="3685" y="4511"/>
                    </a:cubicBezTo>
                    <a:cubicBezTo>
                      <a:pt x="3559" y="4386"/>
                      <a:pt x="3384" y="4286"/>
                      <a:pt x="3334" y="4161"/>
                    </a:cubicBezTo>
                    <a:cubicBezTo>
                      <a:pt x="3284" y="4060"/>
                      <a:pt x="3284" y="3835"/>
                      <a:pt x="3234" y="3709"/>
                    </a:cubicBezTo>
                    <a:cubicBezTo>
                      <a:pt x="3234" y="3659"/>
                      <a:pt x="3108" y="3534"/>
                      <a:pt x="3058" y="3484"/>
                    </a:cubicBezTo>
                    <a:cubicBezTo>
                      <a:pt x="3058" y="3434"/>
                      <a:pt x="3158" y="3308"/>
                      <a:pt x="3108" y="3258"/>
                    </a:cubicBezTo>
                    <a:cubicBezTo>
                      <a:pt x="3108" y="3208"/>
                      <a:pt x="2933" y="3208"/>
                      <a:pt x="2883" y="3158"/>
                    </a:cubicBezTo>
                    <a:cubicBezTo>
                      <a:pt x="2883" y="3158"/>
                      <a:pt x="2833" y="3033"/>
                      <a:pt x="2782" y="3033"/>
                    </a:cubicBezTo>
                    <a:cubicBezTo>
                      <a:pt x="2707" y="3033"/>
                      <a:pt x="2607" y="3083"/>
                      <a:pt x="2607" y="3158"/>
                    </a:cubicBezTo>
                    <a:cubicBezTo>
                      <a:pt x="2557" y="3208"/>
                      <a:pt x="2482" y="3384"/>
                      <a:pt x="2557" y="3434"/>
                    </a:cubicBezTo>
                    <a:cubicBezTo>
                      <a:pt x="2557" y="3484"/>
                      <a:pt x="2657" y="3534"/>
                      <a:pt x="2657" y="3609"/>
                    </a:cubicBezTo>
                    <a:cubicBezTo>
                      <a:pt x="2657" y="3659"/>
                      <a:pt x="2557" y="3760"/>
                      <a:pt x="2557" y="3835"/>
                    </a:cubicBezTo>
                    <a:cubicBezTo>
                      <a:pt x="2557" y="3885"/>
                      <a:pt x="2607" y="3935"/>
                      <a:pt x="2607" y="3985"/>
                    </a:cubicBezTo>
                    <a:cubicBezTo>
                      <a:pt x="2557" y="4060"/>
                      <a:pt x="2432" y="4161"/>
                      <a:pt x="2381" y="4161"/>
                    </a:cubicBezTo>
                    <a:cubicBezTo>
                      <a:pt x="2331" y="4161"/>
                      <a:pt x="2256" y="4060"/>
                      <a:pt x="2206" y="4060"/>
                    </a:cubicBezTo>
                    <a:cubicBezTo>
                      <a:pt x="2156" y="3985"/>
                      <a:pt x="2106" y="4060"/>
                      <a:pt x="2031" y="4060"/>
                    </a:cubicBezTo>
                    <a:cubicBezTo>
                      <a:pt x="1980" y="4110"/>
                      <a:pt x="1980" y="4211"/>
                      <a:pt x="1930" y="4211"/>
                    </a:cubicBezTo>
                    <a:cubicBezTo>
                      <a:pt x="1930" y="4336"/>
                      <a:pt x="1880" y="4436"/>
                      <a:pt x="1805" y="4511"/>
                    </a:cubicBezTo>
                    <a:cubicBezTo>
                      <a:pt x="1755" y="4562"/>
                      <a:pt x="1655" y="4612"/>
                      <a:pt x="1579" y="4612"/>
                    </a:cubicBezTo>
                    <a:cubicBezTo>
                      <a:pt x="1529" y="4662"/>
                      <a:pt x="1429" y="4562"/>
                      <a:pt x="1354" y="4562"/>
                    </a:cubicBezTo>
                    <a:cubicBezTo>
                      <a:pt x="1304" y="4612"/>
                      <a:pt x="1128" y="4662"/>
                      <a:pt x="1078" y="4737"/>
                    </a:cubicBezTo>
                    <a:cubicBezTo>
                      <a:pt x="1028" y="4737"/>
                      <a:pt x="978" y="4887"/>
                      <a:pt x="903" y="4963"/>
                    </a:cubicBezTo>
                    <a:cubicBezTo>
                      <a:pt x="903" y="4963"/>
                      <a:pt x="803" y="5013"/>
                      <a:pt x="803" y="5063"/>
                    </a:cubicBezTo>
                    <a:cubicBezTo>
                      <a:pt x="752" y="5063"/>
                      <a:pt x="577" y="5113"/>
                      <a:pt x="527" y="5188"/>
                    </a:cubicBezTo>
                    <a:cubicBezTo>
                      <a:pt x="452" y="5188"/>
                      <a:pt x="301" y="5238"/>
                      <a:pt x="301" y="5288"/>
                    </a:cubicBezTo>
                    <a:cubicBezTo>
                      <a:pt x="301" y="5339"/>
                      <a:pt x="452" y="5339"/>
                      <a:pt x="452" y="5414"/>
                    </a:cubicBezTo>
                    <a:cubicBezTo>
                      <a:pt x="452" y="5414"/>
                      <a:pt x="402" y="5514"/>
                      <a:pt x="402" y="5564"/>
                    </a:cubicBezTo>
                    <a:cubicBezTo>
                      <a:pt x="452" y="5564"/>
                      <a:pt x="577" y="5564"/>
                      <a:pt x="577" y="5639"/>
                    </a:cubicBezTo>
                    <a:cubicBezTo>
                      <a:pt x="627" y="5689"/>
                      <a:pt x="577" y="5740"/>
                      <a:pt x="577" y="5790"/>
                    </a:cubicBezTo>
                    <a:cubicBezTo>
                      <a:pt x="577" y="5790"/>
                      <a:pt x="452" y="5790"/>
                      <a:pt x="452" y="5865"/>
                    </a:cubicBezTo>
                    <a:lnTo>
                      <a:pt x="452" y="6015"/>
                    </a:lnTo>
                    <a:cubicBezTo>
                      <a:pt x="402" y="6015"/>
                      <a:pt x="351" y="6090"/>
                      <a:pt x="351" y="6090"/>
                    </a:cubicBezTo>
                    <a:cubicBezTo>
                      <a:pt x="351" y="6141"/>
                      <a:pt x="452" y="6141"/>
                      <a:pt x="452" y="6191"/>
                    </a:cubicBezTo>
                    <a:cubicBezTo>
                      <a:pt x="527" y="6241"/>
                      <a:pt x="527" y="6316"/>
                      <a:pt x="452" y="6366"/>
                    </a:cubicBezTo>
                    <a:cubicBezTo>
                      <a:pt x="452" y="6366"/>
                      <a:pt x="402" y="6416"/>
                      <a:pt x="351" y="6416"/>
                    </a:cubicBezTo>
                    <a:cubicBezTo>
                      <a:pt x="301" y="6416"/>
                      <a:pt x="226" y="6542"/>
                      <a:pt x="226" y="6542"/>
                    </a:cubicBezTo>
                    <a:cubicBezTo>
                      <a:pt x="226" y="6592"/>
                      <a:pt x="226" y="6692"/>
                      <a:pt x="301" y="6767"/>
                    </a:cubicBezTo>
                    <a:cubicBezTo>
                      <a:pt x="301" y="6817"/>
                      <a:pt x="402" y="6867"/>
                      <a:pt x="402" y="6918"/>
                    </a:cubicBezTo>
                    <a:cubicBezTo>
                      <a:pt x="452" y="6993"/>
                      <a:pt x="402" y="7143"/>
                      <a:pt x="402" y="7218"/>
                    </a:cubicBezTo>
                    <a:lnTo>
                      <a:pt x="402" y="7594"/>
                    </a:lnTo>
                    <a:cubicBezTo>
                      <a:pt x="351" y="7594"/>
                      <a:pt x="226" y="7644"/>
                      <a:pt x="176" y="7720"/>
                    </a:cubicBezTo>
                    <a:cubicBezTo>
                      <a:pt x="176" y="7720"/>
                      <a:pt x="76" y="7770"/>
                      <a:pt x="0" y="7820"/>
                    </a:cubicBezTo>
                    <a:lnTo>
                      <a:pt x="0" y="7995"/>
                    </a:lnTo>
                    <a:cubicBezTo>
                      <a:pt x="76" y="8045"/>
                      <a:pt x="176" y="8095"/>
                      <a:pt x="176" y="8171"/>
                    </a:cubicBezTo>
                    <a:cubicBezTo>
                      <a:pt x="226" y="8221"/>
                      <a:pt x="301" y="8396"/>
                      <a:pt x="351" y="8496"/>
                    </a:cubicBezTo>
                    <a:cubicBezTo>
                      <a:pt x="402" y="8622"/>
                      <a:pt x="452" y="8772"/>
                      <a:pt x="452" y="8897"/>
                    </a:cubicBezTo>
                    <a:cubicBezTo>
                      <a:pt x="452" y="8948"/>
                      <a:pt x="452" y="9123"/>
                      <a:pt x="527" y="9173"/>
                    </a:cubicBezTo>
                    <a:cubicBezTo>
                      <a:pt x="527" y="9223"/>
                      <a:pt x="752" y="9349"/>
                      <a:pt x="803" y="9449"/>
                    </a:cubicBezTo>
                    <a:cubicBezTo>
                      <a:pt x="853" y="9449"/>
                      <a:pt x="903" y="9574"/>
                      <a:pt x="903" y="9574"/>
                    </a:cubicBezTo>
                    <a:cubicBezTo>
                      <a:pt x="1028" y="9624"/>
                      <a:pt x="1204" y="9574"/>
                      <a:pt x="1254" y="9574"/>
                    </a:cubicBezTo>
                    <a:cubicBezTo>
                      <a:pt x="1354" y="9574"/>
                      <a:pt x="1479" y="9674"/>
                      <a:pt x="1579" y="9750"/>
                    </a:cubicBezTo>
                    <a:cubicBezTo>
                      <a:pt x="1655" y="9750"/>
                      <a:pt x="1705" y="9800"/>
                      <a:pt x="1755" y="9850"/>
                    </a:cubicBezTo>
                    <a:cubicBezTo>
                      <a:pt x="1805" y="9975"/>
                      <a:pt x="1805" y="10126"/>
                      <a:pt x="1880" y="10251"/>
                    </a:cubicBezTo>
                    <a:cubicBezTo>
                      <a:pt x="1930" y="10351"/>
                      <a:pt x="2106" y="10577"/>
                      <a:pt x="2206" y="10702"/>
                    </a:cubicBezTo>
                    <a:cubicBezTo>
                      <a:pt x="2331" y="10752"/>
                      <a:pt x="2482" y="10752"/>
                      <a:pt x="2607" y="10752"/>
                    </a:cubicBezTo>
                    <a:cubicBezTo>
                      <a:pt x="2782" y="10752"/>
                      <a:pt x="3058" y="10577"/>
                      <a:pt x="3234" y="10527"/>
                    </a:cubicBezTo>
                    <a:lnTo>
                      <a:pt x="3610" y="10527"/>
                    </a:lnTo>
                    <a:cubicBezTo>
                      <a:pt x="3735" y="10527"/>
                      <a:pt x="3960" y="10476"/>
                      <a:pt x="4136" y="10476"/>
                    </a:cubicBezTo>
                    <a:lnTo>
                      <a:pt x="4637" y="10476"/>
                    </a:lnTo>
                    <a:lnTo>
                      <a:pt x="4913" y="10476"/>
                    </a:lnTo>
                    <a:cubicBezTo>
                      <a:pt x="5038" y="10476"/>
                      <a:pt x="5188" y="10577"/>
                      <a:pt x="5264" y="10652"/>
                    </a:cubicBezTo>
                    <a:cubicBezTo>
                      <a:pt x="5314" y="10702"/>
                      <a:pt x="5314" y="10802"/>
                      <a:pt x="5314" y="10877"/>
                    </a:cubicBezTo>
                    <a:cubicBezTo>
                      <a:pt x="5364" y="10928"/>
                      <a:pt x="5640" y="10928"/>
                      <a:pt x="5715" y="10978"/>
                    </a:cubicBezTo>
                    <a:cubicBezTo>
                      <a:pt x="5765" y="11028"/>
                      <a:pt x="5765" y="11203"/>
                      <a:pt x="5765" y="11253"/>
                    </a:cubicBezTo>
                    <a:cubicBezTo>
                      <a:pt x="5815" y="11329"/>
                      <a:pt x="5940" y="11379"/>
                      <a:pt x="5991" y="11429"/>
                    </a:cubicBezTo>
                    <a:cubicBezTo>
                      <a:pt x="6166" y="11429"/>
                      <a:pt x="6392" y="11203"/>
                      <a:pt x="6492" y="11203"/>
                    </a:cubicBezTo>
                    <a:cubicBezTo>
                      <a:pt x="6617" y="11203"/>
                      <a:pt x="6893" y="11253"/>
                      <a:pt x="6993" y="11253"/>
                    </a:cubicBezTo>
                    <a:cubicBezTo>
                      <a:pt x="7068" y="11329"/>
                      <a:pt x="7118" y="11379"/>
                      <a:pt x="7168" y="11379"/>
                    </a:cubicBezTo>
                    <a:cubicBezTo>
                      <a:pt x="7294" y="11429"/>
                      <a:pt x="7519" y="11379"/>
                      <a:pt x="7569" y="11429"/>
                    </a:cubicBezTo>
                    <a:cubicBezTo>
                      <a:pt x="7670" y="11479"/>
                      <a:pt x="7670" y="11654"/>
                      <a:pt x="7745" y="11705"/>
                    </a:cubicBezTo>
                    <a:cubicBezTo>
                      <a:pt x="7795" y="11780"/>
                      <a:pt x="7970" y="11880"/>
                      <a:pt x="8021" y="12005"/>
                    </a:cubicBezTo>
                    <a:cubicBezTo>
                      <a:pt x="8071" y="12055"/>
                      <a:pt x="8246" y="12106"/>
                      <a:pt x="8296" y="12231"/>
                    </a:cubicBezTo>
                    <a:cubicBezTo>
                      <a:pt x="8346" y="12281"/>
                      <a:pt x="8422" y="12456"/>
                      <a:pt x="8522" y="12507"/>
                    </a:cubicBezTo>
                    <a:cubicBezTo>
                      <a:pt x="8522" y="12557"/>
                      <a:pt x="8647" y="12507"/>
                      <a:pt x="8697" y="12557"/>
                    </a:cubicBezTo>
                    <a:cubicBezTo>
                      <a:pt x="8747" y="12607"/>
                      <a:pt x="8923" y="12782"/>
                      <a:pt x="8973" y="12832"/>
                    </a:cubicBezTo>
                    <a:cubicBezTo>
                      <a:pt x="9023" y="12908"/>
                      <a:pt x="9148" y="12958"/>
                      <a:pt x="9199" y="13008"/>
                    </a:cubicBezTo>
                    <a:cubicBezTo>
                      <a:pt x="9374" y="13058"/>
                      <a:pt x="9600" y="13183"/>
                      <a:pt x="9725" y="13283"/>
                    </a:cubicBezTo>
                    <a:cubicBezTo>
                      <a:pt x="9775" y="13283"/>
                      <a:pt x="9875" y="13409"/>
                      <a:pt x="9950" y="13459"/>
                    </a:cubicBezTo>
                    <a:lnTo>
                      <a:pt x="10226" y="13459"/>
                    </a:lnTo>
                    <a:cubicBezTo>
                      <a:pt x="10276" y="13509"/>
                      <a:pt x="10402" y="13584"/>
                      <a:pt x="10452" y="13634"/>
                    </a:cubicBezTo>
                    <a:lnTo>
                      <a:pt x="10727" y="13634"/>
                    </a:lnTo>
                    <a:cubicBezTo>
                      <a:pt x="10853" y="13684"/>
                      <a:pt x="10953" y="13735"/>
                      <a:pt x="11078" y="13735"/>
                    </a:cubicBezTo>
                    <a:cubicBezTo>
                      <a:pt x="11128" y="13735"/>
                      <a:pt x="11304" y="13735"/>
                      <a:pt x="11354" y="13810"/>
                    </a:cubicBezTo>
                    <a:cubicBezTo>
                      <a:pt x="11454" y="13860"/>
                      <a:pt x="11680" y="14085"/>
                      <a:pt x="11805" y="14186"/>
                    </a:cubicBezTo>
                    <a:cubicBezTo>
                      <a:pt x="11855" y="14186"/>
                      <a:pt x="11905" y="14361"/>
                      <a:pt x="11981" y="14361"/>
                    </a:cubicBezTo>
                    <a:cubicBezTo>
                      <a:pt x="11981" y="14411"/>
                      <a:pt x="12031" y="14361"/>
                      <a:pt x="12081" y="14411"/>
                    </a:cubicBezTo>
                    <a:cubicBezTo>
                      <a:pt x="12131" y="14411"/>
                      <a:pt x="12131" y="14587"/>
                      <a:pt x="12131" y="14637"/>
                    </a:cubicBezTo>
                    <a:cubicBezTo>
                      <a:pt x="12206" y="14712"/>
                      <a:pt x="12356" y="14862"/>
                      <a:pt x="12482" y="14862"/>
                    </a:cubicBezTo>
                    <a:cubicBezTo>
                      <a:pt x="12582" y="14938"/>
                      <a:pt x="12808" y="14938"/>
                      <a:pt x="12883" y="14988"/>
                    </a:cubicBezTo>
                    <a:cubicBezTo>
                      <a:pt x="12983" y="15038"/>
                      <a:pt x="13033" y="15213"/>
                      <a:pt x="13158" y="15263"/>
                    </a:cubicBezTo>
                    <a:lnTo>
                      <a:pt x="13384" y="15263"/>
                    </a:lnTo>
                    <a:cubicBezTo>
                      <a:pt x="13484" y="15263"/>
                      <a:pt x="13710" y="15263"/>
                      <a:pt x="13835" y="15314"/>
                    </a:cubicBezTo>
                    <a:cubicBezTo>
                      <a:pt x="13885" y="15389"/>
                      <a:pt x="13935" y="15489"/>
                      <a:pt x="14011" y="15489"/>
                    </a:cubicBezTo>
                    <a:cubicBezTo>
                      <a:pt x="14061" y="15539"/>
                      <a:pt x="14236" y="15539"/>
                      <a:pt x="14286" y="15614"/>
                    </a:cubicBezTo>
                    <a:cubicBezTo>
                      <a:pt x="14336" y="15664"/>
                      <a:pt x="14286" y="15840"/>
                      <a:pt x="14336" y="15890"/>
                    </a:cubicBezTo>
                    <a:cubicBezTo>
                      <a:pt x="14387" y="15940"/>
                      <a:pt x="14612" y="15990"/>
                      <a:pt x="14687" y="15990"/>
                    </a:cubicBezTo>
                    <a:cubicBezTo>
                      <a:pt x="14788" y="15940"/>
                      <a:pt x="14963" y="15840"/>
                      <a:pt x="15063" y="15840"/>
                    </a:cubicBezTo>
                    <a:cubicBezTo>
                      <a:pt x="15189" y="15840"/>
                      <a:pt x="15364" y="15890"/>
                      <a:pt x="15464" y="15840"/>
                    </a:cubicBezTo>
                    <a:cubicBezTo>
                      <a:pt x="15590" y="15840"/>
                      <a:pt x="15865" y="15715"/>
                      <a:pt x="15966" y="15715"/>
                    </a:cubicBezTo>
                    <a:cubicBezTo>
                      <a:pt x="16091" y="15664"/>
                      <a:pt x="16417" y="15715"/>
                      <a:pt x="16542" y="15765"/>
                    </a:cubicBezTo>
                    <a:cubicBezTo>
                      <a:pt x="16642" y="15765"/>
                      <a:pt x="16868" y="15890"/>
                      <a:pt x="17043" y="15890"/>
                    </a:cubicBezTo>
                    <a:cubicBezTo>
                      <a:pt x="17093" y="15890"/>
                      <a:pt x="17319" y="15840"/>
                      <a:pt x="17444" y="15840"/>
                    </a:cubicBezTo>
                    <a:cubicBezTo>
                      <a:pt x="17494" y="15840"/>
                      <a:pt x="17720" y="15940"/>
                      <a:pt x="17770" y="15940"/>
                    </a:cubicBezTo>
                    <a:cubicBezTo>
                      <a:pt x="17895" y="15990"/>
                      <a:pt x="18121" y="15990"/>
                      <a:pt x="18221" y="16065"/>
                    </a:cubicBezTo>
                    <a:cubicBezTo>
                      <a:pt x="18296" y="16116"/>
                      <a:pt x="18447" y="16216"/>
                      <a:pt x="18572" y="16291"/>
                    </a:cubicBezTo>
                    <a:cubicBezTo>
                      <a:pt x="18622" y="16341"/>
                      <a:pt x="18798" y="16391"/>
                      <a:pt x="18848" y="16391"/>
                    </a:cubicBezTo>
                    <a:cubicBezTo>
                      <a:pt x="18973" y="16517"/>
                      <a:pt x="19199" y="16742"/>
                      <a:pt x="19299" y="16792"/>
                    </a:cubicBezTo>
                    <a:cubicBezTo>
                      <a:pt x="19349" y="16892"/>
                      <a:pt x="19650" y="17018"/>
                      <a:pt x="19700" y="17118"/>
                    </a:cubicBezTo>
                    <a:cubicBezTo>
                      <a:pt x="19750" y="17193"/>
                      <a:pt x="19750" y="17344"/>
                      <a:pt x="19750" y="17419"/>
                    </a:cubicBezTo>
                    <a:cubicBezTo>
                      <a:pt x="19800" y="17519"/>
                      <a:pt x="19875" y="17644"/>
                      <a:pt x="19925" y="17745"/>
                    </a:cubicBezTo>
                    <a:cubicBezTo>
                      <a:pt x="19976" y="17795"/>
                      <a:pt x="20101" y="17870"/>
                      <a:pt x="20151" y="17920"/>
                    </a:cubicBezTo>
                    <a:cubicBezTo>
                      <a:pt x="20251" y="18020"/>
                      <a:pt x="20326" y="18321"/>
                      <a:pt x="20377" y="18471"/>
                    </a:cubicBezTo>
                    <a:cubicBezTo>
                      <a:pt x="20427" y="18547"/>
                      <a:pt x="20552" y="18647"/>
                      <a:pt x="20602" y="18772"/>
                    </a:cubicBezTo>
                    <a:cubicBezTo>
                      <a:pt x="20602" y="18822"/>
                      <a:pt x="20552" y="18923"/>
                      <a:pt x="20552" y="18998"/>
                    </a:cubicBezTo>
                    <a:cubicBezTo>
                      <a:pt x="20602" y="19048"/>
                      <a:pt x="20778" y="19098"/>
                      <a:pt x="20878" y="19148"/>
                    </a:cubicBezTo>
                    <a:cubicBezTo>
                      <a:pt x="20878" y="19148"/>
                      <a:pt x="20928" y="19273"/>
                      <a:pt x="21003" y="19273"/>
                    </a:cubicBezTo>
                    <a:cubicBezTo>
                      <a:pt x="21053" y="19324"/>
                      <a:pt x="21279" y="19324"/>
                      <a:pt x="21329" y="19324"/>
                    </a:cubicBezTo>
                    <a:cubicBezTo>
                      <a:pt x="21454" y="19324"/>
                      <a:pt x="21605" y="19374"/>
                      <a:pt x="21680" y="19449"/>
                    </a:cubicBezTo>
                    <a:cubicBezTo>
                      <a:pt x="21780" y="19449"/>
                      <a:pt x="22006" y="19449"/>
                      <a:pt x="22131" y="19499"/>
                    </a:cubicBezTo>
                    <a:cubicBezTo>
                      <a:pt x="22231" y="19499"/>
                      <a:pt x="22457" y="19549"/>
                      <a:pt x="22507" y="19599"/>
                    </a:cubicBezTo>
                    <a:cubicBezTo>
                      <a:pt x="22582" y="19674"/>
                      <a:pt x="22632" y="19900"/>
                      <a:pt x="22682" y="19950"/>
                    </a:cubicBezTo>
                    <a:cubicBezTo>
                      <a:pt x="22732" y="20000"/>
                      <a:pt x="22808" y="20050"/>
                      <a:pt x="22858" y="20050"/>
                    </a:cubicBezTo>
                    <a:cubicBezTo>
                      <a:pt x="22958" y="20050"/>
                      <a:pt x="23133" y="20000"/>
                      <a:pt x="23259" y="20050"/>
                    </a:cubicBezTo>
                    <a:cubicBezTo>
                      <a:pt x="23359" y="20050"/>
                      <a:pt x="23484" y="20126"/>
                      <a:pt x="23585" y="20176"/>
                    </a:cubicBezTo>
                    <a:cubicBezTo>
                      <a:pt x="23635" y="20176"/>
                      <a:pt x="23810" y="20226"/>
                      <a:pt x="23935" y="20226"/>
                    </a:cubicBezTo>
                    <a:cubicBezTo>
                      <a:pt x="23986" y="20226"/>
                      <a:pt x="24086" y="20050"/>
                      <a:pt x="24161" y="20050"/>
                    </a:cubicBezTo>
                    <a:cubicBezTo>
                      <a:pt x="24211" y="20000"/>
                      <a:pt x="24387" y="19950"/>
                      <a:pt x="24437" y="19950"/>
                    </a:cubicBezTo>
                    <a:cubicBezTo>
                      <a:pt x="24487" y="19900"/>
                      <a:pt x="24612" y="19825"/>
                      <a:pt x="24662" y="19825"/>
                    </a:cubicBezTo>
                    <a:cubicBezTo>
                      <a:pt x="24763" y="19825"/>
                      <a:pt x="24988" y="19825"/>
                      <a:pt x="25063" y="19900"/>
                    </a:cubicBezTo>
                    <a:cubicBezTo>
                      <a:pt x="25164" y="19900"/>
                      <a:pt x="25214" y="20050"/>
                      <a:pt x="25289" y="20126"/>
                    </a:cubicBezTo>
                    <a:cubicBezTo>
                      <a:pt x="25339" y="20176"/>
                      <a:pt x="25439" y="20276"/>
                      <a:pt x="25565" y="20276"/>
                    </a:cubicBezTo>
                    <a:cubicBezTo>
                      <a:pt x="25615" y="20276"/>
                      <a:pt x="25790" y="20126"/>
                      <a:pt x="25840" y="20126"/>
                    </a:cubicBezTo>
                    <a:cubicBezTo>
                      <a:pt x="25966" y="20050"/>
                      <a:pt x="26116" y="20126"/>
                      <a:pt x="26241" y="20126"/>
                    </a:cubicBezTo>
                    <a:cubicBezTo>
                      <a:pt x="26291" y="20176"/>
                      <a:pt x="26417" y="20401"/>
                      <a:pt x="26467" y="20451"/>
                    </a:cubicBezTo>
                    <a:cubicBezTo>
                      <a:pt x="26517" y="20502"/>
                      <a:pt x="26642" y="20627"/>
                      <a:pt x="26692" y="20627"/>
                    </a:cubicBezTo>
                    <a:cubicBezTo>
                      <a:pt x="26743" y="20677"/>
                      <a:pt x="26868" y="20727"/>
                      <a:pt x="26918" y="20677"/>
                    </a:cubicBezTo>
                    <a:cubicBezTo>
                      <a:pt x="27018" y="20677"/>
                      <a:pt x="26968" y="20502"/>
                      <a:pt x="27018" y="20451"/>
                    </a:cubicBezTo>
                    <a:cubicBezTo>
                      <a:pt x="27093" y="20401"/>
                      <a:pt x="27244" y="20502"/>
                      <a:pt x="27319" y="20451"/>
                    </a:cubicBezTo>
                    <a:cubicBezTo>
                      <a:pt x="27369" y="20401"/>
                      <a:pt x="27319" y="20176"/>
                      <a:pt x="27244" y="20126"/>
                    </a:cubicBezTo>
                    <a:cubicBezTo>
                      <a:pt x="27244" y="20000"/>
                      <a:pt x="27144" y="19900"/>
                      <a:pt x="27144" y="19825"/>
                    </a:cubicBezTo>
                    <a:lnTo>
                      <a:pt x="27144" y="19549"/>
                    </a:lnTo>
                    <a:cubicBezTo>
                      <a:pt x="27144" y="19499"/>
                      <a:pt x="27018" y="19374"/>
                      <a:pt x="27018" y="19324"/>
                    </a:cubicBezTo>
                    <a:cubicBezTo>
                      <a:pt x="26968" y="19223"/>
                      <a:pt x="26918" y="18923"/>
                      <a:pt x="26918" y="18772"/>
                    </a:cubicBezTo>
                    <a:cubicBezTo>
                      <a:pt x="26868" y="18647"/>
                      <a:pt x="26868" y="18471"/>
                      <a:pt x="26868" y="18371"/>
                    </a:cubicBezTo>
                    <a:cubicBezTo>
                      <a:pt x="26918" y="18246"/>
                      <a:pt x="27018" y="18096"/>
                      <a:pt x="27093" y="17970"/>
                    </a:cubicBezTo>
                    <a:cubicBezTo>
                      <a:pt x="27093" y="17920"/>
                      <a:pt x="27093" y="17695"/>
                      <a:pt x="27144" y="17569"/>
                    </a:cubicBezTo>
                    <a:cubicBezTo>
                      <a:pt x="27194" y="17519"/>
                      <a:pt x="27419" y="17344"/>
                      <a:pt x="27469" y="17294"/>
                    </a:cubicBezTo>
                    <a:cubicBezTo>
                      <a:pt x="27545" y="17243"/>
                      <a:pt x="27595" y="17068"/>
                      <a:pt x="27595" y="17018"/>
                    </a:cubicBezTo>
                    <a:cubicBezTo>
                      <a:pt x="27645" y="17018"/>
                      <a:pt x="27695" y="16968"/>
                      <a:pt x="27695" y="168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339;p27">
                <a:extLst>
                  <a:ext uri="{FF2B5EF4-FFF2-40B4-BE49-F238E27FC236}">
                    <a16:creationId xmlns:a16="http://schemas.microsoft.com/office/drawing/2014/main" id="{BA47E062-C3E5-62C1-30AD-5503C088AFD9}"/>
                  </a:ext>
                </a:extLst>
              </p:cNvPr>
              <p:cNvSpPr/>
              <p:nvPr/>
            </p:nvSpPr>
            <p:spPr>
              <a:xfrm>
                <a:off x="2511163" y="4158273"/>
                <a:ext cx="902913" cy="606710"/>
              </a:xfrm>
              <a:custGeom>
                <a:avLst/>
                <a:gdLst/>
                <a:ahLst/>
                <a:cxnLst/>
                <a:rect l="l" t="t" r="r" b="b"/>
                <a:pathLst>
                  <a:path w="30803" h="20698" extrusionOk="0">
                    <a:moveTo>
                      <a:pt x="29800" y="0"/>
                    </a:moveTo>
                    <a:cubicBezTo>
                      <a:pt x="29725" y="0"/>
                      <a:pt x="29625" y="100"/>
                      <a:pt x="29575" y="151"/>
                    </a:cubicBezTo>
                    <a:cubicBezTo>
                      <a:pt x="29524" y="151"/>
                      <a:pt x="29485" y="128"/>
                      <a:pt x="29450" y="128"/>
                    </a:cubicBezTo>
                    <a:cubicBezTo>
                      <a:pt x="29433" y="128"/>
                      <a:pt x="29416" y="134"/>
                      <a:pt x="29399" y="151"/>
                    </a:cubicBezTo>
                    <a:cubicBezTo>
                      <a:pt x="29349" y="226"/>
                      <a:pt x="29274" y="376"/>
                      <a:pt x="29274" y="451"/>
                    </a:cubicBezTo>
                    <a:cubicBezTo>
                      <a:pt x="29174" y="501"/>
                      <a:pt x="28998" y="727"/>
                      <a:pt x="28898" y="727"/>
                    </a:cubicBezTo>
                    <a:cubicBezTo>
                      <a:pt x="28871" y="738"/>
                      <a:pt x="28843" y="741"/>
                      <a:pt x="28813" y="741"/>
                    </a:cubicBezTo>
                    <a:cubicBezTo>
                      <a:pt x="28733" y="741"/>
                      <a:pt x="28649" y="713"/>
                      <a:pt x="28594" y="713"/>
                    </a:cubicBezTo>
                    <a:cubicBezTo>
                      <a:pt x="28574" y="713"/>
                      <a:pt x="28558" y="716"/>
                      <a:pt x="28547" y="727"/>
                    </a:cubicBezTo>
                    <a:lnTo>
                      <a:pt x="28372" y="727"/>
                    </a:lnTo>
                    <a:cubicBezTo>
                      <a:pt x="28321" y="777"/>
                      <a:pt x="28321" y="953"/>
                      <a:pt x="28271" y="1003"/>
                    </a:cubicBezTo>
                    <a:cubicBezTo>
                      <a:pt x="28221" y="1128"/>
                      <a:pt x="28046" y="1278"/>
                      <a:pt x="27920" y="1354"/>
                    </a:cubicBezTo>
                    <a:lnTo>
                      <a:pt x="27469" y="1579"/>
                    </a:lnTo>
                    <a:cubicBezTo>
                      <a:pt x="27369" y="1579"/>
                      <a:pt x="27194" y="1579"/>
                      <a:pt x="27093" y="1504"/>
                    </a:cubicBezTo>
                    <a:lnTo>
                      <a:pt x="27018" y="1404"/>
                    </a:lnTo>
                    <a:cubicBezTo>
                      <a:pt x="27018" y="1278"/>
                      <a:pt x="27093" y="1128"/>
                      <a:pt x="27093" y="1053"/>
                    </a:cubicBezTo>
                    <a:cubicBezTo>
                      <a:pt x="27018" y="953"/>
                      <a:pt x="27018" y="777"/>
                      <a:pt x="26968" y="727"/>
                    </a:cubicBezTo>
                    <a:cubicBezTo>
                      <a:pt x="26918" y="677"/>
                      <a:pt x="26743" y="602"/>
                      <a:pt x="26692" y="602"/>
                    </a:cubicBezTo>
                    <a:cubicBezTo>
                      <a:pt x="26642" y="677"/>
                      <a:pt x="26567" y="677"/>
                      <a:pt x="26517" y="727"/>
                    </a:cubicBezTo>
                    <a:cubicBezTo>
                      <a:pt x="26517" y="777"/>
                      <a:pt x="26642" y="827"/>
                      <a:pt x="26642" y="902"/>
                    </a:cubicBezTo>
                    <a:cubicBezTo>
                      <a:pt x="26692" y="953"/>
                      <a:pt x="26743" y="1128"/>
                      <a:pt x="26743" y="1228"/>
                    </a:cubicBezTo>
                    <a:cubicBezTo>
                      <a:pt x="26743" y="1354"/>
                      <a:pt x="26692" y="1679"/>
                      <a:pt x="26642" y="1855"/>
                    </a:cubicBezTo>
                    <a:cubicBezTo>
                      <a:pt x="26567" y="2030"/>
                      <a:pt x="26417" y="2256"/>
                      <a:pt x="26291" y="2306"/>
                    </a:cubicBezTo>
                    <a:cubicBezTo>
                      <a:pt x="26116" y="2406"/>
                      <a:pt x="25890" y="2632"/>
                      <a:pt x="25740" y="2632"/>
                    </a:cubicBezTo>
                    <a:cubicBezTo>
                      <a:pt x="25702" y="2669"/>
                      <a:pt x="25646" y="2688"/>
                      <a:pt x="25583" y="2688"/>
                    </a:cubicBezTo>
                    <a:cubicBezTo>
                      <a:pt x="25521" y="2688"/>
                      <a:pt x="25452" y="2669"/>
                      <a:pt x="25389" y="2632"/>
                    </a:cubicBezTo>
                    <a:cubicBezTo>
                      <a:pt x="25339" y="2632"/>
                      <a:pt x="25214" y="2481"/>
                      <a:pt x="25164" y="2406"/>
                    </a:cubicBezTo>
                    <a:cubicBezTo>
                      <a:pt x="25063" y="2356"/>
                      <a:pt x="24888" y="2356"/>
                      <a:pt x="24763" y="2356"/>
                    </a:cubicBezTo>
                    <a:cubicBezTo>
                      <a:pt x="24662" y="2356"/>
                      <a:pt x="24437" y="2356"/>
                      <a:pt x="24311" y="2306"/>
                    </a:cubicBezTo>
                    <a:cubicBezTo>
                      <a:pt x="24261" y="2256"/>
                      <a:pt x="24161" y="2030"/>
                      <a:pt x="24036" y="1955"/>
                    </a:cubicBezTo>
                    <a:lnTo>
                      <a:pt x="23760" y="1955"/>
                    </a:lnTo>
                    <a:cubicBezTo>
                      <a:pt x="23635" y="2030"/>
                      <a:pt x="23534" y="2181"/>
                      <a:pt x="23409" y="2256"/>
                    </a:cubicBezTo>
                    <a:cubicBezTo>
                      <a:pt x="23359" y="2356"/>
                      <a:pt x="23133" y="2481"/>
                      <a:pt x="23033" y="2481"/>
                    </a:cubicBezTo>
                    <a:cubicBezTo>
                      <a:pt x="22991" y="2498"/>
                      <a:pt x="22939" y="2504"/>
                      <a:pt x="22883" y="2504"/>
                    </a:cubicBezTo>
                    <a:cubicBezTo>
                      <a:pt x="22771" y="2504"/>
                      <a:pt x="22649" y="2481"/>
                      <a:pt x="22582" y="2481"/>
                    </a:cubicBezTo>
                    <a:cubicBezTo>
                      <a:pt x="22499" y="2481"/>
                      <a:pt x="22370" y="2448"/>
                      <a:pt x="22265" y="2448"/>
                    </a:cubicBezTo>
                    <a:cubicBezTo>
                      <a:pt x="22212" y="2448"/>
                      <a:pt x="22164" y="2456"/>
                      <a:pt x="22131" y="2481"/>
                    </a:cubicBezTo>
                    <a:cubicBezTo>
                      <a:pt x="22006" y="2532"/>
                      <a:pt x="21905" y="2807"/>
                      <a:pt x="21830" y="2933"/>
                    </a:cubicBezTo>
                    <a:cubicBezTo>
                      <a:pt x="21780" y="3033"/>
                      <a:pt x="21680" y="3258"/>
                      <a:pt x="21555" y="3308"/>
                    </a:cubicBezTo>
                    <a:cubicBezTo>
                      <a:pt x="21454" y="3434"/>
                      <a:pt x="21229" y="3534"/>
                      <a:pt x="21103" y="3609"/>
                    </a:cubicBezTo>
                    <a:cubicBezTo>
                      <a:pt x="21053" y="3659"/>
                      <a:pt x="20878" y="3709"/>
                      <a:pt x="20828" y="3709"/>
                    </a:cubicBezTo>
                    <a:lnTo>
                      <a:pt x="20602" y="3709"/>
                    </a:lnTo>
                    <a:cubicBezTo>
                      <a:pt x="20552" y="3760"/>
                      <a:pt x="20427" y="3835"/>
                      <a:pt x="20427" y="3885"/>
                    </a:cubicBezTo>
                    <a:cubicBezTo>
                      <a:pt x="20251" y="3935"/>
                      <a:pt x="19976" y="4060"/>
                      <a:pt x="19800" y="4060"/>
                    </a:cubicBezTo>
                    <a:cubicBezTo>
                      <a:pt x="19782" y="4069"/>
                      <a:pt x="19759" y="4073"/>
                      <a:pt x="19732" y="4073"/>
                    </a:cubicBezTo>
                    <a:cubicBezTo>
                      <a:pt x="19643" y="4073"/>
                      <a:pt x="19511" y="4036"/>
                      <a:pt x="19390" y="4036"/>
                    </a:cubicBezTo>
                    <a:cubicBezTo>
                      <a:pt x="19340" y="4036"/>
                      <a:pt x="19291" y="4042"/>
                      <a:pt x="19249" y="4060"/>
                    </a:cubicBezTo>
                    <a:cubicBezTo>
                      <a:pt x="19199" y="4060"/>
                      <a:pt x="19023" y="4110"/>
                      <a:pt x="18898" y="4110"/>
                    </a:cubicBezTo>
                    <a:cubicBezTo>
                      <a:pt x="18798" y="4161"/>
                      <a:pt x="18572" y="4336"/>
                      <a:pt x="18447" y="4336"/>
                    </a:cubicBezTo>
                    <a:cubicBezTo>
                      <a:pt x="18397" y="4353"/>
                      <a:pt x="18330" y="4358"/>
                      <a:pt x="18259" y="4358"/>
                    </a:cubicBezTo>
                    <a:cubicBezTo>
                      <a:pt x="18118" y="4358"/>
                      <a:pt x="17962" y="4336"/>
                      <a:pt x="17895" y="4336"/>
                    </a:cubicBezTo>
                    <a:cubicBezTo>
                      <a:pt x="17770" y="4386"/>
                      <a:pt x="17544" y="4511"/>
                      <a:pt x="17394" y="4511"/>
                    </a:cubicBezTo>
                    <a:cubicBezTo>
                      <a:pt x="17319" y="4511"/>
                      <a:pt x="17093" y="4511"/>
                      <a:pt x="16993" y="4436"/>
                    </a:cubicBezTo>
                    <a:cubicBezTo>
                      <a:pt x="16868" y="4436"/>
                      <a:pt x="16642" y="4336"/>
                      <a:pt x="16542" y="4336"/>
                    </a:cubicBezTo>
                    <a:cubicBezTo>
                      <a:pt x="16492" y="4336"/>
                      <a:pt x="16367" y="4336"/>
                      <a:pt x="16316" y="4386"/>
                    </a:cubicBezTo>
                    <a:cubicBezTo>
                      <a:pt x="16266" y="4386"/>
                      <a:pt x="16191" y="4511"/>
                      <a:pt x="16091" y="4511"/>
                    </a:cubicBezTo>
                    <a:cubicBezTo>
                      <a:pt x="16049" y="4528"/>
                      <a:pt x="15996" y="4534"/>
                      <a:pt x="15940" y="4534"/>
                    </a:cubicBezTo>
                    <a:cubicBezTo>
                      <a:pt x="15829" y="4534"/>
                      <a:pt x="15707" y="4511"/>
                      <a:pt x="15640" y="4511"/>
                    </a:cubicBezTo>
                    <a:cubicBezTo>
                      <a:pt x="15590" y="4436"/>
                      <a:pt x="15514" y="4336"/>
                      <a:pt x="15464" y="4336"/>
                    </a:cubicBezTo>
                    <a:cubicBezTo>
                      <a:pt x="15414" y="4286"/>
                      <a:pt x="15289" y="4286"/>
                      <a:pt x="15239" y="4286"/>
                    </a:cubicBezTo>
                    <a:cubicBezTo>
                      <a:pt x="15189" y="4286"/>
                      <a:pt x="15063" y="4386"/>
                      <a:pt x="15013" y="4386"/>
                    </a:cubicBezTo>
                    <a:cubicBezTo>
                      <a:pt x="14963" y="4386"/>
                      <a:pt x="14913" y="4436"/>
                      <a:pt x="14838" y="4436"/>
                    </a:cubicBezTo>
                    <a:cubicBezTo>
                      <a:pt x="14838" y="4436"/>
                      <a:pt x="14737" y="4336"/>
                      <a:pt x="14687" y="4336"/>
                    </a:cubicBezTo>
                    <a:cubicBezTo>
                      <a:pt x="14612" y="4336"/>
                      <a:pt x="14512" y="4436"/>
                      <a:pt x="14387" y="4511"/>
                    </a:cubicBezTo>
                    <a:cubicBezTo>
                      <a:pt x="14336" y="4511"/>
                      <a:pt x="14161" y="4612"/>
                      <a:pt x="14061" y="4662"/>
                    </a:cubicBezTo>
                    <a:cubicBezTo>
                      <a:pt x="14011" y="4662"/>
                      <a:pt x="13935" y="4837"/>
                      <a:pt x="13885" y="4837"/>
                    </a:cubicBezTo>
                    <a:cubicBezTo>
                      <a:pt x="13835" y="4887"/>
                      <a:pt x="13710" y="5013"/>
                      <a:pt x="13660" y="5013"/>
                    </a:cubicBezTo>
                    <a:lnTo>
                      <a:pt x="13209" y="5238"/>
                    </a:lnTo>
                    <a:cubicBezTo>
                      <a:pt x="13033" y="5238"/>
                      <a:pt x="12707" y="5238"/>
                      <a:pt x="12532" y="5188"/>
                    </a:cubicBezTo>
                    <a:cubicBezTo>
                      <a:pt x="12432" y="5188"/>
                      <a:pt x="12131" y="5013"/>
                      <a:pt x="11981" y="4963"/>
                    </a:cubicBezTo>
                    <a:cubicBezTo>
                      <a:pt x="11905" y="4887"/>
                      <a:pt x="11680" y="4837"/>
                      <a:pt x="11580" y="4787"/>
                    </a:cubicBezTo>
                    <a:cubicBezTo>
                      <a:pt x="11454" y="4662"/>
                      <a:pt x="11354" y="4511"/>
                      <a:pt x="11229" y="4436"/>
                    </a:cubicBezTo>
                    <a:cubicBezTo>
                      <a:pt x="11128" y="4386"/>
                      <a:pt x="10953" y="4386"/>
                      <a:pt x="10853" y="4386"/>
                    </a:cubicBezTo>
                    <a:lnTo>
                      <a:pt x="10627" y="4161"/>
                    </a:lnTo>
                    <a:lnTo>
                      <a:pt x="10627" y="3760"/>
                    </a:lnTo>
                    <a:cubicBezTo>
                      <a:pt x="10627" y="3709"/>
                      <a:pt x="10627" y="3534"/>
                      <a:pt x="10552" y="3484"/>
                    </a:cubicBezTo>
                    <a:lnTo>
                      <a:pt x="10402" y="3484"/>
                    </a:lnTo>
                    <a:cubicBezTo>
                      <a:pt x="10326" y="3484"/>
                      <a:pt x="10276" y="3434"/>
                      <a:pt x="10226" y="3434"/>
                    </a:cubicBezTo>
                    <a:cubicBezTo>
                      <a:pt x="10176" y="3484"/>
                      <a:pt x="10176" y="3609"/>
                      <a:pt x="10176" y="3659"/>
                    </a:cubicBezTo>
                    <a:cubicBezTo>
                      <a:pt x="10101" y="3659"/>
                      <a:pt x="10001" y="3760"/>
                      <a:pt x="9950" y="3760"/>
                    </a:cubicBezTo>
                    <a:cubicBezTo>
                      <a:pt x="9922" y="3777"/>
                      <a:pt x="9890" y="3784"/>
                      <a:pt x="9857" y="3784"/>
                    </a:cubicBezTo>
                    <a:cubicBezTo>
                      <a:pt x="9748" y="3784"/>
                      <a:pt x="9627" y="3709"/>
                      <a:pt x="9549" y="3709"/>
                    </a:cubicBezTo>
                    <a:cubicBezTo>
                      <a:pt x="9499" y="3709"/>
                      <a:pt x="9324" y="3760"/>
                      <a:pt x="9274" y="3760"/>
                    </a:cubicBezTo>
                    <a:cubicBezTo>
                      <a:pt x="9199" y="3760"/>
                      <a:pt x="9098" y="3709"/>
                      <a:pt x="9098" y="3659"/>
                    </a:cubicBezTo>
                    <a:cubicBezTo>
                      <a:pt x="8973" y="3609"/>
                      <a:pt x="8973" y="3384"/>
                      <a:pt x="8923" y="3308"/>
                    </a:cubicBezTo>
                    <a:cubicBezTo>
                      <a:pt x="8923" y="3208"/>
                      <a:pt x="8923" y="2933"/>
                      <a:pt x="8873" y="2807"/>
                    </a:cubicBezTo>
                    <a:cubicBezTo>
                      <a:pt x="8798" y="2757"/>
                      <a:pt x="8697" y="2757"/>
                      <a:pt x="8647" y="2707"/>
                    </a:cubicBezTo>
                    <a:cubicBezTo>
                      <a:pt x="8572" y="2632"/>
                      <a:pt x="8522" y="2582"/>
                      <a:pt x="8472" y="2532"/>
                    </a:cubicBezTo>
                    <a:lnTo>
                      <a:pt x="8472" y="2306"/>
                    </a:lnTo>
                    <a:cubicBezTo>
                      <a:pt x="8409" y="2281"/>
                      <a:pt x="8340" y="2268"/>
                      <a:pt x="8271" y="2268"/>
                    </a:cubicBezTo>
                    <a:cubicBezTo>
                      <a:pt x="8202" y="2268"/>
                      <a:pt x="8133" y="2281"/>
                      <a:pt x="8071" y="2306"/>
                    </a:cubicBezTo>
                    <a:cubicBezTo>
                      <a:pt x="8021" y="2356"/>
                      <a:pt x="7970" y="2481"/>
                      <a:pt x="7895" y="2532"/>
                    </a:cubicBezTo>
                    <a:lnTo>
                      <a:pt x="7620" y="2807"/>
                    </a:lnTo>
                    <a:cubicBezTo>
                      <a:pt x="7519" y="2857"/>
                      <a:pt x="7219" y="2857"/>
                      <a:pt x="7068" y="2857"/>
                    </a:cubicBezTo>
                    <a:cubicBezTo>
                      <a:pt x="6943" y="2857"/>
                      <a:pt x="6767" y="2807"/>
                      <a:pt x="6667" y="2807"/>
                    </a:cubicBezTo>
                    <a:cubicBezTo>
                      <a:pt x="6650" y="2791"/>
                      <a:pt x="6620" y="2785"/>
                      <a:pt x="6585" y="2785"/>
                    </a:cubicBezTo>
                    <a:cubicBezTo>
                      <a:pt x="6514" y="2785"/>
                      <a:pt x="6425" y="2807"/>
                      <a:pt x="6392" y="2807"/>
                    </a:cubicBezTo>
                    <a:cubicBezTo>
                      <a:pt x="6316" y="2807"/>
                      <a:pt x="6216" y="2857"/>
                      <a:pt x="6166" y="2933"/>
                    </a:cubicBezTo>
                    <a:cubicBezTo>
                      <a:pt x="6091" y="2983"/>
                      <a:pt x="5991" y="3083"/>
                      <a:pt x="5991" y="3158"/>
                    </a:cubicBezTo>
                    <a:cubicBezTo>
                      <a:pt x="5991" y="3208"/>
                      <a:pt x="6041" y="3308"/>
                      <a:pt x="5991" y="3384"/>
                    </a:cubicBezTo>
                    <a:cubicBezTo>
                      <a:pt x="5991" y="3384"/>
                      <a:pt x="5940" y="3384"/>
                      <a:pt x="5865" y="3434"/>
                    </a:cubicBezTo>
                    <a:lnTo>
                      <a:pt x="5865" y="3534"/>
                    </a:lnTo>
                    <a:cubicBezTo>
                      <a:pt x="5940" y="3609"/>
                      <a:pt x="5991" y="3709"/>
                      <a:pt x="5991" y="3760"/>
                    </a:cubicBezTo>
                    <a:cubicBezTo>
                      <a:pt x="6041" y="3885"/>
                      <a:pt x="5991" y="4060"/>
                      <a:pt x="5991" y="4161"/>
                    </a:cubicBezTo>
                    <a:cubicBezTo>
                      <a:pt x="5940" y="4211"/>
                      <a:pt x="5765" y="4286"/>
                      <a:pt x="5640" y="4336"/>
                    </a:cubicBezTo>
                    <a:cubicBezTo>
                      <a:pt x="5590" y="4386"/>
                      <a:pt x="5364" y="4511"/>
                      <a:pt x="5264" y="4562"/>
                    </a:cubicBezTo>
                    <a:cubicBezTo>
                      <a:pt x="5188" y="4612"/>
                      <a:pt x="5138" y="4737"/>
                      <a:pt x="5088" y="4787"/>
                    </a:cubicBezTo>
                    <a:lnTo>
                      <a:pt x="4863" y="4787"/>
                    </a:lnTo>
                    <a:cubicBezTo>
                      <a:pt x="4813" y="4787"/>
                      <a:pt x="4687" y="4887"/>
                      <a:pt x="4637" y="4887"/>
                    </a:cubicBezTo>
                    <a:cubicBezTo>
                      <a:pt x="4512" y="4963"/>
                      <a:pt x="4361" y="4963"/>
                      <a:pt x="4236" y="4963"/>
                    </a:cubicBezTo>
                    <a:cubicBezTo>
                      <a:pt x="4186" y="4887"/>
                      <a:pt x="4011" y="4662"/>
                      <a:pt x="3960" y="4612"/>
                    </a:cubicBezTo>
                    <a:cubicBezTo>
                      <a:pt x="3910" y="4612"/>
                      <a:pt x="3735" y="4511"/>
                      <a:pt x="3685" y="4511"/>
                    </a:cubicBezTo>
                    <a:cubicBezTo>
                      <a:pt x="3559" y="4386"/>
                      <a:pt x="3384" y="4286"/>
                      <a:pt x="3334" y="4161"/>
                    </a:cubicBezTo>
                    <a:cubicBezTo>
                      <a:pt x="3284" y="4060"/>
                      <a:pt x="3284" y="3835"/>
                      <a:pt x="3234" y="3709"/>
                    </a:cubicBezTo>
                    <a:cubicBezTo>
                      <a:pt x="3234" y="3659"/>
                      <a:pt x="3108" y="3534"/>
                      <a:pt x="3058" y="3484"/>
                    </a:cubicBezTo>
                    <a:cubicBezTo>
                      <a:pt x="3058" y="3434"/>
                      <a:pt x="3158" y="3308"/>
                      <a:pt x="3108" y="3258"/>
                    </a:cubicBezTo>
                    <a:cubicBezTo>
                      <a:pt x="3108" y="3208"/>
                      <a:pt x="2933" y="3208"/>
                      <a:pt x="2883" y="3158"/>
                    </a:cubicBezTo>
                    <a:cubicBezTo>
                      <a:pt x="2883" y="3158"/>
                      <a:pt x="2833" y="3033"/>
                      <a:pt x="2782" y="3033"/>
                    </a:cubicBezTo>
                    <a:cubicBezTo>
                      <a:pt x="2707" y="3033"/>
                      <a:pt x="2607" y="3083"/>
                      <a:pt x="2607" y="3158"/>
                    </a:cubicBezTo>
                    <a:cubicBezTo>
                      <a:pt x="2557" y="3208"/>
                      <a:pt x="2482" y="3384"/>
                      <a:pt x="2557" y="3434"/>
                    </a:cubicBezTo>
                    <a:cubicBezTo>
                      <a:pt x="2557" y="3484"/>
                      <a:pt x="2657" y="3534"/>
                      <a:pt x="2657" y="3609"/>
                    </a:cubicBezTo>
                    <a:cubicBezTo>
                      <a:pt x="2657" y="3659"/>
                      <a:pt x="2557" y="3760"/>
                      <a:pt x="2557" y="3835"/>
                    </a:cubicBezTo>
                    <a:cubicBezTo>
                      <a:pt x="2557" y="3885"/>
                      <a:pt x="2607" y="3935"/>
                      <a:pt x="2607" y="3985"/>
                    </a:cubicBezTo>
                    <a:cubicBezTo>
                      <a:pt x="2557" y="4060"/>
                      <a:pt x="2432" y="4161"/>
                      <a:pt x="2381" y="4161"/>
                    </a:cubicBezTo>
                    <a:cubicBezTo>
                      <a:pt x="2331" y="4161"/>
                      <a:pt x="2256" y="4060"/>
                      <a:pt x="2206" y="4060"/>
                    </a:cubicBezTo>
                    <a:cubicBezTo>
                      <a:pt x="2189" y="4035"/>
                      <a:pt x="2173" y="4027"/>
                      <a:pt x="2155" y="4027"/>
                    </a:cubicBezTo>
                    <a:cubicBezTo>
                      <a:pt x="2120" y="4027"/>
                      <a:pt x="2081" y="4060"/>
                      <a:pt x="2031" y="4060"/>
                    </a:cubicBezTo>
                    <a:cubicBezTo>
                      <a:pt x="1980" y="4110"/>
                      <a:pt x="1980" y="4211"/>
                      <a:pt x="1930" y="4211"/>
                    </a:cubicBezTo>
                    <a:cubicBezTo>
                      <a:pt x="1930" y="4336"/>
                      <a:pt x="1880" y="4436"/>
                      <a:pt x="1805" y="4511"/>
                    </a:cubicBezTo>
                    <a:cubicBezTo>
                      <a:pt x="1755" y="4562"/>
                      <a:pt x="1655" y="4612"/>
                      <a:pt x="1579" y="4612"/>
                    </a:cubicBezTo>
                    <a:cubicBezTo>
                      <a:pt x="1569" y="4622"/>
                      <a:pt x="1557" y="4626"/>
                      <a:pt x="1544" y="4626"/>
                    </a:cubicBezTo>
                    <a:cubicBezTo>
                      <a:pt x="1490" y="4626"/>
                      <a:pt x="1414" y="4562"/>
                      <a:pt x="1354" y="4562"/>
                    </a:cubicBezTo>
                    <a:cubicBezTo>
                      <a:pt x="1304" y="4612"/>
                      <a:pt x="1128" y="4662"/>
                      <a:pt x="1078" y="4737"/>
                    </a:cubicBezTo>
                    <a:cubicBezTo>
                      <a:pt x="1028" y="4737"/>
                      <a:pt x="978" y="4887"/>
                      <a:pt x="903" y="4963"/>
                    </a:cubicBezTo>
                    <a:cubicBezTo>
                      <a:pt x="903" y="4963"/>
                      <a:pt x="803" y="5013"/>
                      <a:pt x="803" y="5063"/>
                    </a:cubicBezTo>
                    <a:cubicBezTo>
                      <a:pt x="752" y="5063"/>
                      <a:pt x="577" y="5113"/>
                      <a:pt x="527" y="5188"/>
                    </a:cubicBezTo>
                    <a:cubicBezTo>
                      <a:pt x="452" y="5188"/>
                      <a:pt x="301" y="5238"/>
                      <a:pt x="301" y="5288"/>
                    </a:cubicBezTo>
                    <a:cubicBezTo>
                      <a:pt x="301" y="5339"/>
                      <a:pt x="452" y="5339"/>
                      <a:pt x="452" y="5414"/>
                    </a:cubicBezTo>
                    <a:cubicBezTo>
                      <a:pt x="452" y="5414"/>
                      <a:pt x="402" y="5514"/>
                      <a:pt x="402" y="5564"/>
                    </a:cubicBezTo>
                    <a:cubicBezTo>
                      <a:pt x="452" y="5564"/>
                      <a:pt x="577" y="5564"/>
                      <a:pt x="577" y="5639"/>
                    </a:cubicBezTo>
                    <a:cubicBezTo>
                      <a:pt x="627" y="5689"/>
                      <a:pt x="577" y="5740"/>
                      <a:pt x="577" y="5790"/>
                    </a:cubicBezTo>
                    <a:cubicBezTo>
                      <a:pt x="577" y="5790"/>
                      <a:pt x="452" y="5790"/>
                      <a:pt x="452" y="5865"/>
                    </a:cubicBezTo>
                    <a:lnTo>
                      <a:pt x="452" y="6015"/>
                    </a:lnTo>
                    <a:cubicBezTo>
                      <a:pt x="402" y="6015"/>
                      <a:pt x="351" y="6090"/>
                      <a:pt x="351" y="6090"/>
                    </a:cubicBezTo>
                    <a:cubicBezTo>
                      <a:pt x="351" y="6141"/>
                      <a:pt x="452" y="6141"/>
                      <a:pt x="452" y="6191"/>
                    </a:cubicBezTo>
                    <a:cubicBezTo>
                      <a:pt x="527" y="6241"/>
                      <a:pt x="527" y="6316"/>
                      <a:pt x="452" y="6366"/>
                    </a:cubicBezTo>
                    <a:cubicBezTo>
                      <a:pt x="452" y="6366"/>
                      <a:pt x="402" y="6416"/>
                      <a:pt x="351" y="6416"/>
                    </a:cubicBezTo>
                    <a:cubicBezTo>
                      <a:pt x="301" y="6416"/>
                      <a:pt x="226" y="6542"/>
                      <a:pt x="226" y="6542"/>
                    </a:cubicBezTo>
                    <a:cubicBezTo>
                      <a:pt x="226" y="6592"/>
                      <a:pt x="226" y="6692"/>
                      <a:pt x="301" y="6767"/>
                    </a:cubicBezTo>
                    <a:cubicBezTo>
                      <a:pt x="301" y="6817"/>
                      <a:pt x="402" y="6867"/>
                      <a:pt x="402" y="6918"/>
                    </a:cubicBezTo>
                    <a:cubicBezTo>
                      <a:pt x="452" y="6993"/>
                      <a:pt x="402" y="7143"/>
                      <a:pt x="402" y="7218"/>
                    </a:cubicBezTo>
                    <a:lnTo>
                      <a:pt x="402" y="7594"/>
                    </a:lnTo>
                    <a:cubicBezTo>
                      <a:pt x="351" y="7594"/>
                      <a:pt x="226" y="7644"/>
                      <a:pt x="176" y="7720"/>
                    </a:cubicBezTo>
                    <a:cubicBezTo>
                      <a:pt x="176" y="7720"/>
                      <a:pt x="76" y="7770"/>
                      <a:pt x="0" y="7820"/>
                    </a:cubicBezTo>
                    <a:lnTo>
                      <a:pt x="0" y="7995"/>
                    </a:lnTo>
                    <a:cubicBezTo>
                      <a:pt x="76" y="8045"/>
                      <a:pt x="176" y="8095"/>
                      <a:pt x="176" y="8171"/>
                    </a:cubicBezTo>
                    <a:cubicBezTo>
                      <a:pt x="226" y="8221"/>
                      <a:pt x="301" y="8396"/>
                      <a:pt x="351" y="8496"/>
                    </a:cubicBezTo>
                    <a:cubicBezTo>
                      <a:pt x="402" y="8622"/>
                      <a:pt x="452" y="8772"/>
                      <a:pt x="452" y="8897"/>
                    </a:cubicBezTo>
                    <a:cubicBezTo>
                      <a:pt x="452" y="8948"/>
                      <a:pt x="452" y="9123"/>
                      <a:pt x="527" y="9173"/>
                    </a:cubicBezTo>
                    <a:cubicBezTo>
                      <a:pt x="527" y="9223"/>
                      <a:pt x="752" y="9349"/>
                      <a:pt x="803" y="9449"/>
                    </a:cubicBezTo>
                    <a:cubicBezTo>
                      <a:pt x="853" y="9449"/>
                      <a:pt x="903" y="9574"/>
                      <a:pt x="903" y="9574"/>
                    </a:cubicBezTo>
                    <a:cubicBezTo>
                      <a:pt x="945" y="9591"/>
                      <a:pt x="992" y="9596"/>
                      <a:pt x="1038" y="9596"/>
                    </a:cubicBezTo>
                    <a:cubicBezTo>
                      <a:pt x="1131" y="9596"/>
                      <a:pt x="1220" y="9574"/>
                      <a:pt x="1254" y="9574"/>
                    </a:cubicBezTo>
                    <a:cubicBezTo>
                      <a:pt x="1354" y="9574"/>
                      <a:pt x="1479" y="9674"/>
                      <a:pt x="1579" y="9750"/>
                    </a:cubicBezTo>
                    <a:cubicBezTo>
                      <a:pt x="1655" y="9750"/>
                      <a:pt x="1705" y="9800"/>
                      <a:pt x="1755" y="9850"/>
                    </a:cubicBezTo>
                    <a:cubicBezTo>
                      <a:pt x="1805" y="9975"/>
                      <a:pt x="1805" y="10126"/>
                      <a:pt x="1880" y="10251"/>
                    </a:cubicBezTo>
                    <a:cubicBezTo>
                      <a:pt x="1930" y="10351"/>
                      <a:pt x="2106" y="10577"/>
                      <a:pt x="2206" y="10702"/>
                    </a:cubicBezTo>
                    <a:cubicBezTo>
                      <a:pt x="2331" y="10752"/>
                      <a:pt x="2482" y="10752"/>
                      <a:pt x="2607" y="10752"/>
                    </a:cubicBezTo>
                    <a:cubicBezTo>
                      <a:pt x="2782" y="10752"/>
                      <a:pt x="3058" y="10577"/>
                      <a:pt x="3234" y="10527"/>
                    </a:cubicBezTo>
                    <a:lnTo>
                      <a:pt x="3610" y="10527"/>
                    </a:lnTo>
                    <a:cubicBezTo>
                      <a:pt x="3735" y="10527"/>
                      <a:pt x="3960" y="10476"/>
                      <a:pt x="4136" y="10476"/>
                    </a:cubicBezTo>
                    <a:lnTo>
                      <a:pt x="4913" y="10476"/>
                    </a:lnTo>
                    <a:cubicBezTo>
                      <a:pt x="5038" y="10476"/>
                      <a:pt x="5188" y="10577"/>
                      <a:pt x="5264" y="10652"/>
                    </a:cubicBezTo>
                    <a:cubicBezTo>
                      <a:pt x="5314" y="10702"/>
                      <a:pt x="5314" y="10802"/>
                      <a:pt x="5314" y="10877"/>
                    </a:cubicBezTo>
                    <a:cubicBezTo>
                      <a:pt x="5364" y="10928"/>
                      <a:pt x="5640" y="10928"/>
                      <a:pt x="5715" y="10978"/>
                    </a:cubicBezTo>
                    <a:cubicBezTo>
                      <a:pt x="5765" y="11028"/>
                      <a:pt x="5765" y="11203"/>
                      <a:pt x="5765" y="11253"/>
                    </a:cubicBezTo>
                    <a:cubicBezTo>
                      <a:pt x="5815" y="11329"/>
                      <a:pt x="5940" y="11379"/>
                      <a:pt x="5991" y="11429"/>
                    </a:cubicBezTo>
                    <a:cubicBezTo>
                      <a:pt x="6166" y="11429"/>
                      <a:pt x="6392" y="11203"/>
                      <a:pt x="6492" y="11203"/>
                    </a:cubicBezTo>
                    <a:cubicBezTo>
                      <a:pt x="6617" y="11203"/>
                      <a:pt x="6893" y="11253"/>
                      <a:pt x="6993" y="11253"/>
                    </a:cubicBezTo>
                    <a:cubicBezTo>
                      <a:pt x="7068" y="11329"/>
                      <a:pt x="7118" y="11379"/>
                      <a:pt x="7168" y="11379"/>
                    </a:cubicBezTo>
                    <a:cubicBezTo>
                      <a:pt x="7231" y="11404"/>
                      <a:pt x="7319" y="11404"/>
                      <a:pt x="7397" y="11404"/>
                    </a:cubicBezTo>
                    <a:cubicBezTo>
                      <a:pt x="7475" y="11404"/>
                      <a:pt x="7544" y="11404"/>
                      <a:pt x="7569" y="11429"/>
                    </a:cubicBezTo>
                    <a:cubicBezTo>
                      <a:pt x="7670" y="11479"/>
                      <a:pt x="7670" y="11654"/>
                      <a:pt x="7745" y="11705"/>
                    </a:cubicBezTo>
                    <a:cubicBezTo>
                      <a:pt x="7795" y="11780"/>
                      <a:pt x="7970" y="11880"/>
                      <a:pt x="8021" y="12005"/>
                    </a:cubicBezTo>
                    <a:cubicBezTo>
                      <a:pt x="8071" y="12055"/>
                      <a:pt x="8246" y="12106"/>
                      <a:pt x="8296" y="12231"/>
                    </a:cubicBezTo>
                    <a:cubicBezTo>
                      <a:pt x="8346" y="12281"/>
                      <a:pt x="8422" y="12456"/>
                      <a:pt x="8522" y="12507"/>
                    </a:cubicBezTo>
                    <a:cubicBezTo>
                      <a:pt x="8522" y="12532"/>
                      <a:pt x="8553" y="12532"/>
                      <a:pt x="8591" y="12532"/>
                    </a:cubicBezTo>
                    <a:cubicBezTo>
                      <a:pt x="8628" y="12532"/>
                      <a:pt x="8672" y="12532"/>
                      <a:pt x="8697" y="12557"/>
                    </a:cubicBezTo>
                    <a:cubicBezTo>
                      <a:pt x="8747" y="12607"/>
                      <a:pt x="8923" y="12782"/>
                      <a:pt x="8973" y="12832"/>
                    </a:cubicBezTo>
                    <a:cubicBezTo>
                      <a:pt x="9023" y="12908"/>
                      <a:pt x="9148" y="12958"/>
                      <a:pt x="9199" y="13008"/>
                    </a:cubicBezTo>
                    <a:cubicBezTo>
                      <a:pt x="9374" y="13058"/>
                      <a:pt x="9600" y="13183"/>
                      <a:pt x="9725" y="13283"/>
                    </a:cubicBezTo>
                    <a:cubicBezTo>
                      <a:pt x="9775" y="13283"/>
                      <a:pt x="9875" y="13409"/>
                      <a:pt x="9950" y="13459"/>
                    </a:cubicBezTo>
                    <a:lnTo>
                      <a:pt x="10226" y="13459"/>
                    </a:lnTo>
                    <a:cubicBezTo>
                      <a:pt x="10276" y="13509"/>
                      <a:pt x="10402" y="13584"/>
                      <a:pt x="10452" y="13634"/>
                    </a:cubicBezTo>
                    <a:lnTo>
                      <a:pt x="10727" y="13634"/>
                    </a:lnTo>
                    <a:cubicBezTo>
                      <a:pt x="10853" y="13684"/>
                      <a:pt x="10953" y="13735"/>
                      <a:pt x="11078" y="13735"/>
                    </a:cubicBezTo>
                    <a:cubicBezTo>
                      <a:pt x="11128" y="13735"/>
                      <a:pt x="11304" y="13735"/>
                      <a:pt x="11354" y="13810"/>
                    </a:cubicBezTo>
                    <a:cubicBezTo>
                      <a:pt x="11454" y="13860"/>
                      <a:pt x="11680" y="14085"/>
                      <a:pt x="11805" y="14186"/>
                    </a:cubicBezTo>
                    <a:cubicBezTo>
                      <a:pt x="11855" y="14186"/>
                      <a:pt x="11905" y="14361"/>
                      <a:pt x="11981" y="14361"/>
                    </a:cubicBezTo>
                    <a:cubicBezTo>
                      <a:pt x="11981" y="14386"/>
                      <a:pt x="11993" y="14386"/>
                      <a:pt x="12012" y="14386"/>
                    </a:cubicBezTo>
                    <a:cubicBezTo>
                      <a:pt x="12031" y="14386"/>
                      <a:pt x="12056" y="14386"/>
                      <a:pt x="12081" y="14411"/>
                    </a:cubicBezTo>
                    <a:cubicBezTo>
                      <a:pt x="12131" y="14411"/>
                      <a:pt x="12131" y="14587"/>
                      <a:pt x="12131" y="14637"/>
                    </a:cubicBezTo>
                    <a:cubicBezTo>
                      <a:pt x="12206" y="14712"/>
                      <a:pt x="12356" y="14862"/>
                      <a:pt x="12482" y="14862"/>
                    </a:cubicBezTo>
                    <a:cubicBezTo>
                      <a:pt x="12582" y="14938"/>
                      <a:pt x="12808" y="14938"/>
                      <a:pt x="12883" y="14988"/>
                    </a:cubicBezTo>
                    <a:cubicBezTo>
                      <a:pt x="12983" y="15038"/>
                      <a:pt x="13033" y="15213"/>
                      <a:pt x="13158" y="15263"/>
                    </a:cubicBezTo>
                    <a:lnTo>
                      <a:pt x="13384" y="15263"/>
                    </a:lnTo>
                    <a:cubicBezTo>
                      <a:pt x="13484" y="15263"/>
                      <a:pt x="13710" y="15263"/>
                      <a:pt x="13835" y="15314"/>
                    </a:cubicBezTo>
                    <a:cubicBezTo>
                      <a:pt x="13885" y="15389"/>
                      <a:pt x="13935" y="15489"/>
                      <a:pt x="14011" y="15489"/>
                    </a:cubicBezTo>
                    <a:cubicBezTo>
                      <a:pt x="14061" y="15539"/>
                      <a:pt x="14236" y="15539"/>
                      <a:pt x="14286" y="15614"/>
                    </a:cubicBezTo>
                    <a:cubicBezTo>
                      <a:pt x="14336" y="15664"/>
                      <a:pt x="14286" y="15840"/>
                      <a:pt x="14336" y="15890"/>
                    </a:cubicBezTo>
                    <a:cubicBezTo>
                      <a:pt x="14387" y="15940"/>
                      <a:pt x="14612" y="15990"/>
                      <a:pt x="14687" y="15990"/>
                    </a:cubicBezTo>
                    <a:cubicBezTo>
                      <a:pt x="14788" y="15940"/>
                      <a:pt x="14963" y="15840"/>
                      <a:pt x="15063" y="15840"/>
                    </a:cubicBezTo>
                    <a:cubicBezTo>
                      <a:pt x="15147" y="15840"/>
                      <a:pt x="15253" y="15862"/>
                      <a:pt x="15344" y="15862"/>
                    </a:cubicBezTo>
                    <a:cubicBezTo>
                      <a:pt x="15389" y="15862"/>
                      <a:pt x="15431" y="15857"/>
                      <a:pt x="15464" y="15840"/>
                    </a:cubicBezTo>
                    <a:cubicBezTo>
                      <a:pt x="15590" y="15840"/>
                      <a:pt x="15865" y="15715"/>
                      <a:pt x="15966" y="15715"/>
                    </a:cubicBezTo>
                    <a:cubicBezTo>
                      <a:pt x="16002" y="15700"/>
                      <a:pt x="16056" y="15694"/>
                      <a:pt x="16117" y="15694"/>
                    </a:cubicBezTo>
                    <a:cubicBezTo>
                      <a:pt x="16264" y="15694"/>
                      <a:pt x="16453" y="15729"/>
                      <a:pt x="16542" y="15765"/>
                    </a:cubicBezTo>
                    <a:cubicBezTo>
                      <a:pt x="16642" y="15765"/>
                      <a:pt x="16868" y="15890"/>
                      <a:pt x="17043" y="15890"/>
                    </a:cubicBezTo>
                    <a:cubicBezTo>
                      <a:pt x="17093" y="15890"/>
                      <a:pt x="17319" y="15840"/>
                      <a:pt x="17444" y="15840"/>
                    </a:cubicBezTo>
                    <a:cubicBezTo>
                      <a:pt x="17494" y="15840"/>
                      <a:pt x="17720" y="15940"/>
                      <a:pt x="17770" y="15940"/>
                    </a:cubicBezTo>
                    <a:cubicBezTo>
                      <a:pt x="17895" y="15990"/>
                      <a:pt x="18121" y="15990"/>
                      <a:pt x="18221" y="16065"/>
                    </a:cubicBezTo>
                    <a:cubicBezTo>
                      <a:pt x="18296" y="16116"/>
                      <a:pt x="18447" y="16216"/>
                      <a:pt x="18572" y="16291"/>
                    </a:cubicBezTo>
                    <a:cubicBezTo>
                      <a:pt x="18622" y="16341"/>
                      <a:pt x="18798" y="16391"/>
                      <a:pt x="18848" y="16391"/>
                    </a:cubicBezTo>
                    <a:cubicBezTo>
                      <a:pt x="18973" y="16517"/>
                      <a:pt x="19199" y="16742"/>
                      <a:pt x="19299" y="16792"/>
                    </a:cubicBezTo>
                    <a:cubicBezTo>
                      <a:pt x="19349" y="16892"/>
                      <a:pt x="19650" y="17018"/>
                      <a:pt x="19700" y="17118"/>
                    </a:cubicBezTo>
                    <a:cubicBezTo>
                      <a:pt x="19750" y="17193"/>
                      <a:pt x="19750" y="17344"/>
                      <a:pt x="19750" y="17419"/>
                    </a:cubicBezTo>
                    <a:cubicBezTo>
                      <a:pt x="19800" y="17519"/>
                      <a:pt x="19875" y="17644"/>
                      <a:pt x="19925" y="17745"/>
                    </a:cubicBezTo>
                    <a:cubicBezTo>
                      <a:pt x="19976" y="17795"/>
                      <a:pt x="20101" y="17870"/>
                      <a:pt x="20151" y="17920"/>
                    </a:cubicBezTo>
                    <a:cubicBezTo>
                      <a:pt x="20251" y="18020"/>
                      <a:pt x="20326" y="18321"/>
                      <a:pt x="20377" y="18471"/>
                    </a:cubicBezTo>
                    <a:cubicBezTo>
                      <a:pt x="20427" y="18547"/>
                      <a:pt x="20552" y="18647"/>
                      <a:pt x="20602" y="18772"/>
                    </a:cubicBezTo>
                    <a:cubicBezTo>
                      <a:pt x="20602" y="18822"/>
                      <a:pt x="20552" y="18923"/>
                      <a:pt x="20552" y="18998"/>
                    </a:cubicBezTo>
                    <a:cubicBezTo>
                      <a:pt x="20602" y="19048"/>
                      <a:pt x="20778" y="19098"/>
                      <a:pt x="20878" y="19148"/>
                    </a:cubicBezTo>
                    <a:cubicBezTo>
                      <a:pt x="20878" y="19148"/>
                      <a:pt x="20928" y="19273"/>
                      <a:pt x="21003" y="19273"/>
                    </a:cubicBezTo>
                    <a:cubicBezTo>
                      <a:pt x="21053" y="19324"/>
                      <a:pt x="21279" y="19324"/>
                      <a:pt x="21329" y="19324"/>
                    </a:cubicBezTo>
                    <a:cubicBezTo>
                      <a:pt x="21454" y="19324"/>
                      <a:pt x="21605" y="19374"/>
                      <a:pt x="21680" y="19449"/>
                    </a:cubicBezTo>
                    <a:cubicBezTo>
                      <a:pt x="21780" y="19449"/>
                      <a:pt x="22006" y="19449"/>
                      <a:pt x="22131" y="19499"/>
                    </a:cubicBezTo>
                    <a:cubicBezTo>
                      <a:pt x="22231" y="19499"/>
                      <a:pt x="22457" y="19549"/>
                      <a:pt x="22507" y="19599"/>
                    </a:cubicBezTo>
                    <a:cubicBezTo>
                      <a:pt x="22582" y="19674"/>
                      <a:pt x="22632" y="19900"/>
                      <a:pt x="22682" y="19950"/>
                    </a:cubicBezTo>
                    <a:cubicBezTo>
                      <a:pt x="22732" y="20000"/>
                      <a:pt x="22808" y="20050"/>
                      <a:pt x="22858" y="20050"/>
                    </a:cubicBezTo>
                    <a:cubicBezTo>
                      <a:pt x="22925" y="20050"/>
                      <a:pt x="23025" y="20028"/>
                      <a:pt x="23121" y="20028"/>
                    </a:cubicBezTo>
                    <a:cubicBezTo>
                      <a:pt x="23170" y="20028"/>
                      <a:pt x="23217" y="20034"/>
                      <a:pt x="23259" y="20050"/>
                    </a:cubicBezTo>
                    <a:cubicBezTo>
                      <a:pt x="23359" y="20050"/>
                      <a:pt x="23484" y="20126"/>
                      <a:pt x="23585" y="20176"/>
                    </a:cubicBezTo>
                    <a:cubicBezTo>
                      <a:pt x="23635" y="20176"/>
                      <a:pt x="23810" y="20226"/>
                      <a:pt x="23935" y="20226"/>
                    </a:cubicBezTo>
                    <a:cubicBezTo>
                      <a:pt x="23986" y="20226"/>
                      <a:pt x="24086" y="20050"/>
                      <a:pt x="24161" y="20050"/>
                    </a:cubicBezTo>
                    <a:cubicBezTo>
                      <a:pt x="24211" y="20000"/>
                      <a:pt x="24387" y="19950"/>
                      <a:pt x="24437" y="19950"/>
                    </a:cubicBezTo>
                    <a:cubicBezTo>
                      <a:pt x="24487" y="19900"/>
                      <a:pt x="24612" y="19825"/>
                      <a:pt x="24662" y="19825"/>
                    </a:cubicBezTo>
                    <a:cubicBezTo>
                      <a:pt x="24763" y="19825"/>
                      <a:pt x="24988" y="19825"/>
                      <a:pt x="25063" y="19900"/>
                    </a:cubicBezTo>
                    <a:cubicBezTo>
                      <a:pt x="25164" y="19900"/>
                      <a:pt x="25214" y="20050"/>
                      <a:pt x="25289" y="20126"/>
                    </a:cubicBezTo>
                    <a:cubicBezTo>
                      <a:pt x="25339" y="20176"/>
                      <a:pt x="25439" y="20276"/>
                      <a:pt x="25565" y="20276"/>
                    </a:cubicBezTo>
                    <a:cubicBezTo>
                      <a:pt x="25615" y="20276"/>
                      <a:pt x="25790" y="20126"/>
                      <a:pt x="25840" y="20126"/>
                    </a:cubicBezTo>
                    <a:cubicBezTo>
                      <a:pt x="25882" y="20101"/>
                      <a:pt x="25927" y="20092"/>
                      <a:pt x="25972" y="20092"/>
                    </a:cubicBezTo>
                    <a:cubicBezTo>
                      <a:pt x="26063" y="20092"/>
                      <a:pt x="26158" y="20126"/>
                      <a:pt x="26241" y="20126"/>
                    </a:cubicBezTo>
                    <a:cubicBezTo>
                      <a:pt x="26291" y="20176"/>
                      <a:pt x="26417" y="20401"/>
                      <a:pt x="26467" y="20451"/>
                    </a:cubicBezTo>
                    <a:cubicBezTo>
                      <a:pt x="26517" y="20502"/>
                      <a:pt x="26642" y="20627"/>
                      <a:pt x="26692" y="20627"/>
                    </a:cubicBezTo>
                    <a:cubicBezTo>
                      <a:pt x="26728" y="20662"/>
                      <a:pt x="26801" y="20698"/>
                      <a:pt x="26858" y="20698"/>
                    </a:cubicBezTo>
                    <a:cubicBezTo>
                      <a:pt x="26882" y="20698"/>
                      <a:pt x="26903" y="20692"/>
                      <a:pt x="26918" y="20677"/>
                    </a:cubicBezTo>
                    <a:cubicBezTo>
                      <a:pt x="27018" y="20677"/>
                      <a:pt x="26968" y="20502"/>
                      <a:pt x="27018" y="20451"/>
                    </a:cubicBezTo>
                    <a:cubicBezTo>
                      <a:pt x="27034" y="20441"/>
                      <a:pt x="27053" y="20437"/>
                      <a:pt x="27075" y="20437"/>
                    </a:cubicBezTo>
                    <a:cubicBezTo>
                      <a:pt x="27132" y="20437"/>
                      <a:pt x="27205" y="20466"/>
                      <a:pt x="27263" y="20466"/>
                    </a:cubicBezTo>
                    <a:cubicBezTo>
                      <a:pt x="27284" y="20466"/>
                      <a:pt x="27303" y="20462"/>
                      <a:pt x="27319" y="20451"/>
                    </a:cubicBezTo>
                    <a:cubicBezTo>
                      <a:pt x="27369" y="20401"/>
                      <a:pt x="27319" y="20176"/>
                      <a:pt x="27244" y="20126"/>
                    </a:cubicBezTo>
                    <a:cubicBezTo>
                      <a:pt x="27244" y="20000"/>
                      <a:pt x="27144" y="19900"/>
                      <a:pt x="27144" y="19825"/>
                    </a:cubicBezTo>
                    <a:lnTo>
                      <a:pt x="27144" y="19549"/>
                    </a:lnTo>
                    <a:cubicBezTo>
                      <a:pt x="27144" y="19499"/>
                      <a:pt x="27018" y="19374"/>
                      <a:pt x="27018" y="19324"/>
                    </a:cubicBezTo>
                    <a:cubicBezTo>
                      <a:pt x="26968" y="19223"/>
                      <a:pt x="26918" y="18923"/>
                      <a:pt x="26918" y="18772"/>
                    </a:cubicBezTo>
                    <a:cubicBezTo>
                      <a:pt x="26868" y="18647"/>
                      <a:pt x="26868" y="18471"/>
                      <a:pt x="26868" y="18371"/>
                    </a:cubicBezTo>
                    <a:cubicBezTo>
                      <a:pt x="26918" y="18246"/>
                      <a:pt x="27018" y="18096"/>
                      <a:pt x="27093" y="17970"/>
                    </a:cubicBezTo>
                    <a:cubicBezTo>
                      <a:pt x="27093" y="17920"/>
                      <a:pt x="27093" y="17695"/>
                      <a:pt x="27144" y="17569"/>
                    </a:cubicBezTo>
                    <a:cubicBezTo>
                      <a:pt x="27194" y="17519"/>
                      <a:pt x="27419" y="17344"/>
                      <a:pt x="27469" y="17294"/>
                    </a:cubicBezTo>
                    <a:cubicBezTo>
                      <a:pt x="27545" y="17243"/>
                      <a:pt x="27595" y="17068"/>
                      <a:pt x="27595" y="17018"/>
                    </a:cubicBezTo>
                    <a:cubicBezTo>
                      <a:pt x="27645" y="17018"/>
                      <a:pt x="27695" y="16968"/>
                      <a:pt x="27695" y="16892"/>
                    </a:cubicBezTo>
                    <a:cubicBezTo>
                      <a:pt x="27820" y="16842"/>
                      <a:pt x="27920" y="16742"/>
                      <a:pt x="28046" y="16742"/>
                    </a:cubicBezTo>
                    <a:cubicBezTo>
                      <a:pt x="28096" y="16667"/>
                      <a:pt x="28221" y="16667"/>
                      <a:pt x="28271" y="16667"/>
                    </a:cubicBezTo>
                    <a:cubicBezTo>
                      <a:pt x="28271" y="16617"/>
                      <a:pt x="28321" y="16517"/>
                      <a:pt x="28321" y="16391"/>
                    </a:cubicBezTo>
                    <a:lnTo>
                      <a:pt x="28321" y="16216"/>
                    </a:lnTo>
                    <a:cubicBezTo>
                      <a:pt x="28372" y="16166"/>
                      <a:pt x="28497" y="16166"/>
                      <a:pt x="28547" y="16166"/>
                    </a:cubicBezTo>
                    <a:cubicBezTo>
                      <a:pt x="28547" y="16116"/>
                      <a:pt x="28597" y="16065"/>
                      <a:pt x="28672" y="16065"/>
                    </a:cubicBezTo>
                    <a:cubicBezTo>
                      <a:pt x="28722" y="16065"/>
                      <a:pt x="28823" y="16166"/>
                      <a:pt x="28898" y="16166"/>
                    </a:cubicBezTo>
                    <a:cubicBezTo>
                      <a:pt x="28948" y="16166"/>
                      <a:pt x="28998" y="16065"/>
                      <a:pt x="28998" y="15990"/>
                    </a:cubicBezTo>
                    <a:cubicBezTo>
                      <a:pt x="28998" y="15940"/>
                      <a:pt x="28898" y="15890"/>
                      <a:pt x="28898" y="15890"/>
                    </a:cubicBezTo>
                    <a:cubicBezTo>
                      <a:pt x="28823" y="15840"/>
                      <a:pt x="28823" y="15715"/>
                      <a:pt x="28773" y="15715"/>
                    </a:cubicBezTo>
                    <a:cubicBezTo>
                      <a:pt x="28722" y="15715"/>
                      <a:pt x="28597" y="15840"/>
                      <a:pt x="28547" y="15840"/>
                    </a:cubicBezTo>
                    <a:cubicBezTo>
                      <a:pt x="28497" y="15840"/>
                      <a:pt x="28372" y="15765"/>
                      <a:pt x="28372" y="15715"/>
                    </a:cubicBezTo>
                    <a:cubicBezTo>
                      <a:pt x="28372" y="15664"/>
                      <a:pt x="28321" y="15539"/>
                      <a:pt x="28372" y="15539"/>
                    </a:cubicBezTo>
                    <a:lnTo>
                      <a:pt x="28497" y="15539"/>
                    </a:lnTo>
                    <a:cubicBezTo>
                      <a:pt x="28547" y="15614"/>
                      <a:pt x="28597" y="15664"/>
                      <a:pt x="28672" y="15664"/>
                    </a:cubicBezTo>
                    <a:cubicBezTo>
                      <a:pt x="28722" y="15614"/>
                      <a:pt x="28773" y="15539"/>
                      <a:pt x="28773" y="15489"/>
                    </a:cubicBezTo>
                    <a:cubicBezTo>
                      <a:pt x="28773" y="15389"/>
                      <a:pt x="28672" y="15263"/>
                      <a:pt x="28672" y="15213"/>
                    </a:cubicBezTo>
                    <a:cubicBezTo>
                      <a:pt x="28597" y="15163"/>
                      <a:pt x="28597" y="15088"/>
                      <a:pt x="28597" y="15038"/>
                    </a:cubicBezTo>
                    <a:cubicBezTo>
                      <a:pt x="28547" y="14988"/>
                      <a:pt x="28447" y="14862"/>
                      <a:pt x="28372" y="14862"/>
                    </a:cubicBezTo>
                    <a:cubicBezTo>
                      <a:pt x="28372" y="14862"/>
                      <a:pt x="28271" y="14988"/>
                      <a:pt x="28221" y="14988"/>
                    </a:cubicBezTo>
                    <a:cubicBezTo>
                      <a:pt x="28096" y="14938"/>
                      <a:pt x="27870" y="14862"/>
                      <a:pt x="27820" y="14762"/>
                    </a:cubicBezTo>
                    <a:cubicBezTo>
                      <a:pt x="27820" y="14762"/>
                      <a:pt x="27770" y="14637"/>
                      <a:pt x="27770" y="14587"/>
                    </a:cubicBezTo>
                    <a:cubicBezTo>
                      <a:pt x="27820" y="14587"/>
                      <a:pt x="27870" y="14537"/>
                      <a:pt x="27870" y="14486"/>
                    </a:cubicBezTo>
                    <a:cubicBezTo>
                      <a:pt x="27870" y="14486"/>
                      <a:pt x="27870" y="14361"/>
                      <a:pt x="27820" y="14361"/>
                    </a:cubicBezTo>
                    <a:cubicBezTo>
                      <a:pt x="27820" y="14351"/>
                      <a:pt x="27815" y="14347"/>
                      <a:pt x="27805" y="14347"/>
                    </a:cubicBezTo>
                    <a:cubicBezTo>
                      <a:pt x="27780" y="14347"/>
                      <a:pt x="27727" y="14376"/>
                      <a:pt x="27685" y="14376"/>
                    </a:cubicBezTo>
                    <a:cubicBezTo>
                      <a:pt x="27669" y="14376"/>
                      <a:pt x="27655" y="14372"/>
                      <a:pt x="27645" y="14361"/>
                    </a:cubicBezTo>
                    <a:cubicBezTo>
                      <a:pt x="27595" y="14361"/>
                      <a:pt x="27545" y="14311"/>
                      <a:pt x="27545" y="14261"/>
                    </a:cubicBezTo>
                    <a:cubicBezTo>
                      <a:pt x="27469" y="14186"/>
                      <a:pt x="27369" y="14085"/>
                      <a:pt x="27369" y="13960"/>
                    </a:cubicBezTo>
                    <a:cubicBezTo>
                      <a:pt x="27369" y="13910"/>
                      <a:pt x="27319" y="13684"/>
                      <a:pt x="27369" y="13584"/>
                    </a:cubicBezTo>
                    <a:cubicBezTo>
                      <a:pt x="27369" y="13584"/>
                      <a:pt x="27469" y="13459"/>
                      <a:pt x="27545" y="13459"/>
                    </a:cubicBezTo>
                    <a:cubicBezTo>
                      <a:pt x="27595" y="13509"/>
                      <a:pt x="27469" y="13634"/>
                      <a:pt x="27545" y="13684"/>
                    </a:cubicBezTo>
                    <a:cubicBezTo>
                      <a:pt x="27545" y="13684"/>
                      <a:pt x="27645" y="13735"/>
                      <a:pt x="27695" y="13735"/>
                    </a:cubicBezTo>
                    <a:cubicBezTo>
                      <a:pt x="27820" y="13735"/>
                      <a:pt x="27920" y="13634"/>
                      <a:pt x="27996" y="13584"/>
                    </a:cubicBezTo>
                    <a:cubicBezTo>
                      <a:pt x="27996" y="13509"/>
                      <a:pt x="28096" y="13409"/>
                      <a:pt x="28046" y="13283"/>
                    </a:cubicBezTo>
                    <a:cubicBezTo>
                      <a:pt x="28046" y="13233"/>
                      <a:pt x="27870" y="13133"/>
                      <a:pt x="27770" y="13008"/>
                    </a:cubicBezTo>
                    <a:cubicBezTo>
                      <a:pt x="27770" y="12958"/>
                      <a:pt x="27645" y="12832"/>
                      <a:pt x="27595" y="12782"/>
                    </a:cubicBezTo>
                    <a:cubicBezTo>
                      <a:pt x="27595" y="12782"/>
                      <a:pt x="27469" y="12682"/>
                      <a:pt x="27419" y="12682"/>
                    </a:cubicBezTo>
                    <a:cubicBezTo>
                      <a:pt x="27369" y="12732"/>
                      <a:pt x="27419" y="12832"/>
                      <a:pt x="27369" y="12832"/>
                    </a:cubicBezTo>
                    <a:cubicBezTo>
                      <a:pt x="27369" y="12857"/>
                      <a:pt x="27355" y="12866"/>
                      <a:pt x="27335" y="12866"/>
                    </a:cubicBezTo>
                    <a:cubicBezTo>
                      <a:pt x="27294" y="12866"/>
                      <a:pt x="27227" y="12832"/>
                      <a:pt x="27194" y="12832"/>
                    </a:cubicBezTo>
                    <a:cubicBezTo>
                      <a:pt x="27093" y="12782"/>
                      <a:pt x="26868" y="12682"/>
                      <a:pt x="26793" y="12607"/>
                    </a:cubicBezTo>
                    <a:cubicBezTo>
                      <a:pt x="26692" y="12607"/>
                      <a:pt x="26517" y="12557"/>
                      <a:pt x="26467" y="12507"/>
                    </a:cubicBezTo>
                    <a:cubicBezTo>
                      <a:pt x="26417" y="12456"/>
                      <a:pt x="26417" y="12331"/>
                      <a:pt x="26417" y="12281"/>
                    </a:cubicBezTo>
                    <a:cubicBezTo>
                      <a:pt x="26417" y="12156"/>
                      <a:pt x="26341" y="12005"/>
                      <a:pt x="26341" y="11880"/>
                    </a:cubicBezTo>
                    <a:cubicBezTo>
                      <a:pt x="26291" y="11780"/>
                      <a:pt x="26341" y="11604"/>
                      <a:pt x="26341" y="11479"/>
                    </a:cubicBezTo>
                    <a:lnTo>
                      <a:pt x="26341" y="11329"/>
                    </a:lnTo>
                    <a:cubicBezTo>
                      <a:pt x="26417" y="11253"/>
                      <a:pt x="26517" y="11203"/>
                      <a:pt x="26567" y="11153"/>
                    </a:cubicBezTo>
                    <a:cubicBezTo>
                      <a:pt x="26567" y="11153"/>
                      <a:pt x="26642" y="10978"/>
                      <a:pt x="26567" y="10928"/>
                    </a:cubicBezTo>
                    <a:cubicBezTo>
                      <a:pt x="26567" y="10877"/>
                      <a:pt x="26467" y="10877"/>
                      <a:pt x="26417" y="10802"/>
                    </a:cubicBezTo>
                    <a:cubicBezTo>
                      <a:pt x="26341" y="10752"/>
                      <a:pt x="26291" y="10652"/>
                      <a:pt x="26241" y="10577"/>
                    </a:cubicBezTo>
                    <a:cubicBezTo>
                      <a:pt x="26241" y="10527"/>
                      <a:pt x="26191" y="10476"/>
                      <a:pt x="26191" y="10426"/>
                    </a:cubicBezTo>
                    <a:cubicBezTo>
                      <a:pt x="26191" y="10351"/>
                      <a:pt x="26241" y="10351"/>
                      <a:pt x="26291" y="10301"/>
                    </a:cubicBezTo>
                    <a:cubicBezTo>
                      <a:pt x="26291" y="10251"/>
                      <a:pt x="26241" y="10075"/>
                      <a:pt x="26241" y="9975"/>
                    </a:cubicBezTo>
                    <a:cubicBezTo>
                      <a:pt x="26291" y="9900"/>
                      <a:pt x="26417" y="9900"/>
                      <a:pt x="26467" y="9850"/>
                    </a:cubicBezTo>
                    <a:cubicBezTo>
                      <a:pt x="26517" y="9800"/>
                      <a:pt x="26567" y="9674"/>
                      <a:pt x="26567" y="9624"/>
                    </a:cubicBezTo>
                    <a:cubicBezTo>
                      <a:pt x="26642" y="9574"/>
                      <a:pt x="26692" y="9449"/>
                      <a:pt x="26743" y="9399"/>
                    </a:cubicBezTo>
                    <a:cubicBezTo>
                      <a:pt x="26793" y="9349"/>
                      <a:pt x="26968" y="9298"/>
                      <a:pt x="26968" y="9223"/>
                    </a:cubicBezTo>
                    <a:cubicBezTo>
                      <a:pt x="27018" y="9073"/>
                      <a:pt x="27018" y="8722"/>
                      <a:pt x="27018" y="8622"/>
                    </a:cubicBezTo>
                    <a:cubicBezTo>
                      <a:pt x="27018" y="8446"/>
                      <a:pt x="26968" y="8171"/>
                      <a:pt x="27018" y="7995"/>
                    </a:cubicBezTo>
                    <a:cubicBezTo>
                      <a:pt x="27018" y="7945"/>
                      <a:pt x="27093" y="7820"/>
                      <a:pt x="27144" y="7720"/>
                    </a:cubicBezTo>
                    <a:lnTo>
                      <a:pt x="27144" y="7369"/>
                    </a:lnTo>
                    <a:cubicBezTo>
                      <a:pt x="27093" y="7319"/>
                      <a:pt x="27018" y="7143"/>
                      <a:pt x="27018" y="7093"/>
                    </a:cubicBezTo>
                    <a:cubicBezTo>
                      <a:pt x="27093" y="6993"/>
                      <a:pt x="27194" y="6817"/>
                      <a:pt x="27244" y="6692"/>
                    </a:cubicBezTo>
                    <a:cubicBezTo>
                      <a:pt x="27244" y="6592"/>
                      <a:pt x="27419" y="6416"/>
                      <a:pt x="27469" y="6316"/>
                    </a:cubicBezTo>
                    <a:cubicBezTo>
                      <a:pt x="27545" y="6241"/>
                      <a:pt x="27595" y="6090"/>
                      <a:pt x="27645" y="6015"/>
                    </a:cubicBezTo>
                    <a:cubicBezTo>
                      <a:pt x="27695" y="5965"/>
                      <a:pt x="27820" y="5915"/>
                      <a:pt x="27870" y="5865"/>
                    </a:cubicBezTo>
                    <a:cubicBezTo>
                      <a:pt x="27920" y="5790"/>
                      <a:pt x="27870" y="5639"/>
                      <a:pt x="27920" y="5564"/>
                    </a:cubicBezTo>
                    <a:cubicBezTo>
                      <a:pt x="27920" y="5514"/>
                      <a:pt x="28046" y="5339"/>
                      <a:pt x="28096" y="5288"/>
                    </a:cubicBezTo>
                    <a:cubicBezTo>
                      <a:pt x="28146" y="5188"/>
                      <a:pt x="28221" y="4963"/>
                      <a:pt x="28271" y="4837"/>
                    </a:cubicBezTo>
                    <a:cubicBezTo>
                      <a:pt x="28321" y="4737"/>
                      <a:pt x="28447" y="4562"/>
                      <a:pt x="28497" y="4511"/>
                    </a:cubicBezTo>
                    <a:cubicBezTo>
                      <a:pt x="28597" y="4386"/>
                      <a:pt x="28773" y="4161"/>
                      <a:pt x="28898" y="4060"/>
                    </a:cubicBezTo>
                    <a:cubicBezTo>
                      <a:pt x="28898" y="4060"/>
                      <a:pt x="28898" y="3935"/>
                      <a:pt x="28948" y="3885"/>
                    </a:cubicBezTo>
                    <a:cubicBezTo>
                      <a:pt x="28998" y="3760"/>
                      <a:pt x="29174" y="3609"/>
                      <a:pt x="29224" y="3484"/>
                    </a:cubicBezTo>
                    <a:cubicBezTo>
                      <a:pt x="29349" y="3384"/>
                      <a:pt x="29399" y="3083"/>
                      <a:pt x="29449" y="2983"/>
                    </a:cubicBezTo>
                    <a:cubicBezTo>
                      <a:pt x="29499" y="2933"/>
                      <a:pt x="29625" y="2857"/>
                      <a:pt x="29625" y="2807"/>
                    </a:cubicBezTo>
                    <a:cubicBezTo>
                      <a:pt x="29725" y="2707"/>
                      <a:pt x="29725" y="2356"/>
                      <a:pt x="29800" y="2256"/>
                    </a:cubicBezTo>
                    <a:cubicBezTo>
                      <a:pt x="29800" y="2131"/>
                      <a:pt x="29800" y="1955"/>
                      <a:pt x="29850" y="1905"/>
                    </a:cubicBezTo>
                    <a:cubicBezTo>
                      <a:pt x="29900" y="1805"/>
                      <a:pt x="30076" y="1679"/>
                      <a:pt x="30076" y="1629"/>
                    </a:cubicBezTo>
                    <a:cubicBezTo>
                      <a:pt x="30076" y="1504"/>
                      <a:pt x="29951" y="1404"/>
                      <a:pt x="29951" y="1278"/>
                    </a:cubicBezTo>
                    <a:cubicBezTo>
                      <a:pt x="29951" y="1228"/>
                      <a:pt x="30076" y="1003"/>
                      <a:pt x="30126" y="953"/>
                    </a:cubicBezTo>
                    <a:cubicBezTo>
                      <a:pt x="30176" y="827"/>
                      <a:pt x="30352" y="727"/>
                      <a:pt x="30477" y="677"/>
                    </a:cubicBezTo>
                    <a:cubicBezTo>
                      <a:pt x="30527" y="602"/>
                      <a:pt x="30753" y="501"/>
                      <a:pt x="30803" y="451"/>
                    </a:cubicBezTo>
                    <a:cubicBezTo>
                      <a:pt x="30803" y="376"/>
                      <a:pt x="30803" y="326"/>
                      <a:pt x="30753" y="276"/>
                    </a:cubicBezTo>
                    <a:cubicBezTo>
                      <a:pt x="30702" y="151"/>
                      <a:pt x="30352" y="226"/>
                      <a:pt x="30251" y="151"/>
                    </a:cubicBezTo>
                    <a:cubicBezTo>
                      <a:pt x="30126" y="151"/>
                      <a:pt x="30026" y="151"/>
                      <a:pt x="29951" y="100"/>
                    </a:cubicBezTo>
                    <a:cubicBezTo>
                      <a:pt x="29900" y="100"/>
                      <a:pt x="29850" y="0"/>
                      <a:pt x="29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340;p27">
                <a:extLst>
                  <a:ext uri="{FF2B5EF4-FFF2-40B4-BE49-F238E27FC236}">
                    <a16:creationId xmlns:a16="http://schemas.microsoft.com/office/drawing/2014/main" id="{515BB70C-4C5B-74EE-2C41-0621A85FB577}"/>
                  </a:ext>
                </a:extLst>
              </p:cNvPr>
              <p:cNvSpPr/>
              <p:nvPr/>
            </p:nvSpPr>
            <p:spPr>
              <a:xfrm>
                <a:off x="2511163" y="4158273"/>
                <a:ext cx="902913" cy="607590"/>
              </a:xfrm>
              <a:custGeom>
                <a:avLst/>
                <a:gdLst/>
                <a:ahLst/>
                <a:cxnLst/>
                <a:rect l="l" t="t" r="r" b="b"/>
                <a:pathLst>
                  <a:path w="30803" h="20728" fill="none" extrusionOk="0">
                    <a:moveTo>
                      <a:pt x="27695" y="16892"/>
                    </a:moveTo>
                    <a:cubicBezTo>
                      <a:pt x="27820" y="16842"/>
                      <a:pt x="27920" y="16742"/>
                      <a:pt x="28046" y="16742"/>
                    </a:cubicBezTo>
                    <a:cubicBezTo>
                      <a:pt x="28096" y="16667"/>
                      <a:pt x="28221" y="16667"/>
                      <a:pt x="28271" y="16667"/>
                    </a:cubicBezTo>
                    <a:cubicBezTo>
                      <a:pt x="28271" y="16617"/>
                      <a:pt x="28321" y="16517"/>
                      <a:pt x="28321" y="16391"/>
                    </a:cubicBezTo>
                    <a:lnTo>
                      <a:pt x="28321" y="16216"/>
                    </a:lnTo>
                    <a:cubicBezTo>
                      <a:pt x="28372" y="16166"/>
                      <a:pt x="28497" y="16166"/>
                      <a:pt x="28547" y="16166"/>
                    </a:cubicBezTo>
                    <a:cubicBezTo>
                      <a:pt x="28547" y="16116"/>
                      <a:pt x="28597" y="16065"/>
                      <a:pt x="28672" y="16065"/>
                    </a:cubicBezTo>
                    <a:cubicBezTo>
                      <a:pt x="28722" y="16065"/>
                      <a:pt x="28823" y="16166"/>
                      <a:pt x="28898" y="16166"/>
                    </a:cubicBezTo>
                    <a:cubicBezTo>
                      <a:pt x="28948" y="16166"/>
                      <a:pt x="28998" y="16065"/>
                      <a:pt x="28998" y="15990"/>
                    </a:cubicBezTo>
                    <a:cubicBezTo>
                      <a:pt x="28998" y="15940"/>
                      <a:pt x="28898" y="15890"/>
                      <a:pt x="28898" y="15890"/>
                    </a:cubicBezTo>
                    <a:cubicBezTo>
                      <a:pt x="28823" y="15840"/>
                      <a:pt x="28823" y="15715"/>
                      <a:pt x="28773" y="15715"/>
                    </a:cubicBezTo>
                    <a:cubicBezTo>
                      <a:pt x="28722" y="15715"/>
                      <a:pt x="28597" y="15840"/>
                      <a:pt x="28547" y="15840"/>
                    </a:cubicBezTo>
                    <a:cubicBezTo>
                      <a:pt x="28497" y="15840"/>
                      <a:pt x="28372" y="15765"/>
                      <a:pt x="28372" y="15715"/>
                    </a:cubicBezTo>
                    <a:cubicBezTo>
                      <a:pt x="28372" y="15664"/>
                      <a:pt x="28321" y="15539"/>
                      <a:pt x="28372" y="15539"/>
                    </a:cubicBezTo>
                    <a:lnTo>
                      <a:pt x="28497" y="15539"/>
                    </a:lnTo>
                    <a:cubicBezTo>
                      <a:pt x="28547" y="15614"/>
                      <a:pt x="28597" y="15664"/>
                      <a:pt x="28672" y="15664"/>
                    </a:cubicBezTo>
                    <a:cubicBezTo>
                      <a:pt x="28722" y="15614"/>
                      <a:pt x="28773" y="15539"/>
                      <a:pt x="28773" y="15489"/>
                    </a:cubicBezTo>
                    <a:cubicBezTo>
                      <a:pt x="28773" y="15389"/>
                      <a:pt x="28672" y="15263"/>
                      <a:pt x="28672" y="15213"/>
                    </a:cubicBezTo>
                    <a:cubicBezTo>
                      <a:pt x="28597" y="15163"/>
                      <a:pt x="28597" y="15088"/>
                      <a:pt x="28597" y="15038"/>
                    </a:cubicBezTo>
                    <a:cubicBezTo>
                      <a:pt x="28547" y="14988"/>
                      <a:pt x="28447" y="14862"/>
                      <a:pt x="28372" y="14862"/>
                    </a:cubicBezTo>
                    <a:cubicBezTo>
                      <a:pt x="28372" y="14862"/>
                      <a:pt x="28271" y="14988"/>
                      <a:pt x="28221" y="14988"/>
                    </a:cubicBezTo>
                    <a:cubicBezTo>
                      <a:pt x="28096" y="14938"/>
                      <a:pt x="27870" y="14862"/>
                      <a:pt x="27820" y="14762"/>
                    </a:cubicBezTo>
                    <a:cubicBezTo>
                      <a:pt x="27820" y="14762"/>
                      <a:pt x="27770" y="14637"/>
                      <a:pt x="27770" y="14587"/>
                    </a:cubicBezTo>
                    <a:cubicBezTo>
                      <a:pt x="27820" y="14587"/>
                      <a:pt x="27870" y="14537"/>
                      <a:pt x="27870" y="14486"/>
                    </a:cubicBezTo>
                    <a:cubicBezTo>
                      <a:pt x="27870" y="14486"/>
                      <a:pt x="27870" y="14361"/>
                      <a:pt x="27820" y="14361"/>
                    </a:cubicBezTo>
                    <a:cubicBezTo>
                      <a:pt x="27820" y="14311"/>
                      <a:pt x="27695" y="14411"/>
                      <a:pt x="27645" y="14361"/>
                    </a:cubicBezTo>
                    <a:cubicBezTo>
                      <a:pt x="27595" y="14361"/>
                      <a:pt x="27545" y="14311"/>
                      <a:pt x="27545" y="14261"/>
                    </a:cubicBezTo>
                    <a:cubicBezTo>
                      <a:pt x="27469" y="14186"/>
                      <a:pt x="27369" y="14085"/>
                      <a:pt x="27369" y="13960"/>
                    </a:cubicBezTo>
                    <a:cubicBezTo>
                      <a:pt x="27369" y="13910"/>
                      <a:pt x="27319" y="13684"/>
                      <a:pt x="27369" y="13584"/>
                    </a:cubicBezTo>
                    <a:cubicBezTo>
                      <a:pt x="27369" y="13584"/>
                      <a:pt x="27469" y="13459"/>
                      <a:pt x="27545" y="13459"/>
                    </a:cubicBezTo>
                    <a:cubicBezTo>
                      <a:pt x="27595" y="13509"/>
                      <a:pt x="27469" y="13634"/>
                      <a:pt x="27545" y="13684"/>
                    </a:cubicBezTo>
                    <a:cubicBezTo>
                      <a:pt x="27545" y="13684"/>
                      <a:pt x="27645" y="13735"/>
                      <a:pt x="27695" y="13735"/>
                    </a:cubicBezTo>
                    <a:cubicBezTo>
                      <a:pt x="27820" y="13735"/>
                      <a:pt x="27920" y="13634"/>
                      <a:pt x="27996" y="13584"/>
                    </a:cubicBezTo>
                    <a:cubicBezTo>
                      <a:pt x="27996" y="13509"/>
                      <a:pt x="28096" y="13409"/>
                      <a:pt x="28046" y="13283"/>
                    </a:cubicBezTo>
                    <a:cubicBezTo>
                      <a:pt x="28046" y="13233"/>
                      <a:pt x="27870" y="13133"/>
                      <a:pt x="27770" y="13008"/>
                    </a:cubicBezTo>
                    <a:cubicBezTo>
                      <a:pt x="27770" y="12958"/>
                      <a:pt x="27645" y="12832"/>
                      <a:pt x="27595" y="12782"/>
                    </a:cubicBezTo>
                    <a:cubicBezTo>
                      <a:pt x="27595" y="12782"/>
                      <a:pt x="27469" y="12682"/>
                      <a:pt x="27419" y="12682"/>
                    </a:cubicBezTo>
                    <a:cubicBezTo>
                      <a:pt x="27369" y="12732"/>
                      <a:pt x="27419" y="12832"/>
                      <a:pt x="27369" y="12832"/>
                    </a:cubicBezTo>
                    <a:cubicBezTo>
                      <a:pt x="27369" y="12908"/>
                      <a:pt x="27244" y="12832"/>
                      <a:pt x="27194" y="12832"/>
                    </a:cubicBezTo>
                    <a:cubicBezTo>
                      <a:pt x="27093" y="12782"/>
                      <a:pt x="26868" y="12682"/>
                      <a:pt x="26793" y="12607"/>
                    </a:cubicBezTo>
                    <a:cubicBezTo>
                      <a:pt x="26692" y="12607"/>
                      <a:pt x="26517" y="12557"/>
                      <a:pt x="26467" y="12507"/>
                    </a:cubicBezTo>
                    <a:cubicBezTo>
                      <a:pt x="26417" y="12456"/>
                      <a:pt x="26417" y="12331"/>
                      <a:pt x="26417" y="12281"/>
                    </a:cubicBezTo>
                    <a:cubicBezTo>
                      <a:pt x="26417" y="12156"/>
                      <a:pt x="26341" y="12005"/>
                      <a:pt x="26341" y="11880"/>
                    </a:cubicBezTo>
                    <a:cubicBezTo>
                      <a:pt x="26291" y="11780"/>
                      <a:pt x="26341" y="11604"/>
                      <a:pt x="26341" y="11479"/>
                    </a:cubicBezTo>
                    <a:lnTo>
                      <a:pt x="26341" y="11329"/>
                    </a:lnTo>
                    <a:cubicBezTo>
                      <a:pt x="26417" y="11253"/>
                      <a:pt x="26517" y="11203"/>
                      <a:pt x="26567" y="11153"/>
                    </a:cubicBezTo>
                    <a:cubicBezTo>
                      <a:pt x="26567" y="11153"/>
                      <a:pt x="26642" y="10978"/>
                      <a:pt x="26567" y="10928"/>
                    </a:cubicBezTo>
                    <a:cubicBezTo>
                      <a:pt x="26567" y="10877"/>
                      <a:pt x="26467" y="10877"/>
                      <a:pt x="26417" y="10802"/>
                    </a:cubicBezTo>
                    <a:cubicBezTo>
                      <a:pt x="26341" y="10752"/>
                      <a:pt x="26291" y="10652"/>
                      <a:pt x="26241" y="10577"/>
                    </a:cubicBezTo>
                    <a:cubicBezTo>
                      <a:pt x="26241" y="10527"/>
                      <a:pt x="26191" y="10476"/>
                      <a:pt x="26191" y="10426"/>
                    </a:cubicBezTo>
                    <a:cubicBezTo>
                      <a:pt x="26191" y="10351"/>
                      <a:pt x="26241" y="10351"/>
                      <a:pt x="26291" y="10301"/>
                    </a:cubicBezTo>
                    <a:cubicBezTo>
                      <a:pt x="26291" y="10251"/>
                      <a:pt x="26241" y="10075"/>
                      <a:pt x="26241" y="9975"/>
                    </a:cubicBezTo>
                    <a:cubicBezTo>
                      <a:pt x="26291" y="9900"/>
                      <a:pt x="26417" y="9900"/>
                      <a:pt x="26467" y="9850"/>
                    </a:cubicBezTo>
                    <a:cubicBezTo>
                      <a:pt x="26517" y="9800"/>
                      <a:pt x="26567" y="9674"/>
                      <a:pt x="26567" y="9624"/>
                    </a:cubicBezTo>
                    <a:cubicBezTo>
                      <a:pt x="26642" y="9574"/>
                      <a:pt x="26692" y="9449"/>
                      <a:pt x="26743" y="9399"/>
                    </a:cubicBezTo>
                    <a:cubicBezTo>
                      <a:pt x="26793" y="9349"/>
                      <a:pt x="26968" y="9298"/>
                      <a:pt x="26968" y="9223"/>
                    </a:cubicBezTo>
                    <a:cubicBezTo>
                      <a:pt x="27018" y="9073"/>
                      <a:pt x="27018" y="8722"/>
                      <a:pt x="27018" y="8622"/>
                    </a:cubicBezTo>
                    <a:cubicBezTo>
                      <a:pt x="27018" y="8446"/>
                      <a:pt x="26968" y="8171"/>
                      <a:pt x="27018" y="7995"/>
                    </a:cubicBezTo>
                    <a:cubicBezTo>
                      <a:pt x="27018" y="7945"/>
                      <a:pt x="27093" y="7820"/>
                      <a:pt x="27144" y="7720"/>
                    </a:cubicBezTo>
                    <a:lnTo>
                      <a:pt x="27144" y="7369"/>
                    </a:lnTo>
                    <a:cubicBezTo>
                      <a:pt x="27093" y="7319"/>
                      <a:pt x="27018" y="7143"/>
                      <a:pt x="27018" y="7093"/>
                    </a:cubicBezTo>
                    <a:cubicBezTo>
                      <a:pt x="27093" y="6993"/>
                      <a:pt x="27194" y="6817"/>
                      <a:pt x="27244" y="6692"/>
                    </a:cubicBezTo>
                    <a:cubicBezTo>
                      <a:pt x="27244" y="6592"/>
                      <a:pt x="27419" y="6416"/>
                      <a:pt x="27469" y="6316"/>
                    </a:cubicBezTo>
                    <a:cubicBezTo>
                      <a:pt x="27545" y="6241"/>
                      <a:pt x="27595" y="6090"/>
                      <a:pt x="27645" y="6015"/>
                    </a:cubicBezTo>
                    <a:cubicBezTo>
                      <a:pt x="27695" y="5965"/>
                      <a:pt x="27820" y="5915"/>
                      <a:pt x="27870" y="5865"/>
                    </a:cubicBezTo>
                    <a:cubicBezTo>
                      <a:pt x="27920" y="5790"/>
                      <a:pt x="27870" y="5639"/>
                      <a:pt x="27920" y="5564"/>
                    </a:cubicBezTo>
                    <a:cubicBezTo>
                      <a:pt x="27920" y="5514"/>
                      <a:pt x="28046" y="5339"/>
                      <a:pt x="28096" y="5288"/>
                    </a:cubicBezTo>
                    <a:cubicBezTo>
                      <a:pt x="28146" y="5188"/>
                      <a:pt x="28221" y="4963"/>
                      <a:pt x="28271" y="4837"/>
                    </a:cubicBezTo>
                    <a:cubicBezTo>
                      <a:pt x="28321" y="4737"/>
                      <a:pt x="28447" y="4562"/>
                      <a:pt x="28497" y="4511"/>
                    </a:cubicBezTo>
                    <a:cubicBezTo>
                      <a:pt x="28597" y="4386"/>
                      <a:pt x="28773" y="4161"/>
                      <a:pt x="28898" y="4060"/>
                    </a:cubicBezTo>
                    <a:cubicBezTo>
                      <a:pt x="28898" y="4060"/>
                      <a:pt x="28898" y="3935"/>
                      <a:pt x="28948" y="3885"/>
                    </a:cubicBezTo>
                    <a:cubicBezTo>
                      <a:pt x="28998" y="3760"/>
                      <a:pt x="29174" y="3609"/>
                      <a:pt x="29224" y="3484"/>
                    </a:cubicBezTo>
                    <a:cubicBezTo>
                      <a:pt x="29349" y="3384"/>
                      <a:pt x="29399" y="3083"/>
                      <a:pt x="29449" y="2983"/>
                    </a:cubicBezTo>
                    <a:cubicBezTo>
                      <a:pt x="29499" y="2933"/>
                      <a:pt x="29625" y="2857"/>
                      <a:pt x="29625" y="2807"/>
                    </a:cubicBezTo>
                    <a:cubicBezTo>
                      <a:pt x="29725" y="2707"/>
                      <a:pt x="29725" y="2356"/>
                      <a:pt x="29800" y="2256"/>
                    </a:cubicBezTo>
                    <a:cubicBezTo>
                      <a:pt x="29800" y="2131"/>
                      <a:pt x="29800" y="1955"/>
                      <a:pt x="29850" y="1905"/>
                    </a:cubicBezTo>
                    <a:cubicBezTo>
                      <a:pt x="29900" y="1805"/>
                      <a:pt x="30076" y="1679"/>
                      <a:pt x="30076" y="1629"/>
                    </a:cubicBezTo>
                    <a:cubicBezTo>
                      <a:pt x="30076" y="1504"/>
                      <a:pt x="29951" y="1404"/>
                      <a:pt x="29951" y="1278"/>
                    </a:cubicBezTo>
                    <a:cubicBezTo>
                      <a:pt x="29951" y="1228"/>
                      <a:pt x="30076" y="1003"/>
                      <a:pt x="30126" y="953"/>
                    </a:cubicBezTo>
                    <a:cubicBezTo>
                      <a:pt x="30176" y="827"/>
                      <a:pt x="30352" y="727"/>
                      <a:pt x="30477" y="677"/>
                    </a:cubicBezTo>
                    <a:cubicBezTo>
                      <a:pt x="30527" y="602"/>
                      <a:pt x="30753" y="501"/>
                      <a:pt x="30803" y="451"/>
                    </a:cubicBezTo>
                    <a:cubicBezTo>
                      <a:pt x="30803" y="376"/>
                      <a:pt x="30803" y="326"/>
                      <a:pt x="30753" y="276"/>
                    </a:cubicBezTo>
                    <a:cubicBezTo>
                      <a:pt x="30702" y="151"/>
                      <a:pt x="30352" y="226"/>
                      <a:pt x="30251" y="151"/>
                    </a:cubicBezTo>
                    <a:cubicBezTo>
                      <a:pt x="30126" y="151"/>
                      <a:pt x="30026" y="151"/>
                      <a:pt x="29951" y="100"/>
                    </a:cubicBezTo>
                    <a:cubicBezTo>
                      <a:pt x="29900" y="100"/>
                      <a:pt x="29850" y="0"/>
                      <a:pt x="29800" y="0"/>
                    </a:cubicBezTo>
                    <a:cubicBezTo>
                      <a:pt x="29725" y="0"/>
                      <a:pt x="29625" y="100"/>
                      <a:pt x="29575" y="151"/>
                    </a:cubicBezTo>
                    <a:cubicBezTo>
                      <a:pt x="29499" y="151"/>
                      <a:pt x="29449" y="100"/>
                      <a:pt x="29399" y="151"/>
                    </a:cubicBezTo>
                    <a:cubicBezTo>
                      <a:pt x="29349" y="226"/>
                      <a:pt x="29274" y="376"/>
                      <a:pt x="29274" y="451"/>
                    </a:cubicBezTo>
                    <a:cubicBezTo>
                      <a:pt x="29174" y="501"/>
                      <a:pt x="28998" y="727"/>
                      <a:pt x="28898" y="727"/>
                    </a:cubicBezTo>
                    <a:cubicBezTo>
                      <a:pt x="28773" y="777"/>
                      <a:pt x="28597" y="677"/>
                      <a:pt x="28547" y="727"/>
                    </a:cubicBezTo>
                    <a:lnTo>
                      <a:pt x="28372" y="727"/>
                    </a:lnTo>
                    <a:cubicBezTo>
                      <a:pt x="28321" y="777"/>
                      <a:pt x="28321" y="953"/>
                      <a:pt x="28271" y="1003"/>
                    </a:cubicBezTo>
                    <a:cubicBezTo>
                      <a:pt x="28221" y="1128"/>
                      <a:pt x="28046" y="1278"/>
                      <a:pt x="27920" y="1354"/>
                    </a:cubicBezTo>
                    <a:lnTo>
                      <a:pt x="27469" y="1579"/>
                    </a:lnTo>
                    <a:cubicBezTo>
                      <a:pt x="27369" y="1579"/>
                      <a:pt x="27194" y="1579"/>
                      <a:pt x="27093" y="1504"/>
                    </a:cubicBezTo>
                    <a:lnTo>
                      <a:pt x="27018" y="1404"/>
                    </a:lnTo>
                    <a:cubicBezTo>
                      <a:pt x="27018" y="1278"/>
                      <a:pt x="27093" y="1128"/>
                      <a:pt x="27093" y="1053"/>
                    </a:cubicBezTo>
                    <a:cubicBezTo>
                      <a:pt x="27018" y="953"/>
                      <a:pt x="27018" y="777"/>
                      <a:pt x="26968" y="727"/>
                    </a:cubicBezTo>
                    <a:cubicBezTo>
                      <a:pt x="26918" y="677"/>
                      <a:pt x="26743" y="602"/>
                      <a:pt x="26692" y="602"/>
                    </a:cubicBezTo>
                    <a:cubicBezTo>
                      <a:pt x="26642" y="677"/>
                      <a:pt x="26567" y="677"/>
                      <a:pt x="26517" y="727"/>
                    </a:cubicBezTo>
                    <a:cubicBezTo>
                      <a:pt x="26517" y="777"/>
                      <a:pt x="26642" y="827"/>
                      <a:pt x="26642" y="902"/>
                    </a:cubicBezTo>
                    <a:cubicBezTo>
                      <a:pt x="26692" y="953"/>
                      <a:pt x="26743" y="1128"/>
                      <a:pt x="26743" y="1228"/>
                    </a:cubicBezTo>
                    <a:cubicBezTo>
                      <a:pt x="26743" y="1354"/>
                      <a:pt x="26692" y="1679"/>
                      <a:pt x="26642" y="1855"/>
                    </a:cubicBezTo>
                    <a:cubicBezTo>
                      <a:pt x="26567" y="2030"/>
                      <a:pt x="26417" y="2256"/>
                      <a:pt x="26291" y="2306"/>
                    </a:cubicBezTo>
                    <a:cubicBezTo>
                      <a:pt x="26116" y="2406"/>
                      <a:pt x="25890" y="2632"/>
                      <a:pt x="25740" y="2632"/>
                    </a:cubicBezTo>
                    <a:cubicBezTo>
                      <a:pt x="25665" y="2707"/>
                      <a:pt x="25514" y="2707"/>
                      <a:pt x="25389" y="2632"/>
                    </a:cubicBezTo>
                    <a:cubicBezTo>
                      <a:pt x="25339" y="2632"/>
                      <a:pt x="25214" y="2481"/>
                      <a:pt x="25164" y="2406"/>
                    </a:cubicBezTo>
                    <a:cubicBezTo>
                      <a:pt x="25063" y="2356"/>
                      <a:pt x="24888" y="2356"/>
                      <a:pt x="24763" y="2356"/>
                    </a:cubicBezTo>
                    <a:cubicBezTo>
                      <a:pt x="24662" y="2356"/>
                      <a:pt x="24437" y="2356"/>
                      <a:pt x="24311" y="2306"/>
                    </a:cubicBezTo>
                    <a:cubicBezTo>
                      <a:pt x="24261" y="2256"/>
                      <a:pt x="24161" y="2030"/>
                      <a:pt x="24036" y="1955"/>
                    </a:cubicBezTo>
                    <a:lnTo>
                      <a:pt x="23760" y="1955"/>
                    </a:lnTo>
                    <a:cubicBezTo>
                      <a:pt x="23635" y="2030"/>
                      <a:pt x="23534" y="2181"/>
                      <a:pt x="23409" y="2256"/>
                    </a:cubicBezTo>
                    <a:cubicBezTo>
                      <a:pt x="23359" y="2356"/>
                      <a:pt x="23133" y="2481"/>
                      <a:pt x="23033" y="2481"/>
                    </a:cubicBezTo>
                    <a:cubicBezTo>
                      <a:pt x="22908" y="2532"/>
                      <a:pt x="22682" y="2481"/>
                      <a:pt x="22582" y="2481"/>
                    </a:cubicBezTo>
                    <a:cubicBezTo>
                      <a:pt x="22457" y="2481"/>
                      <a:pt x="22231" y="2406"/>
                      <a:pt x="22131" y="2481"/>
                    </a:cubicBezTo>
                    <a:cubicBezTo>
                      <a:pt x="22006" y="2532"/>
                      <a:pt x="21905" y="2807"/>
                      <a:pt x="21830" y="2933"/>
                    </a:cubicBezTo>
                    <a:cubicBezTo>
                      <a:pt x="21780" y="3033"/>
                      <a:pt x="21680" y="3258"/>
                      <a:pt x="21555" y="3308"/>
                    </a:cubicBezTo>
                    <a:cubicBezTo>
                      <a:pt x="21454" y="3434"/>
                      <a:pt x="21229" y="3534"/>
                      <a:pt x="21103" y="3609"/>
                    </a:cubicBezTo>
                    <a:cubicBezTo>
                      <a:pt x="21053" y="3659"/>
                      <a:pt x="20878" y="3709"/>
                      <a:pt x="20828" y="3709"/>
                    </a:cubicBezTo>
                    <a:lnTo>
                      <a:pt x="20602" y="3709"/>
                    </a:lnTo>
                    <a:cubicBezTo>
                      <a:pt x="20552" y="3760"/>
                      <a:pt x="20427" y="3835"/>
                      <a:pt x="20427" y="3885"/>
                    </a:cubicBezTo>
                    <a:cubicBezTo>
                      <a:pt x="20251" y="3935"/>
                      <a:pt x="19976" y="4060"/>
                      <a:pt x="19800" y="4060"/>
                    </a:cubicBezTo>
                    <a:cubicBezTo>
                      <a:pt x="19700" y="4110"/>
                      <a:pt x="19424" y="3985"/>
                      <a:pt x="19249" y="4060"/>
                    </a:cubicBezTo>
                    <a:cubicBezTo>
                      <a:pt x="19199" y="4060"/>
                      <a:pt x="19023" y="4110"/>
                      <a:pt x="18898" y="4110"/>
                    </a:cubicBezTo>
                    <a:cubicBezTo>
                      <a:pt x="18798" y="4161"/>
                      <a:pt x="18572" y="4336"/>
                      <a:pt x="18447" y="4336"/>
                    </a:cubicBezTo>
                    <a:cubicBezTo>
                      <a:pt x="18296" y="4386"/>
                      <a:pt x="17996" y="4336"/>
                      <a:pt x="17895" y="4336"/>
                    </a:cubicBezTo>
                    <a:cubicBezTo>
                      <a:pt x="17770" y="4386"/>
                      <a:pt x="17544" y="4511"/>
                      <a:pt x="17394" y="4511"/>
                    </a:cubicBezTo>
                    <a:cubicBezTo>
                      <a:pt x="17319" y="4511"/>
                      <a:pt x="17093" y="4511"/>
                      <a:pt x="16993" y="4436"/>
                    </a:cubicBezTo>
                    <a:cubicBezTo>
                      <a:pt x="16868" y="4436"/>
                      <a:pt x="16642" y="4336"/>
                      <a:pt x="16542" y="4336"/>
                    </a:cubicBezTo>
                    <a:cubicBezTo>
                      <a:pt x="16492" y="4336"/>
                      <a:pt x="16367" y="4336"/>
                      <a:pt x="16316" y="4386"/>
                    </a:cubicBezTo>
                    <a:cubicBezTo>
                      <a:pt x="16266" y="4386"/>
                      <a:pt x="16191" y="4511"/>
                      <a:pt x="16091" y="4511"/>
                    </a:cubicBezTo>
                    <a:cubicBezTo>
                      <a:pt x="15966" y="4562"/>
                      <a:pt x="15740" y="4511"/>
                      <a:pt x="15640" y="4511"/>
                    </a:cubicBezTo>
                    <a:cubicBezTo>
                      <a:pt x="15590" y="4436"/>
                      <a:pt x="15514" y="4336"/>
                      <a:pt x="15464" y="4336"/>
                    </a:cubicBezTo>
                    <a:cubicBezTo>
                      <a:pt x="15414" y="4286"/>
                      <a:pt x="15289" y="4286"/>
                      <a:pt x="15239" y="4286"/>
                    </a:cubicBezTo>
                    <a:cubicBezTo>
                      <a:pt x="15189" y="4286"/>
                      <a:pt x="15063" y="4386"/>
                      <a:pt x="15013" y="4386"/>
                    </a:cubicBezTo>
                    <a:cubicBezTo>
                      <a:pt x="14963" y="4386"/>
                      <a:pt x="14913" y="4436"/>
                      <a:pt x="14838" y="4436"/>
                    </a:cubicBezTo>
                    <a:cubicBezTo>
                      <a:pt x="14838" y="4436"/>
                      <a:pt x="14737" y="4336"/>
                      <a:pt x="14687" y="4336"/>
                    </a:cubicBezTo>
                    <a:cubicBezTo>
                      <a:pt x="14612" y="4336"/>
                      <a:pt x="14512" y="4436"/>
                      <a:pt x="14387" y="4511"/>
                    </a:cubicBezTo>
                    <a:cubicBezTo>
                      <a:pt x="14336" y="4511"/>
                      <a:pt x="14161" y="4612"/>
                      <a:pt x="14061" y="4662"/>
                    </a:cubicBezTo>
                    <a:cubicBezTo>
                      <a:pt x="14011" y="4662"/>
                      <a:pt x="13935" y="4837"/>
                      <a:pt x="13885" y="4837"/>
                    </a:cubicBezTo>
                    <a:cubicBezTo>
                      <a:pt x="13835" y="4887"/>
                      <a:pt x="13710" y="5013"/>
                      <a:pt x="13660" y="5013"/>
                    </a:cubicBezTo>
                    <a:lnTo>
                      <a:pt x="13209" y="5238"/>
                    </a:lnTo>
                    <a:cubicBezTo>
                      <a:pt x="13033" y="5238"/>
                      <a:pt x="12707" y="5238"/>
                      <a:pt x="12532" y="5188"/>
                    </a:cubicBezTo>
                    <a:cubicBezTo>
                      <a:pt x="12432" y="5188"/>
                      <a:pt x="12131" y="5013"/>
                      <a:pt x="11981" y="4963"/>
                    </a:cubicBezTo>
                    <a:cubicBezTo>
                      <a:pt x="11905" y="4887"/>
                      <a:pt x="11680" y="4837"/>
                      <a:pt x="11580" y="4787"/>
                    </a:cubicBezTo>
                    <a:cubicBezTo>
                      <a:pt x="11454" y="4662"/>
                      <a:pt x="11354" y="4511"/>
                      <a:pt x="11229" y="4436"/>
                    </a:cubicBezTo>
                    <a:cubicBezTo>
                      <a:pt x="11128" y="4386"/>
                      <a:pt x="10953" y="4386"/>
                      <a:pt x="10853" y="4386"/>
                    </a:cubicBezTo>
                    <a:lnTo>
                      <a:pt x="10627" y="4161"/>
                    </a:lnTo>
                    <a:lnTo>
                      <a:pt x="10627" y="3760"/>
                    </a:lnTo>
                    <a:cubicBezTo>
                      <a:pt x="10627" y="3709"/>
                      <a:pt x="10627" y="3534"/>
                      <a:pt x="10552" y="3484"/>
                    </a:cubicBezTo>
                    <a:lnTo>
                      <a:pt x="10402" y="3484"/>
                    </a:lnTo>
                    <a:cubicBezTo>
                      <a:pt x="10326" y="3484"/>
                      <a:pt x="10276" y="3434"/>
                      <a:pt x="10226" y="3434"/>
                    </a:cubicBezTo>
                    <a:cubicBezTo>
                      <a:pt x="10176" y="3484"/>
                      <a:pt x="10176" y="3609"/>
                      <a:pt x="10176" y="3659"/>
                    </a:cubicBezTo>
                    <a:cubicBezTo>
                      <a:pt x="10101" y="3659"/>
                      <a:pt x="10001" y="3760"/>
                      <a:pt x="9950" y="3760"/>
                    </a:cubicBezTo>
                    <a:cubicBezTo>
                      <a:pt x="9825" y="3835"/>
                      <a:pt x="9650" y="3709"/>
                      <a:pt x="9549" y="3709"/>
                    </a:cubicBezTo>
                    <a:cubicBezTo>
                      <a:pt x="9499" y="3709"/>
                      <a:pt x="9324" y="3760"/>
                      <a:pt x="9274" y="3760"/>
                    </a:cubicBezTo>
                    <a:cubicBezTo>
                      <a:pt x="9199" y="3760"/>
                      <a:pt x="9098" y="3709"/>
                      <a:pt x="9098" y="3659"/>
                    </a:cubicBezTo>
                    <a:cubicBezTo>
                      <a:pt x="8973" y="3609"/>
                      <a:pt x="8973" y="3384"/>
                      <a:pt x="8923" y="3308"/>
                    </a:cubicBezTo>
                    <a:cubicBezTo>
                      <a:pt x="8923" y="3208"/>
                      <a:pt x="8923" y="2933"/>
                      <a:pt x="8873" y="2807"/>
                    </a:cubicBezTo>
                    <a:cubicBezTo>
                      <a:pt x="8798" y="2757"/>
                      <a:pt x="8697" y="2757"/>
                      <a:pt x="8647" y="2707"/>
                    </a:cubicBezTo>
                    <a:cubicBezTo>
                      <a:pt x="8572" y="2632"/>
                      <a:pt x="8522" y="2582"/>
                      <a:pt x="8472" y="2532"/>
                    </a:cubicBezTo>
                    <a:lnTo>
                      <a:pt x="8472" y="2306"/>
                    </a:lnTo>
                    <a:cubicBezTo>
                      <a:pt x="8346" y="2256"/>
                      <a:pt x="8196" y="2256"/>
                      <a:pt x="8071" y="2306"/>
                    </a:cubicBezTo>
                    <a:cubicBezTo>
                      <a:pt x="8021" y="2356"/>
                      <a:pt x="7970" y="2481"/>
                      <a:pt x="7895" y="2532"/>
                    </a:cubicBezTo>
                    <a:lnTo>
                      <a:pt x="7620" y="2807"/>
                    </a:lnTo>
                    <a:cubicBezTo>
                      <a:pt x="7519" y="2857"/>
                      <a:pt x="7219" y="2857"/>
                      <a:pt x="7068" y="2857"/>
                    </a:cubicBezTo>
                    <a:cubicBezTo>
                      <a:pt x="6943" y="2857"/>
                      <a:pt x="6767" y="2807"/>
                      <a:pt x="6667" y="2807"/>
                    </a:cubicBezTo>
                    <a:cubicBezTo>
                      <a:pt x="6617" y="2757"/>
                      <a:pt x="6442" y="2807"/>
                      <a:pt x="6392" y="2807"/>
                    </a:cubicBezTo>
                    <a:cubicBezTo>
                      <a:pt x="6316" y="2807"/>
                      <a:pt x="6216" y="2857"/>
                      <a:pt x="6166" y="2933"/>
                    </a:cubicBezTo>
                    <a:cubicBezTo>
                      <a:pt x="6091" y="2983"/>
                      <a:pt x="5991" y="3083"/>
                      <a:pt x="5991" y="3158"/>
                    </a:cubicBezTo>
                    <a:cubicBezTo>
                      <a:pt x="5991" y="3208"/>
                      <a:pt x="6041" y="3308"/>
                      <a:pt x="5991" y="3384"/>
                    </a:cubicBezTo>
                    <a:cubicBezTo>
                      <a:pt x="5991" y="3384"/>
                      <a:pt x="5940" y="3384"/>
                      <a:pt x="5865" y="3434"/>
                    </a:cubicBezTo>
                    <a:lnTo>
                      <a:pt x="5865" y="3534"/>
                    </a:lnTo>
                    <a:cubicBezTo>
                      <a:pt x="5940" y="3609"/>
                      <a:pt x="5991" y="3709"/>
                      <a:pt x="5991" y="3760"/>
                    </a:cubicBezTo>
                    <a:cubicBezTo>
                      <a:pt x="6041" y="3885"/>
                      <a:pt x="5991" y="4060"/>
                      <a:pt x="5991" y="4161"/>
                    </a:cubicBezTo>
                    <a:cubicBezTo>
                      <a:pt x="5940" y="4211"/>
                      <a:pt x="5765" y="4286"/>
                      <a:pt x="5640" y="4336"/>
                    </a:cubicBezTo>
                    <a:cubicBezTo>
                      <a:pt x="5590" y="4386"/>
                      <a:pt x="5364" y="4511"/>
                      <a:pt x="5264" y="4562"/>
                    </a:cubicBezTo>
                    <a:cubicBezTo>
                      <a:pt x="5188" y="4612"/>
                      <a:pt x="5138" y="4737"/>
                      <a:pt x="5088" y="4787"/>
                    </a:cubicBezTo>
                    <a:lnTo>
                      <a:pt x="4863" y="4787"/>
                    </a:lnTo>
                    <a:cubicBezTo>
                      <a:pt x="4813" y="4787"/>
                      <a:pt x="4687" y="4887"/>
                      <a:pt x="4637" y="4887"/>
                    </a:cubicBezTo>
                    <a:cubicBezTo>
                      <a:pt x="4512" y="4963"/>
                      <a:pt x="4361" y="4963"/>
                      <a:pt x="4236" y="4963"/>
                    </a:cubicBezTo>
                    <a:cubicBezTo>
                      <a:pt x="4186" y="4887"/>
                      <a:pt x="4011" y="4662"/>
                      <a:pt x="3960" y="4612"/>
                    </a:cubicBezTo>
                    <a:cubicBezTo>
                      <a:pt x="3910" y="4612"/>
                      <a:pt x="3735" y="4511"/>
                      <a:pt x="3685" y="4511"/>
                    </a:cubicBezTo>
                    <a:cubicBezTo>
                      <a:pt x="3559" y="4386"/>
                      <a:pt x="3384" y="4286"/>
                      <a:pt x="3334" y="4161"/>
                    </a:cubicBezTo>
                    <a:cubicBezTo>
                      <a:pt x="3284" y="4060"/>
                      <a:pt x="3284" y="3835"/>
                      <a:pt x="3234" y="3709"/>
                    </a:cubicBezTo>
                    <a:cubicBezTo>
                      <a:pt x="3234" y="3659"/>
                      <a:pt x="3108" y="3534"/>
                      <a:pt x="3058" y="3484"/>
                    </a:cubicBezTo>
                    <a:cubicBezTo>
                      <a:pt x="3058" y="3434"/>
                      <a:pt x="3158" y="3308"/>
                      <a:pt x="3108" y="3258"/>
                    </a:cubicBezTo>
                    <a:cubicBezTo>
                      <a:pt x="3108" y="3208"/>
                      <a:pt x="2933" y="3208"/>
                      <a:pt x="2883" y="3158"/>
                    </a:cubicBezTo>
                    <a:cubicBezTo>
                      <a:pt x="2883" y="3158"/>
                      <a:pt x="2833" y="3033"/>
                      <a:pt x="2782" y="3033"/>
                    </a:cubicBezTo>
                    <a:cubicBezTo>
                      <a:pt x="2707" y="3033"/>
                      <a:pt x="2607" y="3083"/>
                      <a:pt x="2607" y="3158"/>
                    </a:cubicBezTo>
                    <a:cubicBezTo>
                      <a:pt x="2557" y="3208"/>
                      <a:pt x="2482" y="3384"/>
                      <a:pt x="2557" y="3434"/>
                    </a:cubicBezTo>
                    <a:cubicBezTo>
                      <a:pt x="2557" y="3484"/>
                      <a:pt x="2657" y="3534"/>
                      <a:pt x="2657" y="3609"/>
                    </a:cubicBezTo>
                    <a:cubicBezTo>
                      <a:pt x="2657" y="3659"/>
                      <a:pt x="2557" y="3760"/>
                      <a:pt x="2557" y="3835"/>
                    </a:cubicBezTo>
                    <a:cubicBezTo>
                      <a:pt x="2557" y="3885"/>
                      <a:pt x="2607" y="3935"/>
                      <a:pt x="2607" y="3985"/>
                    </a:cubicBezTo>
                    <a:cubicBezTo>
                      <a:pt x="2557" y="4060"/>
                      <a:pt x="2432" y="4161"/>
                      <a:pt x="2381" y="4161"/>
                    </a:cubicBezTo>
                    <a:cubicBezTo>
                      <a:pt x="2331" y="4161"/>
                      <a:pt x="2256" y="4060"/>
                      <a:pt x="2206" y="4060"/>
                    </a:cubicBezTo>
                    <a:cubicBezTo>
                      <a:pt x="2156" y="3985"/>
                      <a:pt x="2106" y="4060"/>
                      <a:pt x="2031" y="4060"/>
                    </a:cubicBezTo>
                    <a:cubicBezTo>
                      <a:pt x="1980" y="4110"/>
                      <a:pt x="1980" y="4211"/>
                      <a:pt x="1930" y="4211"/>
                    </a:cubicBezTo>
                    <a:cubicBezTo>
                      <a:pt x="1930" y="4336"/>
                      <a:pt x="1880" y="4436"/>
                      <a:pt x="1805" y="4511"/>
                    </a:cubicBezTo>
                    <a:cubicBezTo>
                      <a:pt x="1755" y="4562"/>
                      <a:pt x="1655" y="4612"/>
                      <a:pt x="1579" y="4612"/>
                    </a:cubicBezTo>
                    <a:cubicBezTo>
                      <a:pt x="1529" y="4662"/>
                      <a:pt x="1429" y="4562"/>
                      <a:pt x="1354" y="4562"/>
                    </a:cubicBezTo>
                    <a:cubicBezTo>
                      <a:pt x="1304" y="4612"/>
                      <a:pt x="1128" y="4662"/>
                      <a:pt x="1078" y="4737"/>
                    </a:cubicBezTo>
                    <a:cubicBezTo>
                      <a:pt x="1028" y="4737"/>
                      <a:pt x="978" y="4887"/>
                      <a:pt x="903" y="4963"/>
                    </a:cubicBezTo>
                    <a:cubicBezTo>
                      <a:pt x="903" y="4963"/>
                      <a:pt x="803" y="5013"/>
                      <a:pt x="803" y="5063"/>
                    </a:cubicBezTo>
                    <a:cubicBezTo>
                      <a:pt x="752" y="5063"/>
                      <a:pt x="577" y="5113"/>
                      <a:pt x="527" y="5188"/>
                    </a:cubicBezTo>
                    <a:cubicBezTo>
                      <a:pt x="452" y="5188"/>
                      <a:pt x="301" y="5238"/>
                      <a:pt x="301" y="5288"/>
                    </a:cubicBezTo>
                    <a:cubicBezTo>
                      <a:pt x="301" y="5339"/>
                      <a:pt x="452" y="5339"/>
                      <a:pt x="452" y="5414"/>
                    </a:cubicBezTo>
                    <a:cubicBezTo>
                      <a:pt x="452" y="5414"/>
                      <a:pt x="402" y="5514"/>
                      <a:pt x="402" y="5564"/>
                    </a:cubicBezTo>
                    <a:cubicBezTo>
                      <a:pt x="452" y="5564"/>
                      <a:pt x="577" y="5564"/>
                      <a:pt x="577" y="5639"/>
                    </a:cubicBezTo>
                    <a:cubicBezTo>
                      <a:pt x="627" y="5689"/>
                      <a:pt x="577" y="5740"/>
                      <a:pt x="577" y="5790"/>
                    </a:cubicBezTo>
                    <a:cubicBezTo>
                      <a:pt x="577" y="5790"/>
                      <a:pt x="452" y="5790"/>
                      <a:pt x="452" y="5865"/>
                    </a:cubicBezTo>
                    <a:lnTo>
                      <a:pt x="452" y="6015"/>
                    </a:lnTo>
                    <a:cubicBezTo>
                      <a:pt x="402" y="6015"/>
                      <a:pt x="351" y="6090"/>
                      <a:pt x="351" y="6090"/>
                    </a:cubicBezTo>
                    <a:cubicBezTo>
                      <a:pt x="351" y="6141"/>
                      <a:pt x="452" y="6141"/>
                      <a:pt x="452" y="6191"/>
                    </a:cubicBezTo>
                    <a:cubicBezTo>
                      <a:pt x="527" y="6241"/>
                      <a:pt x="527" y="6316"/>
                      <a:pt x="452" y="6366"/>
                    </a:cubicBezTo>
                    <a:cubicBezTo>
                      <a:pt x="452" y="6366"/>
                      <a:pt x="402" y="6416"/>
                      <a:pt x="351" y="6416"/>
                    </a:cubicBezTo>
                    <a:cubicBezTo>
                      <a:pt x="301" y="6416"/>
                      <a:pt x="226" y="6542"/>
                      <a:pt x="226" y="6542"/>
                    </a:cubicBezTo>
                    <a:cubicBezTo>
                      <a:pt x="226" y="6592"/>
                      <a:pt x="226" y="6692"/>
                      <a:pt x="301" y="6767"/>
                    </a:cubicBezTo>
                    <a:cubicBezTo>
                      <a:pt x="301" y="6817"/>
                      <a:pt x="402" y="6867"/>
                      <a:pt x="402" y="6918"/>
                    </a:cubicBezTo>
                    <a:cubicBezTo>
                      <a:pt x="452" y="6993"/>
                      <a:pt x="402" y="7143"/>
                      <a:pt x="402" y="7218"/>
                    </a:cubicBezTo>
                    <a:lnTo>
                      <a:pt x="402" y="7594"/>
                    </a:lnTo>
                    <a:cubicBezTo>
                      <a:pt x="351" y="7594"/>
                      <a:pt x="226" y="7644"/>
                      <a:pt x="176" y="7720"/>
                    </a:cubicBezTo>
                    <a:cubicBezTo>
                      <a:pt x="176" y="7720"/>
                      <a:pt x="76" y="7770"/>
                      <a:pt x="0" y="7820"/>
                    </a:cubicBezTo>
                    <a:lnTo>
                      <a:pt x="0" y="7995"/>
                    </a:lnTo>
                    <a:cubicBezTo>
                      <a:pt x="76" y="8045"/>
                      <a:pt x="176" y="8095"/>
                      <a:pt x="176" y="8171"/>
                    </a:cubicBezTo>
                    <a:cubicBezTo>
                      <a:pt x="226" y="8221"/>
                      <a:pt x="301" y="8396"/>
                      <a:pt x="351" y="8496"/>
                    </a:cubicBezTo>
                    <a:cubicBezTo>
                      <a:pt x="402" y="8622"/>
                      <a:pt x="452" y="8772"/>
                      <a:pt x="452" y="8897"/>
                    </a:cubicBezTo>
                    <a:cubicBezTo>
                      <a:pt x="452" y="8948"/>
                      <a:pt x="452" y="9123"/>
                      <a:pt x="527" y="9173"/>
                    </a:cubicBezTo>
                    <a:cubicBezTo>
                      <a:pt x="527" y="9223"/>
                      <a:pt x="752" y="9349"/>
                      <a:pt x="803" y="9449"/>
                    </a:cubicBezTo>
                    <a:cubicBezTo>
                      <a:pt x="853" y="9449"/>
                      <a:pt x="903" y="9574"/>
                      <a:pt x="903" y="9574"/>
                    </a:cubicBezTo>
                    <a:cubicBezTo>
                      <a:pt x="1028" y="9624"/>
                      <a:pt x="1204" y="9574"/>
                      <a:pt x="1254" y="9574"/>
                    </a:cubicBezTo>
                    <a:cubicBezTo>
                      <a:pt x="1354" y="9574"/>
                      <a:pt x="1479" y="9674"/>
                      <a:pt x="1579" y="9750"/>
                    </a:cubicBezTo>
                    <a:cubicBezTo>
                      <a:pt x="1655" y="9750"/>
                      <a:pt x="1705" y="9800"/>
                      <a:pt x="1755" y="9850"/>
                    </a:cubicBezTo>
                    <a:cubicBezTo>
                      <a:pt x="1805" y="9975"/>
                      <a:pt x="1805" y="10126"/>
                      <a:pt x="1880" y="10251"/>
                    </a:cubicBezTo>
                    <a:cubicBezTo>
                      <a:pt x="1930" y="10351"/>
                      <a:pt x="2106" y="10577"/>
                      <a:pt x="2206" y="10702"/>
                    </a:cubicBezTo>
                    <a:cubicBezTo>
                      <a:pt x="2331" y="10752"/>
                      <a:pt x="2482" y="10752"/>
                      <a:pt x="2607" y="10752"/>
                    </a:cubicBezTo>
                    <a:cubicBezTo>
                      <a:pt x="2782" y="10752"/>
                      <a:pt x="3058" y="10577"/>
                      <a:pt x="3234" y="10527"/>
                    </a:cubicBezTo>
                    <a:lnTo>
                      <a:pt x="3610" y="10527"/>
                    </a:lnTo>
                    <a:cubicBezTo>
                      <a:pt x="3735" y="10527"/>
                      <a:pt x="3960" y="10476"/>
                      <a:pt x="4136" y="10476"/>
                    </a:cubicBezTo>
                    <a:lnTo>
                      <a:pt x="4637" y="10476"/>
                    </a:lnTo>
                    <a:lnTo>
                      <a:pt x="4913" y="10476"/>
                    </a:lnTo>
                    <a:cubicBezTo>
                      <a:pt x="5038" y="10476"/>
                      <a:pt x="5188" y="10577"/>
                      <a:pt x="5264" y="10652"/>
                    </a:cubicBezTo>
                    <a:cubicBezTo>
                      <a:pt x="5314" y="10702"/>
                      <a:pt x="5314" y="10802"/>
                      <a:pt x="5314" y="10877"/>
                    </a:cubicBezTo>
                    <a:cubicBezTo>
                      <a:pt x="5364" y="10928"/>
                      <a:pt x="5640" y="10928"/>
                      <a:pt x="5715" y="10978"/>
                    </a:cubicBezTo>
                    <a:cubicBezTo>
                      <a:pt x="5765" y="11028"/>
                      <a:pt x="5765" y="11203"/>
                      <a:pt x="5765" y="11253"/>
                    </a:cubicBezTo>
                    <a:cubicBezTo>
                      <a:pt x="5815" y="11329"/>
                      <a:pt x="5940" y="11379"/>
                      <a:pt x="5991" y="11429"/>
                    </a:cubicBezTo>
                    <a:cubicBezTo>
                      <a:pt x="6166" y="11429"/>
                      <a:pt x="6392" y="11203"/>
                      <a:pt x="6492" y="11203"/>
                    </a:cubicBezTo>
                    <a:cubicBezTo>
                      <a:pt x="6617" y="11203"/>
                      <a:pt x="6893" y="11253"/>
                      <a:pt x="6993" y="11253"/>
                    </a:cubicBezTo>
                    <a:cubicBezTo>
                      <a:pt x="7068" y="11329"/>
                      <a:pt x="7118" y="11379"/>
                      <a:pt x="7168" y="11379"/>
                    </a:cubicBezTo>
                    <a:cubicBezTo>
                      <a:pt x="7294" y="11429"/>
                      <a:pt x="7519" y="11379"/>
                      <a:pt x="7569" y="11429"/>
                    </a:cubicBezTo>
                    <a:cubicBezTo>
                      <a:pt x="7670" y="11479"/>
                      <a:pt x="7670" y="11654"/>
                      <a:pt x="7745" y="11705"/>
                    </a:cubicBezTo>
                    <a:cubicBezTo>
                      <a:pt x="7795" y="11780"/>
                      <a:pt x="7970" y="11880"/>
                      <a:pt x="8021" y="12005"/>
                    </a:cubicBezTo>
                    <a:cubicBezTo>
                      <a:pt x="8071" y="12055"/>
                      <a:pt x="8246" y="12106"/>
                      <a:pt x="8296" y="12231"/>
                    </a:cubicBezTo>
                    <a:cubicBezTo>
                      <a:pt x="8346" y="12281"/>
                      <a:pt x="8422" y="12456"/>
                      <a:pt x="8522" y="12507"/>
                    </a:cubicBezTo>
                    <a:cubicBezTo>
                      <a:pt x="8522" y="12557"/>
                      <a:pt x="8647" y="12507"/>
                      <a:pt x="8697" y="12557"/>
                    </a:cubicBezTo>
                    <a:cubicBezTo>
                      <a:pt x="8747" y="12607"/>
                      <a:pt x="8923" y="12782"/>
                      <a:pt x="8973" y="12832"/>
                    </a:cubicBezTo>
                    <a:cubicBezTo>
                      <a:pt x="9023" y="12908"/>
                      <a:pt x="9148" y="12958"/>
                      <a:pt x="9199" y="13008"/>
                    </a:cubicBezTo>
                    <a:cubicBezTo>
                      <a:pt x="9374" y="13058"/>
                      <a:pt x="9600" y="13183"/>
                      <a:pt x="9725" y="13283"/>
                    </a:cubicBezTo>
                    <a:cubicBezTo>
                      <a:pt x="9775" y="13283"/>
                      <a:pt x="9875" y="13409"/>
                      <a:pt x="9950" y="13459"/>
                    </a:cubicBezTo>
                    <a:lnTo>
                      <a:pt x="10226" y="13459"/>
                    </a:lnTo>
                    <a:cubicBezTo>
                      <a:pt x="10276" y="13509"/>
                      <a:pt x="10402" y="13584"/>
                      <a:pt x="10452" y="13634"/>
                    </a:cubicBezTo>
                    <a:lnTo>
                      <a:pt x="10727" y="13634"/>
                    </a:lnTo>
                    <a:cubicBezTo>
                      <a:pt x="10853" y="13684"/>
                      <a:pt x="10953" y="13735"/>
                      <a:pt x="11078" y="13735"/>
                    </a:cubicBezTo>
                    <a:cubicBezTo>
                      <a:pt x="11128" y="13735"/>
                      <a:pt x="11304" y="13735"/>
                      <a:pt x="11354" y="13810"/>
                    </a:cubicBezTo>
                    <a:cubicBezTo>
                      <a:pt x="11454" y="13860"/>
                      <a:pt x="11680" y="14085"/>
                      <a:pt x="11805" y="14186"/>
                    </a:cubicBezTo>
                    <a:cubicBezTo>
                      <a:pt x="11855" y="14186"/>
                      <a:pt x="11905" y="14361"/>
                      <a:pt x="11981" y="14361"/>
                    </a:cubicBezTo>
                    <a:cubicBezTo>
                      <a:pt x="11981" y="14411"/>
                      <a:pt x="12031" y="14361"/>
                      <a:pt x="12081" y="14411"/>
                    </a:cubicBezTo>
                    <a:cubicBezTo>
                      <a:pt x="12131" y="14411"/>
                      <a:pt x="12131" y="14587"/>
                      <a:pt x="12131" y="14637"/>
                    </a:cubicBezTo>
                    <a:cubicBezTo>
                      <a:pt x="12206" y="14712"/>
                      <a:pt x="12356" y="14862"/>
                      <a:pt x="12482" y="14862"/>
                    </a:cubicBezTo>
                    <a:cubicBezTo>
                      <a:pt x="12582" y="14938"/>
                      <a:pt x="12808" y="14938"/>
                      <a:pt x="12883" y="14988"/>
                    </a:cubicBezTo>
                    <a:cubicBezTo>
                      <a:pt x="12983" y="15038"/>
                      <a:pt x="13033" y="15213"/>
                      <a:pt x="13158" y="15263"/>
                    </a:cubicBezTo>
                    <a:lnTo>
                      <a:pt x="13384" y="15263"/>
                    </a:lnTo>
                    <a:cubicBezTo>
                      <a:pt x="13484" y="15263"/>
                      <a:pt x="13710" y="15263"/>
                      <a:pt x="13835" y="15314"/>
                    </a:cubicBezTo>
                    <a:cubicBezTo>
                      <a:pt x="13885" y="15389"/>
                      <a:pt x="13935" y="15489"/>
                      <a:pt x="14011" y="15489"/>
                    </a:cubicBezTo>
                    <a:cubicBezTo>
                      <a:pt x="14061" y="15539"/>
                      <a:pt x="14236" y="15539"/>
                      <a:pt x="14286" y="15614"/>
                    </a:cubicBezTo>
                    <a:cubicBezTo>
                      <a:pt x="14336" y="15664"/>
                      <a:pt x="14286" y="15840"/>
                      <a:pt x="14336" y="15890"/>
                    </a:cubicBezTo>
                    <a:cubicBezTo>
                      <a:pt x="14387" y="15940"/>
                      <a:pt x="14612" y="15990"/>
                      <a:pt x="14687" y="15990"/>
                    </a:cubicBezTo>
                    <a:cubicBezTo>
                      <a:pt x="14788" y="15940"/>
                      <a:pt x="14963" y="15840"/>
                      <a:pt x="15063" y="15840"/>
                    </a:cubicBezTo>
                    <a:cubicBezTo>
                      <a:pt x="15189" y="15840"/>
                      <a:pt x="15364" y="15890"/>
                      <a:pt x="15464" y="15840"/>
                    </a:cubicBezTo>
                    <a:cubicBezTo>
                      <a:pt x="15590" y="15840"/>
                      <a:pt x="15865" y="15715"/>
                      <a:pt x="15966" y="15715"/>
                    </a:cubicBezTo>
                    <a:cubicBezTo>
                      <a:pt x="16091" y="15664"/>
                      <a:pt x="16417" y="15715"/>
                      <a:pt x="16542" y="15765"/>
                    </a:cubicBezTo>
                    <a:cubicBezTo>
                      <a:pt x="16642" y="15765"/>
                      <a:pt x="16868" y="15890"/>
                      <a:pt x="17043" y="15890"/>
                    </a:cubicBezTo>
                    <a:cubicBezTo>
                      <a:pt x="17093" y="15890"/>
                      <a:pt x="17319" y="15840"/>
                      <a:pt x="17444" y="15840"/>
                    </a:cubicBezTo>
                    <a:cubicBezTo>
                      <a:pt x="17494" y="15840"/>
                      <a:pt x="17720" y="15940"/>
                      <a:pt x="17770" y="15940"/>
                    </a:cubicBezTo>
                    <a:cubicBezTo>
                      <a:pt x="17895" y="15990"/>
                      <a:pt x="18121" y="15990"/>
                      <a:pt x="18221" y="16065"/>
                    </a:cubicBezTo>
                    <a:cubicBezTo>
                      <a:pt x="18296" y="16116"/>
                      <a:pt x="18447" y="16216"/>
                      <a:pt x="18572" y="16291"/>
                    </a:cubicBezTo>
                    <a:cubicBezTo>
                      <a:pt x="18622" y="16341"/>
                      <a:pt x="18798" y="16391"/>
                      <a:pt x="18848" y="16391"/>
                    </a:cubicBezTo>
                    <a:cubicBezTo>
                      <a:pt x="18973" y="16517"/>
                      <a:pt x="19199" y="16742"/>
                      <a:pt x="19299" y="16792"/>
                    </a:cubicBezTo>
                    <a:cubicBezTo>
                      <a:pt x="19349" y="16892"/>
                      <a:pt x="19650" y="17018"/>
                      <a:pt x="19700" y="17118"/>
                    </a:cubicBezTo>
                    <a:cubicBezTo>
                      <a:pt x="19750" y="17193"/>
                      <a:pt x="19750" y="17344"/>
                      <a:pt x="19750" y="17419"/>
                    </a:cubicBezTo>
                    <a:cubicBezTo>
                      <a:pt x="19800" y="17519"/>
                      <a:pt x="19875" y="17644"/>
                      <a:pt x="19925" y="17745"/>
                    </a:cubicBezTo>
                    <a:cubicBezTo>
                      <a:pt x="19976" y="17795"/>
                      <a:pt x="20101" y="17870"/>
                      <a:pt x="20151" y="17920"/>
                    </a:cubicBezTo>
                    <a:cubicBezTo>
                      <a:pt x="20251" y="18020"/>
                      <a:pt x="20326" y="18321"/>
                      <a:pt x="20377" y="18471"/>
                    </a:cubicBezTo>
                    <a:cubicBezTo>
                      <a:pt x="20427" y="18547"/>
                      <a:pt x="20552" y="18647"/>
                      <a:pt x="20602" y="18772"/>
                    </a:cubicBezTo>
                    <a:cubicBezTo>
                      <a:pt x="20602" y="18822"/>
                      <a:pt x="20552" y="18923"/>
                      <a:pt x="20552" y="18998"/>
                    </a:cubicBezTo>
                    <a:cubicBezTo>
                      <a:pt x="20602" y="19048"/>
                      <a:pt x="20778" y="19098"/>
                      <a:pt x="20878" y="19148"/>
                    </a:cubicBezTo>
                    <a:cubicBezTo>
                      <a:pt x="20878" y="19148"/>
                      <a:pt x="20928" y="19273"/>
                      <a:pt x="21003" y="19273"/>
                    </a:cubicBezTo>
                    <a:cubicBezTo>
                      <a:pt x="21053" y="19324"/>
                      <a:pt x="21279" y="19324"/>
                      <a:pt x="21329" y="19324"/>
                    </a:cubicBezTo>
                    <a:cubicBezTo>
                      <a:pt x="21454" y="19324"/>
                      <a:pt x="21605" y="19374"/>
                      <a:pt x="21680" y="19449"/>
                    </a:cubicBezTo>
                    <a:cubicBezTo>
                      <a:pt x="21780" y="19449"/>
                      <a:pt x="22006" y="19449"/>
                      <a:pt x="22131" y="19499"/>
                    </a:cubicBezTo>
                    <a:cubicBezTo>
                      <a:pt x="22231" y="19499"/>
                      <a:pt x="22457" y="19549"/>
                      <a:pt x="22507" y="19599"/>
                    </a:cubicBezTo>
                    <a:cubicBezTo>
                      <a:pt x="22582" y="19674"/>
                      <a:pt x="22632" y="19900"/>
                      <a:pt x="22682" y="19950"/>
                    </a:cubicBezTo>
                    <a:cubicBezTo>
                      <a:pt x="22732" y="20000"/>
                      <a:pt x="22808" y="20050"/>
                      <a:pt x="22858" y="20050"/>
                    </a:cubicBezTo>
                    <a:cubicBezTo>
                      <a:pt x="22958" y="20050"/>
                      <a:pt x="23133" y="20000"/>
                      <a:pt x="23259" y="20050"/>
                    </a:cubicBezTo>
                    <a:cubicBezTo>
                      <a:pt x="23359" y="20050"/>
                      <a:pt x="23484" y="20126"/>
                      <a:pt x="23585" y="20176"/>
                    </a:cubicBezTo>
                    <a:cubicBezTo>
                      <a:pt x="23635" y="20176"/>
                      <a:pt x="23810" y="20226"/>
                      <a:pt x="23935" y="20226"/>
                    </a:cubicBezTo>
                    <a:cubicBezTo>
                      <a:pt x="23986" y="20226"/>
                      <a:pt x="24086" y="20050"/>
                      <a:pt x="24161" y="20050"/>
                    </a:cubicBezTo>
                    <a:cubicBezTo>
                      <a:pt x="24211" y="20000"/>
                      <a:pt x="24387" y="19950"/>
                      <a:pt x="24437" y="19950"/>
                    </a:cubicBezTo>
                    <a:cubicBezTo>
                      <a:pt x="24487" y="19900"/>
                      <a:pt x="24612" y="19825"/>
                      <a:pt x="24662" y="19825"/>
                    </a:cubicBezTo>
                    <a:cubicBezTo>
                      <a:pt x="24763" y="19825"/>
                      <a:pt x="24988" y="19825"/>
                      <a:pt x="25063" y="19900"/>
                    </a:cubicBezTo>
                    <a:cubicBezTo>
                      <a:pt x="25164" y="19900"/>
                      <a:pt x="25214" y="20050"/>
                      <a:pt x="25289" y="20126"/>
                    </a:cubicBezTo>
                    <a:cubicBezTo>
                      <a:pt x="25339" y="20176"/>
                      <a:pt x="25439" y="20276"/>
                      <a:pt x="25565" y="20276"/>
                    </a:cubicBezTo>
                    <a:cubicBezTo>
                      <a:pt x="25615" y="20276"/>
                      <a:pt x="25790" y="20126"/>
                      <a:pt x="25840" y="20126"/>
                    </a:cubicBezTo>
                    <a:cubicBezTo>
                      <a:pt x="25966" y="20050"/>
                      <a:pt x="26116" y="20126"/>
                      <a:pt x="26241" y="20126"/>
                    </a:cubicBezTo>
                    <a:cubicBezTo>
                      <a:pt x="26291" y="20176"/>
                      <a:pt x="26417" y="20401"/>
                      <a:pt x="26467" y="20451"/>
                    </a:cubicBezTo>
                    <a:cubicBezTo>
                      <a:pt x="26517" y="20502"/>
                      <a:pt x="26642" y="20627"/>
                      <a:pt x="26692" y="20627"/>
                    </a:cubicBezTo>
                    <a:cubicBezTo>
                      <a:pt x="26743" y="20677"/>
                      <a:pt x="26868" y="20727"/>
                      <a:pt x="26918" y="20677"/>
                    </a:cubicBezTo>
                    <a:cubicBezTo>
                      <a:pt x="27018" y="20677"/>
                      <a:pt x="26968" y="20502"/>
                      <a:pt x="27018" y="20451"/>
                    </a:cubicBezTo>
                    <a:cubicBezTo>
                      <a:pt x="27093" y="20401"/>
                      <a:pt x="27244" y="20502"/>
                      <a:pt x="27319" y="20451"/>
                    </a:cubicBezTo>
                    <a:cubicBezTo>
                      <a:pt x="27369" y="20401"/>
                      <a:pt x="27319" y="20176"/>
                      <a:pt x="27244" y="20126"/>
                    </a:cubicBezTo>
                    <a:cubicBezTo>
                      <a:pt x="27244" y="20000"/>
                      <a:pt x="27144" y="19900"/>
                      <a:pt x="27144" y="19825"/>
                    </a:cubicBezTo>
                    <a:lnTo>
                      <a:pt x="27144" y="19549"/>
                    </a:lnTo>
                    <a:cubicBezTo>
                      <a:pt x="27144" y="19499"/>
                      <a:pt x="27018" y="19374"/>
                      <a:pt x="27018" y="19324"/>
                    </a:cubicBezTo>
                    <a:cubicBezTo>
                      <a:pt x="26968" y="19223"/>
                      <a:pt x="26918" y="18923"/>
                      <a:pt x="26918" y="18772"/>
                    </a:cubicBezTo>
                    <a:cubicBezTo>
                      <a:pt x="26868" y="18647"/>
                      <a:pt x="26868" y="18471"/>
                      <a:pt x="26868" y="18371"/>
                    </a:cubicBezTo>
                    <a:cubicBezTo>
                      <a:pt x="26918" y="18246"/>
                      <a:pt x="27018" y="18096"/>
                      <a:pt x="27093" y="17970"/>
                    </a:cubicBezTo>
                    <a:cubicBezTo>
                      <a:pt x="27093" y="17920"/>
                      <a:pt x="27093" y="17695"/>
                      <a:pt x="27144" y="17569"/>
                    </a:cubicBezTo>
                    <a:cubicBezTo>
                      <a:pt x="27194" y="17519"/>
                      <a:pt x="27419" y="17344"/>
                      <a:pt x="27469" y="17294"/>
                    </a:cubicBezTo>
                    <a:cubicBezTo>
                      <a:pt x="27545" y="17243"/>
                      <a:pt x="27595" y="17068"/>
                      <a:pt x="27595" y="17018"/>
                    </a:cubicBezTo>
                    <a:cubicBezTo>
                      <a:pt x="27645" y="17018"/>
                      <a:pt x="27695" y="16968"/>
                      <a:pt x="27695" y="168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341;p27">
                <a:extLst>
                  <a:ext uri="{FF2B5EF4-FFF2-40B4-BE49-F238E27FC236}">
                    <a16:creationId xmlns:a16="http://schemas.microsoft.com/office/drawing/2014/main" id="{A381861E-92A6-2A14-5A1F-CD305A133774}"/>
                  </a:ext>
                </a:extLst>
              </p:cNvPr>
              <p:cNvSpPr/>
              <p:nvPr/>
            </p:nvSpPr>
            <p:spPr>
              <a:xfrm>
                <a:off x="1024199" y="1582558"/>
                <a:ext cx="265249" cy="209409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7144" extrusionOk="0">
                    <a:moveTo>
                      <a:pt x="8973" y="4788"/>
                    </a:moveTo>
                    <a:cubicBezTo>
                      <a:pt x="8973" y="4838"/>
                      <a:pt x="9048" y="5063"/>
                      <a:pt x="8973" y="5114"/>
                    </a:cubicBezTo>
                    <a:cubicBezTo>
                      <a:pt x="8923" y="5164"/>
                      <a:pt x="8697" y="5289"/>
                      <a:pt x="8597" y="5289"/>
                    </a:cubicBezTo>
                    <a:cubicBezTo>
                      <a:pt x="8472" y="5339"/>
                      <a:pt x="8296" y="5239"/>
                      <a:pt x="8196" y="5289"/>
                    </a:cubicBezTo>
                    <a:cubicBezTo>
                      <a:pt x="8071" y="5339"/>
                      <a:pt x="7970" y="5615"/>
                      <a:pt x="7920" y="5690"/>
                    </a:cubicBezTo>
                    <a:cubicBezTo>
                      <a:pt x="7845" y="5740"/>
                      <a:pt x="7695" y="5840"/>
                      <a:pt x="7569" y="5916"/>
                    </a:cubicBezTo>
                    <a:cubicBezTo>
                      <a:pt x="7469" y="5916"/>
                      <a:pt x="7244" y="5840"/>
                      <a:pt x="7168" y="5840"/>
                    </a:cubicBezTo>
                    <a:cubicBezTo>
                      <a:pt x="7068" y="5840"/>
                      <a:pt x="6893" y="5740"/>
                      <a:pt x="6792" y="5740"/>
                    </a:cubicBezTo>
                    <a:cubicBezTo>
                      <a:pt x="6667" y="5740"/>
                      <a:pt x="6391" y="5790"/>
                      <a:pt x="6216" y="5740"/>
                    </a:cubicBezTo>
                    <a:cubicBezTo>
                      <a:pt x="6116" y="5740"/>
                      <a:pt x="5940" y="5615"/>
                      <a:pt x="5890" y="5615"/>
                    </a:cubicBezTo>
                    <a:cubicBezTo>
                      <a:pt x="5765" y="5615"/>
                      <a:pt x="5539" y="5615"/>
                      <a:pt x="5489" y="5690"/>
                    </a:cubicBezTo>
                    <a:cubicBezTo>
                      <a:pt x="5439" y="5690"/>
                      <a:pt x="5314" y="5840"/>
                      <a:pt x="5264" y="5916"/>
                    </a:cubicBezTo>
                    <a:cubicBezTo>
                      <a:pt x="5213" y="5966"/>
                      <a:pt x="5088" y="6141"/>
                      <a:pt x="5038" y="6191"/>
                    </a:cubicBezTo>
                    <a:cubicBezTo>
                      <a:pt x="4913" y="6291"/>
                      <a:pt x="4762" y="6417"/>
                      <a:pt x="4637" y="6467"/>
                    </a:cubicBezTo>
                    <a:cubicBezTo>
                      <a:pt x="4537" y="6517"/>
                      <a:pt x="4361" y="6467"/>
                      <a:pt x="4236" y="6467"/>
                    </a:cubicBezTo>
                    <a:cubicBezTo>
                      <a:pt x="4136" y="6517"/>
                      <a:pt x="3910" y="6692"/>
                      <a:pt x="3785" y="6793"/>
                    </a:cubicBezTo>
                    <a:cubicBezTo>
                      <a:pt x="3735" y="6793"/>
                      <a:pt x="3685" y="6918"/>
                      <a:pt x="3685" y="6968"/>
                    </a:cubicBezTo>
                    <a:cubicBezTo>
                      <a:pt x="3635" y="7018"/>
                      <a:pt x="3459" y="7144"/>
                      <a:pt x="3409" y="7144"/>
                    </a:cubicBezTo>
                    <a:cubicBezTo>
                      <a:pt x="3284" y="7144"/>
                      <a:pt x="3183" y="7018"/>
                      <a:pt x="3108" y="6968"/>
                    </a:cubicBezTo>
                    <a:lnTo>
                      <a:pt x="2883" y="6968"/>
                    </a:lnTo>
                    <a:cubicBezTo>
                      <a:pt x="2883" y="6968"/>
                      <a:pt x="2883" y="6918"/>
                      <a:pt x="2833" y="6918"/>
                    </a:cubicBezTo>
                    <a:cubicBezTo>
                      <a:pt x="2782" y="6868"/>
                      <a:pt x="2607" y="6793"/>
                      <a:pt x="2607" y="6692"/>
                    </a:cubicBezTo>
                    <a:cubicBezTo>
                      <a:pt x="2557" y="6642"/>
                      <a:pt x="2557" y="6467"/>
                      <a:pt x="2507" y="6367"/>
                    </a:cubicBezTo>
                    <a:cubicBezTo>
                      <a:pt x="2507" y="6367"/>
                      <a:pt x="2432" y="6291"/>
                      <a:pt x="2381" y="6291"/>
                    </a:cubicBezTo>
                    <a:cubicBezTo>
                      <a:pt x="2331" y="6291"/>
                      <a:pt x="2206" y="6367"/>
                      <a:pt x="2156" y="6367"/>
                    </a:cubicBezTo>
                    <a:lnTo>
                      <a:pt x="2106" y="6241"/>
                    </a:lnTo>
                    <a:cubicBezTo>
                      <a:pt x="2106" y="6191"/>
                      <a:pt x="2156" y="6141"/>
                      <a:pt x="2156" y="6066"/>
                    </a:cubicBezTo>
                    <a:cubicBezTo>
                      <a:pt x="2156" y="6066"/>
                      <a:pt x="2156" y="6016"/>
                      <a:pt x="2106" y="5966"/>
                    </a:cubicBezTo>
                    <a:cubicBezTo>
                      <a:pt x="2056" y="5966"/>
                      <a:pt x="1880" y="6016"/>
                      <a:pt x="1830" y="5966"/>
                    </a:cubicBezTo>
                    <a:cubicBezTo>
                      <a:pt x="1755" y="5966"/>
                      <a:pt x="1705" y="5916"/>
                      <a:pt x="1705" y="5840"/>
                    </a:cubicBezTo>
                    <a:cubicBezTo>
                      <a:pt x="1655" y="5790"/>
                      <a:pt x="1604" y="5565"/>
                      <a:pt x="1604" y="5515"/>
                    </a:cubicBezTo>
                    <a:cubicBezTo>
                      <a:pt x="1604" y="5389"/>
                      <a:pt x="1655" y="5289"/>
                      <a:pt x="1655" y="5164"/>
                    </a:cubicBezTo>
                    <a:cubicBezTo>
                      <a:pt x="1655" y="5114"/>
                      <a:pt x="1479" y="4888"/>
                      <a:pt x="1479" y="4838"/>
                    </a:cubicBezTo>
                    <a:cubicBezTo>
                      <a:pt x="1529" y="4788"/>
                      <a:pt x="1705" y="4713"/>
                      <a:pt x="1705" y="4662"/>
                    </a:cubicBezTo>
                    <a:cubicBezTo>
                      <a:pt x="1755" y="4562"/>
                      <a:pt x="1655" y="4387"/>
                      <a:pt x="1655" y="4261"/>
                    </a:cubicBezTo>
                    <a:cubicBezTo>
                      <a:pt x="1604" y="4211"/>
                      <a:pt x="1529" y="4111"/>
                      <a:pt x="1479" y="4111"/>
                    </a:cubicBezTo>
                    <a:cubicBezTo>
                      <a:pt x="1429" y="4036"/>
                      <a:pt x="1379" y="4036"/>
                      <a:pt x="1304" y="4111"/>
                    </a:cubicBezTo>
                    <a:cubicBezTo>
                      <a:pt x="1254" y="4111"/>
                      <a:pt x="1203" y="4211"/>
                      <a:pt x="1128" y="4211"/>
                    </a:cubicBezTo>
                    <a:cubicBezTo>
                      <a:pt x="1028" y="4211"/>
                      <a:pt x="903" y="4161"/>
                      <a:pt x="853" y="4111"/>
                    </a:cubicBezTo>
                    <a:cubicBezTo>
                      <a:pt x="802" y="4036"/>
                      <a:pt x="677" y="3986"/>
                      <a:pt x="627" y="3936"/>
                    </a:cubicBezTo>
                    <a:cubicBezTo>
                      <a:pt x="577" y="3885"/>
                      <a:pt x="527" y="3760"/>
                      <a:pt x="452" y="3760"/>
                    </a:cubicBezTo>
                    <a:cubicBezTo>
                      <a:pt x="401" y="3710"/>
                      <a:pt x="301" y="3585"/>
                      <a:pt x="301" y="3535"/>
                    </a:cubicBezTo>
                    <a:cubicBezTo>
                      <a:pt x="301" y="3484"/>
                      <a:pt x="452" y="3535"/>
                      <a:pt x="452" y="3535"/>
                    </a:cubicBezTo>
                    <a:cubicBezTo>
                      <a:pt x="527" y="3535"/>
                      <a:pt x="627" y="3585"/>
                      <a:pt x="677" y="3535"/>
                    </a:cubicBezTo>
                    <a:lnTo>
                      <a:pt x="677" y="3434"/>
                    </a:lnTo>
                    <a:cubicBezTo>
                      <a:pt x="677" y="3384"/>
                      <a:pt x="627" y="3259"/>
                      <a:pt x="627" y="3209"/>
                    </a:cubicBezTo>
                    <a:cubicBezTo>
                      <a:pt x="627" y="3159"/>
                      <a:pt x="577" y="3033"/>
                      <a:pt x="527" y="2983"/>
                    </a:cubicBezTo>
                    <a:lnTo>
                      <a:pt x="401" y="3033"/>
                    </a:lnTo>
                    <a:cubicBezTo>
                      <a:pt x="301" y="3033"/>
                      <a:pt x="176" y="2933"/>
                      <a:pt x="126" y="2858"/>
                    </a:cubicBezTo>
                    <a:cubicBezTo>
                      <a:pt x="76" y="2808"/>
                      <a:pt x="0" y="2707"/>
                      <a:pt x="0" y="2632"/>
                    </a:cubicBezTo>
                    <a:cubicBezTo>
                      <a:pt x="0" y="2582"/>
                      <a:pt x="126" y="2482"/>
                      <a:pt x="126" y="2407"/>
                    </a:cubicBezTo>
                    <a:cubicBezTo>
                      <a:pt x="126" y="2357"/>
                      <a:pt x="0" y="2181"/>
                      <a:pt x="0" y="2131"/>
                    </a:cubicBezTo>
                    <a:cubicBezTo>
                      <a:pt x="0" y="2081"/>
                      <a:pt x="126" y="1905"/>
                      <a:pt x="176" y="1855"/>
                    </a:cubicBezTo>
                    <a:cubicBezTo>
                      <a:pt x="176" y="1855"/>
                      <a:pt x="226" y="1730"/>
                      <a:pt x="301" y="1730"/>
                    </a:cubicBezTo>
                    <a:lnTo>
                      <a:pt x="577" y="1730"/>
                    </a:lnTo>
                    <a:cubicBezTo>
                      <a:pt x="627" y="1805"/>
                      <a:pt x="802" y="1805"/>
                      <a:pt x="853" y="1805"/>
                    </a:cubicBezTo>
                    <a:cubicBezTo>
                      <a:pt x="978" y="1730"/>
                      <a:pt x="1203" y="1730"/>
                      <a:pt x="1304" y="1680"/>
                    </a:cubicBezTo>
                    <a:cubicBezTo>
                      <a:pt x="1379" y="1680"/>
                      <a:pt x="1429" y="1580"/>
                      <a:pt x="1479" y="1504"/>
                    </a:cubicBezTo>
                    <a:cubicBezTo>
                      <a:pt x="1529" y="1504"/>
                      <a:pt x="1655" y="1504"/>
                      <a:pt x="1705" y="1454"/>
                    </a:cubicBezTo>
                    <a:cubicBezTo>
                      <a:pt x="1755" y="1404"/>
                      <a:pt x="1830" y="1279"/>
                      <a:pt x="1830" y="1229"/>
                    </a:cubicBezTo>
                    <a:cubicBezTo>
                      <a:pt x="1880" y="1179"/>
                      <a:pt x="1755" y="953"/>
                      <a:pt x="1755" y="903"/>
                    </a:cubicBezTo>
                    <a:cubicBezTo>
                      <a:pt x="1830" y="828"/>
                      <a:pt x="1930" y="778"/>
                      <a:pt x="2056" y="728"/>
                    </a:cubicBezTo>
                    <a:cubicBezTo>
                      <a:pt x="2106" y="728"/>
                      <a:pt x="2156" y="778"/>
                      <a:pt x="2206" y="778"/>
                    </a:cubicBezTo>
                    <a:cubicBezTo>
                      <a:pt x="2281" y="828"/>
                      <a:pt x="2432" y="1003"/>
                      <a:pt x="2507" y="1053"/>
                    </a:cubicBezTo>
                    <a:cubicBezTo>
                      <a:pt x="2557" y="1179"/>
                      <a:pt x="2507" y="1354"/>
                      <a:pt x="2557" y="1404"/>
                    </a:cubicBezTo>
                    <a:cubicBezTo>
                      <a:pt x="2557" y="1504"/>
                      <a:pt x="2732" y="1580"/>
                      <a:pt x="2782" y="1580"/>
                    </a:cubicBezTo>
                    <a:cubicBezTo>
                      <a:pt x="2833" y="1580"/>
                      <a:pt x="2958" y="1404"/>
                      <a:pt x="3008" y="1404"/>
                    </a:cubicBezTo>
                    <a:cubicBezTo>
                      <a:pt x="3058" y="1354"/>
                      <a:pt x="3183" y="1404"/>
                      <a:pt x="3183" y="1454"/>
                    </a:cubicBezTo>
                    <a:cubicBezTo>
                      <a:pt x="3234" y="1454"/>
                      <a:pt x="3284" y="1580"/>
                      <a:pt x="3334" y="1580"/>
                    </a:cubicBezTo>
                    <a:cubicBezTo>
                      <a:pt x="3409" y="1630"/>
                      <a:pt x="3509" y="1504"/>
                      <a:pt x="3509" y="1504"/>
                    </a:cubicBezTo>
                    <a:cubicBezTo>
                      <a:pt x="3559" y="1454"/>
                      <a:pt x="3635" y="1279"/>
                      <a:pt x="3685" y="1229"/>
                    </a:cubicBezTo>
                    <a:cubicBezTo>
                      <a:pt x="3785" y="1129"/>
                      <a:pt x="4010" y="1053"/>
                      <a:pt x="4136" y="953"/>
                    </a:cubicBezTo>
                    <a:cubicBezTo>
                      <a:pt x="4186" y="953"/>
                      <a:pt x="4311" y="778"/>
                      <a:pt x="4411" y="778"/>
                    </a:cubicBezTo>
                    <a:cubicBezTo>
                      <a:pt x="4462" y="778"/>
                      <a:pt x="4587" y="778"/>
                      <a:pt x="4637" y="828"/>
                    </a:cubicBezTo>
                    <a:cubicBezTo>
                      <a:pt x="4687" y="828"/>
                      <a:pt x="4762" y="1003"/>
                      <a:pt x="4812" y="1053"/>
                    </a:cubicBezTo>
                    <a:cubicBezTo>
                      <a:pt x="4863" y="1129"/>
                      <a:pt x="4988" y="1229"/>
                      <a:pt x="5038" y="1229"/>
                    </a:cubicBezTo>
                    <a:cubicBezTo>
                      <a:pt x="5138" y="1179"/>
                      <a:pt x="5264" y="1003"/>
                      <a:pt x="5314" y="953"/>
                    </a:cubicBezTo>
                    <a:cubicBezTo>
                      <a:pt x="5314" y="903"/>
                      <a:pt x="5364" y="778"/>
                      <a:pt x="5364" y="728"/>
                    </a:cubicBezTo>
                    <a:cubicBezTo>
                      <a:pt x="5439" y="677"/>
                      <a:pt x="5539" y="602"/>
                      <a:pt x="5589" y="602"/>
                    </a:cubicBezTo>
                    <a:cubicBezTo>
                      <a:pt x="5765" y="502"/>
                      <a:pt x="6116" y="502"/>
                      <a:pt x="6216" y="402"/>
                    </a:cubicBezTo>
                    <a:cubicBezTo>
                      <a:pt x="6266" y="327"/>
                      <a:pt x="6341" y="276"/>
                      <a:pt x="6391" y="226"/>
                    </a:cubicBezTo>
                    <a:cubicBezTo>
                      <a:pt x="6442" y="176"/>
                      <a:pt x="6567" y="1"/>
                      <a:pt x="6667" y="1"/>
                    </a:cubicBezTo>
                    <a:cubicBezTo>
                      <a:pt x="6717" y="51"/>
                      <a:pt x="6667" y="276"/>
                      <a:pt x="6792" y="327"/>
                    </a:cubicBezTo>
                    <a:lnTo>
                      <a:pt x="6943" y="327"/>
                    </a:lnTo>
                    <a:cubicBezTo>
                      <a:pt x="7068" y="327"/>
                      <a:pt x="7244" y="276"/>
                      <a:pt x="7344" y="327"/>
                    </a:cubicBezTo>
                    <a:cubicBezTo>
                      <a:pt x="7469" y="327"/>
                      <a:pt x="7619" y="327"/>
                      <a:pt x="7695" y="402"/>
                    </a:cubicBezTo>
                    <a:cubicBezTo>
                      <a:pt x="7745" y="452"/>
                      <a:pt x="7745" y="602"/>
                      <a:pt x="7795" y="677"/>
                    </a:cubicBezTo>
                    <a:cubicBezTo>
                      <a:pt x="7795" y="778"/>
                      <a:pt x="7920" y="953"/>
                      <a:pt x="7970" y="1003"/>
                    </a:cubicBezTo>
                    <a:cubicBezTo>
                      <a:pt x="8021" y="1053"/>
                      <a:pt x="8071" y="1053"/>
                      <a:pt x="8146" y="1053"/>
                    </a:cubicBezTo>
                    <a:lnTo>
                      <a:pt x="8146" y="1354"/>
                    </a:lnTo>
                    <a:lnTo>
                      <a:pt x="8146" y="1680"/>
                    </a:lnTo>
                    <a:cubicBezTo>
                      <a:pt x="8196" y="1805"/>
                      <a:pt x="8296" y="1956"/>
                      <a:pt x="8371" y="2081"/>
                    </a:cubicBezTo>
                    <a:cubicBezTo>
                      <a:pt x="8422" y="2131"/>
                      <a:pt x="8597" y="2256"/>
                      <a:pt x="8597" y="2357"/>
                    </a:cubicBezTo>
                    <a:cubicBezTo>
                      <a:pt x="8597" y="2482"/>
                      <a:pt x="8371" y="2632"/>
                      <a:pt x="8296" y="2758"/>
                    </a:cubicBezTo>
                    <a:cubicBezTo>
                      <a:pt x="8246" y="2858"/>
                      <a:pt x="8196" y="3083"/>
                      <a:pt x="8196" y="3209"/>
                    </a:cubicBezTo>
                    <a:cubicBezTo>
                      <a:pt x="8246" y="3309"/>
                      <a:pt x="8422" y="3484"/>
                      <a:pt x="8522" y="3535"/>
                    </a:cubicBezTo>
                    <a:cubicBezTo>
                      <a:pt x="8597" y="3660"/>
                      <a:pt x="8873" y="3810"/>
                      <a:pt x="8923" y="3936"/>
                    </a:cubicBezTo>
                    <a:cubicBezTo>
                      <a:pt x="8923" y="3986"/>
                      <a:pt x="8973" y="4111"/>
                      <a:pt x="8923" y="4211"/>
                    </a:cubicBezTo>
                    <a:cubicBezTo>
                      <a:pt x="8923" y="4261"/>
                      <a:pt x="8747" y="4337"/>
                      <a:pt x="8697" y="4387"/>
                    </a:cubicBezTo>
                    <a:cubicBezTo>
                      <a:pt x="8697" y="4437"/>
                      <a:pt x="8747" y="4487"/>
                      <a:pt x="8747" y="4562"/>
                    </a:cubicBezTo>
                    <a:cubicBezTo>
                      <a:pt x="8823" y="4612"/>
                      <a:pt x="8923" y="4713"/>
                      <a:pt x="8973" y="47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342;p27">
                <a:extLst>
                  <a:ext uri="{FF2B5EF4-FFF2-40B4-BE49-F238E27FC236}">
                    <a16:creationId xmlns:a16="http://schemas.microsoft.com/office/drawing/2014/main" id="{DBD835C3-2BA3-A94B-EDC4-D7FBBCE95C4F}"/>
                  </a:ext>
                </a:extLst>
              </p:cNvPr>
              <p:cNvSpPr/>
              <p:nvPr/>
            </p:nvSpPr>
            <p:spPr>
              <a:xfrm>
                <a:off x="1024199" y="1582558"/>
                <a:ext cx="265249" cy="209409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7144" fill="none" extrusionOk="0">
                    <a:moveTo>
                      <a:pt x="8973" y="4788"/>
                    </a:moveTo>
                    <a:cubicBezTo>
                      <a:pt x="8973" y="4838"/>
                      <a:pt x="9048" y="5063"/>
                      <a:pt x="8973" y="5114"/>
                    </a:cubicBezTo>
                    <a:cubicBezTo>
                      <a:pt x="8923" y="5164"/>
                      <a:pt x="8697" y="5289"/>
                      <a:pt x="8597" y="5289"/>
                    </a:cubicBezTo>
                    <a:cubicBezTo>
                      <a:pt x="8472" y="5339"/>
                      <a:pt x="8296" y="5239"/>
                      <a:pt x="8196" y="5289"/>
                    </a:cubicBezTo>
                    <a:cubicBezTo>
                      <a:pt x="8071" y="5339"/>
                      <a:pt x="7970" y="5615"/>
                      <a:pt x="7920" y="5690"/>
                    </a:cubicBezTo>
                    <a:cubicBezTo>
                      <a:pt x="7845" y="5740"/>
                      <a:pt x="7695" y="5840"/>
                      <a:pt x="7569" y="5916"/>
                    </a:cubicBezTo>
                    <a:cubicBezTo>
                      <a:pt x="7469" y="5916"/>
                      <a:pt x="7244" y="5840"/>
                      <a:pt x="7168" y="5840"/>
                    </a:cubicBezTo>
                    <a:cubicBezTo>
                      <a:pt x="7068" y="5840"/>
                      <a:pt x="6893" y="5740"/>
                      <a:pt x="6792" y="5740"/>
                    </a:cubicBezTo>
                    <a:cubicBezTo>
                      <a:pt x="6667" y="5740"/>
                      <a:pt x="6391" y="5790"/>
                      <a:pt x="6216" y="5740"/>
                    </a:cubicBezTo>
                    <a:cubicBezTo>
                      <a:pt x="6116" y="5740"/>
                      <a:pt x="5940" y="5615"/>
                      <a:pt x="5890" y="5615"/>
                    </a:cubicBezTo>
                    <a:cubicBezTo>
                      <a:pt x="5765" y="5615"/>
                      <a:pt x="5539" y="5615"/>
                      <a:pt x="5489" y="5690"/>
                    </a:cubicBezTo>
                    <a:cubicBezTo>
                      <a:pt x="5439" y="5690"/>
                      <a:pt x="5314" y="5840"/>
                      <a:pt x="5264" y="5916"/>
                    </a:cubicBezTo>
                    <a:cubicBezTo>
                      <a:pt x="5213" y="5966"/>
                      <a:pt x="5088" y="6141"/>
                      <a:pt x="5038" y="6191"/>
                    </a:cubicBezTo>
                    <a:cubicBezTo>
                      <a:pt x="4913" y="6291"/>
                      <a:pt x="4762" y="6417"/>
                      <a:pt x="4637" y="6467"/>
                    </a:cubicBezTo>
                    <a:cubicBezTo>
                      <a:pt x="4537" y="6517"/>
                      <a:pt x="4361" y="6467"/>
                      <a:pt x="4236" y="6467"/>
                    </a:cubicBezTo>
                    <a:cubicBezTo>
                      <a:pt x="4136" y="6517"/>
                      <a:pt x="3910" y="6692"/>
                      <a:pt x="3785" y="6793"/>
                    </a:cubicBezTo>
                    <a:cubicBezTo>
                      <a:pt x="3735" y="6793"/>
                      <a:pt x="3685" y="6918"/>
                      <a:pt x="3685" y="6968"/>
                    </a:cubicBezTo>
                    <a:cubicBezTo>
                      <a:pt x="3635" y="7018"/>
                      <a:pt x="3459" y="7144"/>
                      <a:pt x="3409" y="7144"/>
                    </a:cubicBezTo>
                    <a:cubicBezTo>
                      <a:pt x="3284" y="7144"/>
                      <a:pt x="3183" y="7018"/>
                      <a:pt x="3108" y="6968"/>
                    </a:cubicBezTo>
                    <a:lnTo>
                      <a:pt x="2883" y="6968"/>
                    </a:lnTo>
                    <a:cubicBezTo>
                      <a:pt x="2883" y="6968"/>
                      <a:pt x="2883" y="6918"/>
                      <a:pt x="2833" y="6918"/>
                    </a:cubicBezTo>
                    <a:cubicBezTo>
                      <a:pt x="2782" y="6868"/>
                      <a:pt x="2607" y="6793"/>
                      <a:pt x="2607" y="6692"/>
                    </a:cubicBezTo>
                    <a:cubicBezTo>
                      <a:pt x="2557" y="6642"/>
                      <a:pt x="2557" y="6467"/>
                      <a:pt x="2507" y="6367"/>
                    </a:cubicBezTo>
                    <a:cubicBezTo>
                      <a:pt x="2507" y="6367"/>
                      <a:pt x="2432" y="6291"/>
                      <a:pt x="2381" y="6291"/>
                    </a:cubicBezTo>
                    <a:cubicBezTo>
                      <a:pt x="2331" y="6291"/>
                      <a:pt x="2206" y="6367"/>
                      <a:pt x="2156" y="6367"/>
                    </a:cubicBezTo>
                    <a:lnTo>
                      <a:pt x="2106" y="6241"/>
                    </a:lnTo>
                    <a:cubicBezTo>
                      <a:pt x="2106" y="6191"/>
                      <a:pt x="2156" y="6141"/>
                      <a:pt x="2156" y="6066"/>
                    </a:cubicBezTo>
                    <a:cubicBezTo>
                      <a:pt x="2156" y="6066"/>
                      <a:pt x="2156" y="6016"/>
                      <a:pt x="2106" y="5966"/>
                    </a:cubicBezTo>
                    <a:cubicBezTo>
                      <a:pt x="2056" y="5966"/>
                      <a:pt x="1880" y="6016"/>
                      <a:pt x="1830" y="5966"/>
                    </a:cubicBezTo>
                    <a:cubicBezTo>
                      <a:pt x="1755" y="5966"/>
                      <a:pt x="1705" y="5916"/>
                      <a:pt x="1705" y="5840"/>
                    </a:cubicBezTo>
                    <a:cubicBezTo>
                      <a:pt x="1655" y="5790"/>
                      <a:pt x="1604" y="5565"/>
                      <a:pt x="1604" y="5515"/>
                    </a:cubicBezTo>
                    <a:cubicBezTo>
                      <a:pt x="1604" y="5389"/>
                      <a:pt x="1655" y="5289"/>
                      <a:pt x="1655" y="5164"/>
                    </a:cubicBezTo>
                    <a:cubicBezTo>
                      <a:pt x="1655" y="5114"/>
                      <a:pt x="1479" y="4888"/>
                      <a:pt x="1479" y="4838"/>
                    </a:cubicBezTo>
                    <a:cubicBezTo>
                      <a:pt x="1529" y="4788"/>
                      <a:pt x="1705" y="4713"/>
                      <a:pt x="1705" y="4662"/>
                    </a:cubicBezTo>
                    <a:cubicBezTo>
                      <a:pt x="1755" y="4562"/>
                      <a:pt x="1655" y="4387"/>
                      <a:pt x="1655" y="4261"/>
                    </a:cubicBezTo>
                    <a:cubicBezTo>
                      <a:pt x="1604" y="4211"/>
                      <a:pt x="1529" y="4111"/>
                      <a:pt x="1479" y="4111"/>
                    </a:cubicBezTo>
                    <a:cubicBezTo>
                      <a:pt x="1429" y="4036"/>
                      <a:pt x="1379" y="4036"/>
                      <a:pt x="1304" y="4111"/>
                    </a:cubicBezTo>
                    <a:cubicBezTo>
                      <a:pt x="1254" y="4111"/>
                      <a:pt x="1203" y="4211"/>
                      <a:pt x="1128" y="4211"/>
                    </a:cubicBezTo>
                    <a:cubicBezTo>
                      <a:pt x="1028" y="4211"/>
                      <a:pt x="903" y="4161"/>
                      <a:pt x="853" y="4111"/>
                    </a:cubicBezTo>
                    <a:cubicBezTo>
                      <a:pt x="802" y="4036"/>
                      <a:pt x="677" y="3986"/>
                      <a:pt x="627" y="3936"/>
                    </a:cubicBezTo>
                    <a:cubicBezTo>
                      <a:pt x="577" y="3885"/>
                      <a:pt x="527" y="3760"/>
                      <a:pt x="452" y="3760"/>
                    </a:cubicBezTo>
                    <a:cubicBezTo>
                      <a:pt x="401" y="3710"/>
                      <a:pt x="301" y="3585"/>
                      <a:pt x="301" y="3535"/>
                    </a:cubicBezTo>
                    <a:cubicBezTo>
                      <a:pt x="301" y="3484"/>
                      <a:pt x="452" y="3535"/>
                      <a:pt x="452" y="3535"/>
                    </a:cubicBezTo>
                    <a:cubicBezTo>
                      <a:pt x="527" y="3535"/>
                      <a:pt x="627" y="3585"/>
                      <a:pt x="677" y="3535"/>
                    </a:cubicBezTo>
                    <a:lnTo>
                      <a:pt x="677" y="3434"/>
                    </a:lnTo>
                    <a:cubicBezTo>
                      <a:pt x="677" y="3384"/>
                      <a:pt x="627" y="3259"/>
                      <a:pt x="627" y="3209"/>
                    </a:cubicBezTo>
                    <a:cubicBezTo>
                      <a:pt x="627" y="3159"/>
                      <a:pt x="577" y="3033"/>
                      <a:pt x="527" y="2983"/>
                    </a:cubicBezTo>
                    <a:lnTo>
                      <a:pt x="401" y="3033"/>
                    </a:lnTo>
                    <a:cubicBezTo>
                      <a:pt x="301" y="3033"/>
                      <a:pt x="176" y="2933"/>
                      <a:pt x="126" y="2858"/>
                    </a:cubicBezTo>
                    <a:cubicBezTo>
                      <a:pt x="76" y="2808"/>
                      <a:pt x="0" y="2707"/>
                      <a:pt x="0" y="2632"/>
                    </a:cubicBezTo>
                    <a:cubicBezTo>
                      <a:pt x="0" y="2582"/>
                      <a:pt x="126" y="2482"/>
                      <a:pt x="126" y="2407"/>
                    </a:cubicBezTo>
                    <a:cubicBezTo>
                      <a:pt x="126" y="2357"/>
                      <a:pt x="0" y="2181"/>
                      <a:pt x="0" y="2131"/>
                    </a:cubicBezTo>
                    <a:cubicBezTo>
                      <a:pt x="0" y="2081"/>
                      <a:pt x="126" y="1905"/>
                      <a:pt x="176" y="1855"/>
                    </a:cubicBezTo>
                    <a:cubicBezTo>
                      <a:pt x="176" y="1855"/>
                      <a:pt x="226" y="1730"/>
                      <a:pt x="301" y="1730"/>
                    </a:cubicBezTo>
                    <a:lnTo>
                      <a:pt x="577" y="1730"/>
                    </a:lnTo>
                    <a:cubicBezTo>
                      <a:pt x="627" y="1805"/>
                      <a:pt x="802" y="1805"/>
                      <a:pt x="853" y="1805"/>
                    </a:cubicBezTo>
                    <a:cubicBezTo>
                      <a:pt x="978" y="1730"/>
                      <a:pt x="1203" y="1730"/>
                      <a:pt x="1304" y="1680"/>
                    </a:cubicBezTo>
                    <a:cubicBezTo>
                      <a:pt x="1379" y="1680"/>
                      <a:pt x="1429" y="1580"/>
                      <a:pt x="1479" y="1504"/>
                    </a:cubicBezTo>
                    <a:cubicBezTo>
                      <a:pt x="1529" y="1504"/>
                      <a:pt x="1655" y="1504"/>
                      <a:pt x="1705" y="1454"/>
                    </a:cubicBezTo>
                    <a:cubicBezTo>
                      <a:pt x="1755" y="1404"/>
                      <a:pt x="1830" y="1279"/>
                      <a:pt x="1830" y="1229"/>
                    </a:cubicBezTo>
                    <a:cubicBezTo>
                      <a:pt x="1880" y="1179"/>
                      <a:pt x="1755" y="953"/>
                      <a:pt x="1755" y="903"/>
                    </a:cubicBezTo>
                    <a:cubicBezTo>
                      <a:pt x="1830" y="828"/>
                      <a:pt x="1930" y="778"/>
                      <a:pt x="2056" y="728"/>
                    </a:cubicBezTo>
                    <a:cubicBezTo>
                      <a:pt x="2106" y="728"/>
                      <a:pt x="2156" y="778"/>
                      <a:pt x="2206" y="778"/>
                    </a:cubicBezTo>
                    <a:cubicBezTo>
                      <a:pt x="2281" y="828"/>
                      <a:pt x="2432" y="1003"/>
                      <a:pt x="2507" y="1053"/>
                    </a:cubicBezTo>
                    <a:cubicBezTo>
                      <a:pt x="2557" y="1179"/>
                      <a:pt x="2507" y="1354"/>
                      <a:pt x="2557" y="1404"/>
                    </a:cubicBezTo>
                    <a:cubicBezTo>
                      <a:pt x="2557" y="1504"/>
                      <a:pt x="2732" y="1580"/>
                      <a:pt x="2782" y="1580"/>
                    </a:cubicBezTo>
                    <a:cubicBezTo>
                      <a:pt x="2833" y="1580"/>
                      <a:pt x="2958" y="1404"/>
                      <a:pt x="3008" y="1404"/>
                    </a:cubicBezTo>
                    <a:cubicBezTo>
                      <a:pt x="3058" y="1354"/>
                      <a:pt x="3183" y="1404"/>
                      <a:pt x="3183" y="1454"/>
                    </a:cubicBezTo>
                    <a:cubicBezTo>
                      <a:pt x="3234" y="1454"/>
                      <a:pt x="3284" y="1580"/>
                      <a:pt x="3334" y="1580"/>
                    </a:cubicBezTo>
                    <a:cubicBezTo>
                      <a:pt x="3409" y="1630"/>
                      <a:pt x="3509" y="1504"/>
                      <a:pt x="3509" y="1504"/>
                    </a:cubicBezTo>
                    <a:cubicBezTo>
                      <a:pt x="3559" y="1454"/>
                      <a:pt x="3635" y="1279"/>
                      <a:pt x="3685" y="1229"/>
                    </a:cubicBezTo>
                    <a:cubicBezTo>
                      <a:pt x="3785" y="1129"/>
                      <a:pt x="4010" y="1053"/>
                      <a:pt x="4136" y="953"/>
                    </a:cubicBezTo>
                    <a:cubicBezTo>
                      <a:pt x="4186" y="953"/>
                      <a:pt x="4311" y="778"/>
                      <a:pt x="4411" y="778"/>
                    </a:cubicBezTo>
                    <a:cubicBezTo>
                      <a:pt x="4462" y="778"/>
                      <a:pt x="4587" y="778"/>
                      <a:pt x="4637" y="828"/>
                    </a:cubicBezTo>
                    <a:cubicBezTo>
                      <a:pt x="4687" y="828"/>
                      <a:pt x="4762" y="1003"/>
                      <a:pt x="4812" y="1053"/>
                    </a:cubicBezTo>
                    <a:cubicBezTo>
                      <a:pt x="4863" y="1129"/>
                      <a:pt x="4988" y="1229"/>
                      <a:pt x="5038" y="1229"/>
                    </a:cubicBezTo>
                    <a:cubicBezTo>
                      <a:pt x="5138" y="1179"/>
                      <a:pt x="5264" y="1003"/>
                      <a:pt x="5314" y="953"/>
                    </a:cubicBezTo>
                    <a:cubicBezTo>
                      <a:pt x="5314" y="903"/>
                      <a:pt x="5364" y="778"/>
                      <a:pt x="5364" y="728"/>
                    </a:cubicBezTo>
                    <a:cubicBezTo>
                      <a:pt x="5439" y="677"/>
                      <a:pt x="5539" y="602"/>
                      <a:pt x="5589" y="602"/>
                    </a:cubicBezTo>
                    <a:cubicBezTo>
                      <a:pt x="5765" y="502"/>
                      <a:pt x="6116" y="502"/>
                      <a:pt x="6216" y="402"/>
                    </a:cubicBezTo>
                    <a:cubicBezTo>
                      <a:pt x="6266" y="327"/>
                      <a:pt x="6341" y="276"/>
                      <a:pt x="6391" y="226"/>
                    </a:cubicBezTo>
                    <a:cubicBezTo>
                      <a:pt x="6442" y="176"/>
                      <a:pt x="6567" y="1"/>
                      <a:pt x="6667" y="1"/>
                    </a:cubicBezTo>
                    <a:cubicBezTo>
                      <a:pt x="6717" y="51"/>
                      <a:pt x="6667" y="276"/>
                      <a:pt x="6792" y="327"/>
                    </a:cubicBezTo>
                    <a:lnTo>
                      <a:pt x="6943" y="327"/>
                    </a:lnTo>
                    <a:cubicBezTo>
                      <a:pt x="7068" y="327"/>
                      <a:pt x="7244" y="276"/>
                      <a:pt x="7344" y="327"/>
                    </a:cubicBezTo>
                    <a:cubicBezTo>
                      <a:pt x="7469" y="327"/>
                      <a:pt x="7619" y="327"/>
                      <a:pt x="7695" y="402"/>
                    </a:cubicBezTo>
                    <a:cubicBezTo>
                      <a:pt x="7745" y="452"/>
                      <a:pt x="7745" y="602"/>
                      <a:pt x="7795" y="677"/>
                    </a:cubicBezTo>
                    <a:cubicBezTo>
                      <a:pt x="7795" y="778"/>
                      <a:pt x="7920" y="953"/>
                      <a:pt x="7970" y="1003"/>
                    </a:cubicBezTo>
                    <a:cubicBezTo>
                      <a:pt x="8021" y="1053"/>
                      <a:pt x="8071" y="1053"/>
                      <a:pt x="8146" y="1053"/>
                    </a:cubicBezTo>
                    <a:lnTo>
                      <a:pt x="8146" y="1354"/>
                    </a:lnTo>
                    <a:lnTo>
                      <a:pt x="8146" y="1680"/>
                    </a:lnTo>
                    <a:cubicBezTo>
                      <a:pt x="8196" y="1805"/>
                      <a:pt x="8296" y="1956"/>
                      <a:pt x="8371" y="2081"/>
                    </a:cubicBezTo>
                    <a:cubicBezTo>
                      <a:pt x="8422" y="2131"/>
                      <a:pt x="8597" y="2256"/>
                      <a:pt x="8597" y="2357"/>
                    </a:cubicBezTo>
                    <a:cubicBezTo>
                      <a:pt x="8597" y="2482"/>
                      <a:pt x="8371" y="2632"/>
                      <a:pt x="8296" y="2758"/>
                    </a:cubicBezTo>
                    <a:cubicBezTo>
                      <a:pt x="8246" y="2858"/>
                      <a:pt x="8196" y="3083"/>
                      <a:pt x="8196" y="3209"/>
                    </a:cubicBezTo>
                    <a:cubicBezTo>
                      <a:pt x="8246" y="3309"/>
                      <a:pt x="8422" y="3484"/>
                      <a:pt x="8522" y="3535"/>
                    </a:cubicBezTo>
                    <a:cubicBezTo>
                      <a:pt x="8597" y="3660"/>
                      <a:pt x="8873" y="3810"/>
                      <a:pt x="8923" y="3936"/>
                    </a:cubicBezTo>
                    <a:cubicBezTo>
                      <a:pt x="8923" y="3986"/>
                      <a:pt x="8973" y="4111"/>
                      <a:pt x="8923" y="4211"/>
                    </a:cubicBezTo>
                    <a:cubicBezTo>
                      <a:pt x="8923" y="4261"/>
                      <a:pt x="8747" y="4337"/>
                      <a:pt x="8697" y="4387"/>
                    </a:cubicBezTo>
                    <a:cubicBezTo>
                      <a:pt x="8697" y="4437"/>
                      <a:pt x="8747" y="4487"/>
                      <a:pt x="8747" y="4562"/>
                    </a:cubicBezTo>
                    <a:cubicBezTo>
                      <a:pt x="8823" y="4612"/>
                      <a:pt x="8923" y="4713"/>
                      <a:pt x="8973" y="47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343;p27">
                <a:extLst>
                  <a:ext uri="{FF2B5EF4-FFF2-40B4-BE49-F238E27FC236}">
                    <a16:creationId xmlns:a16="http://schemas.microsoft.com/office/drawing/2014/main" id="{186DA7E1-0E76-B478-CE31-FC68E4B71C11}"/>
                  </a:ext>
                </a:extLst>
              </p:cNvPr>
              <p:cNvSpPr/>
              <p:nvPr/>
            </p:nvSpPr>
            <p:spPr>
              <a:xfrm>
                <a:off x="1024199" y="1582558"/>
                <a:ext cx="265249" cy="209409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7144" extrusionOk="0">
                    <a:moveTo>
                      <a:pt x="6667" y="1"/>
                    </a:moveTo>
                    <a:cubicBezTo>
                      <a:pt x="6567" y="1"/>
                      <a:pt x="6442" y="176"/>
                      <a:pt x="6391" y="226"/>
                    </a:cubicBezTo>
                    <a:cubicBezTo>
                      <a:pt x="6341" y="276"/>
                      <a:pt x="6266" y="327"/>
                      <a:pt x="6216" y="402"/>
                    </a:cubicBezTo>
                    <a:cubicBezTo>
                      <a:pt x="6116" y="502"/>
                      <a:pt x="5765" y="502"/>
                      <a:pt x="5589" y="602"/>
                    </a:cubicBezTo>
                    <a:cubicBezTo>
                      <a:pt x="5539" y="602"/>
                      <a:pt x="5439" y="677"/>
                      <a:pt x="5364" y="728"/>
                    </a:cubicBezTo>
                    <a:cubicBezTo>
                      <a:pt x="5364" y="778"/>
                      <a:pt x="5314" y="903"/>
                      <a:pt x="5314" y="953"/>
                    </a:cubicBezTo>
                    <a:cubicBezTo>
                      <a:pt x="5264" y="1003"/>
                      <a:pt x="5138" y="1179"/>
                      <a:pt x="5038" y="1229"/>
                    </a:cubicBezTo>
                    <a:cubicBezTo>
                      <a:pt x="4988" y="1229"/>
                      <a:pt x="4863" y="1129"/>
                      <a:pt x="4812" y="1053"/>
                    </a:cubicBezTo>
                    <a:cubicBezTo>
                      <a:pt x="4762" y="1003"/>
                      <a:pt x="4687" y="828"/>
                      <a:pt x="4637" y="828"/>
                    </a:cubicBezTo>
                    <a:cubicBezTo>
                      <a:pt x="4587" y="778"/>
                      <a:pt x="4462" y="778"/>
                      <a:pt x="4411" y="778"/>
                    </a:cubicBezTo>
                    <a:cubicBezTo>
                      <a:pt x="4311" y="778"/>
                      <a:pt x="4186" y="953"/>
                      <a:pt x="4136" y="953"/>
                    </a:cubicBezTo>
                    <a:cubicBezTo>
                      <a:pt x="4010" y="1053"/>
                      <a:pt x="3785" y="1129"/>
                      <a:pt x="3685" y="1229"/>
                    </a:cubicBezTo>
                    <a:cubicBezTo>
                      <a:pt x="3635" y="1279"/>
                      <a:pt x="3559" y="1454"/>
                      <a:pt x="3509" y="1504"/>
                    </a:cubicBezTo>
                    <a:cubicBezTo>
                      <a:pt x="3509" y="1504"/>
                      <a:pt x="3440" y="1592"/>
                      <a:pt x="3373" y="1592"/>
                    </a:cubicBezTo>
                    <a:cubicBezTo>
                      <a:pt x="3360" y="1592"/>
                      <a:pt x="3346" y="1588"/>
                      <a:pt x="3334" y="1580"/>
                    </a:cubicBezTo>
                    <a:cubicBezTo>
                      <a:pt x="3284" y="1580"/>
                      <a:pt x="3234" y="1454"/>
                      <a:pt x="3183" y="1454"/>
                    </a:cubicBezTo>
                    <a:cubicBezTo>
                      <a:pt x="3183" y="1419"/>
                      <a:pt x="3121" y="1383"/>
                      <a:pt x="3066" y="1383"/>
                    </a:cubicBezTo>
                    <a:cubicBezTo>
                      <a:pt x="3044" y="1383"/>
                      <a:pt x="3023" y="1390"/>
                      <a:pt x="3008" y="1404"/>
                    </a:cubicBezTo>
                    <a:cubicBezTo>
                      <a:pt x="2958" y="1404"/>
                      <a:pt x="2833" y="1580"/>
                      <a:pt x="2782" y="1580"/>
                    </a:cubicBezTo>
                    <a:cubicBezTo>
                      <a:pt x="2732" y="1580"/>
                      <a:pt x="2557" y="1504"/>
                      <a:pt x="2557" y="1404"/>
                    </a:cubicBezTo>
                    <a:cubicBezTo>
                      <a:pt x="2507" y="1354"/>
                      <a:pt x="2557" y="1179"/>
                      <a:pt x="2507" y="1053"/>
                    </a:cubicBezTo>
                    <a:cubicBezTo>
                      <a:pt x="2432" y="1003"/>
                      <a:pt x="2281" y="828"/>
                      <a:pt x="2206" y="778"/>
                    </a:cubicBezTo>
                    <a:cubicBezTo>
                      <a:pt x="2156" y="778"/>
                      <a:pt x="2106" y="728"/>
                      <a:pt x="2056" y="728"/>
                    </a:cubicBezTo>
                    <a:cubicBezTo>
                      <a:pt x="1930" y="778"/>
                      <a:pt x="1830" y="828"/>
                      <a:pt x="1755" y="903"/>
                    </a:cubicBezTo>
                    <a:cubicBezTo>
                      <a:pt x="1755" y="953"/>
                      <a:pt x="1880" y="1179"/>
                      <a:pt x="1830" y="1229"/>
                    </a:cubicBezTo>
                    <a:cubicBezTo>
                      <a:pt x="1830" y="1279"/>
                      <a:pt x="1755" y="1404"/>
                      <a:pt x="1705" y="1454"/>
                    </a:cubicBezTo>
                    <a:cubicBezTo>
                      <a:pt x="1655" y="1504"/>
                      <a:pt x="1529" y="1504"/>
                      <a:pt x="1479" y="1504"/>
                    </a:cubicBezTo>
                    <a:cubicBezTo>
                      <a:pt x="1429" y="1580"/>
                      <a:pt x="1379" y="1680"/>
                      <a:pt x="1304" y="1680"/>
                    </a:cubicBezTo>
                    <a:cubicBezTo>
                      <a:pt x="1203" y="1730"/>
                      <a:pt x="978" y="1730"/>
                      <a:pt x="853" y="1805"/>
                    </a:cubicBezTo>
                    <a:cubicBezTo>
                      <a:pt x="802" y="1805"/>
                      <a:pt x="627" y="1805"/>
                      <a:pt x="577" y="1730"/>
                    </a:cubicBezTo>
                    <a:lnTo>
                      <a:pt x="301" y="1730"/>
                    </a:lnTo>
                    <a:cubicBezTo>
                      <a:pt x="226" y="1730"/>
                      <a:pt x="176" y="1855"/>
                      <a:pt x="176" y="1855"/>
                    </a:cubicBezTo>
                    <a:cubicBezTo>
                      <a:pt x="126" y="1905"/>
                      <a:pt x="0" y="2081"/>
                      <a:pt x="0" y="2131"/>
                    </a:cubicBezTo>
                    <a:cubicBezTo>
                      <a:pt x="0" y="2181"/>
                      <a:pt x="126" y="2357"/>
                      <a:pt x="126" y="2407"/>
                    </a:cubicBezTo>
                    <a:cubicBezTo>
                      <a:pt x="126" y="2482"/>
                      <a:pt x="0" y="2582"/>
                      <a:pt x="0" y="2632"/>
                    </a:cubicBezTo>
                    <a:cubicBezTo>
                      <a:pt x="0" y="2707"/>
                      <a:pt x="76" y="2808"/>
                      <a:pt x="126" y="2858"/>
                    </a:cubicBezTo>
                    <a:cubicBezTo>
                      <a:pt x="176" y="2933"/>
                      <a:pt x="301" y="3033"/>
                      <a:pt x="401" y="3033"/>
                    </a:cubicBezTo>
                    <a:lnTo>
                      <a:pt x="527" y="2983"/>
                    </a:lnTo>
                    <a:cubicBezTo>
                      <a:pt x="577" y="3033"/>
                      <a:pt x="627" y="3159"/>
                      <a:pt x="627" y="3209"/>
                    </a:cubicBezTo>
                    <a:cubicBezTo>
                      <a:pt x="627" y="3259"/>
                      <a:pt x="677" y="3384"/>
                      <a:pt x="677" y="3434"/>
                    </a:cubicBezTo>
                    <a:lnTo>
                      <a:pt x="677" y="3535"/>
                    </a:lnTo>
                    <a:cubicBezTo>
                      <a:pt x="660" y="3551"/>
                      <a:pt x="638" y="3557"/>
                      <a:pt x="613" y="3557"/>
                    </a:cubicBezTo>
                    <a:cubicBezTo>
                      <a:pt x="563" y="3557"/>
                      <a:pt x="502" y="3535"/>
                      <a:pt x="452" y="3535"/>
                    </a:cubicBezTo>
                    <a:cubicBezTo>
                      <a:pt x="452" y="3535"/>
                      <a:pt x="385" y="3512"/>
                      <a:pt x="340" y="3512"/>
                    </a:cubicBezTo>
                    <a:cubicBezTo>
                      <a:pt x="318" y="3512"/>
                      <a:pt x="301" y="3518"/>
                      <a:pt x="301" y="3535"/>
                    </a:cubicBezTo>
                    <a:cubicBezTo>
                      <a:pt x="301" y="3585"/>
                      <a:pt x="401" y="3710"/>
                      <a:pt x="452" y="3760"/>
                    </a:cubicBezTo>
                    <a:cubicBezTo>
                      <a:pt x="527" y="3760"/>
                      <a:pt x="577" y="3885"/>
                      <a:pt x="627" y="3936"/>
                    </a:cubicBezTo>
                    <a:cubicBezTo>
                      <a:pt x="677" y="3986"/>
                      <a:pt x="802" y="4036"/>
                      <a:pt x="853" y="4111"/>
                    </a:cubicBezTo>
                    <a:cubicBezTo>
                      <a:pt x="903" y="4161"/>
                      <a:pt x="1028" y="4211"/>
                      <a:pt x="1128" y="4211"/>
                    </a:cubicBezTo>
                    <a:cubicBezTo>
                      <a:pt x="1203" y="4211"/>
                      <a:pt x="1254" y="4111"/>
                      <a:pt x="1304" y="4111"/>
                    </a:cubicBezTo>
                    <a:cubicBezTo>
                      <a:pt x="1341" y="4073"/>
                      <a:pt x="1373" y="4055"/>
                      <a:pt x="1401" y="4055"/>
                    </a:cubicBezTo>
                    <a:cubicBezTo>
                      <a:pt x="1429" y="4055"/>
                      <a:pt x="1454" y="4073"/>
                      <a:pt x="1479" y="4111"/>
                    </a:cubicBezTo>
                    <a:cubicBezTo>
                      <a:pt x="1529" y="4111"/>
                      <a:pt x="1604" y="4211"/>
                      <a:pt x="1655" y="4261"/>
                    </a:cubicBezTo>
                    <a:cubicBezTo>
                      <a:pt x="1655" y="4387"/>
                      <a:pt x="1755" y="4562"/>
                      <a:pt x="1705" y="4662"/>
                    </a:cubicBezTo>
                    <a:cubicBezTo>
                      <a:pt x="1705" y="4713"/>
                      <a:pt x="1529" y="4788"/>
                      <a:pt x="1479" y="4838"/>
                    </a:cubicBezTo>
                    <a:cubicBezTo>
                      <a:pt x="1479" y="4888"/>
                      <a:pt x="1655" y="5114"/>
                      <a:pt x="1655" y="5164"/>
                    </a:cubicBezTo>
                    <a:cubicBezTo>
                      <a:pt x="1655" y="5289"/>
                      <a:pt x="1604" y="5389"/>
                      <a:pt x="1604" y="5515"/>
                    </a:cubicBezTo>
                    <a:cubicBezTo>
                      <a:pt x="1604" y="5565"/>
                      <a:pt x="1655" y="5790"/>
                      <a:pt x="1705" y="5840"/>
                    </a:cubicBezTo>
                    <a:cubicBezTo>
                      <a:pt x="1705" y="5916"/>
                      <a:pt x="1755" y="5966"/>
                      <a:pt x="1830" y="5966"/>
                    </a:cubicBezTo>
                    <a:cubicBezTo>
                      <a:pt x="1847" y="5982"/>
                      <a:pt x="1877" y="5988"/>
                      <a:pt x="1913" y="5988"/>
                    </a:cubicBezTo>
                    <a:cubicBezTo>
                      <a:pt x="1983" y="5988"/>
                      <a:pt x="2072" y="5966"/>
                      <a:pt x="2106" y="5966"/>
                    </a:cubicBezTo>
                    <a:cubicBezTo>
                      <a:pt x="2156" y="6016"/>
                      <a:pt x="2156" y="6066"/>
                      <a:pt x="2156" y="6066"/>
                    </a:cubicBezTo>
                    <a:cubicBezTo>
                      <a:pt x="2156" y="6141"/>
                      <a:pt x="2106" y="6191"/>
                      <a:pt x="2106" y="6241"/>
                    </a:cubicBezTo>
                    <a:lnTo>
                      <a:pt x="2156" y="6367"/>
                    </a:lnTo>
                    <a:cubicBezTo>
                      <a:pt x="2206" y="6367"/>
                      <a:pt x="2331" y="6291"/>
                      <a:pt x="2381" y="6291"/>
                    </a:cubicBezTo>
                    <a:cubicBezTo>
                      <a:pt x="2432" y="6291"/>
                      <a:pt x="2507" y="6367"/>
                      <a:pt x="2507" y="6367"/>
                    </a:cubicBezTo>
                    <a:cubicBezTo>
                      <a:pt x="2557" y="6467"/>
                      <a:pt x="2557" y="6642"/>
                      <a:pt x="2607" y="6692"/>
                    </a:cubicBezTo>
                    <a:cubicBezTo>
                      <a:pt x="2607" y="6793"/>
                      <a:pt x="2782" y="6868"/>
                      <a:pt x="2833" y="6918"/>
                    </a:cubicBezTo>
                    <a:cubicBezTo>
                      <a:pt x="2883" y="6918"/>
                      <a:pt x="2883" y="6968"/>
                      <a:pt x="2883" y="6968"/>
                    </a:cubicBezTo>
                    <a:lnTo>
                      <a:pt x="3108" y="6968"/>
                    </a:lnTo>
                    <a:cubicBezTo>
                      <a:pt x="3183" y="7018"/>
                      <a:pt x="3284" y="7144"/>
                      <a:pt x="3409" y="7144"/>
                    </a:cubicBezTo>
                    <a:cubicBezTo>
                      <a:pt x="3459" y="7144"/>
                      <a:pt x="3635" y="7018"/>
                      <a:pt x="3685" y="6968"/>
                    </a:cubicBezTo>
                    <a:cubicBezTo>
                      <a:pt x="3685" y="6918"/>
                      <a:pt x="3735" y="6793"/>
                      <a:pt x="3785" y="6793"/>
                    </a:cubicBezTo>
                    <a:cubicBezTo>
                      <a:pt x="3910" y="6692"/>
                      <a:pt x="4136" y="6517"/>
                      <a:pt x="4236" y="6467"/>
                    </a:cubicBezTo>
                    <a:cubicBezTo>
                      <a:pt x="4320" y="6467"/>
                      <a:pt x="4425" y="6489"/>
                      <a:pt x="4516" y="6489"/>
                    </a:cubicBezTo>
                    <a:cubicBezTo>
                      <a:pt x="4562" y="6489"/>
                      <a:pt x="4604" y="6484"/>
                      <a:pt x="4637" y="6467"/>
                    </a:cubicBezTo>
                    <a:cubicBezTo>
                      <a:pt x="4762" y="6417"/>
                      <a:pt x="4913" y="6291"/>
                      <a:pt x="5038" y="6191"/>
                    </a:cubicBezTo>
                    <a:cubicBezTo>
                      <a:pt x="5088" y="6141"/>
                      <a:pt x="5213" y="5966"/>
                      <a:pt x="5264" y="5916"/>
                    </a:cubicBezTo>
                    <a:cubicBezTo>
                      <a:pt x="5314" y="5840"/>
                      <a:pt x="5439" y="5690"/>
                      <a:pt x="5489" y="5690"/>
                    </a:cubicBezTo>
                    <a:cubicBezTo>
                      <a:pt x="5539" y="5615"/>
                      <a:pt x="5765" y="5615"/>
                      <a:pt x="5890" y="5615"/>
                    </a:cubicBezTo>
                    <a:cubicBezTo>
                      <a:pt x="5940" y="5615"/>
                      <a:pt x="6116" y="5740"/>
                      <a:pt x="6216" y="5740"/>
                    </a:cubicBezTo>
                    <a:cubicBezTo>
                      <a:pt x="6274" y="5757"/>
                      <a:pt x="6344" y="5762"/>
                      <a:pt x="6416" y="5762"/>
                    </a:cubicBezTo>
                    <a:cubicBezTo>
                      <a:pt x="6559" y="5762"/>
                      <a:pt x="6709" y="5740"/>
                      <a:pt x="6792" y="5740"/>
                    </a:cubicBezTo>
                    <a:cubicBezTo>
                      <a:pt x="6893" y="5740"/>
                      <a:pt x="7068" y="5840"/>
                      <a:pt x="7168" y="5840"/>
                    </a:cubicBezTo>
                    <a:cubicBezTo>
                      <a:pt x="7244" y="5840"/>
                      <a:pt x="7469" y="5916"/>
                      <a:pt x="7569" y="5916"/>
                    </a:cubicBezTo>
                    <a:cubicBezTo>
                      <a:pt x="7695" y="5840"/>
                      <a:pt x="7845" y="5740"/>
                      <a:pt x="7920" y="5690"/>
                    </a:cubicBezTo>
                    <a:cubicBezTo>
                      <a:pt x="7970" y="5615"/>
                      <a:pt x="8071" y="5339"/>
                      <a:pt x="8196" y="5289"/>
                    </a:cubicBezTo>
                    <a:cubicBezTo>
                      <a:pt x="8217" y="5278"/>
                      <a:pt x="8242" y="5274"/>
                      <a:pt x="8268" y="5274"/>
                    </a:cubicBezTo>
                    <a:cubicBezTo>
                      <a:pt x="8341" y="5274"/>
                      <a:pt x="8431" y="5303"/>
                      <a:pt x="8512" y="5303"/>
                    </a:cubicBezTo>
                    <a:cubicBezTo>
                      <a:pt x="8542" y="5303"/>
                      <a:pt x="8570" y="5300"/>
                      <a:pt x="8597" y="5289"/>
                    </a:cubicBezTo>
                    <a:cubicBezTo>
                      <a:pt x="8697" y="5289"/>
                      <a:pt x="8923" y="5164"/>
                      <a:pt x="8973" y="5114"/>
                    </a:cubicBezTo>
                    <a:cubicBezTo>
                      <a:pt x="9048" y="5063"/>
                      <a:pt x="8973" y="4838"/>
                      <a:pt x="8973" y="4788"/>
                    </a:cubicBezTo>
                    <a:cubicBezTo>
                      <a:pt x="8923" y="4713"/>
                      <a:pt x="8823" y="4612"/>
                      <a:pt x="8747" y="4562"/>
                    </a:cubicBezTo>
                    <a:cubicBezTo>
                      <a:pt x="8747" y="4487"/>
                      <a:pt x="8697" y="4437"/>
                      <a:pt x="8697" y="4387"/>
                    </a:cubicBezTo>
                    <a:cubicBezTo>
                      <a:pt x="8747" y="4337"/>
                      <a:pt x="8923" y="4261"/>
                      <a:pt x="8923" y="4211"/>
                    </a:cubicBezTo>
                    <a:cubicBezTo>
                      <a:pt x="8973" y="4111"/>
                      <a:pt x="8923" y="3986"/>
                      <a:pt x="8923" y="3936"/>
                    </a:cubicBezTo>
                    <a:cubicBezTo>
                      <a:pt x="8873" y="3810"/>
                      <a:pt x="8597" y="3660"/>
                      <a:pt x="8522" y="3535"/>
                    </a:cubicBezTo>
                    <a:cubicBezTo>
                      <a:pt x="8422" y="3484"/>
                      <a:pt x="8246" y="3309"/>
                      <a:pt x="8196" y="3209"/>
                    </a:cubicBezTo>
                    <a:cubicBezTo>
                      <a:pt x="8196" y="3083"/>
                      <a:pt x="8246" y="2858"/>
                      <a:pt x="8296" y="2758"/>
                    </a:cubicBezTo>
                    <a:cubicBezTo>
                      <a:pt x="8371" y="2632"/>
                      <a:pt x="8597" y="2482"/>
                      <a:pt x="8597" y="2357"/>
                    </a:cubicBezTo>
                    <a:cubicBezTo>
                      <a:pt x="8597" y="2256"/>
                      <a:pt x="8422" y="2131"/>
                      <a:pt x="8371" y="2081"/>
                    </a:cubicBezTo>
                    <a:cubicBezTo>
                      <a:pt x="8296" y="1956"/>
                      <a:pt x="8196" y="1805"/>
                      <a:pt x="8146" y="1680"/>
                    </a:cubicBezTo>
                    <a:lnTo>
                      <a:pt x="8146" y="1354"/>
                    </a:lnTo>
                    <a:lnTo>
                      <a:pt x="8146" y="1053"/>
                    </a:lnTo>
                    <a:cubicBezTo>
                      <a:pt x="8071" y="1053"/>
                      <a:pt x="8021" y="1053"/>
                      <a:pt x="7970" y="1003"/>
                    </a:cubicBezTo>
                    <a:cubicBezTo>
                      <a:pt x="7920" y="953"/>
                      <a:pt x="7795" y="778"/>
                      <a:pt x="7795" y="677"/>
                    </a:cubicBezTo>
                    <a:cubicBezTo>
                      <a:pt x="7745" y="602"/>
                      <a:pt x="7745" y="452"/>
                      <a:pt x="7695" y="402"/>
                    </a:cubicBezTo>
                    <a:cubicBezTo>
                      <a:pt x="7619" y="327"/>
                      <a:pt x="7469" y="327"/>
                      <a:pt x="7344" y="327"/>
                    </a:cubicBezTo>
                    <a:cubicBezTo>
                      <a:pt x="7310" y="310"/>
                      <a:pt x="7269" y="304"/>
                      <a:pt x="7223" y="304"/>
                    </a:cubicBezTo>
                    <a:cubicBezTo>
                      <a:pt x="7132" y="304"/>
                      <a:pt x="7026" y="327"/>
                      <a:pt x="6943" y="327"/>
                    </a:cubicBezTo>
                    <a:lnTo>
                      <a:pt x="6792" y="327"/>
                    </a:lnTo>
                    <a:cubicBezTo>
                      <a:pt x="6667" y="276"/>
                      <a:pt x="6717" y="51"/>
                      <a:pt x="66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4344;p27">
                <a:extLst>
                  <a:ext uri="{FF2B5EF4-FFF2-40B4-BE49-F238E27FC236}">
                    <a16:creationId xmlns:a16="http://schemas.microsoft.com/office/drawing/2014/main" id="{C0292592-5E11-D94F-4A60-639C87CC98CF}"/>
                  </a:ext>
                </a:extLst>
              </p:cNvPr>
              <p:cNvSpPr/>
              <p:nvPr/>
            </p:nvSpPr>
            <p:spPr>
              <a:xfrm>
                <a:off x="1024199" y="1582558"/>
                <a:ext cx="265249" cy="209409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7144" fill="none" extrusionOk="0">
                    <a:moveTo>
                      <a:pt x="8973" y="4788"/>
                    </a:moveTo>
                    <a:cubicBezTo>
                      <a:pt x="8973" y="4838"/>
                      <a:pt x="9048" y="5063"/>
                      <a:pt x="8973" y="5114"/>
                    </a:cubicBezTo>
                    <a:cubicBezTo>
                      <a:pt x="8923" y="5164"/>
                      <a:pt x="8697" y="5289"/>
                      <a:pt x="8597" y="5289"/>
                    </a:cubicBezTo>
                    <a:cubicBezTo>
                      <a:pt x="8472" y="5339"/>
                      <a:pt x="8296" y="5239"/>
                      <a:pt x="8196" y="5289"/>
                    </a:cubicBezTo>
                    <a:cubicBezTo>
                      <a:pt x="8071" y="5339"/>
                      <a:pt x="7970" y="5615"/>
                      <a:pt x="7920" y="5690"/>
                    </a:cubicBezTo>
                    <a:cubicBezTo>
                      <a:pt x="7845" y="5740"/>
                      <a:pt x="7695" y="5840"/>
                      <a:pt x="7569" y="5916"/>
                    </a:cubicBezTo>
                    <a:cubicBezTo>
                      <a:pt x="7469" y="5916"/>
                      <a:pt x="7244" y="5840"/>
                      <a:pt x="7168" y="5840"/>
                    </a:cubicBezTo>
                    <a:cubicBezTo>
                      <a:pt x="7068" y="5840"/>
                      <a:pt x="6893" y="5740"/>
                      <a:pt x="6792" y="5740"/>
                    </a:cubicBezTo>
                    <a:cubicBezTo>
                      <a:pt x="6667" y="5740"/>
                      <a:pt x="6391" y="5790"/>
                      <a:pt x="6216" y="5740"/>
                    </a:cubicBezTo>
                    <a:cubicBezTo>
                      <a:pt x="6116" y="5740"/>
                      <a:pt x="5940" y="5615"/>
                      <a:pt x="5890" y="5615"/>
                    </a:cubicBezTo>
                    <a:cubicBezTo>
                      <a:pt x="5765" y="5615"/>
                      <a:pt x="5539" y="5615"/>
                      <a:pt x="5489" y="5690"/>
                    </a:cubicBezTo>
                    <a:cubicBezTo>
                      <a:pt x="5439" y="5690"/>
                      <a:pt x="5314" y="5840"/>
                      <a:pt x="5264" y="5916"/>
                    </a:cubicBezTo>
                    <a:cubicBezTo>
                      <a:pt x="5213" y="5966"/>
                      <a:pt x="5088" y="6141"/>
                      <a:pt x="5038" y="6191"/>
                    </a:cubicBezTo>
                    <a:cubicBezTo>
                      <a:pt x="4913" y="6291"/>
                      <a:pt x="4762" y="6417"/>
                      <a:pt x="4637" y="6467"/>
                    </a:cubicBezTo>
                    <a:cubicBezTo>
                      <a:pt x="4537" y="6517"/>
                      <a:pt x="4361" y="6467"/>
                      <a:pt x="4236" y="6467"/>
                    </a:cubicBezTo>
                    <a:cubicBezTo>
                      <a:pt x="4136" y="6517"/>
                      <a:pt x="3910" y="6692"/>
                      <a:pt x="3785" y="6793"/>
                    </a:cubicBezTo>
                    <a:cubicBezTo>
                      <a:pt x="3735" y="6793"/>
                      <a:pt x="3685" y="6918"/>
                      <a:pt x="3685" y="6968"/>
                    </a:cubicBezTo>
                    <a:cubicBezTo>
                      <a:pt x="3635" y="7018"/>
                      <a:pt x="3459" y="7144"/>
                      <a:pt x="3409" y="7144"/>
                    </a:cubicBezTo>
                    <a:cubicBezTo>
                      <a:pt x="3284" y="7144"/>
                      <a:pt x="3183" y="7018"/>
                      <a:pt x="3108" y="6968"/>
                    </a:cubicBezTo>
                    <a:lnTo>
                      <a:pt x="2883" y="6968"/>
                    </a:lnTo>
                    <a:cubicBezTo>
                      <a:pt x="2883" y="6968"/>
                      <a:pt x="2883" y="6918"/>
                      <a:pt x="2833" y="6918"/>
                    </a:cubicBezTo>
                    <a:cubicBezTo>
                      <a:pt x="2782" y="6868"/>
                      <a:pt x="2607" y="6793"/>
                      <a:pt x="2607" y="6692"/>
                    </a:cubicBezTo>
                    <a:cubicBezTo>
                      <a:pt x="2557" y="6642"/>
                      <a:pt x="2557" y="6467"/>
                      <a:pt x="2507" y="6367"/>
                    </a:cubicBezTo>
                    <a:cubicBezTo>
                      <a:pt x="2507" y="6367"/>
                      <a:pt x="2432" y="6291"/>
                      <a:pt x="2381" y="6291"/>
                    </a:cubicBezTo>
                    <a:cubicBezTo>
                      <a:pt x="2331" y="6291"/>
                      <a:pt x="2206" y="6367"/>
                      <a:pt x="2156" y="6367"/>
                    </a:cubicBezTo>
                    <a:lnTo>
                      <a:pt x="2106" y="6241"/>
                    </a:lnTo>
                    <a:cubicBezTo>
                      <a:pt x="2106" y="6191"/>
                      <a:pt x="2156" y="6141"/>
                      <a:pt x="2156" y="6066"/>
                    </a:cubicBezTo>
                    <a:cubicBezTo>
                      <a:pt x="2156" y="6066"/>
                      <a:pt x="2156" y="6016"/>
                      <a:pt x="2106" y="5966"/>
                    </a:cubicBezTo>
                    <a:cubicBezTo>
                      <a:pt x="2056" y="5966"/>
                      <a:pt x="1880" y="6016"/>
                      <a:pt x="1830" y="5966"/>
                    </a:cubicBezTo>
                    <a:cubicBezTo>
                      <a:pt x="1755" y="5966"/>
                      <a:pt x="1705" y="5916"/>
                      <a:pt x="1705" y="5840"/>
                    </a:cubicBezTo>
                    <a:cubicBezTo>
                      <a:pt x="1655" y="5790"/>
                      <a:pt x="1604" y="5565"/>
                      <a:pt x="1604" y="5515"/>
                    </a:cubicBezTo>
                    <a:cubicBezTo>
                      <a:pt x="1604" y="5389"/>
                      <a:pt x="1655" y="5289"/>
                      <a:pt x="1655" y="5164"/>
                    </a:cubicBezTo>
                    <a:cubicBezTo>
                      <a:pt x="1655" y="5114"/>
                      <a:pt x="1479" y="4888"/>
                      <a:pt x="1479" y="4838"/>
                    </a:cubicBezTo>
                    <a:cubicBezTo>
                      <a:pt x="1529" y="4788"/>
                      <a:pt x="1705" y="4713"/>
                      <a:pt x="1705" y="4662"/>
                    </a:cubicBezTo>
                    <a:cubicBezTo>
                      <a:pt x="1755" y="4562"/>
                      <a:pt x="1655" y="4387"/>
                      <a:pt x="1655" y="4261"/>
                    </a:cubicBezTo>
                    <a:cubicBezTo>
                      <a:pt x="1604" y="4211"/>
                      <a:pt x="1529" y="4111"/>
                      <a:pt x="1479" y="4111"/>
                    </a:cubicBezTo>
                    <a:cubicBezTo>
                      <a:pt x="1429" y="4036"/>
                      <a:pt x="1379" y="4036"/>
                      <a:pt x="1304" y="4111"/>
                    </a:cubicBezTo>
                    <a:cubicBezTo>
                      <a:pt x="1254" y="4111"/>
                      <a:pt x="1203" y="4211"/>
                      <a:pt x="1128" y="4211"/>
                    </a:cubicBezTo>
                    <a:cubicBezTo>
                      <a:pt x="1028" y="4211"/>
                      <a:pt x="903" y="4161"/>
                      <a:pt x="853" y="4111"/>
                    </a:cubicBezTo>
                    <a:cubicBezTo>
                      <a:pt x="802" y="4036"/>
                      <a:pt x="677" y="3986"/>
                      <a:pt x="627" y="3936"/>
                    </a:cubicBezTo>
                    <a:cubicBezTo>
                      <a:pt x="577" y="3885"/>
                      <a:pt x="527" y="3760"/>
                      <a:pt x="452" y="3760"/>
                    </a:cubicBezTo>
                    <a:cubicBezTo>
                      <a:pt x="401" y="3710"/>
                      <a:pt x="301" y="3585"/>
                      <a:pt x="301" y="3535"/>
                    </a:cubicBezTo>
                    <a:cubicBezTo>
                      <a:pt x="301" y="3484"/>
                      <a:pt x="452" y="3535"/>
                      <a:pt x="452" y="3535"/>
                    </a:cubicBezTo>
                    <a:cubicBezTo>
                      <a:pt x="527" y="3535"/>
                      <a:pt x="627" y="3585"/>
                      <a:pt x="677" y="3535"/>
                    </a:cubicBezTo>
                    <a:lnTo>
                      <a:pt x="677" y="3434"/>
                    </a:lnTo>
                    <a:cubicBezTo>
                      <a:pt x="677" y="3384"/>
                      <a:pt x="627" y="3259"/>
                      <a:pt x="627" y="3209"/>
                    </a:cubicBezTo>
                    <a:cubicBezTo>
                      <a:pt x="627" y="3159"/>
                      <a:pt x="577" y="3033"/>
                      <a:pt x="527" y="2983"/>
                    </a:cubicBezTo>
                    <a:lnTo>
                      <a:pt x="401" y="3033"/>
                    </a:lnTo>
                    <a:cubicBezTo>
                      <a:pt x="301" y="3033"/>
                      <a:pt x="176" y="2933"/>
                      <a:pt x="126" y="2858"/>
                    </a:cubicBezTo>
                    <a:cubicBezTo>
                      <a:pt x="76" y="2808"/>
                      <a:pt x="0" y="2707"/>
                      <a:pt x="0" y="2632"/>
                    </a:cubicBezTo>
                    <a:cubicBezTo>
                      <a:pt x="0" y="2582"/>
                      <a:pt x="126" y="2482"/>
                      <a:pt x="126" y="2407"/>
                    </a:cubicBezTo>
                    <a:cubicBezTo>
                      <a:pt x="126" y="2357"/>
                      <a:pt x="0" y="2181"/>
                      <a:pt x="0" y="2131"/>
                    </a:cubicBezTo>
                    <a:cubicBezTo>
                      <a:pt x="0" y="2081"/>
                      <a:pt x="126" y="1905"/>
                      <a:pt x="176" y="1855"/>
                    </a:cubicBezTo>
                    <a:cubicBezTo>
                      <a:pt x="176" y="1855"/>
                      <a:pt x="226" y="1730"/>
                      <a:pt x="301" y="1730"/>
                    </a:cubicBezTo>
                    <a:lnTo>
                      <a:pt x="577" y="1730"/>
                    </a:lnTo>
                    <a:cubicBezTo>
                      <a:pt x="627" y="1805"/>
                      <a:pt x="802" y="1805"/>
                      <a:pt x="853" y="1805"/>
                    </a:cubicBezTo>
                    <a:cubicBezTo>
                      <a:pt x="978" y="1730"/>
                      <a:pt x="1203" y="1730"/>
                      <a:pt x="1304" y="1680"/>
                    </a:cubicBezTo>
                    <a:cubicBezTo>
                      <a:pt x="1379" y="1680"/>
                      <a:pt x="1429" y="1580"/>
                      <a:pt x="1479" y="1504"/>
                    </a:cubicBezTo>
                    <a:cubicBezTo>
                      <a:pt x="1529" y="1504"/>
                      <a:pt x="1655" y="1504"/>
                      <a:pt x="1705" y="1454"/>
                    </a:cubicBezTo>
                    <a:cubicBezTo>
                      <a:pt x="1755" y="1404"/>
                      <a:pt x="1830" y="1279"/>
                      <a:pt x="1830" y="1229"/>
                    </a:cubicBezTo>
                    <a:cubicBezTo>
                      <a:pt x="1880" y="1179"/>
                      <a:pt x="1755" y="953"/>
                      <a:pt x="1755" y="903"/>
                    </a:cubicBezTo>
                    <a:cubicBezTo>
                      <a:pt x="1830" y="828"/>
                      <a:pt x="1930" y="778"/>
                      <a:pt x="2056" y="728"/>
                    </a:cubicBezTo>
                    <a:cubicBezTo>
                      <a:pt x="2106" y="728"/>
                      <a:pt x="2156" y="778"/>
                      <a:pt x="2206" y="778"/>
                    </a:cubicBezTo>
                    <a:cubicBezTo>
                      <a:pt x="2281" y="828"/>
                      <a:pt x="2432" y="1003"/>
                      <a:pt x="2507" y="1053"/>
                    </a:cubicBezTo>
                    <a:cubicBezTo>
                      <a:pt x="2557" y="1179"/>
                      <a:pt x="2507" y="1354"/>
                      <a:pt x="2557" y="1404"/>
                    </a:cubicBezTo>
                    <a:cubicBezTo>
                      <a:pt x="2557" y="1504"/>
                      <a:pt x="2732" y="1580"/>
                      <a:pt x="2782" y="1580"/>
                    </a:cubicBezTo>
                    <a:cubicBezTo>
                      <a:pt x="2833" y="1580"/>
                      <a:pt x="2958" y="1404"/>
                      <a:pt x="3008" y="1404"/>
                    </a:cubicBezTo>
                    <a:cubicBezTo>
                      <a:pt x="3058" y="1354"/>
                      <a:pt x="3183" y="1404"/>
                      <a:pt x="3183" y="1454"/>
                    </a:cubicBezTo>
                    <a:cubicBezTo>
                      <a:pt x="3234" y="1454"/>
                      <a:pt x="3284" y="1580"/>
                      <a:pt x="3334" y="1580"/>
                    </a:cubicBezTo>
                    <a:cubicBezTo>
                      <a:pt x="3409" y="1630"/>
                      <a:pt x="3509" y="1504"/>
                      <a:pt x="3509" y="1504"/>
                    </a:cubicBezTo>
                    <a:cubicBezTo>
                      <a:pt x="3559" y="1454"/>
                      <a:pt x="3635" y="1279"/>
                      <a:pt x="3685" y="1229"/>
                    </a:cubicBezTo>
                    <a:cubicBezTo>
                      <a:pt x="3785" y="1129"/>
                      <a:pt x="4010" y="1053"/>
                      <a:pt x="4136" y="953"/>
                    </a:cubicBezTo>
                    <a:cubicBezTo>
                      <a:pt x="4186" y="953"/>
                      <a:pt x="4311" y="778"/>
                      <a:pt x="4411" y="778"/>
                    </a:cubicBezTo>
                    <a:cubicBezTo>
                      <a:pt x="4462" y="778"/>
                      <a:pt x="4587" y="778"/>
                      <a:pt x="4637" y="828"/>
                    </a:cubicBezTo>
                    <a:cubicBezTo>
                      <a:pt x="4687" y="828"/>
                      <a:pt x="4762" y="1003"/>
                      <a:pt x="4812" y="1053"/>
                    </a:cubicBezTo>
                    <a:cubicBezTo>
                      <a:pt x="4863" y="1129"/>
                      <a:pt x="4988" y="1229"/>
                      <a:pt x="5038" y="1229"/>
                    </a:cubicBezTo>
                    <a:cubicBezTo>
                      <a:pt x="5138" y="1179"/>
                      <a:pt x="5264" y="1003"/>
                      <a:pt x="5314" y="953"/>
                    </a:cubicBezTo>
                    <a:cubicBezTo>
                      <a:pt x="5314" y="903"/>
                      <a:pt x="5364" y="778"/>
                      <a:pt x="5364" y="728"/>
                    </a:cubicBezTo>
                    <a:cubicBezTo>
                      <a:pt x="5439" y="677"/>
                      <a:pt x="5539" y="602"/>
                      <a:pt x="5589" y="602"/>
                    </a:cubicBezTo>
                    <a:cubicBezTo>
                      <a:pt x="5765" y="502"/>
                      <a:pt x="6116" y="502"/>
                      <a:pt x="6216" y="402"/>
                    </a:cubicBezTo>
                    <a:cubicBezTo>
                      <a:pt x="6266" y="327"/>
                      <a:pt x="6341" y="276"/>
                      <a:pt x="6391" y="226"/>
                    </a:cubicBezTo>
                    <a:cubicBezTo>
                      <a:pt x="6442" y="176"/>
                      <a:pt x="6567" y="1"/>
                      <a:pt x="6667" y="1"/>
                    </a:cubicBezTo>
                    <a:cubicBezTo>
                      <a:pt x="6717" y="51"/>
                      <a:pt x="6667" y="276"/>
                      <a:pt x="6792" y="327"/>
                    </a:cubicBezTo>
                    <a:lnTo>
                      <a:pt x="6943" y="327"/>
                    </a:lnTo>
                    <a:cubicBezTo>
                      <a:pt x="7068" y="327"/>
                      <a:pt x="7244" y="276"/>
                      <a:pt x="7344" y="327"/>
                    </a:cubicBezTo>
                    <a:cubicBezTo>
                      <a:pt x="7469" y="327"/>
                      <a:pt x="7619" y="327"/>
                      <a:pt x="7695" y="402"/>
                    </a:cubicBezTo>
                    <a:cubicBezTo>
                      <a:pt x="7745" y="452"/>
                      <a:pt x="7745" y="602"/>
                      <a:pt x="7795" y="677"/>
                    </a:cubicBezTo>
                    <a:cubicBezTo>
                      <a:pt x="7795" y="778"/>
                      <a:pt x="7920" y="953"/>
                      <a:pt x="7970" y="1003"/>
                    </a:cubicBezTo>
                    <a:cubicBezTo>
                      <a:pt x="8021" y="1053"/>
                      <a:pt x="8071" y="1053"/>
                      <a:pt x="8146" y="1053"/>
                    </a:cubicBezTo>
                    <a:lnTo>
                      <a:pt x="8146" y="1354"/>
                    </a:lnTo>
                    <a:lnTo>
                      <a:pt x="8146" y="1680"/>
                    </a:lnTo>
                    <a:cubicBezTo>
                      <a:pt x="8196" y="1805"/>
                      <a:pt x="8296" y="1956"/>
                      <a:pt x="8371" y="2081"/>
                    </a:cubicBezTo>
                    <a:cubicBezTo>
                      <a:pt x="8422" y="2131"/>
                      <a:pt x="8597" y="2256"/>
                      <a:pt x="8597" y="2357"/>
                    </a:cubicBezTo>
                    <a:cubicBezTo>
                      <a:pt x="8597" y="2482"/>
                      <a:pt x="8371" y="2632"/>
                      <a:pt x="8296" y="2758"/>
                    </a:cubicBezTo>
                    <a:cubicBezTo>
                      <a:pt x="8246" y="2858"/>
                      <a:pt x="8196" y="3083"/>
                      <a:pt x="8196" y="3209"/>
                    </a:cubicBezTo>
                    <a:cubicBezTo>
                      <a:pt x="8246" y="3309"/>
                      <a:pt x="8422" y="3484"/>
                      <a:pt x="8522" y="3535"/>
                    </a:cubicBezTo>
                    <a:cubicBezTo>
                      <a:pt x="8597" y="3660"/>
                      <a:pt x="8873" y="3810"/>
                      <a:pt x="8923" y="3936"/>
                    </a:cubicBezTo>
                    <a:cubicBezTo>
                      <a:pt x="8923" y="3986"/>
                      <a:pt x="8973" y="4111"/>
                      <a:pt x="8923" y="4211"/>
                    </a:cubicBezTo>
                    <a:cubicBezTo>
                      <a:pt x="8923" y="4261"/>
                      <a:pt x="8747" y="4337"/>
                      <a:pt x="8697" y="4387"/>
                    </a:cubicBezTo>
                    <a:cubicBezTo>
                      <a:pt x="8697" y="4437"/>
                      <a:pt x="8747" y="4487"/>
                      <a:pt x="8747" y="4562"/>
                    </a:cubicBezTo>
                    <a:cubicBezTo>
                      <a:pt x="8823" y="4612"/>
                      <a:pt x="8923" y="4713"/>
                      <a:pt x="8973" y="47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345;p27">
                <a:extLst>
                  <a:ext uri="{FF2B5EF4-FFF2-40B4-BE49-F238E27FC236}">
                    <a16:creationId xmlns:a16="http://schemas.microsoft.com/office/drawing/2014/main" id="{44771623-AE23-E923-FD51-0B0D6C873E6A}"/>
                  </a:ext>
                </a:extLst>
              </p:cNvPr>
              <p:cNvSpPr/>
              <p:nvPr/>
            </p:nvSpPr>
            <p:spPr>
              <a:xfrm>
                <a:off x="2386993" y="1187274"/>
                <a:ext cx="400438" cy="376167"/>
              </a:xfrm>
              <a:custGeom>
                <a:avLst/>
                <a:gdLst/>
                <a:ahLst/>
                <a:cxnLst/>
                <a:rect l="l" t="t" r="r" b="b"/>
                <a:pathLst>
                  <a:path w="13661" h="12833" extrusionOk="0">
                    <a:moveTo>
                      <a:pt x="13585" y="11780"/>
                    </a:moveTo>
                    <a:cubicBezTo>
                      <a:pt x="13660" y="11830"/>
                      <a:pt x="13660" y="12055"/>
                      <a:pt x="13585" y="12106"/>
                    </a:cubicBezTo>
                    <a:cubicBezTo>
                      <a:pt x="13585" y="12156"/>
                      <a:pt x="13535" y="12231"/>
                      <a:pt x="13485" y="12281"/>
                    </a:cubicBezTo>
                    <a:cubicBezTo>
                      <a:pt x="13435" y="12281"/>
                      <a:pt x="13309" y="12231"/>
                      <a:pt x="13259" y="12281"/>
                    </a:cubicBezTo>
                    <a:cubicBezTo>
                      <a:pt x="13209" y="12281"/>
                      <a:pt x="13159" y="12381"/>
                      <a:pt x="13159" y="12456"/>
                    </a:cubicBezTo>
                    <a:cubicBezTo>
                      <a:pt x="13084" y="12507"/>
                      <a:pt x="13159" y="12607"/>
                      <a:pt x="13084" y="12682"/>
                    </a:cubicBezTo>
                    <a:cubicBezTo>
                      <a:pt x="13084" y="12732"/>
                      <a:pt x="12933" y="12732"/>
                      <a:pt x="12808" y="12732"/>
                    </a:cubicBezTo>
                    <a:cubicBezTo>
                      <a:pt x="12808" y="12732"/>
                      <a:pt x="12708" y="12832"/>
                      <a:pt x="12633" y="12832"/>
                    </a:cubicBezTo>
                    <a:cubicBezTo>
                      <a:pt x="12582" y="12832"/>
                      <a:pt x="12407" y="12732"/>
                      <a:pt x="12307" y="12732"/>
                    </a:cubicBezTo>
                    <a:lnTo>
                      <a:pt x="12031" y="12732"/>
                    </a:lnTo>
                    <a:lnTo>
                      <a:pt x="11956" y="12607"/>
                    </a:lnTo>
                    <a:cubicBezTo>
                      <a:pt x="11956" y="12607"/>
                      <a:pt x="11906" y="12507"/>
                      <a:pt x="12031" y="12331"/>
                    </a:cubicBezTo>
                    <a:cubicBezTo>
                      <a:pt x="12081" y="12231"/>
                      <a:pt x="12181" y="12156"/>
                      <a:pt x="12181" y="12106"/>
                    </a:cubicBezTo>
                    <a:cubicBezTo>
                      <a:pt x="12257" y="12055"/>
                      <a:pt x="12257" y="11930"/>
                      <a:pt x="12257" y="11830"/>
                    </a:cubicBezTo>
                    <a:cubicBezTo>
                      <a:pt x="12181" y="11780"/>
                      <a:pt x="12031" y="11654"/>
                      <a:pt x="11956" y="11554"/>
                    </a:cubicBezTo>
                    <a:cubicBezTo>
                      <a:pt x="11856" y="11479"/>
                      <a:pt x="11680" y="11253"/>
                      <a:pt x="11630" y="11153"/>
                    </a:cubicBezTo>
                    <a:cubicBezTo>
                      <a:pt x="11580" y="11103"/>
                      <a:pt x="11404" y="10928"/>
                      <a:pt x="11354" y="10802"/>
                    </a:cubicBezTo>
                    <a:cubicBezTo>
                      <a:pt x="11229" y="10702"/>
                      <a:pt x="11003" y="10476"/>
                      <a:pt x="10853" y="10351"/>
                    </a:cubicBezTo>
                    <a:cubicBezTo>
                      <a:pt x="10778" y="10351"/>
                      <a:pt x="10728" y="10251"/>
                      <a:pt x="10678" y="10251"/>
                    </a:cubicBezTo>
                    <a:cubicBezTo>
                      <a:pt x="10628" y="10201"/>
                      <a:pt x="10502" y="10251"/>
                      <a:pt x="10452" y="10301"/>
                    </a:cubicBezTo>
                    <a:cubicBezTo>
                      <a:pt x="10402" y="10351"/>
                      <a:pt x="10402" y="10527"/>
                      <a:pt x="10452" y="10577"/>
                    </a:cubicBezTo>
                    <a:cubicBezTo>
                      <a:pt x="10452" y="10652"/>
                      <a:pt x="10502" y="10802"/>
                      <a:pt x="10502" y="10877"/>
                    </a:cubicBezTo>
                    <a:cubicBezTo>
                      <a:pt x="10552" y="10928"/>
                      <a:pt x="10552" y="11103"/>
                      <a:pt x="10502" y="11203"/>
                    </a:cubicBezTo>
                    <a:cubicBezTo>
                      <a:pt x="10502" y="11253"/>
                      <a:pt x="10277" y="11429"/>
                      <a:pt x="10227" y="11429"/>
                    </a:cubicBezTo>
                    <a:cubicBezTo>
                      <a:pt x="10126" y="11479"/>
                      <a:pt x="9951" y="11479"/>
                      <a:pt x="9826" y="11429"/>
                    </a:cubicBezTo>
                    <a:cubicBezTo>
                      <a:pt x="9775" y="11429"/>
                      <a:pt x="9725" y="11253"/>
                      <a:pt x="9600" y="11203"/>
                    </a:cubicBezTo>
                    <a:cubicBezTo>
                      <a:pt x="9550" y="11153"/>
                      <a:pt x="9374" y="11203"/>
                      <a:pt x="9324" y="11203"/>
                    </a:cubicBezTo>
                    <a:cubicBezTo>
                      <a:pt x="9274" y="11153"/>
                      <a:pt x="9274" y="11028"/>
                      <a:pt x="9224" y="10978"/>
                    </a:cubicBezTo>
                    <a:cubicBezTo>
                      <a:pt x="9099" y="10978"/>
                      <a:pt x="8923" y="11028"/>
                      <a:pt x="8873" y="10978"/>
                    </a:cubicBezTo>
                    <a:cubicBezTo>
                      <a:pt x="8823" y="10978"/>
                      <a:pt x="8698" y="10877"/>
                      <a:pt x="8648" y="10877"/>
                    </a:cubicBezTo>
                    <a:cubicBezTo>
                      <a:pt x="8597" y="10802"/>
                      <a:pt x="8422" y="10877"/>
                      <a:pt x="8372" y="10877"/>
                    </a:cubicBezTo>
                    <a:cubicBezTo>
                      <a:pt x="8272" y="10877"/>
                      <a:pt x="8096" y="10877"/>
                      <a:pt x="8046" y="10802"/>
                    </a:cubicBezTo>
                    <a:cubicBezTo>
                      <a:pt x="7971" y="10802"/>
                      <a:pt x="7871" y="10702"/>
                      <a:pt x="7820" y="10702"/>
                    </a:cubicBezTo>
                    <a:cubicBezTo>
                      <a:pt x="7745" y="10652"/>
                      <a:pt x="7595" y="10577"/>
                      <a:pt x="7520" y="10652"/>
                    </a:cubicBezTo>
                    <a:cubicBezTo>
                      <a:pt x="7470" y="10652"/>
                      <a:pt x="7470" y="10802"/>
                      <a:pt x="7419" y="10802"/>
                    </a:cubicBezTo>
                    <a:cubicBezTo>
                      <a:pt x="7369" y="10877"/>
                      <a:pt x="7194" y="10802"/>
                      <a:pt x="7194" y="10802"/>
                    </a:cubicBezTo>
                    <a:cubicBezTo>
                      <a:pt x="7144" y="10877"/>
                      <a:pt x="7144" y="10978"/>
                      <a:pt x="7069" y="11028"/>
                    </a:cubicBezTo>
                    <a:lnTo>
                      <a:pt x="7018" y="11153"/>
                    </a:lnTo>
                    <a:lnTo>
                      <a:pt x="6868" y="11153"/>
                    </a:lnTo>
                    <a:cubicBezTo>
                      <a:pt x="6793" y="11203"/>
                      <a:pt x="6693" y="11329"/>
                      <a:pt x="6643" y="11429"/>
                    </a:cubicBezTo>
                    <a:cubicBezTo>
                      <a:pt x="6643" y="11429"/>
                      <a:pt x="6643" y="11554"/>
                      <a:pt x="6693" y="11554"/>
                    </a:cubicBezTo>
                    <a:cubicBezTo>
                      <a:pt x="6743" y="11604"/>
                      <a:pt x="6918" y="11554"/>
                      <a:pt x="7018" y="11604"/>
                    </a:cubicBezTo>
                    <a:cubicBezTo>
                      <a:pt x="7018" y="11604"/>
                      <a:pt x="7144" y="11654"/>
                      <a:pt x="7194" y="11705"/>
                    </a:cubicBezTo>
                    <a:cubicBezTo>
                      <a:pt x="7194" y="11780"/>
                      <a:pt x="7194" y="11880"/>
                      <a:pt x="7144" y="11930"/>
                    </a:cubicBezTo>
                    <a:cubicBezTo>
                      <a:pt x="7144" y="11930"/>
                      <a:pt x="6968" y="11930"/>
                      <a:pt x="6918" y="12005"/>
                    </a:cubicBezTo>
                    <a:lnTo>
                      <a:pt x="6918" y="12231"/>
                    </a:lnTo>
                    <a:cubicBezTo>
                      <a:pt x="6868" y="12331"/>
                      <a:pt x="6793" y="12456"/>
                      <a:pt x="6693" y="12507"/>
                    </a:cubicBezTo>
                    <a:cubicBezTo>
                      <a:pt x="6643" y="12507"/>
                      <a:pt x="6467" y="12456"/>
                      <a:pt x="6417" y="12456"/>
                    </a:cubicBezTo>
                    <a:cubicBezTo>
                      <a:pt x="6342" y="12456"/>
                      <a:pt x="6191" y="12507"/>
                      <a:pt x="6116" y="12456"/>
                    </a:cubicBezTo>
                    <a:cubicBezTo>
                      <a:pt x="6116" y="12456"/>
                      <a:pt x="6066" y="12456"/>
                      <a:pt x="6016" y="12381"/>
                    </a:cubicBezTo>
                    <a:lnTo>
                      <a:pt x="6016" y="12156"/>
                    </a:lnTo>
                    <a:cubicBezTo>
                      <a:pt x="5966" y="12055"/>
                      <a:pt x="5665" y="11930"/>
                      <a:pt x="5615" y="11830"/>
                    </a:cubicBezTo>
                    <a:cubicBezTo>
                      <a:pt x="5565" y="11654"/>
                      <a:pt x="5615" y="11329"/>
                      <a:pt x="5615" y="11203"/>
                    </a:cubicBezTo>
                    <a:cubicBezTo>
                      <a:pt x="5615" y="11103"/>
                      <a:pt x="5615" y="10802"/>
                      <a:pt x="5565" y="10702"/>
                    </a:cubicBezTo>
                    <a:cubicBezTo>
                      <a:pt x="5565" y="10577"/>
                      <a:pt x="5440" y="10251"/>
                      <a:pt x="5339" y="10201"/>
                    </a:cubicBezTo>
                    <a:cubicBezTo>
                      <a:pt x="5239" y="10075"/>
                      <a:pt x="4888" y="10201"/>
                      <a:pt x="4788" y="10126"/>
                    </a:cubicBezTo>
                    <a:cubicBezTo>
                      <a:pt x="4663" y="10075"/>
                      <a:pt x="4562" y="9975"/>
                      <a:pt x="4437" y="9900"/>
                    </a:cubicBezTo>
                    <a:cubicBezTo>
                      <a:pt x="4337" y="9900"/>
                      <a:pt x="3986" y="9975"/>
                      <a:pt x="3835" y="10025"/>
                    </a:cubicBezTo>
                    <a:cubicBezTo>
                      <a:pt x="3760" y="10025"/>
                      <a:pt x="3660" y="10201"/>
                      <a:pt x="3610" y="10251"/>
                    </a:cubicBezTo>
                    <a:cubicBezTo>
                      <a:pt x="3485" y="10251"/>
                      <a:pt x="3309" y="10251"/>
                      <a:pt x="3259" y="10301"/>
                    </a:cubicBezTo>
                    <a:cubicBezTo>
                      <a:pt x="3159" y="10301"/>
                      <a:pt x="3084" y="10527"/>
                      <a:pt x="3033" y="10577"/>
                    </a:cubicBezTo>
                    <a:cubicBezTo>
                      <a:pt x="2933" y="10652"/>
                      <a:pt x="2708" y="10802"/>
                      <a:pt x="2582" y="10752"/>
                    </a:cubicBezTo>
                    <a:cubicBezTo>
                      <a:pt x="2482" y="10752"/>
                      <a:pt x="2407" y="10652"/>
                      <a:pt x="2357" y="10577"/>
                    </a:cubicBezTo>
                    <a:cubicBezTo>
                      <a:pt x="2357" y="10476"/>
                      <a:pt x="2482" y="10201"/>
                      <a:pt x="2357" y="10075"/>
                    </a:cubicBezTo>
                    <a:cubicBezTo>
                      <a:pt x="2357" y="10025"/>
                      <a:pt x="2206" y="10025"/>
                      <a:pt x="2131" y="10025"/>
                    </a:cubicBezTo>
                    <a:cubicBezTo>
                      <a:pt x="2031" y="10025"/>
                      <a:pt x="1805" y="10126"/>
                      <a:pt x="1755" y="10075"/>
                    </a:cubicBezTo>
                    <a:cubicBezTo>
                      <a:pt x="1630" y="10025"/>
                      <a:pt x="1630" y="9800"/>
                      <a:pt x="1630" y="9674"/>
                    </a:cubicBezTo>
                    <a:cubicBezTo>
                      <a:pt x="1630" y="9574"/>
                      <a:pt x="1680" y="9349"/>
                      <a:pt x="1630" y="9223"/>
                    </a:cubicBezTo>
                    <a:cubicBezTo>
                      <a:pt x="1630" y="9173"/>
                      <a:pt x="1455" y="8998"/>
                      <a:pt x="1404" y="8948"/>
                    </a:cubicBezTo>
                    <a:cubicBezTo>
                      <a:pt x="1354" y="8898"/>
                      <a:pt x="1179" y="8847"/>
                      <a:pt x="1079" y="8797"/>
                    </a:cubicBezTo>
                    <a:cubicBezTo>
                      <a:pt x="953" y="8722"/>
                      <a:pt x="778" y="8497"/>
                      <a:pt x="678" y="8396"/>
                    </a:cubicBezTo>
                    <a:cubicBezTo>
                      <a:pt x="627" y="8221"/>
                      <a:pt x="452" y="7945"/>
                      <a:pt x="452" y="7770"/>
                    </a:cubicBezTo>
                    <a:cubicBezTo>
                      <a:pt x="452" y="7594"/>
                      <a:pt x="577" y="7369"/>
                      <a:pt x="627" y="7268"/>
                    </a:cubicBezTo>
                    <a:cubicBezTo>
                      <a:pt x="678" y="7218"/>
                      <a:pt x="953" y="7143"/>
                      <a:pt x="1003" y="7093"/>
                    </a:cubicBezTo>
                    <a:cubicBezTo>
                      <a:pt x="1079" y="6993"/>
                      <a:pt x="1129" y="6767"/>
                      <a:pt x="1129" y="6642"/>
                    </a:cubicBezTo>
                    <a:cubicBezTo>
                      <a:pt x="1129" y="6542"/>
                      <a:pt x="1003" y="6241"/>
                      <a:pt x="953" y="6141"/>
                    </a:cubicBezTo>
                    <a:cubicBezTo>
                      <a:pt x="853" y="6015"/>
                      <a:pt x="577" y="5915"/>
                      <a:pt x="502" y="5865"/>
                    </a:cubicBezTo>
                    <a:cubicBezTo>
                      <a:pt x="352" y="5689"/>
                      <a:pt x="51" y="5288"/>
                      <a:pt x="51" y="5063"/>
                    </a:cubicBezTo>
                    <a:cubicBezTo>
                      <a:pt x="1" y="4887"/>
                      <a:pt x="1" y="4512"/>
                      <a:pt x="126" y="4336"/>
                    </a:cubicBezTo>
                    <a:cubicBezTo>
                      <a:pt x="176" y="4161"/>
                      <a:pt x="402" y="3935"/>
                      <a:pt x="502" y="3885"/>
                    </a:cubicBezTo>
                    <a:cubicBezTo>
                      <a:pt x="577" y="3835"/>
                      <a:pt x="853" y="3885"/>
                      <a:pt x="903" y="3835"/>
                    </a:cubicBezTo>
                    <a:cubicBezTo>
                      <a:pt x="953" y="3710"/>
                      <a:pt x="953" y="3434"/>
                      <a:pt x="953" y="3309"/>
                    </a:cubicBezTo>
                    <a:cubicBezTo>
                      <a:pt x="953" y="3208"/>
                      <a:pt x="853" y="2882"/>
                      <a:pt x="903" y="2757"/>
                    </a:cubicBezTo>
                    <a:cubicBezTo>
                      <a:pt x="1003" y="2582"/>
                      <a:pt x="1354" y="2532"/>
                      <a:pt x="1530" y="2481"/>
                    </a:cubicBezTo>
                    <a:cubicBezTo>
                      <a:pt x="1680" y="2431"/>
                      <a:pt x="2031" y="2356"/>
                      <a:pt x="2131" y="2256"/>
                    </a:cubicBezTo>
                    <a:cubicBezTo>
                      <a:pt x="2257" y="2131"/>
                      <a:pt x="2407" y="1980"/>
                      <a:pt x="2482" y="1855"/>
                    </a:cubicBezTo>
                    <a:cubicBezTo>
                      <a:pt x="2532" y="1679"/>
                      <a:pt x="2482" y="1304"/>
                      <a:pt x="2582" y="1178"/>
                    </a:cubicBezTo>
                    <a:cubicBezTo>
                      <a:pt x="2632" y="1078"/>
                      <a:pt x="2983" y="1078"/>
                      <a:pt x="3033" y="953"/>
                    </a:cubicBezTo>
                    <a:cubicBezTo>
                      <a:pt x="3084" y="903"/>
                      <a:pt x="3084" y="727"/>
                      <a:pt x="3084" y="627"/>
                    </a:cubicBezTo>
                    <a:cubicBezTo>
                      <a:pt x="3084" y="502"/>
                      <a:pt x="3159" y="326"/>
                      <a:pt x="3159" y="176"/>
                    </a:cubicBezTo>
                    <a:cubicBezTo>
                      <a:pt x="3259" y="176"/>
                      <a:pt x="3434" y="0"/>
                      <a:pt x="3485" y="0"/>
                    </a:cubicBezTo>
                    <a:cubicBezTo>
                      <a:pt x="3610" y="0"/>
                      <a:pt x="3835" y="100"/>
                      <a:pt x="3936" y="176"/>
                    </a:cubicBezTo>
                    <a:cubicBezTo>
                      <a:pt x="3986" y="176"/>
                      <a:pt x="4036" y="326"/>
                      <a:pt x="4111" y="326"/>
                    </a:cubicBezTo>
                    <a:cubicBezTo>
                      <a:pt x="4111" y="401"/>
                      <a:pt x="4211" y="552"/>
                      <a:pt x="4262" y="552"/>
                    </a:cubicBezTo>
                    <a:cubicBezTo>
                      <a:pt x="4387" y="627"/>
                      <a:pt x="4663" y="627"/>
                      <a:pt x="4788" y="627"/>
                    </a:cubicBezTo>
                    <a:lnTo>
                      <a:pt x="5114" y="627"/>
                    </a:lnTo>
                    <a:cubicBezTo>
                      <a:pt x="5239" y="627"/>
                      <a:pt x="5339" y="552"/>
                      <a:pt x="5440" y="552"/>
                    </a:cubicBezTo>
                    <a:cubicBezTo>
                      <a:pt x="5515" y="502"/>
                      <a:pt x="5740" y="552"/>
                      <a:pt x="5841" y="552"/>
                    </a:cubicBezTo>
                    <a:lnTo>
                      <a:pt x="6191" y="552"/>
                    </a:lnTo>
                    <a:cubicBezTo>
                      <a:pt x="6242" y="552"/>
                      <a:pt x="6417" y="451"/>
                      <a:pt x="6517" y="451"/>
                    </a:cubicBezTo>
                    <a:cubicBezTo>
                      <a:pt x="6567" y="451"/>
                      <a:pt x="6743" y="451"/>
                      <a:pt x="6793" y="502"/>
                    </a:cubicBezTo>
                    <a:cubicBezTo>
                      <a:pt x="6868" y="502"/>
                      <a:pt x="6868" y="677"/>
                      <a:pt x="6918" y="727"/>
                    </a:cubicBezTo>
                    <a:cubicBezTo>
                      <a:pt x="6968" y="777"/>
                      <a:pt x="7194" y="677"/>
                      <a:pt x="7294" y="727"/>
                    </a:cubicBezTo>
                    <a:cubicBezTo>
                      <a:pt x="7369" y="777"/>
                      <a:pt x="7419" y="903"/>
                      <a:pt x="7470" y="953"/>
                    </a:cubicBezTo>
                    <a:cubicBezTo>
                      <a:pt x="7520" y="953"/>
                      <a:pt x="7595" y="1078"/>
                      <a:pt x="7645" y="1078"/>
                    </a:cubicBezTo>
                    <a:cubicBezTo>
                      <a:pt x="7745" y="1128"/>
                      <a:pt x="7921" y="1078"/>
                      <a:pt x="7971" y="1078"/>
                    </a:cubicBezTo>
                    <a:cubicBezTo>
                      <a:pt x="8146" y="1003"/>
                      <a:pt x="8372" y="953"/>
                      <a:pt x="8497" y="903"/>
                    </a:cubicBezTo>
                    <a:cubicBezTo>
                      <a:pt x="8547" y="903"/>
                      <a:pt x="8648" y="727"/>
                      <a:pt x="8698" y="727"/>
                    </a:cubicBezTo>
                    <a:cubicBezTo>
                      <a:pt x="8773" y="677"/>
                      <a:pt x="8923" y="727"/>
                      <a:pt x="8998" y="777"/>
                    </a:cubicBezTo>
                    <a:cubicBezTo>
                      <a:pt x="9049" y="777"/>
                      <a:pt x="9224" y="903"/>
                      <a:pt x="9324" y="953"/>
                    </a:cubicBezTo>
                    <a:cubicBezTo>
                      <a:pt x="9374" y="953"/>
                      <a:pt x="9500" y="852"/>
                      <a:pt x="9550" y="852"/>
                    </a:cubicBezTo>
                    <a:cubicBezTo>
                      <a:pt x="9600" y="852"/>
                      <a:pt x="9725" y="903"/>
                      <a:pt x="9775" y="953"/>
                    </a:cubicBezTo>
                    <a:cubicBezTo>
                      <a:pt x="9826" y="953"/>
                      <a:pt x="9951" y="1078"/>
                      <a:pt x="10001" y="1078"/>
                    </a:cubicBezTo>
                    <a:cubicBezTo>
                      <a:pt x="10126" y="1078"/>
                      <a:pt x="10277" y="1078"/>
                      <a:pt x="10402" y="1003"/>
                    </a:cubicBezTo>
                    <a:cubicBezTo>
                      <a:pt x="10402" y="1003"/>
                      <a:pt x="10452" y="953"/>
                      <a:pt x="10502" y="903"/>
                    </a:cubicBezTo>
                    <a:cubicBezTo>
                      <a:pt x="10552" y="903"/>
                      <a:pt x="10628" y="1003"/>
                      <a:pt x="10678" y="1003"/>
                    </a:cubicBezTo>
                    <a:cubicBezTo>
                      <a:pt x="10778" y="1003"/>
                      <a:pt x="10953" y="1078"/>
                      <a:pt x="11079" y="1128"/>
                    </a:cubicBezTo>
                    <a:cubicBezTo>
                      <a:pt x="11129" y="1128"/>
                      <a:pt x="11179" y="1228"/>
                      <a:pt x="11229" y="1304"/>
                    </a:cubicBezTo>
                    <a:cubicBezTo>
                      <a:pt x="11304" y="1304"/>
                      <a:pt x="11354" y="1354"/>
                      <a:pt x="11354" y="1354"/>
                    </a:cubicBezTo>
                    <a:cubicBezTo>
                      <a:pt x="11404" y="1404"/>
                      <a:pt x="11404" y="1529"/>
                      <a:pt x="11354" y="1579"/>
                    </a:cubicBezTo>
                    <a:cubicBezTo>
                      <a:pt x="11354" y="1755"/>
                      <a:pt x="11304" y="2080"/>
                      <a:pt x="11179" y="2131"/>
                    </a:cubicBezTo>
                    <a:cubicBezTo>
                      <a:pt x="11129" y="2206"/>
                      <a:pt x="11003" y="2206"/>
                      <a:pt x="10953" y="2206"/>
                    </a:cubicBezTo>
                    <a:cubicBezTo>
                      <a:pt x="10853" y="2256"/>
                      <a:pt x="10728" y="2356"/>
                      <a:pt x="10678" y="2431"/>
                    </a:cubicBezTo>
                    <a:cubicBezTo>
                      <a:pt x="10628" y="2481"/>
                      <a:pt x="10628" y="2582"/>
                      <a:pt x="10552" y="2657"/>
                    </a:cubicBezTo>
                    <a:cubicBezTo>
                      <a:pt x="10502" y="2657"/>
                      <a:pt x="10402" y="2707"/>
                      <a:pt x="10402" y="2707"/>
                    </a:cubicBezTo>
                    <a:cubicBezTo>
                      <a:pt x="10277" y="2757"/>
                      <a:pt x="10176" y="2882"/>
                      <a:pt x="10126" y="2933"/>
                    </a:cubicBezTo>
                    <a:cubicBezTo>
                      <a:pt x="10051" y="2983"/>
                      <a:pt x="10001" y="3108"/>
                      <a:pt x="9951" y="3158"/>
                    </a:cubicBezTo>
                    <a:cubicBezTo>
                      <a:pt x="9901" y="3158"/>
                      <a:pt x="9775" y="3158"/>
                      <a:pt x="9725" y="3208"/>
                    </a:cubicBezTo>
                    <a:cubicBezTo>
                      <a:pt x="9675" y="3208"/>
                      <a:pt x="9550" y="3258"/>
                      <a:pt x="9550" y="3309"/>
                    </a:cubicBezTo>
                    <a:cubicBezTo>
                      <a:pt x="9500" y="3434"/>
                      <a:pt x="9500" y="3609"/>
                      <a:pt x="9450" y="3710"/>
                    </a:cubicBezTo>
                    <a:cubicBezTo>
                      <a:pt x="9450" y="3760"/>
                      <a:pt x="9374" y="3885"/>
                      <a:pt x="9324" y="3885"/>
                    </a:cubicBezTo>
                    <a:cubicBezTo>
                      <a:pt x="9274" y="3935"/>
                      <a:pt x="9099" y="3985"/>
                      <a:pt x="9049" y="4060"/>
                    </a:cubicBezTo>
                    <a:cubicBezTo>
                      <a:pt x="8998" y="4060"/>
                      <a:pt x="8923" y="3985"/>
                      <a:pt x="8873" y="3985"/>
                    </a:cubicBezTo>
                    <a:cubicBezTo>
                      <a:pt x="8823" y="4060"/>
                      <a:pt x="8773" y="4211"/>
                      <a:pt x="8823" y="4286"/>
                    </a:cubicBezTo>
                    <a:cubicBezTo>
                      <a:pt x="8823" y="4336"/>
                      <a:pt x="8998" y="4386"/>
                      <a:pt x="9049" y="4436"/>
                    </a:cubicBezTo>
                    <a:cubicBezTo>
                      <a:pt x="9099" y="4512"/>
                      <a:pt x="9224" y="4612"/>
                      <a:pt x="9224" y="4662"/>
                    </a:cubicBezTo>
                    <a:cubicBezTo>
                      <a:pt x="9224" y="4737"/>
                      <a:pt x="9099" y="4837"/>
                      <a:pt x="9099" y="4887"/>
                    </a:cubicBezTo>
                    <a:cubicBezTo>
                      <a:pt x="9099" y="4963"/>
                      <a:pt x="9224" y="5063"/>
                      <a:pt x="9274" y="5113"/>
                    </a:cubicBezTo>
                    <a:cubicBezTo>
                      <a:pt x="9274" y="5188"/>
                      <a:pt x="9450" y="5188"/>
                      <a:pt x="9450" y="5113"/>
                    </a:cubicBezTo>
                    <a:cubicBezTo>
                      <a:pt x="9550" y="5113"/>
                      <a:pt x="9500" y="4837"/>
                      <a:pt x="9600" y="4787"/>
                    </a:cubicBezTo>
                    <a:cubicBezTo>
                      <a:pt x="9675" y="4737"/>
                      <a:pt x="9826" y="4787"/>
                      <a:pt x="9951" y="4787"/>
                    </a:cubicBezTo>
                    <a:cubicBezTo>
                      <a:pt x="10001" y="4837"/>
                      <a:pt x="10126" y="5013"/>
                      <a:pt x="10176" y="5063"/>
                    </a:cubicBezTo>
                    <a:cubicBezTo>
                      <a:pt x="10277" y="5113"/>
                      <a:pt x="10502" y="5063"/>
                      <a:pt x="10628" y="5113"/>
                    </a:cubicBezTo>
                    <a:cubicBezTo>
                      <a:pt x="10678" y="5188"/>
                      <a:pt x="10778" y="5288"/>
                      <a:pt x="10853" y="5339"/>
                    </a:cubicBezTo>
                    <a:cubicBezTo>
                      <a:pt x="10853" y="5414"/>
                      <a:pt x="10953" y="5464"/>
                      <a:pt x="11003" y="5464"/>
                    </a:cubicBezTo>
                    <a:cubicBezTo>
                      <a:pt x="11079" y="5514"/>
                      <a:pt x="11179" y="5464"/>
                      <a:pt x="11229" y="5514"/>
                    </a:cubicBezTo>
                    <a:cubicBezTo>
                      <a:pt x="11304" y="5564"/>
                      <a:pt x="11229" y="5740"/>
                      <a:pt x="11179" y="5790"/>
                    </a:cubicBezTo>
                    <a:cubicBezTo>
                      <a:pt x="11179" y="5915"/>
                      <a:pt x="11129" y="6141"/>
                      <a:pt x="11079" y="6241"/>
                    </a:cubicBezTo>
                    <a:cubicBezTo>
                      <a:pt x="11003" y="6366"/>
                      <a:pt x="10853" y="6542"/>
                      <a:pt x="10778" y="6592"/>
                    </a:cubicBezTo>
                    <a:cubicBezTo>
                      <a:pt x="10728" y="6642"/>
                      <a:pt x="10552" y="6642"/>
                      <a:pt x="10502" y="6642"/>
                    </a:cubicBezTo>
                    <a:cubicBezTo>
                      <a:pt x="10452" y="6692"/>
                      <a:pt x="10227" y="6692"/>
                      <a:pt x="10227" y="6817"/>
                    </a:cubicBezTo>
                    <a:cubicBezTo>
                      <a:pt x="10176" y="6867"/>
                      <a:pt x="10277" y="6993"/>
                      <a:pt x="10227" y="7043"/>
                    </a:cubicBezTo>
                    <a:cubicBezTo>
                      <a:pt x="10227" y="7093"/>
                      <a:pt x="10126" y="7143"/>
                      <a:pt x="10126" y="7143"/>
                    </a:cubicBezTo>
                    <a:cubicBezTo>
                      <a:pt x="10051" y="7218"/>
                      <a:pt x="10176" y="7369"/>
                      <a:pt x="10126" y="7444"/>
                    </a:cubicBezTo>
                    <a:cubicBezTo>
                      <a:pt x="10126" y="7494"/>
                      <a:pt x="10001" y="7544"/>
                      <a:pt x="10001" y="7544"/>
                    </a:cubicBezTo>
                    <a:cubicBezTo>
                      <a:pt x="9951" y="7594"/>
                      <a:pt x="10001" y="7770"/>
                      <a:pt x="10051" y="7820"/>
                    </a:cubicBezTo>
                    <a:cubicBezTo>
                      <a:pt x="10126" y="7895"/>
                      <a:pt x="10327" y="7945"/>
                      <a:pt x="10402" y="7895"/>
                    </a:cubicBezTo>
                    <a:cubicBezTo>
                      <a:pt x="10452" y="7895"/>
                      <a:pt x="10452" y="7770"/>
                      <a:pt x="10502" y="7770"/>
                    </a:cubicBezTo>
                    <a:cubicBezTo>
                      <a:pt x="10552" y="7720"/>
                      <a:pt x="10728" y="7720"/>
                      <a:pt x="10778" y="7770"/>
                    </a:cubicBezTo>
                    <a:cubicBezTo>
                      <a:pt x="10853" y="7770"/>
                      <a:pt x="11003" y="7770"/>
                      <a:pt x="11003" y="7820"/>
                    </a:cubicBezTo>
                    <a:cubicBezTo>
                      <a:pt x="11079" y="7895"/>
                      <a:pt x="11129" y="7995"/>
                      <a:pt x="11129" y="8045"/>
                    </a:cubicBezTo>
                    <a:cubicBezTo>
                      <a:pt x="11179" y="8171"/>
                      <a:pt x="11179" y="8396"/>
                      <a:pt x="11129" y="8497"/>
                    </a:cubicBezTo>
                    <a:cubicBezTo>
                      <a:pt x="11079" y="8572"/>
                      <a:pt x="10953" y="8622"/>
                      <a:pt x="10903" y="8672"/>
                    </a:cubicBezTo>
                    <a:cubicBezTo>
                      <a:pt x="10853" y="8797"/>
                      <a:pt x="10778" y="8948"/>
                      <a:pt x="10778" y="9073"/>
                    </a:cubicBezTo>
                    <a:cubicBezTo>
                      <a:pt x="10728" y="9123"/>
                      <a:pt x="10678" y="9223"/>
                      <a:pt x="10678" y="9299"/>
                    </a:cubicBezTo>
                    <a:cubicBezTo>
                      <a:pt x="10678" y="9349"/>
                      <a:pt x="10728" y="9449"/>
                      <a:pt x="10778" y="9524"/>
                    </a:cubicBezTo>
                    <a:cubicBezTo>
                      <a:pt x="10903" y="9574"/>
                      <a:pt x="11179" y="9524"/>
                      <a:pt x="11304" y="9574"/>
                    </a:cubicBezTo>
                    <a:cubicBezTo>
                      <a:pt x="11354" y="9574"/>
                      <a:pt x="11530" y="9674"/>
                      <a:pt x="11580" y="9800"/>
                    </a:cubicBezTo>
                    <a:cubicBezTo>
                      <a:pt x="11630" y="9850"/>
                      <a:pt x="11630" y="10025"/>
                      <a:pt x="11680" y="10075"/>
                    </a:cubicBezTo>
                    <a:cubicBezTo>
                      <a:pt x="11755" y="10126"/>
                      <a:pt x="11906" y="10201"/>
                      <a:pt x="11956" y="10201"/>
                    </a:cubicBezTo>
                    <a:cubicBezTo>
                      <a:pt x="12031" y="10251"/>
                      <a:pt x="12181" y="10351"/>
                      <a:pt x="12257" y="10426"/>
                    </a:cubicBezTo>
                    <a:cubicBezTo>
                      <a:pt x="12257" y="10476"/>
                      <a:pt x="12307" y="10577"/>
                      <a:pt x="12307" y="10652"/>
                    </a:cubicBezTo>
                    <a:cubicBezTo>
                      <a:pt x="12357" y="10752"/>
                      <a:pt x="12482" y="10928"/>
                      <a:pt x="12582" y="10978"/>
                    </a:cubicBezTo>
                    <a:cubicBezTo>
                      <a:pt x="12633" y="10978"/>
                      <a:pt x="12758" y="10978"/>
                      <a:pt x="12808" y="11028"/>
                    </a:cubicBezTo>
                    <a:cubicBezTo>
                      <a:pt x="12858" y="11103"/>
                      <a:pt x="12858" y="11329"/>
                      <a:pt x="12858" y="11379"/>
                    </a:cubicBezTo>
                    <a:cubicBezTo>
                      <a:pt x="12933" y="11429"/>
                      <a:pt x="13084" y="11604"/>
                      <a:pt x="13159" y="11654"/>
                    </a:cubicBezTo>
                    <a:cubicBezTo>
                      <a:pt x="13259" y="11705"/>
                      <a:pt x="13485" y="11654"/>
                      <a:pt x="13585" y="117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346;p27">
                <a:extLst>
                  <a:ext uri="{FF2B5EF4-FFF2-40B4-BE49-F238E27FC236}">
                    <a16:creationId xmlns:a16="http://schemas.microsoft.com/office/drawing/2014/main" id="{6B8318C3-3E7B-9A5E-70B5-FCD77949C7D4}"/>
                  </a:ext>
                </a:extLst>
              </p:cNvPr>
              <p:cNvSpPr/>
              <p:nvPr/>
            </p:nvSpPr>
            <p:spPr>
              <a:xfrm>
                <a:off x="2386993" y="1187274"/>
                <a:ext cx="400438" cy="376167"/>
              </a:xfrm>
              <a:custGeom>
                <a:avLst/>
                <a:gdLst/>
                <a:ahLst/>
                <a:cxnLst/>
                <a:rect l="l" t="t" r="r" b="b"/>
                <a:pathLst>
                  <a:path w="13661" h="12833" fill="none" extrusionOk="0">
                    <a:moveTo>
                      <a:pt x="13585" y="11780"/>
                    </a:moveTo>
                    <a:cubicBezTo>
                      <a:pt x="13660" y="11830"/>
                      <a:pt x="13660" y="12055"/>
                      <a:pt x="13585" y="12106"/>
                    </a:cubicBezTo>
                    <a:cubicBezTo>
                      <a:pt x="13585" y="12156"/>
                      <a:pt x="13535" y="12231"/>
                      <a:pt x="13485" y="12281"/>
                    </a:cubicBezTo>
                    <a:cubicBezTo>
                      <a:pt x="13435" y="12281"/>
                      <a:pt x="13309" y="12231"/>
                      <a:pt x="13259" y="12281"/>
                    </a:cubicBezTo>
                    <a:cubicBezTo>
                      <a:pt x="13209" y="12281"/>
                      <a:pt x="13159" y="12381"/>
                      <a:pt x="13159" y="12456"/>
                    </a:cubicBezTo>
                    <a:cubicBezTo>
                      <a:pt x="13084" y="12507"/>
                      <a:pt x="13159" y="12607"/>
                      <a:pt x="13084" y="12682"/>
                    </a:cubicBezTo>
                    <a:cubicBezTo>
                      <a:pt x="13084" y="12732"/>
                      <a:pt x="12933" y="12732"/>
                      <a:pt x="12808" y="12732"/>
                    </a:cubicBezTo>
                    <a:cubicBezTo>
                      <a:pt x="12808" y="12732"/>
                      <a:pt x="12708" y="12832"/>
                      <a:pt x="12633" y="12832"/>
                    </a:cubicBezTo>
                    <a:cubicBezTo>
                      <a:pt x="12582" y="12832"/>
                      <a:pt x="12407" y="12732"/>
                      <a:pt x="12307" y="12732"/>
                    </a:cubicBezTo>
                    <a:lnTo>
                      <a:pt x="12031" y="12732"/>
                    </a:lnTo>
                    <a:lnTo>
                      <a:pt x="11956" y="12607"/>
                    </a:lnTo>
                    <a:cubicBezTo>
                      <a:pt x="11956" y="12607"/>
                      <a:pt x="11906" y="12507"/>
                      <a:pt x="12031" y="12331"/>
                    </a:cubicBezTo>
                    <a:cubicBezTo>
                      <a:pt x="12081" y="12231"/>
                      <a:pt x="12181" y="12156"/>
                      <a:pt x="12181" y="12106"/>
                    </a:cubicBezTo>
                    <a:cubicBezTo>
                      <a:pt x="12257" y="12055"/>
                      <a:pt x="12257" y="11930"/>
                      <a:pt x="12257" y="11830"/>
                    </a:cubicBezTo>
                    <a:cubicBezTo>
                      <a:pt x="12181" y="11780"/>
                      <a:pt x="12031" y="11654"/>
                      <a:pt x="11956" y="11554"/>
                    </a:cubicBezTo>
                    <a:cubicBezTo>
                      <a:pt x="11856" y="11479"/>
                      <a:pt x="11680" y="11253"/>
                      <a:pt x="11630" y="11153"/>
                    </a:cubicBezTo>
                    <a:cubicBezTo>
                      <a:pt x="11580" y="11103"/>
                      <a:pt x="11404" y="10928"/>
                      <a:pt x="11354" y="10802"/>
                    </a:cubicBezTo>
                    <a:cubicBezTo>
                      <a:pt x="11229" y="10702"/>
                      <a:pt x="11003" y="10476"/>
                      <a:pt x="10853" y="10351"/>
                    </a:cubicBezTo>
                    <a:cubicBezTo>
                      <a:pt x="10778" y="10351"/>
                      <a:pt x="10728" y="10251"/>
                      <a:pt x="10678" y="10251"/>
                    </a:cubicBezTo>
                    <a:cubicBezTo>
                      <a:pt x="10628" y="10201"/>
                      <a:pt x="10502" y="10251"/>
                      <a:pt x="10452" y="10301"/>
                    </a:cubicBezTo>
                    <a:cubicBezTo>
                      <a:pt x="10402" y="10351"/>
                      <a:pt x="10402" y="10527"/>
                      <a:pt x="10452" y="10577"/>
                    </a:cubicBezTo>
                    <a:cubicBezTo>
                      <a:pt x="10452" y="10652"/>
                      <a:pt x="10502" y="10802"/>
                      <a:pt x="10502" y="10877"/>
                    </a:cubicBezTo>
                    <a:cubicBezTo>
                      <a:pt x="10552" y="10928"/>
                      <a:pt x="10552" y="11103"/>
                      <a:pt x="10502" y="11203"/>
                    </a:cubicBezTo>
                    <a:cubicBezTo>
                      <a:pt x="10502" y="11253"/>
                      <a:pt x="10277" y="11429"/>
                      <a:pt x="10227" y="11429"/>
                    </a:cubicBezTo>
                    <a:cubicBezTo>
                      <a:pt x="10126" y="11479"/>
                      <a:pt x="9951" y="11479"/>
                      <a:pt x="9826" y="11429"/>
                    </a:cubicBezTo>
                    <a:cubicBezTo>
                      <a:pt x="9775" y="11429"/>
                      <a:pt x="9725" y="11253"/>
                      <a:pt x="9600" y="11203"/>
                    </a:cubicBezTo>
                    <a:cubicBezTo>
                      <a:pt x="9550" y="11153"/>
                      <a:pt x="9374" y="11203"/>
                      <a:pt x="9324" y="11203"/>
                    </a:cubicBezTo>
                    <a:cubicBezTo>
                      <a:pt x="9274" y="11153"/>
                      <a:pt x="9274" y="11028"/>
                      <a:pt x="9224" y="10978"/>
                    </a:cubicBezTo>
                    <a:cubicBezTo>
                      <a:pt x="9099" y="10978"/>
                      <a:pt x="8923" y="11028"/>
                      <a:pt x="8873" y="10978"/>
                    </a:cubicBezTo>
                    <a:cubicBezTo>
                      <a:pt x="8823" y="10978"/>
                      <a:pt x="8698" y="10877"/>
                      <a:pt x="8648" y="10877"/>
                    </a:cubicBezTo>
                    <a:cubicBezTo>
                      <a:pt x="8597" y="10802"/>
                      <a:pt x="8422" y="10877"/>
                      <a:pt x="8372" y="10877"/>
                    </a:cubicBezTo>
                    <a:cubicBezTo>
                      <a:pt x="8272" y="10877"/>
                      <a:pt x="8096" y="10877"/>
                      <a:pt x="8046" y="10802"/>
                    </a:cubicBezTo>
                    <a:cubicBezTo>
                      <a:pt x="7971" y="10802"/>
                      <a:pt x="7871" y="10702"/>
                      <a:pt x="7820" y="10702"/>
                    </a:cubicBezTo>
                    <a:cubicBezTo>
                      <a:pt x="7745" y="10652"/>
                      <a:pt x="7595" y="10577"/>
                      <a:pt x="7520" y="10652"/>
                    </a:cubicBezTo>
                    <a:cubicBezTo>
                      <a:pt x="7470" y="10652"/>
                      <a:pt x="7470" y="10802"/>
                      <a:pt x="7419" y="10802"/>
                    </a:cubicBezTo>
                    <a:cubicBezTo>
                      <a:pt x="7369" y="10877"/>
                      <a:pt x="7194" y="10802"/>
                      <a:pt x="7194" y="10802"/>
                    </a:cubicBezTo>
                    <a:cubicBezTo>
                      <a:pt x="7144" y="10877"/>
                      <a:pt x="7144" y="10978"/>
                      <a:pt x="7069" y="11028"/>
                    </a:cubicBezTo>
                    <a:lnTo>
                      <a:pt x="7018" y="11153"/>
                    </a:lnTo>
                    <a:lnTo>
                      <a:pt x="6868" y="11153"/>
                    </a:lnTo>
                    <a:cubicBezTo>
                      <a:pt x="6793" y="11203"/>
                      <a:pt x="6693" y="11329"/>
                      <a:pt x="6643" y="11429"/>
                    </a:cubicBezTo>
                    <a:cubicBezTo>
                      <a:pt x="6643" y="11429"/>
                      <a:pt x="6643" y="11554"/>
                      <a:pt x="6693" y="11554"/>
                    </a:cubicBezTo>
                    <a:cubicBezTo>
                      <a:pt x="6743" y="11604"/>
                      <a:pt x="6918" y="11554"/>
                      <a:pt x="7018" y="11604"/>
                    </a:cubicBezTo>
                    <a:cubicBezTo>
                      <a:pt x="7018" y="11604"/>
                      <a:pt x="7144" y="11654"/>
                      <a:pt x="7194" y="11705"/>
                    </a:cubicBezTo>
                    <a:cubicBezTo>
                      <a:pt x="7194" y="11780"/>
                      <a:pt x="7194" y="11880"/>
                      <a:pt x="7144" y="11930"/>
                    </a:cubicBezTo>
                    <a:cubicBezTo>
                      <a:pt x="7144" y="11930"/>
                      <a:pt x="6968" y="11930"/>
                      <a:pt x="6918" y="12005"/>
                    </a:cubicBezTo>
                    <a:lnTo>
                      <a:pt x="6918" y="12231"/>
                    </a:lnTo>
                    <a:cubicBezTo>
                      <a:pt x="6868" y="12331"/>
                      <a:pt x="6793" y="12456"/>
                      <a:pt x="6693" y="12507"/>
                    </a:cubicBezTo>
                    <a:cubicBezTo>
                      <a:pt x="6643" y="12507"/>
                      <a:pt x="6467" y="12456"/>
                      <a:pt x="6417" y="12456"/>
                    </a:cubicBezTo>
                    <a:cubicBezTo>
                      <a:pt x="6342" y="12456"/>
                      <a:pt x="6191" y="12507"/>
                      <a:pt x="6116" y="12456"/>
                    </a:cubicBezTo>
                    <a:cubicBezTo>
                      <a:pt x="6116" y="12456"/>
                      <a:pt x="6066" y="12456"/>
                      <a:pt x="6016" y="12381"/>
                    </a:cubicBezTo>
                    <a:lnTo>
                      <a:pt x="6016" y="12156"/>
                    </a:lnTo>
                    <a:cubicBezTo>
                      <a:pt x="5966" y="12055"/>
                      <a:pt x="5665" y="11930"/>
                      <a:pt x="5615" y="11830"/>
                    </a:cubicBezTo>
                    <a:cubicBezTo>
                      <a:pt x="5565" y="11654"/>
                      <a:pt x="5615" y="11329"/>
                      <a:pt x="5615" y="11203"/>
                    </a:cubicBezTo>
                    <a:cubicBezTo>
                      <a:pt x="5615" y="11103"/>
                      <a:pt x="5615" y="10802"/>
                      <a:pt x="5565" y="10702"/>
                    </a:cubicBezTo>
                    <a:cubicBezTo>
                      <a:pt x="5565" y="10577"/>
                      <a:pt x="5440" y="10251"/>
                      <a:pt x="5339" y="10201"/>
                    </a:cubicBezTo>
                    <a:cubicBezTo>
                      <a:pt x="5239" y="10075"/>
                      <a:pt x="4888" y="10201"/>
                      <a:pt x="4788" y="10126"/>
                    </a:cubicBezTo>
                    <a:cubicBezTo>
                      <a:pt x="4663" y="10075"/>
                      <a:pt x="4562" y="9975"/>
                      <a:pt x="4437" y="9900"/>
                    </a:cubicBezTo>
                    <a:cubicBezTo>
                      <a:pt x="4337" y="9900"/>
                      <a:pt x="3986" y="9975"/>
                      <a:pt x="3835" y="10025"/>
                    </a:cubicBezTo>
                    <a:cubicBezTo>
                      <a:pt x="3760" y="10025"/>
                      <a:pt x="3660" y="10201"/>
                      <a:pt x="3610" y="10251"/>
                    </a:cubicBezTo>
                    <a:cubicBezTo>
                      <a:pt x="3485" y="10251"/>
                      <a:pt x="3309" y="10251"/>
                      <a:pt x="3259" y="10301"/>
                    </a:cubicBezTo>
                    <a:cubicBezTo>
                      <a:pt x="3159" y="10301"/>
                      <a:pt x="3084" y="10527"/>
                      <a:pt x="3033" y="10577"/>
                    </a:cubicBezTo>
                    <a:cubicBezTo>
                      <a:pt x="2933" y="10652"/>
                      <a:pt x="2708" y="10802"/>
                      <a:pt x="2582" y="10752"/>
                    </a:cubicBezTo>
                    <a:cubicBezTo>
                      <a:pt x="2482" y="10752"/>
                      <a:pt x="2407" y="10652"/>
                      <a:pt x="2357" y="10577"/>
                    </a:cubicBezTo>
                    <a:cubicBezTo>
                      <a:pt x="2357" y="10476"/>
                      <a:pt x="2482" y="10201"/>
                      <a:pt x="2357" y="10075"/>
                    </a:cubicBezTo>
                    <a:cubicBezTo>
                      <a:pt x="2357" y="10025"/>
                      <a:pt x="2206" y="10025"/>
                      <a:pt x="2131" y="10025"/>
                    </a:cubicBezTo>
                    <a:cubicBezTo>
                      <a:pt x="2031" y="10025"/>
                      <a:pt x="1805" y="10126"/>
                      <a:pt x="1755" y="10075"/>
                    </a:cubicBezTo>
                    <a:cubicBezTo>
                      <a:pt x="1630" y="10025"/>
                      <a:pt x="1630" y="9800"/>
                      <a:pt x="1630" y="9674"/>
                    </a:cubicBezTo>
                    <a:cubicBezTo>
                      <a:pt x="1630" y="9574"/>
                      <a:pt x="1680" y="9349"/>
                      <a:pt x="1630" y="9223"/>
                    </a:cubicBezTo>
                    <a:cubicBezTo>
                      <a:pt x="1630" y="9173"/>
                      <a:pt x="1455" y="8998"/>
                      <a:pt x="1404" y="8948"/>
                    </a:cubicBezTo>
                    <a:cubicBezTo>
                      <a:pt x="1354" y="8898"/>
                      <a:pt x="1179" y="8847"/>
                      <a:pt x="1079" y="8797"/>
                    </a:cubicBezTo>
                    <a:cubicBezTo>
                      <a:pt x="953" y="8722"/>
                      <a:pt x="778" y="8497"/>
                      <a:pt x="678" y="8396"/>
                    </a:cubicBezTo>
                    <a:cubicBezTo>
                      <a:pt x="627" y="8221"/>
                      <a:pt x="452" y="7945"/>
                      <a:pt x="452" y="7770"/>
                    </a:cubicBezTo>
                    <a:cubicBezTo>
                      <a:pt x="452" y="7594"/>
                      <a:pt x="577" y="7369"/>
                      <a:pt x="627" y="7268"/>
                    </a:cubicBezTo>
                    <a:cubicBezTo>
                      <a:pt x="678" y="7218"/>
                      <a:pt x="953" y="7143"/>
                      <a:pt x="1003" y="7093"/>
                    </a:cubicBezTo>
                    <a:cubicBezTo>
                      <a:pt x="1079" y="6993"/>
                      <a:pt x="1129" y="6767"/>
                      <a:pt x="1129" y="6642"/>
                    </a:cubicBezTo>
                    <a:cubicBezTo>
                      <a:pt x="1129" y="6542"/>
                      <a:pt x="1003" y="6241"/>
                      <a:pt x="953" y="6141"/>
                    </a:cubicBezTo>
                    <a:cubicBezTo>
                      <a:pt x="853" y="6015"/>
                      <a:pt x="577" y="5915"/>
                      <a:pt x="502" y="5865"/>
                    </a:cubicBezTo>
                    <a:cubicBezTo>
                      <a:pt x="352" y="5689"/>
                      <a:pt x="51" y="5288"/>
                      <a:pt x="51" y="5063"/>
                    </a:cubicBezTo>
                    <a:cubicBezTo>
                      <a:pt x="1" y="4887"/>
                      <a:pt x="1" y="4512"/>
                      <a:pt x="126" y="4336"/>
                    </a:cubicBezTo>
                    <a:cubicBezTo>
                      <a:pt x="176" y="4161"/>
                      <a:pt x="402" y="3935"/>
                      <a:pt x="502" y="3885"/>
                    </a:cubicBezTo>
                    <a:cubicBezTo>
                      <a:pt x="577" y="3835"/>
                      <a:pt x="853" y="3885"/>
                      <a:pt x="903" y="3835"/>
                    </a:cubicBezTo>
                    <a:cubicBezTo>
                      <a:pt x="953" y="3710"/>
                      <a:pt x="953" y="3434"/>
                      <a:pt x="953" y="3309"/>
                    </a:cubicBezTo>
                    <a:cubicBezTo>
                      <a:pt x="953" y="3208"/>
                      <a:pt x="853" y="2882"/>
                      <a:pt x="903" y="2757"/>
                    </a:cubicBezTo>
                    <a:cubicBezTo>
                      <a:pt x="1003" y="2582"/>
                      <a:pt x="1354" y="2532"/>
                      <a:pt x="1530" y="2481"/>
                    </a:cubicBezTo>
                    <a:cubicBezTo>
                      <a:pt x="1680" y="2431"/>
                      <a:pt x="2031" y="2356"/>
                      <a:pt x="2131" y="2256"/>
                    </a:cubicBezTo>
                    <a:cubicBezTo>
                      <a:pt x="2257" y="2131"/>
                      <a:pt x="2407" y="1980"/>
                      <a:pt x="2482" y="1855"/>
                    </a:cubicBezTo>
                    <a:cubicBezTo>
                      <a:pt x="2532" y="1679"/>
                      <a:pt x="2482" y="1304"/>
                      <a:pt x="2582" y="1178"/>
                    </a:cubicBezTo>
                    <a:cubicBezTo>
                      <a:pt x="2632" y="1078"/>
                      <a:pt x="2983" y="1078"/>
                      <a:pt x="3033" y="953"/>
                    </a:cubicBezTo>
                    <a:cubicBezTo>
                      <a:pt x="3084" y="903"/>
                      <a:pt x="3084" y="727"/>
                      <a:pt x="3084" y="627"/>
                    </a:cubicBezTo>
                    <a:cubicBezTo>
                      <a:pt x="3084" y="502"/>
                      <a:pt x="3159" y="326"/>
                      <a:pt x="3159" y="176"/>
                    </a:cubicBezTo>
                    <a:cubicBezTo>
                      <a:pt x="3259" y="176"/>
                      <a:pt x="3434" y="0"/>
                      <a:pt x="3485" y="0"/>
                    </a:cubicBezTo>
                    <a:cubicBezTo>
                      <a:pt x="3610" y="0"/>
                      <a:pt x="3835" y="100"/>
                      <a:pt x="3936" y="176"/>
                    </a:cubicBezTo>
                    <a:cubicBezTo>
                      <a:pt x="3986" y="176"/>
                      <a:pt x="4036" y="326"/>
                      <a:pt x="4111" y="326"/>
                    </a:cubicBezTo>
                    <a:cubicBezTo>
                      <a:pt x="4111" y="401"/>
                      <a:pt x="4211" y="552"/>
                      <a:pt x="4262" y="552"/>
                    </a:cubicBezTo>
                    <a:cubicBezTo>
                      <a:pt x="4387" y="627"/>
                      <a:pt x="4663" y="627"/>
                      <a:pt x="4788" y="627"/>
                    </a:cubicBezTo>
                    <a:lnTo>
                      <a:pt x="5114" y="627"/>
                    </a:lnTo>
                    <a:cubicBezTo>
                      <a:pt x="5239" y="627"/>
                      <a:pt x="5339" y="552"/>
                      <a:pt x="5440" y="552"/>
                    </a:cubicBezTo>
                    <a:cubicBezTo>
                      <a:pt x="5515" y="502"/>
                      <a:pt x="5740" y="552"/>
                      <a:pt x="5841" y="552"/>
                    </a:cubicBezTo>
                    <a:lnTo>
                      <a:pt x="6191" y="552"/>
                    </a:lnTo>
                    <a:cubicBezTo>
                      <a:pt x="6242" y="552"/>
                      <a:pt x="6417" y="451"/>
                      <a:pt x="6517" y="451"/>
                    </a:cubicBezTo>
                    <a:cubicBezTo>
                      <a:pt x="6567" y="451"/>
                      <a:pt x="6743" y="451"/>
                      <a:pt x="6793" y="502"/>
                    </a:cubicBezTo>
                    <a:cubicBezTo>
                      <a:pt x="6868" y="502"/>
                      <a:pt x="6868" y="677"/>
                      <a:pt x="6918" y="727"/>
                    </a:cubicBezTo>
                    <a:cubicBezTo>
                      <a:pt x="6968" y="777"/>
                      <a:pt x="7194" y="677"/>
                      <a:pt x="7294" y="727"/>
                    </a:cubicBezTo>
                    <a:cubicBezTo>
                      <a:pt x="7369" y="777"/>
                      <a:pt x="7419" y="903"/>
                      <a:pt x="7470" y="953"/>
                    </a:cubicBezTo>
                    <a:cubicBezTo>
                      <a:pt x="7520" y="953"/>
                      <a:pt x="7595" y="1078"/>
                      <a:pt x="7645" y="1078"/>
                    </a:cubicBezTo>
                    <a:cubicBezTo>
                      <a:pt x="7745" y="1128"/>
                      <a:pt x="7921" y="1078"/>
                      <a:pt x="7971" y="1078"/>
                    </a:cubicBezTo>
                    <a:cubicBezTo>
                      <a:pt x="8146" y="1003"/>
                      <a:pt x="8372" y="953"/>
                      <a:pt x="8497" y="903"/>
                    </a:cubicBezTo>
                    <a:cubicBezTo>
                      <a:pt x="8547" y="903"/>
                      <a:pt x="8648" y="727"/>
                      <a:pt x="8698" y="727"/>
                    </a:cubicBezTo>
                    <a:cubicBezTo>
                      <a:pt x="8773" y="677"/>
                      <a:pt x="8923" y="727"/>
                      <a:pt x="8998" y="777"/>
                    </a:cubicBezTo>
                    <a:cubicBezTo>
                      <a:pt x="9049" y="777"/>
                      <a:pt x="9224" y="903"/>
                      <a:pt x="9324" y="953"/>
                    </a:cubicBezTo>
                    <a:cubicBezTo>
                      <a:pt x="9374" y="953"/>
                      <a:pt x="9500" y="852"/>
                      <a:pt x="9550" y="852"/>
                    </a:cubicBezTo>
                    <a:cubicBezTo>
                      <a:pt x="9600" y="852"/>
                      <a:pt x="9725" y="903"/>
                      <a:pt x="9775" y="953"/>
                    </a:cubicBezTo>
                    <a:cubicBezTo>
                      <a:pt x="9826" y="953"/>
                      <a:pt x="9951" y="1078"/>
                      <a:pt x="10001" y="1078"/>
                    </a:cubicBezTo>
                    <a:cubicBezTo>
                      <a:pt x="10126" y="1078"/>
                      <a:pt x="10277" y="1078"/>
                      <a:pt x="10402" y="1003"/>
                    </a:cubicBezTo>
                    <a:cubicBezTo>
                      <a:pt x="10402" y="1003"/>
                      <a:pt x="10452" y="953"/>
                      <a:pt x="10502" y="903"/>
                    </a:cubicBezTo>
                    <a:cubicBezTo>
                      <a:pt x="10552" y="903"/>
                      <a:pt x="10628" y="1003"/>
                      <a:pt x="10678" y="1003"/>
                    </a:cubicBezTo>
                    <a:cubicBezTo>
                      <a:pt x="10778" y="1003"/>
                      <a:pt x="10953" y="1078"/>
                      <a:pt x="11079" y="1128"/>
                    </a:cubicBezTo>
                    <a:cubicBezTo>
                      <a:pt x="11129" y="1128"/>
                      <a:pt x="11179" y="1228"/>
                      <a:pt x="11229" y="1304"/>
                    </a:cubicBezTo>
                    <a:cubicBezTo>
                      <a:pt x="11304" y="1304"/>
                      <a:pt x="11354" y="1354"/>
                      <a:pt x="11354" y="1354"/>
                    </a:cubicBezTo>
                    <a:cubicBezTo>
                      <a:pt x="11404" y="1404"/>
                      <a:pt x="11404" y="1529"/>
                      <a:pt x="11354" y="1579"/>
                    </a:cubicBezTo>
                    <a:cubicBezTo>
                      <a:pt x="11354" y="1755"/>
                      <a:pt x="11304" y="2080"/>
                      <a:pt x="11179" y="2131"/>
                    </a:cubicBezTo>
                    <a:cubicBezTo>
                      <a:pt x="11129" y="2206"/>
                      <a:pt x="11003" y="2206"/>
                      <a:pt x="10953" y="2206"/>
                    </a:cubicBezTo>
                    <a:cubicBezTo>
                      <a:pt x="10853" y="2256"/>
                      <a:pt x="10728" y="2356"/>
                      <a:pt x="10678" y="2431"/>
                    </a:cubicBezTo>
                    <a:cubicBezTo>
                      <a:pt x="10628" y="2481"/>
                      <a:pt x="10628" y="2582"/>
                      <a:pt x="10552" y="2657"/>
                    </a:cubicBezTo>
                    <a:cubicBezTo>
                      <a:pt x="10502" y="2657"/>
                      <a:pt x="10402" y="2707"/>
                      <a:pt x="10402" y="2707"/>
                    </a:cubicBezTo>
                    <a:cubicBezTo>
                      <a:pt x="10277" y="2757"/>
                      <a:pt x="10176" y="2882"/>
                      <a:pt x="10126" y="2933"/>
                    </a:cubicBezTo>
                    <a:cubicBezTo>
                      <a:pt x="10051" y="2983"/>
                      <a:pt x="10001" y="3108"/>
                      <a:pt x="9951" y="3158"/>
                    </a:cubicBezTo>
                    <a:cubicBezTo>
                      <a:pt x="9901" y="3158"/>
                      <a:pt x="9775" y="3158"/>
                      <a:pt x="9725" y="3208"/>
                    </a:cubicBezTo>
                    <a:cubicBezTo>
                      <a:pt x="9675" y="3208"/>
                      <a:pt x="9550" y="3258"/>
                      <a:pt x="9550" y="3309"/>
                    </a:cubicBezTo>
                    <a:cubicBezTo>
                      <a:pt x="9500" y="3434"/>
                      <a:pt x="9500" y="3609"/>
                      <a:pt x="9450" y="3710"/>
                    </a:cubicBezTo>
                    <a:cubicBezTo>
                      <a:pt x="9450" y="3760"/>
                      <a:pt x="9374" y="3885"/>
                      <a:pt x="9324" y="3885"/>
                    </a:cubicBezTo>
                    <a:cubicBezTo>
                      <a:pt x="9274" y="3935"/>
                      <a:pt x="9099" y="3985"/>
                      <a:pt x="9049" y="4060"/>
                    </a:cubicBezTo>
                    <a:cubicBezTo>
                      <a:pt x="8998" y="4060"/>
                      <a:pt x="8923" y="3985"/>
                      <a:pt x="8873" y="3985"/>
                    </a:cubicBezTo>
                    <a:cubicBezTo>
                      <a:pt x="8823" y="4060"/>
                      <a:pt x="8773" y="4211"/>
                      <a:pt x="8823" y="4286"/>
                    </a:cubicBezTo>
                    <a:cubicBezTo>
                      <a:pt x="8823" y="4336"/>
                      <a:pt x="8998" y="4386"/>
                      <a:pt x="9049" y="4436"/>
                    </a:cubicBezTo>
                    <a:cubicBezTo>
                      <a:pt x="9099" y="4512"/>
                      <a:pt x="9224" y="4612"/>
                      <a:pt x="9224" y="4662"/>
                    </a:cubicBezTo>
                    <a:cubicBezTo>
                      <a:pt x="9224" y="4737"/>
                      <a:pt x="9099" y="4837"/>
                      <a:pt x="9099" y="4887"/>
                    </a:cubicBezTo>
                    <a:cubicBezTo>
                      <a:pt x="9099" y="4963"/>
                      <a:pt x="9224" y="5063"/>
                      <a:pt x="9274" y="5113"/>
                    </a:cubicBezTo>
                    <a:cubicBezTo>
                      <a:pt x="9274" y="5188"/>
                      <a:pt x="9450" y="5188"/>
                      <a:pt x="9450" y="5113"/>
                    </a:cubicBezTo>
                    <a:cubicBezTo>
                      <a:pt x="9550" y="5113"/>
                      <a:pt x="9500" y="4837"/>
                      <a:pt x="9600" y="4787"/>
                    </a:cubicBezTo>
                    <a:cubicBezTo>
                      <a:pt x="9675" y="4737"/>
                      <a:pt x="9826" y="4787"/>
                      <a:pt x="9951" y="4787"/>
                    </a:cubicBezTo>
                    <a:cubicBezTo>
                      <a:pt x="10001" y="4837"/>
                      <a:pt x="10126" y="5013"/>
                      <a:pt x="10176" y="5063"/>
                    </a:cubicBezTo>
                    <a:cubicBezTo>
                      <a:pt x="10277" y="5113"/>
                      <a:pt x="10502" y="5063"/>
                      <a:pt x="10628" y="5113"/>
                    </a:cubicBezTo>
                    <a:cubicBezTo>
                      <a:pt x="10678" y="5188"/>
                      <a:pt x="10778" y="5288"/>
                      <a:pt x="10853" y="5339"/>
                    </a:cubicBezTo>
                    <a:cubicBezTo>
                      <a:pt x="10853" y="5414"/>
                      <a:pt x="10953" y="5464"/>
                      <a:pt x="11003" y="5464"/>
                    </a:cubicBezTo>
                    <a:cubicBezTo>
                      <a:pt x="11079" y="5514"/>
                      <a:pt x="11179" y="5464"/>
                      <a:pt x="11229" y="5514"/>
                    </a:cubicBezTo>
                    <a:cubicBezTo>
                      <a:pt x="11304" y="5564"/>
                      <a:pt x="11229" y="5740"/>
                      <a:pt x="11179" y="5790"/>
                    </a:cubicBezTo>
                    <a:cubicBezTo>
                      <a:pt x="11179" y="5915"/>
                      <a:pt x="11129" y="6141"/>
                      <a:pt x="11079" y="6241"/>
                    </a:cubicBezTo>
                    <a:cubicBezTo>
                      <a:pt x="11003" y="6366"/>
                      <a:pt x="10853" y="6542"/>
                      <a:pt x="10778" y="6592"/>
                    </a:cubicBezTo>
                    <a:cubicBezTo>
                      <a:pt x="10728" y="6642"/>
                      <a:pt x="10552" y="6642"/>
                      <a:pt x="10502" y="6642"/>
                    </a:cubicBezTo>
                    <a:cubicBezTo>
                      <a:pt x="10452" y="6692"/>
                      <a:pt x="10227" y="6692"/>
                      <a:pt x="10227" y="6817"/>
                    </a:cubicBezTo>
                    <a:cubicBezTo>
                      <a:pt x="10176" y="6867"/>
                      <a:pt x="10277" y="6993"/>
                      <a:pt x="10227" y="7043"/>
                    </a:cubicBezTo>
                    <a:cubicBezTo>
                      <a:pt x="10227" y="7093"/>
                      <a:pt x="10126" y="7143"/>
                      <a:pt x="10126" y="7143"/>
                    </a:cubicBezTo>
                    <a:cubicBezTo>
                      <a:pt x="10051" y="7218"/>
                      <a:pt x="10176" y="7369"/>
                      <a:pt x="10126" y="7444"/>
                    </a:cubicBezTo>
                    <a:cubicBezTo>
                      <a:pt x="10126" y="7494"/>
                      <a:pt x="10001" y="7544"/>
                      <a:pt x="10001" y="7544"/>
                    </a:cubicBezTo>
                    <a:cubicBezTo>
                      <a:pt x="9951" y="7594"/>
                      <a:pt x="10001" y="7770"/>
                      <a:pt x="10051" y="7820"/>
                    </a:cubicBezTo>
                    <a:cubicBezTo>
                      <a:pt x="10126" y="7895"/>
                      <a:pt x="10327" y="7945"/>
                      <a:pt x="10402" y="7895"/>
                    </a:cubicBezTo>
                    <a:cubicBezTo>
                      <a:pt x="10452" y="7895"/>
                      <a:pt x="10452" y="7770"/>
                      <a:pt x="10502" y="7770"/>
                    </a:cubicBezTo>
                    <a:cubicBezTo>
                      <a:pt x="10552" y="7720"/>
                      <a:pt x="10728" y="7720"/>
                      <a:pt x="10778" y="7770"/>
                    </a:cubicBezTo>
                    <a:cubicBezTo>
                      <a:pt x="10853" y="7770"/>
                      <a:pt x="11003" y="7770"/>
                      <a:pt x="11003" y="7820"/>
                    </a:cubicBezTo>
                    <a:cubicBezTo>
                      <a:pt x="11079" y="7895"/>
                      <a:pt x="11129" y="7995"/>
                      <a:pt x="11129" y="8045"/>
                    </a:cubicBezTo>
                    <a:cubicBezTo>
                      <a:pt x="11179" y="8171"/>
                      <a:pt x="11179" y="8396"/>
                      <a:pt x="11129" y="8497"/>
                    </a:cubicBezTo>
                    <a:cubicBezTo>
                      <a:pt x="11079" y="8572"/>
                      <a:pt x="10953" y="8622"/>
                      <a:pt x="10903" y="8672"/>
                    </a:cubicBezTo>
                    <a:cubicBezTo>
                      <a:pt x="10853" y="8797"/>
                      <a:pt x="10778" y="8948"/>
                      <a:pt x="10778" y="9073"/>
                    </a:cubicBezTo>
                    <a:cubicBezTo>
                      <a:pt x="10728" y="9123"/>
                      <a:pt x="10678" y="9223"/>
                      <a:pt x="10678" y="9299"/>
                    </a:cubicBezTo>
                    <a:cubicBezTo>
                      <a:pt x="10678" y="9349"/>
                      <a:pt x="10728" y="9449"/>
                      <a:pt x="10778" y="9524"/>
                    </a:cubicBezTo>
                    <a:cubicBezTo>
                      <a:pt x="10903" y="9574"/>
                      <a:pt x="11179" y="9524"/>
                      <a:pt x="11304" y="9574"/>
                    </a:cubicBezTo>
                    <a:cubicBezTo>
                      <a:pt x="11354" y="9574"/>
                      <a:pt x="11530" y="9674"/>
                      <a:pt x="11580" y="9800"/>
                    </a:cubicBezTo>
                    <a:cubicBezTo>
                      <a:pt x="11630" y="9850"/>
                      <a:pt x="11630" y="10025"/>
                      <a:pt x="11680" y="10075"/>
                    </a:cubicBezTo>
                    <a:cubicBezTo>
                      <a:pt x="11755" y="10126"/>
                      <a:pt x="11906" y="10201"/>
                      <a:pt x="11956" y="10201"/>
                    </a:cubicBezTo>
                    <a:cubicBezTo>
                      <a:pt x="12031" y="10251"/>
                      <a:pt x="12181" y="10351"/>
                      <a:pt x="12257" y="10426"/>
                    </a:cubicBezTo>
                    <a:cubicBezTo>
                      <a:pt x="12257" y="10476"/>
                      <a:pt x="12307" y="10577"/>
                      <a:pt x="12307" y="10652"/>
                    </a:cubicBezTo>
                    <a:cubicBezTo>
                      <a:pt x="12357" y="10752"/>
                      <a:pt x="12482" y="10928"/>
                      <a:pt x="12582" y="10978"/>
                    </a:cubicBezTo>
                    <a:cubicBezTo>
                      <a:pt x="12633" y="10978"/>
                      <a:pt x="12758" y="10978"/>
                      <a:pt x="12808" y="11028"/>
                    </a:cubicBezTo>
                    <a:cubicBezTo>
                      <a:pt x="12858" y="11103"/>
                      <a:pt x="12858" y="11329"/>
                      <a:pt x="12858" y="11379"/>
                    </a:cubicBezTo>
                    <a:cubicBezTo>
                      <a:pt x="12933" y="11429"/>
                      <a:pt x="13084" y="11604"/>
                      <a:pt x="13159" y="11654"/>
                    </a:cubicBezTo>
                    <a:cubicBezTo>
                      <a:pt x="13259" y="11705"/>
                      <a:pt x="13485" y="11654"/>
                      <a:pt x="13585" y="117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347;p27">
                <a:extLst>
                  <a:ext uri="{FF2B5EF4-FFF2-40B4-BE49-F238E27FC236}">
                    <a16:creationId xmlns:a16="http://schemas.microsoft.com/office/drawing/2014/main" id="{850663B8-EE42-54F1-C68B-01B6F28AA58E}"/>
                  </a:ext>
                </a:extLst>
              </p:cNvPr>
              <p:cNvSpPr/>
              <p:nvPr/>
            </p:nvSpPr>
            <p:spPr>
              <a:xfrm>
                <a:off x="2386993" y="1187274"/>
                <a:ext cx="400438" cy="376167"/>
              </a:xfrm>
              <a:custGeom>
                <a:avLst/>
                <a:gdLst/>
                <a:ahLst/>
                <a:cxnLst/>
                <a:rect l="l" t="t" r="r" b="b"/>
                <a:pathLst>
                  <a:path w="13661" h="12833" extrusionOk="0">
                    <a:moveTo>
                      <a:pt x="3485" y="0"/>
                    </a:moveTo>
                    <a:cubicBezTo>
                      <a:pt x="3434" y="0"/>
                      <a:pt x="3259" y="176"/>
                      <a:pt x="3159" y="176"/>
                    </a:cubicBezTo>
                    <a:cubicBezTo>
                      <a:pt x="3159" y="326"/>
                      <a:pt x="3084" y="502"/>
                      <a:pt x="3084" y="627"/>
                    </a:cubicBezTo>
                    <a:cubicBezTo>
                      <a:pt x="3084" y="727"/>
                      <a:pt x="3084" y="903"/>
                      <a:pt x="3033" y="953"/>
                    </a:cubicBezTo>
                    <a:cubicBezTo>
                      <a:pt x="2983" y="1078"/>
                      <a:pt x="2632" y="1078"/>
                      <a:pt x="2582" y="1178"/>
                    </a:cubicBezTo>
                    <a:cubicBezTo>
                      <a:pt x="2482" y="1304"/>
                      <a:pt x="2532" y="1679"/>
                      <a:pt x="2482" y="1855"/>
                    </a:cubicBezTo>
                    <a:cubicBezTo>
                      <a:pt x="2407" y="1980"/>
                      <a:pt x="2257" y="2131"/>
                      <a:pt x="2131" y="2256"/>
                    </a:cubicBezTo>
                    <a:cubicBezTo>
                      <a:pt x="2031" y="2356"/>
                      <a:pt x="1680" y="2431"/>
                      <a:pt x="1530" y="2481"/>
                    </a:cubicBezTo>
                    <a:cubicBezTo>
                      <a:pt x="1354" y="2532"/>
                      <a:pt x="1003" y="2582"/>
                      <a:pt x="903" y="2757"/>
                    </a:cubicBezTo>
                    <a:cubicBezTo>
                      <a:pt x="853" y="2882"/>
                      <a:pt x="953" y="3208"/>
                      <a:pt x="953" y="3309"/>
                    </a:cubicBezTo>
                    <a:cubicBezTo>
                      <a:pt x="953" y="3434"/>
                      <a:pt x="953" y="3710"/>
                      <a:pt x="903" y="3835"/>
                    </a:cubicBezTo>
                    <a:cubicBezTo>
                      <a:pt x="878" y="3860"/>
                      <a:pt x="797" y="3860"/>
                      <a:pt x="712" y="3860"/>
                    </a:cubicBezTo>
                    <a:cubicBezTo>
                      <a:pt x="627" y="3860"/>
                      <a:pt x="540" y="3860"/>
                      <a:pt x="502" y="3885"/>
                    </a:cubicBezTo>
                    <a:cubicBezTo>
                      <a:pt x="402" y="3935"/>
                      <a:pt x="176" y="4161"/>
                      <a:pt x="126" y="4336"/>
                    </a:cubicBezTo>
                    <a:cubicBezTo>
                      <a:pt x="1" y="4512"/>
                      <a:pt x="1" y="4887"/>
                      <a:pt x="51" y="5063"/>
                    </a:cubicBezTo>
                    <a:cubicBezTo>
                      <a:pt x="51" y="5288"/>
                      <a:pt x="352" y="5689"/>
                      <a:pt x="502" y="5865"/>
                    </a:cubicBezTo>
                    <a:cubicBezTo>
                      <a:pt x="577" y="5915"/>
                      <a:pt x="853" y="6015"/>
                      <a:pt x="953" y="6141"/>
                    </a:cubicBezTo>
                    <a:cubicBezTo>
                      <a:pt x="1003" y="6241"/>
                      <a:pt x="1129" y="6542"/>
                      <a:pt x="1129" y="6642"/>
                    </a:cubicBezTo>
                    <a:cubicBezTo>
                      <a:pt x="1129" y="6767"/>
                      <a:pt x="1079" y="6993"/>
                      <a:pt x="1003" y="7093"/>
                    </a:cubicBezTo>
                    <a:cubicBezTo>
                      <a:pt x="953" y="7143"/>
                      <a:pt x="678" y="7218"/>
                      <a:pt x="627" y="7268"/>
                    </a:cubicBezTo>
                    <a:cubicBezTo>
                      <a:pt x="577" y="7369"/>
                      <a:pt x="452" y="7594"/>
                      <a:pt x="452" y="7770"/>
                    </a:cubicBezTo>
                    <a:cubicBezTo>
                      <a:pt x="452" y="7945"/>
                      <a:pt x="627" y="8221"/>
                      <a:pt x="678" y="8396"/>
                    </a:cubicBezTo>
                    <a:cubicBezTo>
                      <a:pt x="778" y="8497"/>
                      <a:pt x="953" y="8722"/>
                      <a:pt x="1079" y="8797"/>
                    </a:cubicBezTo>
                    <a:cubicBezTo>
                      <a:pt x="1179" y="8847"/>
                      <a:pt x="1354" y="8898"/>
                      <a:pt x="1404" y="8948"/>
                    </a:cubicBezTo>
                    <a:cubicBezTo>
                      <a:pt x="1455" y="8998"/>
                      <a:pt x="1630" y="9173"/>
                      <a:pt x="1630" y="9223"/>
                    </a:cubicBezTo>
                    <a:cubicBezTo>
                      <a:pt x="1680" y="9349"/>
                      <a:pt x="1630" y="9574"/>
                      <a:pt x="1630" y="9674"/>
                    </a:cubicBezTo>
                    <a:cubicBezTo>
                      <a:pt x="1630" y="9800"/>
                      <a:pt x="1630" y="10025"/>
                      <a:pt x="1755" y="10075"/>
                    </a:cubicBezTo>
                    <a:cubicBezTo>
                      <a:pt x="1765" y="10086"/>
                      <a:pt x="1782" y="10090"/>
                      <a:pt x="1804" y="10090"/>
                    </a:cubicBezTo>
                    <a:cubicBezTo>
                      <a:pt x="1891" y="10090"/>
                      <a:pt x="2051" y="10025"/>
                      <a:pt x="2131" y="10025"/>
                    </a:cubicBezTo>
                    <a:cubicBezTo>
                      <a:pt x="2206" y="10025"/>
                      <a:pt x="2357" y="10025"/>
                      <a:pt x="2357" y="10075"/>
                    </a:cubicBezTo>
                    <a:cubicBezTo>
                      <a:pt x="2482" y="10201"/>
                      <a:pt x="2357" y="10476"/>
                      <a:pt x="2357" y="10577"/>
                    </a:cubicBezTo>
                    <a:cubicBezTo>
                      <a:pt x="2407" y="10652"/>
                      <a:pt x="2482" y="10752"/>
                      <a:pt x="2582" y="10752"/>
                    </a:cubicBezTo>
                    <a:cubicBezTo>
                      <a:pt x="2600" y="10759"/>
                      <a:pt x="2619" y="10762"/>
                      <a:pt x="2639" y="10762"/>
                    </a:cubicBezTo>
                    <a:cubicBezTo>
                      <a:pt x="2768" y="10762"/>
                      <a:pt x="2947" y="10642"/>
                      <a:pt x="3033" y="10577"/>
                    </a:cubicBezTo>
                    <a:cubicBezTo>
                      <a:pt x="3084" y="10527"/>
                      <a:pt x="3159" y="10301"/>
                      <a:pt x="3259" y="10301"/>
                    </a:cubicBezTo>
                    <a:cubicBezTo>
                      <a:pt x="3309" y="10251"/>
                      <a:pt x="3485" y="10251"/>
                      <a:pt x="3610" y="10251"/>
                    </a:cubicBezTo>
                    <a:cubicBezTo>
                      <a:pt x="3660" y="10201"/>
                      <a:pt x="3760" y="10025"/>
                      <a:pt x="3835" y="10025"/>
                    </a:cubicBezTo>
                    <a:cubicBezTo>
                      <a:pt x="3986" y="9975"/>
                      <a:pt x="4337" y="9900"/>
                      <a:pt x="4437" y="9900"/>
                    </a:cubicBezTo>
                    <a:cubicBezTo>
                      <a:pt x="4562" y="9975"/>
                      <a:pt x="4663" y="10075"/>
                      <a:pt x="4788" y="10126"/>
                    </a:cubicBezTo>
                    <a:cubicBezTo>
                      <a:pt x="4815" y="10146"/>
                      <a:pt x="4860" y="10152"/>
                      <a:pt x="4913" y="10152"/>
                    </a:cubicBezTo>
                    <a:cubicBezTo>
                      <a:pt x="4983" y="10152"/>
                      <a:pt x="5067" y="10142"/>
                      <a:pt x="5144" y="10142"/>
                    </a:cubicBezTo>
                    <a:cubicBezTo>
                      <a:pt x="5227" y="10142"/>
                      <a:pt x="5301" y="10153"/>
                      <a:pt x="5339" y="10201"/>
                    </a:cubicBezTo>
                    <a:cubicBezTo>
                      <a:pt x="5440" y="10251"/>
                      <a:pt x="5565" y="10577"/>
                      <a:pt x="5565" y="10702"/>
                    </a:cubicBezTo>
                    <a:cubicBezTo>
                      <a:pt x="5615" y="10802"/>
                      <a:pt x="5615" y="11103"/>
                      <a:pt x="5615" y="11203"/>
                    </a:cubicBezTo>
                    <a:cubicBezTo>
                      <a:pt x="5615" y="11329"/>
                      <a:pt x="5565" y="11654"/>
                      <a:pt x="5615" y="11830"/>
                    </a:cubicBezTo>
                    <a:cubicBezTo>
                      <a:pt x="5665" y="11930"/>
                      <a:pt x="5966" y="12055"/>
                      <a:pt x="6016" y="12156"/>
                    </a:cubicBezTo>
                    <a:lnTo>
                      <a:pt x="6016" y="12381"/>
                    </a:lnTo>
                    <a:cubicBezTo>
                      <a:pt x="6066" y="12456"/>
                      <a:pt x="6116" y="12456"/>
                      <a:pt x="6116" y="12456"/>
                    </a:cubicBezTo>
                    <a:cubicBezTo>
                      <a:pt x="6141" y="12473"/>
                      <a:pt x="6175" y="12479"/>
                      <a:pt x="6211" y="12479"/>
                    </a:cubicBezTo>
                    <a:cubicBezTo>
                      <a:pt x="6283" y="12479"/>
                      <a:pt x="6367" y="12456"/>
                      <a:pt x="6417" y="12456"/>
                    </a:cubicBezTo>
                    <a:cubicBezTo>
                      <a:pt x="6467" y="12456"/>
                      <a:pt x="6643" y="12507"/>
                      <a:pt x="6693" y="12507"/>
                    </a:cubicBezTo>
                    <a:cubicBezTo>
                      <a:pt x="6793" y="12456"/>
                      <a:pt x="6868" y="12331"/>
                      <a:pt x="6918" y="12231"/>
                    </a:cubicBezTo>
                    <a:lnTo>
                      <a:pt x="6918" y="12005"/>
                    </a:lnTo>
                    <a:cubicBezTo>
                      <a:pt x="6968" y="11930"/>
                      <a:pt x="7144" y="11930"/>
                      <a:pt x="7144" y="11930"/>
                    </a:cubicBezTo>
                    <a:cubicBezTo>
                      <a:pt x="7194" y="11880"/>
                      <a:pt x="7194" y="11780"/>
                      <a:pt x="7194" y="11705"/>
                    </a:cubicBezTo>
                    <a:cubicBezTo>
                      <a:pt x="7144" y="11654"/>
                      <a:pt x="7018" y="11604"/>
                      <a:pt x="7018" y="11604"/>
                    </a:cubicBezTo>
                    <a:cubicBezTo>
                      <a:pt x="6968" y="11579"/>
                      <a:pt x="6899" y="11579"/>
                      <a:pt x="6837" y="11579"/>
                    </a:cubicBezTo>
                    <a:cubicBezTo>
                      <a:pt x="6774" y="11579"/>
                      <a:pt x="6718" y="11579"/>
                      <a:pt x="6693" y="11554"/>
                    </a:cubicBezTo>
                    <a:cubicBezTo>
                      <a:pt x="6643" y="11554"/>
                      <a:pt x="6643" y="11429"/>
                      <a:pt x="6643" y="11429"/>
                    </a:cubicBezTo>
                    <a:cubicBezTo>
                      <a:pt x="6693" y="11329"/>
                      <a:pt x="6793" y="11203"/>
                      <a:pt x="6868" y="11153"/>
                    </a:cubicBezTo>
                    <a:lnTo>
                      <a:pt x="7018" y="11153"/>
                    </a:lnTo>
                    <a:lnTo>
                      <a:pt x="7069" y="11028"/>
                    </a:lnTo>
                    <a:cubicBezTo>
                      <a:pt x="7144" y="10978"/>
                      <a:pt x="7144" y="10877"/>
                      <a:pt x="7194" y="10802"/>
                    </a:cubicBezTo>
                    <a:cubicBezTo>
                      <a:pt x="7194" y="10802"/>
                      <a:pt x="7272" y="10836"/>
                      <a:pt x="7339" y="10836"/>
                    </a:cubicBezTo>
                    <a:cubicBezTo>
                      <a:pt x="7372" y="10836"/>
                      <a:pt x="7403" y="10827"/>
                      <a:pt x="7419" y="10802"/>
                    </a:cubicBezTo>
                    <a:cubicBezTo>
                      <a:pt x="7470" y="10802"/>
                      <a:pt x="7470" y="10652"/>
                      <a:pt x="7520" y="10652"/>
                    </a:cubicBezTo>
                    <a:cubicBezTo>
                      <a:pt x="7543" y="10629"/>
                      <a:pt x="7572" y="10620"/>
                      <a:pt x="7605" y="10620"/>
                    </a:cubicBezTo>
                    <a:cubicBezTo>
                      <a:pt x="7679" y="10620"/>
                      <a:pt x="7768" y="10667"/>
                      <a:pt x="7820" y="10702"/>
                    </a:cubicBezTo>
                    <a:cubicBezTo>
                      <a:pt x="7871" y="10702"/>
                      <a:pt x="7971" y="10802"/>
                      <a:pt x="8046" y="10802"/>
                    </a:cubicBezTo>
                    <a:cubicBezTo>
                      <a:pt x="8096" y="10877"/>
                      <a:pt x="8272" y="10877"/>
                      <a:pt x="8372" y="10877"/>
                    </a:cubicBezTo>
                    <a:cubicBezTo>
                      <a:pt x="8405" y="10877"/>
                      <a:pt x="8494" y="10844"/>
                      <a:pt x="8565" y="10844"/>
                    </a:cubicBezTo>
                    <a:cubicBezTo>
                      <a:pt x="8600" y="10844"/>
                      <a:pt x="8631" y="10852"/>
                      <a:pt x="8648" y="10877"/>
                    </a:cubicBezTo>
                    <a:cubicBezTo>
                      <a:pt x="8698" y="10877"/>
                      <a:pt x="8823" y="10978"/>
                      <a:pt x="8873" y="10978"/>
                    </a:cubicBezTo>
                    <a:cubicBezTo>
                      <a:pt x="8890" y="10994"/>
                      <a:pt x="8920" y="11000"/>
                      <a:pt x="8959" y="11000"/>
                    </a:cubicBezTo>
                    <a:cubicBezTo>
                      <a:pt x="9035" y="11000"/>
                      <a:pt x="9140" y="10978"/>
                      <a:pt x="9224" y="10978"/>
                    </a:cubicBezTo>
                    <a:cubicBezTo>
                      <a:pt x="9274" y="11028"/>
                      <a:pt x="9274" y="11153"/>
                      <a:pt x="9324" y="11203"/>
                    </a:cubicBezTo>
                    <a:cubicBezTo>
                      <a:pt x="9358" y="11203"/>
                      <a:pt x="9447" y="11181"/>
                      <a:pt x="9517" y="11181"/>
                    </a:cubicBezTo>
                    <a:cubicBezTo>
                      <a:pt x="9553" y="11181"/>
                      <a:pt x="9583" y="11187"/>
                      <a:pt x="9600" y="11203"/>
                    </a:cubicBezTo>
                    <a:cubicBezTo>
                      <a:pt x="9725" y="11253"/>
                      <a:pt x="9775" y="11429"/>
                      <a:pt x="9826" y="11429"/>
                    </a:cubicBezTo>
                    <a:cubicBezTo>
                      <a:pt x="9888" y="11454"/>
                      <a:pt x="9963" y="11466"/>
                      <a:pt x="10035" y="11466"/>
                    </a:cubicBezTo>
                    <a:cubicBezTo>
                      <a:pt x="10107" y="11466"/>
                      <a:pt x="10176" y="11454"/>
                      <a:pt x="10227" y="11429"/>
                    </a:cubicBezTo>
                    <a:cubicBezTo>
                      <a:pt x="10277" y="11429"/>
                      <a:pt x="10502" y="11253"/>
                      <a:pt x="10502" y="11203"/>
                    </a:cubicBezTo>
                    <a:cubicBezTo>
                      <a:pt x="10552" y="11103"/>
                      <a:pt x="10552" y="10928"/>
                      <a:pt x="10502" y="10877"/>
                    </a:cubicBezTo>
                    <a:cubicBezTo>
                      <a:pt x="10502" y="10802"/>
                      <a:pt x="10452" y="10652"/>
                      <a:pt x="10452" y="10577"/>
                    </a:cubicBezTo>
                    <a:cubicBezTo>
                      <a:pt x="10402" y="10527"/>
                      <a:pt x="10402" y="10351"/>
                      <a:pt x="10452" y="10301"/>
                    </a:cubicBezTo>
                    <a:cubicBezTo>
                      <a:pt x="10488" y="10266"/>
                      <a:pt x="10561" y="10230"/>
                      <a:pt x="10618" y="10230"/>
                    </a:cubicBezTo>
                    <a:cubicBezTo>
                      <a:pt x="10642" y="10230"/>
                      <a:pt x="10663" y="10236"/>
                      <a:pt x="10678" y="10251"/>
                    </a:cubicBezTo>
                    <a:cubicBezTo>
                      <a:pt x="10728" y="10251"/>
                      <a:pt x="10778" y="10351"/>
                      <a:pt x="10853" y="10351"/>
                    </a:cubicBezTo>
                    <a:cubicBezTo>
                      <a:pt x="11003" y="10476"/>
                      <a:pt x="11229" y="10702"/>
                      <a:pt x="11354" y="10802"/>
                    </a:cubicBezTo>
                    <a:cubicBezTo>
                      <a:pt x="11404" y="10928"/>
                      <a:pt x="11580" y="11103"/>
                      <a:pt x="11630" y="11153"/>
                    </a:cubicBezTo>
                    <a:cubicBezTo>
                      <a:pt x="11680" y="11253"/>
                      <a:pt x="11856" y="11479"/>
                      <a:pt x="11956" y="11554"/>
                    </a:cubicBezTo>
                    <a:cubicBezTo>
                      <a:pt x="12031" y="11654"/>
                      <a:pt x="12181" y="11780"/>
                      <a:pt x="12257" y="11830"/>
                    </a:cubicBezTo>
                    <a:cubicBezTo>
                      <a:pt x="12257" y="11930"/>
                      <a:pt x="12257" y="12055"/>
                      <a:pt x="12181" y="12106"/>
                    </a:cubicBezTo>
                    <a:cubicBezTo>
                      <a:pt x="12181" y="12156"/>
                      <a:pt x="12081" y="12231"/>
                      <a:pt x="12031" y="12331"/>
                    </a:cubicBezTo>
                    <a:cubicBezTo>
                      <a:pt x="11906" y="12507"/>
                      <a:pt x="11956" y="12607"/>
                      <a:pt x="11956" y="12607"/>
                    </a:cubicBezTo>
                    <a:lnTo>
                      <a:pt x="12031" y="12732"/>
                    </a:lnTo>
                    <a:lnTo>
                      <a:pt x="12307" y="12732"/>
                    </a:lnTo>
                    <a:cubicBezTo>
                      <a:pt x="12407" y="12732"/>
                      <a:pt x="12582" y="12832"/>
                      <a:pt x="12633" y="12832"/>
                    </a:cubicBezTo>
                    <a:cubicBezTo>
                      <a:pt x="12708" y="12832"/>
                      <a:pt x="12808" y="12732"/>
                      <a:pt x="12808" y="12732"/>
                    </a:cubicBezTo>
                    <a:cubicBezTo>
                      <a:pt x="12933" y="12732"/>
                      <a:pt x="13084" y="12732"/>
                      <a:pt x="13084" y="12682"/>
                    </a:cubicBezTo>
                    <a:cubicBezTo>
                      <a:pt x="13159" y="12607"/>
                      <a:pt x="13084" y="12507"/>
                      <a:pt x="13159" y="12456"/>
                    </a:cubicBezTo>
                    <a:cubicBezTo>
                      <a:pt x="13159" y="12381"/>
                      <a:pt x="13209" y="12281"/>
                      <a:pt x="13259" y="12281"/>
                    </a:cubicBezTo>
                    <a:cubicBezTo>
                      <a:pt x="13276" y="12264"/>
                      <a:pt x="13301" y="12259"/>
                      <a:pt x="13329" y="12259"/>
                    </a:cubicBezTo>
                    <a:cubicBezTo>
                      <a:pt x="13384" y="12259"/>
                      <a:pt x="13451" y="12281"/>
                      <a:pt x="13485" y="12281"/>
                    </a:cubicBezTo>
                    <a:cubicBezTo>
                      <a:pt x="13535" y="12231"/>
                      <a:pt x="13585" y="12156"/>
                      <a:pt x="13585" y="12106"/>
                    </a:cubicBezTo>
                    <a:cubicBezTo>
                      <a:pt x="13660" y="12055"/>
                      <a:pt x="13660" y="11830"/>
                      <a:pt x="13585" y="11780"/>
                    </a:cubicBezTo>
                    <a:cubicBezTo>
                      <a:pt x="13485" y="11654"/>
                      <a:pt x="13259" y="11705"/>
                      <a:pt x="13159" y="11654"/>
                    </a:cubicBezTo>
                    <a:cubicBezTo>
                      <a:pt x="13084" y="11604"/>
                      <a:pt x="12933" y="11429"/>
                      <a:pt x="12858" y="11379"/>
                    </a:cubicBezTo>
                    <a:cubicBezTo>
                      <a:pt x="12858" y="11329"/>
                      <a:pt x="12858" y="11103"/>
                      <a:pt x="12808" y="11028"/>
                    </a:cubicBezTo>
                    <a:cubicBezTo>
                      <a:pt x="12758" y="10978"/>
                      <a:pt x="12633" y="10978"/>
                      <a:pt x="12582" y="10978"/>
                    </a:cubicBezTo>
                    <a:cubicBezTo>
                      <a:pt x="12482" y="10928"/>
                      <a:pt x="12357" y="10752"/>
                      <a:pt x="12307" y="10652"/>
                    </a:cubicBezTo>
                    <a:cubicBezTo>
                      <a:pt x="12307" y="10577"/>
                      <a:pt x="12257" y="10476"/>
                      <a:pt x="12257" y="10426"/>
                    </a:cubicBezTo>
                    <a:cubicBezTo>
                      <a:pt x="12181" y="10351"/>
                      <a:pt x="12031" y="10251"/>
                      <a:pt x="11956" y="10201"/>
                    </a:cubicBezTo>
                    <a:cubicBezTo>
                      <a:pt x="11906" y="10201"/>
                      <a:pt x="11755" y="10126"/>
                      <a:pt x="11680" y="10075"/>
                    </a:cubicBezTo>
                    <a:cubicBezTo>
                      <a:pt x="11630" y="10025"/>
                      <a:pt x="11630" y="9850"/>
                      <a:pt x="11580" y="9800"/>
                    </a:cubicBezTo>
                    <a:cubicBezTo>
                      <a:pt x="11530" y="9674"/>
                      <a:pt x="11354" y="9574"/>
                      <a:pt x="11304" y="9574"/>
                    </a:cubicBezTo>
                    <a:cubicBezTo>
                      <a:pt x="11242" y="9549"/>
                      <a:pt x="11141" y="9549"/>
                      <a:pt x="11041" y="9549"/>
                    </a:cubicBezTo>
                    <a:cubicBezTo>
                      <a:pt x="10941" y="9549"/>
                      <a:pt x="10841" y="9549"/>
                      <a:pt x="10778" y="9524"/>
                    </a:cubicBezTo>
                    <a:cubicBezTo>
                      <a:pt x="10728" y="9449"/>
                      <a:pt x="10678" y="9349"/>
                      <a:pt x="10678" y="9299"/>
                    </a:cubicBezTo>
                    <a:cubicBezTo>
                      <a:pt x="10678" y="9223"/>
                      <a:pt x="10728" y="9123"/>
                      <a:pt x="10778" y="9073"/>
                    </a:cubicBezTo>
                    <a:cubicBezTo>
                      <a:pt x="10778" y="8948"/>
                      <a:pt x="10853" y="8797"/>
                      <a:pt x="10903" y="8672"/>
                    </a:cubicBezTo>
                    <a:cubicBezTo>
                      <a:pt x="10953" y="8622"/>
                      <a:pt x="11079" y="8572"/>
                      <a:pt x="11129" y="8497"/>
                    </a:cubicBezTo>
                    <a:cubicBezTo>
                      <a:pt x="11179" y="8396"/>
                      <a:pt x="11179" y="8171"/>
                      <a:pt x="11129" y="8045"/>
                    </a:cubicBezTo>
                    <a:cubicBezTo>
                      <a:pt x="11129" y="7995"/>
                      <a:pt x="11079" y="7895"/>
                      <a:pt x="11003" y="7820"/>
                    </a:cubicBezTo>
                    <a:cubicBezTo>
                      <a:pt x="11003" y="7770"/>
                      <a:pt x="10853" y="7770"/>
                      <a:pt x="10778" y="7770"/>
                    </a:cubicBezTo>
                    <a:cubicBezTo>
                      <a:pt x="10753" y="7745"/>
                      <a:pt x="10696" y="7732"/>
                      <a:pt x="10640" y="7732"/>
                    </a:cubicBezTo>
                    <a:cubicBezTo>
                      <a:pt x="10584" y="7732"/>
                      <a:pt x="10527" y="7745"/>
                      <a:pt x="10502" y="7770"/>
                    </a:cubicBezTo>
                    <a:cubicBezTo>
                      <a:pt x="10452" y="7770"/>
                      <a:pt x="10452" y="7895"/>
                      <a:pt x="10402" y="7895"/>
                    </a:cubicBezTo>
                    <a:cubicBezTo>
                      <a:pt x="10381" y="7909"/>
                      <a:pt x="10350" y="7915"/>
                      <a:pt x="10315" y="7915"/>
                    </a:cubicBezTo>
                    <a:cubicBezTo>
                      <a:pt x="10225" y="7915"/>
                      <a:pt x="10105" y="7874"/>
                      <a:pt x="10051" y="7820"/>
                    </a:cubicBezTo>
                    <a:cubicBezTo>
                      <a:pt x="10001" y="7770"/>
                      <a:pt x="9951" y="7594"/>
                      <a:pt x="10001" y="7544"/>
                    </a:cubicBezTo>
                    <a:cubicBezTo>
                      <a:pt x="10001" y="7544"/>
                      <a:pt x="10126" y="7494"/>
                      <a:pt x="10126" y="7444"/>
                    </a:cubicBezTo>
                    <a:cubicBezTo>
                      <a:pt x="10176" y="7369"/>
                      <a:pt x="10051" y="7218"/>
                      <a:pt x="10126" y="7143"/>
                    </a:cubicBezTo>
                    <a:cubicBezTo>
                      <a:pt x="10126" y="7143"/>
                      <a:pt x="10227" y="7093"/>
                      <a:pt x="10227" y="7043"/>
                    </a:cubicBezTo>
                    <a:cubicBezTo>
                      <a:pt x="10277" y="6993"/>
                      <a:pt x="10176" y="6867"/>
                      <a:pt x="10227" y="6817"/>
                    </a:cubicBezTo>
                    <a:cubicBezTo>
                      <a:pt x="10227" y="6692"/>
                      <a:pt x="10452" y="6692"/>
                      <a:pt x="10502" y="6642"/>
                    </a:cubicBezTo>
                    <a:cubicBezTo>
                      <a:pt x="10552" y="6642"/>
                      <a:pt x="10728" y="6642"/>
                      <a:pt x="10778" y="6592"/>
                    </a:cubicBezTo>
                    <a:cubicBezTo>
                      <a:pt x="10853" y="6542"/>
                      <a:pt x="11003" y="6366"/>
                      <a:pt x="11079" y="6241"/>
                    </a:cubicBezTo>
                    <a:cubicBezTo>
                      <a:pt x="11129" y="6141"/>
                      <a:pt x="11179" y="5915"/>
                      <a:pt x="11179" y="5790"/>
                    </a:cubicBezTo>
                    <a:cubicBezTo>
                      <a:pt x="11229" y="5740"/>
                      <a:pt x="11304" y="5564"/>
                      <a:pt x="11229" y="5514"/>
                    </a:cubicBezTo>
                    <a:cubicBezTo>
                      <a:pt x="11204" y="5489"/>
                      <a:pt x="11166" y="5489"/>
                      <a:pt x="11126" y="5489"/>
                    </a:cubicBezTo>
                    <a:cubicBezTo>
                      <a:pt x="11085" y="5489"/>
                      <a:pt x="11041" y="5489"/>
                      <a:pt x="11003" y="5464"/>
                    </a:cubicBezTo>
                    <a:cubicBezTo>
                      <a:pt x="10953" y="5464"/>
                      <a:pt x="10853" y="5414"/>
                      <a:pt x="10853" y="5339"/>
                    </a:cubicBezTo>
                    <a:cubicBezTo>
                      <a:pt x="10778" y="5288"/>
                      <a:pt x="10678" y="5188"/>
                      <a:pt x="10628" y="5113"/>
                    </a:cubicBezTo>
                    <a:cubicBezTo>
                      <a:pt x="10565" y="5088"/>
                      <a:pt x="10477" y="5088"/>
                      <a:pt x="10393" y="5088"/>
                    </a:cubicBezTo>
                    <a:cubicBezTo>
                      <a:pt x="10308" y="5088"/>
                      <a:pt x="10227" y="5088"/>
                      <a:pt x="10176" y="5063"/>
                    </a:cubicBezTo>
                    <a:cubicBezTo>
                      <a:pt x="10126" y="5013"/>
                      <a:pt x="10001" y="4837"/>
                      <a:pt x="9951" y="4787"/>
                    </a:cubicBezTo>
                    <a:cubicBezTo>
                      <a:pt x="9867" y="4787"/>
                      <a:pt x="9773" y="4765"/>
                      <a:pt x="9696" y="4765"/>
                    </a:cubicBezTo>
                    <a:cubicBezTo>
                      <a:pt x="9658" y="4765"/>
                      <a:pt x="9625" y="4771"/>
                      <a:pt x="9600" y="4787"/>
                    </a:cubicBezTo>
                    <a:cubicBezTo>
                      <a:pt x="9500" y="4837"/>
                      <a:pt x="9550" y="5113"/>
                      <a:pt x="9450" y="5113"/>
                    </a:cubicBezTo>
                    <a:cubicBezTo>
                      <a:pt x="9450" y="5151"/>
                      <a:pt x="9406" y="5169"/>
                      <a:pt x="9362" y="5169"/>
                    </a:cubicBezTo>
                    <a:cubicBezTo>
                      <a:pt x="9318" y="5169"/>
                      <a:pt x="9274" y="5151"/>
                      <a:pt x="9274" y="5113"/>
                    </a:cubicBezTo>
                    <a:cubicBezTo>
                      <a:pt x="9224" y="5063"/>
                      <a:pt x="9099" y="4963"/>
                      <a:pt x="9099" y="4887"/>
                    </a:cubicBezTo>
                    <a:cubicBezTo>
                      <a:pt x="9099" y="4837"/>
                      <a:pt x="9224" y="4737"/>
                      <a:pt x="9224" y="4662"/>
                    </a:cubicBezTo>
                    <a:cubicBezTo>
                      <a:pt x="9224" y="4612"/>
                      <a:pt x="9099" y="4512"/>
                      <a:pt x="9049" y="4436"/>
                    </a:cubicBezTo>
                    <a:cubicBezTo>
                      <a:pt x="8998" y="4386"/>
                      <a:pt x="8823" y="4336"/>
                      <a:pt x="8823" y="4286"/>
                    </a:cubicBezTo>
                    <a:cubicBezTo>
                      <a:pt x="8773" y="4211"/>
                      <a:pt x="8823" y="4060"/>
                      <a:pt x="8873" y="3985"/>
                    </a:cubicBezTo>
                    <a:cubicBezTo>
                      <a:pt x="8923" y="3985"/>
                      <a:pt x="8998" y="4060"/>
                      <a:pt x="9049" y="4060"/>
                    </a:cubicBezTo>
                    <a:cubicBezTo>
                      <a:pt x="9099" y="3985"/>
                      <a:pt x="9274" y="3935"/>
                      <a:pt x="9324" y="3885"/>
                    </a:cubicBezTo>
                    <a:cubicBezTo>
                      <a:pt x="9374" y="3885"/>
                      <a:pt x="9450" y="3760"/>
                      <a:pt x="9450" y="3710"/>
                    </a:cubicBezTo>
                    <a:cubicBezTo>
                      <a:pt x="9500" y="3609"/>
                      <a:pt x="9500" y="3434"/>
                      <a:pt x="9550" y="3309"/>
                    </a:cubicBezTo>
                    <a:cubicBezTo>
                      <a:pt x="9550" y="3258"/>
                      <a:pt x="9675" y="3208"/>
                      <a:pt x="9725" y="3208"/>
                    </a:cubicBezTo>
                    <a:cubicBezTo>
                      <a:pt x="9775" y="3158"/>
                      <a:pt x="9901" y="3158"/>
                      <a:pt x="9951" y="3158"/>
                    </a:cubicBezTo>
                    <a:cubicBezTo>
                      <a:pt x="10001" y="3108"/>
                      <a:pt x="10051" y="2983"/>
                      <a:pt x="10126" y="2933"/>
                    </a:cubicBezTo>
                    <a:cubicBezTo>
                      <a:pt x="10176" y="2882"/>
                      <a:pt x="10277" y="2757"/>
                      <a:pt x="10402" y="2707"/>
                    </a:cubicBezTo>
                    <a:cubicBezTo>
                      <a:pt x="10402" y="2707"/>
                      <a:pt x="10502" y="2657"/>
                      <a:pt x="10552" y="2657"/>
                    </a:cubicBezTo>
                    <a:cubicBezTo>
                      <a:pt x="10628" y="2582"/>
                      <a:pt x="10628" y="2481"/>
                      <a:pt x="10678" y="2431"/>
                    </a:cubicBezTo>
                    <a:cubicBezTo>
                      <a:pt x="10728" y="2356"/>
                      <a:pt x="10853" y="2256"/>
                      <a:pt x="10953" y="2206"/>
                    </a:cubicBezTo>
                    <a:cubicBezTo>
                      <a:pt x="11003" y="2206"/>
                      <a:pt x="11129" y="2206"/>
                      <a:pt x="11179" y="2131"/>
                    </a:cubicBezTo>
                    <a:cubicBezTo>
                      <a:pt x="11304" y="2080"/>
                      <a:pt x="11354" y="1755"/>
                      <a:pt x="11354" y="1579"/>
                    </a:cubicBezTo>
                    <a:cubicBezTo>
                      <a:pt x="11404" y="1529"/>
                      <a:pt x="11404" y="1404"/>
                      <a:pt x="11354" y="1354"/>
                    </a:cubicBezTo>
                    <a:cubicBezTo>
                      <a:pt x="11354" y="1354"/>
                      <a:pt x="11304" y="1304"/>
                      <a:pt x="11229" y="1304"/>
                    </a:cubicBezTo>
                    <a:cubicBezTo>
                      <a:pt x="11179" y="1228"/>
                      <a:pt x="11129" y="1128"/>
                      <a:pt x="11079" y="1128"/>
                    </a:cubicBezTo>
                    <a:cubicBezTo>
                      <a:pt x="10953" y="1078"/>
                      <a:pt x="10778" y="1003"/>
                      <a:pt x="10678" y="1003"/>
                    </a:cubicBezTo>
                    <a:cubicBezTo>
                      <a:pt x="10628" y="1003"/>
                      <a:pt x="10552" y="903"/>
                      <a:pt x="10502" y="903"/>
                    </a:cubicBezTo>
                    <a:cubicBezTo>
                      <a:pt x="10452" y="953"/>
                      <a:pt x="10402" y="1003"/>
                      <a:pt x="10402" y="1003"/>
                    </a:cubicBezTo>
                    <a:cubicBezTo>
                      <a:pt x="10277" y="1078"/>
                      <a:pt x="10126" y="1078"/>
                      <a:pt x="10001" y="1078"/>
                    </a:cubicBezTo>
                    <a:cubicBezTo>
                      <a:pt x="9951" y="1078"/>
                      <a:pt x="9826" y="953"/>
                      <a:pt x="9775" y="953"/>
                    </a:cubicBezTo>
                    <a:cubicBezTo>
                      <a:pt x="9725" y="903"/>
                      <a:pt x="9600" y="852"/>
                      <a:pt x="9550" y="852"/>
                    </a:cubicBezTo>
                    <a:cubicBezTo>
                      <a:pt x="9500" y="852"/>
                      <a:pt x="9374" y="953"/>
                      <a:pt x="9324" y="953"/>
                    </a:cubicBezTo>
                    <a:cubicBezTo>
                      <a:pt x="9224" y="903"/>
                      <a:pt x="9049" y="777"/>
                      <a:pt x="8998" y="777"/>
                    </a:cubicBezTo>
                    <a:cubicBezTo>
                      <a:pt x="8945" y="742"/>
                      <a:pt x="8855" y="706"/>
                      <a:pt x="8779" y="706"/>
                    </a:cubicBezTo>
                    <a:cubicBezTo>
                      <a:pt x="8748" y="706"/>
                      <a:pt x="8720" y="712"/>
                      <a:pt x="8698" y="727"/>
                    </a:cubicBezTo>
                    <a:cubicBezTo>
                      <a:pt x="8648" y="727"/>
                      <a:pt x="8547" y="903"/>
                      <a:pt x="8497" y="903"/>
                    </a:cubicBezTo>
                    <a:cubicBezTo>
                      <a:pt x="8372" y="953"/>
                      <a:pt x="8146" y="1003"/>
                      <a:pt x="7971" y="1078"/>
                    </a:cubicBezTo>
                    <a:cubicBezTo>
                      <a:pt x="7937" y="1078"/>
                      <a:pt x="7848" y="1100"/>
                      <a:pt x="7763" y="1100"/>
                    </a:cubicBezTo>
                    <a:cubicBezTo>
                      <a:pt x="7720" y="1100"/>
                      <a:pt x="7678" y="1095"/>
                      <a:pt x="7645" y="1078"/>
                    </a:cubicBezTo>
                    <a:cubicBezTo>
                      <a:pt x="7595" y="1078"/>
                      <a:pt x="7520" y="953"/>
                      <a:pt x="7470" y="953"/>
                    </a:cubicBezTo>
                    <a:cubicBezTo>
                      <a:pt x="7419" y="903"/>
                      <a:pt x="7369" y="777"/>
                      <a:pt x="7294" y="727"/>
                    </a:cubicBezTo>
                    <a:cubicBezTo>
                      <a:pt x="7273" y="716"/>
                      <a:pt x="7246" y="713"/>
                      <a:pt x="7217" y="713"/>
                    </a:cubicBezTo>
                    <a:cubicBezTo>
                      <a:pt x="7136" y="713"/>
                      <a:pt x="7035" y="742"/>
                      <a:pt x="6971" y="742"/>
                    </a:cubicBezTo>
                    <a:cubicBezTo>
                      <a:pt x="6947" y="742"/>
                      <a:pt x="6929" y="738"/>
                      <a:pt x="6918" y="727"/>
                    </a:cubicBezTo>
                    <a:cubicBezTo>
                      <a:pt x="6868" y="677"/>
                      <a:pt x="6868" y="502"/>
                      <a:pt x="6793" y="502"/>
                    </a:cubicBezTo>
                    <a:cubicBezTo>
                      <a:pt x="6743" y="451"/>
                      <a:pt x="6567" y="451"/>
                      <a:pt x="6517" y="451"/>
                    </a:cubicBezTo>
                    <a:cubicBezTo>
                      <a:pt x="6417" y="451"/>
                      <a:pt x="6242" y="552"/>
                      <a:pt x="6191" y="552"/>
                    </a:cubicBezTo>
                    <a:lnTo>
                      <a:pt x="5841" y="552"/>
                    </a:lnTo>
                    <a:cubicBezTo>
                      <a:pt x="5774" y="552"/>
                      <a:pt x="5651" y="529"/>
                      <a:pt x="5555" y="529"/>
                    </a:cubicBezTo>
                    <a:cubicBezTo>
                      <a:pt x="5506" y="529"/>
                      <a:pt x="5465" y="535"/>
                      <a:pt x="5440" y="552"/>
                    </a:cubicBezTo>
                    <a:cubicBezTo>
                      <a:pt x="5339" y="552"/>
                      <a:pt x="5239" y="627"/>
                      <a:pt x="5114" y="627"/>
                    </a:cubicBezTo>
                    <a:lnTo>
                      <a:pt x="4788" y="627"/>
                    </a:lnTo>
                    <a:cubicBezTo>
                      <a:pt x="4663" y="627"/>
                      <a:pt x="4387" y="627"/>
                      <a:pt x="4262" y="552"/>
                    </a:cubicBezTo>
                    <a:cubicBezTo>
                      <a:pt x="4211" y="552"/>
                      <a:pt x="4111" y="401"/>
                      <a:pt x="4111" y="326"/>
                    </a:cubicBezTo>
                    <a:cubicBezTo>
                      <a:pt x="4036" y="326"/>
                      <a:pt x="3986" y="176"/>
                      <a:pt x="3936" y="176"/>
                    </a:cubicBezTo>
                    <a:cubicBezTo>
                      <a:pt x="3835" y="100"/>
                      <a:pt x="3610" y="0"/>
                      <a:pt x="3485" y="0"/>
                    </a:cubicBezTo>
                    <a:close/>
                  </a:path>
                </a:pathLst>
              </a:custGeom>
              <a:solidFill>
                <a:srgbClr val="FF2F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348;p27">
                <a:extLst>
                  <a:ext uri="{FF2B5EF4-FFF2-40B4-BE49-F238E27FC236}">
                    <a16:creationId xmlns:a16="http://schemas.microsoft.com/office/drawing/2014/main" id="{B529647C-901E-D57F-0FB8-02EB8260CE65}"/>
                  </a:ext>
                </a:extLst>
              </p:cNvPr>
              <p:cNvSpPr/>
              <p:nvPr/>
            </p:nvSpPr>
            <p:spPr>
              <a:xfrm>
                <a:off x="2386993" y="1187274"/>
                <a:ext cx="400438" cy="376167"/>
              </a:xfrm>
              <a:custGeom>
                <a:avLst/>
                <a:gdLst/>
                <a:ahLst/>
                <a:cxnLst/>
                <a:rect l="l" t="t" r="r" b="b"/>
                <a:pathLst>
                  <a:path w="13661" h="12833" fill="none" extrusionOk="0">
                    <a:moveTo>
                      <a:pt x="13585" y="11780"/>
                    </a:moveTo>
                    <a:cubicBezTo>
                      <a:pt x="13660" y="11830"/>
                      <a:pt x="13660" y="12055"/>
                      <a:pt x="13585" y="12106"/>
                    </a:cubicBezTo>
                    <a:cubicBezTo>
                      <a:pt x="13585" y="12156"/>
                      <a:pt x="13535" y="12231"/>
                      <a:pt x="13485" y="12281"/>
                    </a:cubicBezTo>
                    <a:cubicBezTo>
                      <a:pt x="13435" y="12281"/>
                      <a:pt x="13309" y="12231"/>
                      <a:pt x="13259" y="12281"/>
                    </a:cubicBezTo>
                    <a:cubicBezTo>
                      <a:pt x="13209" y="12281"/>
                      <a:pt x="13159" y="12381"/>
                      <a:pt x="13159" y="12456"/>
                    </a:cubicBezTo>
                    <a:cubicBezTo>
                      <a:pt x="13084" y="12507"/>
                      <a:pt x="13159" y="12607"/>
                      <a:pt x="13084" y="12682"/>
                    </a:cubicBezTo>
                    <a:cubicBezTo>
                      <a:pt x="13084" y="12732"/>
                      <a:pt x="12933" y="12732"/>
                      <a:pt x="12808" y="12732"/>
                    </a:cubicBezTo>
                    <a:cubicBezTo>
                      <a:pt x="12808" y="12732"/>
                      <a:pt x="12708" y="12832"/>
                      <a:pt x="12633" y="12832"/>
                    </a:cubicBezTo>
                    <a:cubicBezTo>
                      <a:pt x="12582" y="12832"/>
                      <a:pt x="12407" y="12732"/>
                      <a:pt x="12307" y="12732"/>
                    </a:cubicBezTo>
                    <a:lnTo>
                      <a:pt x="12031" y="12732"/>
                    </a:lnTo>
                    <a:lnTo>
                      <a:pt x="11956" y="12607"/>
                    </a:lnTo>
                    <a:cubicBezTo>
                      <a:pt x="11956" y="12607"/>
                      <a:pt x="11906" y="12507"/>
                      <a:pt x="12031" y="12331"/>
                    </a:cubicBezTo>
                    <a:cubicBezTo>
                      <a:pt x="12081" y="12231"/>
                      <a:pt x="12181" y="12156"/>
                      <a:pt x="12181" y="12106"/>
                    </a:cubicBezTo>
                    <a:cubicBezTo>
                      <a:pt x="12257" y="12055"/>
                      <a:pt x="12257" y="11930"/>
                      <a:pt x="12257" y="11830"/>
                    </a:cubicBezTo>
                    <a:cubicBezTo>
                      <a:pt x="12181" y="11780"/>
                      <a:pt x="12031" y="11654"/>
                      <a:pt x="11956" y="11554"/>
                    </a:cubicBezTo>
                    <a:cubicBezTo>
                      <a:pt x="11856" y="11479"/>
                      <a:pt x="11680" y="11253"/>
                      <a:pt x="11630" y="11153"/>
                    </a:cubicBezTo>
                    <a:cubicBezTo>
                      <a:pt x="11580" y="11103"/>
                      <a:pt x="11404" y="10928"/>
                      <a:pt x="11354" y="10802"/>
                    </a:cubicBezTo>
                    <a:cubicBezTo>
                      <a:pt x="11229" y="10702"/>
                      <a:pt x="11003" y="10476"/>
                      <a:pt x="10853" y="10351"/>
                    </a:cubicBezTo>
                    <a:cubicBezTo>
                      <a:pt x="10778" y="10351"/>
                      <a:pt x="10728" y="10251"/>
                      <a:pt x="10678" y="10251"/>
                    </a:cubicBezTo>
                    <a:cubicBezTo>
                      <a:pt x="10628" y="10201"/>
                      <a:pt x="10502" y="10251"/>
                      <a:pt x="10452" y="10301"/>
                    </a:cubicBezTo>
                    <a:cubicBezTo>
                      <a:pt x="10402" y="10351"/>
                      <a:pt x="10402" y="10527"/>
                      <a:pt x="10452" y="10577"/>
                    </a:cubicBezTo>
                    <a:cubicBezTo>
                      <a:pt x="10452" y="10652"/>
                      <a:pt x="10502" y="10802"/>
                      <a:pt x="10502" y="10877"/>
                    </a:cubicBezTo>
                    <a:cubicBezTo>
                      <a:pt x="10552" y="10928"/>
                      <a:pt x="10552" y="11103"/>
                      <a:pt x="10502" y="11203"/>
                    </a:cubicBezTo>
                    <a:cubicBezTo>
                      <a:pt x="10502" y="11253"/>
                      <a:pt x="10277" y="11429"/>
                      <a:pt x="10227" y="11429"/>
                    </a:cubicBezTo>
                    <a:cubicBezTo>
                      <a:pt x="10126" y="11479"/>
                      <a:pt x="9951" y="11479"/>
                      <a:pt x="9826" y="11429"/>
                    </a:cubicBezTo>
                    <a:cubicBezTo>
                      <a:pt x="9775" y="11429"/>
                      <a:pt x="9725" y="11253"/>
                      <a:pt x="9600" y="11203"/>
                    </a:cubicBezTo>
                    <a:cubicBezTo>
                      <a:pt x="9550" y="11153"/>
                      <a:pt x="9374" y="11203"/>
                      <a:pt x="9324" y="11203"/>
                    </a:cubicBezTo>
                    <a:cubicBezTo>
                      <a:pt x="9274" y="11153"/>
                      <a:pt x="9274" y="11028"/>
                      <a:pt x="9224" y="10978"/>
                    </a:cubicBezTo>
                    <a:cubicBezTo>
                      <a:pt x="9099" y="10978"/>
                      <a:pt x="8923" y="11028"/>
                      <a:pt x="8873" y="10978"/>
                    </a:cubicBezTo>
                    <a:cubicBezTo>
                      <a:pt x="8823" y="10978"/>
                      <a:pt x="8698" y="10877"/>
                      <a:pt x="8648" y="10877"/>
                    </a:cubicBezTo>
                    <a:cubicBezTo>
                      <a:pt x="8597" y="10802"/>
                      <a:pt x="8422" y="10877"/>
                      <a:pt x="8372" y="10877"/>
                    </a:cubicBezTo>
                    <a:cubicBezTo>
                      <a:pt x="8272" y="10877"/>
                      <a:pt x="8096" y="10877"/>
                      <a:pt x="8046" y="10802"/>
                    </a:cubicBezTo>
                    <a:cubicBezTo>
                      <a:pt x="7971" y="10802"/>
                      <a:pt x="7871" y="10702"/>
                      <a:pt x="7820" y="10702"/>
                    </a:cubicBezTo>
                    <a:cubicBezTo>
                      <a:pt x="7745" y="10652"/>
                      <a:pt x="7595" y="10577"/>
                      <a:pt x="7520" y="10652"/>
                    </a:cubicBezTo>
                    <a:cubicBezTo>
                      <a:pt x="7470" y="10652"/>
                      <a:pt x="7470" y="10802"/>
                      <a:pt x="7419" y="10802"/>
                    </a:cubicBezTo>
                    <a:cubicBezTo>
                      <a:pt x="7369" y="10877"/>
                      <a:pt x="7194" y="10802"/>
                      <a:pt x="7194" y="10802"/>
                    </a:cubicBezTo>
                    <a:cubicBezTo>
                      <a:pt x="7144" y="10877"/>
                      <a:pt x="7144" y="10978"/>
                      <a:pt x="7069" y="11028"/>
                    </a:cubicBezTo>
                    <a:lnTo>
                      <a:pt x="7018" y="11153"/>
                    </a:lnTo>
                    <a:lnTo>
                      <a:pt x="6868" y="11153"/>
                    </a:lnTo>
                    <a:cubicBezTo>
                      <a:pt x="6793" y="11203"/>
                      <a:pt x="6693" y="11329"/>
                      <a:pt x="6643" y="11429"/>
                    </a:cubicBezTo>
                    <a:cubicBezTo>
                      <a:pt x="6643" y="11429"/>
                      <a:pt x="6643" y="11554"/>
                      <a:pt x="6693" y="11554"/>
                    </a:cubicBezTo>
                    <a:cubicBezTo>
                      <a:pt x="6743" y="11604"/>
                      <a:pt x="6918" y="11554"/>
                      <a:pt x="7018" y="11604"/>
                    </a:cubicBezTo>
                    <a:cubicBezTo>
                      <a:pt x="7018" y="11604"/>
                      <a:pt x="7144" y="11654"/>
                      <a:pt x="7194" y="11705"/>
                    </a:cubicBezTo>
                    <a:cubicBezTo>
                      <a:pt x="7194" y="11780"/>
                      <a:pt x="7194" y="11880"/>
                      <a:pt x="7144" y="11930"/>
                    </a:cubicBezTo>
                    <a:cubicBezTo>
                      <a:pt x="7144" y="11930"/>
                      <a:pt x="6968" y="11930"/>
                      <a:pt x="6918" y="12005"/>
                    </a:cubicBezTo>
                    <a:lnTo>
                      <a:pt x="6918" y="12231"/>
                    </a:lnTo>
                    <a:cubicBezTo>
                      <a:pt x="6868" y="12331"/>
                      <a:pt x="6793" y="12456"/>
                      <a:pt x="6693" y="12507"/>
                    </a:cubicBezTo>
                    <a:cubicBezTo>
                      <a:pt x="6643" y="12507"/>
                      <a:pt x="6467" y="12456"/>
                      <a:pt x="6417" y="12456"/>
                    </a:cubicBezTo>
                    <a:cubicBezTo>
                      <a:pt x="6342" y="12456"/>
                      <a:pt x="6191" y="12507"/>
                      <a:pt x="6116" y="12456"/>
                    </a:cubicBezTo>
                    <a:cubicBezTo>
                      <a:pt x="6116" y="12456"/>
                      <a:pt x="6066" y="12456"/>
                      <a:pt x="6016" y="12381"/>
                    </a:cubicBezTo>
                    <a:lnTo>
                      <a:pt x="6016" y="12156"/>
                    </a:lnTo>
                    <a:cubicBezTo>
                      <a:pt x="5966" y="12055"/>
                      <a:pt x="5665" y="11930"/>
                      <a:pt x="5615" y="11830"/>
                    </a:cubicBezTo>
                    <a:cubicBezTo>
                      <a:pt x="5565" y="11654"/>
                      <a:pt x="5615" y="11329"/>
                      <a:pt x="5615" y="11203"/>
                    </a:cubicBezTo>
                    <a:cubicBezTo>
                      <a:pt x="5615" y="11103"/>
                      <a:pt x="5615" y="10802"/>
                      <a:pt x="5565" y="10702"/>
                    </a:cubicBezTo>
                    <a:cubicBezTo>
                      <a:pt x="5565" y="10577"/>
                      <a:pt x="5440" y="10251"/>
                      <a:pt x="5339" y="10201"/>
                    </a:cubicBezTo>
                    <a:cubicBezTo>
                      <a:pt x="5239" y="10075"/>
                      <a:pt x="4888" y="10201"/>
                      <a:pt x="4788" y="10126"/>
                    </a:cubicBezTo>
                    <a:cubicBezTo>
                      <a:pt x="4663" y="10075"/>
                      <a:pt x="4562" y="9975"/>
                      <a:pt x="4437" y="9900"/>
                    </a:cubicBezTo>
                    <a:cubicBezTo>
                      <a:pt x="4337" y="9900"/>
                      <a:pt x="3986" y="9975"/>
                      <a:pt x="3835" y="10025"/>
                    </a:cubicBezTo>
                    <a:cubicBezTo>
                      <a:pt x="3760" y="10025"/>
                      <a:pt x="3660" y="10201"/>
                      <a:pt x="3610" y="10251"/>
                    </a:cubicBezTo>
                    <a:cubicBezTo>
                      <a:pt x="3485" y="10251"/>
                      <a:pt x="3309" y="10251"/>
                      <a:pt x="3259" y="10301"/>
                    </a:cubicBezTo>
                    <a:cubicBezTo>
                      <a:pt x="3159" y="10301"/>
                      <a:pt x="3084" y="10527"/>
                      <a:pt x="3033" y="10577"/>
                    </a:cubicBezTo>
                    <a:cubicBezTo>
                      <a:pt x="2933" y="10652"/>
                      <a:pt x="2708" y="10802"/>
                      <a:pt x="2582" y="10752"/>
                    </a:cubicBezTo>
                    <a:cubicBezTo>
                      <a:pt x="2482" y="10752"/>
                      <a:pt x="2407" y="10652"/>
                      <a:pt x="2357" y="10577"/>
                    </a:cubicBezTo>
                    <a:cubicBezTo>
                      <a:pt x="2357" y="10476"/>
                      <a:pt x="2482" y="10201"/>
                      <a:pt x="2357" y="10075"/>
                    </a:cubicBezTo>
                    <a:cubicBezTo>
                      <a:pt x="2357" y="10025"/>
                      <a:pt x="2206" y="10025"/>
                      <a:pt x="2131" y="10025"/>
                    </a:cubicBezTo>
                    <a:cubicBezTo>
                      <a:pt x="2031" y="10025"/>
                      <a:pt x="1805" y="10126"/>
                      <a:pt x="1755" y="10075"/>
                    </a:cubicBezTo>
                    <a:cubicBezTo>
                      <a:pt x="1630" y="10025"/>
                      <a:pt x="1630" y="9800"/>
                      <a:pt x="1630" y="9674"/>
                    </a:cubicBezTo>
                    <a:cubicBezTo>
                      <a:pt x="1630" y="9574"/>
                      <a:pt x="1680" y="9349"/>
                      <a:pt x="1630" y="9223"/>
                    </a:cubicBezTo>
                    <a:cubicBezTo>
                      <a:pt x="1630" y="9173"/>
                      <a:pt x="1455" y="8998"/>
                      <a:pt x="1404" y="8948"/>
                    </a:cubicBezTo>
                    <a:cubicBezTo>
                      <a:pt x="1354" y="8898"/>
                      <a:pt x="1179" y="8847"/>
                      <a:pt x="1079" y="8797"/>
                    </a:cubicBezTo>
                    <a:cubicBezTo>
                      <a:pt x="953" y="8722"/>
                      <a:pt x="778" y="8497"/>
                      <a:pt x="678" y="8396"/>
                    </a:cubicBezTo>
                    <a:cubicBezTo>
                      <a:pt x="627" y="8221"/>
                      <a:pt x="452" y="7945"/>
                      <a:pt x="452" y="7770"/>
                    </a:cubicBezTo>
                    <a:cubicBezTo>
                      <a:pt x="452" y="7594"/>
                      <a:pt x="577" y="7369"/>
                      <a:pt x="627" y="7268"/>
                    </a:cubicBezTo>
                    <a:cubicBezTo>
                      <a:pt x="678" y="7218"/>
                      <a:pt x="953" y="7143"/>
                      <a:pt x="1003" y="7093"/>
                    </a:cubicBezTo>
                    <a:cubicBezTo>
                      <a:pt x="1079" y="6993"/>
                      <a:pt x="1129" y="6767"/>
                      <a:pt x="1129" y="6642"/>
                    </a:cubicBezTo>
                    <a:cubicBezTo>
                      <a:pt x="1129" y="6542"/>
                      <a:pt x="1003" y="6241"/>
                      <a:pt x="953" y="6141"/>
                    </a:cubicBezTo>
                    <a:cubicBezTo>
                      <a:pt x="853" y="6015"/>
                      <a:pt x="577" y="5915"/>
                      <a:pt x="502" y="5865"/>
                    </a:cubicBezTo>
                    <a:cubicBezTo>
                      <a:pt x="352" y="5689"/>
                      <a:pt x="51" y="5288"/>
                      <a:pt x="51" y="5063"/>
                    </a:cubicBezTo>
                    <a:cubicBezTo>
                      <a:pt x="1" y="4887"/>
                      <a:pt x="1" y="4512"/>
                      <a:pt x="126" y="4336"/>
                    </a:cubicBezTo>
                    <a:cubicBezTo>
                      <a:pt x="176" y="4161"/>
                      <a:pt x="402" y="3935"/>
                      <a:pt x="502" y="3885"/>
                    </a:cubicBezTo>
                    <a:cubicBezTo>
                      <a:pt x="577" y="3835"/>
                      <a:pt x="853" y="3885"/>
                      <a:pt x="903" y="3835"/>
                    </a:cubicBezTo>
                    <a:cubicBezTo>
                      <a:pt x="953" y="3710"/>
                      <a:pt x="953" y="3434"/>
                      <a:pt x="953" y="3309"/>
                    </a:cubicBezTo>
                    <a:cubicBezTo>
                      <a:pt x="953" y="3208"/>
                      <a:pt x="853" y="2882"/>
                      <a:pt x="903" y="2757"/>
                    </a:cubicBezTo>
                    <a:cubicBezTo>
                      <a:pt x="1003" y="2582"/>
                      <a:pt x="1354" y="2532"/>
                      <a:pt x="1530" y="2481"/>
                    </a:cubicBezTo>
                    <a:cubicBezTo>
                      <a:pt x="1680" y="2431"/>
                      <a:pt x="2031" y="2356"/>
                      <a:pt x="2131" y="2256"/>
                    </a:cubicBezTo>
                    <a:cubicBezTo>
                      <a:pt x="2257" y="2131"/>
                      <a:pt x="2407" y="1980"/>
                      <a:pt x="2482" y="1855"/>
                    </a:cubicBezTo>
                    <a:cubicBezTo>
                      <a:pt x="2532" y="1679"/>
                      <a:pt x="2482" y="1304"/>
                      <a:pt x="2582" y="1178"/>
                    </a:cubicBezTo>
                    <a:cubicBezTo>
                      <a:pt x="2632" y="1078"/>
                      <a:pt x="2983" y="1078"/>
                      <a:pt x="3033" y="953"/>
                    </a:cubicBezTo>
                    <a:cubicBezTo>
                      <a:pt x="3084" y="903"/>
                      <a:pt x="3084" y="727"/>
                      <a:pt x="3084" y="627"/>
                    </a:cubicBezTo>
                    <a:cubicBezTo>
                      <a:pt x="3084" y="502"/>
                      <a:pt x="3159" y="326"/>
                      <a:pt x="3159" y="176"/>
                    </a:cubicBezTo>
                    <a:cubicBezTo>
                      <a:pt x="3259" y="176"/>
                      <a:pt x="3434" y="0"/>
                      <a:pt x="3485" y="0"/>
                    </a:cubicBezTo>
                    <a:cubicBezTo>
                      <a:pt x="3610" y="0"/>
                      <a:pt x="3835" y="100"/>
                      <a:pt x="3936" y="176"/>
                    </a:cubicBezTo>
                    <a:cubicBezTo>
                      <a:pt x="3986" y="176"/>
                      <a:pt x="4036" y="326"/>
                      <a:pt x="4111" y="326"/>
                    </a:cubicBezTo>
                    <a:cubicBezTo>
                      <a:pt x="4111" y="401"/>
                      <a:pt x="4211" y="552"/>
                      <a:pt x="4262" y="552"/>
                    </a:cubicBezTo>
                    <a:cubicBezTo>
                      <a:pt x="4387" y="627"/>
                      <a:pt x="4663" y="627"/>
                      <a:pt x="4788" y="627"/>
                    </a:cubicBezTo>
                    <a:lnTo>
                      <a:pt x="5114" y="627"/>
                    </a:lnTo>
                    <a:cubicBezTo>
                      <a:pt x="5239" y="627"/>
                      <a:pt x="5339" y="552"/>
                      <a:pt x="5440" y="552"/>
                    </a:cubicBezTo>
                    <a:cubicBezTo>
                      <a:pt x="5515" y="502"/>
                      <a:pt x="5740" y="552"/>
                      <a:pt x="5841" y="552"/>
                    </a:cubicBezTo>
                    <a:lnTo>
                      <a:pt x="6191" y="552"/>
                    </a:lnTo>
                    <a:cubicBezTo>
                      <a:pt x="6242" y="552"/>
                      <a:pt x="6417" y="451"/>
                      <a:pt x="6517" y="451"/>
                    </a:cubicBezTo>
                    <a:cubicBezTo>
                      <a:pt x="6567" y="451"/>
                      <a:pt x="6743" y="451"/>
                      <a:pt x="6793" y="502"/>
                    </a:cubicBezTo>
                    <a:cubicBezTo>
                      <a:pt x="6868" y="502"/>
                      <a:pt x="6868" y="677"/>
                      <a:pt x="6918" y="727"/>
                    </a:cubicBezTo>
                    <a:cubicBezTo>
                      <a:pt x="6968" y="777"/>
                      <a:pt x="7194" y="677"/>
                      <a:pt x="7294" y="727"/>
                    </a:cubicBezTo>
                    <a:cubicBezTo>
                      <a:pt x="7369" y="777"/>
                      <a:pt x="7419" y="903"/>
                      <a:pt x="7470" y="953"/>
                    </a:cubicBezTo>
                    <a:cubicBezTo>
                      <a:pt x="7520" y="953"/>
                      <a:pt x="7595" y="1078"/>
                      <a:pt x="7645" y="1078"/>
                    </a:cubicBezTo>
                    <a:cubicBezTo>
                      <a:pt x="7745" y="1128"/>
                      <a:pt x="7921" y="1078"/>
                      <a:pt x="7971" y="1078"/>
                    </a:cubicBezTo>
                    <a:cubicBezTo>
                      <a:pt x="8146" y="1003"/>
                      <a:pt x="8372" y="953"/>
                      <a:pt x="8497" y="903"/>
                    </a:cubicBezTo>
                    <a:cubicBezTo>
                      <a:pt x="8547" y="903"/>
                      <a:pt x="8648" y="727"/>
                      <a:pt x="8698" y="727"/>
                    </a:cubicBezTo>
                    <a:cubicBezTo>
                      <a:pt x="8773" y="677"/>
                      <a:pt x="8923" y="727"/>
                      <a:pt x="8998" y="777"/>
                    </a:cubicBezTo>
                    <a:cubicBezTo>
                      <a:pt x="9049" y="777"/>
                      <a:pt x="9224" y="903"/>
                      <a:pt x="9324" y="953"/>
                    </a:cubicBezTo>
                    <a:cubicBezTo>
                      <a:pt x="9374" y="953"/>
                      <a:pt x="9500" y="852"/>
                      <a:pt x="9550" y="852"/>
                    </a:cubicBezTo>
                    <a:cubicBezTo>
                      <a:pt x="9600" y="852"/>
                      <a:pt x="9725" y="903"/>
                      <a:pt x="9775" y="953"/>
                    </a:cubicBezTo>
                    <a:cubicBezTo>
                      <a:pt x="9826" y="953"/>
                      <a:pt x="9951" y="1078"/>
                      <a:pt x="10001" y="1078"/>
                    </a:cubicBezTo>
                    <a:cubicBezTo>
                      <a:pt x="10126" y="1078"/>
                      <a:pt x="10277" y="1078"/>
                      <a:pt x="10402" y="1003"/>
                    </a:cubicBezTo>
                    <a:cubicBezTo>
                      <a:pt x="10402" y="1003"/>
                      <a:pt x="10452" y="953"/>
                      <a:pt x="10502" y="903"/>
                    </a:cubicBezTo>
                    <a:cubicBezTo>
                      <a:pt x="10552" y="903"/>
                      <a:pt x="10628" y="1003"/>
                      <a:pt x="10678" y="1003"/>
                    </a:cubicBezTo>
                    <a:cubicBezTo>
                      <a:pt x="10778" y="1003"/>
                      <a:pt x="10953" y="1078"/>
                      <a:pt x="11079" y="1128"/>
                    </a:cubicBezTo>
                    <a:cubicBezTo>
                      <a:pt x="11129" y="1128"/>
                      <a:pt x="11179" y="1228"/>
                      <a:pt x="11229" y="1304"/>
                    </a:cubicBezTo>
                    <a:cubicBezTo>
                      <a:pt x="11304" y="1304"/>
                      <a:pt x="11354" y="1354"/>
                      <a:pt x="11354" y="1354"/>
                    </a:cubicBezTo>
                    <a:cubicBezTo>
                      <a:pt x="11404" y="1404"/>
                      <a:pt x="11404" y="1529"/>
                      <a:pt x="11354" y="1579"/>
                    </a:cubicBezTo>
                    <a:cubicBezTo>
                      <a:pt x="11354" y="1755"/>
                      <a:pt x="11304" y="2080"/>
                      <a:pt x="11179" y="2131"/>
                    </a:cubicBezTo>
                    <a:cubicBezTo>
                      <a:pt x="11129" y="2206"/>
                      <a:pt x="11003" y="2206"/>
                      <a:pt x="10953" y="2206"/>
                    </a:cubicBezTo>
                    <a:cubicBezTo>
                      <a:pt x="10853" y="2256"/>
                      <a:pt x="10728" y="2356"/>
                      <a:pt x="10678" y="2431"/>
                    </a:cubicBezTo>
                    <a:cubicBezTo>
                      <a:pt x="10628" y="2481"/>
                      <a:pt x="10628" y="2582"/>
                      <a:pt x="10552" y="2657"/>
                    </a:cubicBezTo>
                    <a:cubicBezTo>
                      <a:pt x="10502" y="2657"/>
                      <a:pt x="10402" y="2707"/>
                      <a:pt x="10402" y="2707"/>
                    </a:cubicBezTo>
                    <a:cubicBezTo>
                      <a:pt x="10277" y="2757"/>
                      <a:pt x="10176" y="2882"/>
                      <a:pt x="10126" y="2933"/>
                    </a:cubicBezTo>
                    <a:cubicBezTo>
                      <a:pt x="10051" y="2983"/>
                      <a:pt x="10001" y="3108"/>
                      <a:pt x="9951" y="3158"/>
                    </a:cubicBezTo>
                    <a:cubicBezTo>
                      <a:pt x="9901" y="3158"/>
                      <a:pt x="9775" y="3158"/>
                      <a:pt x="9725" y="3208"/>
                    </a:cubicBezTo>
                    <a:cubicBezTo>
                      <a:pt x="9675" y="3208"/>
                      <a:pt x="9550" y="3258"/>
                      <a:pt x="9550" y="3309"/>
                    </a:cubicBezTo>
                    <a:cubicBezTo>
                      <a:pt x="9500" y="3434"/>
                      <a:pt x="9500" y="3609"/>
                      <a:pt x="9450" y="3710"/>
                    </a:cubicBezTo>
                    <a:cubicBezTo>
                      <a:pt x="9450" y="3760"/>
                      <a:pt x="9374" y="3885"/>
                      <a:pt x="9324" y="3885"/>
                    </a:cubicBezTo>
                    <a:cubicBezTo>
                      <a:pt x="9274" y="3935"/>
                      <a:pt x="9099" y="3985"/>
                      <a:pt x="9049" y="4060"/>
                    </a:cubicBezTo>
                    <a:cubicBezTo>
                      <a:pt x="8998" y="4060"/>
                      <a:pt x="8923" y="3985"/>
                      <a:pt x="8873" y="3985"/>
                    </a:cubicBezTo>
                    <a:cubicBezTo>
                      <a:pt x="8823" y="4060"/>
                      <a:pt x="8773" y="4211"/>
                      <a:pt x="8823" y="4286"/>
                    </a:cubicBezTo>
                    <a:cubicBezTo>
                      <a:pt x="8823" y="4336"/>
                      <a:pt x="8998" y="4386"/>
                      <a:pt x="9049" y="4436"/>
                    </a:cubicBezTo>
                    <a:cubicBezTo>
                      <a:pt x="9099" y="4512"/>
                      <a:pt x="9224" y="4612"/>
                      <a:pt x="9224" y="4662"/>
                    </a:cubicBezTo>
                    <a:cubicBezTo>
                      <a:pt x="9224" y="4737"/>
                      <a:pt x="9099" y="4837"/>
                      <a:pt x="9099" y="4887"/>
                    </a:cubicBezTo>
                    <a:cubicBezTo>
                      <a:pt x="9099" y="4963"/>
                      <a:pt x="9224" y="5063"/>
                      <a:pt x="9274" y="5113"/>
                    </a:cubicBezTo>
                    <a:cubicBezTo>
                      <a:pt x="9274" y="5188"/>
                      <a:pt x="9450" y="5188"/>
                      <a:pt x="9450" y="5113"/>
                    </a:cubicBezTo>
                    <a:cubicBezTo>
                      <a:pt x="9550" y="5113"/>
                      <a:pt x="9500" y="4837"/>
                      <a:pt x="9600" y="4787"/>
                    </a:cubicBezTo>
                    <a:cubicBezTo>
                      <a:pt x="9675" y="4737"/>
                      <a:pt x="9826" y="4787"/>
                      <a:pt x="9951" y="4787"/>
                    </a:cubicBezTo>
                    <a:cubicBezTo>
                      <a:pt x="10001" y="4837"/>
                      <a:pt x="10126" y="5013"/>
                      <a:pt x="10176" y="5063"/>
                    </a:cubicBezTo>
                    <a:cubicBezTo>
                      <a:pt x="10277" y="5113"/>
                      <a:pt x="10502" y="5063"/>
                      <a:pt x="10628" y="5113"/>
                    </a:cubicBezTo>
                    <a:cubicBezTo>
                      <a:pt x="10678" y="5188"/>
                      <a:pt x="10778" y="5288"/>
                      <a:pt x="10853" y="5339"/>
                    </a:cubicBezTo>
                    <a:cubicBezTo>
                      <a:pt x="10853" y="5414"/>
                      <a:pt x="10953" y="5464"/>
                      <a:pt x="11003" y="5464"/>
                    </a:cubicBezTo>
                    <a:cubicBezTo>
                      <a:pt x="11079" y="5514"/>
                      <a:pt x="11179" y="5464"/>
                      <a:pt x="11229" y="5514"/>
                    </a:cubicBezTo>
                    <a:cubicBezTo>
                      <a:pt x="11304" y="5564"/>
                      <a:pt x="11229" y="5740"/>
                      <a:pt x="11179" y="5790"/>
                    </a:cubicBezTo>
                    <a:cubicBezTo>
                      <a:pt x="11179" y="5915"/>
                      <a:pt x="11129" y="6141"/>
                      <a:pt x="11079" y="6241"/>
                    </a:cubicBezTo>
                    <a:cubicBezTo>
                      <a:pt x="11003" y="6366"/>
                      <a:pt x="10853" y="6542"/>
                      <a:pt x="10778" y="6592"/>
                    </a:cubicBezTo>
                    <a:cubicBezTo>
                      <a:pt x="10728" y="6642"/>
                      <a:pt x="10552" y="6642"/>
                      <a:pt x="10502" y="6642"/>
                    </a:cubicBezTo>
                    <a:cubicBezTo>
                      <a:pt x="10452" y="6692"/>
                      <a:pt x="10227" y="6692"/>
                      <a:pt x="10227" y="6817"/>
                    </a:cubicBezTo>
                    <a:cubicBezTo>
                      <a:pt x="10176" y="6867"/>
                      <a:pt x="10277" y="6993"/>
                      <a:pt x="10227" y="7043"/>
                    </a:cubicBezTo>
                    <a:cubicBezTo>
                      <a:pt x="10227" y="7093"/>
                      <a:pt x="10126" y="7143"/>
                      <a:pt x="10126" y="7143"/>
                    </a:cubicBezTo>
                    <a:cubicBezTo>
                      <a:pt x="10051" y="7218"/>
                      <a:pt x="10176" y="7369"/>
                      <a:pt x="10126" y="7444"/>
                    </a:cubicBezTo>
                    <a:cubicBezTo>
                      <a:pt x="10126" y="7494"/>
                      <a:pt x="10001" y="7544"/>
                      <a:pt x="10001" y="7544"/>
                    </a:cubicBezTo>
                    <a:cubicBezTo>
                      <a:pt x="9951" y="7594"/>
                      <a:pt x="10001" y="7770"/>
                      <a:pt x="10051" y="7820"/>
                    </a:cubicBezTo>
                    <a:cubicBezTo>
                      <a:pt x="10126" y="7895"/>
                      <a:pt x="10327" y="7945"/>
                      <a:pt x="10402" y="7895"/>
                    </a:cubicBezTo>
                    <a:cubicBezTo>
                      <a:pt x="10452" y="7895"/>
                      <a:pt x="10452" y="7770"/>
                      <a:pt x="10502" y="7770"/>
                    </a:cubicBezTo>
                    <a:cubicBezTo>
                      <a:pt x="10552" y="7720"/>
                      <a:pt x="10728" y="7720"/>
                      <a:pt x="10778" y="7770"/>
                    </a:cubicBezTo>
                    <a:cubicBezTo>
                      <a:pt x="10853" y="7770"/>
                      <a:pt x="11003" y="7770"/>
                      <a:pt x="11003" y="7820"/>
                    </a:cubicBezTo>
                    <a:cubicBezTo>
                      <a:pt x="11079" y="7895"/>
                      <a:pt x="11129" y="7995"/>
                      <a:pt x="11129" y="8045"/>
                    </a:cubicBezTo>
                    <a:cubicBezTo>
                      <a:pt x="11179" y="8171"/>
                      <a:pt x="11179" y="8396"/>
                      <a:pt x="11129" y="8497"/>
                    </a:cubicBezTo>
                    <a:cubicBezTo>
                      <a:pt x="11079" y="8572"/>
                      <a:pt x="10953" y="8622"/>
                      <a:pt x="10903" y="8672"/>
                    </a:cubicBezTo>
                    <a:cubicBezTo>
                      <a:pt x="10853" y="8797"/>
                      <a:pt x="10778" y="8948"/>
                      <a:pt x="10778" y="9073"/>
                    </a:cubicBezTo>
                    <a:cubicBezTo>
                      <a:pt x="10728" y="9123"/>
                      <a:pt x="10678" y="9223"/>
                      <a:pt x="10678" y="9299"/>
                    </a:cubicBezTo>
                    <a:cubicBezTo>
                      <a:pt x="10678" y="9349"/>
                      <a:pt x="10728" y="9449"/>
                      <a:pt x="10778" y="9524"/>
                    </a:cubicBezTo>
                    <a:cubicBezTo>
                      <a:pt x="10903" y="9574"/>
                      <a:pt x="11179" y="9524"/>
                      <a:pt x="11304" y="9574"/>
                    </a:cubicBezTo>
                    <a:cubicBezTo>
                      <a:pt x="11354" y="9574"/>
                      <a:pt x="11530" y="9674"/>
                      <a:pt x="11580" y="9800"/>
                    </a:cubicBezTo>
                    <a:cubicBezTo>
                      <a:pt x="11630" y="9850"/>
                      <a:pt x="11630" y="10025"/>
                      <a:pt x="11680" y="10075"/>
                    </a:cubicBezTo>
                    <a:cubicBezTo>
                      <a:pt x="11755" y="10126"/>
                      <a:pt x="11906" y="10201"/>
                      <a:pt x="11956" y="10201"/>
                    </a:cubicBezTo>
                    <a:cubicBezTo>
                      <a:pt x="12031" y="10251"/>
                      <a:pt x="12181" y="10351"/>
                      <a:pt x="12257" y="10426"/>
                    </a:cubicBezTo>
                    <a:cubicBezTo>
                      <a:pt x="12257" y="10476"/>
                      <a:pt x="12307" y="10577"/>
                      <a:pt x="12307" y="10652"/>
                    </a:cubicBezTo>
                    <a:cubicBezTo>
                      <a:pt x="12357" y="10752"/>
                      <a:pt x="12482" y="10928"/>
                      <a:pt x="12582" y="10978"/>
                    </a:cubicBezTo>
                    <a:cubicBezTo>
                      <a:pt x="12633" y="10978"/>
                      <a:pt x="12758" y="10978"/>
                      <a:pt x="12808" y="11028"/>
                    </a:cubicBezTo>
                    <a:cubicBezTo>
                      <a:pt x="12858" y="11103"/>
                      <a:pt x="12858" y="11329"/>
                      <a:pt x="12858" y="11379"/>
                    </a:cubicBezTo>
                    <a:cubicBezTo>
                      <a:pt x="12933" y="11429"/>
                      <a:pt x="13084" y="11604"/>
                      <a:pt x="13159" y="11654"/>
                    </a:cubicBezTo>
                    <a:cubicBezTo>
                      <a:pt x="13259" y="11705"/>
                      <a:pt x="13485" y="11654"/>
                      <a:pt x="13585" y="117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349;p27">
                <a:extLst>
                  <a:ext uri="{FF2B5EF4-FFF2-40B4-BE49-F238E27FC236}">
                    <a16:creationId xmlns:a16="http://schemas.microsoft.com/office/drawing/2014/main" id="{688191C5-8A86-5164-5093-BFFC586D9835}"/>
                  </a:ext>
                </a:extLst>
              </p:cNvPr>
              <p:cNvSpPr/>
              <p:nvPr/>
            </p:nvSpPr>
            <p:spPr>
              <a:xfrm>
                <a:off x="1905057" y="1033000"/>
                <a:ext cx="498137" cy="513526"/>
              </a:xfrm>
              <a:custGeom>
                <a:avLst/>
                <a:gdLst/>
                <a:ahLst/>
                <a:cxnLst/>
                <a:rect l="l" t="t" r="r" b="b"/>
                <a:pathLst>
                  <a:path w="16994" h="17519" extrusionOk="0">
                    <a:moveTo>
                      <a:pt x="16993" y="4386"/>
                    </a:moveTo>
                    <a:cubicBezTo>
                      <a:pt x="16868" y="4511"/>
                      <a:pt x="16642" y="4612"/>
                      <a:pt x="16642" y="4737"/>
                    </a:cubicBezTo>
                    <a:cubicBezTo>
                      <a:pt x="16517" y="4887"/>
                      <a:pt x="16592" y="5338"/>
                      <a:pt x="16417" y="5464"/>
                    </a:cubicBezTo>
                    <a:cubicBezTo>
                      <a:pt x="16367" y="5564"/>
                      <a:pt x="16016" y="5464"/>
                      <a:pt x="15916" y="5514"/>
                    </a:cubicBezTo>
                    <a:cubicBezTo>
                      <a:pt x="15790" y="5564"/>
                      <a:pt x="15565" y="5739"/>
                      <a:pt x="15464" y="5790"/>
                    </a:cubicBezTo>
                    <a:cubicBezTo>
                      <a:pt x="15339" y="5790"/>
                      <a:pt x="15063" y="5739"/>
                      <a:pt x="14938" y="5689"/>
                    </a:cubicBezTo>
                    <a:cubicBezTo>
                      <a:pt x="14763" y="5639"/>
                      <a:pt x="14612" y="5338"/>
                      <a:pt x="14437" y="5288"/>
                    </a:cubicBezTo>
                    <a:cubicBezTo>
                      <a:pt x="14312" y="5238"/>
                      <a:pt x="13986" y="5338"/>
                      <a:pt x="13860" y="5414"/>
                    </a:cubicBezTo>
                    <a:cubicBezTo>
                      <a:pt x="13810" y="5514"/>
                      <a:pt x="13760" y="5739"/>
                      <a:pt x="13710" y="5865"/>
                    </a:cubicBezTo>
                    <a:cubicBezTo>
                      <a:pt x="13635" y="6015"/>
                      <a:pt x="13760" y="6416"/>
                      <a:pt x="13635" y="6516"/>
                    </a:cubicBezTo>
                    <a:cubicBezTo>
                      <a:pt x="13585" y="6642"/>
                      <a:pt x="13309" y="6692"/>
                      <a:pt x="13184" y="6692"/>
                    </a:cubicBezTo>
                    <a:cubicBezTo>
                      <a:pt x="13083" y="6742"/>
                      <a:pt x="12858" y="6642"/>
                      <a:pt x="12733" y="6642"/>
                    </a:cubicBezTo>
                    <a:cubicBezTo>
                      <a:pt x="12557" y="6642"/>
                      <a:pt x="12181" y="6692"/>
                      <a:pt x="12056" y="6817"/>
                    </a:cubicBezTo>
                    <a:cubicBezTo>
                      <a:pt x="12006" y="6867"/>
                      <a:pt x="11956" y="7043"/>
                      <a:pt x="12006" y="7093"/>
                    </a:cubicBezTo>
                    <a:cubicBezTo>
                      <a:pt x="12006" y="7193"/>
                      <a:pt x="12281" y="7268"/>
                      <a:pt x="12332" y="7318"/>
                    </a:cubicBezTo>
                    <a:cubicBezTo>
                      <a:pt x="12407" y="7369"/>
                      <a:pt x="12507" y="7544"/>
                      <a:pt x="12507" y="7644"/>
                    </a:cubicBezTo>
                    <a:cubicBezTo>
                      <a:pt x="12507" y="7820"/>
                      <a:pt x="12332" y="8045"/>
                      <a:pt x="12231" y="8171"/>
                    </a:cubicBezTo>
                    <a:cubicBezTo>
                      <a:pt x="12181" y="8271"/>
                      <a:pt x="11880" y="8396"/>
                      <a:pt x="11830" y="8496"/>
                    </a:cubicBezTo>
                    <a:cubicBezTo>
                      <a:pt x="11780" y="8622"/>
                      <a:pt x="11655" y="8947"/>
                      <a:pt x="11730" y="9073"/>
                    </a:cubicBezTo>
                    <a:cubicBezTo>
                      <a:pt x="11730" y="9173"/>
                      <a:pt x="11880" y="9399"/>
                      <a:pt x="11956" y="9449"/>
                    </a:cubicBezTo>
                    <a:cubicBezTo>
                      <a:pt x="12056" y="9574"/>
                      <a:pt x="12407" y="9674"/>
                      <a:pt x="12557" y="9800"/>
                    </a:cubicBezTo>
                    <a:cubicBezTo>
                      <a:pt x="12682" y="9900"/>
                      <a:pt x="12958" y="10075"/>
                      <a:pt x="13083" y="10251"/>
                    </a:cubicBezTo>
                    <a:cubicBezTo>
                      <a:pt x="13134" y="10351"/>
                      <a:pt x="13134" y="10702"/>
                      <a:pt x="13083" y="10802"/>
                    </a:cubicBezTo>
                    <a:cubicBezTo>
                      <a:pt x="13083" y="10978"/>
                      <a:pt x="12908" y="11253"/>
                      <a:pt x="12858" y="11379"/>
                    </a:cubicBezTo>
                    <a:cubicBezTo>
                      <a:pt x="12783" y="11554"/>
                      <a:pt x="12682" y="11930"/>
                      <a:pt x="12507" y="12005"/>
                    </a:cubicBezTo>
                    <a:cubicBezTo>
                      <a:pt x="12407" y="12055"/>
                      <a:pt x="12231" y="12005"/>
                      <a:pt x="12181" y="12005"/>
                    </a:cubicBezTo>
                    <a:cubicBezTo>
                      <a:pt x="11956" y="12005"/>
                      <a:pt x="11605" y="12005"/>
                      <a:pt x="11429" y="12055"/>
                    </a:cubicBezTo>
                    <a:cubicBezTo>
                      <a:pt x="11329" y="12105"/>
                      <a:pt x="11204" y="12206"/>
                      <a:pt x="11154" y="12331"/>
                    </a:cubicBezTo>
                    <a:cubicBezTo>
                      <a:pt x="11104" y="12431"/>
                      <a:pt x="11154" y="12657"/>
                      <a:pt x="11154" y="12782"/>
                    </a:cubicBezTo>
                    <a:cubicBezTo>
                      <a:pt x="11104" y="12882"/>
                      <a:pt x="11104" y="13108"/>
                      <a:pt x="11104" y="13233"/>
                    </a:cubicBezTo>
                    <a:cubicBezTo>
                      <a:pt x="10978" y="13409"/>
                      <a:pt x="10753" y="13684"/>
                      <a:pt x="10652" y="13785"/>
                    </a:cubicBezTo>
                    <a:cubicBezTo>
                      <a:pt x="10527" y="13910"/>
                      <a:pt x="10302" y="14135"/>
                      <a:pt x="10126" y="14135"/>
                    </a:cubicBezTo>
                    <a:cubicBezTo>
                      <a:pt x="10076" y="14085"/>
                      <a:pt x="9900" y="13960"/>
                      <a:pt x="9850" y="13860"/>
                    </a:cubicBezTo>
                    <a:cubicBezTo>
                      <a:pt x="9800" y="13785"/>
                      <a:pt x="9800" y="13559"/>
                      <a:pt x="9725" y="13459"/>
                    </a:cubicBezTo>
                    <a:cubicBezTo>
                      <a:pt x="9675" y="13409"/>
                      <a:pt x="9499" y="13283"/>
                      <a:pt x="9399" y="13233"/>
                    </a:cubicBezTo>
                    <a:cubicBezTo>
                      <a:pt x="9274" y="13233"/>
                      <a:pt x="8998" y="13233"/>
                      <a:pt x="8898" y="13283"/>
                    </a:cubicBezTo>
                    <a:cubicBezTo>
                      <a:pt x="8723" y="13333"/>
                      <a:pt x="8447" y="13509"/>
                      <a:pt x="8372" y="13684"/>
                    </a:cubicBezTo>
                    <a:cubicBezTo>
                      <a:pt x="8372" y="13785"/>
                      <a:pt x="8372" y="13960"/>
                      <a:pt x="8447" y="14010"/>
                    </a:cubicBezTo>
                    <a:cubicBezTo>
                      <a:pt x="8497" y="14085"/>
                      <a:pt x="8723" y="13960"/>
                      <a:pt x="8773" y="14010"/>
                    </a:cubicBezTo>
                    <a:cubicBezTo>
                      <a:pt x="8823" y="14135"/>
                      <a:pt x="8773" y="14311"/>
                      <a:pt x="8773" y="14361"/>
                    </a:cubicBezTo>
                    <a:cubicBezTo>
                      <a:pt x="8723" y="14461"/>
                      <a:pt x="8547" y="14587"/>
                      <a:pt x="8447" y="14587"/>
                    </a:cubicBezTo>
                    <a:cubicBezTo>
                      <a:pt x="8372" y="14587"/>
                      <a:pt x="8271" y="14536"/>
                      <a:pt x="8196" y="14536"/>
                    </a:cubicBezTo>
                    <a:cubicBezTo>
                      <a:pt x="8096" y="14536"/>
                      <a:pt x="7870" y="14587"/>
                      <a:pt x="7745" y="14637"/>
                    </a:cubicBezTo>
                    <a:cubicBezTo>
                      <a:pt x="7645" y="14762"/>
                      <a:pt x="7369" y="14988"/>
                      <a:pt x="7294" y="15138"/>
                    </a:cubicBezTo>
                    <a:cubicBezTo>
                      <a:pt x="7244" y="15263"/>
                      <a:pt x="7294" y="15539"/>
                      <a:pt x="7244" y="15714"/>
                    </a:cubicBezTo>
                    <a:cubicBezTo>
                      <a:pt x="7244" y="15890"/>
                      <a:pt x="7244" y="16266"/>
                      <a:pt x="7144" y="16441"/>
                    </a:cubicBezTo>
                    <a:cubicBezTo>
                      <a:pt x="7068" y="16491"/>
                      <a:pt x="6918" y="16567"/>
                      <a:pt x="6843" y="16617"/>
                    </a:cubicBezTo>
                    <a:cubicBezTo>
                      <a:pt x="6743" y="16717"/>
                      <a:pt x="6692" y="17018"/>
                      <a:pt x="6617" y="17118"/>
                    </a:cubicBezTo>
                    <a:cubicBezTo>
                      <a:pt x="6517" y="17243"/>
                      <a:pt x="6291" y="17469"/>
                      <a:pt x="6116" y="17469"/>
                    </a:cubicBezTo>
                    <a:cubicBezTo>
                      <a:pt x="5991" y="17519"/>
                      <a:pt x="5765" y="17394"/>
                      <a:pt x="5665" y="17344"/>
                    </a:cubicBezTo>
                    <a:cubicBezTo>
                      <a:pt x="5540" y="17293"/>
                      <a:pt x="5489" y="17068"/>
                      <a:pt x="5389" y="17018"/>
                    </a:cubicBezTo>
                    <a:cubicBezTo>
                      <a:pt x="5314" y="16943"/>
                      <a:pt x="5088" y="16892"/>
                      <a:pt x="5038" y="16943"/>
                    </a:cubicBezTo>
                    <a:cubicBezTo>
                      <a:pt x="4913" y="17018"/>
                      <a:pt x="4913" y="17293"/>
                      <a:pt x="4813" y="17344"/>
                    </a:cubicBezTo>
                    <a:cubicBezTo>
                      <a:pt x="4687" y="17394"/>
                      <a:pt x="4462" y="17394"/>
                      <a:pt x="4362" y="17344"/>
                    </a:cubicBezTo>
                    <a:cubicBezTo>
                      <a:pt x="4236" y="17293"/>
                      <a:pt x="4136" y="17018"/>
                      <a:pt x="4136" y="16892"/>
                    </a:cubicBezTo>
                    <a:cubicBezTo>
                      <a:pt x="4136" y="16792"/>
                      <a:pt x="4236" y="16667"/>
                      <a:pt x="4311" y="16567"/>
                    </a:cubicBezTo>
                    <a:cubicBezTo>
                      <a:pt x="4311" y="16441"/>
                      <a:pt x="4362" y="16166"/>
                      <a:pt x="4236" y="16040"/>
                    </a:cubicBezTo>
                    <a:cubicBezTo>
                      <a:pt x="4186" y="15940"/>
                      <a:pt x="3785" y="15940"/>
                      <a:pt x="3685" y="15940"/>
                    </a:cubicBezTo>
                    <a:cubicBezTo>
                      <a:pt x="3560" y="15940"/>
                      <a:pt x="3459" y="15990"/>
                      <a:pt x="3334" y="15990"/>
                    </a:cubicBezTo>
                    <a:cubicBezTo>
                      <a:pt x="3284" y="15990"/>
                      <a:pt x="3284" y="15990"/>
                      <a:pt x="3284" y="15940"/>
                    </a:cubicBezTo>
                    <a:cubicBezTo>
                      <a:pt x="3234" y="15890"/>
                      <a:pt x="3058" y="15714"/>
                      <a:pt x="2933" y="15664"/>
                    </a:cubicBezTo>
                    <a:cubicBezTo>
                      <a:pt x="2833" y="15589"/>
                      <a:pt x="2607" y="15589"/>
                      <a:pt x="2482" y="15589"/>
                    </a:cubicBezTo>
                    <a:cubicBezTo>
                      <a:pt x="2432" y="15664"/>
                      <a:pt x="2256" y="15714"/>
                      <a:pt x="2206" y="15815"/>
                    </a:cubicBezTo>
                    <a:cubicBezTo>
                      <a:pt x="2156" y="15890"/>
                      <a:pt x="2156" y="16115"/>
                      <a:pt x="2106" y="16216"/>
                    </a:cubicBezTo>
                    <a:cubicBezTo>
                      <a:pt x="2031" y="16266"/>
                      <a:pt x="1805" y="16441"/>
                      <a:pt x="1705" y="16441"/>
                    </a:cubicBezTo>
                    <a:cubicBezTo>
                      <a:pt x="1530" y="16391"/>
                      <a:pt x="1179" y="16115"/>
                      <a:pt x="1078" y="15940"/>
                    </a:cubicBezTo>
                    <a:cubicBezTo>
                      <a:pt x="1028" y="15890"/>
                      <a:pt x="903" y="15664"/>
                      <a:pt x="903" y="15539"/>
                    </a:cubicBezTo>
                    <a:cubicBezTo>
                      <a:pt x="853" y="15439"/>
                      <a:pt x="853" y="15213"/>
                      <a:pt x="803" y="15088"/>
                    </a:cubicBezTo>
                    <a:cubicBezTo>
                      <a:pt x="803" y="14912"/>
                      <a:pt x="728" y="14637"/>
                      <a:pt x="677" y="14536"/>
                    </a:cubicBezTo>
                    <a:cubicBezTo>
                      <a:pt x="627" y="14461"/>
                      <a:pt x="452" y="14361"/>
                      <a:pt x="402" y="14311"/>
                    </a:cubicBezTo>
                    <a:cubicBezTo>
                      <a:pt x="352" y="14186"/>
                      <a:pt x="276" y="14085"/>
                      <a:pt x="276" y="13960"/>
                    </a:cubicBezTo>
                    <a:cubicBezTo>
                      <a:pt x="226" y="13785"/>
                      <a:pt x="352" y="13509"/>
                      <a:pt x="452" y="13333"/>
                    </a:cubicBezTo>
                    <a:cubicBezTo>
                      <a:pt x="502" y="13233"/>
                      <a:pt x="677" y="13008"/>
                      <a:pt x="803" y="12882"/>
                    </a:cubicBezTo>
                    <a:cubicBezTo>
                      <a:pt x="853" y="12657"/>
                      <a:pt x="1028" y="12281"/>
                      <a:pt x="1129" y="12055"/>
                    </a:cubicBezTo>
                    <a:cubicBezTo>
                      <a:pt x="1179" y="11880"/>
                      <a:pt x="1354" y="11479"/>
                      <a:pt x="1404" y="11328"/>
                    </a:cubicBezTo>
                    <a:cubicBezTo>
                      <a:pt x="1404" y="11028"/>
                      <a:pt x="1354" y="10526"/>
                      <a:pt x="1354" y="10251"/>
                    </a:cubicBezTo>
                    <a:cubicBezTo>
                      <a:pt x="1354" y="10125"/>
                      <a:pt x="1479" y="9800"/>
                      <a:pt x="1404" y="9674"/>
                    </a:cubicBezTo>
                    <a:cubicBezTo>
                      <a:pt x="1304" y="9574"/>
                      <a:pt x="1028" y="9674"/>
                      <a:pt x="903" y="9624"/>
                    </a:cubicBezTo>
                    <a:cubicBezTo>
                      <a:pt x="853" y="9574"/>
                      <a:pt x="728" y="9399"/>
                      <a:pt x="728" y="9348"/>
                    </a:cubicBezTo>
                    <a:cubicBezTo>
                      <a:pt x="728" y="9223"/>
                      <a:pt x="853" y="9073"/>
                      <a:pt x="953" y="8998"/>
                    </a:cubicBezTo>
                    <a:cubicBezTo>
                      <a:pt x="1078" y="8897"/>
                      <a:pt x="1404" y="8897"/>
                      <a:pt x="1530" y="8897"/>
                    </a:cubicBezTo>
                    <a:cubicBezTo>
                      <a:pt x="1655" y="8897"/>
                      <a:pt x="1755" y="9073"/>
                      <a:pt x="1880" y="9073"/>
                    </a:cubicBezTo>
                    <a:cubicBezTo>
                      <a:pt x="1931" y="8998"/>
                      <a:pt x="1931" y="8847"/>
                      <a:pt x="1931" y="8722"/>
                    </a:cubicBezTo>
                    <a:cubicBezTo>
                      <a:pt x="1931" y="8672"/>
                      <a:pt x="1755" y="8546"/>
                      <a:pt x="1755" y="8446"/>
                    </a:cubicBezTo>
                    <a:cubicBezTo>
                      <a:pt x="1755" y="8396"/>
                      <a:pt x="1805" y="8221"/>
                      <a:pt x="1805" y="8095"/>
                    </a:cubicBezTo>
                    <a:cubicBezTo>
                      <a:pt x="1805" y="7995"/>
                      <a:pt x="1755" y="7820"/>
                      <a:pt x="1705" y="7719"/>
                    </a:cubicBezTo>
                    <a:cubicBezTo>
                      <a:pt x="1655" y="7594"/>
                      <a:pt x="1404" y="7419"/>
                      <a:pt x="1304" y="7419"/>
                    </a:cubicBezTo>
                    <a:cubicBezTo>
                      <a:pt x="1179" y="7369"/>
                      <a:pt x="903" y="7594"/>
                      <a:pt x="803" y="7544"/>
                    </a:cubicBezTo>
                    <a:cubicBezTo>
                      <a:pt x="728" y="7494"/>
                      <a:pt x="677" y="7318"/>
                      <a:pt x="677" y="7268"/>
                    </a:cubicBezTo>
                    <a:lnTo>
                      <a:pt x="677" y="7143"/>
                    </a:lnTo>
                    <a:cubicBezTo>
                      <a:pt x="728" y="7143"/>
                      <a:pt x="803" y="7193"/>
                      <a:pt x="803" y="7143"/>
                    </a:cubicBezTo>
                    <a:cubicBezTo>
                      <a:pt x="853" y="7143"/>
                      <a:pt x="903" y="7093"/>
                      <a:pt x="903" y="7043"/>
                    </a:cubicBezTo>
                    <a:cubicBezTo>
                      <a:pt x="903" y="6968"/>
                      <a:pt x="853" y="6917"/>
                      <a:pt x="853" y="6867"/>
                    </a:cubicBezTo>
                    <a:cubicBezTo>
                      <a:pt x="853" y="6742"/>
                      <a:pt x="903" y="6642"/>
                      <a:pt x="953" y="6516"/>
                    </a:cubicBezTo>
                    <a:cubicBezTo>
                      <a:pt x="1028" y="6466"/>
                      <a:pt x="1078" y="6416"/>
                      <a:pt x="1129" y="6366"/>
                    </a:cubicBezTo>
                    <a:lnTo>
                      <a:pt x="1129" y="6140"/>
                    </a:lnTo>
                    <a:cubicBezTo>
                      <a:pt x="1078" y="6090"/>
                      <a:pt x="1028" y="6015"/>
                      <a:pt x="953" y="6015"/>
                    </a:cubicBezTo>
                    <a:lnTo>
                      <a:pt x="853" y="5915"/>
                    </a:lnTo>
                    <a:cubicBezTo>
                      <a:pt x="728" y="5915"/>
                      <a:pt x="577" y="5965"/>
                      <a:pt x="452" y="5965"/>
                    </a:cubicBezTo>
                    <a:lnTo>
                      <a:pt x="276" y="5965"/>
                    </a:lnTo>
                    <a:cubicBezTo>
                      <a:pt x="226" y="5915"/>
                      <a:pt x="176" y="5790"/>
                      <a:pt x="126" y="5739"/>
                    </a:cubicBezTo>
                    <a:cubicBezTo>
                      <a:pt x="51" y="5689"/>
                      <a:pt x="1" y="5564"/>
                      <a:pt x="1" y="5514"/>
                    </a:cubicBezTo>
                    <a:cubicBezTo>
                      <a:pt x="1" y="5414"/>
                      <a:pt x="51" y="5238"/>
                      <a:pt x="126" y="5188"/>
                    </a:cubicBezTo>
                    <a:cubicBezTo>
                      <a:pt x="176" y="5188"/>
                      <a:pt x="276" y="5113"/>
                      <a:pt x="276" y="5063"/>
                    </a:cubicBezTo>
                    <a:cubicBezTo>
                      <a:pt x="352" y="5013"/>
                      <a:pt x="276" y="4837"/>
                      <a:pt x="276" y="4737"/>
                    </a:cubicBezTo>
                    <a:cubicBezTo>
                      <a:pt x="352" y="4662"/>
                      <a:pt x="402" y="4612"/>
                      <a:pt x="402" y="4561"/>
                    </a:cubicBezTo>
                    <a:cubicBezTo>
                      <a:pt x="452" y="4511"/>
                      <a:pt x="577" y="4436"/>
                      <a:pt x="577" y="4386"/>
                    </a:cubicBezTo>
                    <a:cubicBezTo>
                      <a:pt x="577" y="4336"/>
                      <a:pt x="452" y="4211"/>
                      <a:pt x="452" y="4160"/>
                    </a:cubicBezTo>
                    <a:lnTo>
                      <a:pt x="452" y="3985"/>
                    </a:lnTo>
                    <a:cubicBezTo>
                      <a:pt x="502" y="3935"/>
                      <a:pt x="627" y="3885"/>
                      <a:pt x="677" y="3835"/>
                    </a:cubicBezTo>
                    <a:cubicBezTo>
                      <a:pt x="728" y="3709"/>
                      <a:pt x="803" y="3534"/>
                      <a:pt x="803" y="3434"/>
                    </a:cubicBezTo>
                    <a:cubicBezTo>
                      <a:pt x="803" y="3384"/>
                      <a:pt x="728" y="3258"/>
                      <a:pt x="803" y="3208"/>
                    </a:cubicBezTo>
                    <a:cubicBezTo>
                      <a:pt x="853" y="3158"/>
                      <a:pt x="1028" y="3083"/>
                      <a:pt x="1129" y="3083"/>
                    </a:cubicBezTo>
                    <a:cubicBezTo>
                      <a:pt x="1179" y="3083"/>
                      <a:pt x="1354" y="3158"/>
                      <a:pt x="1404" y="3158"/>
                    </a:cubicBezTo>
                    <a:cubicBezTo>
                      <a:pt x="1479" y="3208"/>
                      <a:pt x="1580" y="3208"/>
                      <a:pt x="1655" y="3158"/>
                    </a:cubicBezTo>
                    <a:cubicBezTo>
                      <a:pt x="1705" y="3158"/>
                      <a:pt x="1755" y="3033"/>
                      <a:pt x="1805" y="2983"/>
                    </a:cubicBezTo>
                    <a:cubicBezTo>
                      <a:pt x="1880" y="2932"/>
                      <a:pt x="2031" y="2857"/>
                      <a:pt x="2106" y="2857"/>
                    </a:cubicBezTo>
                    <a:cubicBezTo>
                      <a:pt x="2156" y="2807"/>
                      <a:pt x="2332" y="2857"/>
                      <a:pt x="2382" y="2857"/>
                    </a:cubicBezTo>
                    <a:cubicBezTo>
                      <a:pt x="2432" y="2932"/>
                      <a:pt x="2482" y="2983"/>
                      <a:pt x="2482" y="3033"/>
                    </a:cubicBezTo>
                    <a:cubicBezTo>
                      <a:pt x="2557" y="3083"/>
                      <a:pt x="2607" y="3208"/>
                      <a:pt x="2657" y="3258"/>
                    </a:cubicBezTo>
                    <a:cubicBezTo>
                      <a:pt x="2707" y="3258"/>
                      <a:pt x="2833" y="3158"/>
                      <a:pt x="2883" y="3158"/>
                    </a:cubicBezTo>
                    <a:cubicBezTo>
                      <a:pt x="2933" y="3158"/>
                      <a:pt x="3058" y="3208"/>
                      <a:pt x="3058" y="3258"/>
                    </a:cubicBezTo>
                    <a:cubicBezTo>
                      <a:pt x="3108" y="3258"/>
                      <a:pt x="3234" y="3434"/>
                      <a:pt x="3234" y="3484"/>
                    </a:cubicBezTo>
                    <a:cubicBezTo>
                      <a:pt x="3234" y="3534"/>
                      <a:pt x="3058" y="3609"/>
                      <a:pt x="3058" y="3659"/>
                    </a:cubicBezTo>
                    <a:cubicBezTo>
                      <a:pt x="3008" y="3709"/>
                      <a:pt x="3008" y="3835"/>
                      <a:pt x="3008" y="3885"/>
                    </a:cubicBezTo>
                    <a:cubicBezTo>
                      <a:pt x="3058" y="3935"/>
                      <a:pt x="3284" y="3985"/>
                      <a:pt x="3334" y="4060"/>
                    </a:cubicBezTo>
                    <a:cubicBezTo>
                      <a:pt x="3459" y="4060"/>
                      <a:pt x="3635" y="3985"/>
                      <a:pt x="3685" y="3985"/>
                    </a:cubicBezTo>
                    <a:cubicBezTo>
                      <a:pt x="3860" y="4060"/>
                      <a:pt x="4136" y="4110"/>
                      <a:pt x="4236" y="4110"/>
                    </a:cubicBezTo>
                    <a:cubicBezTo>
                      <a:pt x="4311" y="4160"/>
                      <a:pt x="4412" y="4160"/>
                      <a:pt x="4462" y="4160"/>
                    </a:cubicBezTo>
                    <a:lnTo>
                      <a:pt x="4863" y="4160"/>
                    </a:lnTo>
                    <a:cubicBezTo>
                      <a:pt x="4988" y="4160"/>
                      <a:pt x="5214" y="4211"/>
                      <a:pt x="5264" y="4160"/>
                    </a:cubicBezTo>
                    <a:cubicBezTo>
                      <a:pt x="5389" y="4110"/>
                      <a:pt x="5540" y="3935"/>
                      <a:pt x="5615" y="3885"/>
                    </a:cubicBezTo>
                    <a:cubicBezTo>
                      <a:pt x="5665" y="3835"/>
                      <a:pt x="5715" y="3659"/>
                      <a:pt x="5765" y="3609"/>
                    </a:cubicBezTo>
                    <a:cubicBezTo>
                      <a:pt x="5765" y="3534"/>
                      <a:pt x="5890" y="3484"/>
                      <a:pt x="5890" y="3434"/>
                    </a:cubicBezTo>
                    <a:cubicBezTo>
                      <a:pt x="5941" y="3384"/>
                      <a:pt x="5941" y="3158"/>
                      <a:pt x="5941" y="3033"/>
                    </a:cubicBezTo>
                    <a:cubicBezTo>
                      <a:pt x="5991" y="2983"/>
                      <a:pt x="5941" y="2807"/>
                      <a:pt x="5941" y="2757"/>
                    </a:cubicBezTo>
                    <a:cubicBezTo>
                      <a:pt x="5991" y="2632"/>
                      <a:pt x="6066" y="2481"/>
                      <a:pt x="6116" y="2406"/>
                    </a:cubicBezTo>
                    <a:cubicBezTo>
                      <a:pt x="6116" y="2356"/>
                      <a:pt x="6166" y="2181"/>
                      <a:pt x="6216" y="2080"/>
                    </a:cubicBezTo>
                    <a:cubicBezTo>
                      <a:pt x="6291" y="2030"/>
                      <a:pt x="6442" y="2030"/>
                      <a:pt x="6567" y="1955"/>
                    </a:cubicBezTo>
                    <a:cubicBezTo>
                      <a:pt x="6617" y="1905"/>
                      <a:pt x="6617" y="1729"/>
                      <a:pt x="6692" y="1679"/>
                    </a:cubicBezTo>
                    <a:cubicBezTo>
                      <a:pt x="6743" y="1679"/>
                      <a:pt x="6843" y="1729"/>
                      <a:pt x="6918" y="1729"/>
                    </a:cubicBezTo>
                    <a:cubicBezTo>
                      <a:pt x="7018" y="1729"/>
                      <a:pt x="7194" y="1629"/>
                      <a:pt x="7244" y="1579"/>
                    </a:cubicBezTo>
                    <a:cubicBezTo>
                      <a:pt x="7369" y="1504"/>
                      <a:pt x="7469" y="1404"/>
                      <a:pt x="7520" y="1404"/>
                    </a:cubicBezTo>
                    <a:cubicBezTo>
                      <a:pt x="7645" y="1353"/>
                      <a:pt x="7820" y="1404"/>
                      <a:pt x="7921" y="1404"/>
                    </a:cubicBezTo>
                    <a:cubicBezTo>
                      <a:pt x="7971" y="1404"/>
                      <a:pt x="8146" y="1353"/>
                      <a:pt x="8196" y="1353"/>
                    </a:cubicBezTo>
                    <a:cubicBezTo>
                      <a:pt x="8271" y="1404"/>
                      <a:pt x="8372" y="1454"/>
                      <a:pt x="8372" y="1504"/>
                    </a:cubicBezTo>
                    <a:cubicBezTo>
                      <a:pt x="8447" y="1504"/>
                      <a:pt x="8497" y="1579"/>
                      <a:pt x="8547" y="1579"/>
                    </a:cubicBezTo>
                    <a:cubicBezTo>
                      <a:pt x="8597" y="1629"/>
                      <a:pt x="8672" y="1454"/>
                      <a:pt x="8773" y="1454"/>
                    </a:cubicBezTo>
                    <a:cubicBezTo>
                      <a:pt x="8823" y="1454"/>
                      <a:pt x="8948" y="1454"/>
                      <a:pt x="8998" y="1404"/>
                    </a:cubicBezTo>
                    <a:cubicBezTo>
                      <a:pt x="9048" y="1404"/>
                      <a:pt x="9124" y="1178"/>
                      <a:pt x="9224" y="1128"/>
                    </a:cubicBezTo>
                    <a:cubicBezTo>
                      <a:pt x="9224" y="1128"/>
                      <a:pt x="9349" y="1053"/>
                      <a:pt x="9399" y="1053"/>
                    </a:cubicBezTo>
                    <a:cubicBezTo>
                      <a:pt x="9449" y="1128"/>
                      <a:pt x="9499" y="1228"/>
                      <a:pt x="9499" y="1228"/>
                    </a:cubicBezTo>
                    <a:cubicBezTo>
                      <a:pt x="9625" y="1278"/>
                      <a:pt x="9800" y="1353"/>
                      <a:pt x="9850" y="1353"/>
                    </a:cubicBezTo>
                    <a:cubicBezTo>
                      <a:pt x="9951" y="1353"/>
                      <a:pt x="10076" y="1228"/>
                      <a:pt x="10126" y="1228"/>
                    </a:cubicBezTo>
                    <a:cubicBezTo>
                      <a:pt x="10251" y="1228"/>
                      <a:pt x="10427" y="1178"/>
                      <a:pt x="10527" y="1178"/>
                    </a:cubicBezTo>
                    <a:cubicBezTo>
                      <a:pt x="10577" y="1228"/>
                      <a:pt x="10753" y="1278"/>
                      <a:pt x="10803" y="1278"/>
                    </a:cubicBezTo>
                    <a:cubicBezTo>
                      <a:pt x="10928" y="1353"/>
                      <a:pt x="11104" y="1454"/>
                      <a:pt x="11204" y="1454"/>
                    </a:cubicBezTo>
                    <a:cubicBezTo>
                      <a:pt x="11254" y="1454"/>
                      <a:pt x="11379" y="1404"/>
                      <a:pt x="11429" y="1404"/>
                    </a:cubicBezTo>
                    <a:lnTo>
                      <a:pt x="11730" y="1404"/>
                    </a:lnTo>
                    <a:cubicBezTo>
                      <a:pt x="11880" y="1404"/>
                      <a:pt x="12106" y="1353"/>
                      <a:pt x="12231" y="1278"/>
                    </a:cubicBezTo>
                    <a:cubicBezTo>
                      <a:pt x="12332" y="1228"/>
                      <a:pt x="12457" y="1053"/>
                      <a:pt x="12507" y="1003"/>
                    </a:cubicBezTo>
                    <a:cubicBezTo>
                      <a:pt x="12632" y="952"/>
                      <a:pt x="12783" y="902"/>
                      <a:pt x="12858" y="827"/>
                    </a:cubicBezTo>
                    <a:cubicBezTo>
                      <a:pt x="12958" y="727"/>
                      <a:pt x="13083" y="602"/>
                      <a:pt x="13184" y="551"/>
                    </a:cubicBezTo>
                    <a:cubicBezTo>
                      <a:pt x="13309" y="501"/>
                      <a:pt x="13484" y="501"/>
                      <a:pt x="13585" y="501"/>
                    </a:cubicBezTo>
                    <a:lnTo>
                      <a:pt x="13936" y="501"/>
                    </a:lnTo>
                    <a:cubicBezTo>
                      <a:pt x="13986" y="451"/>
                      <a:pt x="14086" y="276"/>
                      <a:pt x="14161" y="276"/>
                    </a:cubicBezTo>
                    <a:cubicBezTo>
                      <a:pt x="14261" y="226"/>
                      <a:pt x="14487" y="276"/>
                      <a:pt x="14537" y="276"/>
                    </a:cubicBezTo>
                    <a:cubicBezTo>
                      <a:pt x="14612" y="226"/>
                      <a:pt x="14713" y="100"/>
                      <a:pt x="14763" y="50"/>
                    </a:cubicBezTo>
                    <a:cubicBezTo>
                      <a:pt x="14838" y="50"/>
                      <a:pt x="15063" y="0"/>
                      <a:pt x="15164" y="0"/>
                    </a:cubicBezTo>
                    <a:cubicBezTo>
                      <a:pt x="15239" y="50"/>
                      <a:pt x="15389" y="100"/>
                      <a:pt x="15464" y="175"/>
                    </a:cubicBezTo>
                    <a:cubicBezTo>
                      <a:pt x="15515" y="226"/>
                      <a:pt x="15565" y="401"/>
                      <a:pt x="15565" y="451"/>
                    </a:cubicBezTo>
                    <a:cubicBezTo>
                      <a:pt x="15515" y="501"/>
                      <a:pt x="15464" y="551"/>
                      <a:pt x="15389" y="551"/>
                    </a:cubicBezTo>
                    <a:lnTo>
                      <a:pt x="15389" y="827"/>
                    </a:lnTo>
                    <a:cubicBezTo>
                      <a:pt x="15339" y="902"/>
                      <a:pt x="15164" y="952"/>
                      <a:pt x="15063" y="952"/>
                    </a:cubicBezTo>
                    <a:cubicBezTo>
                      <a:pt x="14988" y="952"/>
                      <a:pt x="14938" y="827"/>
                      <a:pt x="14888" y="827"/>
                    </a:cubicBezTo>
                    <a:cubicBezTo>
                      <a:pt x="14838" y="827"/>
                      <a:pt x="14713" y="902"/>
                      <a:pt x="14662" y="902"/>
                    </a:cubicBezTo>
                    <a:cubicBezTo>
                      <a:pt x="14612" y="952"/>
                      <a:pt x="14537" y="1053"/>
                      <a:pt x="14537" y="1128"/>
                    </a:cubicBezTo>
                    <a:cubicBezTo>
                      <a:pt x="14487" y="1178"/>
                      <a:pt x="14437" y="1228"/>
                      <a:pt x="14437" y="1278"/>
                    </a:cubicBezTo>
                    <a:lnTo>
                      <a:pt x="14437" y="1504"/>
                    </a:lnTo>
                    <a:cubicBezTo>
                      <a:pt x="14487" y="1579"/>
                      <a:pt x="14662" y="1579"/>
                      <a:pt x="14662" y="1629"/>
                    </a:cubicBezTo>
                    <a:cubicBezTo>
                      <a:pt x="14713" y="1679"/>
                      <a:pt x="14713" y="1805"/>
                      <a:pt x="14713" y="1855"/>
                    </a:cubicBezTo>
                    <a:cubicBezTo>
                      <a:pt x="14713" y="1905"/>
                      <a:pt x="14662" y="2030"/>
                      <a:pt x="14662" y="2080"/>
                    </a:cubicBezTo>
                    <a:cubicBezTo>
                      <a:pt x="14662" y="2130"/>
                      <a:pt x="14662" y="2181"/>
                      <a:pt x="14713" y="2256"/>
                    </a:cubicBezTo>
                    <a:lnTo>
                      <a:pt x="14888" y="2256"/>
                    </a:lnTo>
                    <a:cubicBezTo>
                      <a:pt x="14938" y="2306"/>
                      <a:pt x="14988" y="2356"/>
                      <a:pt x="15063" y="2406"/>
                    </a:cubicBezTo>
                    <a:cubicBezTo>
                      <a:pt x="15114" y="2406"/>
                      <a:pt x="15164" y="2531"/>
                      <a:pt x="15239" y="2531"/>
                    </a:cubicBezTo>
                    <a:cubicBezTo>
                      <a:pt x="15289" y="2531"/>
                      <a:pt x="15389" y="2406"/>
                      <a:pt x="15464" y="2406"/>
                    </a:cubicBezTo>
                    <a:cubicBezTo>
                      <a:pt x="15515" y="2356"/>
                      <a:pt x="15690" y="2406"/>
                      <a:pt x="15740" y="2406"/>
                    </a:cubicBezTo>
                    <a:cubicBezTo>
                      <a:pt x="15740" y="2481"/>
                      <a:pt x="15740" y="2582"/>
                      <a:pt x="15790" y="2582"/>
                    </a:cubicBezTo>
                    <a:cubicBezTo>
                      <a:pt x="15840" y="2632"/>
                      <a:pt x="15966" y="2582"/>
                      <a:pt x="15966" y="2632"/>
                    </a:cubicBezTo>
                    <a:cubicBezTo>
                      <a:pt x="16016" y="2707"/>
                      <a:pt x="15966" y="2857"/>
                      <a:pt x="15966" y="2932"/>
                    </a:cubicBezTo>
                    <a:cubicBezTo>
                      <a:pt x="15966" y="3033"/>
                      <a:pt x="15840" y="3158"/>
                      <a:pt x="15840" y="3208"/>
                    </a:cubicBezTo>
                    <a:cubicBezTo>
                      <a:pt x="15790" y="3258"/>
                      <a:pt x="15790" y="3434"/>
                      <a:pt x="15790" y="3484"/>
                    </a:cubicBezTo>
                    <a:cubicBezTo>
                      <a:pt x="15840" y="3609"/>
                      <a:pt x="15916" y="3709"/>
                      <a:pt x="16016" y="3759"/>
                    </a:cubicBezTo>
                    <a:lnTo>
                      <a:pt x="16241" y="3759"/>
                    </a:lnTo>
                    <a:cubicBezTo>
                      <a:pt x="16367" y="3759"/>
                      <a:pt x="16517" y="3835"/>
                      <a:pt x="16642" y="3935"/>
                    </a:cubicBezTo>
                    <a:cubicBezTo>
                      <a:pt x="16693" y="3985"/>
                      <a:pt x="16768" y="4160"/>
                      <a:pt x="16818" y="4286"/>
                    </a:cubicBezTo>
                    <a:cubicBezTo>
                      <a:pt x="16868" y="4286"/>
                      <a:pt x="16918" y="4336"/>
                      <a:pt x="16993" y="4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350;p27">
                <a:extLst>
                  <a:ext uri="{FF2B5EF4-FFF2-40B4-BE49-F238E27FC236}">
                    <a16:creationId xmlns:a16="http://schemas.microsoft.com/office/drawing/2014/main" id="{835454ED-427F-76C3-9130-480B4C042DEB}"/>
                  </a:ext>
                </a:extLst>
              </p:cNvPr>
              <p:cNvSpPr/>
              <p:nvPr/>
            </p:nvSpPr>
            <p:spPr>
              <a:xfrm>
                <a:off x="1905057" y="1033000"/>
                <a:ext cx="498137" cy="513526"/>
              </a:xfrm>
              <a:custGeom>
                <a:avLst/>
                <a:gdLst/>
                <a:ahLst/>
                <a:cxnLst/>
                <a:rect l="l" t="t" r="r" b="b"/>
                <a:pathLst>
                  <a:path w="16994" h="17519" fill="none" extrusionOk="0">
                    <a:moveTo>
                      <a:pt x="16993" y="4386"/>
                    </a:moveTo>
                    <a:cubicBezTo>
                      <a:pt x="16868" y="4511"/>
                      <a:pt x="16642" y="4612"/>
                      <a:pt x="16642" y="4737"/>
                    </a:cubicBezTo>
                    <a:cubicBezTo>
                      <a:pt x="16517" y="4887"/>
                      <a:pt x="16592" y="5338"/>
                      <a:pt x="16417" y="5464"/>
                    </a:cubicBezTo>
                    <a:cubicBezTo>
                      <a:pt x="16367" y="5564"/>
                      <a:pt x="16016" y="5464"/>
                      <a:pt x="15916" y="5514"/>
                    </a:cubicBezTo>
                    <a:cubicBezTo>
                      <a:pt x="15790" y="5564"/>
                      <a:pt x="15565" y="5739"/>
                      <a:pt x="15464" y="5790"/>
                    </a:cubicBezTo>
                    <a:cubicBezTo>
                      <a:pt x="15339" y="5790"/>
                      <a:pt x="15063" y="5739"/>
                      <a:pt x="14938" y="5689"/>
                    </a:cubicBezTo>
                    <a:cubicBezTo>
                      <a:pt x="14763" y="5639"/>
                      <a:pt x="14612" y="5338"/>
                      <a:pt x="14437" y="5288"/>
                    </a:cubicBezTo>
                    <a:cubicBezTo>
                      <a:pt x="14312" y="5238"/>
                      <a:pt x="13986" y="5338"/>
                      <a:pt x="13860" y="5414"/>
                    </a:cubicBezTo>
                    <a:cubicBezTo>
                      <a:pt x="13810" y="5514"/>
                      <a:pt x="13760" y="5739"/>
                      <a:pt x="13710" y="5865"/>
                    </a:cubicBezTo>
                    <a:cubicBezTo>
                      <a:pt x="13635" y="6015"/>
                      <a:pt x="13760" y="6416"/>
                      <a:pt x="13635" y="6516"/>
                    </a:cubicBezTo>
                    <a:cubicBezTo>
                      <a:pt x="13585" y="6642"/>
                      <a:pt x="13309" y="6692"/>
                      <a:pt x="13184" y="6692"/>
                    </a:cubicBezTo>
                    <a:cubicBezTo>
                      <a:pt x="13083" y="6742"/>
                      <a:pt x="12858" y="6642"/>
                      <a:pt x="12733" y="6642"/>
                    </a:cubicBezTo>
                    <a:cubicBezTo>
                      <a:pt x="12557" y="6642"/>
                      <a:pt x="12181" y="6692"/>
                      <a:pt x="12056" y="6817"/>
                    </a:cubicBezTo>
                    <a:cubicBezTo>
                      <a:pt x="12006" y="6867"/>
                      <a:pt x="11956" y="7043"/>
                      <a:pt x="12006" y="7093"/>
                    </a:cubicBezTo>
                    <a:cubicBezTo>
                      <a:pt x="12006" y="7193"/>
                      <a:pt x="12281" y="7268"/>
                      <a:pt x="12332" y="7318"/>
                    </a:cubicBezTo>
                    <a:cubicBezTo>
                      <a:pt x="12407" y="7369"/>
                      <a:pt x="12507" y="7544"/>
                      <a:pt x="12507" y="7644"/>
                    </a:cubicBezTo>
                    <a:cubicBezTo>
                      <a:pt x="12507" y="7820"/>
                      <a:pt x="12332" y="8045"/>
                      <a:pt x="12231" y="8171"/>
                    </a:cubicBezTo>
                    <a:cubicBezTo>
                      <a:pt x="12181" y="8271"/>
                      <a:pt x="11880" y="8396"/>
                      <a:pt x="11830" y="8496"/>
                    </a:cubicBezTo>
                    <a:cubicBezTo>
                      <a:pt x="11780" y="8622"/>
                      <a:pt x="11655" y="8947"/>
                      <a:pt x="11730" y="9073"/>
                    </a:cubicBezTo>
                    <a:cubicBezTo>
                      <a:pt x="11730" y="9173"/>
                      <a:pt x="11880" y="9399"/>
                      <a:pt x="11956" y="9449"/>
                    </a:cubicBezTo>
                    <a:cubicBezTo>
                      <a:pt x="12056" y="9574"/>
                      <a:pt x="12407" y="9674"/>
                      <a:pt x="12557" y="9800"/>
                    </a:cubicBezTo>
                    <a:cubicBezTo>
                      <a:pt x="12682" y="9900"/>
                      <a:pt x="12958" y="10075"/>
                      <a:pt x="13083" y="10251"/>
                    </a:cubicBezTo>
                    <a:cubicBezTo>
                      <a:pt x="13134" y="10351"/>
                      <a:pt x="13134" y="10702"/>
                      <a:pt x="13083" y="10802"/>
                    </a:cubicBezTo>
                    <a:cubicBezTo>
                      <a:pt x="13083" y="10978"/>
                      <a:pt x="12908" y="11253"/>
                      <a:pt x="12858" y="11379"/>
                    </a:cubicBezTo>
                    <a:cubicBezTo>
                      <a:pt x="12783" y="11554"/>
                      <a:pt x="12682" y="11930"/>
                      <a:pt x="12507" y="12005"/>
                    </a:cubicBezTo>
                    <a:cubicBezTo>
                      <a:pt x="12407" y="12055"/>
                      <a:pt x="12231" y="12005"/>
                      <a:pt x="12181" y="12005"/>
                    </a:cubicBezTo>
                    <a:cubicBezTo>
                      <a:pt x="11956" y="12005"/>
                      <a:pt x="11605" y="12005"/>
                      <a:pt x="11429" y="12055"/>
                    </a:cubicBezTo>
                    <a:cubicBezTo>
                      <a:pt x="11329" y="12105"/>
                      <a:pt x="11204" y="12206"/>
                      <a:pt x="11154" y="12331"/>
                    </a:cubicBezTo>
                    <a:cubicBezTo>
                      <a:pt x="11104" y="12431"/>
                      <a:pt x="11154" y="12657"/>
                      <a:pt x="11154" y="12782"/>
                    </a:cubicBezTo>
                    <a:cubicBezTo>
                      <a:pt x="11104" y="12882"/>
                      <a:pt x="11104" y="13108"/>
                      <a:pt x="11104" y="13233"/>
                    </a:cubicBezTo>
                    <a:cubicBezTo>
                      <a:pt x="10978" y="13409"/>
                      <a:pt x="10753" y="13684"/>
                      <a:pt x="10652" y="13785"/>
                    </a:cubicBezTo>
                    <a:cubicBezTo>
                      <a:pt x="10527" y="13910"/>
                      <a:pt x="10302" y="14135"/>
                      <a:pt x="10126" y="14135"/>
                    </a:cubicBezTo>
                    <a:cubicBezTo>
                      <a:pt x="10076" y="14085"/>
                      <a:pt x="9900" y="13960"/>
                      <a:pt x="9850" y="13860"/>
                    </a:cubicBezTo>
                    <a:cubicBezTo>
                      <a:pt x="9800" y="13785"/>
                      <a:pt x="9800" y="13559"/>
                      <a:pt x="9725" y="13459"/>
                    </a:cubicBezTo>
                    <a:cubicBezTo>
                      <a:pt x="9675" y="13409"/>
                      <a:pt x="9499" y="13283"/>
                      <a:pt x="9399" y="13233"/>
                    </a:cubicBezTo>
                    <a:cubicBezTo>
                      <a:pt x="9274" y="13233"/>
                      <a:pt x="8998" y="13233"/>
                      <a:pt x="8898" y="13283"/>
                    </a:cubicBezTo>
                    <a:cubicBezTo>
                      <a:pt x="8723" y="13333"/>
                      <a:pt x="8447" y="13509"/>
                      <a:pt x="8372" y="13684"/>
                    </a:cubicBezTo>
                    <a:cubicBezTo>
                      <a:pt x="8372" y="13785"/>
                      <a:pt x="8372" y="13960"/>
                      <a:pt x="8447" y="14010"/>
                    </a:cubicBezTo>
                    <a:cubicBezTo>
                      <a:pt x="8497" y="14085"/>
                      <a:pt x="8723" y="13960"/>
                      <a:pt x="8773" y="14010"/>
                    </a:cubicBezTo>
                    <a:cubicBezTo>
                      <a:pt x="8823" y="14135"/>
                      <a:pt x="8773" y="14311"/>
                      <a:pt x="8773" y="14361"/>
                    </a:cubicBezTo>
                    <a:cubicBezTo>
                      <a:pt x="8723" y="14461"/>
                      <a:pt x="8547" y="14587"/>
                      <a:pt x="8447" y="14587"/>
                    </a:cubicBezTo>
                    <a:cubicBezTo>
                      <a:pt x="8372" y="14587"/>
                      <a:pt x="8271" y="14536"/>
                      <a:pt x="8196" y="14536"/>
                    </a:cubicBezTo>
                    <a:cubicBezTo>
                      <a:pt x="8096" y="14536"/>
                      <a:pt x="7870" y="14587"/>
                      <a:pt x="7745" y="14637"/>
                    </a:cubicBezTo>
                    <a:cubicBezTo>
                      <a:pt x="7645" y="14762"/>
                      <a:pt x="7369" y="14988"/>
                      <a:pt x="7294" y="15138"/>
                    </a:cubicBezTo>
                    <a:cubicBezTo>
                      <a:pt x="7244" y="15263"/>
                      <a:pt x="7294" y="15539"/>
                      <a:pt x="7244" y="15714"/>
                    </a:cubicBezTo>
                    <a:cubicBezTo>
                      <a:pt x="7244" y="15890"/>
                      <a:pt x="7244" y="16266"/>
                      <a:pt x="7144" y="16441"/>
                    </a:cubicBezTo>
                    <a:cubicBezTo>
                      <a:pt x="7068" y="16491"/>
                      <a:pt x="6918" y="16567"/>
                      <a:pt x="6843" y="16617"/>
                    </a:cubicBezTo>
                    <a:cubicBezTo>
                      <a:pt x="6743" y="16717"/>
                      <a:pt x="6692" y="17018"/>
                      <a:pt x="6617" y="17118"/>
                    </a:cubicBezTo>
                    <a:cubicBezTo>
                      <a:pt x="6517" y="17243"/>
                      <a:pt x="6291" y="17469"/>
                      <a:pt x="6116" y="17469"/>
                    </a:cubicBezTo>
                    <a:cubicBezTo>
                      <a:pt x="5991" y="17519"/>
                      <a:pt x="5765" y="17394"/>
                      <a:pt x="5665" y="17344"/>
                    </a:cubicBezTo>
                    <a:cubicBezTo>
                      <a:pt x="5540" y="17293"/>
                      <a:pt x="5489" y="17068"/>
                      <a:pt x="5389" y="17018"/>
                    </a:cubicBezTo>
                    <a:cubicBezTo>
                      <a:pt x="5314" y="16943"/>
                      <a:pt x="5088" y="16892"/>
                      <a:pt x="5038" y="16943"/>
                    </a:cubicBezTo>
                    <a:cubicBezTo>
                      <a:pt x="4913" y="17018"/>
                      <a:pt x="4913" y="17293"/>
                      <a:pt x="4813" y="17344"/>
                    </a:cubicBezTo>
                    <a:cubicBezTo>
                      <a:pt x="4687" y="17394"/>
                      <a:pt x="4462" y="17394"/>
                      <a:pt x="4362" y="17344"/>
                    </a:cubicBezTo>
                    <a:cubicBezTo>
                      <a:pt x="4236" y="17293"/>
                      <a:pt x="4136" y="17018"/>
                      <a:pt x="4136" y="16892"/>
                    </a:cubicBezTo>
                    <a:cubicBezTo>
                      <a:pt x="4136" y="16792"/>
                      <a:pt x="4236" y="16667"/>
                      <a:pt x="4311" y="16567"/>
                    </a:cubicBezTo>
                    <a:cubicBezTo>
                      <a:pt x="4311" y="16441"/>
                      <a:pt x="4362" y="16166"/>
                      <a:pt x="4236" y="16040"/>
                    </a:cubicBezTo>
                    <a:cubicBezTo>
                      <a:pt x="4186" y="15940"/>
                      <a:pt x="3785" y="15940"/>
                      <a:pt x="3685" y="15940"/>
                    </a:cubicBezTo>
                    <a:cubicBezTo>
                      <a:pt x="3560" y="15940"/>
                      <a:pt x="3459" y="15990"/>
                      <a:pt x="3334" y="15990"/>
                    </a:cubicBezTo>
                    <a:cubicBezTo>
                      <a:pt x="3284" y="15990"/>
                      <a:pt x="3284" y="15990"/>
                      <a:pt x="3284" y="15940"/>
                    </a:cubicBezTo>
                    <a:cubicBezTo>
                      <a:pt x="3234" y="15890"/>
                      <a:pt x="3058" y="15714"/>
                      <a:pt x="2933" y="15664"/>
                    </a:cubicBezTo>
                    <a:cubicBezTo>
                      <a:pt x="2833" y="15589"/>
                      <a:pt x="2607" y="15589"/>
                      <a:pt x="2482" y="15589"/>
                    </a:cubicBezTo>
                    <a:cubicBezTo>
                      <a:pt x="2432" y="15664"/>
                      <a:pt x="2256" y="15714"/>
                      <a:pt x="2206" y="15815"/>
                    </a:cubicBezTo>
                    <a:cubicBezTo>
                      <a:pt x="2156" y="15890"/>
                      <a:pt x="2156" y="16115"/>
                      <a:pt x="2106" y="16216"/>
                    </a:cubicBezTo>
                    <a:cubicBezTo>
                      <a:pt x="2031" y="16266"/>
                      <a:pt x="1805" y="16441"/>
                      <a:pt x="1705" y="16441"/>
                    </a:cubicBezTo>
                    <a:cubicBezTo>
                      <a:pt x="1530" y="16391"/>
                      <a:pt x="1179" y="16115"/>
                      <a:pt x="1078" y="15940"/>
                    </a:cubicBezTo>
                    <a:cubicBezTo>
                      <a:pt x="1028" y="15890"/>
                      <a:pt x="903" y="15664"/>
                      <a:pt x="903" y="15539"/>
                    </a:cubicBezTo>
                    <a:cubicBezTo>
                      <a:pt x="853" y="15439"/>
                      <a:pt x="853" y="15213"/>
                      <a:pt x="803" y="15088"/>
                    </a:cubicBezTo>
                    <a:cubicBezTo>
                      <a:pt x="803" y="14912"/>
                      <a:pt x="728" y="14637"/>
                      <a:pt x="677" y="14536"/>
                    </a:cubicBezTo>
                    <a:cubicBezTo>
                      <a:pt x="627" y="14461"/>
                      <a:pt x="452" y="14361"/>
                      <a:pt x="402" y="14311"/>
                    </a:cubicBezTo>
                    <a:cubicBezTo>
                      <a:pt x="352" y="14186"/>
                      <a:pt x="276" y="14085"/>
                      <a:pt x="276" y="13960"/>
                    </a:cubicBezTo>
                    <a:cubicBezTo>
                      <a:pt x="226" y="13785"/>
                      <a:pt x="352" y="13509"/>
                      <a:pt x="452" y="13333"/>
                    </a:cubicBezTo>
                    <a:cubicBezTo>
                      <a:pt x="502" y="13233"/>
                      <a:pt x="677" y="13008"/>
                      <a:pt x="803" y="12882"/>
                    </a:cubicBezTo>
                    <a:cubicBezTo>
                      <a:pt x="853" y="12657"/>
                      <a:pt x="1028" y="12281"/>
                      <a:pt x="1129" y="12055"/>
                    </a:cubicBezTo>
                    <a:cubicBezTo>
                      <a:pt x="1179" y="11880"/>
                      <a:pt x="1354" y="11479"/>
                      <a:pt x="1404" y="11328"/>
                    </a:cubicBezTo>
                    <a:cubicBezTo>
                      <a:pt x="1404" y="11028"/>
                      <a:pt x="1354" y="10526"/>
                      <a:pt x="1354" y="10251"/>
                    </a:cubicBezTo>
                    <a:cubicBezTo>
                      <a:pt x="1354" y="10125"/>
                      <a:pt x="1479" y="9800"/>
                      <a:pt x="1404" y="9674"/>
                    </a:cubicBezTo>
                    <a:cubicBezTo>
                      <a:pt x="1304" y="9574"/>
                      <a:pt x="1028" y="9674"/>
                      <a:pt x="903" y="9624"/>
                    </a:cubicBezTo>
                    <a:cubicBezTo>
                      <a:pt x="853" y="9574"/>
                      <a:pt x="728" y="9399"/>
                      <a:pt x="728" y="9348"/>
                    </a:cubicBezTo>
                    <a:cubicBezTo>
                      <a:pt x="728" y="9223"/>
                      <a:pt x="853" y="9073"/>
                      <a:pt x="953" y="8998"/>
                    </a:cubicBezTo>
                    <a:cubicBezTo>
                      <a:pt x="1078" y="8897"/>
                      <a:pt x="1404" y="8897"/>
                      <a:pt x="1530" y="8897"/>
                    </a:cubicBezTo>
                    <a:cubicBezTo>
                      <a:pt x="1655" y="8897"/>
                      <a:pt x="1755" y="9073"/>
                      <a:pt x="1880" y="9073"/>
                    </a:cubicBezTo>
                    <a:cubicBezTo>
                      <a:pt x="1931" y="8998"/>
                      <a:pt x="1931" y="8847"/>
                      <a:pt x="1931" y="8722"/>
                    </a:cubicBezTo>
                    <a:cubicBezTo>
                      <a:pt x="1931" y="8672"/>
                      <a:pt x="1755" y="8546"/>
                      <a:pt x="1755" y="8446"/>
                    </a:cubicBezTo>
                    <a:cubicBezTo>
                      <a:pt x="1755" y="8396"/>
                      <a:pt x="1805" y="8221"/>
                      <a:pt x="1805" y="8095"/>
                    </a:cubicBezTo>
                    <a:cubicBezTo>
                      <a:pt x="1805" y="7995"/>
                      <a:pt x="1755" y="7820"/>
                      <a:pt x="1705" y="7719"/>
                    </a:cubicBezTo>
                    <a:cubicBezTo>
                      <a:pt x="1655" y="7594"/>
                      <a:pt x="1404" y="7419"/>
                      <a:pt x="1304" y="7419"/>
                    </a:cubicBezTo>
                    <a:cubicBezTo>
                      <a:pt x="1179" y="7369"/>
                      <a:pt x="903" y="7594"/>
                      <a:pt x="803" y="7544"/>
                    </a:cubicBezTo>
                    <a:cubicBezTo>
                      <a:pt x="728" y="7494"/>
                      <a:pt x="677" y="7318"/>
                      <a:pt x="677" y="7268"/>
                    </a:cubicBezTo>
                    <a:lnTo>
                      <a:pt x="677" y="7143"/>
                    </a:lnTo>
                    <a:cubicBezTo>
                      <a:pt x="728" y="7143"/>
                      <a:pt x="803" y="7193"/>
                      <a:pt x="803" y="7143"/>
                    </a:cubicBezTo>
                    <a:cubicBezTo>
                      <a:pt x="853" y="7143"/>
                      <a:pt x="903" y="7093"/>
                      <a:pt x="903" y="7043"/>
                    </a:cubicBezTo>
                    <a:cubicBezTo>
                      <a:pt x="903" y="6968"/>
                      <a:pt x="853" y="6917"/>
                      <a:pt x="853" y="6867"/>
                    </a:cubicBezTo>
                    <a:cubicBezTo>
                      <a:pt x="853" y="6742"/>
                      <a:pt x="903" y="6642"/>
                      <a:pt x="953" y="6516"/>
                    </a:cubicBezTo>
                    <a:cubicBezTo>
                      <a:pt x="1028" y="6466"/>
                      <a:pt x="1078" y="6416"/>
                      <a:pt x="1129" y="6366"/>
                    </a:cubicBezTo>
                    <a:lnTo>
                      <a:pt x="1129" y="6140"/>
                    </a:lnTo>
                    <a:cubicBezTo>
                      <a:pt x="1078" y="6090"/>
                      <a:pt x="1028" y="6015"/>
                      <a:pt x="953" y="6015"/>
                    </a:cubicBezTo>
                    <a:lnTo>
                      <a:pt x="853" y="5915"/>
                    </a:lnTo>
                    <a:cubicBezTo>
                      <a:pt x="728" y="5915"/>
                      <a:pt x="577" y="5965"/>
                      <a:pt x="452" y="5965"/>
                    </a:cubicBezTo>
                    <a:lnTo>
                      <a:pt x="276" y="5965"/>
                    </a:lnTo>
                    <a:cubicBezTo>
                      <a:pt x="226" y="5915"/>
                      <a:pt x="176" y="5790"/>
                      <a:pt x="126" y="5739"/>
                    </a:cubicBezTo>
                    <a:cubicBezTo>
                      <a:pt x="51" y="5689"/>
                      <a:pt x="1" y="5564"/>
                      <a:pt x="1" y="5514"/>
                    </a:cubicBezTo>
                    <a:cubicBezTo>
                      <a:pt x="1" y="5414"/>
                      <a:pt x="51" y="5238"/>
                      <a:pt x="126" y="5188"/>
                    </a:cubicBezTo>
                    <a:cubicBezTo>
                      <a:pt x="176" y="5188"/>
                      <a:pt x="276" y="5113"/>
                      <a:pt x="276" y="5063"/>
                    </a:cubicBezTo>
                    <a:cubicBezTo>
                      <a:pt x="352" y="5013"/>
                      <a:pt x="276" y="4837"/>
                      <a:pt x="276" y="4737"/>
                    </a:cubicBezTo>
                    <a:cubicBezTo>
                      <a:pt x="352" y="4662"/>
                      <a:pt x="402" y="4612"/>
                      <a:pt x="402" y="4561"/>
                    </a:cubicBezTo>
                    <a:cubicBezTo>
                      <a:pt x="452" y="4511"/>
                      <a:pt x="577" y="4436"/>
                      <a:pt x="577" y="4386"/>
                    </a:cubicBezTo>
                    <a:cubicBezTo>
                      <a:pt x="577" y="4336"/>
                      <a:pt x="452" y="4211"/>
                      <a:pt x="452" y="4160"/>
                    </a:cubicBezTo>
                    <a:lnTo>
                      <a:pt x="452" y="3985"/>
                    </a:lnTo>
                    <a:cubicBezTo>
                      <a:pt x="502" y="3935"/>
                      <a:pt x="627" y="3885"/>
                      <a:pt x="677" y="3835"/>
                    </a:cubicBezTo>
                    <a:cubicBezTo>
                      <a:pt x="728" y="3709"/>
                      <a:pt x="803" y="3534"/>
                      <a:pt x="803" y="3434"/>
                    </a:cubicBezTo>
                    <a:cubicBezTo>
                      <a:pt x="803" y="3384"/>
                      <a:pt x="728" y="3258"/>
                      <a:pt x="803" y="3208"/>
                    </a:cubicBezTo>
                    <a:cubicBezTo>
                      <a:pt x="853" y="3158"/>
                      <a:pt x="1028" y="3083"/>
                      <a:pt x="1129" y="3083"/>
                    </a:cubicBezTo>
                    <a:cubicBezTo>
                      <a:pt x="1179" y="3083"/>
                      <a:pt x="1354" y="3158"/>
                      <a:pt x="1404" y="3158"/>
                    </a:cubicBezTo>
                    <a:cubicBezTo>
                      <a:pt x="1479" y="3208"/>
                      <a:pt x="1580" y="3208"/>
                      <a:pt x="1655" y="3158"/>
                    </a:cubicBezTo>
                    <a:cubicBezTo>
                      <a:pt x="1705" y="3158"/>
                      <a:pt x="1755" y="3033"/>
                      <a:pt x="1805" y="2983"/>
                    </a:cubicBezTo>
                    <a:cubicBezTo>
                      <a:pt x="1880" y="2932"/>
                      <a:pt x="2031" y="2857"/>
                      <a:pt x="2106" y="2857"/>
                    </a:cubicBezTo>
                    <a:cubicBezTo>
                      <a:pt x="2156" y="2807"/>
                      <a:pt x="2332" y="2857"/>
                      <a:pt x="2382" y="2857"/>
                    </a:cubicBezTo>
                    <a:cubicBezTo>
                      <a:pt x="2432" y="2932"/>
                      <a:pt x="2482" y="2983"/>
                      <a:pt x="2482" y="3033"/>
                    </a:cubicBezTo>
                    <a:cubicBezTo>
                      <a:pt x="2557" y="3083"/>
                      <a:pt x="2607" y="3208"/>
                      <a:pt x="2657" y="3258"/>
                    </a:cubicBezTo>
                    <a:cubicBezTo>
                      <a:pt x="2707" y="3258"/>
                      <a:pt x="2833" y="3158"/>
                      <a:pt x="2883" y="3158"/>
                    </a:cubicBezTo>
                    <a:cubicBezTo>
                      <a:pt x="2933" y="3158"/>
                      <a:pt x="3058" y="3208"/>
                      <a:pt x="3058" y="3258"/>
                    </a:cubicBezTo>
                    <a:cubicBezTo>
                      <a:pt x="3108" y="3258"/>
                      <a:pt x="3234" y="3434"/>
                      <a:pt x="3234" y="3484"/>
                    </a:cubicBezTo>
                    <a:cubicBezTo>
                      <a:pt x="3234" y="3534"/>
                      <a:pt x="3058" y="3609"/>
                      <a:pt x="3058" y="3659"/>
                    </a:cubicBezTo>
                    <a:cubicBezTo>
                      <a:pt x="3008" y="3709"/>
                      <a:pt x="3008" y="3835"/>
                      <a:pt x="3008" y="3885"/>
                    </a:cubicBezTo>
                    <a:cubicBezTo>
                      <a:pt x="3058" y="3935"/>
                      <a:pt x="3284" y="3985"/>
                      <a:pt x="3334" y="4060"/>
                    </a:cubicBezTo>
                    <a:cubicBezTo>
                      <a:pt x="3459" y="4060"/>
                      <a:pt x="3635" y="3985"/>
                      <a:pt x="3685" y="3985"/>
                    </a:cubicBezTo>
                    <a:cubicBezTo>
                      <a:pt x="3860" y="4060"/>
                      <a:pt x="4136" y="4110"/>
                      <a:pt x="4236" y="4110"/>
                    </a:cubicBezTo>
                    <a:cubicBezTo>
                      <a:pt x="4311" y="4160"/>
                      <a:pt x="4412" y="4160"/>
                      <a:pt x="4462" y="4160"/>
                    </a:cubicBezTo>
                    <a:lnTo>
                      <a:pt x="4863" y="4160"/>
                    </a:lnTo>
                    <a:cubicBezTo>
                      <a:pt x="4988" y="4160"/>
                      <a:pt x="5214" y="4211"/>
                      <a:pt x="5264" y="4160"/>
                    </a:cubicBezTo>
                    <a:cubicBezTo>
                      <a:pt x="5389" y="4110"/>
                      <a:pt x="5540" y="3935"/>
                      <a:pt x="5615" y="3885"/>
                    </a:cubicBezTo>
                    <a:cubicBezTo>
                      <a:pt x="5665" y="3835"/>
                      <a:pt x="5715" y="3659"/>
                      <a:pt x="5765" y="3609"/>
                    </a:cubicBezTo>
                    <a:cubicBezTo>
                      <a:pt x="5765" y="3534"/>
                      <a:pt x="5890" y="3484"/>
                      <a:pt x="5890" y="3434"/>
                    </a:cubicBezTo>
                    <a:cubicBezTo>
                      <a:pt x="5941" y="3384"/>
                      <a:pt x="5941" y="3158"/>
                      <a:pt x="5941" y="3033"/>
                    </a:cubicBezTo>
                    <a:cubicBezTo>
                      <a:pt x="5991" y="2983"/>
                      <a:pt x="5941" y="2807"/>
                      <a:pt x="5941" y="2757"/>
                    </a:cubicBezTo>
                    <a:cubicBezTo>
                      <a:pt x="5991" y="2632"/>
                      <a:pt x="6066" y="2481"/>
                      <a:pt x="6116" y="2406"/>
                    </a:cubicBezTo>
                    <a:cubicBezTo>
                      <a:pt x="6116" y="2356"/>
                      <a:pt x="6166" y="2181"/>
                      <a:pt x="6216" y="2080"/>
                    </a:cubicBezTo>
                    <a:cubicBezTo>
                      <a:pt x="6291" y="2030"/>
                      <a:pt x="6442" y="2030"/>
                      <a:pt x="6567" y="1955"/>
                    </a:cubicBezTo>
                    <a:cubicBezTo>
                      <a:pt x="6617" y="1905"/>
                      <a:pt x="6617" y="1729"/>
                      <a:pt x="6692" y="1679"/>
                    </a:cubicBezTo>
                    <a:cubicBezTo>
                      <a:pt x="6743" y="1679"/>
                      <a:pt x="6843" y="1729"/>
                      <a:pt x="6918" y="1729"/>
                    </a:cubicBezTo>
                    <a:cubicBezTo>
                      <a:pt x="7018" y="1729"/>
                      <a:pt x="7194" y="1629"/>
                      <a:pt x="7244" y="1579"/>
                    </a:cubicBezTo>
                    <a:cubicBezTo>
                      <a:pt x="7369" y="1504"/>
                      <a:pt x="7469" y="1404"/>
                      <a:pt x="7520" y="1404"/>
                    </a:cubicBezTo>
                    <a:cubicBezTo>
                      <a:pt x="7645" y="1353"/>
                      <a:pt x="7820" y="1404"/>
                      <a:pt x="7921" y="1404"/>
                    </a:cubicBezTo>
                    <a:cubicBezTo>
                      <a:pt x="7971" y="1404"/>
                      <a:pt x="8146" y="1353"/>
                      <a:pt x="8196" y="1353"/>
                    </a:cubicBezTo>
                    <a:cubicBezTo>
                      <a:pt x="8271" y="1404"/>
                      <a:pt x="8372" y="1454"/>
                      <a:pt x="8372" y="1504"/>
                    </a:cubicBezTo>
                    <a:cubicBezTo>
                      <a:pt x="8447" y="1504"/>
                      <a:pt x="8497" y="1579"/>
                      <a:pt x="8547" y="1579"/>
                    </a:cubicBezTo>
                    <a:cubicBezTo>
                      <a:pt x="8597" y="1629"/>
                      <a:pt x="8672" y="1454"/>
                      <a:pt x="8773" y="1454"/>
                    </a:cubicBezTo>
                    <a:cubicBezTo>
                      <a:pt x="8823" y="1454"/>
                      <a:pt x="8948" y="1454"/>
                      <a:pt x="8998" y="1404"/>
                    </a:cubicBezTo>
                    <a:cubicBezTo>
                      <a:pt x="9048" y="1404"/>
                      <a:pt x="9124" y="1178"/>
                      <a:pt x="9224" y="1128"/>
                    </a:cubicBezTo>
                    <a:cubicBezTo>
                      <a:pt x="9224" y="1128"/>
                      <a:pt x="9349" y="1053"/>
                      <a:pt x="9399" y="1053"/>
                    </a:cubicBezTo>
                    <a:cubicBezTo>
                      <a:pt x="9449" y="1128"/>
                      <a:pt x="9499" y="1228"/>
                      <a:pt x="9499" y="1228"/>
                    </a:cubicBezTo>
                    <a:cubicBezTo>
                      <a:pt x="9625" y="1278"/>
                      <a:pt x="9800" y="1353"/>
                      <a:pt x="9850" y="1353"/>
                    </a:cubicBezTo>
                    <a:cubicBezTo>
                      <a:pt x="9951" y="1353"/>
                      <a:pt x="10076" y="1228"/>
                      <a:pt x="10126" y="1228"/>
                    </a:cubicBezTo>
                    <a:cubicBezTo>
                      <a:pt x="10251" y="1228"/>
                      <a:pt x="10427" y="1178"/>
                      <a:pt x="10527" y="1178"/>
                    </a:cubicBezTo>
                    <a:cubicBezTo>
                      <a:pt x="10577" y="1228"/>
                      <a:pt x="10753" y="1278"/>
                      <a:pt x="10803" y="1278"/>
                    </a:cubicBezTo>
                    <a:cubicBezTo>
                      <a:pt x="10928" y="1353"/>
                      <a:pt x="11104" y="1454"/>
                      <a:pt x="11204" y="1454"/>
                    </a:cubicBezTo>
                    <a:cubicBezTo>
                      <a:pt x="11254" y="1454"/>
                      <a:pt x="11379" y="1404"/>
                      <a:pt x="11429" y="1404"/>
                    </a:cubicBezTo>
                    <a:lnTo>
                      <a:pt x="11730" y="1404"/>
                    </a:lnTo>
                    <a:cubicBezTo>
                      <a:pt x="11880" y="1404"/>
                      <a:pt x="12106" y="1353"/>
                      <a:pt x="12231" y="1278"/>
                    </a:cubicBezTo>
                    <a:cubicBezTo>
                      <a:pt x="12332" y="1228"/>
                      <a:pt x="12457" y="1053"/>
                      <a:pt x="12507" y="1003"/>
                    </a:cubicBezTo>
                    <a:cubicBezTo>
                      <a:pt x="12632" y="952"/>
                      <a:pt x="12783" y="902"/>
                      <a:pt x="12858" y="827"/>
                    </a:cubicBezTo>
                    <a:cubicBezTo>
                      <a:pt x="12958" y="727"/>
                      <a:pt x="13083" y="602"/>
                      <a:pt x="13184" y="551"/>
                    </a:cubicBezTo>
                    <a:cubicBezTo>
                      <a:pt x="13309" y="501"/>
                      <a:pt x="13484" y="501"/>
                      <a:pt x="13585" y="501"/>
                    </a:cubicBezTo>
                    <a:lnTo>
                      <a:pt x="13936" y="501"/>
                    </a:lnTo>
                    <a:cubicBezTo>
                      <a:pt x="13986" y="451"/>
                      <a:pt x="14086" y="276"/>
                      <a:pt x="14161" y="276"/>
                    </a:cubicBezTo>
                    <a:cubicBezTo>
                      <a:pt x="14261" y="226"/>
                      <a:pt x="14487" y="276"/>
                      <a:pt x="14537" y="276"/>
                    </a:cubicBezTo>
                    <a:cubicBezTo>
                      <a:pt x="14612" y="226"/>
                      <a:pt x="14713" y="100"/>
                      <a:pt x="14763" y="50"/>
                    </a:cubicBezTo>
                    <a:cubicBezTo>
                      <a:pt x="14838" y="50"/>
                      <a:pt x="15063" y="0"/>
                      <a:pt x="15164" y="0"/>
                    </a:cubicBezTo>
                    <a:cubicBezTo>
                      <a:pt x="15239" y="50"/>
                      <a:pt x="15389" y="100"/>
                      <a:pt x="15464" y="175"/>
                    </a:cubicBezTo>
                    <a:cubicBezTo>
                      <a:pt x="15515" y="226"/>
                      <a:pt x="15565" y="401"/>
                      <a:pt x="15565" y="451"/>
                    </a:cubicBezTo>
                    <a:cubicBezTo>
                      <a:pt x="15515" y="501"/>
                      <a:pt x="15464" y="551"/>
                      <a:pt x="15389" y="551"/>
                    </a:cubicBezTo>
                    <a:lnTo>
                      <a:pt x="15389" y="827"/>
                    </a:lnTo>
                    <a:cubicBezTo>
                      <a:pt x="15339" y="902"/>
                      <a:pt x="15164" y="952"/>
                      <a:pt x="15063" y="952"/>
                    </a:cubicBezTo>
                    <a:cubicBezTo>
                      <a:pt x="14988" y="952"/>
                      <a:pt x="14938" y="827"/>
                      <a:pt x="14888" y="827"/>
                    </a:cubicBezTo>
                    <a:cubicBezTo>
                      <a:pt x="14838" y="827"/>
                      <a:pt x="14713" y="902"/>
                      <a:pt x="14662" y="902"/>
                    </a:cubicBezTo>
                    <a:cubicBezTo>
                      <a:pt x="14612" y="952"/>
                      <a:pt x="14537" y="1053"/>
                      <a:pt x="14537" y="1128"/>
                    </a:cubicBezTo>
                    <a:cubicBezTo>
                      <a:pt x="14487" y="1178"/>
                      <a:pt x="14437" y="1228"/>
                      <a:pt x="14437" y="1278"/>
                    </a:cubicBezTo>
                    <a:lnTo>
                      <a:pt x="14437" y="1504"/>
                    </a:lnTo>
                    <a:cubicBezTo>
                      <a:pt x="14487" y="1579"/>
                      <a:pt x="14662" y="1579"/>
                      <a:pt x="14662" y="1629"/>
                    </a:cubicBezTo>
                    <a:cubicBezTo>
                      <a:pt x="14713" y="1679"/>
                      <a:pt x="14713" y="1805"/>
                      <a:pt x="14713" y="1855"/>
                    </a:cubicBezTo>
                    <a:cubicBezTo>
                      <a:pt x="14713" y="1905"/>
                      <a:pt x="14662" y="2030"/>
                      <a:pt x="14662" y="2080"/>
                    </a:cubicBezTo>
                    <a:cubicBezTo>
                      <a:pt x="14662" y="2130"/>
                      <a:pt x="14662" y="2181"/>
                      <a:pt x="14713" y="2256"/>
                    </a:cubicBezTo>
                    <a:lnTo>
                      <a:pt x="14888" y="2256"/>
                    </a:lnTo>
                    <a:cubicBezTo>
                      <a:pt x="14938" y="2306"/>
                      <a:pt x="14988" y="2356"/>
                      <a:pt x="15063" y="2406"/>
                    </a:cubicBezTo>
                    <a:cubicBezTo>
                      <a:pt x="15114" y="2406"/>
                      <a:pt x="15164" y="2531"/>
                      <a:pt x="15239" y="2531"/>
                    </a:cubicBezTo>
                    <a:cubicBezTo>
                      <a:pt x="15289" y="2531"/>
                      <a:pt x="15389" y="2406"/>
                      <a:pt x="15464" y="2406"/>
                    </a:cubicBezTo>
                    <a:cubicBezTo>
                      <a:pt x="15515" y="2356"/>
                      <a:pt x="15690" y="2406"/>
                      <a:pt x="15740" y="2406"/>
                    </a:cubicBezTo>
                    <a:cubicBezTo>
                      <a:pt x="15740" y="2481"/>
                      <a:pt x="15740" y="2582"/>
                      <a:pt x="15790" y="2582"/>
                    </a:cubicBezTo>
                    <a:cubicBezTo>
                      <a:pt x="15840" y="2632"/>
                      <a:pt x="15966" y="2582"/>
                      <a:pt x="15966" y="2632"/>
                    </a:cubicBezTo>
                    <a:cubicBezTo>
                      <a:pt x="16016" y="2707"/>
                      <a:pt x="15966" y="2857"/>
                      <a:pt x="15966" y="2932"/>
                    </a:cubicBezTo>
                    <a:cubicBezTo>
                      <a:pt x="15966" y="3033"/>
                      <a:pt x="15840" y="3158"/>
                      <a:pt x="15840" y="3208"/>
                    </a:cubicBezTo>
                    <a:cubicBezTo>
                      <a:pt x="15790" y="3258"/>
                      <a:pt x="15790" y="3434"/>
                      <a:pt x="15790" y="3484"/>
                    </a:cubicBezTo>
                    <a:cubicBezTo>
                      <a:pt x="15840" y="3609"/>
                      <a:pt x="15916" y="3709"/>
                      <a:pt x="16016" y="3759"/>
                    </a:cubicBezTo>
                    <a:lnTo>
                      <a:pt x="16241" y="3759"/>
                    </a:lnTo>
                    <a:cubicBezTo>
                      <a:pt x="16367" y="3759"/>
                      <a:pt x="16517" y="3835"/>
                      <a:pt x="16642" y="3935"/>
                    </a:cubicBezTo>
                    <a:cubicBezTo>
                      <a:pt x="16693" y="3985"/>
                      <a:pt x="16768" y="4160"/>
                      <a:pt x="16818" y="4286"/>
                    </a:cubicBezTo>
                    <a:cubicBezTo>
                      <a:pt x="16868" y="4286"/>
                      <a:pt x="16918" y="4336"/>
                      <a:pt x="16993" y="4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351;p27">
                <a:extLst>
                  <a:ext uri="{FF2B5EF4-FFF2-40B4-BE49-F238E27FC236}">
                    <a16:creationId xmlns:a16="http://schemas.microsoft.com/office/drawing/2014/main" id="{AAB851BE-140A-00FF-CA73-FAC566CF8537}"/>
                  </a:ext>
                </a:extLst>
              </p:cNvPr>
              <p:cNvSpPr/>
              <p:nvPr/>
            </p:nvSpPr>
            <p:spPr>
              <a:xfrm>
                <a:off x="1905057" y="1033000"/>
                <a:ext cx="498137" cy="512412"/>
              </a:xfrm>
              <a:custGeom>
                <a:avLst/>
                <a:gdLst/>
                <a:ahLst/>
                <a:cxnLst/>
                <a:rect l="l" t="t" r="r" b="b"/>
                <a:pathLst>
                  <a:path w="16994" h="17481" extrusionOk="0">
                    <a:moveTo>
                      <a:pt x="15164" y="0"/>
                    </a:moveTo>
                    <a:cubicBezTo>
                      <a:pt x="15063" y="0"/>
                      <a:pt x="14838" y="50"/>
                      <a:pt x="14763" y="50"/>
                    </a:cubicBezTo>
                    <a:cubicBezTo>
                      <a:pt x="14713" y="100"/>
                      <a:pt x="14612" y="226"/>
                      <a:pt x="14537" y="276"/>
                    </a:cubicBezTo>
                    <a:cubicBezTo>
                      <a:pt x="14504" y="276"/>
                      <a:pt x="14392" y="253"/>
                      <a:pt x="14292" y="253"/>
                    </a:cubicBezTo>
                    <a:cubicBezTo>
                      <a:pt x="14242" y="253"/>
                      <a:pt x="14195" y="259"/>
                      <a:pt x="14161" y="276"/>
                    </a:cubicBezTo>
                    <a:cubicBezTo>
                      <a:pt x="14086" y="276"/>
                      <a:pt x="13986" y="451"/>
                      <a:pt x="13936" y="501"/>
                    </a:cubicBezTo>
                    <a:lnTo>
                      <a:pt x="13585" y="501"/>
                    </a:lnTo>
                    <a:cubicBezTo>
                      <a:pt x="13484" y="501"/>
                      <a:pt x="13309" y="501"/>
                      <a:pt x="13184" y="551"/>
                    </a:cubicBezTo>
                    <a:cubicBezTo>
                      <a:pt x="13083" y="602"/>
                      <a:pt x="12958" y="727"/>
                      <a:pt x="12858" y="827"/>
                    </a:cubicBezTo>
                    <a:cubicBezTo>
                      <a:pt x="12783" y="902"/>
                      <a:pt x="12632" y="952"/>
                      <a:pt x="12507" y="1003"/>
                    </a:cubicBezTo>
                    <a:cubicBezTo>
                      <a:pt x="12457" y="1053"/>
                      <a:pt x="12332" y="1228"/>
                      <a:pt x="12231" y="1278"/>
                    </a:cubicBezTo>
                    <a:cubicBezTo>
                      <a:pt x="12106" y="1353"/>
                      <a:pt x="11880" y="1404"/>
                      <a:pt x="11730" y="1404"/>
                    </a:cubicBezTo>
                    <a:lnTo>
                      <a:pt x="11429" y="1404"/>
                    </a:lnTo>
                    <a:cubicBezTo>
                      <a:pt x="11379" y="1404"/>
                      <a:pt x="11254" y="1454"/>
                      <a:pt x="11204" y="1454"/>
                    </a:cubicBezTo>
                    <a:cubicBezTo>
                      <a:pt x="11104" y="1454"/>
                      <a:pt x="10928" y="1353"/>
                      <a:pt x="10803" y="1278"/>
                    </a:cubicBezTo>
                    <a:cubicBezTo>
                      <a:pt x="10753" y="1278"/>
                      <a:pt x="10577" y="1228"/>
                      <a:pt x="10527" y="1178"/>
                    </a:cubicBezTo>
                    <a:cubicBezTo>
                      <a:pt x="10427" y="1178"/>
                      <a:pt x="10251" y="1228"/>
                      <a:pt x="10126" y="1228"/>
                    </a:cubicBezTo>
                    <a:cubicBezTo>
                      <a:pt x="10076" y="1228"/>
                      <a:pt x="9951" y="1353"/>
                      <a:pt x="9850" y="1353"/>
                    </a:cubicBezTo>
                    <a:cubicBezTo>
                      <a:pt x="9800" y="1353"/>
                      <a:pt x="9625" y="1278"/>
                      <a:pt x="9499" y="1228"/>
                    </a:cubicBezTo>
                    <a:cubicBezTo>
                      <a:pt x="9499" y="1228"/>
                      <a:pt x="9449" y="1128"/>
                      <a:pt x="9399" y="1053"/>
                    </a:cubicBezTo>
                    <a:cubicBezTo>
                      <a:pt x="9349" y="1053"/>
                      <a:pt x="9224" y="1128"/>
                      <a:pt x="9224" y="1128"/>
                    </a:cubicBezTo>
                    <a:cubicBezTo>
                      <a:pt x="9124" y="1178"/>
                      <a:pt x="9048" y="1404"/>
                      <a:pt x="8998" y="1404"/>
                    </a:cubicBezTo>
                    <a:cubicBezTo>
                      <a:pt x="8948" y="1454"/>
                      <a:pt x="8823" y="1454"/>
                      <a:pt x="8773" y="1454"/>
                    </a:cubicBezTo>
                    <a:cubicBezTo>
                      <a:pt x="8685" y="1454"/>
                      <a:pt x="8616" y="1588"/>
                      <a:pt x="8567" y="1588"/>
                    </a:cubicBezTo>
                    <a:cubicBezTo>
                      <a:pt x="8560" y="1588"/>
                      <a:pt x="8553" y="1585"/>
                      <a:pt x="8547" y="1579"/>
                    </a:cubicBezTo>
                    <a:cubicBezTo>
                      <a:pt x="8497" y="1579"/>
                      <a:pt x="8447" y="1504"/>
                      <a:pt x="8372" y="1504"/>
                    </a:cubicBezTo>
                    <a:cubicBezTo>
                      <a:pt x="8372" y="1454"/>
                      <a:pt x="8271" y="1404"/>
                      <a:pt x="8196" y="1353"/>
                    </a:cubicBezTo>
                    <a:cubicBezTo>
                      <a:pt x="8146" y="1353"/>
                      <a:pt x="7971" y="1404"/>
                      <a:pt x="7921" y="1404"/>
                    </a:cubicBezTo>
                    <a:cubicBezTo>
                      <a:pt x="7854" y="1404"/>
                      <a:pt x="7753" y="1381"/>
                      <a:pt x="7657" y="1381"/>
                    </a:cubicBezTo>
                    <a:cubicBezTo>
                      <a:pt x="7609" y="1381"/>
                      <a:pt x="7561" y="1387"/>
                      <a:pt x="7520" y="1404"/>
                    </a:cubicBezTo>
                    <a:cubicBezTo>
                      <a:pt x="7469" y="1404"/>
                      <a:pt x="7369" y="1504"/>
                      <a:pt x="7244" y="1579"/>
                    </a:cubicBezTo>
                    <a:cubicBezTo>
                      <a:pt x="7194" y="1629"/>
                      <a:pt x="7018" y="1729"/>
                      <a:pt x="6918" y="1729"/>
                    </a:cubicBezTo>
                    <a:cubicBezTo>
                      <a:pt x="6843" y="1729"/>
                      <a:pt x="6743" y="1679"/>
                      <a:pt x="6692" y="1679"/>
                    </a:cubicBezTo>
                    <a:cubicBezTo>
                      <a:pt x="6617" y="1729"/>
                      <a:pt x="6617" y="1905"/>
                      <a:pt x="6567" y="1955"/>
                    </a:cubicBezTo>
                    <a:cubicBezTo>
                      <a:pt x="6442" y="2030"/>
                      <a:pt x="6291" y="2030"/>
                      <a:pt x="6216" y="2080"/>
                    </a:cubicBezTo>
                    <a:cubicBezTo>
                      <a:pt x="6166" y="2181"/>
                      <a:pt x="6116" y="2356"/>
                      <a:pt x="6116" y="2406"/>
                    </a:cubicBezTo>
                    <a:cubicBezTo>
                      <a:pt x="6066" y="2481"/>
                      <a:pt x="5991" y="2632"/>
                      <a:pt x="5941" y="2757"/>
                    </a:cubicBezTo>
                    <a:cubicBezTo>
                      <a:pt x="5941" y="2807"/>
                      <a:pt x="5991" y="2983"/>
                      <a:pt x="5941" y="3033"/>
                    </a:cubicBezTo>
                    <a:cubicBezTo>
                      <a:pt x="5941" y="3158"/>
                      <a:pt x="5941" y="3384"/>
                      <a:pt x="5890" y="3434"/>
                    </a:cubicBezTo>
                    <a:cubicBezTo>
                      <a:pt x="5890" y="3484"/>
                      <a:pt x="5765" y="3534"/>
                      <a:pt x="5765" y="3609"/>
                    </a:cubicBezTo>
                    <a:cubicBezTo>
                      <a:pt x="5715" y="3659"/>
                      <a:pt x="5665" y="3835"/>
                      <a:pt x="5615" y="3885"/>
                    </a:cubicBezTo>
                    <a:cubicBezTo>
                      <a:pt x="5540" y="3935"/>
                      <a:pt x="5389" y="4110"/>
                      <a:pt x="5264" y="4160"/>
                    </a:cubicBezTo>
                    <a:cubicBezTo>
                      <a:pt x="5247" y="4177"/>
                      <a:pt x="5211" y="4183"/>
                      <a:pt x="5165" y="4183"/>
                    </a:cubicBezTo>
                    <a:cubicBezTo>
                      <a:pt x="5075" y="4183"/>
                      <a:pt x="4946" y="4160"/>
                      <a:pt x="4863" y="4160"/>
                    </a:cubicBezTo>
                    <a:lnTo>
                      <a:pt x="4462" y="4160"/>
                    </a:lnTo>
                    <a:cubicBezTo>
                      <a:pt x="4412" y="4160"/>
                      <a:pt x="4311" y="4160"/>
                      <a:pt x="4236" y="4110"/>
                    </a:cubicBezTo>
                    <a:cubicBezTo>
                      <a:pt x="4136" y="4110"/>
                      <a:pt x="3860" y="4060"/>
                      <a:pt x="3685" y="3985"/>
                    </a:cubicBezTo>
                    <a:cubicBezTo>
                      <a:pt x="3635" y="3985"/>
                      <a:pt x="3459" y="4060"/>
                      <a:pt x="3334" y="4060"/>
                    </a:cubicBezTo>
                    <a:cubicBezTo>
                      <a:pt x="3284" y="3985"/>
                      <a:pt x="3058" y="3935"/>
                      <a:pt x="3008" y="3885"/>
                    </a:cubicBezTo>
                    <a:cubicBezTo>
                      <a:pt x="3008" y="3835"/>
                      <a:pt x="3008" y="3709"/>
                      <a:pt x="3058" y="3659"/>
                    </a:cubicBezTo>
                    <a:cubicBezTo>
                      <a:pt x="3058" y="3609"/>
                      <a:pt x="3234" y="3534"/>
                      <a:pt x="3234" y="3484"/>
                    </a:cubicBezTo>
                    <a:cubicBezTo>
                      <a:pt x="3234" y="3434"/>
                      <a:pt x="3108" y="3258"/>
                      <a:pt x="3058" y="3258"/>
                    </a:cubicBezTo>
                    <a:cubicBezTo>
                      <a:pt x="3058" y="3208"/>
                      <a:pt x="2933" y="3158"/>
                      <a:pt x="2883" y="3158"/>
                    </a:cubicBezTo>
                    <a:cubicBezTo>
                      <a:pt x="2833" y="3158"/>
                      <a:pt x="2707" y="3258"/>
                      <a:pt x="2657" y="3258"/>
                    </a:cubicBezTo>
                    <a:cubicBezTo>
                      <a:pt x="2607" y="3208"/>
                      <a:pt x="2557" y="3083"/>
                      <a:pt x="2482" y="3033"/>
                    </a:cubicBezTo>
                    <a:cubicBezTo>
                      <a:pt x="2482" y="2983"/>
                      <a:pt x="2432" y="2932"/>
                      <a:pt x="2382" y="2857"/>
                    </a:cubicBezTo>
                    <a:cubicBezTo>
                      <a:pt x="2348" y="2857"/>
                      <a:pt x="2259" y="2835"/>
                      <a:pt x="2189" y="2835"/>
                    </a:cubicBezTo>
                    <a:cubicBezTo>
                      <a:pt x="2153" y="2835"/>
                      <a:pt x="2123" y="2841"/>
                      <a:pt x="2106" y="2857"/>
                    </a:cubicBezTo>
                    <a:cubicBezTo>
                      <a:pt x="2031" y="2857"/>
                      <a:pt x="1880" y="2932"/>
                      <a:pt x="1805" y="2983"/>
                    </a:cubicBezTo>
                    <a:cubicBezTo>
                      <a:pt x="1755" y="3033"/>
                      <a:pt x="1705" y="3158"/>
                      <a:pt x="1655" y="3158"/>
                    </a:cubicBezTo>
                    <a:cubicBezTo>
                      <a:pt x="1617" y="3183"/>
                      <a:pt x="1573" y="3196"/>
                      <a:pt x="1530" y="3196"/>
                    </a:cubicBezTo>
                    <a:cubicBezTo>
                      <a:pt x="1486" y="3196"/>
                      <a:pt x="1442" y="3183"/>
                      <a:pt x="1404" y="3158"/>
                    </a:cubicBezTo>
                    <a:cubicBezTo>
                      <a:pt x="1354" y="3158"/>
                      <a:pt x="1179" y="3083"/>
                      <a:pt x="1129" y="3083"/>
                    </a:cubicBezTo>
                    <a:cubicBezTo>
                      <a:pt x="1028" y="3083"/>
                      <a:pt x="853" y="3158"/>
                      <a:pt x="803" y="3208"/>
                    </a:cubicBezTo>
                    <a:cubicBezTo>
                      <a:pt x="728" y="3258"/>
                      <a:pt x="803" y="3384"/>
                      <a:pt x="803" y="3434"/>
                    </a:cubicBezTo>
                    <a:cubicBezTo>
                      <a:pt x="803" y="3534"/>
                      <a:pt x="728" y="3709"/>
                      <a:pt x="677" y="3835"/>
                    </a:cubicBezTo>
                    <a:cubicBezTo>
                      <a:pt x="627" y="3885"/>
                      <a:pt x="502" y="3935"/>
                      <a:pt x="452" y="3985"/>
                    </a:cubicBezTo>
                    <a:lnTo>
                      <a:pt x="452" y="4160"/>
                    </a:lnTo>
                    <a:cubicBezTo>
                      <a:pt x="452" y="4211"/>
                      <a:pt x="577" y="4336"/>
                      <a:pt x="577" y="4386"/>
                    </a:cubicBezTo>
                    <a:cubicBezTo>
                      <a:pt x="577" y="4436"/>
                      <a:pt x="452" y="4511"/>
                      <a:pt x="402" y="4561"/>
                    </a:cubicBezTo>
                    <a:cubicBezTo>
                      <a:pt x="402" y="4612"/>
                      <a:pt x="352" y="4662"/>
                      <a:pt x="276" y="4737"/>
                    </a:cubicBezTo>
                    <a:cubicBezTo>
                      <a:pt x="276" y="4837"/>
                      <a:pt x="352" y="5013"/>
                      <a:pt x="276" y="5063"/>
                    </a:cubicBezTo>
                    <a:cubicBezTo>
                      <a:pt x="276" y="5113"/>
                      <a:pt x="176" y="5188"/>
                      <a:pt x="126" y="5188"/>
                    </a:cubicBezTo>
                    <a:cubicBezTo>
                      <a:pt x="51" y="5238"/>
                      <a:pt x="1" y="5414"/>
                      <a:pt x="1" y="5514"/>
                    </a:cubicBezTo>
                    <a:cubicBezTo>
                      <a:pt x="1" y="5564"/>
                      <a:pt x="51" y="5689"/>
                      <a:pt x="126" y="5739"/>
                    </a:cubicBezTo>
                    <a:cubicBezTo>
                      <a:pt x="176" y="5790"/>
                      <a:pt x="226" y="5915"/>
                      <a:pt x="276" y="5965"/>
                    </a:cubicBezTo>
                    <a:lnTo>
                      <a:pt x="452" y="5965"/>
                    </a:lnTo>
                    <a:cubicBezTo>
                      <a:pt x="577" y="5965"/>
                      <a:pt x="728" y="5915"/>
                      <a:pt x="853" y="5915"/>
                    </a:cubicBezTo>
                    <a:lnTo>
                      <a:pt x="953" y="6015"/>
                    </a:lnTo>
                    <a:cubicBezTo>
                      <a:pt x="1028" y="6015"/>
                      <a:pt x="1078" y="6090"/>
                      <a:pt x="1129" y="6140"/>
                    </a:cubicBezTo>
                    <a:lnTo>
                      <a:pt x="1129" y="6366"/>
                    </a:lnTo>
                    <a:cubicBezTo>
                      <a:pt x="1078" y="6416"/>
                      <a:pt x="1028" y="6466"/>
                      <a:pt x="953" y="6516"/>
                    </a:cubicBezTo>
                    <a:cubicBezTo>
                      <a:pt x="903" y="6642"/>
                      <a:pt x="853" y="6742"/>
                      <a:pt x="853" y="6867"/>
                    </a:cubicBezTo>
                    <a:cubicBezTo>
                      <a:pt x="853" y="6917"/>
                      <a:pt x="903" y="6968"/>
                      <a:pt x="903" y="7043"/>
                    </a:cubicBezTo>
                    <a:cubicBezTo>
                      <a:pt x="903" y="7093"/>
                      <a:pt x="853" y="7143"/>
                      <a:pt x="803" y="7143"/>
                    </a:cubicBezTo>
                    <a:cubicBezTo>
                      <a:pt x="803" y="7160"/>
                      <a:pt x="794" y="7165"/>
                      <a:pt x="781" y="7165"/>
                    </a:cubicBezTo>
                    <a:cubicBezTo>
                      <a:pt x="755" y="7165"/>
                      <a:pt x="711" y="7143"/>
                      <a:pt x="677" y="7143"/>
                    </a:cubicBezTo>
                    <a:lnTo>
                      <a:pt x="677" y="7268"/>
                    </a:lnTo>
                    <a:cubicBezTo>
                      <a:pt x="677" y="7318"/>
                      <a:pt x="728" y="7494"/>
                      <a:pt x="803" y="7544"/>
                    </a:cubicBezTo>
                    <a:cubicBezTo>
                      <a:pt x="813" y="7549"/>
                      <a:pt x="825" y="7551"/>
                      <a:pt x="838" y="7551"/>
                    </a:cubicBezTo>
                    <a:cubicBezTo>
                      <a:pt x="944" y="7551"/>
                      <a:pt x="1140" y="7411"/>
                      <a:pt x="1262" y="7411"/>
                    </a:cubicBezTo>
                    <a:cubicBezTo>
                      <a:pt x="1277" y="7411"/>
                      <a:pt x="1291" y="7414"/>
                      <a:pt x="1304" y="7419"/>
                    </a:cubicBezTo>
                    <a:cubicBezTo>
                      <a:pt x="1404" y="7419"/>
                      <a:pt x="1655" y="7594"/>
                      <a:pt x="1705" y="7719"/>
                    </a:cubicBezTo>
                    <a:cubicBezTo>
                      <a:pt x="1755" y="7820"/>
                      <a:pt x="1805" y="7995"/>
                      <a:pt x="1805" y="8095"/>
                    </a:cubicBezTo>
                    <a:cubicBezTo>
                      <a:pt x="1805" y="8221"/>
                      <a:pt x="1755" y="8396"/>
                      <a:pt x="1755" y="8446"/>
                    </a:cubicBezTo>
                    <a:cubicBezTo>
                      <a:pt x="1755" y="8546"/>
                      <a:pt x="1931" y="8672"/>
                      <a:pt x="1931" y="8722"/>
                    </a:cubicBezTo>
                    <a:cubicBezTo>
                      <a:pt x="1931" y="8847"/>
                      <a:pt x="1931" y="8998"/>
                      <a:pt x="1880" y="9073"/>
                    </a:cubicBezTo>
                    <a:cubicBezTo>
                      <a:pt x="1755" y="9073"/>
                      <a:pt x="1655" y="8897"/>
                      <a:pt x="1530" y="8897"/>
                    </a:cubicBezTo>
                    <a:cubicBezTo>
                      <a:pt x="1404" y="8897"/>
                      <a:pt x="1078" y="8897"/>
                      <a:pt x="953" y="8998"/>
                    </a:cubicBezTo>
                    <a:cubicBezTo>
                      <a:pt x="853" y="9073"/>
                      <a:pt x="728" y="9223"/>
                      <a:pt x="728" y="9348"/>
                    </a:cubicBezTo>
                    <a:cubicBezTo>
                      <a:pt x="728" y="9399"/>
                      <a:pt x="853" y="9574"/>
                      <a:pt x="903" y="9624"/>
                    </a:cubicBezTo>
                    <a:cubicBezTo>
                      <a:pt x="931" y="9636"/>
                      <a:pt x="967" y="9639"/>
                      <a:pt x="1007" y="9639"/>
                    </a:cubicBezTo>
                    <a:cubicBezTo>
                      <a:pt x="1079" y="9639"/>
                      <a:pt x="1163" y="9628"/>
                      <a:pt x="1238" y="9628"/>
                    </a:cubicBezTo>
                    <a:cubicBezTo>
                      <a:pt x="1306" y="9628"/>
                      <a:pt x="1367" y="9637"/>
                      <a:pt x="1404" y="9674"/>
                    </a:cubicBezTo>
                    <a:cubicBezTo>
                      <a:pt x="1479" y="9800"/>
                      <a:pt x="1354" y="10125"/>
                      <a:pt x="1354" y="10251"/>
                    </a:cubicBezTo>
                    <a:cubicBezTo>
                      <a:pt x="1354" y="10526"/>
                      <a:pt x="1404" y="11028"/>
                      <a:pt x="1404" y="11328"/>
                    </a:cubicBezTo>
                    <a:cubicBezTo>
                      <a:pt x="1354" y="11479"/>
                      <a:pt x="1179" y="11880"/>
                      <a:pt x="1129" y="12055"/>
                    </a:cubicBezTo>
                    <a:cubicBezTo>
                      <a:pt x="1028" y="12281"/>
                      <a:pt x="853" y="12657"/>
                      <a:pt x="803" y="12882"/>
                    </a:cubicBezTo>
                    <a:cubicBezTo>
                      <a:pt x="677" y="13008"/>
                      <a:pt x="502" y="13233"/>
                      <a:pt x="452" y="13333"/>
                    </a:cubicBezTo>
                    <a:cubicBezTo>
                      <a:pt x="352" y="13509"/>
                      <a:pt x="226" y="13785"/>
                      <a:pt x="276" y="13960"/>
                    </a:cubicBezTo>
                    <a:cubicBezTo>
                      <a:pt x="276" y="14085"/>
                      <a:pt x="352" y="14186"/>
                      <a:pt x="402" y="14311"/>
                    </a:cubicBezTo>
                    <a:cubicBezTo>
                      <a:pt x="452" y="14361"/>
                      <a:pt x="627" y="14461"/>
                      <a:pt x="677" y="14536"/>
                    </a:cubicBezTo>
                    <a:cubicBezTo>
                      <a:pt x="728" y="14637"/>
                      <a:pt x="803" y="14912"/>
                      <a:pt x="803" y="15088"/>
                    </a:cubicBezTo>
                    <a:cubicBezTo>
                      <a:pt x="853" y="15213"/>
                      <a:pt x="853" y="15439"/>
                      <a:pt x="903" y="15539"/>
                    </a:cubicBezTo>
                    <a:cubicBezTo>
                      <a:pt x="903" y="15664"/>
                      <a:pt x="1028" y="15890"/>
                      <a:pt x="1078" y="15940"/>
                    </a:cubicBezTo>
                    <a:cubicBezTo>
                      <a:pt x="1179" y="16115"/>
                      <a:pt x="1530" y="16391"/>
                      <a:pt x="1705" y="16441"/>
                    </a:cubicBezTo>
                    <a:cubicBezTo>
                      <a:pt x="1805" y="16441"/>
                      <a:pt x="2031" y="16266"/>
                      <a:pt x="2106" y="16216"/>
                    </a:cubicBezTo>
                    <a:cubicBezTo>
                      <a:pt x="2156" y="16115"/>
                      <a:pt x="2156" y="15890"/>
                      <a:pt x="2206" y="15815"/>
                    </a:cubicBezTo>
                    <a:cubicBezTo>
                      <a:pt x="2256" y="15714"/>
                      <a:pt x="2432" y="15664"/>
                      <a:pt x="2482" y="15589"/>
                    </a:cubicBezTo>
                    <a:cubicBezTo>
                      <a:pt x="2607" y="15589"/>
                      <a:pt x="2833" y="15589"/>
                      <a:pt x="2933" y="15664"/>
                    </a:cubicBezTo>
                    <a:cubicBezTo>
                      <a:pt x="3058" y="15714"/>
                      <a:pt x="3234" y="15890"/>
                      <a:pt x="3284" y="15940"/>
                    </a:cubicBezTo>
                    <a:cubicBezTo>
                      <a:pt x="3284" y="15990"/>
                      <a:pt x="3284" y="15990"/>
                      <a:pt x="3334" y="15990"/>
                    </a:cubicBezTo>
                    <a:cubicBezTo>
                      <a:pt x="3459" y="15990"/>
                      <a:pt x="3560" y="15940"/>
                      <a:pt x="3685" y="15940"/>
                    </a:cubicBezTo>
                    <a:cubicBezTo>
                      <a:pt x="3785" y="15940"/>
                      <a:pt x="4186" y="15940"/>
                      <a:pt x="4236" y="16040"/>
                    </a:cubicBezTo>
                    <a:cubicBezTo>
                      <a:pt x="4362" y="16166"/>
                      <a:pt x="4311" y="16441"/>
                      <a:pt x="4311" y="16567"/>
                    </a:cubicBezTo>
                    <a:cubicBezTo>
                      <a:pt x="4236" y="16667"/>
                      <a:pt x="4136" y="16792"/>
                      <a:pt x="4136" y="16892"/>
                    </a:cubicBezTo>
                    <a:cubicBezTo>
                      <a:pt x="4136" y="17018"/>
                      <a:pt x="4236" y="17293"/>
                      <a:pt x="4362" y="17344"/>
                    </a:cubicBezTo>
                    <a:cubicBezTo>
                      <a:pt x="4412" y="17369"/>
                      <a:pt x="4493" y="17381"/>
                      <a:pt x="4578" y="17381"/>
                    </a:cubicBezTo>
                    <a:cubicBezTo>
                      <a:pt x="4662" y="17381"/>
                      <a:pt x="4750" y="17369"/>
                      <a:pt x="4813" y="17344"/>
                    </a:cubicBezTo>
                    <a:cubicBezTo>
                      <a:pt x="4913" y="17293"/>
                      <a:pt x="4913" y="17018"/>
                      <a:pt x="5038" y="16943"/>
                    </a:cubicBezTo>
                    <a:cubicBezTo>
                      <a:pt x="5052" y="16929"/>
                      <a:pt x="5080" y="16922"/>
                      <a:pt x="5114" y="16922"/>
                    </a:cubicBezTo>
                    <a:cubicBezTo>
                      <a:pt x="5203" y="16922"/>
                      <a:pt x="5335" y="16964"/>
                      <a:pt x="5389" y="17018"/>
                    </a:cubicBezTo>
                    <a:cubicBezTo>
                      <a:pt x="5489" y="17068"/>
                      <a:pt x="5540" y="17293"/>
                      <a:pt x="5665" y="17344"/>
                    </a:cubicBezTo>
                    <a:cubicBezTo>
                      <a:pt x="5749" y="17386"/>
                      <a:pt x="5921" y="17480"/>
                      <a:pt x="6048" y="17480"/>
                    </a:cubicBezTo>
                    <a:cubicBezTo>
                      <a:pt x="6073" y="17480"/>
                      <a:pt x="6096" y="17477"/>
                      <a:pt x="6116" y="17469"/>
                    </a:cubicBezTo>
                    <a:cubicBezTo>
                      <a:pt x="6291" y="17469"/>
                      <a:pt x="6517" y="17243"/>
                      <a:pt x="6617" y="17118"/>
                    </a:cubicBezTo>
                    <a:cubicBezTo>
                      <a:pt x="6692" y="17018"/>
                      <a:pt x="6743" y="16717"/>
                      <a:pt x="6843" y="16617"/>
                    </a:cubicBezTo>
                    <a:cubicBezTo>
                      <a:pt x="6918" y="16567"/>
                      <a:pt x="7068" y="16491"/>
                      <a:pt x="7144" y="16441"/>
                    </a:cubicBezTo>
                    <a:cubicBezTo>
                      <a:pt x="7244" y="16266"/>
                      <a:pt x="7244" y="15890"/>
                      <a:pt x="7244" y="15714"/>
                    </a:cubicBezTo>
                    <a:cubicBezTo>
                      <a:pt x="7294" y="15539"/>
                      <a:pt x="7244" y="15263"/>
                      <a:pt x="7294" y="15138"/>
                    </a:cubicBezTo>
                    <a:cubicBezTo>
                      <a:pt x="7369" y="14988"/>
                      <a:pt x="7645" y="14762"/>
                      <a:pt x="7745" y="14637"/>
                    </a:cubicBezTo>
                    <a:cubicBezTo>
                      <a:pt x="7870" y="14587"/>
                      <a:pt x="8096" y="14536"/>
                      <a:pt x="8196" y="14536"/>
                    </a:cubicBezTo>
                    <a:cubicBezTo>
                      <a:pt x="8271" y="14536"/>
                      <a:pt x="8372" y="14587"/>
                      <a:pt x="8447" y="14587"/>
                    </a:cubicBezTo>
                    <a:cubicBezTo>
                      <a:pt x="8547" y="14587"/>
                      <a:pt x="8723" y="14461"/>
                      <a:pt x="8773" y="14361"/>
                    </a:cubicBezTo>
                    <a:cubicBezTo>
                      <a:pt x="8773" y="14311"/>
                      <a:pt x="8823" y="14135"/>
                      <a:pt x="8773" y="14010"/>
                    </a:cubicBezTo>
                    <a:cubicBezTo>
                      <a:pt x="8764" y="14001"/>
                      <a:pt x="8750" y="13998"/>
                      <a:pt x="8732" y="13998"/>
                    </a:cubicBezTo>
                    <a:cubicBezTo>
                      <a:pt x="8673" y="13998"/>
                      <a:pt x="8576" y="14035"/>
                      <a:pt x="8509" y="14035"/>
                    </a:cubicBezTo>
                    <a:cubicBezTo>
                      <a:pt x="8482" y="14035"/>
                      <a:pt x="8459" y="14028"/>
                      <a:pt x="8447" y="14010"/>
                    </a:cubicBezTo>
                    <a:cubicBezTo>
                      <a:pt x="8372" y="13960"/>
                      <a:pt x="8372" y="13785"/>
                      <a:pt x="8372" y="13684"/>
                    </a:cubicBezTo>
                    <a:cubicBezTo>
                      <a:pt x="8447" y="13509"/>
                      <a:pt x="8723" y="13333"/>
                      <a:pt x="8898" y="13283"/>
                    </a:cubicBezTo>
                    <a:cubicBezTo>
                      <a:pt x="8998" y="13233"/>
                      <a:pt x="9274" y="13233"/>
                      <a:pt x="9399" y="13233"/>
                    </a:cubicBezTo>
                    <a:cubicBezTo>
                      <a:pt x="9499" y="13283"/>
                      <a:pt x="9675" y="13409"/>
                      <a:pt x="9725" y="13459"/>
                    </a:cubicBezTo>
                    <a:cubicBezTo>
                      <a:pt x="9800" y="13559"/>
                      <a:pt x="9800" y="13785"/>
                      <a:pt x="9850" y="13860"/>
                    </a:cubicBezTo>
                    <a:cubicBezTo>
                      <a:pt x="9900" y="13960"/>
                      <a:pt x="10076" y="14085"/>
                      <a:pt x="10126" y="14135"/>
                    </a:cubicBezTo>
                    <a:cubicBezTo>
                      <a:pt x="10302" y="14135"/>
                      <a:pt x="10527" y="13910"/>
                      <a:pt x="10652" y="13785"/>
                    </a:cubicBezTo>
                    <a:cubicBezTo>
                      <a:pt x="10753" y="13684"/>
                      <a:pt x="10978" y="13409"/>
                      <a:pt x="11104" y="13233"/>
                    </a:cubicBezTo>
                    <a:cubicBezTo>
                      <a:pt x="11104" y="13108"/>
                      <a:pt x="11104" y="12882"/>
                      <a:pt x="11154" y="12782"/>
                    </a:cubicBezTo>
                    <a:cubicBezTo>
                      <a:pt x="11154" y="12657"/>
                      <a:pt x="11104" y="12431"/>
                      <a:pt x="11154" y="12331"/>
                    </a:cubicBezTo>
                    <a:cubicBezTo>
                      <a:pt x="11204" y="12206"/>
                      <a:pt x="11329" y="12105"/>
                      <a:pt x="11429" y="12055"/>
                    </a:cubicBezTo>
                    <a:cubicBezTo>
                      <a:pt x="11605" y="12005"/>
                      <a:pt x="11956" y="12005"/>
                      <a:pt x="12181" y="12005"/>
                    </a:cubicBezTo>
                    <a:cubicBezTo>
                      <a:pt x="12215" y="12005"/>
                      <a:pt x="12304" y="12027"/>
                      <a:pt x="12389" y="12027"/>
                    </a:cubicBezTo>
                    <a:cubicBezTo>
                      <a:pt x="12432" y="12027"/>
                      <a:pt x="12474" y="12022"/>
                      <a:pt x="12507" y="12005"/>
                    </a:cubicBezTo>
                    <a:cubicBezTo>
                      <a:pt x="12682" y="11930"/>
                      <a:pt x="12783" y="11554"/>
                      <a:pt x="12858" y="11379"/>
                    </a:cubicBezTo>
                    <a:cubicBezTo>
                      <a:pt x="12908" y="11253"/>
                      <a:pt x="13083" y="10978"/>
                      <a:pt x="13083" y="10802"/>
                    </a:cubicBezTo>
                    <a:cubicBezTo>
                      <a:pt x="13134" y="10702"/>
                      <a:pt x="13134" y="10351"/>
                      <a:pt x="13083" y="10251"/>
                    </a:cubicBezTo>
                    <a:cubicBezTo>
                      <a:pt x="12958" y="10075"/>
                      <a:pt x="12682" y="9900"/>
                      <a:pt x="12557" y="9800"/>
                    </a:cubicBezTo>
                    <a:cubicBezTo>
                      <a:pt x="12407" y="9674"/>
                      <a:pt x="12056" y="9574"/>
                      <a:pt x="11956" y="9449"/>
                    </a:cubicBezTo>
                    <a:cubicBezTo>
                      <a:pt x="11880" y="9399"/>
                      <a:pt x="11730" y="9173"/>
                      <a:pt x="11730" y="9073"/>
                    </a:cubicBezTo>
                    <a:cubicBezTo>
                      <a:pt x="11655" y="8947"/>
                      <a:pt x="11780" y="8622"/>
                      <a:pt x="11830" y="8496"/>
                    </a:cubicBezTo>
                    <a:cubicBezTo>
                      <a:pt x="11880" y="8396"/>
                      <a:pt x="12181" y="8271"/>
                      <a:pt x="12231" y="8171"/>
                    </a:cubicBezTo>
                    <a:cubicBezTo>
                      <a:pt x="12332" y="8045"/>
                      <a:pt x="12507" y="7820"/>
                      <a:pt x="12507" y="7644"/>
                    </a:cubicBezTo>
                    <a:cubicBezTo>
                      <a:pt x="12507" y="7544"/>
                      <a:pt x="12407" y="7369"/>
                      <a:pt x="12332" y="7318"/>
                    </a:cubicBezTo>
                    <a:cubicBezTo>
                      <a:pt x="12281" y="7268"/>
                      <a:pt x="12006" y="7193"/>
                      <a:pt x="12006" y="7093"/>
                    </a:cubicBezTo>
                    <a:cubicBezTo>
                      <a:pt x="11956" y="7043"/>
                      <a:pt x="12006" y="6867"/>
                      <a:pt x="12056" y="6817"/>
                    </a:cubicBezTo>
                    <a:cubicBezTo>
                      <a:pt x="12181" y="6692"/>
                      <a:pt x="12557" y="6642"/>
                      <a:pt x="12733" y="6642"/>
                    </a:cubicBezTo>
                    <a:cubicBezTo>
                      <a:pt x="12833" y="6642"/>
                      <a:pt x="12997" y="6706"/>
                      <a:pt x="13110" y="6706"/>
                    </a:cubicBezTo>
                    <a:cubicBezTo>
                      <a:pt x="13139" y="6706"/>
                      <a:pt x="13164" y="6702"/>
                      <a:pt x="13184" y="6692"/>
                    </a:cubicBezTo>
                    <a:cubicBezTo>
                      <a:pt x="13309" y="6692"/>
                      <a:pt x="13585" y="6642"/>
                      <a:pt x="13635" y="6516"/>
                    </a:cubicBezTo>
                    <a:cubicBezTo>
                      <a:pt x="13760" y="6416"/>
                      <a:pt x="13635" y="6015"/>
                      <a:pt x="13710" y="5865"/>
                    </a:cubicBezTo>
                    <a:cubicBezTo>
                      <a:pt x="13760" y="5739"/>
                      <a:pt x="13810" y="5514"/>
                      <a:pt x="13860" y="5414"/>
                    </a:cubicBezTo>
                    <a:cubicBezTo>
                      <a:pt x="13962" y="5353"/>
                      <a:pt x="14197" y="5275"/>
                      <a:pt x="14348" y="5275"/>
                    </a:cubicBezTo>
                    <a:cubicBezTo>
                      <a:pt x="14383" y="5275"/>
                      <a:pt x="14413" y="5279"/>
                      <a:pt x="14437" y="5288"/>
                    </a:cubicBezTo>
                    <a:cubicBezTo>
                      <a:pt x="14612" y="5338"/>
                      <a:pt x="14763" y="5639"/>
                      <a:pt x="14938" y="5689"/>
                    </a:cubicBezTo>
                    <a:cubicBezTo>
                      <a:pt x="15063" y="5739"/>
                      <a:pt x="15339" y="5790"/>
                      <a:pt x="15464" y="5790"/>
                    </a:cubicBezTo>
                    <a:cubicBezTo>
                      <a:pt x="15565" y="5739"/>
                      <a:pt x="15790" y="5564"/>
                      <a:pt x="15916" y="5514"/>
                    </a:cubicBezTo>
                    <a:cubicBezTo>
                      <a:pt x="15938" y="5503"/>
                      <a:pt x="15974" y="5499"/>
                      <a:pt x="16016" y="5499"/>
                    </a:cubicBezTo>
                    <a:cubicBezTo>
                      <a:pt x="16091" y="5499"/>
                      <a:pt x="16186" y="5510"/>
                      <a:pt x="16266" y="5510"/>
                    </a:cubicBezTo>
                    <a:cubicBezTo>
                      <a:pt x="16339" y="5510"/>
                      <a:pt x="16398" y="5501"/>
                      <a:pt x="16417" y="5464"/>
                    </a:cubicBezTo>
                    <a:cubicBezTo>
                      <a:pt x="16592" y="5338"/>
                      <a:pt x="16517" y="4887"/>
                      <a:pt x="16642" y="4737"/>
                    </a:cubicBezTo>
                    <a:cubicBezTo>
                      <a:pt x="16642" y="4612"/>
                      <a:pt x="16868" y="4511"/>
                      <a:pt x="16993" y="4386"/>
                    </a:cubicBezTo>
                    <a:cubicBezTo>
                      <a:pt x="16918" y="4336"/>
                      <a:pt x="16868" y="4286"/>
                      <a:pt x="16818" y="4286"/>
                    </a:cubicBezTo>
                    <a:cubicBezTo>
                      <a:pt x="16768" y="4160"/>
                      <a:pt x="16693" y="3985"/>
                      <a:pt x="16642" y="3935"/>
                    </a:cubicBezTo>
                    <a:cubicBezTo>
                      <a:pt x="16517" y="3835"/>
                      <a:pt x="16367" y="3759"/>
                      <a:pt x="16241" y="3759"/>
                    </a:cubicBezTo>
                    <a:lnTo>
                      <a:pt x="16016" y="3759"/>
                    </a:lnTo>
                    <a:cubicBezTo>
                      <a:pt x="15916" y="3709"/>
                      <a:pt x="15840" y="3609"/>
                      <a:pt x="15790" y="3484"/>
                    </a:cubicBezTo>
                    <a:cubicBezTo>
                      <a:pt x="15790" y="3434"/>
                      <a:pt x="15790" y="3258"/>
                      <a:pt x="15840" y="3208"/>
                    </a:cubicBezTo>
                    <a:cubicBezTo>
                      <a:pt x="15840" y="3158"/>
                      <a:pt x="15966" y="3033"/>
                      <a:pt x="15966" y="2932"/>
                    </a:cubicBezTo>
                    <a:cubicBezTo>
                      <a:pt x="15966" y="2857"/>
                      <a:pt x="16016" y="2707"/>
                      <a:pt x="15966" y="2632"/>
                    </a:cubicBezTo>
                    <a:cubicBezTo>
                      <a:pt x="15966" y="2607"/>
                      <a:pt x="15934" y="2607"/>
                      <a:pt x="15897" y="2607"/>
                    </a:cubicBezTo>
                    <a:cubicBezTo>
                      <a:pt x="15859" y="2607"/>
                      <a:pt x="15815" y="2607"/>
                      <a:pt x="15790" y="2582"/>
                    </a:cubicBezTo>
                    <a:cubicBezTo>
                      <a:pt x="15740" y="2582"/>
                      <a:pt x="15740" y="2481"/>
                      <a:pt x="15740" y="2406"/>
                    </a:cubicBezTo>
                    <a:cubicBezTo>
                      <a:pt x="15707" y="2406"/>
                      <a:pt x="15618" y="2384"/>
                      <a:pt x="15547" y="2384"/>
                    </a:cubicBezTo>
                    <a:cubicBezTo>
                      <a:pt x="15512" y="2384"/>
                      <a:pt x="15481" y="2389"/>
                      <a:pt x="15464" y="2406"/>
                    </a:cubicBezTo>
                    <a:cubicBezTo>
                      <a:pt x="15389" y="2406"/>
                      <a:pt x="15289" y="2531"/>
                      <a:pt x="15239" y="2531"/>
                    </a:cubicBezTo>
                    <a:cubicBezTo>
                      <a:pt x="15164" y="2531"/>
                      <a:pt x="15114" y="2406"/>
                      <a:pt x="15063" y="2406"/>
                    </a:cubicBezTo>
                    <a:cubicBezTo>
                      <a:pt x="14988" y="2356"/>
                      <a:pt x="14938" y="2306"/>
                      <a:pt x="14888" y="2256"/>
                    </a:cubicBezTo>
                    <a:lnTo>
                      <a:pt x="14713" y="2256"/>
                    </a:lnTo>
                    <a:cubicBezTo>
                      <a:pt x="14662" y="2181"/>
                      <a:pt x="14662" y="2130"/>
                      <a:pt x="14662" y="2080"/>
                    </a:cubicBezTo>
                    <a:cubicBezTo>
                      <a:pt x="14662" y="2030"/>
                      <a:pt x="14713" y="1905"/>
                      <a:pt x="14713" y="1855"/>
                    </a:cubicBezTo>
                    <a:cubicBezTo>
                      <a:pt x="14713" y="1805"/>
                      <a:pt x="14713" y="1679"/>
                      <a:pt x="14662" y="1629"/>
                    </a:cubicBezTo>
                    <a:cubicBezTo>
                      <a:pt x="14662" y="1579"/>
                      <a:pt x="14487" y="1579"/>
                      <a:pt x="14437" y="1504"/>
                    </a:cubicBezTo>
                    <a:lnTo>
                      <a:pt x="14437" y="1278"/>
                    </a:lnTo>
                    <a:cubicBezTo>
                      <a:pt x="14437" y="1228"/>
                      <a:pt x="14487" y="1178"/>
                      <a:pt x="14537" y="1128"/>
                    </a:cubicBezTo>
                    <a:cubicBezTo>
                      <a:pt x="14537" y="1053"/>
                      <a:pt x="14612" y="952"/>
                      <a:pt x="14662" y="902"/>
                    </a:cubicBezTo>
                    <a:cubicBezTo>
                      <a:pt x="14713" y="902"/>
                      <a:pt x="14838" y="827"/>
                      <a:pt x="14888" y="827"/>
                    </a:cubicBezTo>
                    <a:cubicBezTo>
                      <a:pt x="14938" y="827"/>
                      <a:pt x="14988" y="952"/>
                      <a:pt x="15063" y="952"/>
                    </a:cubicBezTo>
                    <a:cubicBezTo>
                      <a:pt x="15164" y="952"/>
                      <a:pt x="15339" y="902"/>
                      <a:pt x="15389" y="827"/>
                    </a:cubicBezTo>
                    <a:lnTo>
                      <a:pt x="15389" y="551"/>
                    </a:lnTo>
                    <a:cubicBezTo>
                      <a:pt x="15464" y="551"/>
                      <a:pt x="15515" y="501"/>
                      <a:pt x="15565" y="451"/>
                    </a:cubicBezTo>
                    <a:cubicBezTo>
                      <a:pt x="15565" y="401"/>
                      <a:pt x="15515" y="226"/>
                      <a:pt x="15464" y="175"/>
                    </a:cubicBezTo>
                    <a:cubicBezTo>
                      <a:pt x="15389" y="100"/>
                      <a:pt x="15239" y="50"/>
                      <a:pt x="151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352;p27">
                <a:extLst>
                  <a:ext uri="{FF2B5EF4-FFF2-40B4-BE49-F238E27FC236}">
                    <a16:creationId xmlns:a16="http://schemas.microsoft.com/office/drawing/2014/main" id="{DA5C5537-0812-633E-47E2-A15114527216}"/>
                  </a:ext>
                </a:extLst>
              </p:cNvPr>
              <p:cNvSpPr/>
              <p:nvPr/>
            </p:nvSpPr>
            <p:spPr>
              <a:xfrm>
                <a:off x="1905057" y="1033000"/>
                <a:ext cx="498137" cy="513526"/>
              </a:xfrm>
              <a:custGeom>
                <a:avLst/>
                <a:gdLst/>
                <a:ahLst/>
                <a:cxnLst/>
                <a:rect l="l" t="t" r="r" b="b"/>
                <a:pathLst>
                  <a:path w="16994" h="17519" fill="none" extrusionOk="0">
                    <a:moveTo>
                      <a:pt x="16993" y="4386"/>
                    </a:moveTo>
                    <a:cubicBezTo>
                      <a:pt x="16868" y="4511"/>
                      <a:pt x="16642" y="4612"/>
                      <a:pt x="16642" y="4737"/>
                    </a:cubicBezTo>
                    <a:cubicBezTo>
                      <a:pt x="16517" y="4887"/>
                      <a:pt x="16592" y="5338"/>
                      <a:pt x="16417" y="5464"/>
                    </a:cubicBezTo>
                    <a:cubicBezTo>
                      <a:pt x="16367" y="5564"/>
                      <a:pt x="16016" y="5464"/>
                      <a:pt x="15916" y="5514"/>
                    </a:cubicBezTo>
                    <a:cubicBezTo>
                      <a:pt x="15790" y="5564"/>
                      <a:pt x="15565" y="5739"/>
                      <a:pt x="15464" y="5790"/>
                    </a:cubicBezTo>
                    <a:cubicBezTo>
                      <a:pt x="15339" y="5790"/>
                      <a:pt x="15063" y="5739"/>
                      <a:pt x="14938" y="5689"/>
                    </a:cubicBezTo>
                    <a:cubicBezTo>
                      <a:pt x="14763" y="5639"/>
                      <a:pt x="14612" y="5338"/>
                      <a:pt x="14437" y="5288"/>
                    </a:cubicBezTo>
                    <a:cubicBezTo>
                      <a:pt x="14312" y="5238"/>
                      <a:pt x="13986" y="5338"/>
                      <a:pt x="13860" y="5414"/>
                    </a:cubicBezTo>
                    <a:cubicBezTo>
                      <a:pt x="13810" y="5514"/>
                      <a:pt x="13760" y="5739"/>
                      <a:pt x="13710" y="5865"/>
                    </a:cubicBezTo>
                    <a:cubicBezTo>
                      <a:pt x="13635" y="6015"/>
                      <a:pt x="13760" y="6416"/>
                      <a:pt x="13635" y="6516"/>
                    </a:cubicBezTo>
                    <a:cubicBezTo>
                      <a:pt x="13585" y="6642"/>
                      <a:pt x="13309" y="6692"/>
                      <a:pt x="13184" y="6692"/>
                    </a:cubicBezTo>
                    <a:cubicBezTo>
                      <a:pt x="13083" y="6742"/>
                      <a:pt x="12858" y="6642"/>
                      <a:pt x="12733" y="6642"/>
                    </a:cubicBezTo>
                    <a:cubicBezTo>
                      <a:pt x="12557" y="6642"/>
                      <a:pt x="12181" y="6692"/>
                      <a:pt x="12056" y="6817"/>
                    </a:cubicBezTo>
                    <a:cubicBezTo>
                      <a:pt x="12006" y="6867"/>
                      <a:pt x="11956" y="7043"/>
                      <a:pt x="12006" y="7093"/>
                    </a:cubicBezTo>
                    <a:cubicBezTo>
                      <a:pt x="12006" y="7193"/>
                      <a:pt x="12281" y="7268"/>
                      <a:pt x="12332" y="7318"/>
                    </a:cubicBezTo>
                    <a:cubicBezTo>
                      <a:pt x="12407" y="7369"/>
                      <a:pt x="12507" y="7544"/>
                      <a:pt x="12507" y="7644"/>
                    </a:cubicBezTo>
                    <a:cubicBezTo>
                      <a:pt x="12507" y="7820"/>
                      <a:pt x="12332" y="8045"/>
                      <a:pt x="12231" y="8171"/>
                    </a:cubicBezTo>
                    <a:cubicBezTo>
                      <a:pt x="12181" y="8271"/>
                      <a:pt x="11880" y="8396"/>
                      <a:pt x="11830" y="8496"/>
                    </a:cubicBezTo>
                    <a:cubicBezTo>
                      <a:pt x="11780" y="8622"/>
                      <a:pt x="11655" y="8947"/>
                      <a:pt x="11730" y="9073"/>
                    </a:cubicBezTo>
                    <a:cubicBezTo>
                      <a:pt x="11730" y="9173"/>
                      <a:pt x="11880" y="9399"/>
                      <a:pt x="11956" y="9449"/>
                    </a:cubicBezTo>
                    <a:cubicBezTo>
                      <a:pt x="12056" y="9574"/>
                      <a:pt x="12407" y="9674"/>
                      <a:pt x="12557" y="9800"/>
                    </a:cubicBezTo>
                    <a:cubicBezTo>
                      <a:pt x="12682" y="9900"/>
                      <a:pt x="12958" y="10075"/>
                      <a:pt x="13083" y="10251"/>
                    </a:cubicBezTo>
                    <a:cubicBezTo>
                      <a:pt x="13134" y="10351"/>
                      <a:pt x="13134" y="10702"/>
                      <a:pt x="13083" y="10802"/>
                    </a:cubicBezTo>
                    <a:cubicBezTo>
                      <a:pt x="13083" y="10978"/>
                      <a:pt x="12908" y="11253"/>
                      <a:pt x="12858" y="11379"/>
                    </a:cubicBezTo>
                    <a:cubicBezTo>
                      <a:pt x="12783" y="11554"/>
                      <a:pt x="12682" y="11930"/>
                      <a:pt x="12507" y="12005"/>
                    </a:cubicBezTo>
                    <a:cubicBezTo>
                      <a:pt x="12407" y="12055"/>
                      <a:pt x="12231" y="12005"/>
                      <a:pt x="12181" y="12005"/>
                    </a:cubicBezTo>
                    <a:cubicBezTo>
                      <a:pt x="11956" y="12005"/>
                      <a:pt x="11605" y="12005"/>
                      <a:pt x="11429" y="12055"/>
                    </a:cubicBezTo>
                    <a:cubicBezTo>
                      <a:pt x="11329" y="12105"/>
                      <a:pt x="11204" y="12206"/>
                      <a:pt x="11154" y="12331"/>
                    </a:cubicBezTo>
                    <a:cubicBezTo>
                      <a:pt x="11104" y="12431"/>
                      <a:pt x="11154" y="12657"/>
                      <a:pt x="11154" y="12782"/>
                    </a:cubicBezTo>
                    <a:cubicBezTo>
                      <a:pt x="11104" y="12882"/>
                      <a:pt x="11104" y="13108"/>
                      <a:pt x="11104" y="13233"/>
                    </a:cubicBezTo>
                    <a:cubicBezTo>
                      <a:pt x="10978" y="13409"/>
                      <a:pt x="10753" y="13684"/>
                      <a:pt x="10652" y="13785"/>
                    </a:cubicBezTo>
                    <a:cubicBezTo>
                      <a:pt x="10527" y="13910"/>
                      <a:pt x="10302" y="14135"/>
                      <a:pt x="10126" y="14135"/>
                    </a:cubicBezTo>
                    <a:cubicBezTo>
                      <a:pt x="10076" y="14085"/>
                      <a:pt x="9900" y="13960"/>
                      <a:pt x="9850" y="13860"/>
                    </a:cubicBezTo>
                    <a:cubicBezTo>
                      <a:pt x="9800" y="13785"/>
                      <a:pt x="9800" y="13559"/>
                      <a:pt x="9725" y="13459"/>
                    </a:cubicBezTo>
                    <a:cubicBezTo>
                      <a:pt x="9675" y="13409"/>
                      <a:pt x="9499" y="13283"/>
                      <a:pt x="9399" y="13233"/>
                    </a:cubicBezTo>
                    <a:cubicBezTo>
                      <a:pt x="9274" y="13233"/>
                      <a:pt x="8998" y="13233"/>
                      <a:pt x="8898" y="13283"/>
                    </a:cubicBezTo>
                    <a:cubicBezTo>
                      <a:pt x="8723" y="13333"/>
                      <a:pt x="8447" y="13509"/>
                      <a:pt x="8372" y="13684"/>
                    </a:cubicBezTo>
                    <a:cubicBezTo>
                      <a:pt x="8372" y="13785"/>
                      <a:pt x="8372" y="13960"/>
                      <a:pt x="8447" y="14010"/>
                    </a:cubicBezTo>
                    <a:cubicBezTo>
                      <a:pt x="8497" y="14085"/>
                      <a:pt x="8723" y="13960"/>
                      <a:pt x="8773" y="14010"/>
                    </a:cubicBezTo>
                    <a:cubicBezTo>
                      <a:pt x="8823" y="14135"/>
                      <a:pt x="8773" y="14311"/>
                      <a:pt x="8773" y="14361"/>
                    </a:cubicBezTo>
                    <a:cubicBezTo>
                      <a:pt x="8723" y="14461"/>
                      <a:pt x="8547" y="14587"/>
                      <a:pt x="8447" y="14587"/>
                    </a:cubicBezTo>
                    <a:cubicBezTo>
                      <a:pt x="8372" y="14587"/>
                      <a:pt x="8271" y="14536"/>
                      <a:pt x="8196" y="14536"/>
                    </a:cubicBezTo>
                    <a:cubicBezTo>
                      <a:pt x="8096" y="14536"/>
                      <a:pt x="7870" y="14587"/>
                      <a:pt x="7745" y="14637"/>
                    </a:cubicBezTo>
                    <a:cubicBezTo>
                      <a:pt x="7645" y="14762"/>
                      <a:pt x="7369" y="14988"/>
                      <a:pt x="7294" y="15138"/>
                    </a:cubicBezTo>
                    <a:cubicBezTo>
                      <a:pt x="7244" y="15263"/>
                      <a:pt x="7294" y="15539"/>
                      <a:pt x="7244" y="15714"/>
                    </a:cubicBezTo>
                    <a:cubicBezTo>
                      <a:pt x="7244" y="15890"/>
                      <a:pt x="7244" y="16266"/>
                      <a:pt x="7144" y="16441"/>
                    </a:cubicBezTo>
                    <a:cubicBezTo>
                      <a:pt x="7068" y="16491"/>
                      <a:pt x="6918" y="16567"/>
                      <a:pt x="6843" y="16617"/>
                    </a:cubicBezTo>
                    <a:cubicBezTo>
                      <a:pt x="6743" y="16717"/>
                      <a:pt x="6692" y="17018"/>
                      <a:pt x="6617" y="17118"/>
                    </a:cubicBezTo>
                    <a:cubicBezTo>
                      <a:pt x="6517" y="17243"/>
                      <a:pt x="6291" y="17469"/>
                      <a:pt x="6116" y="17469"/>
                    </a:cubicBezTo>
                    <a:cubicBezTo>
                      <a:pt x="5991" y="17519"/>
                      <a:pt x="5765" y="17394"/>
                      <a:pt x="5665" y="17344"/>
                    </a:cubicBezTo>
                    <a:cubicBezTo>
                      <a:pt x="5540" y="17293"/>
                      <a:pt x="5489" y="17068"/>
                      <a:pt x="5389" y="17018"/>
                    </a:cubicBezTo>
                    <a:cubicBezTo>
                      <a:pt x="5314" y="16943"/>
                      <a:pt x="5088" y="16892"/>
                      <a:pt x="5038" y="16943"/>
                    </a:cubicBezTo>
                    <a:cubicBezTo>
                      <a:pt x="4913" y="17018"/>
                      <a:pt x="4913" y="17293"/>
                      <a:pt x="4813" y="17344"/>
                    </a:cubicBezTo>
                    <a:cubicBezTo>
                      <a:pt x="4687" y="17394"/>
                      <a:pt x="4462" y="17394"/>
                      <a:pt x="4362" y="17344"/>
                    </a:cubicBezTo>
                    <a:cubicBezTo>
                      <a:pt x="4236" y="17293"/>
                      <a:pt x="4136" y="17018"/>
                      <a:pt x="4136" y="16892"/>
                    </a:cubicBezTo>
                    <a:cubicBezTo>
                      <a:pt x="4136" y="16792"/>
                      <a:pt x="4236" y="16667"/>
                      <a:pt x="4311" y="16567"/>
                    </a:cubicBezTo>
                    <a:cubicBezTo>
                      <a:pt x="4311" y="16441"/>
                      <a:pt x="4362" y="16166"/>
                      <a:pt x="4236" y="16040"/>
                    </a:cubicBezTo>
                    <a:cubicBezTo>
                      <a:pt x="4186" y="15940"/>
                      <a:pt x="3785" y="15940"/>
                      <a:pt x="3685" y="15940"/>
                    </a:cubicBezTo>
                    <a:cubicBezTo>
                      <a:pt x="3560" y="15940"/>
                      <a:pt x="3459" y="15990"/>
                      <a:pt x="3334" y="15990"/>
                    </a:cubicBezTo>
                    <a:cubicBezTo>
                      <a:pt x="3284" y="15990"/>
                      <a:pt x="3284" y="15990"/>
                      <a:pt x="3284" y="15940"/>
                    </a:cubicBezTo>
                    <a:cubicBezTo>
                      <a:pt x="3234" y="15890"/>
                      <a:pt x="3058" y="15714"/>
                      <a:pt x="2933" y="15664"/>
                    </a:cubicBezTo>
                    <a:cubicBezTo>
                      <a:pt x="2833" y="15589"/>
                      <a:pt x="2607" y="15589"/>
                      <a:pt x="2482" y="15589"/>
                    </a:cubicBezTo>
                    <a:cubicBezTo>
                      <a:pt x="2432" y="15664"/>
                      <a:pt x="2256" y="15714"/>
                      <a:pt x="2206" y="15815"/>
                    </a:cubicBezTo>
                    <a:cubicBezTo>
                      <a:pt x="2156" y="15890"/>
                      <a:pt x="2156" y="16115"/>
                      <a:pt x="2106" y="16216"/>
                    </a:cubicBezTo>
                    <a:cubicBezTo>
                      <a:pt x="2031" y="16266"/>
                      <a:pt x="1805" y="16441"/>
                      <a:pt x="1705" y="16441"/>
                    </a:cubicBezTo>
                    <a:cubicBezTo>
                      <a:pt x="1530" y="16391"/>
                      <a:pt x="1179" y="16115"/>
                      <a:pt x="1078" y="15940"/>
                    </a:cubicBezTo>
                    <a:cubicBezTo>
                      <a:pt x="1028" y="15890"/>
                      <a:pt x="903" y="15664"/>
                      <a:pt x="903" y="15539"/>
                    </a:cubicBezTo>
                    <a:cubicBezTo>
                      <a:pt x="853" y="15439"/>
                      <a:pt x="853" y="15213"/>
                      <a:pt x="803" y="15088"/>
                    </a:cubicBezTo>
                    <a:cubicBezTo>
                      <a:pt x="803" y="14912"/>
                      <a:pt x="728" y="14637"/>
                      <a:pt x="677" y="14536"/>
                    </a:cubicBezTo>
                    <a:cubicBezTo>
                      <a:pt x="627" y="14461"/>
                      <a:pt x="452" y="14361"/>
                      <a:pt x="402" y="14311"/>
                    </a:cubicBezTo>
                    <a:cubicBezTo>
                      <a:pt x="352" y="14186"/>
                      <a:pt x="276" y="14085"/>
                      <a:pt x="276" y="13960"/>
                    </a:cubicBezTo>
                    <a:cubicBezTo>
                      <a:pt x="226" y="13785"/>
                      <a:pt x="352" y="13509"/>
                      <a:pt x="452" y="13333"/>
                    </a:cubicBezTo>
                    <a:cubicBezTo>
                      <a:pt x="502" y="13233"/>
                      <a:pt x="677" y="13008"/>
                      <a:pt x="803" y="12882"/>
                    </a:cubicBezTo>
                    <a:cubicBezTo>
                      <a:pt x="853" y="12657"/>
                      <a:pt x="1028" y="12281"/>
                      <a:pt x="1129" y="12055"/>
                    </a:cubicBezTo>
                    <a:cubicBezTo>
                      <a:pt x="1179" y="11880"/>
                      <a:pt x="1354" y="11479"/>
                      <a:pt x="1404" y="11328"/>
                    </a:cubicBezTo>
                    <a:cubicBezTo>
                      <a:pt x="1404" y="11028"/>
                      <a:pt x="1354" y="10526"/>
                      <a:pt x="1354" y="10251"/>
                    </a:cubicBezTo>
                    <a:cubicBezTo>
                      <a:pt x="1354" y="10125"/>
                      <a:pt x="1479" y="9800"/>
                      <a:pt x="1404" y="9674"/>
                    </a:cubicBezTo>
                    <a:cubicBezTo>
                      <a:pt x="1304" y="9574"/>
                      <a:pt x="1028" y="9674"/>
                      <a:pt x="903" y="9624"/>
                    </a:cubicBezTo>
                    <a:cubicBezTo>
                      <a:pt x="853" y="9574"/>
                      <a:pt x="728" y="9399"/>
                      <a:pt x="728" y="9348"/>
                    </a:cubicBezTo>
                    <a:cubicBezTo>
                      <a:pt x="728" y="9223"/>
                      <a:pt x="853" y="9073"/>
                      <a:pt x="953" y="8998"/>
                    </a:cubicBezTo>
                    <a:cubicBezTo>
                      <a:pt x="1078" y="8897"/>
                      <a:pt x="1404" y="8897"/>
                      <a:pt x="1530" y="8897"/>
                    </a:cubicBezTo>
                    <a:cubicBezTo>
                      <a:pt x="1655" y="8897"/>
                      <a:pt x="1755" y="9073"/>
                      <a:pt x="1880" y="9073"/>
                    </a:cubicBezTo>
                    <a:cubicBezTo>
                      <a:pt x="1931" y="8998"/>
                      <a:pt x="1931" y="8847"/>
                      <a:pt x="1931" y="8722"/>
                    </a:cubicBezTo>
                    <a:cubicBezTo>
                      <a:pt x="1931" y="8672"/>
                      <a:pt x="1755" y="8546"/>
                      <a:pt x="1755" y="8446"/>
                    </a:cubicBezTo>
                    <a:cubicBezTo>
                      <a:pt x="1755" y="8396"/>
                      <a:pt x="1805" y="8221"/>
                      <a:pt x="1805" y="8095"/>
                    </a:cubicBezTo>
                    <a:cubicBezTo>
                      <a:pt x="1805" y="7995"/>
                      <a:pt x="1755" y="7820"/>
                      <a:pt x="1705" y="7719"/>
                    </a:cubicBezTo>
                    <a:cubicBezTo>
                      <a:pt x="1655" y="7594"/>
                      <a:pt x="1404" y="7419"/>
                      <a:pt x="1304" y="7419"/>
                    </a:cubicBezTo>
                    <a:cubicBezTo>
                      <a:pt x="1179" y="7369"/>
                      <a:pt x="903" y="7594"/>
                      <a:pt x="803" y="7544"/>
                    </a:cubicBezTo>
                    <a:cubicBezTo>
                      <a:pt x="728" y="7494"/>
                      <a:pt x="677" y="7318"/>
                      <a:pt x="677" y="7268"/>
                    </a:cubicBezTo>
                    <a:lnTo>
                      <a:pt x="677" y="7143"/>
                    </a:lnTo>
                    <a:cubicBezTo>
                      <a:pt x="728" y="7143"/>
                      <a:pt x="803" y="7193"/>
                      <a:pt x="803" y="7143"/>
                    </a:cubicBezTo>
                    <a:cubicBezTo>
                      <a:pt x="853" y="7143"/>
                      <a:pt x="903" y="7093"/>
                      <a:pt x="903" y="7043"/>
                    </a:cubicBezTo>
                    <a:cubicBezTo>
                      <a:pt x="903" y="6968"/>
                      <a:pt x="853" y="6917"/>
                      <a:pt x="853" y="6867"/>
                    </a:cubicBezTo>
                    <a:cubicBezTo>
                      <a:pt x="853" y="6742"/>
                      <a:pt x="903" y="6642"/>
                      <a:pt x="953" y="6516"/>
                    </a:cubicBezTo>
                    <a:cubicBezTo>
                      <a:pt x="1028" y="6466"/>
                      <a:pt x="1078" y="6416"/>
                      <a:pt x="1129" y="6366"/>
                    </a:cubicBezTo>
                    <a:lnTo>
                      <a:pt x="1129" y="6140"/>
                    </a:lnTo>
                    <a:cubicBezTo>
                      <a:pt x="1078" y="6090"/>
                      <a:pt x="1028" y="6015"/>
                      <a:pt x="953" y="6015"/>
                    </a:cubicBezTo>
                    <a:lnTo>
                      <a:pt x="853" y="5915"/>
                    </a:lnTo>
                    <a:cubicBezTo>
                      <a:pt x="728" y="5915"/>
                      <a:pt x="577" y="5965"/>
                      <a:pt x="452" y="5965"/>
                    </a:cubicBezTo>
                    <a:lnTo>
                      <a:pt x="276" y="5965"/>
                    </a:lnTo>
                    <a:cubicBezTo>
                      <a:pt x="226" y="5915"/>
                      <a:pt x="176" y="5790"/>
                      <a:pt x="126" y="5739"/>
                    </a:cubicBezTo>
                    <a:cubicBezTo>
                      <a:pt x="51" y="5689"/>
                      <a:pt x="1" y="5564"/>
                      <a:pt x="1" y="5514"/>
                    </a:cubicBezTo>
                    <a:cubicBezTo>
                      <a:pt x="1" y="5414"/>
                      <a:pt x="51" y="5238"/>
                      <a:pt x="126" y="5188"/>
                    </a:cubicBezTo>
                    <a:cubicBezTo>
                      <a:pt x="176" y="5188"/>
                      <a:pt x="276" y="5113"/>
                      <a:pt x="276" y="5063"/>
                    </a:cubicBezTo>
                    <a:cubicBezTo>
                      <a:pt x="352" y="5013"/>
                      <a:pt x="276" y="4837"/>
                      <a:pt x="276" y="4737"/>
                    </a:cubicBezTo>
                    <a:cubicBezTo>
                      <a:pt x="352" y="4662"/>
                      <a:pt x="402" y="4612"/>
                      <a:pt x="402" y="4561"/>
                    </a:cubicBezTo>
                    <a:cubicBezTo>
                      <a:pt x="452" y="4511"/>
                      <a:pt x="577" y="4436"/>
                      <a:pt x="577" y="4386"/>
                    </a:cubicBezTo>
                    <a:cubicBezTo>
                      <a:pt x="577" y="4336"/>
                      <a:pt x="452" y="4211"/>
                      <a:pt x="452" y="4160"/>
                    </a:cubicBezTo>
                    <a:lnTo>
                      <a:pt x="452" y="3985"/>
                    </a:lnTo>
                    <a:cubicBezTo>
                      <a:pt x="502" y="3935"/>
                      <a:pt x="627" y="3885"/>
                      <a:pt x="677" y="3835"/>
                    </a:cubicBezTo>
                    <a:cubicBezTo>
                      <a:pt x="728" y="3709"/>
                      <a:pt x="803" y="3534"/>
                      <a:pt x="803" y="3434"/>
                    </a:cubicBezTo>
                    <a:cubicBezTo>
                      <a:pt x="803" y="3384"/>
                      <a:pt x="728" y="3258"/>
                      <a:pt x="803" y="3208"/>
                    </a:cubicBezTo>
                    <a:cubicBezTo>
                      <a:pt x="853" y="3158"/>
                      <a:pt x="1028" y="3083"/>
                      <a:pt x="1129" y="3083"/>
                    </a:cubicBezTo>
                    <a:cubicBezTo>
                      <a:pt x="1179" y="3083"/>
                      <a:pt x="1354" y="3158"/>
                      <a:pt x="1404" y="3158"/>
                    </a:cubicBezTo>
                    <a:cubicBezTo>
                      <a:pt x="1479" y="3208"/>
                      <a:pt x="1580" y="3208"/>
                      <a:pt x="1655" y="3158"/>
                    </a:cubicBezTo>
                    <a:cubicBezTo>
                      <a:pt x="1705" y="3158"/>
                      <a:pt x="1755" y="3033"/>
                      <a:pt x="1805" y="2983"/>
                    </a:cubicBezTo>
                    <a:cubicBezTo>
                      <a:pt x="1880" y="2932"/>
                      <a:pt x="2031" y="2857"/>
                      <a:pt x="2106" y="2857"/>
                    </a:cubicBezTo>
                    <a:cubicBezTo>
                      <a:pt x="2156" y="2807"/>
                      <a:pt x="2332" y="2857"/>
                      <a:pt x="2382" y="2857"/>
                    </a:cubicBezTo>
                    <a:cubicBezTo>
                      <a:pt x="2432" y="2932"/>
                      <a:pt x="2482" y="2983"/>
                      <a:pt x="2482" y="3033"/>
                    </a:cubicBezTo>
                    <a:cubicBezTo>
                      <a:pt x="2557" y="3083"/>
                      <a:pt x="2607" y="3208"/>
                      <a:pt x="2657" y="3258"/>
                    </a:cubicBezTo>
                    <a:cubicBezTo>
                      <a:pt x="2707" y="3258"/>
                      <a:pt x="2833" y="3158"/>
                      <a:pt x="2883" y="3158"/>
                    </a:cubicBezTo>
                    <a:cubicBezTo>
                      <a:pt x="2933" y="3158"/>
                      <a:pt x="3058" y="3208"/>
                      <a:pt x="3058" y="3258"/>
                    </a:cubicBezTo>
                    <a:cubicBezTo>
                      <a:pt x="3108" y="3258"/>
                      <a:pt x="3234" y="3434"/>
                      <a:pt x="3234" y="3484"/>
                    </a:cubicBezTo>
                    <a:cubicBezTo>
                      <a:pt x="3234" y="3534"/>
                      <a:pt x="3058" y="3609"/>
                      <a:pt x="3058" y="3659"/>
                    </a:cubicBezTo>
                    <a:cubicBezTo>
                      <a:pt x="3008" y="3709"/>
                      <a:pt x="3008" y="3835"/>
                      <a:pt x="3008" y="3885"/>
                    </a:cubicBezTo>
                    <a:cubicBezTo>
                      <a:pt x="3058" y="3935"/>
                      <a:pt x="3284" y="3985"/>
                      <a:pt x="3334" y="4060"/>
                    </a:cubicBezTo>
                    <a:cubicBezTo>
                      <a:pt x="3459" y="4060"/>
                      <a:pt x="3635" y="3985"/>
                      <a:pt x="3685" y="3985"/>
                    </a:cubicBezTo>
                    <a:cubicBezTo>
                      <a:pt x="3860" y="4060"/>
                      <a:pt x="4136" y="4110"/>
                      <a:pt x="4236" y="4110"/>
                    </a:cubicBezTo>
                    <a:cubicBezTo>
                      <a:pt x="4311" y="4160"/>
                      <a:pt x="4412" y="4160"/>
                      <a:pt x="4462" y="4160"/>
                    </a:cubicBezTo>
                    <a:lnTo>
                      <a:pt x="4863" y="4160"/>
                    </a:lnTo>
                    <a:cubicBezTo>
                      <a:pt x="4988" y="4160"/>
                      <a:pt x="5214" y="4211"/>
                      <a:pt x="5264" y="4160"/>
                    </a:cubicBezTo>
                    <a:cubicBezTo>
                      <a:pt x="5389" y="4110"/>
                      <a:pt x="5540" y="3935"/>
                      <a:pt x="5615" y="3885"/>
                    </a:cubicBezTo>
                    <a:cubicBezTo>
                      <a:pt x="5665" y="3835"/>
                      <a:pt x="5715" y="3659"/>
                      <a:pt x="5765" y="3609"/>
                    </a:cubicBezTo>
                    <a:cubicBezTo>
                      <a:pt x="5765" y="3534"/>
                      <a:pt x="5890" y="3484"/>
                      <a:pt x="5890" y="3434"/>
                    </a:cubicBezTo>
                    <a:cubicBezTo>
                      <a:pt x="5941" y="3384"/>
                      <a:pt x="5941" y="3158"/>
                      <a:pt x="5941" y="3033"/>
                    </a:cubicBezTo>
                    <a:cubicBezTo>
                      <a:pt x="5991" y="2983"/>
                      <a:pt x="5941" y="2807"/>
                      <a:pt x="5941" y="2757"/>
                    </a:cubicBezTo>
                    <a:cubicBezTo>
                      <a:pt x="5991" y="2632"/>
                      <a:pt x="6066" y="2481"/>
                      <a:pt x="6116" y="2406"/>
                    </a:cubicBezTo>
                    <a:cubicBezTo>
                      <a:pt x="6116" y="2356"/>
                      <a:pt x="6166" y="2181"/>
                      <a:pt x="6216" y="2080"/>
                    </a:cubicBezTo>
                    <a:cubicBezTo>
                      <a:pt x="6291" y="2030"/>
                      <a:pt x="6442" y="2030"/>
                      <a:pt x="6567" y="1955"/>
                    </a:cubicBezTo>
                    <a:cubicBezTo>
                      <a:pt x="6617" y="1905"/>
                      <a:pt x="6617" y="1729"/>
                      <a:pt x="6692" y="1679"/>
                    </a:cubicBezTo>
                    <a:cubicBezTo>
                      <a:pt x="6743" y="1679"/>
                      <a:pt x="6843" y="1729"/>
                      <a:pt x="6918" y="1729"/>
                    </a:cubicBezTo>
                    <a:cubicBezTo>
                      <a:pt x="7018" y="1729"/>
                      <a:pt x="7194" y="1629"/>
                      <a:pt x="7244" y="1579"/>
                    </a:cubicBezTo>
                    <a:cubicBezTo>
                      <a:pt x="7369" y="1504"/>
                      <a:pt x="7469" y="1404"/>
                      <a:pt x="7520" y="1404"/>
                    </a:cubicBezTo>
                    <a:cubicBezTo>
                      <a:pt x="7645" y="1353"/>
                      <a:pt x="7820" y="1404"/>
                      <a:pt x="7921" y="1404"/>
                    </a:cubicBezTo>
                    <a:cubicBezTo>
                      <a:pt x="7971" y="1404"/>
                      <a:pt x="8146" y="1353"/>
                      <a:pt x="8196" y="1353"/>
                    </a:cubicBezTo>
                    <a:cubicBezTo>
                      <a:pt x="8271" y="1404"/>
                      <a:pt x="8372" y="1454"/>
                      <a:pt x="8372" y="1504"/>
                    </a:cubicBezTo>
                    <a:cubicBezTo>
                      <a:pt x="8447" y="1504"/>
                      <a:pt x="8497" y="1579"/>
                      <a:pt x="8547" y="1579"/>
                    </a:cubicBezTo>
                    <a:cubicBezTo>
                      <a:pt x="8597" y="1629"/>
                      <a:pt x="8672" y="1454"/>
                      <a:pt x="8773" y="1454"/>
                    </a:cubicBezTo>
                    <a:cubicBezTo>
                      <a:pt x="8823" y="1454"/>
                      <a:pt x="8948" y="1454"/>
                      <a:pt x="8998" y="1404"/>
                    </a:cubicBezTo>
                    <a:cubicBezTo>
                      <a:pt x="9048" y="1404"/>
                      <a:pt x="9124" y="1178"/>
                      <a:pt x="9224" y="1128"/>
                    </a:cubicBezTo>
                    <a:cubicBezTo>
                      <a:pt x="9224" y="1128"/>
                      <a:pt x="9349" y="1053"/>
                      <a:pt x="9399" y="1053"/>
                    </a:cubicBezTo>
                    <a:cubicBezTo>
                      <a:pt x="9449" y="1128"/>
                      <a:pt x="9499" y="1228"/>
                      <a:pt x="9499" y="1228"/>
                    </a:cubicBezTo>
                    <a:cubicBezTo>
                      <a:pt x="9625" y="1278"/>
                      <a:pt x="9800" y="1353"/>
                      <a:pt x="9850" y="1353"/>
                    </a:cubicBezTo>
                    <a:cubicBezTo>
                      <a:pt x="9951" y="1353"/>
                      <a:pt x="10076" y="1228"/>
                      <a:pt x="10126" y="1228"/>
                    </a:cubicBezTo>
                    <a:cubicBezTo>
                      <a:pt x="10251" y="1228"/>
                      <a:pt x="10427" y="1178"/>
                      <a:pt x="10527" y="1178"/>
                    </a:cubicBezTo>
                    <a:cubicBezTo>
                      <a:pt x="10577" y="1228"/>
                      <a:pt x="10753" y="1278"/>
                      <a:pt x="10803" y="1278"/>
                    </a:cubicBezTo>
                    <a:cubicBezTo>
                      <a:pt x="10928" y="1353"/>
                      <a:pt x="11104" y="1454"/>
                      <a:pt x="11204" y="1454"/>
                    </a:cubicBezTo>
                    <a:cubicBezTo>
                      <a:pt x="11254" y="1454"/>
                      <a:pt x="11379" y="1404"/>
                      <a:pt x="11429" y="1404"/>
                    </a:cubicBezTo>
                    <a:lnTo>
                      <a:pt x="11730" y="1404"/>
                    </a:lnTo>
                    <a:cubicBezTo>
                      <a:pt x="11880" y="1404"/>
                      <a:pt x="12106" y="1353"/>
                      <a:pt x="12231" y="1278"/>
                    </a:cubicBezTo>
                    <a:cubicBezTo>
                      <a:pt x="12332" y="1228"/>
                      <a:pt x="12457" y="1053"/>
                      <a:pt x="12507" y="1003"/>
                    </a:cubicBezTo>
                    <a:cubicBezTo>
                      <a:pt x="12632" y="952"/>
                      <a:pt x="12783" y="902"/>
                      <a:pt x="12858" y="827"/>
                    </a:cubicBezTo>
                    <a:cubicBezTo>
                      <a:pt x="12958" y="727"/>
                      <a:pt x="13083" y="602"/>
                      <a:pt x="13184" y="551"/>
                    </a:cubicBezTo>
                    <a:cubicBezTo>
                      <a:pt x="13309" y="501"/>
                      <a:pt x="13484" y="501"/>
                      <a:pt x="13585" y="501"/>
                    </a:cubicBezTo>
                    <a:lnTo>
                      <a:pt x="13936" y="501"/>
                    </a:lnTo>
                    <a:cubicBezTo>
                      <a:pt x="13986" y="451"/>
                      <a:pt x="14086" y="276"/>
                      <a:pt x="14161" y="276"/>
                    </a:cubicBezTo>
                    <a:cubicBezTo>
                      <a:pt x="14261" y="226"/>
                      <a:pt x="14487" y="276"/>
                      <a:pt x="14537" y="276"/>
                    </a:cubicBezTo>
                    <a:cubicBezTo>
                      <a:pt x="14612" y="226"/>
                      <a:pt x="14713" y="100"/>
                      <a:pt x="14763" y="50"/>
                    </a:cubicBezTo>
                    <a:cubicBezTo>
                      <a:pt x="14838" y="50"/>
                      <a:pt x="15063" y="0"/>
                      <a:pt x="15164" y="0"/>
                    </a:cubicBezTo>
                    <a:cubicBezTo>
                      <a:pt x="15239" y="50"/>
                      <a:pt x="15389" y="100"/>
                      <a:pt x="15464" y="175"/>
                    </a:cubicBezTo>
                    <a:cubicBezTo>
                      <a:pt x="15515" y="226"/>
                      <a:pt x="15565" y="401"/>
                      <a:pt x="15565" y="451"/>
                    </a:cubicBezTo>
                    <a:cubicBezTo>
                      <a:pt x="15515" y="501"/>
                      <a:pt x="15464" y="551"/>
                      <a:pt x="15389" y="551"/>
                    </a:cubicBezTo>
                    <a:lnTo>
                      <a:pt x="15389" y="827"/>
                    </a:lnTo>
                    <a:cubicBezTo>
                      <a:pt x="15339" y="902"/>
                      <a:pt x="15164" y="952"/>
                      <a:pt x="15063" y="952"/>
                    </a:cubicBezTo>
                    <a:cubicBezTo>
                      <a:pt x="14988" y="952"/>
                      <a:pt x="14938" y="827"/>
                      <a:pt x="14888" y="827"/>
                    </a:cubicBezTo>
                    <a:cubicBezTo>
                      <a:pt x="14838" y="827"/>
                      <a:pt x="14713" y="902"/>
                      <a:pt x="14662" y="902"/>
                    </a:cubicBezTo>
                    <a:cubicBezTo>
                      <a:pt x="14612" y="952"/>
                      <a:pt x="14537" y="1053"/>
                      <a:pt x="14537" y="1128"/>
                    </a:cubicBezTo>
                    <a:cubicBezTo>
                      <a:pt x="14487" y="1178"/>
                      <a:pt x="14437" y="1228"/>
                      <a:pt x="14437" y="1278"/>
                    </a:cubicBezTo>
                    <a:lnTo>
                      <a:pt x="14437" y="1504"/>
                    </a:lnTo>
                    <a:cubicBezTo>
                      <a:pt x="14487" y="1579"/>
                      <a:pt x="14662" y="1579"/>
                      <a:pt x="14662" y="1629"/>
                    </a:cubicBezTo>
                    <a:cubicBezTo>
                      <a:pt x="14713" y="1679"/>
                      <a:pt x="14713" y="1805"/>
                      <a:pt x="14713" y="1855"/>
                    </a:cubicBezTo>
                    <a:cubicBezTo>
                      <a:pt x="14713" y="1905"/>
                      <a:pt x="14662" y="2030"/>
                      <a:pt x="14662" y="2080"/>
                    </a:cubicBezTo>
                    <a:cubicBezTo>
                      <a:pt x="14662" y="2130"/>
                      <a:pt x="14662" y="2181"/>
                      <a:pt x="14713" y="2256"/>
                    </a:cubicBezTo>
                    <a:lnTo>
                      <a:pt x="14888" y="2256"/>
                    </a:lnTo>
                    <a:cubicBezTo>
                      <a:pt x="14938" y="2306"/>
                      <a:pt x="14988" y="2356"/>
                      <a:pt x="15063" y="2406"/>
                    </a:cubicBezTo>
                    <a:cubicBezTo>
                      <a:pt x="15114" y="2406"/>
                      <a:pt x="15164" y="2531"/>
                      <a:pt x="15239" y="2531"/>
                    </a:cubicBezTo>
                    <a:cubicBezTo>
                      <a:pt x="15289" y="2531"/>
                      <a:pt x="15389" y="2406"/>
                      <a:pt x="15464" y="2406"/>
                    </a:cubicBezTo>
                    <a:cubicBezTo>
                      <a:pt x="15515" y="2356"/>
                      <a:pt x="15690" y="2406"/>
                      <a:pt x="15740" y="2406"/>
                    </a:cubicBezTo>
                    <a:cubicBezTo>
                      <a:pt x="15740" y="2481"/>
                      <a:pt x="15740" y="2582"/>
                      <a:pt x="15790" y="2582"/>
                    </a:cubicBezTo>
                    <a:cubicBezTo>
                      <a:pt x="15840" y="2632"/>
                      <a:pt x="15966" y="2582"/>
                      <a:pt x="15966" y="2632"/>
                    </a:cubicBezTo>
                    <a:cubicBezTo>
                      <a:pt x="16016" y="2707"/>
                      <a:pt x="15966" y="2857"/>
                      <a:pt x="15966" y="2932"/>
                    </a:cubicBezTo>
                    <a:cubicBezTo>
                      <a:pt x="15966" y="3033"/>
                      <a:pt x="15840" y="3158"/>
                      <a:pt x="15840" y="3208"/>
                    </a:cubicBezTo>
                    <a:cubicBezTo>
                      <a:pt x="15790" y="3258"/>
                      <a:pt x="15790" y="3434"/>
                      <a:pt x="15790" y="3484"/>
                    </a:cubicBezTo>
                    <a:cubicBezTo>
                      <a:pt x="15840" y="3609"/>
                      <a:pt x="15916" y="3709"/>
                      <a:pt x="16016" y="3759"/>
                    </a:cubicBezTo>
                    <a:lnTo>
                      <a:pt x="16241" y="3759"/>
                    </a:lnTo>
                    <a:cubicBezTo>
                      <a:pt x="16367" y="3759"/>
                      <a:pt x="16517" y="3835"/>
                      <a:pt x="16642" y="3935"/>
                    </a:cubicBezTo>
                    <a:cubicBezTo>
                      <a:pt x="16693" y="3985"/>
                      <a:pt x="16768" y="4160"/>
                      <a:pt x="16818" y="4286"/>
                    </a:cubicBezTo>
                    <a:cubicBezTo>
                      <a:pt x="16868" y="4286"/>
                      <a:pt x="16918" y="4336"/>
                      <a:pt x="16993" y="4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353;p27">
                <a:extLst>
                  <a:ext uri="{FF2B5EF4-FFF2-40B4-BE49-F238E27FC236}">
                    <a16:creationId xmlns:a16="http://schemas.microsoft.com/office/drawing/2014/main" id="{AEAA7678-9711-2815-D3B3-A97BBCD82F39}"/>
                  </a:ext>
                </a:extLst>
              </p:cNvPr>
              <p:cNvSpPr/>
              <p:nvPr/>
            </p:nvSpPr>
            <p:spPr>
              <a:xfrm>
                <a:off x="1437074" y="1209318"/>
                <a:ext cx="695029" cy="724400"/>
              </a:xfrm>
              <a:custGeom>
                <a:avLst/>
                <a:gdLst/>
                <a:ahLst/>
                <a:cxnLst/>
                <a:rect l="l" t="t" r="r" b="b"/>
                <a:pathLst>
                  <a:path w="23711" h="24713" extrusionOk="0">
                    <a:moveTo>
                      <a:pt x="19324" y="9975"/>
                    </a:moveTo>
                    <a:lnTo>
                      <a:pt x="19324" y="10476"/>
                    </a:lnTo>
                    <a:cubicBezTo>
                      <a:pt x="19249" y="10652"/>
                      <a:pt x="19249" y="10928"/>
                      <a:pt x="19249" y="11103"/>
                    </a:cubicBezTo>
                    <a:cubicBezTo>
                      <a:pt x="19199" y="11203"/>
                      <a:pt x="19023" y="11429"/>
                      <a:pt x="18973" y="11529"/>
                    </a:cubicBezTo>
                    <a:cubicBezTo>
                      <a:pt x="18873" y="11654"/>
                      <a:pt x="18572" y="11830"/>
                      <a:pt x="18472" y="11980"/>
                    </a:cubicBezTo>
                    <a:cubicBezTo>
                      <a:pt x="18347" y="12105"/>
                      <a:pt x="18121" y="12331"/>
                      <a:pt x="18071" y="12506"/>
                    </a:cubicBezTo>
                    <a:cubicBezTo>
                      <a:pt x="17971" y="12732"/>
                      <a:pt x="17896" y="13183"/>
                      <a:pt x="17896" y="13409"/>
                    </a:cubicBezTo>
                    <a:cubicBezTo>
                      <a:pt x="17971" y="13634"/>
                      <a:pt x="18021" y="14010"/>
                      <a:pt x="18071" y="14236"/>
                    </a:cubicBezTo>
                    <a:cubicBezTo>
                      <a:pt x="18121" y="14361"/>
                      <a:pt x="18422" y="14587"/>
                      <a:pt x="18472" y="14762"/>
                    </a:cubicBezTo>
                    <a:cubicBezTo>
                      <a:pt x="18522" y="14912"/>
                      <a:pt x="18647" y="15263"/>
                      <a:pt x="18698" y="15439"/>
                    </a:cubicBezTo>
                    <a:cubicBezTo>
                      <a:pt x="18698" y="15539"/>
                      <a:pt x="18748" y="15815"/>
                      <a:pt x="18798" y="15990"/>
                    </a:cubicBezTo>
                    <a:cubicBezTo>
                      <a:pt x="18873" y="16090"/>
                      <a:pt x="18973" y="16316"/>
                      <a:pt x="19099" y="16441"/>
                    </a:cubicBezTo>
                    <a:cubicBezTo>
                      <a:pt x="19149" y="16491"/>
                      <a:pt x="19324" y="16617"/>
                      <a:pt x="19424" y="16617"/>
                    </a:cubicBezTo>
                    <a:cubicBezTo>
                      <a:pt x="19550" y="16667"/>
                      <a:pt x="19775" y="16617"/>
                      <a:pt x="19875" y="16667"/>
                    </a:cubicBezTo>
                    <a:cubicBezTo>
                      <a:pt x="19926" y="16667"/>
                      <a:pt x="20101" y="16767"/>
                      <a:pt x="20151" y="16842"/>
                    </a:cubicBezTo>
                    <a:cubicBezTo>
                      <a:pt x="20276" y="16943"/>
                      <a:pt x="20502" y="17218"/>
                      <a:pt x="20552" y="17344"/>
                    </a:cubicBezTo>
                    <a:cubicBezTo>
                      <a:pt x="20652" y="17444"/>
                      <a:pt x="20828" y="17795"/>
                      <a:pt x="20953" y="17895"/>
                    </a:cubicBezTo>
                    <a:cubicBezTo>
                      <a:pt x="21053" y="18070"/>
                      <a:pt x="21454" y="18196"/>
                      <a:pt x="21630" y="18246"/>
                    </a:cubicBezTo>
                    <a:cubicBezTo>
                      <a:pt x="21730" y="18346"/>
                      <a:pt x="22131" y="18421"/>
                      <a:pt x="22231" y="18522"/>
                    </a:cubicBezTo>
                    <a:cubicBezTo>
                      <a:pt x="22357" y="18647"/>
                      <a:pt x="22532" y="18872"/>
                      <a:pt x="22582" y="18973"/>
                    </a:cubicBezTo>
                    <a:cubicBezTo>
                      <a:pt x="22632" y="19098"/>
                      <a:pt x="22632" y="19324"/>
                      <a:pt x="22683" y="19374"/>
                    </a:cubicBezTo>
                    <a:cubicBezTo>
                      <a:pt x="22758" y="19424"/>
                      <a:pt x="22908" y="19549"/>
                      <a:pt x="22983" y="19599"/>
                    </a:cubicBezTo>
                    <a:cubicBezTo>
                      <a:pt x="23033" y="19649"/>
                      <a:pt x="23134" y="19875"/>
                      <a:pt x="23259" y="19925"/>
                    </a:cubicBezTo>
                    <a:cubicBezTo>
                      <a:pt x="23309" y="20050"/>
                      <a:pt x="23535" y="20151"/>
                      <a:pt x="23710" y="20201"/>
                    </a:cubicBezTo>
                    <a:cubicBezTo>
                      <a:pt x="23535" y="20326"/>
                      <a:pt x="23309" y="20426"/>
                      <a:pt x="23209" y="20501"/>
                    </a:cubicBezTo>
                    <a:cubicBezTo>
                      <a:pt x="22983" y="20552"/>
                      <a:pt x="22532" y="20552"/>
                      <a:pt x="22307" y="20602"/>
                    </a:cubicBezTo>
                    <a:cubicBezTo>
                      <a:pt x="22081" y="20602"/>
                      <a:pt x="21555" y="20727"/>
                      <a:pt x="21279" y="20777"/>
                    </a:cubicBezTo>
                    <a:cubicBezTo>
                      <a:pt x="21104" y="20827"/>
                      <a:pt x="20778" y="21103"/>
                      <a:pt x="20602" y="21103"/>
                    </a:cubicBezTo>
                    <a:cubicBezTo>
                      <a:pt x="20377" y="21103"/>
                      <a:pt x="20001" y="20827"/>
                      <a:pt x="19775" y="20777"/>
                    </a:cubicBezTo>
                    <a:cubicBezTo>
                      <a:pt x="19550" y="20727"/>
                      <a:pt x="19149" y="20652"/>
                      <a:pt x="18973" y="20727"/>
                    </a:cubicBezTo>
                    <a:cubicBezTo>
                      <a:pt x="18748" y="20777"/>
                      <a:pt x="18422" y="21103"/>
                      <a:pt x="18196" y="21178"/>
                    </a:cubicBezTo>
                    <a:cubicBezTo>
                      <a:pt x="17971" y="21228"/>
                      <a:pt x="17394" y="21228"/>
                      <a:pt x="17119" y="21103"/>
                    </a:cubicBezTo>
                    <a:cubicBezTo>
                      <a:pt x="16993" y="21053"/>
                      <a:pt x="16843" y="20827"/>
                      <a:pt x="16718" y="20727"/>
                    </a:cubicBezTo>
                    <a:cubicBezTo>
                      <a:pt x="16617" y="20652"/>
                      <a:pt x="16266" y="20501"/>
                      <a:pt x="16116" y="20426"/>
                    </a:cubicBezTo>
                    <a:cubicBezTo>
                      <a:pt x="15941" y="20426"/>
                      <a:pt x="15490" y="20602"/>
                      <a:pt x="15264" y="20552"/>
                    </a:cubicBezTo>
                    <a:cubicBezTo>
                      <a:pt x="15139" y="20501"/>
                      <a:pt x="14913" y="20151"/>
                      <a:pt x="14763" y="20050"/>
                    </a:cubicBezTo>
                    <a:cubicBezTo>
                      <a:pt x="14637" y="19975"/>
                      <a:pt x="14362" y="19875"/>
                      <a:pt x="14186" y="19925"/>
                    </a:cubicBezTo>
                    <a:cubicBezTo>
                      <a:pt x="13961" y="19925"/>
                      <a:pt x="13685" y="20376"/>
                      <a:pt x="13510" y="20326"/>
                    </a:cubicBezTo>
                    <a:cubicBezTo>
                      <a:pt x="13359" y="20326"/>
                      <a:pt x="13134" y="20050"/>
                      <a:pt x="13134" y="19925"/>
                    </a:cubicBezTo>
                    <a:cubicBezTo>
                      <a:pt x="13058" y="19750"/>
                      <a:pt x="13284" y="19424"/>
                      <a:pt x="13234" y="19324"/>
                    </a:cubicBezTo>
                    <a:cubicBezTo>
                      <a:pt x="13184" y="19148"/>
                      <a:pt x="12908" y="18973"/>
                      <a:pt x="12733" y="18923"/>
                    </a:cubicBezTo>
                    <a:cubicBezTo>
                      <a:pt x="12682" y="18872"/>
                      <a:pt x="12382" y="18923"/>
                      <a:pt x="12281" y="18923"/>
                    </a:cubicBezTo>
                    <a:cubicBezTo>
                      <a:pt x="12156" y="18923"/>
                      <a:pt x="11880" y="18797"/>
                      <a:pt x="11780" y="18872"/>
                    </a:cubicBezTo>
                    <a:cubicBezTo>
                      <a:pt x="11605" y="18923"/>
                      <a:pt x="11379" y="19148"/>
                      <a:pt x="11254" y="19198"/>
                    </a:cubicBezTo>
                    <a:cubicBezTo>
                      <a:pt x="11104" y="19374"/>
                      <a:pt x="10928" y="19699"/>
                      <a:pt x="10753" y="19750"/>
                    </a:cubicBezTo>
                    <a:cubicBezTo>
                      <a:pt x="10477" y="19875"/>
                      <a:pt x="9976" y="19699"/>
                      <a:pt x="9750" y="19599"/>
                    </a:cubicBezTo>
                    <a:cubicBezTo>
                      <a:pt x="9625" y="19474"/>
                      <a:pt x="9575" y="19148"/>
                      <a:pt x="9474" y="19098"/>
                    </a:cubicBezTo>
                    <a:cubicBezTo>
                      <a:pt x="9349" y="18973"/>
                      <a:pt x="9073" y="18973"/>
                      <a:pt x="8948" y="19023"/>
                    </a:cubicBezTo>
                    <a:cubicBezTo>
                      <a:pt x="8798" y="19098"/>
                      <a:pt x="8572" y="19474"/>
                      <a:pt x="8397" y="19549"/>
                    </a:cubicBezTo>
                    <a:cubicBezTo>
                      <a:pt x="8221" y="19549"/>
                      <a:pt x="7996" y="19324"/>
                      <a:pt x="7895" y="19374"/>
                    </a:cubicBezTo>
                    <a:cubicBezTo>
                      <a:pt x="7720" y="19424"/>
                      <a:pt x="7494" y="19750"/>
                      <a:pt x="7369" y="19875"/>
                    </a:cubicBezTo>
                    <a:cubicBezTo>
                      <a:pt x="7269" y="20050"/>
                      <a:pt x="7093" y="20426"/>
                      <a:pt x="7043" y="20602"/>
                    </a:cubicBezTo>
                    <a:cubicBezTo>
                      <a:pt x="6993" y="20827"/>
                      <a:pt x="6918" y="21228"/>
                      <a:pt x="6918" y="21404"/>
                    </a:cubicBezTo>
                    <a:cubicBezTo>
                      <a:pt x="6993" y="21504"/>
                      <a:pt x="7093" y="21780"/>
                      <a:pt x="7219" y="21905"/>
                    </a:cubicBezTo>
                    <a:cubicBezTo>
                      <a:pt x="7269" y="22005"/>
                      <a:pt x="7545" y="22231"/>
                      <a:pt x="7545" y="22406"/>
                    </a:cubicBezTo>
                    <a:cubicBezTo>
                      <a:pt x="7595" y="22532"/>
                      <a:pt x="7494" y="22757"/>
                      <a:pt x="7444" y="22857"/>
                    </a:cubicBezTo>
                    <a:cubicBezTo>
                      <a:pt x="7369" y="22983"/>
                      <a:pt x="7144" y="22983"/>
                      <a:pt x="7144" y="23083"/>
                    </a:cubicBezTo>
                    <a:cubicBezTo>
                      <a:pt x="7093" y="23133"/>
                      <a:pt x="7144" y="23434"/>
                      <a:pt x="7144" y="23484"/>
                    </a:cubicBezTo>
                    <a:cubicBezTo>
                      <a:pt x="7093" y="23584"/>
                      <a:pt x="6918" y="23659"/>
                      <a:pt x="6868" y="23760"/>
                    </a:cubicBezTo>
                    <a:cubicBezTo>
                      <a:pt x="6818" y="23860"/>
                      <a:pt x="6768" y="24211"/>
                      <a:pt x="6692" y="24386"/>
                    </a:cubicBezTo>
                    <a:cubicBezTo>
                      <a:pt x="6692" y="24436"/>
                      <a:pt x="6592" y="24612"/>
                      <a:pt x="6542" y="24712"/>
                    </a:cubicBezTo>
                    <a:cubicBezTo>
                      <a:pt x="6467" y="24612"/>
                      <a:pt x="6467" y="24486"/>
                      <a:pt x="6417" y="24486"/>
                    </a:cubicBezTo>
                    <a:cubicBezTo>
                      <a:pt x="6367" y="24386"/>
                      <a:pt x="6141" y="24386"/>
                      <a:pt x="6141" y="24261"/>
                    </a:cubicBezTo>
                    <a:cubicBezTo>
                      <a:pt x="6041" y="24211"/>
                      <a:pt x="6091" y="23935"/>
                      <a:pt x="6091" y="23810"/>
                    </a:cubicBezTo>
                    <a:cubicBezTo>
                      <a:pt x="6041" y="23710"/>
                      <a:pt x="5865" y="23484"/>
                      <a:pt x="5815" y="23359"/>
                    </a:cubicBezTo>
                    <a:cubicBezTo>
                      <a:pt x="5740" y="23258"/>
                      <a:pt x="5815" y="23033"/>
                      <a:pt x="5690" y="22908"/>
                    </a:cubicBezTo>
                    <a:cubicBezTo>
                      <a:pt x="5690" y="22908"/>
                      <a:pt x="5515" y="22857"/>
                      <a:pt x="5464" y="22857"/>
                    </a:cubicBezTo>
                    <a:cubicBezTo>
                      <a:pt x="5364" y="22807"/>
                      <a:pt x="5063" y="22908"/>
                      <a:pt x="4963" y="22857"/>
                    </a:cubicBezTo>
                    <a:cubicBezTo>
                      <a:pt x="4838" y="22857"/>
                      <a:pt x="4687" y="22682"/>
                      <a:pt x="4612" y="22582"/>
                    </a:cubicBezTo>
                    <a:cubicBezTo>
                      <a:pt x="4562" y="22456"/>
                      <a:pt x="4512" y="22181"/>
                      <a:pt x="4512" y="22005"/>
                    </a:cubicBezTo>
                    <a:cubicBezTo>
                      <a:pt x="4512" y="21955"/>
                      <a:pt x="4562" y="21780"/>
                      <a:pt x="4562" y="21730"/>
                    </a:cubicBezTo>
                    <a:cubicBezTo>
                      <a:pt x="4562" y="21629"/>
                      <a:pt x="4462" y="21454"/>
                      <a:pt x="4387" y="21404"/>
                    </a:cubicBezTo>
                    <a:cubicBezTo>
                      <a:pt x="4337" y="21329"/>
                      <a:pt x="4111" y="21228"/>
                      <a:pt x="4061" y="21178"/>
                    </a:cubicBezTo>
                    <a:cubicBezTo>
                      <a:pt x="4011" y="21103"/>
                      <a:pt x="4011" y="20877"/>
                      <a:pt x="3885" y="20877"/>
                    </a:cubicBezTo>
                    <a:cubicBezTo>
                      <a:pt x="3885" y="20827"/>
                      <a:pt x="3710" y="20777"/>
                      <a:pt x="3660" y="20777"/>
                    </a:cubicBezTo>
                    <a:cubicBezTo>
                      <a:pt x="3610" y="20777"/>
                      <a:pt x="3434" y="20877"/>
                      <a:pt x="3384" y="20877"/>
                    </a:cubicBezTo>
                    <a:lnTo>
                      <a:pt x="3159" y="20652"/>
                    </a:lnTo>
                    <a:cubicBezTo>
                      <a:pt x="3159" y="20602"/>
                      <a:pt x="3108" y="20426"/>
                      <a:pt x="3033" y="20326"/>
                    </a:cubicBezTo>
                    <a:cubicBezTo>
                      <a:pt x="3033" y="20276"/>
                      <a:pt x="2983" y="20050"/>
                      <a:pt x="2933" y="19975"/>
                    </a:cubicBezTo>
                    <a:cubicBezTo>
                      <a:pt x="2933" y="19925"/>
                      <a:pt x="2833" y="19875"/>
                      <a:pt x="2758" y="19825"/>
                    </a:cubicBezTo>
                    <a:cubicBezTo>
                      <a:pt x="2707" y="19825"/>
                      <a:pt x="2482" y="19750"/>
                      <a:pt x="2432" y="19825"/>
                    </a:cubicBezTo>
                    <a:cubicBezTo>
                      <a:pt x="2306" y="19825"/>
                      <a:pt x="2256" y="19975"/>
                      <a:pt x="2206" y="20050"/>
                    </a:cubicBezTo>
                    <a:cubicBezTo>
                      <a:pt x="2156" y="20100"/>
                      <a:pt x="1981" y="20276"/>
                      <a:pt x="1855" y="20276"/>
                    </a:cubicBezTo>
                    <a:cubicBezTo>
                      <a:pt x="1705" y="20276"/>
                      <a:pt x="1404" y="20151"/>
                      <a:pt x="1304" y="20050"/>
                    </a:cubicBezTo>
                    <a:cubicBezTo>
                      <a:pt x="1179" y="19975"/>
                      <a:pt x="953" y="19825"/>
                      <a:pt x="853" y="19699"/>
                    </a:cubicBezTo>
                    <a:cubicBezTo>
                      <a:pt x="803" y="19599"/>
                      <a:pt x="728" y="19374"/>
                      <a:pt x="677" y="19324"/>
                    </a:cubicBezTo>
                    <a:cubicBezTo>
                      <a:pt x="627" y="19248"/>
                      <a:pt x="577" y="19098"/>
                      <a:pt x="502" y="19023"/>
                    </a:cubicBezTo>
                    <a:cubicBezTo>
                      <a:pt x="452" y="18973"/>
                      <a:pt x="352" y="18923"/>
                      <a:pt x="276" y="18872"/>
                    </a:cubicBezTo>
                    <a:cubicBezTo>
                      <a:pt x="226" y="18697"/>
                      <a:pt x="276" y="18421"/>
                      <a:pt x="276" y="18246"/>
                    </a:cubicBezTo>
                    <a:cubicBezTo>
                      <a:pt x="276" y="18121"/>
                      <a:pt x="402" y="17970"/>
                      <a:pt x="402" y="17845"/>
                    </a:cubicBezTo>
                    <a:cubicBezTo>
                      <a:pt x="402" y="17745"/>
                      <a:pt x="352" y="17519"/>
                      <a:pt x="276" y="17394"/>
                    </a:cubicBezTo>
                    <a:cubicBezTo>
                      <a:pt x="226" y="17344"/>
                      <a:pt x="51" y="17168"/>
                      <a:pt x="1" y="17118"/>
                    </a:cubicBezTo>
                    <a:cubicBezTo>
                      <a:pt x="1" y="16993"/>
                      <a:pt x="51" y="16842"/>
                      <a:pt x="126" y="16717"/>
                    </a:cubicBezTo>
                    <a:cubicBezTo>
                      <a:pt x="176" y="16667"/>
                      <a:pt x="402" y="16717"/>
                      <a:pt x="502" y="16667"/>
                    </a:cubicBezTo>
                    <a:cubicBezTo>
                      <a:pt x="627" y="16617"/>
                      <a:pt x="803" y="16491"/>
                      <a:pt x="853" y="16491"/>
                    </a:cubicBezTo>
                    <a:cubicBezTo>
                      <a:pt x="953" y="16491"/>
                      <a:pt x="1179" y="16491"/>
                      <a:pt x="1304" y="16542"/>
                    </a:cubicBezTo>
                    <a:cubicBezTo>
                      <a:pt x="1354" y="16617"/>
                      <a:pt x="1354" y="16717"/>
                      <a:pt x="1404" y="16767"/>
                    </a:cubicBezTo>
                    <a:cubicBezTo>
                      <a:pt x="1479" y="16892"/>
                      <a:pt x="1630" y="16993"/>
                      <a:pt x="1705" y="16993"/>
                    </a:cubicBezTo>
                    <a:cubicBezTo>
                      <a:pt x="1805" y="16993"/>
                      <a:pt x="1931" y="16767"/>
                      <a:pt x="1981" y="16717"/>
                    </a:cubicBezTo>
                    <a:lnTo>
                      <a:pt x="1981" y="16441"/>
                    </a:lnTo>
                    <a:cubicBezTo>
                      <a:pt x="1981" y="16316"/>
                      <a:pt x="1931" y="16166"/>
                      <a:pt x="1981" y="16090"/>
                    </a:cubicBezTo>
                    <a:cubicBezTo>
                      <a:pt x="2031" y="16040"/>
                      <a:pt x="2206" y="16040"/>
                      <a:pt x="2256" y="16040"/>
                    </a:cubicBezTo>
                    <a:cubicBezTo>
                      <a:pt x="2306" y="15990"/>
                      <a:pt x="2482" y="15940"/>
                      <a:pt x="2607" y="15865"/>
                    </a:cubicBezTo>
                    <a:cubicBezTo>
                      <a:pt x="2657" y="15765"/>
                      <a:pt x="2707" y="15589"/>
                      <a:pt x="2707" y="15489"/>
                    </a:cubicBezTo>
                    <a:cubicBezTo>
                      <a:pt x="2707" y="15313"/>
                      <a:pt x="2532" y="14988"/>
                      <a:pt x="2482" y="14862"/>
                    </a:cubicBezTo>
                    <a:cubicBezTo>
                      <a:pt x="2382" y="14762"/>
                      <a:pt x="2156" y="14587"/>
                      <a:pt x="2081" y="14461"/>
                    </a:cubicBezTo>
                    <a:cubicBezTo>
                      <a:pt x="1981" y="14361"/>
                      <a:pt x="1805" y="14085"/>
                      <a:pt x="1755" y="13910"/>
                    </a:cubicBezTo>
                    <a:cubicBezTo>
                      <a:pt x="1705" y="13735"/>
                      <a:pt x="1630" y="13409"/>
                      <a:pt x="1580" y="13183"/>
                    </a:cubicBezTo>
                    <a:cubicBezTo>
                      <a:pt x="1530" y="13058"/>
                      <a:pt x="1479" y="12782"/>
                      <a:pt x="1354" y="12657"/>
                    </a:cubicBezTo>
                    <a:cubicBezTo>
                      <a:pt x="1304" y="12557"/>
                      <a:pt x="1078" y="12431"/>
                      <a:pt x="1028" y="12331"/>
                    </a:cubicBezTo>
                    <a:cubicBezTo>
                      <a:pt x="953" y="12206"/>
                      <a:pt x="953" y="11980"/>
                      <a:pt x="903" y="11880"/>
                    </a:cubicBezTo>
                    <a:cubicBezTo>
                      <a:pt x="853" y="11830"/>
                      <a:pt x="728" y="11654"/>
                      <a:pt x="627" y="11604"/>
                    </a:cubicBezTo>
                    <a:cubicBezTo>
                      <a:pt x="577" y="11529"/>
                      <a:pt x="276" y="11429"/>
                      <a:pt x="226" y="11303"/>
                    </a:cubicBezTo>
                    <a:cubicBezTo>
                      <a:pt x="176" y="11253"/>
                      <a:pt x="126" y="11103"/>
                      <a:pt x="126" y="11028"/>
                    </a:cubicBezTo>
                    <a:cubicBezTo>
                      <a:pt x="126" y="10877"/>
                      <a:pt x="276" y="10476"/>
                      <a:pt x="352" y="10301"/>
                    </a:cubicBezTo>
                    <a:cubicBezTo>
                      <a:pt x="402" y="10075"/>
                      <a:pt x="402" y="9624"/>
                      <a:pt x="502" y="9449"/>
                    </a:cubicBezTo>
                    <a:cubicBezTo>
                      <a:pt x="577" y="9349"/>
                      <a:pt x="728" y="9123"/>
                      <a:pt x="803" y="8998"/>
                    </a:cubicBezTo>
                    <a:cubicBezTo>
                      <a:pt x="903" y="8897"/>
                      <a:pt x="1028" y="8547"/>
                      <a:pt x="1078" y="8446"/>
                    </a:cubicBezTo>
                    <a:cubicBezTo>
                      <a:pt x="1129" y="8271"/>
                      <a:pt x="1404" y="8045"/>
                      <a:pt x="1479" y="7870"/>
                    </a:cubicBezTo>
                    <a:cubicBezTo>
                      <a:pt x="1530" y="7770"/>
                      <a:pt x="1530" y="7369"/>
                      <a:pt x="1530" y="7193"/>
                    </a:cubicBezTo>
                    <a:cubicBezTo>
                      <a:pt x="1530" y="7043"/>
                      <a:pt x="1354" y="6767"/>
                      <a:pt x="1404" y="6592"/>
                    </a:cubicBezTo>
                    <a:cubicBezTo>
                      <a:pt x="1404" y="6542"/>
                      <a:pt x="1404" y="6366"/>
                      <a:pt x="1479" y="6316"/>
                    </a:cubicBezTo>
                    <a:cubicBezTo>
                      <a:pt x="1530" y="6241"/>
                      <a:pt x="1630" y="6141"/>
                      <a:pt x="1705" y="6015"/>
                    </a:cubicBezTo>
                    <a:cubicBezTo>
                      <a:pt x="1755" y="6090"/>
                      <a:pt x="1805" y="6141"/>
                      <a:pt x="1855" y="6141"/>
                    </a:cubicBezTo>
                    <a:cubicBezTo>
                      <a:pt x="1981" y="6191"/>
                      <a:pt x="2156" y="6191"/>
                      <a:pt x="2206" y="6191"/>
                    </a:cubicBezTo>
                    <a:cubicBezTo>
                      <a:pt x="2256" y="6191"/>
                      <a:pt x="2256" y="6090"/>
                      <a:pt x="2306" y="6090"/>
                    </a:cubicBezTo>
                    <a:cubicBezTo>
                      <a:pt x="2382" y="6090"/>
                      <a:pt x="2432" y="6090"/>
                      <a:pt x="2482" y="6141"/>
                    </a:cubicBezTo>
                    <a:cubicBezTo>
                      <a:pt x="2532" y="6191"/>
                      <a:pt x="2607" y="6366"/>
                      <a:pt x="2707" y="6416"/>
                    </a:cubicBezTo>
                    <a:cubicBezTo>
                      <a:pt x="2758" y="6466"/>
                      <a:pt x="2933" y="6416"/>
                      <a:pt x="3033" y="6466"/>
                    </a:cubicBezTo>
                    <a:cubicBezTo>
                      <a:pt x="3108" y="6466"/>
                      <a:pt x="3259" y="6466"/>
                      <a:pt x="3334" y="6542"/>
                    </a:cubicBezTo>
                    <a:cubicBezTo>
                      <a:pt x="3384" y="6592"/>
                      <a:pt x="3384" y="6867"/>
                      <a:pt x="3334" y="6968"/>
                    </a:cubicBezTo>
                    <a:cubicBezTo>
                      <a:pt x="3334" y="7043"/>
                      <a:pt x="3259" y="7193"/>
                      <a:pt x="3209" y="7268"/>
                    </a:cubicBezTo>
                    <a:cubicBezTo>
                      <a:pt x="3159" y="7318"/>
                      <a:pt x="2983" y="7318"/>
                      <a:pt x="2933" y="7369"/>
                    </a:cubicBezTo>
                    <a:cubicBezTo>
                      <a:pt x="2883" y="7419"/>
                      <a:pt x="2707" y="7494"/>
                      <a:pt x="2707" y="7544"/>
                    </a:cubicBezTo>
                    <a:cubicBezTo>
                      <a:pt x="2707" y="7594"/>
                      <a:pt x="2833" y="7644"/>
                      <a:pt x="2883" y="7644"/>
                    </a:cubicBezTo>
                    <a:cubicBezTo>
                      <a:pt x="2983" y="7719"/>
                      <a:pt x="3108" y="7644"/>
                      <a:pt x="3159" y="7719"/>
                    </a:cubicBezTo>
                    <a:cubicBezTo>
                      <a:pt x="3259" y="7770"/>
                      <a:pt x="3334" y="7995"/>
                      <a:pt x="3434" y="8045"/>
                    </a:cubicBezTo>
                    <a:cubicBezTo>
                      <a:pt x="3484" y="8095"/>
                      <a:pt x="3660" y="8095"/>
                      <a:pt x="3710" y="8171"/>
                    </a:cubicBezTo>
                    <a:cubicBezTo>
                      <a:pt x="3785" y="8221"/>
                      <a:pt x="3785" y="8446"/>
                      <a:pt x="3835" y="8547"/>
                    </a:cubicBezTo>
                    <a:cubicBezTo>
                      <a:pt x="3835" y="8622"/>
                      <a:pt x="3936" y="8722"/>
                      <a:pt x="4011" y="8847"/>
                    </a:cubicBezTo>
                    <a:cubicBezTo>
                      <a:pt x="4011" y="8897"/>
                      <a:pt x="4111" y="9073"/>
                      <a:pt x="4061" y="9173"/>
                    </a:cubicBezTo>
                    <a:cubicBezTo>
                      <a:pt x="4061" y="9223"/>
                      <a:pt x="3936" y="9298"/>
                      <a:pt x="3936" y="9349"/>
                    </a:cubicBezTo>
                    <a:lnTo>
                      <a:pt x="3936" y="9524"/>
                    </a:lnTo>
                    <a:cubicBezTo>
                      <a:pt x="4061" y="9624"/>
                      <a:pt x="4286" y="9524"/>
                      <a:pt x="4387" y="9574"/>
                    </a:cubicBezTo>
                    <a:cubicBezTo>
                      <a:pt x="4512" y="9574"/>
                      <a:pt x="4612" y="9674"/>
                      <a:pt x="4687" y="9674"/>
                    </a:cubicBezTo>
                    <a:cubicBezTo>
                      <a:pt x="4788" y="9750"/>
                      <a:pt x="4913" y="9674"/>
                      <a:pt x="4963" y="9674"/>
                    </a:cubicBezTo>
                    <a:cubicBezTo>
                      <a:pt x="5013" y="9624"/>
                      <a:pt x="5063" y="9399"/>
                      <a:pt x="5063" y="9349"/>
                    </a:cubicBezTo>
                    <a:lnTo>
                      <a:pt x="5063" y="9123"/>
                    </a:lnTo>
                    <a:cubicBezTo>
                      <a:pt x="5139" y="9073"/>
                      <a:pt x="5364" y="9073"/>
                      <a:pt x="5364" y="8998"/>
                    </a:cubicBezTo>
                    <a:cubicBezTo>
                      <a:pt x="5364" y="8897"/>
                      <a:pt x="5239" y="8722"/>
                      <a:pt x="5189" y="8672"/>
                    </a:cubicBezTo>
                    <a:cubicBezTo>
                      <a:pt x="5139" y="8622"/>
                      <a:pt x="5013" y="8622"/>
                      <a:pt x="4963" y="8622"/>
                    </a:cubicBezTo>
                    <a:cubicBezTo>
                      <a:pt x="4913" y="8547"/>
                      <a:pt x="4838" y="8321"/>
                      <a:pt x="4838" y="8221"/>
                    </a:cubicBezTo>
                    <a:cubicBezTo>
                      <a:pt x="4788" y="8171"/>
                      <a:pt x="4738" y="8045"/>
                      <a:pt x="4738" y="7945"/>
                    </a:cubicBezTo>
                    <a:cubicBezTo>
                      <a:pt x="4738" y="7870"/>
                      <a:pt x="4838" y="7770"/>
                      <a:pt x="4838" y="7719"/>
                    </a:cubicBezTo>
                    <a:cubicBezTo>
                      <a:pt x="4838" y="7644"/>
                      <a:pt x="4738" y="7494"/>
                      <a:pt x="4738" y="7419"/>
                    </a:cubicBezTo>
                    <a:cubicBezTo>
                      <a:pt x="4738" y="7318"/>
                      <a:pt x="4788" y="7193"/>
                      <a:pt x="4788" y="7093"/>
                    </a:cubicBezTo>
                    <a:cubicBezTo>
                      <a:pt x="4838" y="6968"/>
                      <a:pt x="4913" y="6767"/>
                      <a:pt x="5013" y="6692"/>
                    </a:cubicBezTo>
                    <a:cubicBezTo>
                      <a:pt x="5063" y="6642"/>
                      <a:pt x="5239" y="6692"/>
                      <a:pt x="5289" y="6642"/>
                    </a:cubicBezTo>
                    <a:cubicBezTo>
                      <a:pt x="5414" y="6592"/>
                      <a:pt x="5289" y="6316"/>
                      <a:pt x="5289" y="6191"/>
                    </a:cubicBezTo>
                    <a:cubicBezTo>
                      <a:pt x="5289" y="6141"/>
                      <a:pt x="5364" y="5965"/>
                      <a:pt x="5414" y="5915"/>
                    </a:cubicBezTo>
                    <a:cubicBezTo>
                      <a:pt x="5464" y="5865"/>
                      <a:pt x="5690" y="5790"/>
                      <a:pt x="5740" y="5740"/>
                    </a:cubicBezTo>
                    <a:cubicBezTo>
                      <a:pt x="5740" y="5689"/>
                      <a:pt x="5815" y="5639"/>
                      <a:pt x="5815" y="5564"/>
                    </a:cubicBezTo>
                    <a:cubicBezTo>
                      <a:pt x="5916" y="5514"/>
                      <a:pt x="6091" y="5514"/>
                      <a:pt x="6141" y="5414"/>
                    </a:cubicBezTo>
                    <a:cubicBezTo>
                      <a:pt x="6191" y="5339"/>
                      <a:pt x="6317" y="5113"/>
                      <a:pt x="6367" y="5013"/>
                    </a:cubicBezTo>
                    <a:cubicBezTo>
                      <a:pt x="6417" y="4887"/>
                      <a:pt x="6642" y="4612"/>
                      <a:pt x="6768" y="4436"/>
                    </a:cubicBezTo>
                    <a:cubicBezTo>
                      <a:pt x="6818" y="4336"/>
                      <a:pt x="6868" y="4060"/>
                      <a:pt x="6918" y="3935"/>
                    </a:cubicBezTo>
                    <a:cubicBezTo>
                      <a:pt x="6993" y="3835"/>
                      <a:pt x="7093" y="3709"/>
                      <a:pt x="7093" y="3659"/>
                    </a:cubicBezTo>
                    <a:cubicBezTo>
                      <a:pt x="7093" y="3534"/>
                      <a:pt x="7093" y="3434"/>
                      <a:pt x="7043" y="3308"/>
                    </a:cubicBezTo>
                    <a:cubicBezTo>
                      <a:pt x="7043" y="3258"/>
                      <a:pt x="6918" y="3158"/>
                      <a:pt x="6918" y="3083"/>
                    </a:cubicBezTo>
                    <a:cubicBezTo>
                      <a:pt x="6918" y="3033"/>
                      <a:pt x="7043" y="2932"/>
                      <a:pt x="7043" y="2857"/>
                    </a:cubicBezTo>
                    <a:cubicBezTo>
                      <a:pt x="7043" y="2757"/>
                      <a:pt x="7043" y="2582"/>
                      <a:pt x="6993" y="2481"/>
                    </a:cubicBezTo>
                    <a:cubicBezTo>
                      <a:pt x="6918" y="2431"/>
                      <a:pt x="6768" y="2431"/>
                      <a:pt x="6768" y="2356"/>
                    </a:cubicBezTo>
                    <a:cubicBezTo>
                      <a:pt x="6692" y="2306"/>
                      <a:pt x="6642" y="2206"/>
                      <a:pt x="6692" y="2130"/>
                    </a:cubicBezTo>
                    <a:cubicBezTo>
                      <a:pt x="6692" y="2080"/>
                      <a:pt x="6818" y="2030"/>
                      <a:pt x="6818" y="1980"/>
                    </a:cubicBezTo>
                    <a:cubicBezTo>
                      <a:pt x="6868" y="1855"/>
                      <a:pt x="6868" y="1629"/>
                      <a:pt x="6918" y="1529"/>
                    </a:cubicBezTo>
                    <a:cubicBezTo>
                      <a:pt x="6993" y="1454"/>
                      <a:pt x="7219" y="1454"/>
                      <a:pt x="7269" y="1404"/>
                    </a:cubicBezTo>
                    <a:lnTo>
                      <a:pt x="7545" y="1404"/>
                    </a:lnTo>
                    <a:cubicBezTo>
                      <a:pt x="7595" y="1454"/>
                      <a:pt x="7720" y="1529"/>
                      <a:pt x="7770" y="1579"/>
                    </a:cubicBezTo>
                    <a:cubicBezTo>
                      <a:pt x="7770" y="1629"/>
                      <a:pt x="7770" y="1805"/>
                      <a:pt x="7820" y="1855"/>
                    </a:cubicBezTo>
                    <a:cubicBezTo>
                      <a:pt x="7895" y="1905"/>
                      <a:pt x="8121" y="1905"/>
                      <a:pt x="8171" y="1905"/>
                    </a:cubicBezTo>
                    <a:cubicBezTo>
                      <a:pt x="8221" y="1855"/>
                      <a:pt x="8271" y="1755"/>
                      <a:pt x="8271" y="1679"/>
                    </a:cubicBezTo>
                    <a:cubicBezTo>
                      <a:pt x="8271" y="1629"/>
                      <a:pt x="8271" y="1529"/>
                      <a:pt x="8347" y="1454"/>
                    </a:cubicBezTo>
                    <a:lnTo>
                      <a:pt x="8497" y="1404"/>
                    </a:lnTo>
                    <a:cubicBezTo>
                      <a:pt x="8622" y="1454"/>
                      <a:pt x="8622" y="1629"/>
                      <a:pt x="8622" y="1679"/>
                    </a:cubicBezTo>
                    <a:lnTo>
                      <a:pt x="8622" y="2256"/>
                    </a:lnTo>
                    <a:cubicBezTo>
                      <a:pt x="8622" y="2356"/>
                      <a:pt x="8497" y="2582"/>
                      <a:pt x="8497" y="2757"/>
                    </a:cubicBezTo>
                    <a:cubicBezTo>
                      <a:pt x="8497" y="2807"/>
                      <a:pt x="8572" y="2983"/>
                      <a:pt x="8622" y="3033"/>
                    </a:cubicBezTo>
                    <a:cubicBezTo>
                      <a:pt x="8622" y="3158"/>
                      <a:pt x="8848" y="3208"/>
                      <a:pt x="8898" y="3258"/>
                    </a:cubicBezTo>
                    <a:cubicBezTo>
                      <a:pt x="8948" y="3384"/>
                      <a:pt x="8898" y="3609"/>
                      <a:pt x="8948" y="3659"/>
                    </a:cubicBezTo>
                    <a:cubicBezTo>
                      <a:pt x="9023" y="3760"/>
                      <a:pt x="9124" y="3885"/>
                      <a:pt x="9174" y="3935"/>
                    </a:cubicBezTo>
                    <a:cubicBezTo>
                      <a:pt x="9299" y="3935"/>
                      <a:pt x="9525" y="3885"/>
                      <a:pt x="9625" y="3885"/>
                    </a:cubicBezTo>
                    <a:cubicBezTo>
                      <a:pt x="9750" y="3935"/>
                      <a:pt x="9850" y="3985"/>
                      <a:pt x="9976" y="3985"/>
                    </a:cubicBezTo>
                    <a:cubicBezTo>
                      <a:pt x="10026" y="3985"/>
                      <a:pt x="10076" y="3885"/>
                      <a:pt x="10126" y="3885"/>
                    </a:cubicBezTo>
                    <a:cubicBezTo>
                      <a:pt x="10251" y="3885"/>
                      <a:pt x="10352" y="4060"/>
                      <a:pt x="10427" y="3985"/>
                    </a:cubicBezTo>
                    <a:cubicBezTo>
                      <a:pt x="10477" y="3985"/>
                      <a:pt x="10577" y="3835"/>
                      <a:pt x="10577" y="3760"/>
                    </a:cubicBezTo>
                    <a:cubicBezTo>
                      <a:pt x="10652" y="3659"/>
                      <a:pt x="10652" y="3434"/>
                      <a:pt x="10703" y="3384"/>
                    </a:cubicBezTo>
                    <a:cubicBezTo>
                      <a:pt x="10753" y="3308"/>
                      <a:pt x="10928" y="3384"/>
                      <a:pt x="10978" y="3384"/>
                    </a:cubicBezTo>
                    <a:cubicBezTo>
                      <a:pt x="11028" y="3384"/>
                      <a:pt x="11154" y="3484"/>
                      <a:pt x="11204" y="3484"/>
                    </a:cubicBezTo>
                    <a:cubicBezTo>
                      <a:pt x="11254" y="3484"/>
                      <a:pt x="11429" y="3308"/>
                      <a:pt x="11479" y="3308"/>
                    </a:cubicBezTo>
                    <a:cubicBezTo>
                      <a:pt x="11479" y="3258"/>
                      <a:pt x="11555" y="3208"/>
                      <a:pt x="11555" y="3158"/>
                    </a:cubicBezTo>
                    <a:cubicBezTo>
                      <a:pt x="11605" y="3158"/>
                      <a:pt x="11780" y="3158"/>
                      <a:pt x="11830" y="3083"/>
                    </a:cubicBezTo>
                    <a:cubicBezTo>
                      <a:pt x="11880" y="3033"/>
                      <a:pt x="12006" y="2932"/>
                      <a:pt x="12056" y="2932"/>
                    </a:cubicBezTo>
                    <a:lnTo>
                      <a:pt x="12281" y="2932"/>
                    </a:lnTo>
                    <a:cubicBezTo>
                      <a:pt x="12332" y="2983"/>
                      <a:pt x="12332" y="3208"/>
                      <a:pt x="12382" y="3208"/>
                    </a:cubicBezTo>
                    <a:cubicBezTo>
                      <a:pt x="12507" y="3258"/>
                      <a:pt x="12682" y="3158"/>
                      <a:pt x="12733" y="3208"/>
                    </a:cubicBezTo>
                    <a:cubicBezTo>
                      <a:pt x="12783" y="3208"/>
                      <a:pt x="12908" y="3308"/>
                      <a:pt x="12958" y="3384"/>
                    </a:cubicBezTo>
                    <a:cubicBezTo>
                      <a:pt x="12958" y="3484"/>
                      <a:pt x="12958" y="3659"/>
                      <a:pt x="13008" y="3760"/>
                    </a:cubicBezTo>
                    <a:cubicBezTo>
                      <a:pt x="13008" y="3835"/>
                      <a:pt x="13134" y="3985"/>
                      <a:pt x="13184" y="4060"/>
                    </a:cubicBezTo>
                    <a:cubicBezTo>
                      <a:pt x="13234" y="4110"/>
                      <a:pt x="13459" y="4060"/>
                      <a:pt x="13510" y="4161"/>
                    </a:cubicBezTo>
                    <a:cubicBezTo>
                      <a:pt x="13560" y="4161"/>
                      <a:pt x="13560" y="4286"/>
                      <a:pt x="13560" y="4336"/>
                    </a:cubicBezTo>
                    <a:cubicBezTo>
                      <a:pt x="13635" y="4386"/>
                      <a:pt x="13560" y="4436"/>
                      <a:pt x="13560" y="4511"/>
                    </a:cubicBezTo>
                    <a:cubicBezTo>
                      <a:pt x="13635" y="4562"/>
                      <a:pt x="13685" y="4737"/>
                      <a:pt x="13735" y="4737"/>
                    </a:cubicBezTo>
                    <a:cubicBezTo>
                      <a:pt x="13860" y="4787"/>
                      <a:pt x="14086" y="4837"/>
                      <a:pt x="14136" y="4837"/>
                    </a:cubicBezTo>
                    <a:cubicBezTo>
                      <a:pt x="14236" y="4787"/>
                      <a:pt x="14412" y="4737"/>
                      <a:pt x="14462" y="4612"/>
                    </a:cubicBezTo>
                    <a:cubicBezTo>
                      <a:pt x="14537" y="4562"/>
                      <a:pt x="14587" y="4386"/>
                      <a:pt x="14587" y="4286"/>
                    </a:cubicBezTo>
                    <a:cubicBezTo>
                      <a:pt x="14587" y="4161"/>
                      <a:pt x="14462" y="3935"/>
                      <a:pt x="14412" y="3885"/>
                    </a:cubicBezTo>
                    <a:cubicBezTo>
                      <a:pt x="14362" y="3835"/>
                      <a:pt x="14186" y="3760"/>
                      <a:pt x="14086" y="3709"/>
                    </a:cubicBezTo>
                    <a:cubicBezTo>
                      <a:pt x="14011" y="3659"/>
                      <a:pt x="13911" y="3534"/>
                      <a:pt x="13860" y="3434"/>
                    </a:cubicBezTo>
                    <a:lnTo>
                      <a:pt x="13911" y="3308"/>
                    </a:lnTo>
                    <a:cubicBezTo>
                      <a:pt x="13911" y="3208"/>
                      <a:pt x="13785" y="3083"/>
                      <a:pt x="13785" y="3033"/>
                    </a:cubicBezTo>
                    <a:cubicBezTo>
                      <a:pt x="13860" y="3033"/>
                      <a:pt x="13911" y="2932"/>
                      <a:pt x="13961" y="2932"/>
                    </a:cubicBezTo>
                    <a:cubicBezTo>
                      <a:pt x="14086" y="2857"/>
                      <a:pt x="14236" y="2932"/>
                      <a:pt x="14362" y="2857"/>
                    </a:cubicBezTo>
                    <a:cubicBezTo>
                      <a:pt x="14412" y="2857"/>
                      <a:pt x="14537" y="2707"/>
                      <a:pt x="14537" y="2582"/>
                    </a:cubicBezTo>
                    <a:cubicBezTo>
                      <a:pt x="14537" y="2531"/>
                      <a:pt x="14362" y="2431"/>
                      <a:pt x="14312" y="2356"/>
                    </a:cubicBezTo>
                    <a:cubicBezTo>
                      <a:pt x="14236" y="2306"/>
                      <a:pt x="14136" y="2256"/>
                      <a:pt x="14086" y="2256"/>
                    </a:cubicBezTo>
                    <a:cubicBezTo>
                      <a:pt x="14011" y="2206"/>
                      <a:pt x="13911" y="2306"/>
                      <a:pt x="13860" y="2356"/>
                    </a:cubicBezTo>
                    <a:cubicBezTo>
                      <a:pt x="13735" y="2356"/>
                      <a:pt x="13560" y="2356"/>
                      <a:pt x="13510" y="2306"/>
                    </a:cubicBezTo>
                    <a:cubicBezTo>
                      <a:pt x="13409" y="2206"/>
                      <a:pt x="13510" y="1805"/>
                      <a:pt x="13459" y="1629"/>
                    </a:cubicBezTo>
                    <a:cubicBezTo>
                      <a:pt x="13459" y="1579"/>
                      <a:pt x="13409" y="1404"/>
                      <a:pt x="13409" y="1303"/>
                    </a:cubicBezTo>
                    <a:cubicBezTo>
                      <a:pt x="13409" y="1178"/>
                      <a:pt x="13510" y="1003"/>
                      <a:pt x="13560" y="902"/>
                    </a:cubicBezTo>
                    <a:cubicBezTo>
                      <a:pt x="13560" y="777"/>
                      <a:pt x="13735" y="677"/>
                      <a:pt x="13735" y="627"/>
                    </a:cubicBezTo>
                    <a:cubicBezTo>
                      <a:pt x="13785" y="501"/>
                      <a:pt x="13785" y="326"/>
                      <a:pt x="13860" y="276"/>
                    </a:cubicBezTo>
                    <a:cubicBezTo>
                      <a:pt x="13911" y="176"/>
                      <a:pt x="14136" y="100"/>
                      <a:pt x="14236" y="50"/>
                    </a:cubicBezTo>
                    <a:cubicBezTo>
                      <a:pt x="14362" y="50"/>
                      <a:pt x="14537" y="0"/>
                      <a:pt x="14637" y="0"/>
                    </a:cubicBezTo>
                    <a:cubicBezTo>
                      <a:pt x="14687" y="0"/>
                      <a:pt x="14863" y="0"/>
                      <a:pt x="14913" y="50"/>
                    </a:cubicBezTo>
                    <a:cubicBezTo>
                      <a:pt x="14988" y="50"/>
                      <a:pt x="15088" y="226"/>
                      <a:pt x="15088" y="326"/>
                    </a:cubicBezTo>
                    <a:cubicBezTo>
                      <a:pt x="15088" y="401"/>
                      <a:pt x="15038" y="552"/>
                      <a:pt x="15038" y="627"/>
                    </a:cubicBezTo>
                    <a:cubicBezTo>
                      <a:pt x="15088" y="727"/>
                      <a:pt x="15264" y="777"/>
                      <a:pt x="15364" y="852"/>
                    </a:cubicBezTo>
                    <a:cubicBezTo>
                      <a:pt x="15439" y="902"/>
                      <a:pt x="15540" y="953"/>
                      <a:pt x="15590" y="953"/>
                    </a:cubicBezTo>
                    <a:cubicBezTo>
                      <a:pt x="15665" y="953"/>
                      <a:pt x="15765" y="902"/>
                      <a:pt x="15815" y="852"/>
                    </a:cubicBezTo>
                    <a:cubicBezTo>
                      <a:pt x="15891" y="777"/>
                      <a:pt x="15941" y="627"/>
                      <a:pt x="15991" y="552"/>
                    </a:cubicBezTo>
                    <a:cubicBezTo>
                      <a:pt x="16041" y="552"/>
                      <a:pt x="16166" y="677"/>
                      <a:pt x="16216" y="677"/>
                    </a:cubicBezTo>
                    <a:cubicBezTo>
                      <a:pt x="16266" y="727"/>
                      <a:pt x="16442" y="727"/>
                      <a:pt x="16442" y="777"/>
                    </a:cubicBezTo>
                    <a:cubicBezTo>
                      <a:pt x="16492" y="852"/>
                      <a:pt x="16492" y="953"/>
                      <a:pt x="16492" y="1003"/>
                    </a:cubicBezTo>
                    <a:cubicBezTo>
                      <a:pt x="16567" y="1078"/>
                      <a:pt x="16617" y="1078"/>
                      <a:pt x="16667" y="1128"/>
                    </a:cubicBezTo>
                    <a:lnTo>
                      <a:pt x="16667" y="1228"/>
                    </a:lnTo>
                    <a:cubicBezTo>
                      <a:pt x="16667" y="1303"/>
                      <a:pt x="16718" y="1454"/>
                      <a:pt x="16793" y="1529"/>
                    </a:cubicBezTo>
                    <a:cubicBezTo>
                      <a:pt x="16893" y="1579"/>
                      <a:pt x="17169" y="1354"/>
                      <a:pt x="17294" y="1404"/>
                    </a:cubicBezTo>
                    <a:cubicBezTo>
                      <a:pt x="17394" y="1404"/>
                      <a:pt x="17620" y="1579"/>
                      <a:pt x="17670" y="1679"/>
                    </a:cubicBezTo>
                    <a:cubicBezTo>
                      <a:pt x="17745" y="1805"/>
                      <a:pt x="17795" y="1980"/>
                      <a:pt x="17795" y="2080"/>
                    </a:cubicBezTo>
                    <a:cubicBezTo>
                      <a:pt x="17795" y="2206"/>
                      <a:pt x="17745" y="2356"/>
                      <a:pt x="17745" y="2431"/>
                    </a:cubicBezTo>
                    <a:cubicBezTo>
                      <a:pt x="17745" y="2531"/>
                      <a:pt x="17896" y="2657"/>
                      <a:pt x="17896" y="2707"/>
                    </a:cubicBezTo>
                    <a:cubicBezTo>
                      <a:pt x="17896" y="2807"/>
                      <a:pt x="17896" y="2983"/>
                      <a:pt x="17845" y="3033"/>
                    </a:cubicBezTo>
                    <a:cubicBezTo>
                      <a:pt x="17745" y="3033"/>
                      <a:pt x="17620" y="2857"/>
                      <a:pt x="17520" y="2857"/>
                    </a:cubicBezTo>
                    <a:cubicBezTo>
                      <a:pt x="17394" y="2857"/>
                      <a:pt x="17068" y="2857"/>
                      <a:pt x="16943" y="2983"/>
                    </a:cubicBezTo>
                    <a:cubicBezTo>
                      <a:pt x="16843" y="3033"/>
                      <a:pt x="16718" y="3208"/>
                      <a:pt x="16718" y="3308"/>
                    </a:cubicBezTo>
                    <a:cubicBezTo>
                      <a:pt x="16718" y="3384"/>
                      <a:pt x="16843" y="3534"/>
                      <a:pt x="16893" y="3609"/>
                    </a:cubicBezTo>
                    <a:cubicBezTo>
                      <a:pt x="16993" y="3659"/>
                      <a:pt x="17294" y="3534"/>
                      <a:pt x="17394" y="3659"/>
                    </a:cubicBezTo>
                    <a:cubicBezTo>
                      <a:pt x="17444" y="3760"/>
                      <a:pt x="17344" y="4110"/>
                      <a:pt x="17344" y="4211"/>
                    </a:cubicBezTo>
                    <a:cubicBezTo>
                      <a:pt x="17344" y="4511"/>
                      <a:pt x="17394" y="5013"/>
                      <a:pt x="17394" y="5288"/>
                    </a:cubicBezTo>
                    <a:cubicBezTo>
                      <a:pt x="17344" y="5464"/>
                      <a:pt x="17169" y="5865"/>
                      <a:pt x="17119" y="6015"/>
                    </a:cubicBezTo>
                    <a:cubicBezTo>
                      <a:pt x="16993" y="6241"/>
                      <a:pt x="16843" y="6642"/>
                      <a:pt x="16793" y="6867"/>
                    </a:cubicBezTo>
                    <a:cubicBezTo>
                      <a:pt x="16667" y="6968"/>
                      <a:pt x="16492" y="7193"/>
                      <a:pt x="16442" y="7318"/>
                    </a:cubicBezTo>
                    <a:cubicBezTo>
                      <a:pt x="16342" y="7494"/>
                      <a:pt x="16216" y="7770"/>
                      <a:pt x="16266" y="7945"/>
                    </a:cubicBezTo>
                    <a:cubicBezTo>
                      <a:pt x="16266" y="8045"/>
                      <a:pt x="16342" y="8171"/>
                      <a:pt x="16392" y="8271"/>
                    </a:cubicBezTo>
                    <a:cubicBezTo>
                      <a:pt x="16442" y="8321"/>
                      <a:pt x="16617" y="8446"/>
                      <a:pt x="16667" y="8496"/>
                    </a:cubicBezTo>
                    <a:cubicBezTo>
                      <a:pt x="16718" y="8622"/>
                      <a:pt x="16793" y="8897"/>
                      <a:pt x="16793" y="9073"/>
                    </a:cubicBezTo>
                    <a:cubicBezTo>
                      <a:pt x="16843" y="9173"/>
                      <a:pt x="16843" y="9399"/>
                      <a:pt x="16893" y="9524"/>
                    </a:cubicBezTo>
                    <a:cubicBezTo>
                      <a:pt x="16893" y="9624"/>
                      <a:pt x="16993" y="9850"/>
                      <a:pt x="17068" y="9900"/>
                    </a:cubicBezTo>
                    <a:cubicBezTo>
                      <a:pt x="17169" y="10075"/>
                      <a:pt x="17520" y="10351"/>
                      <a:pt x="17670" y="10426"/>
                    </a:cubicBezTo>
                    <a:cubicBezTo>
                      <a:pt x="17795" y="10426"/>
                      <a:pt x="18021" y="10251"/>
                      <a:pt x="18071" y="10201"/>
                    </a:cubicBezTo>
                    <a:cubicBezTo>
                      <a:pt x="18121" y="10075"/>
                      <a:pt x="18121" y="9850"/>
                      <a:pt x="18196" y="9800"/>
                    </a:cubicBezTo>
                    <a:cubicBezTo>
                      <a:pt x="18246" y="9674"/>
                      <a:pt x="18422" y="9624"/>
                      <a:pt x="18472" y="9574"/>
                    </a:cubicBezTo>
                    <a:cubicBezTo>
                      <a:pt x="18572" y="9574"/>
                      <a:pt x="18798" y="9574"/>
                      <a:pt x="18923" y="9624"/>
                    </a:cubicBezTo>
                    <a:cubicBezTo>
                      <a:pt x="19023" y="9674"/>
                      <a:pt x="19199" y="9850"/>
                      <a:pt x="19249" y="9900"/>
                    </a:cubicBezTo>
                    <a:cubicBezTo>
                      <a:pt x="19249" y="9975"/>
                      <a:pt x="19249" y="9975"/>
                      <a:pt x="19324" y="9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54;p27">
                <a:extLst>
                  <a:ext uri="{FF2B5EF4-FFF2-40B4-BE49-F238E27FC236}">
                    <a16:creationId xmlns:a16="http://schemas.microsoft.com/office/drawing/2014/main" id="{477E2632-86A4-7832-EF74-BBDDEDD53BC9}"/>
                  </a:ext>
                </a:extLst>
              </p:cNvPr>
              <p:cNvSpPr/>
              <p:nvPr/>
            </p:nvSpPr>
            <p:spPr>
              <a:xfrm>
                <a:off x="1437074" y="1209318"/>
                <a:ext cx="695029" cy="724400"/>
              </a:xfrm>
              <a:custGeom>
                <a:avLst/>
                <a:gdLst/>
                <a:ahLst/>
                <a:cxnLst/>
                <a:rect l="l" t="t" r="r" b="b"/>
                <a:pathLst>
                  <a:path w="23711" h="24713" fill="none" extrusionOk="0">
                    <a:moveTo>
                      <a:pt x="19324" y="9975"/>
                    </a:moveTo>
                    <a:lnTo>
                      <a:pt x="19324" y="10476"/>
                    </a:lnTo>
                    <a:cubicBezTo>
                      <a:pt x="19249" y="10652"/>
                      <a:pt x="19249" y="10928"/>
                      <a:pt x="19249" y="11103"/>
                    </a:cubicBezTo>
                    <a:cubicBezTo>
                      <a:pt x="19199" y="11203"/>
                      <a:pt x="19023" y="11429"/>
                      <a:pt x="18973" y="11529"/>
                    </a:cubicBezTo>
                    <a:cubicBezTo>
                      <a:pt x="18873" y="11654"/>
                      <a:pt x="18572" y="11830"/>
                      <a:pt x="18472" y="11980"/>
                    </a:cubicBezTo>
                    <a:cubicBezTo>
                      <a:pt x="18347" y="12105"/>
                      <a:pt x="18121" y="12331"/>
                      <a:pt x="18071" y="12506"/>
                    </a:cubicBezTo>
                    <a:cubicBezTo>
                      <a:pt x="17971" y="12732"/>
                      <a:pt x="17896" y="13183"/>
                      <a:pt x="17896" y="13409"/>
                    </a:cubicBezTo>
                    <a:cubicBezTo>
                      <a:pt x="17971" y="13634"/>
                      <a:pt x="18021" y="14010"/>
                      <a:pt x="18071" y="14236"/>
                    </a:cubicBezTo>
                    <a:cubicBezTo>
                      <a:pt x="18121" y="14361"/>
                      <a:pt x="18422" y="14587"/>
                      <a:pt x="18472" y="14762"/>
                    </a:cubicBezTo>
                    <a:cubicBezTo>
                      <a:pt x="18522" y="14912"/>
                      <a:pt x="18647" y="15263"/>
                      <a:pt x="18698" y="15439"/>
                    </a:cubicBezTo>
                    <a:cubicBezTo>
                      <a:pt x="18698" y="15539"/>
                      <a:pt x="18748" y="15815"/>
                      <a:pt x="18798" y="15990"/>
                    </a:cubicBezTo>
                    <a:cubicBezTo>
                      <a:pt x="18873" y="16090"/>
                      <a:pt x="18973" y="16316"/>
                      <a:pt x="19099" y="16441"/>
                    </a:cubicBezTo>
                    <a:cubicBezTo>
                      <a:pt x="19149" y="16491"/>
                      <a:pt x="19324" y="16617"/>
                      <a:pt x="19424" y="16617"/>
                    </a:cubicBezTo>
                    <a:cubicBezTo>
                      <a:pt x="19550" y="16667"/>
                      <a:pt x="19775" y="16617"/>
                      <a:pt x="19875" y="16667"/>
                    </a:cubicBezTo>
                    <a:cubicBezTo>
                      <a:pt x="19926" y="16667"/>
                      <a:pt x="20101" y="16767"/>
                      <a:pt x="20151" y="16842"/>
                    </a:cubicBezTo>
                    <a:cubicBezTo>
                      <a:pt x="20276" y="16943"/>
                      <a:pt x="20502" y="17218"/>
                      <a:pt x="20552" y="17344"/>
                    </a:cubicBezTo>
                    <a:cubicBezTo>
                      <a:pt x="20652" y="17444"/>
                      <a:pt x="20828" y="17795"/>
                      <a:pt x="20953" y="17895"/>
                    </a:cubicBezTo>
                    <a:cubicBezTo>
                      <a:pt x="21053" y="18070"/>
                      <a:pt x="21454" y="18196"/>
                      <a:pt x="21630" y="18246"/>
                    </a:cubicBezTo>
                    <a:cubicBezTo>
                      <a:pt x="21730" y="18346"/>
                      <a:pt x="22131" y="18421"/>
                      <a:pt x="22231" y="18522"/>
                    </a:cubicBezTo>
                    <a:cubicBezTo>
                      <a:pt x="22357" y="18647"/>
                      <a:pt x="22532" y="18872"/>
                      <a:pt x="22582" y="18973"/>
                    </a:cubicBezTo>
                    <a:cubicBezTo>
                      <a:pt x="22632" y="19098"/>
                      <a:pt x="22632" y="19324"/>
                      <a:pt x="22683" y="19374"/>
                    </a:cubicBezTo>
                    <a:cubicBezTo>
                      <a:pt x="22758" y="19424"/>
                      <a:pt x="22908" y="19549"/>
                      <a:pt x="22983" y="19599"/>
                    </a:cubicBezTo>
                    <a:cubicBezTo>
                      <a:pt x="23033" y="19649"/>
                      <a:pt x="23134" y="19875"/>
                      <a:pt x="23259" y="19925"/>
                    </a:cubicBezTo>
                    <a:cubicBezTo>
                      <a:pt x="23309" y="20050"/>
                      <a:pt x="23535" y="20151"/>
                      <a:pt x="23710" y="20201"/>
                    </a:cubicBezTo>
                    <a:cubicBezTo>
                      <a:pt x="23535" y="20326"/>
                      <a:pt x="23309" y="20426"/>
                      <a:pt x="23209" y="20501"/>
                    </a:cubicBezTo>
                    <a:cubicBezTo>
                      <a:pt x="22983" y="20552"/>
                      <a:pt x="22532" y="20552"/>
                      <a:pt x="22307" y="20602"/>
                    </a:cubicBezTo>
                    <a:cubicBezTo>
                      <a:pt x="22081" y="20602"/>
                      <a:pt x="21555" y="20727"/>
                      <a:pt x="21279" y="20777"/>
                    </a:cubicBezTo>
                    <a:cubicBezTo>
                      <a:pt x="21104" y="20827"/>
                      <a:pt x="20778" y="21103"/>
                      <a:pt x="20602" y="21103"/>
                    </a:cubicBezTo>
                    <a:cubicBezTo>
                      <a:pt x="20377" y="21103"/>
                      <a:pt x="20001" y="20827"/>
                      <a:pt x="19775" y="20777"/>
                    </a:cubicBezTo>
                    <a:cubicBezTo>
                      <a:pt x="19550" y="20727"/>
                      <a:pt x="19149" y="20652"/>
                      <a:pt x="18973" y="20727"/>
                    </a:cubicBezTo>
                    <a:cubicBezTo>
                      <a:pt x="18748" y="20777"/>
                      <a:pt x="18422" y="21103"/>
                      <a:pt x="18196" y="21178"/>
                    </a:cubicBezTo>
                    <a:cubicBezTo>
                      <a:pt x="17971" y="21228"/>
                      <a:pt x="17394" y="21228"/>
                      <a:pt x="17119" y="21103"/>
                    </a:cubicBezTo>
                    <a:cubicBezTo>
                      <a:pt x="16993" y="21053"/>
                      <a:pt x="16843" y="20827"/>
                      <a:pt x="16718" y="20727"/>
                    </a:cubicBezTo>
                    <a:cubicBezTo>
                      <a:pt x="16617" y="20652"/>
                      <a:pt x="16266" y="20501"/>
                      <a:pt x="16116" y="20426"/>
                    </a:cubicBezTo>
                    <a:cubicBezTo>
                      <a:pt x="15941" y="20426"/>
                      <a:pt x="15490" y="20602"/>
                      <a:pt x="15264" y="20552"/>
                    </a:cubicBezTo>
                    <a:cubicBezTo>
                      <a:pt x="15139" y="20501"/>
                      <a:pt x="14913" y="20151"/>
                      <a:pt x="14763" y="20050"/>
                    </a:cubicBezTo>
                    <a:cubicBezTo>
                      <a:pt x="14637" y="19975"/>
                      <a:pt x="14362" y="19875"/>
                      <a:pt x="14186" y="19925"/>
                    </a:cubicBezTo>
                    <a:cubicBezTo>
                      <a:pt x="13961" y="19925"/>
                      <a:pt x="13685" y="20376"/>
                      <a:pt x="13510" y="20326"/>
                    </a:cubicBezTo>
                    <a:cubicBezTo>
                      <a:pt x="13359" y="20326"/>
                      <a:pt x="13134" y="20050"/>
                      <a:pt x="13134" y="19925"/>
                    </a:cubicBezTo>
                    <a:cubicBezTo>
                      <a:pt x="13058" y="19750"/>
                      <a:pt x="13284" y="19424"/>
                      <a:pt x="13234" y="19324"/>
                    </a:cubicBezTo>
                    <a:cubicBezTo>
                      <a:pt x="13184" y="19148"/>
                      <a:pt x="12908" y="18973"/>
                      <a:pt x="12733" y="18923"/>
                    </a:cubicBezTo>
                    <a:cubicBezTo>
                      <a:pt x="12682" y="18872"/>
                      <a:pt x="12382" y="18923"/>
                      <a:pt x="12281" y="18923"/>
                    </a:cubicBezTo>
                    <a:cubicBezTo>
                      <a:pt x="12156" y="18923"/>
                      <a:pt x="11880" y="18797"/>
                      <a:pt x="11780" y="18872"/>
                    </a:cubicBezTo>
                    <a:cubicBezTo>
                      <a:pt x="11605" y="18923"/>
                      <a:pt x="11379" y="19148"/>
                      <a:pt x="11254" y="19198"/>
                    </a:cubicBezTo>
                    <a:cubicBezTo>
                      <a:pt x="11104" y="19374"/>
                      <a:pt x="10928" y="19699"/>
                      <a:pt x="10753" y="19750"/>
                    </a:cubicBezTo>
                    <a:cubicBezTo>
                      <a:pt x="10477" y="19875"/>
                      <a:pt x="9976" y="19699"/>
                      <a:pt x="9750" y="19599"/>
                    </a:cubicBezTo>
                    <a:cubicBezTo>
                      <a:pt x="9625" y="19474"/>
                      <a:pt x="9575" y="19148"/>
                      <a:pt x="9474" y="19098"/>
                    </a:cubicBezTo>
                    <a:cubicBezTo>
                      <a:pt x="9349" y="18973"/>
                      <a:pt x="9073" y="18973"/>
                      <a:pt x="8948" y="19023"/>
                    </a:cubicBezTo>
                    <a:cubicBezTo>
                      <a:pt x="8798" y="19098"/>
                      <a:pt x="8572" y="19474"/>
                      <a:pt x="8397" y="19549"/>
                    </a:cubicBezTo>
                    <a:cubicBezTo>
                      <a:pt x="8221" y="19549"/>
                      <a:pt x="7996" y="19324"/>
                      <a:pt x="7895" y="19374"/>
                    </a:cubicBezTo>
                    <a:cubicBezTo>
                      <a:pt x="7720" y="19424"/>
                      <a:pt x="7494" y="19750"/>
                      <a:pt x="7369" y="19875"/>
                    </a:cubicBezTo>
                    <a:cubicBezTo>
                      <a:pt x="7269" y="20050"/>
                      <a:pt x="7093" y="20426"/>
                      <a:pt x="7043" y="20602"/>
                    </a:cubicBezTo>
                    <a:cubicBezTo>
                      <a:pt x="6993" y="20827"/>
                      <a:pt x="6918" y="21228"/>
                      <a:pt x="6918" y="21404"/>
                    </a:cubicBezTo>
                    <a:cubicBezTo>
                      <a:pt x="6993" y="21504"/>
                      <a:pt x="7093" y="21780"/>
                      <a:pt x="7219" y="21905"/>
                    </a:cubicBezTo>
                    <a:cubicBezTo>
                      <a:pt x="7269" y="22005"/>
                      <a:pt x="7545" y="22231"/>
                      <a:pt x="7545" y="22406"/>
                    </a:cubicBezTo>
                    <a:cubicBezTo>
                      <a:pt x="7595" y="22532"/>
                      <a:pt x="7494" y="22757"/>
                      <a:pt x="7444" y="22857"/>
                    </a:cubicBezTo>
                    <a:cubicBezTo>
                      <a:pt x="7369" y="22983"/>
                      <a:pt x="7144" y="22983"/>
                      <a:pt x="7144" y="23083"/>
                    </a:cubicBezTo>
                    <a:cubicBezTo>
                      <a:pt x="7093" y="23133"/>
                      <a:pt x="7144" y="23434"/>
                      <a:pt x="7144" y="23484"/>
                    </a:cubicBezTo>
                    <a:cubicBezTo>
                      <a:pt x="7093" y="23584"/>
                      <a:pt x="6918" y="23659"/>
                      <a:pt x="6868" y="23760"/>
                    </a:cubicBezTo>
                    <a:cubicBezTo>
                      <a:pt x="6818" y="23860"/>
                      <a:pt x="6768" y="24211"/>
                      <a:pt x="6692" y="24386"/>
                    </a:cubicBezTo>
                    <a:cubicBezTo>
                      <a:pt x="6692" y="24436"/>
                      <a:pt x="6592" y="24612"/>
                      <a:pt x="6542" y="24712"/>
                    </a:cubicBezTo>
                    <a:cubicBezTo>
                      <a:pt x="6467" y="24612"/>
                      <a:pt x="6467" y="24486"/>
                      <a:pt x="6417" y="24486"/>
                    </a:cubicBezTo>
                    <a:cubicBezTo>
                      <a:pt x="6367" y="24386"/>
                      <a:pt x="6141" y="24386"/>
                      <a:pt x="6141" y="24261"/>
                    </a:cubicBezTo>
                    <a:cubicBezTo>
                      <a:pt x="6041" y="24211"/>
                      <a:pt x="6091" y="23935"/>
                      <a:pt x="6091" y="23810"/>
                    </a:cubicBezTo>
                    <a:cubicBezTo>
                      <a:pt x="6041" y="23710"/>
                      <a:pt x="5865" y="23484"/>
                      <a:pt x="5815" y="23359"/>
                    </a:cubicBezTo>
                    <a:cubicBezTo>
                      <a:pt x="5740" y="23258"/>
                      <a:pt x="5815" y="23033"/>
                      <a:pt x="5690" y="22908"/>
                    </a:cubicBezTo>
                    <a:cubicBezTo>
                      <a:pt x="5690" y="22908"/>
                      <a:pt x="5515" y="22857"/>
                      <a:pt x="5464" y="22857"/>
                    </a:cubicBezTo>
                    <a:cubicBezTo>
                      <a:pt x="5364" y="22807"/>
                      <a:pt x="5063" y="22908"/>
                      <a:pt x="4963" y="22857"/>
                    </a:cubicBezTo>
                    <a:cubicBezTo>
                      <a:pt x="4838" y="22857"/>
                      <a:pt x="4687" y="22682"/>
                      <a:pt x="4612" y="22582"/>
                    </a:cubicBezTo>
                    <a:cubicBezTo>
                      <a:pt x="4562" y="22456"/>
                      <a:pt x="4512" y="22181"/>
                      <a:pt x="4512" y="22005"/>
                    </a:cubicBezTo>
                    <a:cubicBezTo>
                      <a:pt x="4512" y="21955"/>
                      <a:pt x="4562" y="21780"/>
                      <a:pt x="4562" y="21730"/>
                    </a:cubicBezTo>
                    <a:cubicBezTo>
                      <a:pt x="4562" y="21629"/>
                      <a:pt x="4462" y="21454"/>
                      <a:pt x="4387" y="21404"/>
                    </a:cubicBezTo>
                    <a:cubicBezTo>
                      <a:pt x="4337" y="21329"/>
                      <a:pt x="4111" y="21228"/>
                      <a:pt x="4061" y="21178"/>
                    </a:cubicBezTo>
                    <a:cubicBezTo>
                      <a:pt x="4011" y="21103"/>
                      <a:pt x="4011" y="20877"/>
                      <a:pt x="3885" y="20877"/>
                    </a:cubicBezTo>
                    <a:cubicBezTo>
                      <a:pt x="3885" y="20827"/>
                      <a:pt x="3710" y="20777"/>
                      <a:pt x="3660" y="20777"/>
                    </a:cubicBezTo>
                    <a:cubicBezTo>
                      <a:pt x="3610" y="20777"/>
                      <a:pt x="3434" y="20877"/>
                      <a:pt x="3384" y="20877"/>
                    </a:cubicBezTo>
                    <a:lnTo>
                      <a:pt x="3159" y="20652"/>
                    </a:lnTo>
                    <a:cubicBezTo>
                      <a:pt x="3159" y="20602"/>
                      <a:pt x="3108" y="20426"/>
                      <a:pt x="3033" y="20326"/>
                    </a:cubicBezTo>
                    <a:cubicBezTo>
                      <a:pt x="3033" y="20276"/>
                      <a:pt x="2983" y="20050"/>
                      <a:pt x="2933" y="19975"/>
                    </a:cubicBezTo>
                    <a:cubicBezTo>
                      <a:pt x="2933" y="19925"/>
                      <a:pt x="2833" y="19875"/>
                      <a:pt x="2758" y="19825"/>
                    </a:cubicBezTo>
                    <a:cubicBezTo>
                      <a:pt x="2707" y="19825"/>
                      <a:pt x="2482" y="19750"/>
                      <a:pt x="2432" y="19825"/>
                    </a:cubicBezTo>
                    <a:cubicBezTo>
                      <a:pt x="2306" y="19825"/>
                      <a:pt x="2256" y="19975"/>
                      <a:pt x="2206" y="20050"/>
                    </a:cubicBezTo>
                    <a:cubicBezTo>
                      <a:pt x="2156" y="20100"/>
                      <a:pt x="1981" y="20276"/>
                      <a:pt x="1855" y="20276"/>
                    </a:cubicBezTo>
                    <a:cubicBezTo>
                      <a:pt x="1705" y="20276"/>
                      <a:pt x="1404" y="20151"/>
                      <a:pt x="1304" y="20050"/>
                    </a:cubicBezTo>
                    <a:cubicBezTo>
                      <a:pt x="1179" y="19975"/>
                      <a:pt x="953" y="19825"/>
                      <a:pt x="853" y="19699"/>
                    </a:cubicBezTo>
                    <a:cubicBezTo>
                      <a:pt x="803" y="19599"/>
                      <a:pt x="728" y="19374"/>
                      <a:pt x="677" y="19324"/>
                    </a:cubicBezTo>
                    <a:cubicBezTo>
                      <a:pt x="627" y="19248"/>
                      <a:pt x="577" y="19098"/>
                      <a:pt x="502" y="19023"/>
                    </a:cubicBezTo>
                    <a:cubicBezTo>
                      <a:pt x="452" y="18973"/>
                      <a:pt x="352" y="18923"/>
                      <a:pt x="276" y="18872"/>
                    </a:cubicBezTo>
                    <a:cubicBezTo>
                      <a:pt x="226" y="18697"/>
                      <a:pt x="276" y="18421"/>
                      <a:pt x="276" y="18246"/>
                    </a:cubicBezTo>
                    <a:cubicBezTo>
                      <a:pt x="276" y="18121"/>
                      <a:pt x="402" y="17970"/>
                      <a:pt x="402" y="17845"/>
                    </a:cubicBezTo>
                    <a:cubicBezTo>
                      <a:pt x="402" y="17745"/>
                      <a:pt x="352" y="17519"/>
                      <a:pt x="276" y="17394"/>
                    </a:cubicBezTo>
                    <a:cubicBezTo>
                      <a:pt x="226" y="17344"/>
                      <a:pt x="51" y="17168"/>
                      <a:pt x="1" y="17118"/>
                    </a:cubicBezTo>
                    <a:cubicBezTo>
                      <a:pt x="1" y="16993"/>
                      <a:pt x="51" y="16842"/>
                      <a:pt x="126" y="16717"/>
                    </a:cubicBezTo>
                    <a:cubicBezTo>
                      <a:pt x="176" y="16667"/>
                      <a:pt x="402" y="16717"/>
                      <a:pt x="502" y="16667"/>
                    </a:cubicBezTo>
                    <a:cubicBezTo>
                      <a:pt x="627" y="16617"/>
                      <a:pt x="803" y="16491"/>
                      <a:pt x="853" y="16491"/>
                    </a:cubicBezTo>
                    <a:cubicBezTo>
                      <a:pt x="953" y="16491"/>
                      <a:pt x="1179" y="16491"/>
                      <a:pt x="1304" y="16542"/>
                    </a:cubicBezTo>
                    <a:cubicBezTo>
                      <a:pt x="1354" y="16617"/>
                      <a:pt x="1354" y="16717"/>
                      <a:pt x="1404" y="16767"/>
                    </a:cubicBezTo>
                    <a:cubicBezTo>
                      <a:pt x="1479" y="16892"/>
                      <a:pt x="1630" y="16993"/>
                      <a:pt x="1705" y="16993"/>
                    </a:cubicBezTo>
                    <a:cubicBezTo>
                      <a:pt x="1805" y="16993"/>
                      <a:pt x="1931" y="16767"/>
                      <a:pt x="1981" y="16717"/>
                    </a:cubicBezTo>
                    <a:lnTo>
                      <a:pt x="1981" y="16441"/>
                    </a:lnTo>
                    <a:cubicBezTo>
                      <a:pt x="1981" y="16316"/>
                      <a:pt x="1931" y="16166"/>
                      <a:pt x="1981" y="16090"/>
                    </a:cubicBezTo>
                    <a:cubicBezTo>
                      <a:pt x="2031" y="16040"/>
                      <a:pt x="2206" y="16040"/>
                      <a:pt x="2256" y="16040"/>
                    </a:cubicBezTo>
                    <a:cubicBezTo>
                      <a:pt x="2306" y="15990"/>
                      <a:pt x="2482" y="15940"/>
                      <a:pt x="2607" y="15865"/>
                    </a:cubicBezTo>
                    <a:cubicBezTo>
                      <a:pt x="2657" y="15765"/>
                      <a:pt x="2707" y="15589"/>
                      <a:pt x="2707" y="15489"/>
                    </a:cubicBezTo>
                    <a:cubicBezTo>
                      <a:pt x="2707" y="15313"/>
                      <a:pt x="2532" y="14988"/>
                      <a:pt x="2482" y="14862"/>
                    </a:cubicBezTo>
                    <a:cubicBezTo>
                      <a:pt x="2382" y="14762"/>
                      <a:pt x="2156" y="14587"/>
                      <a:pt x="2081" y="14461"/>
                    </a:cubicBezTo>
                    <a:cubicBezTo>
                      <a:pt x="1981" y="14361"/>
                      <a:pt x="1805" y="14085"/>
                      <a:pt x="1755" y="13910"/>
                    </a:cubicBezTo>
                    <a:cubicBezTo>
                      <a:pt x="1705" y="13735"/>
                      <a:pt x="1630" y="13409"/>
                      <a:pt x="1580" y="13183"/>
                    </a:cubicBezTo>
                    <a:cubicBezTo>
                      <a:pt x="1530" y="13058"/>
                      <a:pt x="1479" y="12782"/>
                      <a:pt x="1354" y="12657"/>
                    </a:cubicBezTo>
                    <a:cubicBezTo>
                      <a:pt x="1304" y="12557"/>
                      <a:pt x="1078" y="12431"/>
                      <a:pt x="1028" y="12331"/>
                    </a:cubicBezTo>
                    <a:cubicBezTo>
                      <a:pt x="953" y="12206"/>
                      <a:pt x="953" y="11980"/>
                      <a:pt x="903" y="11880"/>
                    </a:cubicBezTo>
                    <a:cubicBezTo>
                      <a:pt x="853" y="11830"/>
                      <a:pt x="728" y="11654"/>
                      <a:pt x="627" y="11604"/>
                    </a:cubicBezTo>
                    <a:cubicBezTo>
                      <a:pt x="577" y="11529"/>
                      <a:pt x="276" y="11429"/>
                      <a:pt x="226" y="11303"/>
                    </a:cubicBezTo>
                    <a:cubicBezTo>
                      <a:pt x="176" y="11253"/>
                      <a:pt x="126" y="11103"/>
                      <a:pt x="126" y="11028"/>
                    </a:cubicBezTo>
                    <a:cubicBezTo>
                      <a:pt x="126" y="10877"/>
                      <a:pt x="276" y="10476"/>
                      <a:pt x="352" y="10301"/>
                    </a:cubicBezTo>
                    <a:cubicBezTo>
                      <a:pt x="402" y="10075"/>
                      <a:pt x="402" y="9624"/>
                      <a:pt x="502" y="9449"/>
                    </a:cubicBezTo>
                    <a:cubicBezTo>
                      <a:pt x="577" y="9349"/>
                      <a:pt x="728" y="9123"/>
                      <a:pt x="803" y="8998"/>
                    </a:cubicBezTo>
                    <a:cubicBezTo>
                      <a:pt x="903" y="8897"/>
                      <a:pt x="1028" y="8547"/>
                      <a:pt x="1078" y="8446"/>
                    </a:cubicBezTo>
                    <a:cubicBezTo>
                      <a:pt x="1129" y="8271"/>
                      <a:pt x="1404" y="8045"/>
                      <a:pt x="1479" y="7870"/>
                    </a:cubicBezTo>
                    <a:cubicBezTo>
                      <a:pt x="1530" y="7770"/>
                      <a:pt x="1530" y="7369"/>
                      <a:pt x="1530" y="7193"/>
                    </a:cubicBezTo>
                    <a:cubicBezTo>
                      <a:pt x="1530" y="7043"/>
                      <a:pt x="1354" y="6767"/>
                      <a:pt x="1404" y="6592"/>
                    </a:cubicBezTo>
                    <a:cubicBezTo>
                      <a:pt x="1404" y="6542"/>
                      <a:pt x="1404" y="6366"/>
                      <a:pt x="1479" y="6316"/>
                    </a:cubicBezTo>
                    <a:cubicBezTo>
                      <a:pt x="1530" y="6241"/>
                      <a:pt x="1630" y="6141"/>
                      <a:pt x="1705" y="6015"/>
                    </a:cubicBezTo>
                    <a:cubicBezTo>
                      <a:pt x="1755" y="6090"/>
                      <a:pt x="1805" y="6141"/>
                      <a:pt x="1855" y="6141"/>
                    </a:cubicBezTo>
                    <a:cubicBezTo>
                      <a:pt x="1981" y="6191"/>
                      <a:pt x="2156" y="6191"/>
                      <a:pt x="2206" y="6191"/>
                    </a:cubicBezTo>
                    <a:cubicBezTo>
                      <a:pt x="2256" y="6191"/>
                      <a:pt x="2256" y="6090"/>
                      <a:pt x="2306" y="6090"/>
                    </a:cubicBezTo>
                    <a:cubicBezTo>
                      <a:pt x="2382" y="6090"/>
                      <a:pt x="2432" y="6090"/>
                      <a:pt x="2482" y="6141"/>
                    </a:cubicBezTo>
                    <a:cubicBezTo>
                      <a:pt x="2532" y="6191"/>
                      <a:pt x="2607" y="6366"/>
                      <a:pt x="2707" y="6416"/>
                    </a:cubicBezTo>
                    <a:cubicBezTo>
                      <a:pt x="2758" y="6466"/>
                      <a:pt x="2933" y="6416"/>
                      <a:pt x="3033" y="6466"/>
                    </a:cubicBezTo>
                    <a:cubicBezTo>
                      <a:pt x="3108" y="6466"/>
                      <a:pt x="3259" y="6466"/>
                      <a:pt x="3334" y="6542"/>
                    </a:cubicBezTo>
                    <a:cubicBezTo>
                      <a:pt x="3384" y="6592"/>
                      <a:pt x="3384" y="6867"/>
                      <a:pt x="3334" y="6968"/>
                    </a:cubicBezTo>
                    <a:cubicBezTo>
                      <a:pt x="3334" y="7043"/>
                      <a:pt x="3259" y="7193"/>
                      <a:pt x="3209" y="7268"/>
                    </a:cubicBezTo>
                    <a:cubicBezTo>
                      <a:pt x="3159" y="7318"/>
                      <a:pt x="2983" y="7318"/>
                      <a:pt x="2933" y="7369"/>
                    </a:cubicBezTo>
                    <a:cubicBezTo>
                      <a:pt x="2883" y="7419"/>
                      <a:pt x="2707" y="7494"/>
                      <a:pt x="2707" y="7544"/>
                    </a:cubicBezTo>
                    <a:cubicBezTo>
                      <a:pt x="2707" y="7594"/>
                      <a:pt x="2833" y="7644"/>
                      <a:pt x="2883" y="7644"/>
                    </a:cubicBezTo>
                    <a:cubicBezTo>
                      <a:pt x="2983" y="7719"/>
                      <a:pt x="3108" y="7644"/>
                      <a:pt x="3159" y="7719"/>
                    </a:cubicBezTo>
                    <a:cubicBezTo>
                      <a:pt x="3259" y="7770"/>
                      <a:pt x="3334" y="7995"/>
                      <a:pt x="3434" y="8045"/>
                    </a:cubicBezTo>
                    <a:cubicBezTo>
                      <a:pt x="3484" y="8095"/>
                      <a:pt x="3660" y="8095"/>
                      <a:pt x="3710" y="8171"/>
                    </a:cubicBezTo>
                    <a:cubicBezTo>
                      <a:pt x="3785" y="8221"/>
                      <a:pt x="3785" y="8446"/>
                      <a:pt x="3835" y="8547"/>
                    </a:cubicBezTo>
                    <a:cubicBezTo>
                      <a:pt x="3835" y="8622"/>
                      <a:pt x="3936" y="8722"/>
                      <a:pt x="4011" y="8847"/>
                    </a:cubicBezTo>
                    <a:cubicBezTo>
                      <a:pt x="4011" y="8897"/>
                      <a:pt x="4111" y="9073"/>
                      <a:pt x="4061" y="9173"/>
                    </a:cubicBezTo>
                    <a:cubicBezTo>
                      <a:pt x="4061" y="9223"/>
                      <a:pt x="3936" y="9298"/>
                      <a:pt x="3936" y="9349"/>
                    </a:cubicBezTo>
                    <a:lnTo>
                      <a:pt x="3936" y="9524"/>
                    </a:lnTo>
                    <a:cubicBezTo>
                      <a:pt x="4061" y="9624"/>
                      <a:pt x="4286" y="9524"/>
                      <a:pt x="4387" y="9574"/>
                    </a:cubicBezTo>
                    <a:cubicBezTo>
                      <a:pt x="4512" y="9574"/>
                      <a:pt x="4612" y="9674"/>
                      <a:pt x="4687" y="9674"/>
                    </a:cubicBezTo>
                    <a:cubicBezTo>
                      <a:pt x="4788" y="9750"/>
                      <a:pt x="4913" y="9674"/>
                      <a:pt x="4963" y="9674"/>
                    </a:cubicBezTo>
                    <a:cubicBezTo>
                      <a:pt x="5013" y="9624"/>
                      <a:pt x="5063" y="9399"/>
                      <a:pt x="5063" y="9349"/>
                    </a:cubicBezTo>
                    <a:lnTo>
                      <a:pt x="5063" y="9123"/>
                    </a:lnTo>
                    <a:cubicBezTo>
                      <a:pt x="5139" y="9073"/>
                      <a:pt x="5364" y="9073"/>
                      <a:pt x="5364" y="8998"/>
                    </a:cubicBezTo>
                    <a:cubicBezTo>
                      <a:pt x="5364" y="8897"/>
                      <a:pt x="5239" y="8722"/>
                      <a:pt x="5189" y="8672"/>
                    </a:cubicBezTo>
                    <a:cubicBezTo>
                      <a:pt x="5139" y="8622"/>
                      <a:pt x="5013" y="8622"/>
                      <a:pt x="4963" y="8622"/>
                    </a:cubicBezTo>
                    <a:cubicBezTo>
                      <a:pt x="4913" y="8547"/>
                      <a:pt x="4838" y="8321"/>
                      <a:pt x="4838" y="8221"/>
                    </a:cubicBezTo>
                    <a:cubicBezTo>
                      <a:pt x="4788" y="8171"/>
                      <a:pt x="4738" y="8045"/>
                      <a:pt x="4738" y="7945"/>
                    </a:cubicBezTo>
                    <a:cubicBezTo>
                      <a:pt x="4738" y="7870"/>
                      <a:pt x="4838" y="7770"/>
                      <a:pt x="4838" y="7719"/>
                    </a:cubicBezTo>
                    <a:cubicBezTo>
                      <a:pt x="4838" y="7644"/>
                      <a:pt x="4738" y="7494"/>
                      <a:pt x="4738" y="7419"/>
                    </a:cubicBezTo>
                    <a:cubicBezTo>
                      <a:pt x="4738" y="7318"/>
                      <a:pt x="4788" y="7193"/>
                      <a:pt x="4788" y="7093"/>
                    </a:cubicBezTo>
                    <a:cubicBezTo>
                      <a:pt x="4838" y="6968"/>
                      <a:pt x="4913" y="6767"/>
                      <a:pt x="5013" y="6692"/>
                    </a:cubicBezTo>
                    <a:cubicBezTo>
                      <a:pt x="5063" y="6642"/>
                      <a:pt x="5239" y="6692"/>
                      <a:pt x="5289" y="6642"/>
                    </a:cubicBezTo>
                    <a:cubicBezTo>
                      <a:pt x="5414" y="6592"/>
                      <a:pt x="5289" y="6316"/>
                      <a:pt x="5289" y="6191"/>
                    </a:cubicBezTo>
                    <a:cubicBezTo>
                      <a:pt x="5289" y="6141"/>
                      <a:pt x="5364" y="5965"/>
                      <a:pt x="5414" y="5915"/>
                    </a:cubicBezTo>
                    <a:cubicBezTo>
                      <a:pt x="5464" y="5865"/>
                      <a:pt x="5690" y="5790"/>
                      <a:pt x="5740" y="5740"/>
                    </a:cubicBezTo>
                    <a:cubicBezTo>
                      <a:pt x="5740" y="5689"/>
                      <a:pt x="5815" y="5639"/>
                      <a:pt x="5815" y="5564"/>
                    </a:cubicBezTo>
                    <a:cubicBezTo>
                      <a:pt x="5916" y="5514"/>
                      <a:pt x="6091" y="5514"/>
                      <a:pt x="6141" y="5414"/>
                    </a:cubicBezTo>
                    <a:cubicBezTo>
                      <a:pt x="6191" y="5339"/>
                      <a:pt x="6317" y="5113"/>
                      <a:pt x="6367" y="5013"/>
                    </a:cubicBezTo>
                    <a:cubicBezTo>
                      <a:pt x="6417" y="4887"/>
                      <a:pt x="6642" y="4612"/>
                      <a:pt x="6768" y="4436"/>
                    </a:cubicBezTo>
                    <a:cubicBezTo>
                      <a:pt x="6818" y="4336"/>
                      <a:pt x="6868" y="4060"/>
                      <a:pt x="6918" y="3935"/>
                    </a:cubicBezTo>
                    <a:cubicBezTo>
                      <a:pt x="6993" y="3835"/>
                      <a:pt x="7093" y="3709"/>
                      <a:pt x="7093" y="3659"/>
                    </a:cubicBezTo>
                    <a:cubicBezTo>
                      <a:pt x="7093" y="3534"/>
                      <a:pt x="7093" y="3434"/>
                      <a:pt x="7043" y="3308"/>
                    </a:cubicBezTo>
                    <a:cubicBezTo>
                      <a:pt x="7043" y="3258"/>
                      <a:pt x="6918" y="3158"/>
                      <a:pt x="6918" y="3083"/>
                    </a:cubicBezTo>
                    <a:cubicBezTo>
                      <a:pt x="6918" y="3033"/>
                      <a:pt x="7043" y="2932"/>
                      <a:pt x="7043" y="2857"/>
                    </a:cubicBezTo>
                    <a:cubicBezTo>
                      <a:pt x="7043" y="2757"/>
                      <a:pt x="7043" y="2582"/>
                      <a:pt x="6993" y="2481"/>
                    </a:cubicBezTo>
                    <a:cubicBezTo>
                      <a:pt x="6918" y="2431"/>
                      <a:pt x="6768" y="2431"/>
                      <a:pt x="6768" y="2356"/>
                    </a:cubicBezTo>
                    <a:cubicBezTo>
                      <a:pt x="6692" y="2306"/>
                      <a:pt x="6642" y="2206"/>
                      <a:pt x="6692" y="2130"/>
                    </a:cubicBezTo>
                    <a:cubicBezTo>
                      <a:pt x="6692" y="2080"/>
                      <a:pt x="6818" y="2030"/>
                      <a:pt x="6818" y="1980"/>
                    </a:cubicBezTo>
                    <a:cubicBezTo>
                      <a:pt x="6868" y="1855"/>
                      <a:pt x="6868" y="1629"/>
                      <a:pt x="6918" y="1529"/>
                    </a:cubicBezTo>
                    <a:cubicBezTo>
                      <a:pt x="6993" y="1454"/>
                      <a:pt x="7219" y="1454"/>
                      <a:pt x="7269" y="1404"/>
                    </a:cubicBezTo>
                    <a:lnTo>
                      <a:pt x="7545" y="1404"/>
                    </a:lnTo>
                    <a:cubicBezTo>
                      <a:pt x="7595" y="1454"/>
                      <a:pt x="7720" y="1529"/>
                      <a:pt x="7770" y="1579"/>
                    </a:cubicBezTo>
                    <a:cubicBezTo>
                      <a:pt x="7770" y="1629"/>
                      <a:pt x="7770" y="1805"/>
                      <a:pt x="7820" y="1855"/>
                    </a:cubicBezTo>
                    <a:cubicBezTo>
                      <a:pt x="7895" y="1905"/>
                      <a:pt x="8121" y="1905"/>
                      <a:pt x="8171" y="1905"/>
                    </a:cubicBezTo>
                    <a:cubicBezTo>
                      <a:pt x="8221" y="1855"/>
                      <a:pt x="8271" y="1755"/>
                      <a:pt x="8271" y="1679"/>
                    </a:cubicBezTo>
                    <a:cubicBezTo>
                      <a:pt x="8271" y="1629"/>
                      <a:pt x="8271" y="1529"/>
                      <a:pt x="8347" y="1454"/>
                    </a:cubicBezTo>
                    <a:lnTo>
                      <a:pt x="8497" y="1404"/>
                    </a:lnTo>
                    <a:cubicBezTo>
                      <a:pt x="8622" y="1454"/>
                      <a:pt x="8622" y="1629"/>
                      <a:pt x="8622" y="1679"/>
                    </a:cubicBezTo>
                    <a:lnTo>
                      <a:pt x="8622" y="2256"/>
                    </a:lnTo>
                    <a:cubicBezTo>
                      <a:pt x="8622" y="2356"/>
                      <a:pt x="8497" y="2582"/>
                      <a:pt x="8497" y="2757"/>
                    </a:cubicBezTo>
                    <a:cubicBezTo>
                      <a:pt x="8497" y="2807"/>
                      <a:pt x="8572" y="2983"/>
                      <a:pt x="8622" y="3033"/>
                    </a:cubicBezTo>
                    <a:cubicBezTo>
                      <a:pt x="8622" y="3158"/>
                      <a:pt x="8848" y="3208"/>
                      <a:pt x="8898" y="3258"/>
                    </a:cubicBezTo>
                    <a:cubicBezTo>
                      <a:pt x="8948" y="3384"/>
                      <a:pt x="8898" y="3609"/>
                      <a:pt x="8948" y="3659"/>
                    </a:cubicBezTo>
                    <a:cubicBezTo>
                      <a:pt x="9023" y="3760"/>
                      <a:pt x="9124" y="3885"/>
                      <a:pt x="9174" y="3935"/>
                    </a:cubicBezTo>
                    <a:cubicBezTo>
                      <a:pt x="9299" y="3935"/>
                      <a:pt x="9525" y="3885"/>
                      <a:pt x="9625" y="3885"/>
                    </a:cubicBezTo>
                    <a:cubicBezTo>
                      <a:pt x="9750" y="3935"/>
                      <a:pt x="9850" y="3985"/>
                      <a:pt x="9976" y="3985"/>
                    </a:cubicBezTo>
                    <a:cubicBezTo>
                      <a:pt x="10026" y="3985"/>
                      <a:pt x="10076" y="3885"/>
                      <a:pt x="10126" y="3885"/>
                    </a:cubicBezTo>
                    <a:cubicBezTo>
                      <a:pt x="10251" y="3885"/>
                      <a:pt x="10352" y="4060"/>
                      <a:pt x="10427" y="3985"/>
                    </a:cubicBezTo>
                    <a:cubicBezTo>
                      <a:pt x="10477" y="3985"/>
                      <a:pt x="10577" y="3835"/>
                      <a:pt x="10577" y="3760"/>
                    </a:cubicBezTo>
                    <a:cubicBezTo>
                      <a:pt x="10652" y="3659"/>
                      <a:pt x="10652" y="3434"/>
                      <a:pt x="10703" y="3384"/>
                    </a:cubicBezTo>
                    <a:cubicBezTo>
                      <a:pt x="10753" y="3308"/>
                      <a:pt x="10928" y="3384"/>
                      <a:pt x="10978" y="3384"/>
                    </a:cubicBezTo>
                    <a:cubicBezTo>
                      <a:pt x="11028" y="3384"/>
                      <a:pt x="11154" y="3484"/>
                      <a:pt x="11204" y="3484"/>
                    </a:cubicBezTo>
                    <a:cubicBezTo>
                      <a:pt x="11254" y="3484"/>
                      <a:pt x="11429" y="3308"/>
                      <a:pt x="11479" y="3308"/>
                    </a:cubicBezTo>
                    <a:cubicBezTo>
                      <a:pt x="11479" y="3258"/>
                      <a:pt x="11555" y="3208"/>
                      <a:pt x="11555" y="3158"/>
                    </a:cubicBezTo>
                    <a:cubicBezTo>
                      <a:pt x="11605" y="3158"/>
                      <a:pt x="11780" y="3158"/>
                      <a:pt x="11830" y="3083"/>
                    </a:cubicBezTo>
                    <a:cubicBezTo>
                      <a:pt x="11880" y="3033"/>
                      <a:pt x="12006" y="2932"/>
                      <a:pt x="12056" y="2932"/>
                    </a:cubicBezTo>
                    <a:lnTo>
                      <a:pt x="12281" y="2932"/>
                    </a:lnTo>
                    <a:cubicBezTo>
                      <a:pt x="12332" y="2983"/>
                      <a:pt x="12332" y="3208"/>
                      <a:pt x="12382" y="3208"/>
                    </a:cubicBezTo>
                    <a:cubicBezTo>
                      <a:pt x="12507" y="3258"/>
                      <a:pt x="12682" y="3158"/>
                      <a:pt x="12733" y="3208"/>
                    </a:cubicBezTo>
                    <a:cubicBezTo>
                      <a:pt x="12783" y="3208"/>
                      <a:pt x="12908" y="3308"/>
                      <a:pt x="12958" y="3384"/>
                    </a:cubicBezTo>
                    <a:cubicBezTo>
                      <a:pt x="12958" y="3484"/>
                      <a:pt x="12958" y="3659"/>
                      <a:pt x="13008" y="3760"/>
                    </a:cubicBezTo>
                    <a:cubicBezTo>
                      <a:pt x="13008" y="3835"/>
                      <a:pt x="13134" y="3985"/>
                      <a:pt x="13184" y="4060"/>
                    </a:cubicBezTo>
                    <a:cubicBezTo>
                      <a:pt x="13234" y="4110"/>
                      <a:pt x="13459" y="4060"/>
                      <a:pt x="13510" y="4161"/>
                    </a:cubicBezTo>
                    <a:cubicBezTo>
                      <a:pt x="13560" y="4161"/>
                      <a:pt x="13560" y="4286"/>
                      <a:pt x="13560" y="4336"/>
                    </a:cubicBezTo>
                    <a:cubicBezTo>
                      <a:pt x="13635" y="4386"/>
                      <a:pt x="13560" y="4436"/>
                      <a:pt x="13560" y="4511"/>
                    </a:cubicBezTo>
                    <a:cubicBezTo>
                      <a:pt x="13635" y="4562"/>
                      <a:pt x="13685" y="4737"/>
                      <a:pt x="13735" y="4737"/>
                    </a:cubicBezTo>
                    <a:cubicBezTo>
                      <a:pt x="13860" y="4787"/>
                      <a:pt x="14086" y="4837"/>
                      <a:pt x="14136" y="4837"/>
                    </a:cubicBezTo>
                    <a:cubicBezTo>
                      <a:pt x="14236" y="4787"/>
                      <a:pt x="14412" y="4737"/>
                      <a:pt x="14462" y="4612"/>
                    </a:cubicBezTo>
                    <a:cubicBezTo>
                      <a:pt x="14537" y="4562"/>
                      <a:pt x="14587" y="4386"/>
                      <a:pt x="14587" y="4286"/>
                    </a:cubicBezTo>
                    <a:cubicBezTo>
                      <a:pt x="14587" y="4161"/>
                      <a:pt x="14462" y="3935"/>
                      <a:pt x="14412" y="3885"/>
                    </a:cubicBezTo>
                    <a:cubicBezTo>
                      <a:pt x="14362" y="3835"/>
                      <a:pt x="14186" y="3760"/>
                      <a:pt x="14086" y="3709"/>
                    </a:cubicBezTo>
                    <a:cubicBezTo>
                      <a:pt x="14011" y="3659"/>
                      <a:pt x="13911" y="3534"/>
                      <a:pt x="13860" y="3434"/>
                    </a:cubicBezTo>
                    <a:lnTo>
                      <a:pt x="13911" y="3308"/>
                    </a:lnTo>
                    <a:cubicBezTo>
                      <a:pt x="13911" y="3208"/>
                      <a:pt x="13785" y="3083"/>
                      <a:pt x="13785" y="3033"/>
                    </a:cubicBezTo>
                    <a:cubicBezTo>
                      <a:pt x="13860" y="3033"/>
                      <a:pt x="13911" y="2932"/>
                      <a:pt x="13961" y="2932"/>
                    </a:cubicBezTo>
                    <a:cubicBezTo>
                      <a:pt x="14086" y="2857"/>
                      <a:pt x="14236" y="2932"/>
                      <a:pt x="14362" y="2857"/>
                    </a:cubicBezTo>
                    <a:cubicBezTo>
                      <a:pt x="14412" y="2857"/>
                      <a:pt x="14537" y="2707"/>
                      <a:pt x="14537" y="2582"/>
                    </a:cubicBezTo>
                    <a:cubicBezTo>
                      <a:pt x="14537" y="2531"/>
                      <a:pt x="14362" y="2431"/>
                      <a:pt x="14312" y="2356"/>
                    </a:cubicBezTo>
                    <a:cubicBezTo>
                      <a:pt x="14236" y="2306"/>
                      <a:pt x="14136" y="2256"/>
                      <a:pt x="14086" y="2256"/>
                    </a:cubicBezTo>
                    <a:cubicBezTo>
                      <a:pt x="14011" y="2206"/>
                      <a:pt x="13911" y="2306"/>
                      <a:pt x="13860" y="2356"/>
                    </a:cubicBezTo>
                    <a:cubicBezTo>
                      <a:pt x="13735" y="2356"/>
                      <a:pt x="13560" y="2356"/>
                      <a:pt x="13510" y="2306"/>
                    </a:cubicBezTo>
                    <a:cubicBezTo>
                      <a:pt x="13409" y="2206"/>
                      <a:pt x="13510" y="1805"/>
                      <a:pt x="13459" y="1629"/>
                    </a:cubicBezTo>
                    <a:cubicBezTo>
                      <a:pt x="13459" y="1579"/>
                      <a:pt x="13409" y="1404"/>
                      <a:pt x="13409" y="1303"/>
                    </a:cubicBezTo>
                    <a:cubicBezTo>
                      <a:pt x="13409" y="1178"/>
                      <a:pt x="13510" y="1003"/>
                      <a:pt x="13560" y="902"/>
                    </a:cubicBezTo>
                    <a:cubicBezTo>
                      <a:pt x="13560" y="777"/>
                      <a:pt x="13735" y="677"/>
                      <a:pt x="13735" y="627"/>
                    </a:cubicBezTo>
                    <a:cubicBezTo>
                      <a:pt x="13785" y="501"/>
                      <a:pt x="13785" y="326"/>
                      <a:pt x="13860" y="276"/>
                    </a:cubicBezTo>
                    <a:cubicBezTo>
                      <a:pt x="13911" y="176"/>
                      <a:pt x="14136" y="100"/>
                      <a:pt x="14236" y="50"/>
                    </a:cubicBezTo>
                    <a:cubicBezTo>
                      <a:pt x="14362" y="50"/>
                      <a:pt x="14537" y="0"/>
                      <a:pt x="14637" y="0"/>
                    </a:cubicBezTo>
                    <a:cubicBezTo>
                      <a:pt x="14687" y="0"/>
                      <a:pt x="14863" y="0"/>
                      <a:pt x="14913" y="50"/>
                    </a:cubicBezTo>
                    <a:cubicBezTo>
                      <a:pt x="14988" y="50"/>
                      <a:pt x="15088" y="226"/>
                      <a:pt x="15088" y="326"/>
                    </a:cubicBezTo>
                    <a:cubicBezTo>
                      <a:pt x="15088" y="401"/>
                      <a:pt x="15038" y="552"/>
                      <a:pt x="15038" y="627"/>
                    </a:cubicBezTo>
                    <a:cubicBezTo>
                      <a:pt x="15088" y="727"/>
                      <a:pt x="15264" y="777"/>
                      <a:pt x="15364" y="852"/>
                    </a:cubicBezTo>
                    <a:cubicBezTo>
                      <a:pt x="15439" y="902"/>
                      <a:pt x="15540" y="953"/>
                      <a:pt x="15590" y="953"/>
                    </a:cubicBezTo>
                    <a:cubicBezTo>
                      <a:pt x="15665" y="953"/>
                      <a:pt x="15765" y="902"/>
                      <a:pt x="15815" y="852"/>
                    </a:cubicBezTo>
                    <a:cubicBezTo>
                      <a:pt x="15891" y="777"/>
                      <a:pt x="15941" y="627"/>
                      <a:pt x="15991" y="552"/>
                    </a:cubicBezTo>
                    <a:cubicBezTo>
                      <a:pt x="16041" y="552"/>
                      <a:pt x="16166" y="677"/>
                      <a:pt x="16216" y="677"/>
                    </a:cubicBezTo>
                    <a:cubicBezTo>
                      <a:pt x="16266" y="727"/>
                      <a:pt x="16442" y="727"/>
                      <a:pt x="16442" y="777"/>
                    </a:cubicBezTo>
                    <a:cubicBezTo>
                      <a:pt x="16492" y="852"/>
                      <a:pt x="16492" y="953"/>
                      <a:pt x="16492" y="1003"/>
                    </a:cubicBezTo>
                    <a:cubicBezTo>
                      <a:pt x="16567" y="1078"/>
                      <a:pt x="16617" y="1078"/>
                      <a:pt x="16667" y="1128"/>
                    </a:cubicBezTo>
                    <a:lnTo>
                      <a:pt x="16667" y="1228"/>
                    </a:lnTo>
                    <a:cubicBezTo>
                      <a:pt x="16667" y="1303"/>
                      <a:pt x="16718" y="1454"/>
                      <a:pt x="16793" y="1529"/>
                    </a:cubicBezTo>
                    <a:cubicBezTo>
                      <a:pt x="16893" y="1579"/>
                      <a:pt x="17169" y="1354"/>
                      <a:pt x="17294" y="1404"/>
                    </a:cubicBezTo>
                    <a:cubicBezTo>
                      <a:pt x="17394" y="1404"/>
                      <a:pt x="17620" y="1579"/>
                      <a:pt x="17670" y="1679"/>
                    </a:cubicBezTo>
                    <a:cubicBezTo>
                      <a:pt x="17745" y="1805"/>
                      <a:pt x="17795" y="1980"/>
                      <a:pt x="17795" y="2080"/>
                    </a:cubicBezTo>
                    <a:cubicBezTo>
                      <a:pt x="17795" y="2206"/>
                      <a:pt x="17745" y="2356"/>
                      <a:pt x="17745" y="2431"/>
                    </a:cubicBezTo>
                    <a:cubicBezTo>
                      <a:pt x="17745" y="2531"/>
                      <a:pt x="17896" y="2657"/>
                      <a:pt x="17896" y="2707"/>
                    </a:cubicBezTo>
                    <a:cubicBezTo>
                      <a:pt x="17896" y="2807"/>
                      <a:pt x="17896" y="2983"/>
                      <a:pt x="17845" y="3033"/>
                    </a:cubicBezTo>
                    <a:cubicBezTo>
                      <a:pt x="17745" y="3033"/>
                      <a:pt x="17620" y="2857"/>
                      <a:pt x="17520" y="2857"/>
                    </a:cubicBezTo>
                    <a:cubicBezTo>
                      <a:pt x="17394" y="2857"/>
                      <a:pt x="17068" y="2857"/>
                      <a:pt x="16943" y="2983"/>
                    </a:cubicBezTo>
                    <a:cubicBezTo>
                      <a:pt x="16843" y="3033"/>
                      <a:pt x="16718" y="3208"/>
                      <a:pt x="16718" y="3308"/>
                    </a:cubicBezTo>
                    <a:cubicBezTo>
                      <a:pt x="16718" y="3384"/>
                      <a:pt x="16843" y="3534"/>
                      <a:pt x="16893" y="3609"/>
                    </a:cubicBezTo>
                    <a:cubicBezTo>
                      <a:pt x="16993" y="3659"/>
                      <a:pt x="17294" y="3534"/>
                      <a:pt x="17394" y="3659"/>
                    </a:cubicBezTo>
                    <a:cubicBezTo>
                      <a:pt x="17444" y="3760"/>
                      <a:pt x="17344" y="4110"/>
                      <a:pt x="17344" y="4211"/>
                    </a:cubicBezTo>
                    <a:cubicBezTo>
                      <a:pt x="17344" y="4511"/>
                      <a:pt x="17394" y="5013"/>
                      <a:pt x="17394" y="5288"/>
                    </a:cubicBezTo>
                    <a:cubicBezTo>
                      <a:pt x="17344" y="5464"/>
                      <a:pt x="17169" y="5865"/>
                      <a:pt x="17119" y="6015"/>
                    </a:cubicBezTo>
                    <a:cubicBezTo>
                      <a:pt x="16993" y="6241"/>
                      <a:pt x="16843" y="6642"/>
                      <a:pt x="16793" y="6867"/>
                    </a:cubicBezTo>
                    <a:cubicBezTo>
                      <a:pt x="16667" y="6968"/>
                      <a:pt x="16492" y="7193"/>
                      <a:pt x="16442" y="7318"/>
                    </a:cubicBezTo>
                    <a:cubicBezTo>
                      <a:pt x="16342" y="7494"/>
                      <a:pt x="16216" y="7770"/>
                      <a:pt x="16266" y="7945"/>
                    </a:cubicBezTo>
                    <a:cubicBezTo>
                      <a:pt x="16266" y="8045"/>
                      <a:pt x="16342" y="8171"/>
                      <a:pt x="16392" y="8271"/>
                    </a:cubicBezTo>
                    <a:cubicBezTo>
                      <a:pt x="16442" y="8321"/>
                      <a:pt x="16617" y="8446"/>
                      <a:pt x="16667" y="8496"/>
                    </a:cubicBezTo>
                    <a:cubicBezTo>
                      <a:pt x="16718" y="8622"/>
                      <a:pt x="16793" y="8897"/>
                      <a:pt x="16793" y="9073"/>
                    </a:cubicBezTo>
                    <a:cubicBezTo>
                      <a:pt x="16843" y="9173"/>
                      <a:pt x="16843" y="9399"/>
                      <a:pt x="16893" y="9524"/>
                    </a:cubicBezTo>
                    <a:cubicBezTo>
                      <a:pt x="16893" y="9624"/>
                      <a:pt x="16993" y="9850"/>
                      <a:pt x="17068" y="9900"/>
                    </a:cubicBezTo>
                    <a:cubicBezTo>
                      <a:pt x="17169" y="10075"/>
                      <a:pt x="17520" y="10351"/>
                      <a:pt x="17670" y="10426"/>
                    </a:cubicBezTo>
                    <a:cubicBezTo>
                      <a:pt x="17795" y="10426"/>
                      <a:pt x="18021" y="10251"/>
                      <a:pt x="18071" y="10201"/>
                    </a:cubicBezTo>
                    <a:cubicBezTo>
                      <a:pt x="18121" y="10075"/>
                      <a:pt x="18121" y="9850"/>
                      <a:pt x="18196" y="9800"/>
                    </a:cubicBezTo>
                    <a:cubicBezTo>
                      <a:pt x="18246" y="9674"/>
                      <a:pt x="18422" y="9624"/>
                      <a:pt x="18472" y="9574"/>
                    </a:cubicBezTo>
                    <a:cubicBezTo>
                      <a:pt x="18572" y="9574"/>
                      <a:pt x="18798" y="9574"/>
                      <a:pt x="18923" y="9624"/>
                    </a:cubicBezTo>
                    <a:cubicBezTo>
                      <a:pt x="19023" y="9674"/>
                      <a:pt x="19199" y="9850"/>
                      <a:pt x="19249" y="9900"/>
                    </a:cubicBezTo>
                    <a:cubicBezTo>
                      <a:pt x="19249" y="9975"/>
                      <a:pt x="19249" y="9975"/>
                      <a:pt x="19324" y="9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355;p27">
                <a:extLst>
                  <a:ext uri="{FF2B5EF4-FFF2-40B4-BE49-F238E27FC236}">
                    <a16:creationId xmlns:a16="http://schemas.microsoft.com/office/drawing/2014/main" id="{5E78CB28-5D9F-BA49-D9CC-2DB4C88DA0F4}"/>
                  </a:ext>
                </a:extLst>
              </p:cNvPr>
              <p:cNvSpPr/>
              <p:nvPr/>
            </p:nvSpPr>
            <p:spPr>
              <a:xfrm>
                <a:off x="1437074" y="1209318"/>
                <a:ext cx="695029" cy="724400"/>
              </a:xfrm>
              <a:custGeom>
                <a:avLst/>
                <a:gdLst/>
                <a:ahLst/>
                <a:cxnLst/>
                <a:rect l="l" t="t" r="r" b="b"/>
                <a:pathLst>
                  <a:path w="23711" h="24713" extrusionOk="0">
                    <a:moveTo>
                      <a:pt x="14637" y="0"/>
                    </a:moveTo>
                    <a:cubicBezTo>
                      <a:pt x="14537" y="0"/>
                      <a:pt x="14362" y="50"/>
                      <a:pt x="14236" y="50"/>
                    </a:cubicBezTo>
                    <a:cubicBezTo>
                      <a:pt x="14136" y="100"/>
                      <a:pt x="13911" y="176"/>
                      <a:pt x="13860" y="276"/>
                    </a:cubicBezTo>
                    <a:cubicBezTo>
                      <a:pt x="13785" y="326"/>
                      <a:pt x="13785" y="501"/>
                      <a:pt x="13735" y="627"/>
                    </a:cubicBezTo>
                    <a:cubicBezTo>
                      <a:pt x="13735" y="677"/>
                      <a:pt x="13560" y="777"/>
                      <a:pt x="13560" y="902"/>
                    </a:cubicBezTo>
                    <a:cubicBezTo>
                      <a:pt x="13510" y="1003"/>
                      <a:pt x="13409" y="1178"/>
                      <a:pt x="13409" y="1303"/>
                    </a:cubicBezTo>
                    <a:cubicBezTo>
                      <a:pt x="13409" y="1404"/>
                      <a:pt x="13459" y="1579"/>
                      <a:pt x="13459" y="1629"/>
                    </a:cubicBezTo>
                    <a:cubicBezTo>
                      <a:pt x="13510" y="1805"/>
                      <a:pt x="13409" y="2206"/>
                      <a:pt x="13510" y="2306"/>
                    </a:cubicBezTo>
                    <a:cubicBezTo>
                      <a:pt x="13560" y="2356"/>
                      <a:pt x="13735" y="2356"/>
                      <a:pt x="13860" y="2356"/>
                    </a:cubicBezTo>
                    <a:cubicBezTo>
                      <a:pt x="13901" y="2315"/>
                      <a:pt x="13974" y="2242"/>
                      <a:pt x="14041" y="2242"/>
                    </a:cubicBezTo>
                    <a:cubicBezTo>
                      <a:pt x="14056" y="2242"/>
                      <a:pt x="14072" y="2246"/>
                      <a:pt x="14086" y="2256"/>
                    </a:cubicBezTo>
                    <a:cubicBezTo>
                      <a:pt x="14136" y="2256"/>
                      <a:pt x="14236" y="2306"/>
                      <a:pt x="14312" y="2356"/>
                    </a:cubicBezTo>
                    <a:cubicBezTo>
                      <a:pt x="14362" y="2431"/>
                      <a:pt x="14537" y="2531"/>
                      <a:pt x="14537" y="2582"/>
                    </a:cubicBezTo>
                    <a:cubicBezTo>
                      <a:pt x="14537" y="2707"/>
                      <a:pt x="14412" y="2857"/>
                      <a:pt x="14362" y="2857"/>
                    </a:cubicBezTo>
                    <a:cubicBezTo>
                      <a:pt x="14299" y="2895"/>
                      <a:pt x="14230" y="2895"/>
                      <a:pt x="14161" y="2895"/>
                    </a:cubicBezTo>
                    <a:cubicBezTo>
                      <a:pt x="14092" y="2895"/>
                      <a:pt x="14023" y="2895"/>
                      <a:pt x="13961" y="2932"/>
                    </a:cubicBezTo>
                    <a:cubicBezTo>
                      <a:pt x="13911" y="2932"/>
                      <a:pt x="13860" y="3033"/>
                      <a:pt x="13785" y="3033"/>
                    </a:cubicBezTo>
                    <a:cubicBezTo>
                      <a:pt x="13785" y="3083"/>
                      <a:pt x="13911" y="3208"/>
                      <a:pt x="13911" y="3308"/>
                    </a:cubicBezTo>
                    <a:lnTo>
                      <a:pt x="13860" y="3434"/>
                    </a:lnTo>
                    <a:cubicBezTo>
                      <a:pt x="13911" y="3534"/>
                      <a:pt x="14011" y="3659"/>
                      <a:pt x="14086" y="3709"/>
                    </a:cubicBezTo>
                    <a:cubicBezTo>
                      <a:pt x="14186" y="3760"/>
                      <a:pt x="14362" y="3835"/>
                      <a:pt x="14412" y="3885"/>
                    </a:cubicBezTo>
                    <a:cubicBezTo>
                      <a:pt x="14462" y="3935"/>
                      <a:pt x="14587" y="4161"/>
                      <a:pt x="14587" y="4286"/>
                    </a:cubicBezTo>
                    <a:cubicBezTo>
                      <a:pt x="14587" y="4386"/>
                      <a:pt x="14537" y="4562"/>
                      <a:pt x="14462" y="4612"/>
                    </a:cubicBezTo>
                    <a:cubicBezTo>
                      <a:pt x="14412" y="4737"/>
                      <a:pt x="14236" y="4787"/>
                      <a:pt x="14136" y="4837"/>
                    </a:cubicBezTo>
                    <a:cubicBezTo>
                      <a:pt x="14086" y="4837"/>
                      <a:pt x="13860" y="4787"/>
                      <a:pt x="13735" y="4737"/>
                    </a:cubicBezTo>
                    <a:cubicBezTo>
                      <a:pt x="13685" y="4737"/>
                      <a:pt x="13635" y="4562"/>
                      <a:pt x="13560" y="4511"/>
                    </a:cubicBezTo>
                    <a:cubicBezTo>
                      <a:pt x="13560" y="4436"/>
                      <a:pt x="13635" y="4386"/>
                      <a:pt x="13560" y="4336"/>
                    </a:cubicBezTo>
                    <a:cubicBezTo>
                      <a:pt x="13560" y="4286"/>
                      <a:pt x="13560" y="4161"/>
                      <a:pt x="13510" y="4161"/>
                    </a:cubicBezTo>
                    <a:cubicBezTo>
                      <a:pt x="13459" y="4060"/>
                      <a:pt x="13234" y="4110"/>
                      <a:pt x="13184" y="4060"/>
                    </a:cubicBezTo>
                    <a:cubicBezTo>
                      <a:pt x="13134" y="3985"/>
                      <a:pt x="13008" y="3835"/>
                      <a:pt x="13008" y="3760"/>
                    </a:cubicBezTo>
                    <a:cubicBezTo>
                      <a:pt x="12958" y="3659"/>
                      <a:pt x="12958" y="3484"/>
                      <a:pt x="12958" y="3384"/>
                    </a:cubicBezTo>
                    <a:cubicBezTo>
                      <a:pt x="12908" y="3308"/>
                      <a:pt x="12783" y="3208"/>
                      <a:pt x="12733" y="3208"/>
                    </a:cubicBezTo>
                    <a:cubicBezTo>
                      <a:pt x="12722" y="3198"/>
                      <a:pt x="12706" y="3194"/>
                      <a:pt x="12686" y="3194"/>
                    </a:cubicBezTo>
                    <a:cubicBezTo>
                      <a:pt x="12631" y="3194"/>
                      <a:pt x="12546" y="3223"/>
                      <a:pt x="12466" y="3223"/>
                    </a:cubicBezTo>
                    <a:cubicBezTo>
                      <a:pt x="12437" y="3223"/>
                      <a:pt x="12408" y="3219"/>
                      <a:pt x="12382" y="3208"/>
                    </a:cubicBezTo>
                    <a:cubicBezTo>
                      <a:pt x="12332" y="3208"/>
                      <a:pt x="12332" y="2983"/>
                      <a:pt x="12281" y="2932"/>
                    </a:cubicBezTo>
                    <a:lnTo>
                      <a:pt x="12056" y="2932"/>
                    </a:lnTo>
                    <a:cubicBezTo>
                      <a:pt x="12006" y="2932"/>
                      <a:pt x="11880" y="3033"/>
                      <a:pt x="11830" y="3083"/>
                    </a:cubicBezTo>
                    <a:cubicBezTo>
                      <a:pt x="11780" y="3158"/>
                      <a:pt x="11605" y="3158"/>
                      <a:pt x="11555" y="3158"/>
                    </a:cubicBezTo>
                    <a:cubicBezTo>
                      <a:pt x="11555" y="3208"/>
                      <a:pt x="11479" y="3258"/>
                      <a:pt x="11479" y="3308"/>
                    </a:cubicBezTo>
                    <a:cubicBezTo>
                      <a:pt x="11429" y="3308"/>
                      <a:pt x="11254" y="3484"/>
                      <a:pt x="11204" y="3484"/>
                    </a:cubicBezTo>
                    <a:cubicBezTo>
                      <a:pt x="11154" y="3484"/>
                      <a:pt x="11028" y="3384"/>
                      <a:pt x="10978" y="3384"/>
                    </a:cubicBezTo>
                    <a:cubicBezTo>
                      <a:pt x="10945" y="3384"/>
                      <a:pt x="10856" y="3350"/>
                      <a:pt x="10785" y="3350"/>
                    </a:cubicBezTo>
                    <a:cubicBezTo>
                      <a:pt x="10750" y="3350"/>
                      <a:pt x="10719" y="3359"/>
                      <a:pt x="10703" y="3384"/>
                    </a:cubicBezTo>
                    <a:cubicBezTo>
                      <a:pt x="10652" y="3434"/>
                      <a:pt x="10652" y="3659"/>
                      <a:pt x="10577" y="3760"/>
                    </a:cubicBezTo>
                    <a:cubicBezTo>
                      <a:pt x="10577" y="3835"/>
                      <a:pt x="10477" y="3985"/>
                      <a:pt x="10427" y="3985"/>
                    </a:cubicBezTo>
                    <a:cubicBezTo>
                      <a:pt x="10414" y="3998"/>
                      <a:pt x="10400" y="4004"/>
                      <a:pt x="10385" y="4004"/>
                    </a:cubicBezTo>
                    <a:cubicBezTo>
                      <a:pt x="10315" y="4004"/>
                      <a:pt x="10229" y="3885"/>
                      <a:pt x="10126" y="3885"/>
                    </a:cubicBezTo>
                    <a:cubicBezTo>
                      <a:pt x="10076" y="3885"/>
                      <a:pt x="10026" y="3985"/>
                      <a:pt x="9976" y="3985"/>
                    </a:cubicBezTo>
                    <a:cubicBezTo>
                      <a:pt x="9850" y="3985"/>
                      <a:pt x="9750" y="3935"/>
                      <a:pt x="9625" y="3885"/>
                    </a:cubicBezTo>
                    <a:cubicBezTo>
                      <a:pt x="9525" y="3885"/>
                      <a:pt x="9299" y="3935"/>
                      <a:pt x="9174" y="3935"/>
                    </a:cubicBezTo>
                    <a:cubicBezTo>
                      <a:pt x="9124" y="3885"/>
                      <a:pt x="9023" y="3760"/>
                      <a:pt x="8948" y="3659"/>
                    </a:cubicBezTo>
                    <a:cubicBezTo>
                      <a:pt x="8898" y="3609"/>
                      <a:pt x="8948" y="3384"/>
                      <a:pt x="8898" y="3258"/>
                    </a:cubicBezTo>
                    <a:cubicBezTo>
                      <a:pt x="8848" y="3208"/>
                      <a:pt x="8622" y="3158"/>
                      <a:pt x="8622" y="3033"/>
                    </a:cubicBezTo>
                    <a:cubicBezTo>
                      <a:pt x="8572" y="2983"/>
                      <a:pt x="8497" y="2807"/>
                      <a:pt x="8497" y="2757"/>
                    </a:cubicBezTo>
                    <a:cubicBezTo>
                      <a:pt x="8497" y="2582"/>
                      <a:pt x="8622" y="2356"/>
                      <a:pt x="8622" y="2256"/>
                    </a:cubicBezTo>
                    <a:lnTo>
                      <a:pt x="8622" y="1679"/>
                    </a:lnTo>
                    <a:cubicBezTo>
                      <a:pt x="8622" y="1629"/>
                      <a:pt x="8622" y="1454"/>
                      <a:pt x="8497" y="1404"/>
                    </a:cubicBezTo>
                    <a:lnTo>
                      <a:pt x="8347" y="1454"/>
                    </a:lnTo>
                    <a:cubicBezTo>
                      <a:pt x="8271" y="1529"/>
                      <a:pt x="8271" y="1629"/>
                      <a:pt x="8271" y="1679"/>
                    </a:cubicBezTo>
                    <a:cubicBezTo>
                      <a:pt x="8271" y="1755"/>
                      <a:pt x="8221" y="1855"/>
                      <a:pt x="8171" y="1905"/>
                    </a:cubicBezTo>
                    <a:cubicBezTo>
                      <a:pt x="8121" y="1905"/>
                      <a:pt x="7895" y="1905"/>
                      <a:pt x="7820" y="1855"/>
                    </a:cubicBezTo>
                    <a:cubicBezTo>
                      <a:pt x="7770" y="1805"/>
                      <a:pt x="7770" y="1629"/>
                      <a:pt x="7770" y="1579"/>
                    </a:cubicBezTo>
                    <a:cubicBezTo>
                      <a:pt x="7720" y="1529"/>
                      <a:pt x="7595" y="1454"/>
                      <a:pt x="7545" y="1404"/>
                    </a:cubicBezTo>
                    <a:lnTo>
                      <a:pt x="7269" y="1404"/>
                    </a:lnTo>
                    <a:cubicBezTo>
                      <a:pt x="7219" y="1454"/>
                      <a:pt x="6993" y="1454"/>
                      <a:pt x="6918" y="1529"/>
                    </a:cubicBezTo>
                    <a:cubicBezTo>
                      <a:pt x="6868" y="1629"/>
                      <a:pt x="6868" y="1855"/>
                      <a:pt x="6818" y="1980"/>
                    </a:cubicBezTo>
                    <a:cubicBezTo>
                      <a:pt x="6818" y="2030"/>
                      <a:pt x="6692" y="2080"/>
                      <a:pt x="6692" y="2130"/>
                    </a:cubicBezTo>
                    <a:cubicBezTo>
                      <a:pt x="6642" y="2206"/>
                      <a:pt x="6692" y="2306"/>
                      <a:pt x="6768" y="2356"/>
                    </a:cubicBezTo>
                    <a:cubicBezTo>
                      <a:pt x="6768" y="2431"/>
                      <a:pt x="6918" y="2431"/>
                      <a:pt x="6993" y="2481"/>
                    </a:cubicBezTo>
                    <a:cubicBezTo>
                      <a:pt x="7043" y="2582"/>
                      <a:pt x="7043" y="2757"/>
                      <a:pt x="7043" y="2857"/>
                    </a:cubicBezTo>
                    <a:cubicBezTo>
                      <a:pt x="7043" y="2932"/>
                      <a:pt x="6918" y="3033"/>
                      <a:pt x="6918" y="3083"/>
                    </a:cubicBezTo>
                    <a:cubicBezTo>
                      <a:pt x="6918" y="3158"/>
                      <a:pt x="7043" y="3258"/>
                      <a:pt x="7043" y="3308"/>
                    </a:cubicBezTo>
                    <a:cubicBezTo>
                      <a:pt x="7093" y="3434"/>
                      <a:pt x="7093" y="3534"/>
                      <a:pt x="7093" y="3659"/>
                    </a:cubicBezTo>
                    <a:cubicBezTo>
                      <a:pt x="7093" y="3709"/>
                      <a:pt x="6993" y="3835"/>
                      <a:pt x="6918" y="3935"/>
                    </a:cubicBezTo>
                    <a:cubicBezTo>
                      <a:pt x="6868" y="4060"/>
                      <a:pt x="6818" y="4336"/>
                      <a:pt x="6768" y="4436"/>
                    </a:cubicBezTo>
                    <a:cubicBezTo>
                      <a:pt x="6642" y="4612"/>
                      <a:pt x="6417" y="4887"/>
                      <a:pt x="6367" y="5013"/>
                    </a:cubicBezTo>
                    <a:cubicBezTo>
                      <a:pt x="6317" y="5113"/>
                      <a:pt x="6191" y="5339"/>
                      <a:pt x="6141" y="5414"/>
                    </a:cubicBezTo>
                    <a:cubicBezTo>
                      <a:pt x="6091" y="5514"/>
                      <a:pt x="5916" y="5514"/>
                      <a:pt x="5815" y="5564"/>
                    </a:cubicBezTo>
                    <a:cubicBezTo>
                      <a:pt x="5815" y="5639"/>
                      <a:pt x="5740" y="5689"/>
                      <a:pt x="5740" y="5740"/>
                    </a:cubicBezTo>
                    <a:cubicBezTo>
                      <a:pt x="5690" y="5790"/>
                      <a:pt x="5464" y="5865"/>
                      <a:pt x="5414" y="5915"/>
                    </a:cubicBezTo>
                    <a:cubicBezTo>
                      <a:pt x="5364" y="5965"/>
                      <a:pt x="5289" y="6141"/>
                      <a:pt x="5289" y="6191"/>
                    </a:cubicBezTo>
                    <a:cubicBezTo>
                      <a:pt x="5289" y="6316"/>
                      <a:pt x="5414" y="6592"/>
                      <a:pt x="5289" y="6642"/>
                    </a:cubicBezTo>
                    <a:cubicBezTo>
                      <a:pt x="5264" y="6667"/>
                      <a:pt x="5207" y="6667"/>
                      <a:pt x="5151" y="6667"/>
                    </a:cubicBezTo>
                    <a:cubicBezTo>
                      <a:pt x="5095" y="6667"/>
                      <a:pt x="5038" y="6667"/>
                      <a:pt x="5013" y="6692"/>
                    </a:cubicBezTo>
                    <a:cubicBezTo>
                      <a:pt x="4913" y="6767"/>
                      <a:pt x="4838" y="6968"/>
                      <a:pt x="4788" y="7093"/>
                    </a:cubicBezTo>
                    <a:cubicBezTo>
                      <a:pt x="4788" y="7193"/>
                      <a:pt x="4738" y="7318"/>
                      <a:pt x="4738" y="7419"/>
                    </a:cubicBezTo>
                    <a:cubicBezTo>
                      <a:pt x="4738" y="7494"/>
                      <a:pt x="4838" y="7644"/>
                      <a:pt x="4838" y="7719"/>
                    </a:cubicBezTo>
                    <a:cubicBezTo>
                      <a:pt x="4838" y="7770"/>
                      <a:pt x="4738" y="7870"/>
                      <a:pt x="4738" y="7945"/>
                    </a:cubicBezTo>
                    <a:cubicBezTo>
                      <a:pt x="4738" y="8045"/>
                      <a:pt x="4788" y="8171"/>
                      <a:pt x="4838" y="8221"/>
                    </a:cubicBezTo>
                    <a:cubicBezTo>
                      <a:pt x="4838" y="8321"/>
                      <a:pt x="4913" y="8547"/>
                      <a:pt x="4963" y="8622"/>
                    </a:cubicBezTo>
                    <a:cubicBezTo>
                      <a:pt x="5013" y="8622"/>
                      <a:pt x="5139" y="8622"/>
                      <a:pt x="5189" y="8672"/>
                    </a:cubicBezTo>
                    <a:cubicBezTo>
                      <a:pt x="5239" y="8722"/>
                      <a:pt x="5364" y="8897"/>
                      <a:pt x="5364" y="8998"/>
                    </a:cubicBezTo>
                    <a:cubicBezTo>
                      <a:pt x="5364" y="9073"/>
                      <a:pt x="5139" y="9073"/>
                      <a:pt x="5063" y="9123"/>
                    </a:cubicBezTo>
                    <a:lnTo>
                      <a:pt x="5063" y="9349"/>
                    </a:lnTo>
                    <a:cubicBezTo>
                      <a:pt x="5063" y="9399"/>
                      <a:pt x="5013" y="9624"/>
                      <a:pt x="4963" y="9674"/>
                    </a:cubicBezTo>
                    <a:cubicBezTo>
                      <a:pt x="4930" y="9674"/>
                      <a:pt x="4863" y="9708"/>
                      <a:pt x="4792" y="9708"/>
                    </a:cubicBezTo>
                    <a:cubicBezTo>
                      <a:pt x="4757" y="9708"/>
                      <a:pt x="4721" y="9699"/>
                      <a:pt x="4687" y="9674"/>
                    </a:cubicBezTo>
                    <a:cubicBezTo>
                      <a:pt x="4612" y="9674"/>
                      <a:pt x="4512" y="9574"/>
                      <a:pt x="4387" y="9574"/>
                    </a:cubicBezTo>
                    <a:cubicBezTo>
                      <a:pt x="4364" y="9563"/>
                      <a:pt x="4335" y="9559"/>
                      <a:pt x="4302" y="9559"/>
                    </a:cubicBezTo>
                    <a:cubicBezTo>
                      <a:pt x="4243" y="9559"/>
                      <a:pt x="4172" y="9571"/>
                      <a:pt x="4104" y="9571"/>
                    </a:cubicBezTo>
                    <a:cubicBezTo>
                      <a:pt x="4042" y="9571"/>
                      <a:pt x="3982" y="9561"/>
                      <a:pt x="3936" y="9524"/>
                    </a:cubicBezTo>
                    <a:lnTo>
                      <a:pt x="3936" y="9349"/>
                    </a:lnTo>
                    <a:cubicBezTo>
                      <a:pt x="3936" y="9298"/>
                      <a:pt x="4061" y="9223"/>
                      <a:pt x="4061" y="9173"/>
                    </a:cubicBezTo>
                    <a:cubicBezTo>
                      <a:pt x="4111" y="9073"/>
                      <a:pt x="4011" y="8897"/>
                      <a:pt x="4011" y="8847"/>
                    </a:cubicBezTo>
                    <a:cubicBezTo>
                      <a:pt x="3936" y="8722"/>
                      <a:pt x="3835" y="8622"/>
                      <a:pt x="3835" y="8547"/>
                    </a:cubicBezTo>
                    <a:cubicBezTo>
                      <a:pt x="3785" y="8446"/>
                      <a:pt x="3785" y="8221"/>
                      <a:pt x="3710" y="8171"/>
                    </a:cubicBezTo>
                    <a:cubicBezTo>
                      <a:pt x="3660" y="8095"/>
                      <a:pt x="3484" y="8095"/>
                      <a:pt x="3434" y="8045"/>
                    </a:cubicBezTo>
                    <a:cubicBezTo>
                      <a:pt x="3334" y="7995"/>
                      <a:pt x="3259" y="7770"/>
                      <a:pt x="3159" y="7719"/>
                    </a:cubicBezTo>
                    <a:cubicBezTo>
                      <a:pt x="3134" y="7682"/>
                      <a:pt x="3090" y="7682"/>
                      <a:pt x="3040" y="7682"/>
                    </a:cubicBezTo>
                    <a:cubicBezTo>
                      <a:pt x="2989" y="7682"/>
                      <a:pt x="2933" y="7682"/>
                      <a:pt x="2883" y="7644"/>
                    </a:cubicBezTo>
                    <a:cubicBezTo>
                      <a:pt x="2833" y="7644"/>
                      <a:pt x="2707" y="7594"/>
                      <a:pt x="2707" y="7544"/>
                    </a:cubicBezTo>
                    <a:cubicBezTo>
                      <a:pt x="2707" y="7494"/>
                      <a:pt x="2883" y="7419"/>
                      <a:pt x="2933" y="7369"/>
                    </a:cubicBezTo>
                    <a:cubicBezTo>
                      <a:pt x="2983" y="7318"/>
                      <a:pt x="3159" y="7318"/>
                      <a:pt x="3209" y="7268"/>
                    </a:cubicBezTo>
                    <a:cubicBezTo>
                      <a:pt x="3259" y="7193"/>
                      <a:pt x="3334" y="7043"/>
                      <a:pt x="3334" y="6968"/>
                    </a:cubicBezTo>
                    <a:cubicBezTo>
                      <a:pt x="3384" y="6867"/>
                      <a:pt x="3384" y="6592"/>
                      <a:pt x="3334" y="6542"/>
                    </a:cubicBezTo>
                    <a:cubicBezTo>
                      <a:pt x="3259" y="6466"/>
                      <a:pt x="3108" y="6466"/>
                      <a:pt x="3033" y="6466"/>
                    </a:cubicBezTo>
                    <a:cubicBezTo>
                      <a:pt x="2983" y="6441"/>
                      <a:pt x="2914" y="6441"/>
                      <a:pt x="2852" y="6441"/>
                    </a:cubicBezTo>
                    <a:cubicBezTo>
                      <a:pt x="2789" y="6441"/>
                      <a:pt x="2733" y="6441"/>
                      <a:pt x="2707" y="6416"/>
                    </a:cubicBezTo>
                    <a:cubicBezTo>
                      <a:pt x="2607" y="6366"/>
                      <a:pt x="2532" y="6191"/>
                      <a:pt x="2482" y="6141"/>
                    </a:cubicBezTo>
                    <a:cubicBezTo>
                      <a:pt x="2432" y="6090"/>
                      <a:pt x="2382" y="6090"/>
                      <a:pt x="2306" y="6090"/>
                    </a:cubicBezTo>
                    <a:cubicBezTo>
                      <a:pt x="2256" y="6090"/>
                      <a:pt x="2256" y="6191"/>
                      <a:pt x="2206" y="6191"/>
                    </a:cubicBezTo>
                    <a:cubicBezTo>
                      <a:pt x="2156" y="6191"/>
                      <a:pt x="1981" y="6191"/>
                      <a:pt x="1855" y="6141"/>
                    </a:cubicBezTo>
                    <a:cubicBezTo>
                      <a:pt x="1805" y="6141"/>
                      <a:pt x="1755" y="6090"/>
                      <a:pt x="1705" y="6015"/>
                    </a:cubicBezTo>
                    <a:cubicBezTo>
                      <a:pt x="1630" y="6141"/>
                      <a:pt x="1530" y="6241"/>
                      <a:pt x="1479" y="6316"/>
                    </a:cubicBezTo>
                    <a:cubicBezTo>
                      <a:pt x="1404" y="6366"/>
                      <a:pt x="1404" y="6542"/>
                      <a:pt x="1404" y="6592"/>
                    </a:cubicBezTo>
                    <a:cubicBezTo>
                      <a:pt x="1354" y="6767"/>
                      <a:pt x="1530" y="7043"/>
                      <a:pt x="1530" y="7193"/>
                    </a:cubicBezTo>
                    <a:cubicBezTo>
                      <a:pt x="1530" y="7369"/>
                      <a:pt x="1530" y="7770"/>
                      <a:pt x="1479" y="7870"/>
                    </a:cubicBezTo>
                    <a:cubicBezTo>
                      <a:pt x="1404" y="8045"/>
                      <a:pt x="1129" y="8271"/>
                      <a:pt x="1078" y="8446"/>
                    </a:cubicBezTo>
                    <a:cubicBezTo>
                      <a:pt x="1028" y="8547"/>
                      <a:pt x="903" y="8897"/>
                      <a:pt x="803" y="8998"/>
                    </a:cubicBezTo>
                    <a:cubicBezTo>
                      <a:pt x="728" y="9123"/>
                      <a:pt x="577" y="9349"/>
                      <a:pt x="502" y="9449"/>
                    </a:cubicBezTo>
                    <a:cubicBezTo>
                      <a:pt x="402" y="9624"/>
                      <a:pt x="402" y="10075"/>
                      <a:pt x="352" y="10301"/>
                    </a:cubicBezTo>
                    <a:cubicBezTo>
                      <a:pt x="276" y="10476"/>
                      <a:pt x="126" y="10877"/>
                      <a:pt x="126" y="11028"/>
                    </a:cubicBezTo>
                    <a:cubicBezTo>
                      <a:pt x="126" y="11103"/>
                      <a:pt x="176" y="11253"/>
                      <a:pt x="226" y="11303"/>
                    </a:cubicBezTo>
                    <a:cubicBezTo>
                      <a:pt x="276" y="11429"/>
                      <a:pt x="577" y="11529"/>
                      <a:pt x="627" y="11604"/>
                    </a:cubicBezTo>
                    <a:cubicBezTo>
                      <a:pt x="728" y="11654"/>
                      <a:pt x="853" y="11830"/>
                      <a:pt x="903" y="11880"/>
                    </a:cubicBezTo>
                    <a:cubicBezTo>
                      <a:pt x="953" y="11980"/>
                      <a:pt x="953" y="12206"/>
                      <a:pt x="1028" y="12331"/>
                    </a:cubicBezTo>
                    <a:cubicBezTo>
                      <a:pt x="1078" y="12431"/>
                      <a:pt x="1304" y="12557"/>
                      <a:pt x="1354" y="12657"/>
                    </a:cubicBezTo>
                    <a:cubicBezTo>
                      <a:pt x="1479" y="12782"/>
                      <a:pt x="1530" y="13058"/>
                      <a:pt x="1580" y="13183"/>
                    </a:cubicBezTo>
                    <a:cubicBezTo>
                      <a:pt x="1630" y="13409"/>
                      <a:pt x="1705" y="13735"/>
                      <a:pt x="1755" y="13910"/>
                    </a:cubicBezTo>
                    <a:cubicBezTo>
                      <a:pt x="1805" y="14085"/>
                      <a:pt x="1981" y="14361"/>
                      <a:pt x="2081" y="14461"/>
                    </a:cubicBezTo>
                    <a:cubicBezTo>
                      <a:pt x="2156" y="14587"/>
                      <a:pt x="2382" y="14762"/>
                      <a:pt x="2482" y="14862"/>
                    </a:cubicBezTo>
                    <a:cubicBezTo>
                      <a:pt x="2532" y="14988"/>
                      <a:pt x="2707" y="15313"/>
                      <a:pt x="2707" y="15489"/>
                    </a:cubicBezTo>
                    <a:cubicBezTo>
                      <a:pt x="2707" y="15589"/>
                      <a:pt x="2657" y="15765"/>
                      <a:pt x="2607" y="15865"/>
                    </a:cubicBezTo>
                    <a:cubicBezTo>
                      <a:pt x="2482" y="15940"/>
                      <a:pt x="2306" y="15990"/>
                      <a:pt x="2256" y="16040"/>
                    </a:cubicBezTo>
                    <a:cubicBezTo>
                      <a:pt x="2206" y="16040"/>
                      <a:pt x="2031" y="16040"/>
                      <a:pt x="1981" y="16090"/>
                    </a:cubicBezTo>
                    <a:cubicBezTo>
                      <a:pt x="1931" y="16166"/>
                      <a:pt x="1981" y="16316"/>
                      <a:pt x="1981" y="16441"/>
                    </a:cubicBezTo>
                    <a:lnTo>
                      <a:pt x="1981" y="16717"/>
                    </a:lnTo>
                    <a:cubicBezTo>
                      <a:pt x="1931" y="16767"/>
                      <a:pt x="1805" y="16993"/>
                      <a:pt x="1705" y="16993"/>
                    </a:cubicBezTo>
                    <a:cubicBezTo>
                      <a:pt x="1630" y="16993"/>
                      <a:pt x="1479" y="16892"/>
                      <a:pt x="1404" y="16767"/>
                    </a:cubicBezTo>
                    <a:cubicBezTo>
                      <a:pt x="1354" y="16717"/>
                      <a:pt x="1354" y="16617"/>
                      <a:pt x="1304" y="16542"/>
                    </a:cubicBezTo>
                    <a:cubicBezTo>
                      <a:pt x="1179" y="16491"/>
                      <a:pt x="953" y="16491"/>
                      <a:pt x="853" y="16491"/>
                    </a:cubicBezTo>
                    <a:cubicBezTo>
                      <a:pt x="803" y="16491"/>
                      <a:pt x="627" y="16617"/>
                      <a:pt x="502" y="16667"/>
                    </a:cubicBezTo>
                    <a:cubicBezTo>
                      <a:pt x="452" y="16692"/>
                      <a:pt x="370" y="16692"/>
                      <a:pt x="295" y="16692"/>
                    </a:cubicBezTo>
                    <a:cubicBezTo>
                      <a:pt x="220" y="16692"/>
                      <a:pt x="151" y="16692"/>
                      <a:pt x="126" y="16717"/>
                    </a:cubicBezTo>
                    <a:cubicBezTo>
                      <a:pt x="51" y="16842"/>
                      <a:pt x="1" y="16993"/>
                      <a:pt x="1" y="17118"/>
                    </a:cubicBezTo>
                    <a:cubicBezTo>
                      <a:pt x="51" y="17168"/>
                      <a:pt x="226" y="17344"/>
                      <a:pt x="276" y="17394"/>
                    </a:cubicBezTo>
                    <a:cubicBezTo>
                      <a:pt x="352" y="17519"/>
                      <a:pt x="402" y="17745"/>
                      <a:pt x="402" y="17845"/>
                    </a:cubicBezTo>
                    <a:cubicBezTo>
                      <a:pt x="402" y="17970"/>
                      <a:pt x="276" y="18121"/>
                      <a:pt x="276" y="18246"/>
                    </a:cubicBezTo>
                    <a:cubicBezTo>
                      <a:pt x="276" y="18421"/>
                      <a:pt x="226" y="18697"/>
                      <a:pt x="276" y="18872"/>
                    </a:cubicBezTo>
                    <a:cubicBezTo>
                      <a:pt x="352" y="18923"/>
                      <a:pt x="452" y="18973"/>
                      <a:pt x="502" y="19023"/>
                    </a:cubicBezTo>
                    <a:cubicBezTo>
                      <a:pt x="577" y="19098"/>
                      <a:pt x="627" y="19248"/>
                      <a:pt x="677" y="19324"/>
                    </a:cubicBezTo>
                    <a:cubicBezTo>
                      <a:pt x="728" y="19374"/>
                      <a:pt x="803" y="19599"/>
                      <a:pt x="853" y="19699"/>
                    </a:cubicBezTo>
                    <a:cubicBezTo>
                      <a:pt x="953" y="19825"/>
                      <a:pt x="1179" y="19975"/>
                      <a:pt x="1304" y="20050"/>
                    </a:cubicBezTo>
                    <a:cubicBezTo>
                      <a:pt x="1404" y="20151"/>
                      <a:pt x="1705" y="20276"/>
                      <a:pt x="1855" y="20276"/>
                    </a:cubicBezTo>
                    <a:cubicBezTo>
                      <a:pt x="1981" y="20276"/>
                      <a:pt x="2156" y="20100"/>
                      <a:pt x="2206" y="20050"/>
                    </a:cubicBezTo>
                    <a:cubicBezTo>
                      <a:pt x="2256" y="19975"/>
                      <a:pt x="2306" y="19825"/>
                      <a:pt x="2432" y="19825"/>
                    </a:cubicBezTo>
                    <a:cubicBezTo>
                      <a:pt x="2448" y="19800"/>
                      <a:pt x="2485" y="19791"/>
                      <a:pt x="2527" y="19791"/>
                    </a:cubicBezTo>
                    <a:cubicBezTo>
                      <a:pt x="2613" y="19791"/>
                      <a:pt x="2724" y="19825"/>
                      <a:pt x="2758" y="19825"/>
                    </a:cubicBezTo>
                    <a:cubicBezTo>
                      <a:pt x="2833" y="19875"/>
                      <a:pt x="2933" y="19925"/>
                      <a:pt x="2933" y="19975"/>
                    </a:cubicBezTo>
                    <a:cubicBezTo>
                      <a:pt x="2983" y="20050"/>
                      <a:pt x="3033" y="20276"/>
                      <a:pt x="3033" y="20326"/>
                    </a:cubicBezTo>
                    <a:cubicBezTo>
                      <a:pt x="3108" y="20426"/>
                      <a:pt x="3159" y="20602"/>
                      <a:pt x="3159" y="20652"/>
                    </a:cubicBezTo>
                    <a:lnTo>
                      <a:pt x="3384" y="20877"/>
                    </a:lnTo>
                    <a:cubicBezTo>
                      <a:pt x="3434" y="20877"/>
                      <a:pt x="3610" y="20777"/>
                      <a:pt x="3660" y="20777"/>
                    </a:cubicBezTo>
                    <a:cubicBezTo>
                      <a:pt x="3710" y="20777"/>
                      <a:pt x="3885" y="20827"/>
                      <a:pt x="3885" y="20877"/>
                    </a:cubicBezTo>
                    <a:cubicBezTo>
                      <a:pt x="4011" y="20877"/>
                      <a:pt x="4011" y="21103"/>
                      <a:pt x="4061" y="21178"/>
                    </a:cubicBezTo>
                    <a:cubicBezTo>
                      <a:pt x="4111" y="21228"/>
                      <a:pt x="4337" y="21329"/>
                      <a:pt x="4387" y="21404"/>
                    </a:cubicBezTo>
                    <a:cubicBezTo>
                      <a:pt x="4462" y="21454"/>
                      <a:pt x="4562" y="21629"/>
                      <a:pt x="4562" y="21730"/>
                    </a:cubicBezTo>
                    <a:cubicBezTo>
                      <a:pt x="4562" y="21780"/>
                      <a:pt x="4512" y="21955"/>
                      <a:pt x="4512" y="22005"/>
                    </a:cubicBezTo>
                    <a:cubicBezTo>
                      <a:pt x="4512" y="22181"/>
                      <a:pt x="4562" y="22456"/>
                      <a:pt x="4612" y="22582"/>
                    </a:cubicBezTo>
                    <a:cubicBezTo>
                      <a:pt x="4687" y="22682"/>
                      <a:pt x="4838" y="22857"/>
                      <a:pt x="4963" y="22857"/>
                    </a:cubicBezTo>
                    <a:cubicBezTo>
                      <a:pt x="4984" y="22868"/>
                      <a:pt x="5014" y="22872"/>
                      <a:pt x="5050" y="22872"/>
                    </a:cubicBezTo>
                    <a:cubicBezTo>
                      <a:pt x="5146" y="22872"/>
                      <a:pt x="5281" y="22843"/>
                      <a:pt x="5378" y="22843"/>
                    </a:cubicBezTo>
                    <a:cubicBezTo>
                      <a:pt x="5413" y="22843"/>
                      <a:pt x="5443" y="22847"/>
                      <a:pt x="5464" y="22857"/>
                    </a:cubicBezTo>
                    <a:cubicBezTo>
                      <a:pt x="5515" y="22857"/>
                      <a:pt x="5690" y="22908"/>
                      <a:pt x="5690" y="22908"/>
                    </a:cubicBezTo>
                    <a:cubicBezTo>
                      <a:pt x="5815" y="23033"/>
                      <a:pt x="5740" y="23258"/>
                      <a:pt x="5815" y="23359"/>
                    </a:cubicBezTo>
                    <a:cubicBezTo>
                      <a:pt x="5865" y="23484"/>
                      <a:pt x="6041" y="23710"/>
                      <a:pt x="6091" y="23810"/>
                    </a:cubicBezTo>
                    <a:cubicBezTo>
                      <a:pt x="6091" y="23935"/>
                      <a:pt x="6041" y="24211"/>
                      <a:pt x="6141" y="24261"/>
                    </a:cubicBezTo>
                    <a:cubicBezTo>
                      <a:pt x="6141" y="24386"/>
                      <a:pt x="6367" y="24386"/>
                      <a:pt x="6417" y="24486"/>
                    </a:cubicBezTo>
                    <a:cubicBezTo>
                      <a:pt x="6467" y="24486"/>
                      <a:pt x="6467" y="24612"/>
                      <a:pt x="6542" y="24712"/>
                    </a:cubicBezTo>
                    <a:cubicBezTo>
                      <a:pt x="6592" y="24612"/>
                      <a:pt x="6692" y="24436"/>
                      <a:pt x="6692" y="24386"/>
                    </a:cubicBezTo>
                    <a:cubicBezTo>
                      <a:pt x="6768" y="24211"/>
                      <a:pt x="6818" y="23860"/>
                      <a:pt x="6868" y="23760"/>
                    </a:cubicBezTo>
                    <a:cubicBezTo>
                      <a:pt x="6918" y="23659"/>
                      <a:pt x="7093" y="23584"/>
                      <a:pt x="7144" y="23484"/>
                    </a:cubicBezTo>
                    <a:cubicBezTo>
                      <a:pt x="7144" y="23434"/>
                      <a:pt x="7093" y="23133"/>
                      <a:pt x="7144" y="23083"/>
                    </a:cubicBezTo>
                    <a:cubicBezTo>
                      <a:pt x="7144" y="22983"/>
                      <a:pt x="7369" y="22983"/>
                      <a:pt x="7444" y="22857"/>
                    </a:cubicBezTo>
                    <a:cubicBezTo>
                      <a:pt x="7494" y="22757"/>
                      <a:pt x="7595" y="22532"/>
                      <a:pt x="7545" y="22406"/>
                    </a:cubicBezTo>
                    <a:cubicBezTo>
                      <a:pt x="7545" y="22231"/>
                      <a:pt x="7269" y="22005"/>
                      <a:pt x="7219" y="21905"/>
                    </a:cubicBezTo>
                    <a:cubicBezTo>
                      <a:pt x="7093" y="21780"/>
                      <a:pt x="6993" y="21504"/>
                      <a:pt x="6918" y="21404"/>
                    </a:cubicBezTo>
                    <a:cubicBezTo>
                      <a:pt x="6918" y="21228"/>
                      <a:pt x="6993" y="20827"/>
                      <a:pt x="7043" y="20602"/>
                    </a:cubicBezTo>
                    <a:cubicBezTo>
                      <a:pt x="7093" y="20426"/>
                      <a:pt x="7269" y="20050"/>
                      <a:pt x="7369" y="19875"/>
                    </a:cubicBezTo>
                    <a:cubicBezTo>
                      <a:pt x="7494" y="19750"/>
                      <a:pt x="7720" y="19424"/>
                      <a:pt x="7895" y="19374"/>
                    </a:cubicBezTo>
                    <a:cubicBezTo>
                      <a:pt x="7906" y="19369"/>
                      <a:pt x="7917" y="19366"/>
                      <a:pt x="7929" y="19366"/>
                    </a:cubicBezTo>
                    <a:cubicBezTo>
                      <a:pt x="8040" y="19366"/>
                      <a:pt x="8239" y="19549"/>
                      <a:pt x="8397" y="19549"/>
                    </a:cubicBezTo>
                    <a:cubicBezTo>
                      <a:pt x="8572" y="19474"/>
                      <a:pt x="8798" y="19098"/>
                      <a:pt x="8948" y="19023"/>
                    </a:cubicBezTo>
                    <a:cubicBezTo>
                      <a:pt x="8997" y="19003"/>
                      <a:pt x="9068" y="18991"/>
                      <a:pt x="9144" y="18991"/>
                    </a:cubicBezTo>
                    <a:cubicBezTo>
                      <a:pt x="9264" y="18991"/>
                      <a:pt x="9398" y="19021"/>
                      <a:pt x="9474" y="19098"/>
                    </a:cubicBezTo>
                    <a:cubicBezTo>
                      <a:pt x="9575" y="19148"/>
                      <a:pt x="9625" y="19474"/>
                      <a:pt x="9750" y="19599"/>
                    </a:cubicBezTo>
                    <a:cubicBezTo>
                      <a:pt x="9920" y="19675"/>
                      <a:pt x="10247" y="19793"/>
                      <a:pt x="10515" y="19793"/>
                    </a:cubicBezTo>
                    <a:cubicBezTo>
                      <a:pt x="10603" y="19793"/>
                      <a:pt x="10685" y="19780"/>
                      <a:pt x="10753" y="19750"/>
                    </a:cubicBezTo>
                    <a:cubicBezTo>
                      <a:pt x="10928" y="19699"/>
                      <a:pt x="11104" y="19374"/>
                      <a:pt x="11254" y="19198"/>
                    </a:cubicBezTo>
                    <a:cubicBezTo>
                      <a:pt x="11379" y="19148"/>
                      <a:pt x="11605" y="18923"/>
                      <a:pt x="11780" y="18872"/>
                    </a:cubicBezTo>
                    <a:cubicBezTo>
                      <a:pt x="11803" y="18855"/>
                      <a:pt x="11836" y="18848"/>
                      <a:pt x="11874" y="18848"/>
                    </a:cubicBezTo>
                    <a:cubicBezTo>
                      <a:pt x="12000" y="18848"/>
                      <a:pt x="12185" y="18923"/>
                      <a:pt x="12281" y="18923"/>
                    </a:cubicBezTo>
                    <a:cubicBezTo>
                      <a:pt x="12348" y="18923"/>
                      <a:pt x="12504" y="18900"/>
                      <a:pt x="12616" y="18900"/>
                    </a:cubicBezTo>
                    <a:cubicBezTo>
                      <a:pt x="12671" y="18900"/>
                      <a:pt x="12716" y="18906"/>
                      <a:pt x="12733" y="18923"/>
                    </a:cubicBezTo>
                    <a:cubicBezTo>
                      <a:pt x="12908" y="18973"/>
                      <a:pt x="13184" y="19148"/>
                      <a:pt x="13234" y="19324"/>
                    </a:cubicBezTo>
                    <a:cubicBezTo>
                      <a:pt x="13284" y="19424"/>
                      <a:pt x="13058" y="19750"/>
                      <a:pt x="13134" y="19925"/>
                    </a:cubicBezTo>
                    <a:cubicBezTo>
                      <a:pt x="13134" y="20050"/>
                      <a:pt x="13359" y="20326"/>
                      <a:pt x="13510" y="20326"/>
                    </a:cubicBezTo>
                    <a:cubicBezTo>
                      <a:pt x="13519" y="20329"/>
                      <a:pt x="13528" y="20330"/>
                      <a:pt x="13538" y="20330"/>
                    </a:cubicBezTo>
                    <a:cubicBezTo>
                      <a:pt x="13714" y="20330"/>
                      <a:pt x="13973" y="19925"/>
                      <a:pt x="14186" y="19925"/>
                    </a:cubicBezTo>
                    <a:cubicBezTo>
                      <a:pt x="14219" y="19916"/>
                      <a:pt x="14255" y="19912"/>
                      <a:pt x="14294" y="19912"/>
                    </a:cubicBezTo>
                    <a:cubicBezTo>
                      <a:pt x="14460" y="19912"/>
                      <a:pt x="14661" y="19989"/>
                      <a:pt x="14763" y="20050"/>
                    </a:cubicBezTo>
                    <a:cubicBezTo>
                      <a:pt x="14913" y="20151"/>
                      <a:pt x="15139" y="20501"/>
                      <a:pt x="15264" y="20552"/>
                    </a:cubicBezTo>
                    <a:cubicBezTo>
                      <a:pt x="15292" y="20558"/>
                      <a:pt x="15324" y="20561"/>
                      <a:pt x="15358" y="20561"/>
                    </a:cubicBezTo>
                    <a:cubicBezTo>
                      <a:pt x="15598" y="20561"/>
                      <a:pt x="15963" y="20426"/>
                      <a:pt x="16116" y="20426"/>
                    </a:cubicBezTo>
                    <a:cubicBezTo>
                      <a:pt x="16266" y="20501"/>
                      <a:pt x="16617" y="20652"/>
                      <a:pt x="16718" y="20727"/>
                    </a:cubicBezTo>
                    <a:cubicBezTo>
                      <a:pt x="16843" y="20827"/>
                      <a:pt x="16993" y="21053"/>
                      <a:pt x="17119" y="21103"/>
                    </a:cubicBezTo>
                    <a:cubicBezTo>
                      <a:pt x="17287" y="21180"/>
                      <a:pt x="17569" y="21210"/>
                      <a:pt x="17814" y="21210"/>
                    </a:cubicBezTo>
                    <a:cubicBezTo>
                      <a:pt x="17969" y="21210"/>
                      <a:pt x="18109" y="21198"/>
                      <a:pt x="18196" y="21178"/>
                    </a:cubicBezTo>
                    <a:cubicBezTo>
                      <a:pt x="18422" y="21103"/>
                      <a:pt x="18748" y="20777"/>
                      <a:pt x="18973" y="20727"/>
                    </a:cubicBezTo>
                    <a:cubicBezTo>
                      <a:pt x="19027" y="20704"/>
                      <a:pt x="19101" y="20695"/>
                      <a:pt x="19184" y="20695"/>
                    </a:cubicBezTo>
                    <a:cubicBezTo>
                      <a:pt x="19376" y="20695"/>
                      <a:pt x="19618" y="20742"/>
                      <a:pt x="19775" y="20777"/>
                    </a:cubicBezTo>
                    <a:cubicBezTo>
                      <a:pt x="20001" y="20827"/>
                      <a:pt x="20377" y="21103"/>
                      <a:pt x="20602" y="21103"/>
                    </a:cubicBezTo>
                    <a:cubicBezTo>
                      <a:pt x="20778" y="21103"/>
                      <a:pt x="21104" y="20827"/>
                      <a:pt x="21279" y="20777"/>
                    </a:cubicBezTo>
                    <a:cubicBezTo>
                      <a:pt x="21555" y="20727"/>
                      <a:pt x="22081" y="20602"/>
                      <a:pt x="22307" y="20602"/>
                    </a:cubicBezTo>
                    <a:cubicBezTo>
                      <a:pt x="22532" y="20552"/>
                      <a:pt x="22983" y="20552"/>
                      <a:pt x="23209" y="20501"/>
                    </a:cubicBezTo>
                    <a:cubicBezTo>
                      <a:pt x="23309" y="20426"/>
                      <a:pt x="23535" y="20326"/>
                      <a:pt x="23710" y="20201"/>
                    </a:cubicBezTo>
                    <a:cubicBezTo>
                      <a:pt x="23535" y="20151"/>
                      <a:pt x="23309" y="20050"/>
                      <a:pt x="23259" y="19925"/>
                    </a:cubicBezTo>
                    <a:cubicBezTo>
                      <a:pt x="23134" y="19875"/>
                      <a:pt x="23033" y="19649"/>
                      <a:pt x="22983" y="19599"/>
                    </a:cubicBezTo>
                    <a:cubicBezTo>
                      <a:pt x="22908" y="19549"/>
                      <a:pt x="22758" y="19424"/>
                      <a:pt x="22683" y="19374"/>
                    </a:cubicBezTo>
                    <a:cubicBezTo>
                      <a:pt x="22632" y="19324"/>
                      <a:pt x="22632" y="19098"/>
                      <a:pt x="22582" y="18973"/>
                    </a:cubicBezTo>
                    <a:cubicBezTo>
                      <a:pt x="22532" y="18872"/>
                      <a:pt x="22357" y="18647"/>
                      <a:pt x="22231" y="18522"/>
                    </a:cubicBezTo>
                    <a:cubicBezTo>
                      <a:pt x="22131" y="18421"/>
                      <a:pt x="21730" y="18346"/>
                      <a:pt x="21630" y="18246"/>
                    </a:cubicBezTo>
                    <a:cubicBezTo>
                      <a:pt x="21454" y="18196"/>
                      <a:pt x="21053" y="18070"/>
                      <a:pt x="20953" y="17895"/>
                    </a:cubicBezTo>
                    <a:cubicBezTo>
                      <a:pt x="20828" y="17795"/>
                      <a:pt x="20652" y="17444"/>
                      <a:pt x="20552" y="17344"/>
                    </a:cubicBezTo>
                    <a:cubicBezTo>
                      <a:pt x="20502" y="17218"/>
                      <a:pt x="20276" y="16943"/>
                      <a:pt x="20151" y="16842"/>
                    </a:cubicBezTo>
                    <a:cubicBezTo>
                      <a:pt x="20101" y="16767"/>
                      <a:pt x="19926" y="16667"/>
                      <a:pt x="19875" y="16667"/>
                    </a:cubicBezTo>
                    <a:cubicBezTo>
                      <a:pt x="19825" y="16642"/>
                      <a:pt x="19744" y="16642"/>
                      <a:pt x="19659" y="16642"/>
                    </a:cubicBezTo>
                    <a:cubicBezTo>
                      <a:pt x="19575" y="16642"/>
                      <a:pt x="19487" y="16642"/>
                      <a:pt x="19424" y="16617"/>
                    </a:cubicBezTo>
                    <a:cubicBezTo>
                      <a:pt x="19324" y="16617"/>
                      <a:pt x="19149" y="16491"/>
                      <a:pt x="19099" y="16441"/>
                    </a:cubicBezTo>
                    <a:cubicBezTo>
                      <a:pt x="18973" y="16316"/>
                      <a:pt x="18873" y="16090"/>
                      <a:pt x="18798" y="15990"/>
                    </a:cubicBezTo>
                    <a:cubicBezTo>
                      <a:pt x="18748" y="15815"/>
                      <a:pt x="18698" y="15539"/>
                      <a:pt x="18698" y="15439"/>
                    </a:cubicBezTo>
                    <a:cubicBezTo>
                      <a:pt x="18647" y="15263"/>
                      <a:pt x="18522" y="14912"/>
                      <a:pt x="18472" y="14762"/>
                    </a:cubicBezTo>
                    <a:cubicBezTo>
                      <a:pt x="18422" y="14587"/>
                      <a:pt x="18121" y="14361"/>
                      <a:pt x="18071" y="14236"/>
                    </a:cubicBezTo>
                    <a:cubicBezTo>
                      <a:pt x="18021" y="14010"/>
                      <a:pt x="17971" y="13634"/>
                      <a:pt x="17896" y="13409"/>
                    </a:cubicBezTo>
                    <a:cubicBezTo>
                      <a:pt x="17896" y="13183"/>
                      <a:pt x="17971" y="12732"/>
                      <a:pt x="18071" y="12506"/>
                    </a:cubicBezTo>
                    <a:cubicBezTo>
                      <a:pt x="18121" y="12331"/>
                      <a:pt x="18347" y="12105"/>
                      <a:pt x="18472" y="11980"/>
                    </a:cubicBezTo>
                    <a:cubicBezTo>
                      <a:pt x="18572" y="11830"/>
                      <a:pt x="18873" y="11654"/>
                      <a:pt x="18973" y="11529"/>
                    </a:cubicBezTo>
                    <a:cubicBezTo>
                      <a:pt x="19023" y="11429"/>
                      <a:pt x="19199" y="11203"/>
                      <a:pt x="19249" y="11103"/>
                    </a:cubicBezTo>
                    <a:cubicBezTo>
                      <a:pt x="19249" y="10928"/>
                      <a:pt x="19249" y="10652"/>
                      <a:pt x="19324" y="10476"/>
                    </a:cubicBezTo>
                    <a:lnTo>
                      <a:pt x="19324" y="9975"/>
                    </a:lnTo>
                    <a:cubicBezTo>
                      <a:pt x="19249" y="9975"/>
                      <a:pt x="19249" y="9975"/>
                      <a:pt x="19249" y="9900"/>
                    </a:cubicBezTo>
                    <a:cubicBezTo>
                      <a:pt x="19199" y="9850"/>
                      <a:pt x="19023" y="9674"/>
                      <a:pt x="18923" y="9624"/>
                    </a:cubicBezTo>
                    <a:cubicBezTo>
                      <a:pt x="18798" y="9574"/>
                      <a:pt x="18572" y="9574"/>
                      <a:pt x="18472" y="9574"/>
                    </a:cubicBezTo>
                    <a:cubicBezTo>
                      <a:pt x="18422" y="9624"/>
                      <a:pt x="18246" y="9674"/>
                      <a:pt x="18196" y="9800"/>
                    </a:cubicBezTo>
                    <a:cubicBezTo>
                      <a:pt x="18121" y="9850"/>
                      <a:pt x="18121" y="10075"/>
                      <a:pt x="18071" y="10201"/>
                    </a:cubicBezTo>
                    <a:cubicBezTo>
                      <a:pt x="18021" y="10251"/>
                      <a:pt x="17795" y="10426"/>
                      <a:pt x="17670" y="10426"/>
                    </a:cubicBezTo>
                    <a:cubicBezTo>
                      <a:pt x="17520" y="10351"/>
                      <a:pt x="17169" y="10075"/>
                      <a:pt x="17068" y="9900"/>
                    </a:cubicBezTo>
                    <a:cubicBezTo>
                      <a:pt x="16993" y="9850"/>
                      <a:pt x="16893" y="9624"/>
                      <a:pt x="16893" y="9524"/>
                    </a:cubicBezTo>
                    <a:cubicBezTo>
                      <a:pt x="16843" y="9399"/>
                      <a:pt x="16843" y="9173"/>
                      <a:pt x="16793" y="9073"/>
                    </a:cubicBezTo>
                    <a:cubicBezTo>
                      <a:pt x="16793" y="8897"/>
                      <a:pt x="16718" y="8622"/>
                      <a:pt x="16667" y="8496"/>
                    </a:cubicBezTo>
                    <a:cubicBezTo>
                      <a:pt x="16617" y="8446"/>
                      <a:pt x="16442" y="8321"/>
                      <a:pt x="16392" y="8271"/>
                    </a:cubicBezTo>
                    <a:cubicBezTo>
                      <a:pt x="16342" y="8171"/>
                      <a:pt x="16266" y="8045"/>
                      <a:pt x="16266" y="7945"/>
                    </a:cubicBezTo>
                    <a:cubicBezTo>
                      <a:pt x="16216" y="7770"/>
                      <a:pt x="16342" y="7494"/>
                      <a:pt x="16442" y="7318"/>
                    </a:cubicBezTo>
                    <a:cubicBezTo>
                      <a:pt x="16492" y="7193"/>
                      <a:pt x="16667" y="6968"/>
                      <a:pt x="16793" y="6867"/>
                    </a:cubicBezTo>
                    <a:cubicBezTo>
                      <a:pt x="16843" y="6642"/>
                      <a:pt x="16993" y="6241"/>
                      <a:pt x="17119" y="6015"/>
                    </a:cubicBezTo>
                    <a:cubicBezTo>
                      <a:pt x="17169" y="5865"/>
                      <a:pt x="17344" y="5464"/>
                      <a:pt x="17394" y="5288"/>
                    </a:cubicBezTo>
                    <a:cubicBezTo>
                      <a:pt x="17394" y="5013"/>
                      <a:pt x="17344" y="4511"/>
                      <a:pt x="17344" y="4211"/>
                    </a:cubicBezTo>
                    <a:cubicBezTo>
                      <a:pt x="17344" y="4110"/>
                      <a:pt x="17444" y="3760"/>
                      <a:pt x="17394" y="3659"/>
                    </a:cubicBezTo>
                    <a:cubicBezTo>
                      <a:pt x="17358" y="3614"/>
                      <a:pt x="17296" y="3602"/>
                      <a:pt x="17227" y="3602"/>
                    </a:cubicBezTo>
                    <a:cubicBezTo>
                      <a:pt x="17139" y="3602"/>
                      <a:pt x="17039" y="3622"/>
                      <a:pt x="16966" y="3622"/>
                    </a:cubicBezTo>
                    <a:cubicBezTo>
                      <a:pt x="16937" y="3622"/>
                      <a:pt x="16911" y="3618"/>
                      <a:pt x="16893" y="3609"/>
                    </a:cubicBezTo>
                    <a:cubicBezTo>
                      <a:pt x="16843" y="3534"/>
                      <a:pt x="16718" y="3384"/>
                      <a:pt x="16718" y="3308"/>
                    </a:cubicBezTo>
                    <a:cubicBezTo>
                      <a:pt x="16718" y="3208"/>
                      <a:pt x="16843" y="3033"/>
                      <a:pt x="16943" y="2983"/>
                    </a:cubicBezTo>
                    <a:cubicBezTo>
                      <a:pt x="17068" y="2857"/>
                      <a:pt x="17394" y="2857"/>
                      <a:pt x="17520" y="2857"/>
                    </a:cubicBezTo>
                    <a:cubicBezTo>
                      <a:pt x="17620" y="2857"/>
                      <a:pt x="17745" y="3033"/>
                      <a:pt x="17845" y="3033"/>
                    </a:cubicBezTo>
                    <a:cubicBezTo>
                      <a:pt x="17896" y="2983"/>
                      <a:pt x="17896" y="2807"/>
                      <a:pt x="17896" y="2707"/>
                    </a:cubicBezTo>
                    <a:cubicBezTo>
                      <a:pt x="17896" y="2657"/>
                      <a:pt x="17745" y="2531"/>
                      <a:pt x="17745" y="2431"/>
                    </a:cubicBezTo>
                    <a:cubicBezTo>
                      <a:pt x="17745" y="2356"/>
                      <a:pt x="17795" y="2206"/>
                      <a:pt x="17795" y="2080"/>
                    </a:cubicBezTo>
                    <a:cubicBezTo>
                      <a:pt x="17795" y="1980"/>
                      <a:pt x="17745" y="1805"/>
                      <a:pt x="17670" y="1679"/>
                    </a:cubicBezTo>
                    <a:cubicBezTo>
                      <a:pt x="17620" y="1579"/>
                      <a:pt x="17394" y="1404"/>
                      <a:pt x="17294" y="1404"/>
                    </a:cubicBezTo>
                    <a:cubicBezTo>
                      <a:pt x="17281" y="1399"/>
                      <a:pt x="17267" y="1396"/>
                      <a:pt x="17252" y="1396"/>
                    </a:cubicBezTo>
                    <a:cubicBezTo>
                      <a:pt x="17130" y="1396"/>
                      <a:pt x="16934" y="1536"/>
                      <a:pt x="16828" y="1536"/>
                    </a:cubicBezTo>
                    <a:cubicBezTo>
                      <a:pt x="16815" y="1536"/>
                      <a:pt x="16803" y="1534"/>
                      <a:pt x="16793" y="1529"/>
                    </a:cubicBezTo>
                    <a:cubicBezTo>
                      <a:pt x="16718" y="1454"/>
                      <a:pt x="16667" y="1303"/>
                      <a:pt x="16667" y="1228"/>
                    </a:cubicBezTo>
                    <a:lnTo>
                      <a:pt x="16667" y="1128"/>
                    </a:lnTo>
                    <a:cubicBezTo>
                      <a:pt x="16617" y="1078"/>
                      <a:pt x="16567" y="1078"/>
                      <a:pt x="16492" y="1003"/>
                    </a:cubicBezTo>
                    <a:cubicBezTo>
                      <a:pt x="16492" y="953"/>
                      <a:pt x="16492" y="852"/>
                      <a:pt x="16442" y="777"/>
                    </a:cubicBezTo>
                    <a:cubicBezTo>
                      <a:pt x="16442" y="727"/>
                      <a:pt x="16266" y="727"/>
                      <a:pt x="16216" y="677"/>
                    </a:cubicBezTo>
                    <a:cubicBezTo>
                      <a:pt x="16166" y="677"/>
                      <a:pt x="16041" y="552"/>
                      <a:pt x="15991" y="552"/>
                    </a:cubicBezTo>
                    <a:cubicBezTo>
                      <a:pt x="15941" y="627"/>
                      <a:pt x="15891" y="777"/>
                      <a:pt x="15815" y="852"/>
                    </a:cubicBezTo>
                    <a:cubicBezTo>
                      <a:pt x="15765" y="902"/>
                      <a:pt x="15665" y="953"/>
                      <a:pt x="15590" y="953"/>
                    </a:cubicBezTo>
                    <a:cubicBezTo>
                      <a:pt x="15540" y="953"/>
                      <a:pt x="15439" y="902"/>
                      <a:pt x="15364" y="852"/>
                    </a:cubicBezTo>
                    <a:cubicBezTo>
                      <a:pt x="15264" y="777"/>
                      <a:pt x="15088" y="727"/>
                      <a:pt x="15038" y="627"/>
                    </a:cubicBezTo>
                    <a:cubicBezTo>
                      <a:pt x="15038" y="552"/>
                      <a:pt x="15088" y="401"/>
                      <a:pt x="15088" y="326"/>
                    </a:cubicBezTo>
                    <a:cubicBezTo>
                      <a:pt x="15088" y="226"/>
                      <a:pt x="14988" y="50"/>
                      <a:pt x="14913" y="50"/>
                    </a:cubicBezTo>
                    <a:cubicBezTo>
                      <a:pt x="14863" y="0"/>
                      <a:pt x="14687" y="0"/>
                      <a:pt x="14637" y="0"/>
                    </a:cubicBezTo>
                    <a:close/>
                  </a:path>
                </a:pathLst>
              </a:custGeom>
              <a:solidFill>
                <a:srgbClr val="FF2F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356;p27">
                <a:extLst>
                  <a:ext uri="{FF2B5EF4-FFF2-40B4-BE49-F238E27FC236}">
                    <a16:creationId xmlns:a16="http://schemas.microsoft.com/office/drawing/2014/main" id="{9FA3B71C-E3C4-5255-BECC-CC747E3C3C0A}"/>
                  </a:ext>
                </a:extLst>
              </p:cNvPr>
              <p:cNvSpPr/>
              <p:nvPr/>
            </p:nvSpPr>
            <p:spPr>
              <a:xfrm>
                <a:off x="1437074" y="1209318"/>
                <a:ext cx="695029" cy="724400"/>
              </a:xfrm>
              <a:custGeom>
                <a:avLst/>
                <a:gdLst/>
                <a:ahLst/>
                <a:cxnLst/>
                <a:rect l="l" t="t" r="r" b="b"/>
                <a:pathLst>
                  <a:path w="23711" h="24713" fill="none" extrusionOk="0">
                    <a:moveTo>
                      <a:pt x="19324" y="9975"/>
                    </a:moveTo>
                    <a:lnTo>
                      <a:pt x="19324" y="10476"/>
                    </a:lnTo>
                    <a:cubicBezTo>
                      <a:pt x="19249" y="10652"/>
                      <a:pt x="19249" y="10928"/>
                      <a:pt x="19249" y="11103"/>
                    </a:cubicBezTo>
                    <a:cubicBezTo>
                      <a:pt x="19199" y="11203"/>
                      <a:pt x="19023" y="11429"/>
                      <a:pt x="18973" y="11529"/>
                    </a:cubicBezTo>
                    <a:cubicBezTo>
                      <a:pt x="18873" y="11654"/>
                      <a:pt x="18572" y="11830"/>
                      <a:pt x="18472" y="11980"/>
                    </a:cubicBezTo>
                    <a:cubicBezTo>
                      <a:pt x="18347" y="12105"/>
                      <a:pt x="18121" y="12331"/>
                      <a:pt x="18071" y="12506"/>
                    </a:cubicBezTo>
                    <a:cubicBezTo>
                      <a:pt x="17971" y="12732"/>
                      <a:pt x="17896" y="13183"/>
                      <a:pt x="17896" y="13409"/>
                    </a:cubicBezTo>
                    <a:cubicBezTo>
                      <a:pt x="17971" y="13634"/>
                      <a:pt x="18021" y="14010"/>
                      <a:pt x="18071" y="14236"/>
                    </a:cubicBezTo>
                    <a:cubicBezTo>
                      <a:pt x="18121" y="14361"/>
                      <a:pt x="18422" y="14587"/>
                      <a:pt x="18472" y="14762"/>
                    </a:cubicBezTo>
                    <a:cubicBezTo>
                      <a:pt x="18522" y="14912"/>
                      <a:pt x="18647" y="15263"/>
                      <a:pt x="18698" y="15439"/>
                    </a:cubicBezTo>
                    <a:cubicBezTo>
                      <a:pt x="18698" y="15539"/>
                      <a:pt x="18748" y="15815"/>
                      <a:pt x="18798" y="15990"/>
                    </a:cubicBezTo>
                    <a:cubicBezTo>
                      <a:pt x="18873" y="16090"/>
                      <a:pt x="18973" y="16316"/>
                      <a:pt x="19099" y="16441"/>
                    </a:cubicBezTo>
                    <a:cubicBezTo>
                      <a:pt x="19149" y="16491"/>
                      <a:pt x="19324" y="16617"/>
                      <a:pt x="19424" y="16617"/>
                    </a:cubicBezTo>
                    <a:cubicBezTo>
                      <a:pt x="19550" y="16667"/>
                      <a:pt x="19775" y="16617"/>
                      <a:pt x="19875" y="16667"/>
                    </a:cubicBezTo>
                    <a:cubicBezTo>
                      <a:pt x="19926" y="16667"/>
                      <a:pt x="20101" y="16767"/>
                      <a:pt x="20151" y="16842"/>
                    </a:cubicBezTo>
                    <a:cubicBezTo>
                      <a:pt x="20276" y="16943"/>
                      <a:pt x="20502" y="17218"/>
                      <a:pt x="20552" y="17344"/>
                    </a:cubicBezTo>
                    <a:cubicBezTo>
                      <a:pt x="20652" y="17444"/>
                      <a:pt x="20828" y="17795"/>
                      <a:pt x="20953" y="17895"/>
                    </a:cubicBezTo>
                    <a:cubicBezTo>
                      <a:pt x="21053" y="18070"/>
                      <a:pt x="21454" y="18196"/>
                      <a:pt x="21630" y="18246"/>
                    </a:cubicBezTo>
                    <a:cubicBezTo>
                      <a:pt x="21730" y="18346"/>
                      <a:pt x="22131" y="18421"/>
                      <a:pt x="22231" y="18522"/>
                    </a:cubicBezTo>
                    <a:cubicBezTo>
                      <a:pt x="22357" y="18647"/>
                      <a:pt x="22532" y="18872"/>
                      <a:pt x="22582" y="18973"/>
                    </a:cubicBezTo>
                    <a:cubicBezTo>
                      <a:pt x="22632" y="19098"/>
                      <a:pt x="22632" y="19324"/>
                      <a:pt x="22683" y="19374"/>
                    </a:cubicBezTo>
                    <a:cubicBezTo>
                      <a:pt x="22758" y="19424"/>
                      <a:pt x="22908" y="19549"/>
                      <a:pt x="22983" y="19599"/>
                    </a:cubicBezTo>
                    <a:cubicBezTo>
                      <a:pt x="23033" y="19649"/>
                      <a:pt x="23134" y="19875"/>
                      <a:pt x="23259" y="19925"/>
                    </a:cubicBezTo>
                    <a:cubicBezTo>
                      <a:pt x="23309" y="20050"/>
                      <a:pt x="23535" y="20151"/>
                      <a:pt x="23710" y="20201"/>
                    </a:cubicBezTo>
                    <a:cubicBezTo>
                      <a:pt x="23535" y="20326"/>
                      <a:pt x="23309" y="20426"/>
                      <a:pt x="23209" y="20501"/>
                    </a:cubicBezTo>
                    <a:cubicBezTo>
                      <a:pt x="22983" y="20552"/>
                      <a:pt x="22532" y="20552"/>
                      <a:pt x="22307" y="20602"/>
                    </a:cubicBezTo>
                    <a:cubicBezTo>
                      <a:pt x="22081" y="20602"/>
                      <a:pt x="21555" y="20727"/>
                      <a:pt x="21279" y="20777"/>
                    </a:cubicBezTo>
                    <a:cubicBezTo>
                      <a:pt x="21104" y="20827"/>
                      <a:pt x="20778" y="21103"/>
                      <a:pt x="20602" y="21103"/>
                    </a:cubicBezTo>
                    <a:cubicBezTo>
                      <a:pt x="20377" y="21103"/>
                      <a:pt x="20001" y="20827"/>
                      <a:pt x="19775" y="20777"/>
                    </a:cubicBezTo>
                    <a:cubicBezTo>
                      <a:pt x="19550" y="20727"/>
                      <a:pt x="19149" y="20652"/>
                      <a:pt x="18973" y="20727"/>
                    </a:cubicBezTo>
                    <a:cubicBezTo>
                      <a:pt x="18748" y="20777"/>
                      <a:pt x="18422" y="21103"/>
                      <a:pt x="18196" y="21178"/>
                    </a:cubicBezTo>
                    <a:cubicBezTo>
                      <a:pt x="17971" y="21228"/>
                      <a:pt x="17394" y="21228"/>
                      <a:pt x="17119" y="21103"/>
                    </a:cubicBezTo>
                    <a:cubicBezTo>
                      <a:pt x="16993" y="21053"/>
                      <a:pt x="16843" y="20827"/>
                      <a:pt x="16718" y="20727"/>
                    </a:cubicBezTo>
                    <a:cubicBezTo>
                      <a:pt x="16617" y="20652"/>
                      <a:pt x="16266" y="20501"/>
                      <a:pt x="16116" y="20426"/>
                    </a:cubicBezTo>
                    <a:cubicBezTo>
                      <a:pt x="15941" y="20426"/>
                      <a:pt x="15490" y="20602"/>
                      <a:pt x="15264" y="20552"/>
                    </a:cubicBezTo>
                    <a:cubicBezTo>
                      <a:pt x="15139" y="20501"/>
                      <a:pt x="14913" y="20151"/>
                      <a:pt x="14763" y="20050"/>
                    </a:cubicBezTo>
                    <a:cubicBezTo>
                      <a:pt x="14637" y="19975"/>
                      <a:pt x="14362" y="19875"/>
                      <a:pt x="14186" y="19925"/>
                    </a:cubicBezTo>
                    <a:cubicBezTo>
                      <a:pt x="13961" y="19925"/>
                      <a:pt x="13685" y="20376"/>
                      <a:pt x="13510" y="20326"/>
                    </a:cubicBezTo>
                    <a:cubicBezTo>
                      <a:pt x="13359" y="20326"/>
                      <a:pt x="13134" y="20050"/>
                      <a:pt x="13134" y="19925"/>
                    </a:cubicBezTo>
                    <a:cubicBezTo>
                      <a:pt x="13058" y="19750"/>
                      <a:pt x="13284" y="19424"/>
                      <a:pt x="13234" y="19324"/>
                    </a:cubicBezTo>
                    <a:cubicBezTo>
                      <a:pt x="13184" y="19148"/>
                      <a:pt x="12908" y="18973"/>
                      <a:pt x="12733" y="18923"/>
                    </a:cubicBezTo>
                    <a:cubicBezTo>
                      <a:pt x="12682" y="18872"/>
                      <a:pt x="12382" y="18923"/>
                      <a:pt x="12281" y="18923"/>
                    </a:cubicBezTo>
                    <a:cubicBezTo>
                      <a:pt x="12156" y="18923"/>
                      <a:pt x="11880" y="18797"/>
                      <a:pt x="11780" y="18872"/>
                    </a:cubicBezTo>
                    <a:cubicBezTo>
                      <a:pt x="11605" y="18923"/>
                      <a:pt x="11379" y="19148"/>
                      <a:pt x="11254" y="19198"/>
                    </a:cubicBezTo>
                    <a:cubicBezTo>
                      <a:pt x="11104" y="19374"/>
                      <a:pt x="10928" y="19699"/>
                      <a:pt x="10753" y="19750"/>
                    </a:cubicBezTo>
                    <a:cubicBezTo>
                      <a:pt x="10477" y="19875"/>
                      <a:pt x="9976" y="19699"/>
                      <a:pt x="9750" y="19599"/>
                    </a:cubicBezTo>
                    <a:cubicBezTo>
                      <a:pt x="9625" y="19474"/>
                      <a:pt x="9575" y="19148"/>
                      <a:pt x="9474" y="19098"/>
                    </a:cubicBezTo>
                    <a:cubicBezTo>
                      <a:pt x="9349" y="18973"/>
                      <a:pt x="9073" y="18973"/>
                      <a:pt x="8948" y="19023"/>
                    </a:cubicBezTo>
                    <a:cubicBezTo>
                      <a:pt x="8798" y="19098"/>
                      <a:pt x="8572" y="19474"/>
                      <a:pt x="8397" y="19549"/>
                    </a:cubicBezTo>
                    <a:cubicBezTo>
                      <a:pt x="8221" y="19549"/>
                      <a:pt x="7996" y="19324"/>
                      <a:pt x="7895" y="19374"/>
                    </a:cubicBezTo>
                    <a:cubicBezTo>
                      <a:pt x="7720" y="19424"/>
                      <a:pt x="7494" y="19750"/>
                      <a:pt x="7369" y="19875"/>
                    </a:cubicBezTo>
                    <a:cubicBezTo>
                      <a:pt x="7269" y="20050"/>
                      <a:pt x="7093" y="20426"/>
                      <a:pt x="7043" y="20602"/>
                    </a:cubicBezTo>
                    <a:cubicBezTo>
                      <a:pt x="6993" y="20827"/>
                      <a:pt x="6918" y="21228"/>
                      <a:pt x="6918" y="21404"/>
                    </a:cubicBezTo>
                    <a:cubicBezTo>
                      <a:pt x="6993" y="21504"/>
                      <a:pt x="7093" y="21780"/>
                      <a:pt x="7219" y="21905"/>
                    </a:cubicBezTo>
                    <a:cubicBezTo>
                      <a:pt x="7269" y="22005"/>
                      <a:pt x="7545" y="22231"/>
                      <a:pt x="7545" y="22406"/>
                    </a:cubicBezTo>
                    <a:cubicBezTo>
                      <a:pt x="7595" y="22532"/>
                      <a:pt x="7494" y="22757"/>
                      <a:pt x="7444" y="22857"/>
                    </a:cubicBezTo>
                    <a:cubicBezTo>
                      <a:pt x="7369" y="22983"/>
                      <a:pt x="7144" y="22983"/>
                      <a:pt x="7144" y="23083"/>
                    </a:cubicBezTo>
                    <a:cubicBezTo>
                      <a:pt x="7093" y="23133"/>
                      <a:pt x="7144" y="23434"/>
                      <a:pt x="7144" y="23484"/>
                    </a:cubicBezTo>
                    <a:cubicBezTo>
                      <a:pt x="7093" y="23584"/>
                      <a:pt x="6918" y="23659"/>
                      <a:pt x="6868" y="23760"/>
                    </a:cubicBezTo>
                    <a:cubicBezTo>
                      <a:pt x="6818" y="23860"/>
                      <a:pt x="6768" y="24211"/>
                      <a:pt x="6692" y="24386"/>
                    </a:cubicBezTo>
                    <a:cubicBezTo>
                      <a:pt x="6692" y="24436"/>
                      <a:pt x="6592" y="24612"/>
                      <a:pt x="6542" y="24712"/>
                    </a:cubicBezTo>
                    <a:cubicBezTo>
                      <a:pt x="6467" y="24612"/>
                      <a:pt x="6467" y="24486"/>
                      <a:pt x="6417" y="24486"/>
                    </a:cubicBezTo>
                    <a:cubicBezTo>
                      <a:pt x="6367" y="24386"/>
                      <a:pt x="6141" y="24386"/>
                      <a:pt x="6141" y="24261"/>
                    </a:cubicBezTo>
                    <a:cubicBezTo>
                      <a:pt x="6041" y="24211"/>
                      <a:pt x="6091" y="23935"/>
                      <a:pt x="6091" y="23810"/>
                    </a:cubicBezTo>
                    <a:cubicBezTo>
                      <a:pt x="6041" y="23710"/>
                      <a:pt x="5865" y="23484"/>
                      <a:pt x="5815" y="23359"/>
                    </a:cubicBezTo>
                    <a:cubicBezTo>
                      <a:pt x="5740" y="23258"/>
                      <a:pt x="5815" y="23033"/>
                      <a:pt x="5690" y="22908"/>
                    </a:cubicBezTo>
                    <a:cubicBezTo>
                      <a:pt x="5690" y="22908"/>
                      <a:pt x="5515" y="22857"/>
                      <a:pt x="5464" y="22857"/>
                    </a:cubicBezTo>
                    <a:cubicBezTo>
                      <a:pt x="5364" y="22807"/>
                      <a:pt x="5063" y="22908"/>
                      <a:pt x="4963" y="22857"/>
                    </a:cubicBezTo>
                    <a:cubicBezTo>
                      <a:pt x="4838" y="22857"/>
                      <a:pt x="4687" y="22682"/>
                      <a:pt x="4612" y="22582"/>
                    </a:cubicBezTo>
                    <a:cubicBezTo>
                      <a:pt x="4562" y="22456"/>
                      <a:pt x="4512" y="22181"/>
                      <a:pt x="4512" y="22005"/>
                    </a:cubicBezTo>
                    <a:cubicBezTo>
                      <a:pt x="4512" y="21955"/>
                      <a:pt x="4562" y="21780"/>
                      <a:pt x="4562" y="21730"/>
                    </a:cubicBezTo>
                    <a:cubicBezTo>
                      <a:pt x="4562" y="21629"/>
                      <a:pt x="4462" y="21454"/>
                      <a:pt x="4387" y="21404"/>
                    </a:cubicBezTo>
                    <a:cubicBezTo>
                      <a:pt x="4337" y="21329"/>
                      <a:pt x="4111" y="21228"/>
                      <a:pt x="4061" y="21178"/>
                    </a:cubicBezTo>
                    <a:cubicBezTo>
                      <a:pt x="4011" y="21103"/>
                      <a:pt x="4011" y="20877"/>
                      <a:pt x="3885" y="20877"/>
                    </a:cubicBezTo>
                    <a:cubicBezTo>
                      <a:pt x="3885" y="20827"/>
                      <a:pt x="3710" y="20777"/>
                      <a:pt x="3660" y="20777"/>
                    </a:cubicBezTo>
                    <a:cubicBezTo>
                      <a:pt x="3610" y="20777"/>
                      <a:pt x="3434" y="20877"/>
                      <a:pt x="3384" y="20877"/>
                    </a:cubicBezTo>
                    <a:lnTo>
                      <a:pt x="3159" y="20652"/>
                    </a:lnTo>
                    <a:cubicBezTo>
                      <a:pt x="3159" y="20602"/>
                      <a:pt x="3108" y="20426"/>
                      <a:pt x="3033" y="20326"/>
                    </a:cubicBezTo>
                    <a:cubicBezTo>
                      <a:pt x="3033" y="20276"/>
                      <a:pt x="2983" y="20050"/>
                      <a:pt x="2933" y="19975"/>
                    </a:cubicBezTo>
                    <a:cubicBezTo>
                      <a:pt x="2933" y="19925"/>
                      <a:pt x="2833" y="19875"/>
                      <a:pt x="2758" y="19825"/>
                    </a:cubicBezTo>
                    <a:cubicBezTo>
                      <a:pt x="2707" y="19825"/>
                      <a:pt x="2482" y="19750"/>
                      <a:pt x="2432" y="19825"/>
                    </a:cubicBezTo>
                    <a:cubicBezTo>
                      <a:pt x="2306" y="19825"/>
                      <a:pt x="2256" y="19975"/>
                      <a:pt x="2206" y="20050"/>
                    </a:cubicBezTo>
                    <a:cubicBezTo>
                      <a:pt x="2156" y="20100"/>
                      <a:pt x="1981" y="20276"/>
                      <a:pt x="1855" y="20276"/>
                    </a:cubicBezTo>
                    <a:cubicBezTo>
                      <a:pt x="1705" y="20276"/>
                      <a:pt x="1404" y="20151"/>
                      <a:pt x="1304" y="20050"/>
                    </a:cubicBezTo>
                    <a:cubicBezTo>
                      <a:pt x="1179" y="19975"/>
                      <a:pt x="953" y="19825"/>
                      <a:pt x="853" y="19699"/>
                    </a:cubicBezTo>
                    <a:cubicBezTo>
                      <a:pt x="803" y="19599"/>
                      <a:pt x="728" y="19374"/>
                      <a:pt x="677" y="19324"/>
                    </a:cubicBezTo>
                    <a:cubicBezTo>
                      <a:pt x="627" y="19248"/>
                      <a:pt x="577" y="19098"/>
                      <a:pt x="502" y="19023"/>
                    </a:cubicBezTo>
                    <a:cubicBezTo>
                      <a:pt x="452" y="18973"/>
                      <a:pt x="352" y="18923"/>
                      <a:pt x="276" y="18872"/>
                    </a:cubicBezTo>
                    <a:cubicBezTo>
                      <a:pt x="226" y="18697"/>
                      <a:pt x="276" y="18421"/>
                      <a:pt x="276" y="18246"/>
                    </a:cubicBezTo>
                    <a:cubicBezTo>
                      <a:pt x="276" y="18121"/>
                      <a:pt x="402" y="17970"/>
                      <a:pt x="402" y="17845"/>
                    </a:cubicBezTo>
                    <a:cubicBezTo>
                      <a:pt x="402" y="17745"/>
                      <a:pt x="352" y="17519"/>
                      <a:pt x="276" y="17394"/>
                    </a:cubicBezTo>
                    <a:cubicBezTo>
                      <a:pt x="226" y="17344"/>
                      <a:pt x="51" y="17168"/>
                      <a:pt x="1" y="17118"/>
                    </a:cubicBezTo>
                    <a:cubicBezTo>
                      <a:pt x="1" y="16993"/>
                      <a:pt x="51" y="16842"/>
                      <a:pt x="126" y="16717"/>
                    </a:cubicBezTo>
                    <a:cubicBezTo>
                      <a:pt x="176" y="16667"/>
                      <a:pt x="402" y="16717"/>
                      <a:pt x="502" y="16667"/>
                    </a:cubicBezTo>
                    <a:cubicBezTo>
                      <a:pt x="627" y="16617"/>
                      <a:pt x="803" y="16491"/>
                      <a:pt x="853" y="16491"/>
                    </a:cubicBezTo>
                    <a:cubicBezTo>
                      <a:pt x="953" y="16491"/>
                      <a:pt x="1179" y="16491"/>
                      <a:pt x="1304" y="16542"/>
                    </a:cubicBezTo>
                    <a:cubicBezTo>
                      <a:pt x="1354" y="16617"/>
                      <a:pt x="1354" y="16717"/>
                      <a:pt x="1404" y="16767"/>
                    </a:cubicBezTo>
                    <a:cubicBezTo>
                      <a:pt x="1479" y="16892"/>
                      <a:pt x="1630" y="16993"/>
                      <a:pt x="1705" y="16993"/>
                    </a:cubicBezTo>
                    <a:cubicBezTo>
                      <a:pt x="1805" y="16993"/>
                      <a:pt x="1931" y="16767"/>
                      <a:pt x="1981" y="16717"/>
                    </a:cubicBezTo>
                    <a:lnTo>
                      <a:pt x="1981" y="16441"/>
                    </a:lnTo>
                    <a:cubicBezTo>
                      <a:pt x="1981" y="16316"/>
                      <a:pt x="1931" y="16166"/>
                      <a:pt x="1981" y="16090"/>
                    </a:cubicBezTo>
                    <a:cubicBezTo>
                      <a:pt x="2031" y="16040"/>
                      <a:pt x="2206" y="16040"/>
                      <a:pt x="2256" y="16040"/>
                    </a:cubicBezTo>
                    <a:cubicBezTo>
                      <a:pt x="2306" y="15990"/>
                      <a:pt x="2482" y="15940"/>
                      <a:pt x="2607" y="15865"/>
                    </a:cubicBezTo>
                    <a:cubicBezTo>
                      <a:pt x="2657" y="15765"/>
                      <a:pt x="2707" y="15589"/>
                      <a:pt x="2707" y="15489"/>
                    </a:cubicBezTo>
                    <a:cubicBezTo>
                      <a:pt x="2707" y="15313"/>
                      <a:pt x="2532" y="14988"/>
                      <a:pt x="2482" y="14862"/>
                    </a:cubicBezTo>
                    <a:cubicBezTo>
                      <a:pt x="2382" y="14762"/>
                      <a:pt x="2156" y="14587"/>
                      <a:pt x="2081" y="14461"/>
                    </a:cubicBezTo>
                    <a:cubicBezTo>
                      <a:pt x="1981" y="14361"/>
                      <a:pt x="1805" y="14085"/>
                      <a:pt x="1755" y="13910"/>
                    </a:cubicBezTo>
                    <a:cubicBezTo>
                      <a:pt x="1705" y="13735"/>
                      <a:pt x="1630" y="13409"/>
                      <a:pt x="1580" y="13183"/>
                    </a:cubicBezTo>
                    <a:cubicBezTo>
                      <a:pt x="1530" y="13058"/>
                      <a:pt x="1479" y="12782"/>
                      <a:pt x="1354" y="12657"/>
                    </a:cubicBezTo>
                    <a:cubicBezTo>
                      <a:pt x="1304" y="12557"/>
                      <a:pt x="1078" y="12431"/>
                      <a:pt x="1028" y="12331"/>
                    </a:cubicBezTo>
                    <a:cubicBezTo>
                      <a:pt x="953" y="12206"/>
                      <a:pt x="953" y="11980"/>
                      <a:pt x="903" y="11880"/>
                    </a:cubicBezTo>
                    <a:cubicBezTo>
                      <a:pt x="853" y="11830"/>
                      <a:pt x="728" y="11654"/>
                      <a:pt x="627" y="11604"/>
                    </a:cubicBezTo>
                    <a:cubicBezTo>
                      <a:pt x="577" y="11529"/>
                      <a:pt x="276" y="11429"/>
                      <a:pt x="226" y="11303"/>
                    </a:cubicBezTo>
                    <a:cubicBezTo>
                      <a:pt x="176" y="11253"/>
                      <a:pt x="126" y="11103"/>
                      <a:pt x="126" y="11028"/>
                    </a:cubicBezTo>
                    <a:cubicBezTo>
                      <a:pt x="126" y="10877"/>
                      <a:pt x="276" y="10476"/>
                      <a:pt x="352" y="10301"/>
                    </a:cubicBezTo>
                    <a:cubicBezTo>
                      <a:pt x="402" y="10075"/>
                      <a:pt x="402" y="9624"/>
                      <a:pt x="502" y="9449"/>
                    </a:cubicBezTo>
                    <a:cubicBezTo>
                      <a:pt x="577" y="9349"/>
                      <a:pt x="728" y="9123"/>
                      <a:pt x="803" y="8998"/>
                    </a:cubicBezTo>
                    <a:cubicBezTo>
                      <a:pt x="903" y="8897"/>
                      <a:pt x="1028" y="8547"/>
                      <a:pt x="1078" y="8446"/>
                    </a:cubicBezTo>
                    <a:cubicBezTo>
                      <a:pt x="1129" y="8271"/>
                      <a:pt x="1404" y="8045"/>
                      <a:pt x="1479" y="7870"/>
                    </a:cubicBezTo>
                    <a:cubicBezTo>
                      <a:pt x="1530" y="7770"/>
                      <a:pt x="1530" y="7369"/>
                      <a:pt x="1530" y="7193"/>
                    </a:cubicBezTo>
                    <a:cubicBezTo>
                      <a:pt x="1530" y="7043"/>
                      <a:pt x="1354" y="6767"/>
                      <a:pt x="1404" y="6592"/>
                    </a:cubicBezTo>
                    <a:cubicBezTo>
                      <a:pt x="1404" y="6542"/>
                      <a:pt x="1404" y="6366"/>
                      <a:pt x="1479" y="6316"/>
                    </a:cubicBezTo>
                    <a:cubicBezTo>
                      <a:pt x="1530" y="6241"/>
                      <a:pt x="1630" y="6141"/>
                      <a:pt x="1705" y="6015"/>
                    </a:cubicBezTo>
                    <a:cubicBezTo>
                      <a:pt x="1755" y="6090"/>
                      <a:pt x="1805" y="6141"/>
                      <a:pt x="1855" y="6141"/>
                    </a:cubicBezTo>
                    <a:cubicBezTo>
                      <a:pt x="1981" y="6191"/>
                      <a:pt x="2156" y="6191"/>
                      <a:pt x="2206" y="6191"/>
                    </a:cubicBezTo>
                    <a:cubicBezTo>
                      <a:pt x="2256" y="6191"/>
                      <a:pt x="2256" y="6090"/>
                      <a:pt x="2306" y="6090"/>
                    </a:cubicBezTo>
                    <a:cubicBezTo>
                      <a:pt x="2382" y="6090"/>
                      <a:pt x="2432" y="6090"/>
                      <a:pt x="2482" y="6141"/>
                    </a:cubicBezTo>
                    <a:cubicBezTo>
                      <a:pt x="2532" y="6191"/>
                      <a:pt x="2607" y="6366"/>
                      <a:pt x="2707" y="6416"/>
                    </a:cubicBezTo>
                    <a:cubicBezTo>
                      <a:pt x="2758" y="6466"/>
                      <a:pt x="2933" y="6416"/>
                      <a:pt x="3033" y="6466"/>
                    </a:cubicBezTo>
                    <a:cubicBezTo>
                      <a:pt x="3108" y="6466"/>
                      <a:pt x="3259" y="6466"/>
                      <a:pt x="3334" y="6542"/>
                    </a:cubicBezTo>
                    <a:cubicBezTo>
                      <a:pt x="3384" y="6592"/>
                      <a:pt x="3384" y="6867"/>
                      <a:pt x="3334" y="6968"/>
                    </a:cubicBezTo>
                    <a:cubicBezTo>
                      <a:pt x="3334" y="7043"/>
                      <a:pt x="3259" y="7193"/>
                      <a:pt x="3209" y="7268"/>
                    </a:cubicBezTo>
                    <a:cubicBezTo>
                      <a:pt x="3159" y="7318"/>
                      <a:pt x="2983" y="7318"/>
                      <a:pt x="2933" y="7369"/>
                    </a:cubicBezTo>
                    <a:cubicBezTo>
                      <a:pt x="2883" y="7419"/>
                      <a:pt x="2707" y="7494"/>
                      <a:pt x="2707" y="7544"/>
                    </a:cubicBezTo>
                    <a:cubicBezTo>
                      <a:pt x="2707" y="7594"/>
                      <a:pt x="2833" y="7644"/>
                      <a:pt x="2883" y="7644"/>
                    </a:cubicBezTo>
                    <a:cubicBezTo>
                      <a:pt x="2983" y="7719"/>
                      <a:pt x="3108" y="7644"/>
                      <a:pt x="3159" y="7719"/>
                    </a:cubicBezTo>
                    <a:cubicBezTo>
                      <a:pt x="3259" y="7770"/>
                      <a:pt x="3334" y="7995"/>
                      <a:pt x="3434" y="8045"/>
                    </a:cubicBezTo>
                    <a:cubicBezTo>
                      <a:pt x="3484" y="8095"/>
                      <a:pt x="3660" y="8095"/>
                      <a:pt x="3710" y="8171"/>
                    </a:cubicBezTo>
                    <a:cubicBezTo>
                      <a:pt x="3785" y="8221"/>
                      <a:pt x="3785" y="8446"/>
                      <a:pt x="3835" y="8547"/>
                    </a:cubicBezTo>
                    <a:cubicBezTo>
                      <a:pt x="3835" y="8622"/>
                      <a:pt x="3936" y="8722"/>
                      <a:pt x="4011" y="8847"/>
                    </a:cubicBezTo>
                    <a:cubicBezTo>
                      <a:pt x="4011" y="8897"/>
                      <a:pt x="4111" y="9073"/>
                      <a:pt x="4061" y="9173"/>
                    </a:cubicBezTo>
                    <a:cubicBezTo>
                      <a:pt x="4061" y="9223"/>
                      <a:pt x="3936" y="9298"/>
                      <a:pt x="3936" y="9349"/>
                    </a:cubicBezTo>
                    <a:lnTo>
                      <a:pt x="3936" y="9524"/>
                    </a:lnTo>
                    <a:cubicBezTo>
                      <a:pt x="4061" y="9624"/>
                      <a:pt x="4286" y="9524"/>
                      <a:pt x="4387" y="9574"/>
                    </a:cubicBezTo>
                    <a:cubicBezTo>
                      <a:pt x="4512" y="9574"/>
                      <a:pt x="4612" y="9674"/>
                      <a:pt x="4687" y="9674"/>
                    </a:cubicBezTo>
                    <a:cubicBezTo>
                      <a:pt x="4788" y="9750"/>
                      <a:pt x="4913" y="9674"/>
                      <a:pt x="4963" y="9674"/>
                    </a:cubicBezTo>
                    <a:cubicBezTo>
                      <a:pt x="5013" y="9624"/>
                      <a:pt x="5063" y="9399"/>
                      <a:pt x="5063" y="9349"/>
                    </a:cubicBezTo>
                    <a:lnTo>
                      <a:pt x="5063" y="9123"/>
                    </a:lnTo>
                    <a:cubicBezTo>
                      <a:pt x="5139" y="9073"/>
                      <a:pt x="5364" y="9073"/>
                      <a:pt x="5364" y="8998"/>
                    </a:cubicBezTo>
                    <a:cubicBezTo>
                      <a:pt x="5364" y="8897"/>
                      <a:pt x="5239" y="8722"/>
                      <a:pt x="5189" y="8672"/>
                    </a:cubicBezTo>
                    <a:cubicBezTo>
                      <a:pt x="5139" y="8622"/>
                      <a:pt x="5013" y="8622"/>
                      <a:pt x="4963" y="8622"/>
                    </a:cubicBezTo>
                    <a:cubicBezTo>
                      <a:pt x="4913" y="8547"/>
                      <a:pt x="4838" y="8321"/>
                      <a:pt x="4838" y="8221"/>
                    </a:cubicBezTo>
                    <a:cubicBezTo>
                      <a:pt x="4788" y="8171"/>
                      <a:pt x="4738" y="8045"/>
                      <a:pt x="4738" y="7945"/>
                    </a:cubicBezTo>
                    <a:cubicBezTo>
                      <a:pt x="4738" y="7870"/>
                      <a:pt x="4838" y="7770"/>
                      <a:pt x="4838" y="7719"/>
                    </a:cubicBezTo>
                    <a:cubicBezTo>
                      <a:pt x="4838" y="7644"/>
                      <a:pt x="4738" y="7494"/>
                      <a:pt x="4738" y="7419"/>
                    </a:cubicBezTo>
                    <a:cubicBezTo>
                      <a:pt x="4738" y="7318"/>
                      <a:pt x="4788" y="7193"/>
                      <a:pt x="4788" y="7093"/>
                    </a:cubicBezTo>
                    <a:cubicBezTo>
                      <a:pt x="4838" y="6968"/>
                      <a:pt x="4913" y="6767"/>
                      <a:pt x="5013" y="6692"/>
                    </a:cubicBezTo>
                    <a:cubicBezTo>
                      <a:pt x="5063" y="6642"/>
                      <a:pt x="5239" y="6692"/>
                      <a:pt x="5289" y="6642"/>
                    </a:cubicBezTo>
                    <a:cubicBezTo>
                      <a:pt x="5414" y="6592"/>
                      <a:pt x="5289" y="6316"/>
                      <a:pt x="5289" y="6191"/>
                    </a:cubicBezTo>
                    <a:cubicBezTo>
                      <a:pt x="5289" y="6141"/>
                      <a:pt x="5364" y="5965"/>
                      <a:pt x="5414" y="5915"/>
                    </a:cubicBezTo>
                    <a:cubicBezTo>
                      <a:pt x="5464" y="5865"/>
                      <a:pt x="5690" y="5790"/>
                      <a:pt x="5740" y="5740"/>
                    </a:cubicBezTo>
                    <a:cubicBezTo>
                      <a:pt x="5740" y="5689"/>
                      <a:pt x="5815" y="5639"/>
                      <a:pt x="5815" y="5564"/>
                    </a:cubicBezTo>
                    <a:cubicBezTo>
                      <a:pt x="5916" y="5514"/>
                      <a:pt x="6091" y="5514"/>
                      <a:pt x="6141" y="5414"/>
                    </a:cubicBezTo>
                    <a:cubicBezTo>
                      <a:pt x="6191" y="5339"/>
                      <a:pt x="6317" y="5113"/>
                      <a:pt x="6367" y="5013"/>
                    </a:cubicBezTo>
                    <a:cubicBezTo>
                      <a:pt x="6417" y="4887"/>
                      <a:pt x="6642" y="4612"/>
                      <a:pt x="6768" y="4436"/>
                    </a:cubicBezTo>
                    <a:cubicBezTo>
                      <a:pt x="6818" y="4336"/>
                      <a:pt x="6868" y="4060"/>
                      <a:pt x="6918" y="3935"/>
                    </a:cubicBezTo>
                    <a:cubicBezTo>
                      <a:pt x="6993" y="3835"/>
                      <a:pt x="7093" y="3709"/>
                      <a:pt x="7093" y="3659"/>
                    </a:cubicBezTo>
                    <a:cubicBezTo>
                      <a:pt x="7093" y="3534"/>
                      <a:pt x="7093" y="3434"/>
                      <a:pt x="7043" y="3308"/>
                    </a:cubicBezTo>
                    <a:cubicBezTo>
                      <a:pt x="7043" y="3258"/>
                      <a:pt x="6918" y="3158"/>
                      <a:pt x="6918" y="3083"/>
                    </a:cubicBezTo>
                    <a:cubicBezTo>
                      <a:pt x="6918" y="3033"/>
                      <a:pt x="7043" y="2932"/>
                      <a:pt x="7043" y="2857"/>
                    </a:cubicBezTo>
                    <a:cubicBezTo>
                      <a:pt x="7043" y="2757"/>
                      <a:pt x="7043" y="2582"/>
                      <a:pt x="6993" y="2481"/>
                    </a:cubicBezTo>
                    <a:cubicBezTo>
                      <a:pt x="6918" y="2431"/>
                      <a:pt x="6768" y="2431"/>
                      <a:pt x="6768" y="2356"/>
                    </a:cubicBezTo>
                    <a:cubicBezTo>
                      <a:pt x="6692" y="2306"/>
                      <a:pt x="6642" y="2206"/>
                      <a:pt x="6692" y="2130"/>
                    </a:cubicBezTo>
                    <a:cubicBezTo>
                      <a:pt x="6692" y="2080"/>
                      <a:pt x="6818" y="2030"/>
                      <a:pt x="6818" y="1980"/>
                    </a:cubicBezTo>
                    <a:cubicBezTo>
                      <a:pt x="6868" y="1855"/>
                      <a:pt x="6868" y="1629"/>
                      <a:pt x="6918" y="1529"/>
                    </a:cubicBezTo>
                    <a:cubicBezTo>
                      <a:pt x="6993" y="1454"/>
                      <a:pt x="7219" y="1454"/>
                      <a:pt x="7269" y="1404"/>
                    </a:cubicBezTo>
                    <a:lnTo>
                      <a:pt x="7545" y="1404"/>
                    </a:lnTo>
                    <a:cubicBezTo>
                      <a:pt x="7595" y="1454"/>
                      <a:pt x="7720" y="1529"/>
                      <a:pt x="7770" y="1579"/>
                    </a:cubicBezTo>
                    <a:cubicBezTo>
                      <a:pt x="7770" y="1629"/>
                      <a:pt x="7770" y="1805"/>
                      <a:pt x="7820" y="1855"/>
                    </a:cubicBezTo>
                    <a:cubicBezTo>
                      <a:pt x="7895" y="1905"/>
                      <a:pt x="8121" y="1905"/>
                      <a:pt x="8171" y="1905"/>
                    </a:cubicBezTo>
                    <a:cubicBezTo>
                      <a:pt x="8221" y="1855"/>
                      <a:pt x="8271" y="1755"/>
                      <a:pt x="8271" y="1679"/>
                    </a:cubicBezTo>
                    <a:cubicBezTo>
                      <a:pt x="8271" y="1629"/>
                      <a:pt x="8271" y="1529"/>
                      <a:pt x="8347" y="1454"/>
                    </a:cubicBezTo>
                    <a:lnTo>
                      <a:pt x="8497" y="1404"/>
                    </a:lnTo>
                    <a:cubicBezTo>
                      <a:pt x="8622" y="1454"/>
                      <a:pt x="8622" y="1629"/>
                      <a:pt x="8622" y="1679"/>
                    </a:cubicBezTo>
                    <a:lnTo>
                      <a:pt x="8622" y="2256"/>
                    </a:lnTo>
                    <a:cubicBezTo>
                      <a:pt x="8622" y="2356"/>
                      <a:pt x="8497" y="2582"/>
                      <a:pt x="8497" y="2757"/>
                    </a:cubicBezTo>
                    <a:cubicBezTo>
                      <a:pt x="8497" y="2807"/>
                      <a:pt x="8572" y="2983"/>
                      <a:pt x="8622" y="3033"/>
                    </a:cubicBezTo>
                    <a:cubicBezTo>
                      <a:pt x="8622" y="3158"/>
                      <a:pt x="8848" y="3208"/>
                      <a:pt x="8898" y="3258"/>
                    </a:cubicBezTo>
                    <a:cubicBezTo>
                      <a:pt x="8948" y="3384"/>
                      <a:pt x="8898" y="3609"/>
                      <a:pt x="8948" y="3659"/>
                    </a:cubicBezTo>
                    <a:cubicBezTo>
                      <a:pt x="9023" y="3760"/>
                      <a:pt x="9124" y="3885"/>
                      <a:pt x="9174" y="3935"/>
                    </a:cubicBezTo>
                    <a:cubicBezTo>
                      <a:pt x="9299" y="3935"/>
                      <a:pt x="9525" y="3885"/>
                      <a:pt x="9625" y="3885"/>
                    </a:cubicBezTo>
                    <a:cubicBezTo>
                      <a:pt x="9750" y="3935"/>
                      <a:pt x="9850" y="3985"/>
                      <a:pt x="9976" y="3985"/>
                    </a:cubicBezTo>
                    <a:cubicBezTo>
                      <a:pt x="10026" y="3985"/>
                      <a:pt x="10076" y="3885"/>
                      <a:pt x="10126" y="3885"/>
                    </a:cubicBezTo>
                    <a:cubicBezTo>
                      <a:pt x="10251" y="3885"/>
                      <a:pt x="10352" y="4060"/>
                      <a:pt x="10427" y="3985"/>
                    </a:cubicBezTo>
                    <a:cubicBezTo>
                      <a:pt x="10477" y="3985"/>
                      <a:pt x="10577" y="3835"/>
                      <a:pt x="10577" y="3760"/>
                    </a:cubicBezTo>
                    <a:cubicBezTo>
                      <a:pt x="10652" y="3659"/>
                      <a:pt x="10652" y="3434"/>
                      <a:pt x="10703" y="3384"/>
                    </a:cubicBezTo>
                    <a:cubicBezTo>
                      <a:pt x="10753" y="3308"/>
                      <a:pt x="10928" y="3384"/>
                      <a:pt x="10978" y="3384"/>
                    </a:cubicBezTo>
                    <a:cubicBezTo>
                      <a:pt x="11028" y="3384"/>
                      <a:pt x="11154" y="3484"/>
                      <a:pt x="11204" y="3484"/>
                    </a:cubicBezTo>
                    <a:cubicBezTo>
                      <a:pt x="11254" y="3484"/>
                      <a:pt x="11429" y="3308"/>
                      <a:pt x="11479" y="3308"/>
                    </a:cubicBezTo>
                    <a:cubicBezTo>
                      <a:pt x="11479" y="3258"/>
                      <a:pt x="11555" y="3208"/>
                      <a:pt x="11555" y="3158"/>
                    </a:cubicBezTo>
                    <a:cubicBezTo>
                      <a:pt x="11605" y="3158"/>
                      <a:pt x="11780" y="3158"/>
                      <a:pt x="11830" y="3083"/>
                    </a:cubicBezTo>
                    <a:cubicBezTo>
                      <a:pt x="11880" y="3033"/>
                      <a:pt x="12006" y="2932"/>
                      <a:pt x="12056" y="2932"/>
                    </a:cubicBezTo>
                    <a:lnTo>
                      <a:pt x="12281" y="2932"/>
                    </a:lnTo>
                    <a:cubicBezTo>
                      <a:pt x="12332" y="2983"/>
                      <a:pt x="12332" y="3208"/>
                      <a:pt x="12382" y="3208"/>
                    </a:cubicBezTo>
                    <a:cubicBezTo>
                      <a:pt x="12507" y="3258"/>
                      <a:pt x="12682" y="3158"/>
                      <a:pt x="12733" y="3208"/>
                    </a:cubicBezTo>
                    <a:cubicBezTo>
                      <a:pt x="12783" y="3208"/>
                      <a:pt x="12908" y="3308"/>
                      <a:pt x="12958" y="3384"/>
                    </a:cubicBezTo>
                    <a:cubicBezTo>
                      <a:pt x="12958" y="3484"/>
                      <a:pt x="12958" y="3659"/>
                      <a:pt x="13008" y="3760"/>
                    </a:cubicBezTo>
                    <a:cubicBezTo>
                      <a:pt x="13008" y="3835"/>
                      <a:pt x="13134" y="3985"/>
                      <a:pt x="13184" y="4060"/>
                    </a:cubicBezTo>
                    <a:cubicBezTo>
                      <a:pt x="13234" y="4110"/>
                      <a:pt x="13459" y="4060"/>
                      <a:pt x="13510" y="4161"/>
                    </a:cubicBezTo>
                    <a:cubicBezTo>
                      <a:pt x="13560" y="4161"/>
                      <a:pt x="13560" y="4286"/>
                      <a:pt x="13560" y="4336"/>
                    </a:cubicBezTo>
                    <a:cubicBezTo>
                      <a:pt x="13635" y="4386"/>
                      <a:pt x="13560" y="4436"/>
                      <a:pt x="13560" y="4511"/>
                    </a:cubicBezTo>
                    <a:cubicBezTo>
                      <a:pt x="13635" y="4562"/>
                      <a:pt x="13685" y="4737"/>
                      <a:pt x="13735" y="4737"/>
                    </a:cubicBezTo>
                    <a:cubicBezTo>
                      <a:pt x="13860" y="4787"/>
                      <a:pt x="14086" y="4837"/>
                      <a:pt x="14136" y="4837"/>
                    </a:cubicBezTo>
                    <a:cubicBezTo>
                      <a:pt x="14236" y="4787"/>
                      <a:pt x="14412" y="4737"/>
                      <a:pt x="14462" y="4612"/>
                    </a:cubicBezTo>
                    <a:cubicBezTo>
                      <a:pt x="14537" y="4562"/>
                      <a:pt x="14587" y="4386"/>
                      <a:pt x="14587" y="4286"/>
                    </a:cubicBezTo>
                    <a:cubicBezTo>
                      <a:pt x="14587" y="4161"/>
                      <a:pt x="14462" y="3935"/>
                      <a:pt x="14412" y="3885"/>
                    </a:cubicBezTo>
                    <a:cubicBezTo>
                      <a:pt x="14362" y="3835"/>
                      <a:pt x="14186" y="3760"/>
                      <a:pt x="14086" y="3709"/>
                    </a:cubicBezTo>
                    <a:cubicBezTo>
                      <a:pt x="14011" y="3659"/>
                      <a:pt x="13911" y="3534"/>
                      <a:pt x="13860" y="3434"/>
                    </a:cubicBezTo>
                    <a:lnTo>
                      <a:pt x="13911" y="3308"/>
                    </a:lnTo>
                    <a:cubicBezTo>
                      <a:pt x="13911" y="3208"/>
                      <a:pt x="13785" y="3083"/>
                      <a:pt x="13785" y="3033"/>
                    </a:cubicBezTo>
                    <a:cubicBezTo>
                      <a:pt x="13860" y="3033"/>
                      <a:pt x="13911" y="2932"/>
                      <a:pt x="13961" y="2932"/>
                    </a:cubicBezTo>
                    <a:cubicBezTo>
                      <a:pt x="14086" y="2857"/>
                      <a:pt x="14236" y="2932"/>
                      <a:pt x="14362" y="2857"/>
                    </a:cubicBezTo>
                    <a:cubicBezTo>
                      <a:pt x="14412" y="2857"/>
                      <a:pt x="14537" y="2707"/>
                      <a:pt x="14537" y="2582"/>
                    </a:cubicBezTo>
                    <a:cubicBezTo>
                      <a:pt x="14537" y="2531"/>
                      <a:pt x="14362" y="2431"/>
                      <a:pt x="14312" y="2356"/>
                    </a:cubicBezTo>
                    <a:cubicBezTo>
                      <a:pt x="14236" y="2306"/>
                      <a:pt x="14136" y="2256"/>
                      <a:pt x="14086" y="2256"/>
                    </a:cubicBezTo>
                    <a:cubicBezTo>
                      <a:pt x="14011" y="2206"/>
                      <a:pt x="13911" y="2306"/>
                      <a:pt x="13860" y="2356"/>
                    </a:cubicBezTo>
                    <a:cubicBezTo>
                      <a:pt x="13735" y="2356"/>
                      <a:pt x="13560" y="2356"/>
                      <a:pt x="13510" y="2306"/>
                    </a:cubicBezTo>
                    <a:cubicBezTo>
                      <a:pt x="13409" y="2206"/>
                      <a:pt x="13510" y="1805"/>
                      <a:pt x="13459" y="1629"/>
                    </a:cubicBezTo>
                    <a:cubicBezTo>
                      <a:pt x="13459" y="1579"/>
                      <a:pt x="13409" y="1404"/>
                      <a:pt x="13409" y="1303"/>
                    </a:cubicBezTo>
                    <a:cubicBezTo>
                      <a:pt x="13409" y="1178"/>
                      <a:pt x="13510" y="1003"/>
                      <a:pt x="13560" y="902"/>
                    </a:cubicBezTo>
                    <a:cubicBezTo>
                      <a:pt x="13560" y="777"/>
                      <a:pt x="13735" y="677"/>
                      <a:pt x="13735" y="627"/>
                    </a:cubicBezTo>
                    <a:cubicBezTo>
                      <a:pt x="13785" y="501"/>
                      <a:pt x="13785" y="326"/>
                      <a:pt x="13860" y="276"/>
                    </a:cubicBezTo>
                    <a:cubicBezTo>
                      <a:pt x="13911" y="176"/>
                      <a:pt x="14136" y="100"/>
                      <a:pt x="14236" y="50"/>
                    </a:cubicBezTo>
                    <a:cubicBezTo>
                      <a:pt x="14362" y="50"/>
                      <a:pt x="14537" y="0"/>
                      <a:pt x="14637" y="0"/>
                    </a:cubicBezTo>
                    <a:cubicBezTo>
                      <a:pt x="14687" y="0"/>
                      <a:pt x="14863" y="0"/>
                      <a:pt x="14913" y="50"/>
                    </a:cubicBezTo>
                    <a:cubicBezTo>
                      <a:pt x="14988" y="50"/>
                      <a:pt x="15088" y="226"/>
                      <a:pt x="15088" y="326"/>
                    </a:cubicBezTo>
                    <a:cubicBezTo>
                      <a:pt x="15088" y="401"/>
                      <a:pt x="15038" y="552"/>
                      <a:pt x="15038" y="627"/>
                    </a:cubicBezTo>
                    <a:cubicBezTo>
                      <a:pt x="15088" y="727"/>
                      <a:pt x="15264" y="777"/>
                      <a:pt x="15364" y="852"/>
                    </a:cubicBezTo>
                    <a:cubicBezTo>
                      <a:pt x="15439" y="902"/>
                      <a:pt x="15540" y="953"/>
                      <a:pt x="15590" y="953"/>
                    </a:cubicBezTo>
                    <a:cubicBezTo>
                      <a:pt x="15665" y="953"/>
                      <a:pt x="15765" y="902"/>
                      <a:pt x="15815" y="852"/>
                    </a:cubicBezTo>
                    <a:cubicBezTo>
                      <a:pt x="15891" y="777"/>
                      <a:pt x="15941" y="627"/>
                      <a:pt x="15991" y="552"/>
                    </a:cubicBezTo>
                    <a:cubicBezTo>
                      <a:pt x="16041" y="552"/>
                      <a:pt x="16166" y="677"/>
                      <a:pt x="16216" y="677"/>
                    </a:cubicBezTo>
                    <a:cubicBezTo>
                      <a:pt x="16266" y="727"/>
                      <a:pt x="16442" y="727"/>
                      <a:pt x="16442" y="777"/>
                    </a:cubicBezTo>
                    <a:cubicBezTo>
                      <a:pt x="16492" y="852"/>
                      <a:pt x="16492" y="953"/>
                      <a:pt x="16492" y="1003"/>
                    </a:cubicBezTo>
                    <a:cubicBezTo>
                      <a:pt x="16567" y="1078"/>
                      <a:pt x="16617" y="1078"/>
                      <a:pt x="16667" y="1128"/>
                    </a:cubicBezTo>
                    <a:lnTo>
                      <a:pt x="16667" y="1228"/>
                    </a:lnTo>
                    <a:cubicBezTo>
                      <a:pt x="16667" y="1303"/>
                      <a:pt x="16718" y="1454"/>
                      <a:pt x="16793" y="1529"/>
                    </a:cubicBezTo>
                    <a:cubicBezTo>
                      <a:pt x="16893" y="1579"/>
                      <a:pt x="17169" y="1354"/>
                      <a:pt x="17294" y="1404"/>
                    </a:cubicBezTo>
                    <a:cubicBezTo>
                      <a:pt x="17394" y="1404"/>
                      <a:pt x="17620" y="1579"/>
                      <a:pt x="17670" y="1679"/>
                    </a:cubicBezTo>
                    <a:cubicBezTo>
                      <a:pt x="17745" y="1805"/>
                      <a:pt x="17795" y="1980"/>
                      <a:pt x="17795" y="2080"/>
                    </a:cubicBezTo>
                    <a:cubicBezTo>
                      <a:pt x="17795" y="2206"/>
                      <a:pt x="17745" y="2356"/>
                      <a:pt x="17745" y="2431"/>
                    </a:cubicBezTo>
                    <a:cubicBezTo>
                      <a:pt x="17745" y="2531"/>
                      <a:pt x="17896" y="2657"/>
                      <a:pt x="17896" y="2707"/>
                    </a:cubicBezTo>
                    <a:cubicBezTo>
                      <a:pt x="17896" y="2807"/>
                      <a:pt x="17896" y="2983"/>
                      <a:pt x="17845" y="3033"/>
                    </a:cubicBezTo>
                    <a:cubicBezTo>
                      <a:pt x="17745" y="3033"/>
                      <a:pt x="17620" y="2857"/>
                      <a:pt x="17520" y="2857"/>
                    </a:cubicBezTo>
                    <a:cubicBezTo>
                      <a:pt x="17394" y="2857"/>
                      <a:pt x="17068" y="2857"/>
                      <a:pt x="16943" y="2983"/>
                    </a:cubicBezTo>
                    <a:cubicBezTo>
                      <a:pt x="16843" y="3033"/>
                      <a:pt x="16718" y="3208"/>
                      <a:pt x="16718" y="3308"/>
                    </a:cubicBezTo>
                    <a:cubicBezTo>
                      <a:pt x="16718" y="3384"/>
                      <a:pt x="16843" y="3534"/>
                      <a:pt x="16893" y="3609"/>
                    </a:cubicBezTo>
                    <a:cubicBezTo>
                      <a:pt x="16993" y="3659"/>
                      <a:pt x="17294" y="3534"/>
                      <a:pt x="17394" y="3659"/>
                    </a:cubicBezTo>
                    <a:cubicBezTo>
                      <a:pt x="17444" y="3760"/>
                      <a:pt x="17344" y="4110"/>
                      <a:pt x="17344" y="4211"/>
                    </a:cubicBezTo>
                    <a:cubicBezTo>
                      <a:pt x="17344" y="4511"/>
                      <a:pt x="17394" y="5013"/>
                      <a:pt x="17394" y="5288"/>
                    </a:cubicBezTo>
                    <a:cubicBezTo>
                      <a:pt x="17344" y="5464"/>
                      <a:pt x="17169" y="5865"/>
                      <a:pt x="17119" y="6015"/>
                    </a:cubicBezTo>
                    <a:cubicBezTo>
                      <a:pt x="16993" y="6241"/>
                      <a:pt x="16843" y="6642"/>
                      <a:pt x="16793" y="6867"/>
                    </a:cubicBezTo>
                    <a:cubicBezTo>
                      <a:pt x="16667" y="6968"/>
                      <a:pt x="16492" y="7193"/>
                      <a:pt x="16442" y="7318"/>
                    </a:cubicBezTo>
                    <a:cubicBezTo>
                      <a:pt x="16342" y="7494"/>
                      <a:pt x="16216" y="7770"/>
                      <a:pt x="16266" y="7945"/>
                    </a:cubicBezTo>
                    <a:cubicBezTo>
                      <a:pt x="16266" y="8045"/>
                      <a:pt x="16342" y="8171"/>
                      <a:pt x="16392" y="8271"/>
                    </a:cubicBezTo>
                    <a:cubicBezTo>
                      <a:pt x="16442" y="8321"/>
                      <a:pt x="16617" y="8446"/>
                      <a:pt x="16667" y="8496"/>
                    </a:cubicBezTo>
                    <a:cubicBezTo>
                      <a:pt x="16718" y="8622"/>
                      <a:pt x="16793" y="8897"/>
                      <a:pt x="16793" y="9073"/>
                    </a:cubicBezTo>
                    <a:cubicBezTo>
                      <a:pt x="16843" y="9173"/>
                      <a:pt x="16843" y="9399"/>
                      <a:pt x="16893" y="9524"/>
                    </a:cubicBezTo>
                    <a:cubicBezTo>
                      <a:pt x="16893" y="9624"/>
                      <a:pt x="16993" y="9850"/>
                      <a:pt x="17068" y="9900"/>
                    </a:cubicBezTo>
                    <a:cubicBezTo>
                      <a:pt x="17169" y="10075"/>
                      <a:pt x="17520" y="10351"/>
                      <a:pt x="17670" y="10426"/>
                    </a:cubicBezTo>
                    <a:cubicBezTo>
                      <a:pt x="17795" y="10426"/>
                      <a:pt x="18021" y="10251"/>
                      <a:pt x="18071" y="10201"/>
                    </a:cubicBezTo>
                    <a:cubicBezTo>
                      <a:pt x="18121" y="10075"/>
                      <a:pt x="18121" y="9850"/>
                      <a:pt x="18196" y="9800"/>
                    </a:cubicBezTo>
                    <a:cubicBezTo>
                      <a:pt x="18246" y="9674"/>
                      <a:pt x="18422" y="9624"/>
                      <a:pt x="18472" y="9574"/>
                    </a:cubicBezTo>
                    <a:cubicBezTo>
                      <a:pt x="18572" y="9574"/>
                      <a:pt x="18798" y="9574"/>
                      <a:pt x="18923" y="9624"/>
                    </a:cubicBezTo>
                    <a:cubicBezTo>
                      <a:pt x="19023" y="9674"/>
                      <a:pt x="19199" y="9850"/>
                      <a:pt x="19249" y="9900"/>
                    </a:cubicBezTo>
                    <a:cubicBezTo>
                      <a:pt x="19249" y="9975"/>
                      <a:pt x="19249" y="9975"/>
                      <a:pt x="19324" y="99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357;p27">
                <a:extLst>
                  <a:ext uri="{FF2B5EF4-FFF2-40B4-BE49-F238E27FC236}">
                    <a16:creationId xmlns:a16="http://schemas.microsoft.com/office/drawing/2014/main" id="{17268278-1502-F9C3-F6B7-E5A26283EC01}"/>
                  </a:ext>
                </a:extLst>
              </p:cNvPr>
              <p:cNvSpPr/>
              <p:nvPr/>
            </p:nvSpPr>
            <p:spPr>
              <a:xfrm>
                <a:off x="974250" y="1265863"/>
                <a:ext cx="653874" cy="877206"/>
              </a:xfrm>
              <a:custGeom>
                <a:avLst/>
                <a:gdLst/>
                <a:ahLst/>
                <a:cxnLst/>
                <a:rect l="l" t="t" r="r" b="b"/>
                <a:pathLst>
                  <a:path w="22307" h="29926" extrusionOk="0">
                    <a:moveTo>
                      <a:pt x="22181" y="22608"/>
                    </a:moveTo>
                    <a:cubicBezTo>
                      <a:pt x="22231" y="22608"/>
                      <a:pt x="22231" y="22708"/>
                      <a:pt x="22306" y="22833"/>
                    </a:cubicBezTo>
                    <a:cubicBezTo>
                      <a:pt x="22231" y="22933"/>
                      <a:pt x="22181" y="23059"/>
                      <a:pt x="22131" y="23109"/>
                    </a:cubicBezTo>
                    <a:cubicBezTo>
                      <a:pt x="22080" y="23234"/>
                      <a:pt x="21905" y="23385"/>
                      <a:pt x="21855" y="23560"/>
                    </a:cubicBezTo>
                    <a:lnTo>
                      <a:pt x="21629" y="23560"/>
                    </a:lnTo>
                    <a:cubicBezTo>
                      <a:pt x="21504" y="23560"/>
                      <a:pt x="21228" y="23510"/>
                      <a:pt x="21178" y="23460"/>
                    </a:cubicBezTo>
                    <a:cubicBezTo>
                      <a:pt x="21053" y="23334"/>
                      <a:pt x="20953" y="23109"/>
                      <a:pt x="20877" y="23009"/>
                    </a:cubicBezTo>
                    <a:cubicBezTo>
                      <a:pt x="20827" y="22933"/>
                      <a:pt x="20652" y="22883"/>
                      <a:pt x="20602" y="22833"/>
                    </a:cubicBezTo>
                    <a:cubicBezTo>
                      <a:pt x="20426" y="22783"/>
                      <a:pt x="20151" y="22783"/>
                      <a:pt x="20050" y="22783"/>
                    </a:cubicBezTo>
                    <a:cubicBezTo>
                      <a:pt x="19925" y="22833"/>
                      <a:pt x="19649" y="22833"/>
                      <a:pt x="19599" y="22933"/>
                    </a:cubicBezTo>
                    <a:cubicBezTo>
                      <a:pt x="19474" y="23009"/>
                      <a:pt x="19474" y="23284"/>
                      <a:pt x="19424" y="23385"/>
                    </a:cubicBezTo>
                    <a:cubicBezTo>
                      <a:pt x="19374" y="23610"/>
                      <a:pt x="19198" y="24011"/>
                      <a:pt x="19023" y="24136"/>
                    </a:cubicBezTo>
                    <a:cubicBezTo>
                      <a:pt x="18923" y="24237"/>
                      <a:pt x="18572" y="24237"/>
                      <a:pt x="18421" y="24237"/>
                    </a:cubicBezTo>
                    <a:cubicBezTo>
                      <a:pt x="18346" y="24287"/>
                      <a:pt x="18196" y="24362"/>
                      <a:pt x="18070" y="24287"/>
                    </a:cubicBezTo>
                    <a:cubicBezTo>
                      <a:pt x="18020" y="24237"/>
                      <a:pt x="18070" y="23961"/>
                      <a:pt x="17970" y="23836"/>
                    </a:cubicBezTo>
                    <a:cubicBezTo>
                      <a:pt x="17895" y="23786"/>
                      <a:pt x="17745" y="23786"/>
                      <a:pt x="17669" y="23735"/>
                    </a:cubicBezTo>
                    <a:cubicBezTo>
                      <a:pt x="17519" y="23735"/>
                      <a:pt x="17218" y="23786"/>
                      <a:pt x="17068" y="23836"/>
                    </a:cubicBezTo>
                    <a:cubicBezTo>
                      <a:pt x="16993" y="23836"/>
                      <a:pt x="16842" y="23961"/>
                      <a:pt x="16767" y="24011"/>
                    </a:cubicBezTo>
                    <a:cubicBezTo>
                      <a:pt x="16667" y="24061"/>
                      <a:pt x="16617" y="24287"/>
                      <a:pt x="16491" y="24362"/>
                    </a:cubicBezTo>
                    <a:cubicBezTo>
                      <a:pt x="16316" y="24462"/>
                      <a:pt x="15940" y="24462"/>
                      <a:pt x="15715" y="24512"/>
                    </a:cubicBezTo>
                    <a:cubicBezTo>
                      <a:pt x="15589" y="24512"/>
                      <a:pt x="15364" y="24412"/>
                      <a:pt x="15263" y="24462"/>
                    </a:cubicBezTo>
                    <a:cubicBezTo>
                      <a:pt x="15138" y="24512"/>
                      <a:pt x="15038" y="24688"/>
                      <a:pt x="14988" y="24813"/>
                    </a:cubicBezTo>
                    <a:cubicBezTo>
                      <a:pt x="14913" y="24863"/>
                      <a:pt x="14862" y="25089"/>
                      <a:pt x="14812" y="25139"/>
                    </a:cubicBezTo>
                    <a:cubicBezTo>
                      <a:pt x="14762" y="25189"/>
                      <a:pt x="14687" y="25365"/>
                      <a:pt x="14587" y="25415"/>
                    </a:cubicBezTo>
                    <a:cubicBezTo>
                      <a:pt x="14461" y="25415"/>
                      <a:pt x="14236" y="25365"/>
                      <a:pt x="14136" y="25264"/>
                    </a:cubicBezTo>
                    <a:cubicBezTo>
                      <a:pt x="14010" y="25189"/>
                      <a:pt x="13960" y="24863"/>
                      <a:pt x="13860" y="24738"/>
                    </a:cubicBezTo>
                    <a:cubicBezTo>
                      <a:pt x="13860" y="24688"/>
                      <a:pt x="13684" y="24638"/>
                      <a:pt x="13634" y="24638"/>
                    </a:cubicBezTo>
                    <a:cubicBezTo>
                      <a:pt x="13509" y="24638"/>
                      <a:pt x="13409" y="24813"/>
                      <a:pt x="13334" y="24863"/>
                    </a:cubicBezTo>
                    <a:cubicBezTo>
                      <a:pt x="13233" y="25039"/>
                      <a:pt x="13183" y="25490"/>
                      <a:pt x="13108" y="25640"/>
                    </a:cubicBezTo>
                    <a:cubicBezTo>
                      <a:pt x="13058" y="25866"/>
                      <a:pt x="12882" y="26267"/>
                      <a:pt x="12782" y="26442"/>
                    </a:cubicBezTo>
                    <a:cubicBezTo>
                      <a:pt x="12657" y="26542"/>
                      <a:pt x="12331" y="26768"/>
                      <a:pt x="12206" y="26893"/>
                    </a:cubicBezTo>
                    <a:cubicBezTo>
                      <a:pt x="12156" y="26943"/>
                      <a:pt x="12105" y="27069"/>
                      <a:pt x="12105" y="27169"/>
                    </a:cubicBezTo>
                    <a:cubicBezTo>
                      <a:pt x="12105" y="27219"/>
                      <a:pt x="12156" y="27344"/>
                      <a:pt x="12206" y="27395"/>
                    </a:cubicBezTo>
                    <a:cubicBezTo>
                      <a:pt x="12206" y="27445"/>
                      <a:pt x="12281" y="27620"/>
                      <a:pt x="12281" y="27670"/>
                    </a:cubicBezTo>
                    <a:cubicBezTo>
                      <a:pt x="12281" y="27796"/>
                      <a:pt x="12105" y="27971"/>
                      <a:pt x="12105" y="28071"/>
                    </a:cubicBezTo>
                    <a:lnTo>
                      <a:pt x="12105" y="28347"/>
                    </a:lnTo>
                    <a:cubicBezTo>
                      <a:pt x="12156" y="28472"/>
                      <a:pt x="12156" y="28698"/>
                      <a:pt x="12105" y="28798"/>
                    </a:cubicBezTo>
                    <a:cubicBezTo>
                      <a:pt x="12055" y="28923"/>
                      <a:pt x="11830" y="28923"/>
                      <a:pt x="11755" y="28974"/>
                    </a:cubicBezTo>
                    <a:cubicBezTo>
                      <a:pt x="11654" y="29099"/>
                      <a:pt x="11429" y="29199"/>
                      <a:pt x="11303" y="29324"/>
                    </a:cubicBezTo>
                    <a:cubicBezTo>
                      <a:pt x="11253" y="29375"/>
                      <a:pt x="11253" y="29550"/>
                      <a:pt x="11203" y="29600"/>
                    </a:cubicBezTo>
                    <a:cubicBezTo>
                      <a:pt x="11103" y="29650"/>
                      <a:pt x="10877" y="29650"/>
                      <a:pt x="10752" y="29650"/>
                    </a:cubicBezTo>
                    <a:cubicBezTo>
                      <a:pt x="10652" y="29650"/>
                      <a:pt x="10426" y="29550"/>
                      <a:pt x="10251" y="29550"/>
                    </a:cubicBezTo>
                    <a:lnTo>
                      <a:pt x="9975" y="29550"/>
                    </a:lnTo>
                    <a:cubicBezTo>
                      <a:pt x="9850" y="29475"/>
                      <a:pt x="9750" y="29249"/>
                      <a:pt x="9624" y="29249"/>
                    </a:cubicBezTo>
                    <a:cubicBezTo>
                      <a:pt x="9524" y="29249"/>
                      <a:pt x="9349" y="29425"/>
                      <a:pt x="9298" y="29475"/>
                    </a:cubicBezTo>
                    <a:cubicBezTo>
                      <a:pt x="9223" y="29600"/>
                      <a:pt x="9223" y="29776"/>
                      <a:pt x="9173" y="29826"/>
                    </a:cubicBezTo>
                    <a:cubicBezTo>
                      <a:pt x="9073" y="29876"/>
                      <a:pt x="8897" y="29926"/>
                      <a:pt x="8847" y="29876"/>
                    </a:cubicBezTo>
                    <a:cubicBezTo>
                      <a:pt x="8772" y="29876"/>
                      <a:pt x="8722" y="29826"/>
                      <a:pt x="8672" y="29776"/>
                    </a:cubicBezTo>
                    <a:cubicBezTo>
                      <a:pt x="8772" y="29700"/>
                      <a:pt x="8948" y="29600"/>
                      <a:pt x="8948" y="29550"/>
                    </a:cubicBezTo>
                    <a:cubicBezTo>
                      <a:pt x="8998" y="29425"/>
                      <a:pt x="8998" y="29199"/>
                      <a:pt x="8998" y="29099"/>
                    </a:cubicBezTo>
                    <a:cubicBezTo>
                      <a:pt x="8948" y="28974"/>
                      <a:pt x="8772" y="28873"/>
                      <a:pt x="8722" y="28798"/>
                    </a:cubicBezTo>
                    <a:cubicBezTo>
                      <a:pt x="8672" y="28748"/>
                      <a:pt x="8547" y="28573"/>
                      <a:pt x="8547" y="28522"/>
                    </a:cubicBezTo>
                    <a:cubicBezTo>
                      <a:pt x="8622" y="28422"/>
                      <a:pt x="8722" y="28297"/>
                      <a:pt x="8722" y="28197"/>
                    </a:cubicBezTo>
                    <a:cubicBezTo>
                      <a:pt x="8722" y="28121"/>
                      <a:pt x="8672" y="28071"/>
                      <a:pt x="8622" y="28071"/>
                    </a:cubicBezTo>
                    <a:cubicBezTo>
                      <a:pt x="8547" y="28021"/>
                      <a:pt x="8446" y="27971"/>
                      <a:pt x="8396" y="28021"/>
                    </a:cubicBezTo>
                    <a:cubicBezTo>
                      <a:pt x="8321" y="28021"/>
                      <a:pt x="8321" y="28247"/>
                      <a:pt x="8271" y="28297"/>
                    </a:cubicBezTo>
                    <a:cubicBezTo>
                      <a:pt x="8095" y="28347"/>
                      <a:pt x="7820" y="28247"/>
                      <a:pt x="7719" y="28247"/>
                    </a:cubicBezTo>
                    <a:cubicBezTo>
                      <a:pt x="7544" y="28247"/>
                      <a:pt x="7318" y="28347"/>
                      <a:pt x="7143" y="28472"/>
                    </a:cubicBezTo>
                    <a:cubicBezTo>
                      <a:pt x="7093" y="28522"/>
                      <a:pt x="6968" y="28698"/>
                      <a:pt x="6867" y="28698"/>
                    </a:cubicBezTo>
                    <a:cubicBezTo>
                      <a:pt x="6817" y="28698"/>
                      <a:pt x="6642" y="28573"/>
                      <a:pt x="6542" y="28573"/>
                    </a:cubicBezTo>
                    <a:cubicBezTo>
                      <a:pt x="6466" y="28522"/>
                      <a:pt x="6241" y="28573"/>
                      <a:pt x="6191" y="28573"/>
                    </a:cubicBezTo>
                    <a:cubicBezTo>
                      <a:pt x="6090" y="28573"/>
                      <a:pt x="5915" y="28698"/>
                      <a:pt x="5865" y="28698"/>
                    </a:cubicBezTo>
                    <a:cubicBezTo>
                      <a:pt x="5740" y="28648"/>
                      <a:pt x="5639" y="28472"/>
                      <a:pt x="5514" y="28472"/>
                    </a:cubicBezTo>
                    <a:cubicBezTo>
                      <a:pt x="5414" y="28422"/>
                      <a:pt x="5238" y="28422"/>
                      <a:pt x="5113" y="28347"/>
                    </a:cubicBezTo>
                    <a:cubicBezTo>
                      <a:pt x="5063" y="28297"/>
                      <a:pt x="4963" y="28121"/>
                      <a:pt x="4887" y="28071"/>
                    </a:cubicBezTo>
                    <a:cubicBezTo>
                      <a:pt x="4787" y="28021"/>
                      <a:pt x="4612" y="28021"/>
                      <a:pt x="4511" y="27971"/>
                    </a:cubicBezTo>
                    <a:cubicBezTo>
                      <a:pt x="4436" y="27896"/>
                      <a:pt x="4336" y="27846"/>
                      <a:pt x="4286" y="27796"/>
                    </a:cubicBezTo>
                    <a:cubicBezTo>
                      <a:pt x="4286" y="27745"/>
                      <a:pt x="4211" y="27620"/>
                      <a:pt x="4161" y="27570"/>
                    </a:cubicBezTo>
                    <a:cubicBezTo>
                      <a:pt x="4161" y="27570"/>
                      <a:pt x="4060" y="27445"/>
                      <a:pt x="3985" y="27445"/>
                    </a:cubicBezTo>
                    <a:cubicBezTo>
                      <a:pt x="3985" y="27520"/>
                      <a:pt x="3935" y="27570"/>
                      <a:pt x="3935" y="27570"/>
                    </a:cubicBezTo>
                    <a:cubicBezTo>
                      <a:pt x="3835" y="27570"/>
                      <a:pt x="3659" y="27395"/>
                      <a:pt x="3609" y="27344"/>
                    </a:cubicBezTo>
                    <a:cubicBezTo>
                      <a:pt x="3484" y="27294"/>
                      <a:pt x="3384" y="27219"/>
                      <a:pt x="3258" y="27219"/>
                    </a:cubicBezTo>
                    <a:cubicBezTo>
                      <a:pt x="3208" y="27169"/>
                      <a:pt x="2983" y="27294"/>
                      <a:pt x="2857" y="27294"/>
                    </a:cubicBezTo>
                    <a:cubicBezTo>
                      <a:pt x="2807" y="27294"/>
                      <a:pt x="2757" y="27119"/>
                      <a:pt x="2707" y="27069"/>
                    </a:cubicBezTo>
                    <a:cubicBezTo>
                      <a:pt x="2632" y="26994"/>
                      <a:pt x="2707" y="26768"/>
                      <a:pt x="2707" y="26668"/>
                    </a:cubicBezTo>
                    <a:lnTo>
                      <a:pt x="2707" y="26492"/>
                    </a:lnTo>
                    <a:cubicBezTo>
                      <a:pt x="2707" y="26392"/>
                      <a:pt x="2531" y="26217"/>
                      <a:pt x="2481" y="26167"/>
                    </a:cubicBezTo>
                    <a:cubicBezTo>
                      <a:pt x="2356" y="26091"/>
                      <a:pt x="2130" y="26091"/>
                      <a:pt x="2080" y="26041"/>
                    </a:cubicBezTo>
                    <a:cubicBezTo>
                      <a:pt x="1955" y="25941"/>
                      <a:pt x="1905" y="25590"/>
                      <a:pt x="1905" y="25490"/>
                    </a:cubicBezTo>
                    <a:cubicBezTo>
                      <a:pt x="1855" y="25365"/>
                      <a:pt x="1855" y="25139"/>
                      <a:pt x="1905" y="25039"/>
                    </a:cubicBezTo>
                    <a:cubicBezTo>
                      <a:pt x="1905" y="24913"/>
                      <a:pt x="1905" y="24813"/>
                      <a:pt x="1955" y="24738"/>
                    </a:cubicBezTo>
                    <a:cubicBezTo>
                      <a:pt x="2030" y="24688"/>
                      <a:pt x="2130" y="24638"/>
                      <a:pt x="2181" y="24588"/>
                    </a:cubicBezTo>
                    <a:lnTo>
                      <a:pt x="2181" y="24412"/>
                    </a:lnTo>
                    <a:cubicBezTo>
                      <a:pt x="2181" y="24362"/>
                      <a:pt x="1955" y="24237"/>
                      <a:pt x="1905" y="24187"/>
                    </a:cubicBezTo>
                    <a:cubicBezTo>
                      <a:pt x="1855" y="24136"/>
                      <a:pt x="1755" y="23961"/>
                      <a:pt x="1755" y="23911"/>
                    </a:cubicBezTo>
                    <a:cubicBezTo>
                      <a:pt x="1679" y="23786"/>
                      <a:pt x="1755" y="23510"/>
                      <a:pt x="1755" y="23385"/>
                    </a:cubicBezTo>
                    <a:cubicBezTo>
                      <a:pt x="1805" y="23284"/>
                      <a:pt x="1855" y="23159"/>
                      <a:pt x="1905" y="23109"/>
                    </a:cubicBezTo>
                    <a:cubicBezTo>
                      <a:pt x="1955" y="23059"/>
                      <a:pt x="2080" y="23009"/>
                      <a:pt x="2130" y="22933"/>
                    </a:cubicBezTo>
                    <a:cubicBezTo>
                      <a:pt x="2256" y="22833"/>
                      <a:pt x="2356" y="22608"/>
                      <a:pt x="2481" y="22482"/>
                    </a:cubicBezTo>
                    <a:cubicBezTo>
                      <a:pt x="2531" y="22432"/>
                      <a:pt x="2632" y="22257"/>
                      <a:pt x="2632" y="22156"/>
                    </a:cubicBezTo>
                    <a:cubicBezTo>
                      <a:pt x="2707" y="22031"/>
                      <a:pt x="2531" y="21881"/>
                      <a:pt x="2582" y="21755"/>
                    </a:cubicBezTo>
                    <a:cubicBezTo>
                      <a:pt x="2582" y="21655"/>
                      <a:pt x="2707" y="21530"/>
                      <a:pt x="2757" y="21480"/>
                    </a:cubicBezTo>
                    <a:cubicBezTo>
                      <a:pt x="2807" y="21480"/>
                      <a:pt x="2983" y="21354"/>
                      <a:pt x="3083" y="21430"/>
                    </a:cubicBezTo>
                    <a:cubicBezTo>
                      <a:pt x="3158" y="21430"/>
                      <a:pt x="3208" y="21530"/>
                      <a:pt x="3258" y="21580"/>
                    </a:cubicBezTo>
                    <a:cubicBezTo>
                      <a:pt x="3384" y="21655"/>
                      <a:pt x="3534" y="21705"/>
                      <a:pt x="3609" y="21655"/>
                    </a:cubicBezTo>
                    <a:cubicBezTo>
                      <a:pt x="3659" y="21530"/>
                      <a:pt x="3484" y="21254"/>
                      <a:pt x="3484" y="21154"/>
                    </a:cubicBezTo>
                    <a:cubicBezTo>
                      <a:pt x="3434" y="21029"/>
                      <a:pt x="3208" y="20803"/>
                      <a:pt x="3208" y="20628"/>
                    </a:cubicBezTo>
                    <a:cubicBezTo>
                      <a:pt x="3158" y="20578"/>
                      <a:pt x="3158" y="20352"/>
                      <a:pt x="3208" y="20252"/>
                    </a:cubicBezTo>
                    <a:cubicBezTo>
                      <a:pt x="3208" y="20126"/>
                      <a:pt x="3258" y="19901"/>
                      <a:pt x="3208" y="19851"/>
                    </a:cubicBezTo>
                    <a:cubicBezTo>
                      <a:pt x="3208" y="19725"/>
                      <a:pt x="2983" y="19625"/>
                      <a:pt x="2857" y="19500"/>
                    </a:cubicBezTo>
                    <a:cubicBezTo>
                      <a:pt x="2807" y="19450"/>
                      <a:pt x="2757" y="19349"/>
                      <a:pt x="2707" y="19274"/>
                    </a:cubicBezTo>
                    <a:lnTo>
                      <a:pt x="2481" y="19274"/>
                    </a:lnTo>
                    <a:cubicBezTo>
                      <a:pt x="2406" y="19349"/>
                      <a:pt x="2356" y="19450"/>
                      <a:pt x="2306" y="19500"/>
                    </a:cubicBezTo>
                    <a:cubicBezTo>
                      <a:pt x="2256" y="19575"/>
                      <a:pt x="2130" y="19575"/>
                      <a:pt x="2080" y="19575"/>
                    </a:cubicBezTo>
                    <a:cubicBezTo>
                      <a:pt x="1955" y="19500"/>
                      <a:pt x="1955" y="19349"/>
                      <a:pt x="1905" y="19349"/>
                    </a:cubicBezTo>
                    <a:cubicBezTo>
                      <a:pt x="1805" y="19274"/>
                      <a:pt x="1629" y="19274"/>
                      <a:pt x="1529" y="19224"/>
                    </a:cubicBezTo>
                    <a:cubicBezTo>
                      <a:pt x="1404" y="19224"/>
                      <a:pt x="1303" y="19049"/>
                      <a:pt x="1228" y="18999"/>
                    </a:cubicBezTo>
                    <a:cubicBezTo>
                      <a:pt x="1178" y="18948"/>
                      <a:pt x="1078" y="18823"/>
                      <a:pt x="1003" y="18773"/>
                    </a:cubicBezTo>
                    <a:lnTo>
                      <a:pt x="1003" y="18447"/>
                    </a:lnTo>
                    <a:cubicBezTo>
                      <a:pt x="1003" y="18372"/>
                      <a:pt x="1078" y="18272"/>
                      <a:pt x="1078" y="18222"/>
                    </a:cubicBezTo>
                    <a:cubicBezTo>
                      <a:pt x="1128" y="18146"/>
                      <a:pt x="1003" y="17996"/>
                      <a:pt x="1003" y="17921"/>
                    </a:cubicBezTo>
                    <a:cubicBezTo>
                      <a:pt x="1003" y="17871"/>
                      <a:pt x="953" y="17695"/>
                      <a:pt x="953" y="17645"/>
                    </a:cubicBezTo>
                    <a:cubicBezTo>
                      <a:pt x="953" y="17595"/>
                      <a:pt x="1003" y="17470"/>
                      <a:pt x="953" y="17420"/>
                    </a:cubicBezTo>
                    <a:lnTo>
                      <a:pt x="852" y="17319"/>
                    </a:lnTo>
                    <a:cubicBezTo>
                      <a:pt x="727" y="17319"/>
                      <a:pt x="627" y="17369"/>
                      <a:pt x="552" y="17369"/>
                    </a:cubicBezTo>
                    <a:cubicBezTo>
                      <a:pt x="501" y="17319"/>
                      <a:pt x="326" y="17319"/>
                      <a:pt x="326" y="17244"/>
                    </a:cubicBezTo>
                    <a:cubicBezTo>
                      <a:pt x="276" y="17144"/>
                      <a:pt x="276" y="16968"/>
                      <a:pt x="276" y="16918"/>
                    </a:cubicBezTo>
                    <a:cubicBezTo>
                      <a:pt x="226" y="16793"/>
                      <a:pt x="100" y="16693"/>
                      <a:pt x="50" y="16643"/>
                    </a:cubicBezTo>
                    <a:cubicBezTo>
                      <a:pt x="50" y="16567"/>
                      <a:pt x="0" y="16417"/>
                      <a:pt x="0" y="16342"/>
                    </a:cubicBezTo>
                    <a:cubicBezTo>
                      <a:pt x="0" y="16242"/>
                      <a:pt x="176" y="16016"/>
                      <a:pt x="226" y="15966"/>
                    </a:cubicBezTo>
                    <a:cubicBezTo>
                      <a:pt x="276" y="15891"/>
                      <a:pt x="451" y="15841"/>
                      <a:pt x="501" y="15841"/>
                    </a:cubicBezTo>
                    <a:cubicBezTo>
                      <a:pt x="627" y="15791"/>
                      <a:pt x="777" y="15966"/>
                      <a:pt x="852" y="15966"/>
                    </a:cubicBezTo>
                    <a:cubicBezTo>
                      <a:pt x="902" y="15891"/>
                      <a:pt x="953" y="15891"/>
                      <a:pt x="1003" y="15841"/>
                    </a:cubicBezTo>
                    <a:cubicBezTo>
                      <a:pt x="1078" y="15841"/>
                      <a:pt x="1128" y="15740"/>
                      <a:pt x="1178" y="15665"/>
                    </a:cubicBezTo>
                    <a:cubicBezTo>
                      <a:pt x="1228" y="15665"/>
                      <a:pt x="1404" y="15740"/>
                      <a:pt x="1454" y="15740"/>
                    </a:cubicBezTo>
                    <a:cubicBezTo>
                      <a:pt x="1529" y="15791"/>
                      <a:pt x="1579" y="15966"/>
                      <a:pt x="1629" y="16016"/>
                    </a:cubicBezTo>
                    <a:cubicBezTo>
                      <a:pt x="1679" y="16016"/>
                      <a:pt x="1855" y="15966"/>
                      <a:pt x="1905" y="15966"/>
                    </a:cubicBezTo>
                    <a:cubicBezTo>
                      <a:pt x="1955" y="15891"/>
                      <a:pt x="2080" y="15841"/>
                      <a:pt x="2130" y="15791"/>
                    </a:cubicBezTo>
                    <a:cubicBezTo>
                      <a:pt x="2181" y="15791"/>
                      <a:pt x="2181" y="15665"/>
                      <a:pt x="2181" y="15615"/>
                    </a:cubicBezTo>
                    <a:cubicBezTo>
                      <a:pt x="2306" y="15565"/>
                      <a:pt x="2481" y="15665"/>
                      <a:pt x="2531" y="15615"/>
                    </a:cubicBezTo>
                    <a:cubicBezTo>
                      <a:pt x="2632" y="15615"/>
                      <a:pt x="2757" y="15565"/>
                      <a:pt x="2807" y="15515"/>
                    </a:cubicBezTo>
                    <a:cubicBezTo>
                      <a:pt x="2807" y="15390"/>
                      <a:pt x="2632" y="15214"/>
                      <a:pt x="2707" y="15164"/>
                    </a:cubicBezTo>
                    <a:cubicBezTo>
                      <a:pt x="2757" y="15064"/>
                      <a:pt x="2932" y="14989"/>
                      <a:pt x="2983" y="14938"/>
                    </a:cubicBezTo>
                    <a:cubicBezTo>
                      <a:pt x="3083" y="14938"/>
                      <a:pt x="3384" y="14888"/>
                      <a:pt x="3484" y="14888"/>
                    </a:cubicBezTo>
                    <a:cubicBezTo>
                      <a:pt x="3609" y="14888"/>
                      <a:pt x="3709" y="14938"/>
                      <a:pt x="3760" y="14938"/>
                    </a:cubicBezTo>
                    <a:lnTo>
                      <a:pt x="3985" y="14938"/>
                    </a:lnTo>
                    <a:cubicBezTo>
                      <a:pt x="4060" y="14888"/>
                      <a:pt x="4060" y="14838"/>
                      <a:pt x="4110" y="14763"/>
                    </a:cubicBezTo>
                    <a:cubicBezTo>
                      <a:pt x="4110" y="14713"/>
                      <a:pt x="4336" y="14713"/>
                      <a:pt x="4336" y="14663"/>
                    </a:cubicBezTo>
                    <a:cubicBezTo>
                      <a:pt x="4386" y="14537"/>
                      <a:pt x="4386" y="14312"/>
                      <a:pt x="4336" y="14262"/>
                    </a:cubicBezTo>
                    <a:cubicBezTo>
                      <a:pt x="4336" y="14161"/>
                      <a:pt x="4161" y="13986"/>
                      <a:pt x="4110" y="13936"/>
                    </a:cubicBezTo>
                    <a:cubicBezTo>
                      <a:pt x="4110" y="13811"/>
                      <a:pt x="3985" y="13635"/>
                      <a:pt x="4060" y="13585"/>
                    </a:cubicBezTo>
                    <a:cubicBezTo>
                      <a:pt x="4060" y="13485"/>
                      <a:pt x="4211" y="13359"/>
                      <a:pt x="4336" y="13309"/>
                    </a:cubicBezTo>
                    <a:cubicBezTo>
                      <a:pt x="4386" y="13259"/>
                      <a:pt x="4511" y="13309"/>
                      <a:pt x="4562" y="13309"/>
                    </a:cubicBezTo>
                    <a:cubicBezTo>
                      <a:pt x="4612" y="13259"/>
                      <a:pt x="4787" y="13259"/>
                      <a:pt x="4837" y="13184"/>
                    </a:cubicBezTo>
                    <a:cubicBezTo>
                      <a:pt x="4887" y="13134"/>
                      <a:pt x="4837" y="12908"/>
                      <a:pt x="4787" y="12858"/>
                    </a:cubicBezTo>
                    <a:cubicBezTo>
                      <a:pt x="4787" y="12808"/>
                      <a:pt x="4662" y="12683"/>
                      <a:pt x="4662" y="12633"/>
                    </a:cubicBezTo>
                    <a:cubicBezTo>
                      <a:pt x="4662" y="12582"/>
                      <a:pt x="4612" y="12507"/>
                      <a:pt x="4612" y="12457"/>
                    </a:cubicBezTo>
                    <a:lnTo>
                      <a:pt x="4837" y="12457"/>
                    </a:lnTo>
                    <a:cubicBezTo>
                      <a:pt x="4887" y="12507"/>
                      <a:pt x="5013" y="12633"/>
                      <a:pt x="5113" y="12633"/>
                    </a:cubicBezTo>
                    <a:cubicBezTo>
                      <a:pt x="5188" y="12633"/>
                      <a:pt x="5339" y="12507"/>
                      <a:pt x="5414" y="12457"/>
                    </a:cubicBezTo>
                    <a:cubicBezTo>
                      <a:pt x="5414" y="12407"/>
                      <a:pt x="5464" y="12282"/>
                      <a:pt x="5514" y="12282"/>
                    </a:cubicBezTo>
                    <a:cubicBezTo>
                      <a:pt x="5639" y="12181"/>
                      <a:pt x="5865" y="12006"/>
                      <a:pt x="5965" y="11956"/>
                    </a:cubicBezTo>
                    <a:cubicBezTo>
                      <a:pt x="6090" y="11956"/>
                      <a:pt x="6241" y="12006"/>
                      <a:pt x="6366" y="11956"/>
                    </a:cubicBezTo>
                    <a:cubicBezTo>
                      <a:pt x="6466" y="11906"/>
                      <a:pt x="6642" y="11780"/>
                      <a:pt x="6742" y="11680"/>
                    </a:cubicBezTo>
                    <a:cubicBezTo>
                      <a:pt x="6817" y="11605"/>
                      <a:pt x="6917" y="11455"/>
                      <a:pt x="6968" y="11379"/>
                    </a:cubicBezTo>
                    <a:cubicBezTo>
                      <a:pt x="7043" y="11329"/>
                      <a:pt x="7143" y="11154"/>
                      <a:pt x="7193" y="11154"/>
                    </a:cubicBezTo>
                    <a:cubicBezTo>
                      <a:pt x="7268" y="11104"/>
                      <a:pt x="7494" y="11104"/>
                      <a:pt x="7594" y="11104"/>
                    </a:cubicBezTo>
                    <a:cubicBezTo>
                      <a:pt x="7644" y="11104"/>
                      <a:pt x="7820" y="11229"/>
                      <a:pt x="7945" y="11229"/>
                    </a:cubicBezTo>
                    <a:cubicBezTo>
                      <a:pt x="8095" y="11279"/>
                      <a:pt x="8396" y="11229"/>
                      <a:pt x="8496" y="11229"/>
                    </a:cubicBezTo>
                    <a:cubicBezTo>
                      <a:pt x="8622" y="11229"/>
                      <a:pt x="8772" y="11329"/>
                      <a:pt x="8897" y="11329"/>
                    </a:cubicBezTo>
                    <a:cubicBezTo>
                      <a:pt x="8948" y="11329"/>
                      <a:pt x="9173" y="11379"/>
                      <a:pt x="9298" y="11379"/>
                    </a:cubicBezTo>
                    <a:cubicBezTo>
                      <a:pt x="9399" y="11329"/>
                      <a:pt x="9574" y="11229"/>
                      <a:pt x="9624" y="11154"/>
                    </a:cubicBezTo>
                    <a:cubicBezTo>
                      <a:pt x="9674" y="11104"/>
                      <a:pt x="9800" y="10828"/>
                      <a:pt x="9900" y="10778"/>
                    </a:cubicBezTo>
                    <a:cubicBezTo>
                      <a:pt x="10025" y="10703"/>
                      <a:pt x="10201" y="10828"/>
                      <a:pt x="10301" y="10778"/>
                    </a:cubicBezTo>
                    <a:cubicBezTo>
                      <a:pt x="10426" y="10778"/>
                      <a:pt x="10652" y="10653"/>
                      <a:pt x="10702" y="10603"/>
                    </a:cubicBezTo>
                    <a:cubicBezTo>
                      <a:pt x="10752" y="10552"/>
                      <a:pt x="10702" y="10327"/>
                      <a:pt x="10702" y="10252"/>
                    </a:cubicBezTo>
                    <a:cubicBezTo>
                      <a:pt x="10652" y="10202"/>
                      <a:pt x="10527" y="10101"/>
                      <a:pt x="10476" y="10026"/>
                    </a:cubicBezTo>
                    <a:cubicBezTo>
                      <a:pt x="10476" y="9976"/>
                      <a:pt x="10426" y="9926"/>
                      <a:pt x="10426" y="9876"/>
                    </a:cubicBezTo>
                    <a:cubicBezTo>
                      <a:pt x="10476" y="9801"/>
                      <a:pt x="10652" y="9750"/>
                      <a:pt x="10652" y="9700"/>
                    </a:cubicBezTo>
                    <a:cubicBezTo>
                      <a:pt x="10702" y="9575"/>
                      <a:pt x="10652" y="9475"/>
                      <a:pt x="10652" y="9425"/>
                    </a:cubicBezTo>
                    <a:cubicBezTo>
                      <a:pt x="10577" y="9299"/>
                      <a:pt x="10301" y="9124"/>
                      <a:pt x="10251" y="9024"/>
                    </a:cubicBezTo>
                    <a:cubicBezTo>
                      <a:pt x="10126" y="8973"/>
                      <a:pt x="9975" y="8798"/>
                      <a:pt x="9900" y="8673"/>
                    </a:cubicBezTo>
                    <a:cubicBezTo>
                      <a:pt x="9900" y="8572"/>
                      <a:pt x="9975" y="8347"/>
                      <a:pt x="10025" y="8222"/>
                    </a:cubicBezTo>
                    <a:cubicBezTo>
                      <a:pt x="10075" y="8121"/>
                      <a:pt x="10301" y="7946"/>
                      <a:pt x="10301" y="7846"/>
                    </a:cubicBezTo>
                    <a:cubicBezTo>
                      <a:pt x="10301" y="7720"/>
                      <a:pt x="10126" y="7620"/>
                      <a:pt x="10075" y="7545"/>
                    </a:cubicBezTo>
                    <a:cubicBezTo>
                      <a:pt x="10025" y="7445"/>
                      <a:pt x="9900" y="7269"/>
                      <a:pt x="9850" y="7169"/>
                    </a:cubicBezTo>
                    <a:lnTo>
                      <a:pt x="9850" y="6818"/>
                    </a:lnTo>
                    <a:lnTo>
                      <a:pt x="9850" y="6542"/>
                    </a:lnTo>
                    <a:lnTo>
                      <a:pt x="10075" y="6542"/>
                    </a:lnTo>
                    <a:cubicBezTo>
                      <a:pt x="10126" y="6542"/>
                      <a:pt x="10251" y="6542"/>
                      <a:pt x="10301" y="6592"/>
                    </a:cubicBezTo>
                    <a:cubicBezTo>
                      <a:pt x="10351" y="6592"/>
                      <a:pt x="10527" y="6643"/>
                      <a:pt x="10577" y="6643"/>
                    </a:cubicBezTo>
                    <a:cubicBezTo>
                      <a:pt x="10652" y="6643"/>
                      <a:pt x="10752" y="6542"/>
                      <a:pt x="10802" y="6542"/>
                    </a:cubicBezTo>
                    <a:cubicBezTo>
                      <a:pt x="10877" y="6417"/>
                      <a:pt x="10802" y="6191"/>
                      <a:pt x="10802" y="6091"/>
                    </a:cubicBezTo>
                    <a:cubicBezTo>
                      <a:pt x="10877" y="5966"/>
                      <a:pt x="11028" y="5765"/>
                      <a:pt x="11153" y="5690"/>
                    </a:cubicBezTo>
                    <a:cubicBezTo>
                      <a:pt x="11253" y="5590"/>
                      <a:pt x="11604" y="5640"/>
                      <a:pt x="11755" y="5540"/>
                    </a:cubicBezTo>
                    <a:cubicBezTo>
                      <a:pt x="11830" y="5540"/>
                      <a:pt x="12055" y="5364"/>
                      <a:pt x="12105" y="5239"/>
                    </a:cubicBezTo>
                    <a:cubicBezTo>
                      <a:pt x="12156" y="5139"/>
                      <a:pt x="12105" y="4738"/>
                      <a:pt x="12156" y="4562"/>
                    </a:cubicBezTo>
                    <a:cubicBezTo>
                      <a:pt x="12206" y="4462"/>
                      <a:pt x="12381" y="4237"/>
                      <a:pt x="12506" y="4186"/>
                    </a:cubicBezTo>
                    <a:cubicBezTo>
                      <a:pt x="12607" y="4186"/>
                      <a:pt x="12782" y="4237"/>
                      <a:pt x="12882" y="4186"/>
                    </a:cubicBezTo>
                    <a:cubicBezTo>
                      <a:pt x="12882" y="4111"/>
                      <a:pt x="12882" y="3961"/>
                      <a:pt x="12958" y="3886"/>
                    </a:cubicBezTo>
                    <a:cubicBezTo>
                      <a:pt x="13008" y="3886"/>
                      <a:pt x="13183" y="3886"/>
                      <a:pt x="13233" y="3836"/>
                    </a:cubicBezTo>
                    <a:cubicBezTo>
                      <a:pt x="13283" y="3785"/>
                      <a:pt x="13409" y="3560"/>
                      <a:pt x="13409" y="3510"/>
                    </a:cubicBezTo>
                    <a:cubicBezTo>
                      <a:pt x="13409" y="3384"/>
                      <a:pt x="13283" y="3284"/>
                      <a:pt x="13233" y="3159"/>
                    </a:cubicBezTo>
                    <a:cubicBezTo>
                      <a:pt x="13233" y="3059"/>
                      <a:pt x="13233" y="2833"/>
                      <a:pt x="13183" y="2758"/>
                    </a:cubicBezTo>
                    <a:cubicBezTo>
                      <a:pt x="13108" y="2708"/>
                      <a:pt x="13058" y="2708"/>
                      <a:pt x="13008" y="2658"/>
                    </a:cubicBezTo>
                    <a:cubicBezTo>
                      <a:pt x="12958" y="2607"/>
                      <a:pt x="12832" y="2482"/>
                      <a:pt x="12832" y="2432"/>
                    </a:cubicBezTo>
                    <a:lnTo>
                      <a:pt x="12832" y="2257"/>
                    </a:lnTo>
                    <a:cubicBezTo>
                      <a:pt x="12882" y="2156"/>
                      <a:pt x="13108" y="2156"/>
                      <a:pt x="13183" y="2031"/>
                    </a:cubicBezTo>
                    <a:lnTo>
                      <a:pt x="13183" y="1931"/>
                    </a:lnTo>
                    <a:cubicBezTo>
                      <a:pt x="13283" y="1856"/>
                      <a:pt x="13509" y="1981"/>
                      <a:pt x="13559" y="1931"/>
                    </a:cubicBezTo>
                    <a:cubicBezTo>
                      <a:pt x="13684" y="1931"/>
                      <a:pt x="13785" y="1805"/>
                      <a:pt x="13860" y="1755"/>
                    </a:cubicBezTo>
                    <a:cubicBezTo>
                      <a:pt x="13860" y="1705"/>
                      <a:pt x="13860" y="1530"/>
                      <a:pt x="13910" y="1480"/>
                    </a:cubicBezTo>
                    <a:cubicBezTo>
                      <a:pt x="13960" y="1404"/>
                      <a:pt x="14136" y="1530"/>
                      <a:pt x="14186" y="1480"/>
                    </a:cubicBezTo>
                    <a:cubicBezTo>
                      <a:pt x="14236" y="1404"/>
                      <a:pt x="14186" y="1179"/>
                      <a:pt x="14311" y="1129"/>
                    </a:cubicBezTo>
                    <a:cubicBezTo>
                      <a:pt x="14361" y="1079"/>
                      <a:pt x="14587" y="1179"/>
                      <a:pt x="14637" y="1129"/>
                    </a:cubicBezTo>
                    <a:cubicBezTo>
                      <a:pt x="14687" y="1079"/>
                      <a:pt x="14637" y="903"/>
                      <a:pt x="14637" y="853"/>
                    </a:cubicBezTo>
                    <a:cubicBezTo>
                      <a:pt x="14637" y="728"/>
                      <a:pt x="14537" y="577"/>
                      <a:pt x="14537" y="502"/>
                    </a:cubicBezTo>
                    <a:cubicBezTo>
                      <a:pt x="14587" y="402"/>
                      <a:pt x="14812" y="352"/>
                      <a:pt x="14862" y="352"/>
                    </a:cubicBezTo>
                    <a:cubicBezTo>
                      <a:pt x="15038" y="227"/>
                      <a:pt x="15263" y="51"/>
                      <a:pt x="15364" y="51"/>
                    </a:cubicBezTo>
                    <a:cubicBezTo>
                      <a:pt x="15489" y="1"/>
                      <a:pt x="15715" y="51"/>
                      <a:pt x="15815" y="126"/>
                    </a:cubicBezTo>
                    <a:cubicBezTo>
                      <a:pt x="15865" y="227"/>
                      <a:pt x="15865" y="452"/>
                      <a:pt x="15865" y="577"/>
                    </a:cubicBezTo>
                    <a:cubicBezTo>
                      <a:pt x="15865" y="628"/>
                      <a:pt x="15940" y="853"/>
                      <a:pt x="15940" y="903"/>
                    </a:cubicBezTo>
                    <a:cubicBezTo>
                      <a:pt x="15940" y="1029"/>
                      <a:pt x="15865" y="1129"/>
                      <a:pt x="15865" y="1179"/>
                    </a:cubicBezTo>
                    <a:cubicBezTo>
                      <a:pt x="15815" y="1304"/>
                      <a:pt x="15940" y="1480"/>
                      <a:pt x="15865" y="1580"/>
                    </a:cubicBezTo>
                    <a:cubicBezTo>
                      <a:pt x="15865" y="1630"/>
                      <a:pt x="15715" y="1755"/>
                      <a:pt x="15715" y="1805"/>
                    </a:cubicBezTo>
                    <a:cubicBezTo>
                      <a:pt x="15664" y="1931"/>
                      <a:pt x="15664" y="2156"/>
                      <a:pt x="15664" y="2257"/>
                    </a:cubicBezTo>
                    <a:cubicBezTo>
                      <a:pt x="15715" y="2382"/>
                      <a:pt x="15765" y="2532"/>
                      <a:pt x="15815" y="2607"/>
                    </a:cubicBezTo>
                    <a:cubicBezTo>
                      <a:pt x="15940" y="2708"/>
                      <a:pt x="16216" y="2758"/>
                      <a:pt x="16266" y="2883"/>
                    </a:cubicBezTo>
                    <a:cubicBezTo>
                      <a:pt x="16316" y="2933"/>
                      <a:pt x="16391" y="3159"/>
                      <a:pt x="16441" y="3209"/>
                    </a:cubicBezTo>
                    <a:cubicBezTo>
                      <a:pt x="16491" y="3284"/>
                      <a:pt x="16667" y="3384"/>
                      <a:pt x="16717" y="3435"/>
                    </a:cubicBezTo>
                    <a:cubicBezTo>
                      <a:pt x="16767" y="3435"/>
                      <a:pt x="16892" y="3560"/>
                      <a:pt x="16943" y="3610"/>
                    </a:cubicBezTo>
                    <a:cubicBezTo>
                      <a:pt x="16993" y="3660"/>
                      <a:pt x="17168" y="3785"/>
                      <a:pt x="17218" y="3836"/>
                    </a:cubicBezTo>
                    <a:cubicBezTo>
                      <a:pt x="17293" y="3886"/>
                      <a:pt x="17344" y="4061"/>
                      <a:pt x="17444" y="4111"/>
                    </a:cubicBezTo>
                    <a:cubicBezTo>
                      <a:pt x="17394" y="4237"/>
                      <a:pt x="17293" y="4337"/>
                      <a:pt x="17218" y="4412"/>
                    </a:cubicBezTo>
                    <a:cubicBezTo>
                      <a:pt x="17168" y="4462"/>
                      <a:pt x="17168" y="4638"/>
                      <a:pt x="17168" y="4688"/>
                    </a:cubicBezTo>
                    <a:cubicBezTo>
                      <a:pt x="17118" y="4863"/>
                      <a:pt x="17293" y="5139"/>
                      <a:pt x="17293" y="5314"/>
                    </a:cubicBezTo>
                    <a:cubicBezTo>
                      <a:pt x="17293" y="5465"/>
                      <a:pt x="17293" y="5866"/>
                      <a:pt x="17218" y="5966"/>
                    </a:cubicBezTo>
                    <a:cubicBezTo>
                      <a:pt x="17168" y="6141"/>
                      <a:pt x="16892" y="6367"/>
                      <a:pt x="16842" y="6542"/>
                    </a:cubicBezTo>
                    <a:cubicBezTo>
                      <a:pt x="16767" y="6643"/>
                      <a:pt x="16667" y="6993"/>
                      <a:pt x="16542" y="7094"/>
                    </a:cubicBezTo>
                    <a:cubicBezTo>
                      <a:pt x="16491" y="7219"/>
                      <a:pt x="16316" y="7445"/>
                      <a:pt x="16266" y="7545"/>
                    </a:cubicBezTo>
                    <a:cubicBezTo>
                      <a:pt x="16166" y="7720"/>
                      <a:pt x="16166" y="8171"/>
                      <a:pt x="16090" y="8397"/>
                    </a:cubicBezTo>
                    <a:cubicBezTo>
                      <a:pt x="16040" y="8572"/>
                      <a:pt x="15865" y="8973"/>
                      <a:pt x="15865" y="9124"/>
                    </a:cubicBezTo>
                    <a:cubicBezTo>
                      <a:pt x="15865" y="9199"/>
                      <a:pt x="15940" y="9349"/>
                      <a:pt x="15990" y="9425"/>
                    </a:cubicBezTo>
                    <a:cubicBezTo>
                      <a:pt x="16040" y="9525"/>
                      <a:pt x="16316" y="9650"/>
                      <a:pt x="16391" y="9700"/>
                    </a:cubicBezTo>
                    <a:cubicBezTo>
                      <a:pt x="16491" y="9750"/>
                      <a:pt x="16617" y="9926"/>
                      <a:pt x="16667" y="9976"/>
                    </a:cubicBezTo>
                    <a:cubicBezTo>
                      <a:pt x="16717" y="10101"/>
                      <a:pt x="16717" y="10327"/>
                      <a:pt x="16767" y="10427"/>
                    </a:cubicBezTo>
                    <a:cubicBezTo>
                      <a:pt x="16842" y="10552"/>
                      <a:pt x="17068" y="10653"/>
                      <a:pt x="17118" y="10778"/>
                    </a:cubicBezTo>
                    <a:cubicBezTo>
                      <a:pt x="17218" y="10878"/>
                      <a:pt x="17293" y="11154"/>
                      <a:pt x="17344" y="11279"/>
                    </a:cubicBezTo>
                    <a:cubicBezTo>
                      <a:pt x="17394" y="11505"/>
                      <a:pt x="17444" y="11831"/>
                      <a:pt x="17519" y="12006"/>
                    </a:cubicBezTo>
                    <a:cubicBezTo>
                      <a:pt x="17569" y="12181"/>
                      <a:pt x="17745" y="12457"/>
                      <a:pt x="17845" y="12582"/>
                    </a:cubicBezTo>
                    <a:cubicBezTo>
                      <a:pt x="17895" y="12683"/>
                      <a:pt x="18121" y="12858"/>
                      <a:pt x="18246" y="12958"/>
                    </a:cubicBezTo>
                    <a:cubicBezTo>
                      <a:pt x="18296" y="13084"/>
                      <a:pt x="18471" y="13410"/>
                      <a:pt x="18471" y="13585"/>
                    </a:cubicBezTo>
                    <a:cubicBezTo>
                      <a:pt x="18471" y="13710"/>
                      <a:pt x="18421" y="13861"/>
                      <a:pt x="18346" y="13986"/>
                    </a:cubicBezTo>
                    <a:cubicBezTo>
                      <a:pt x="18246" y="14036"/>
                      <a:pt x="18070" y="14086"/>
                      <a:pt x="18020" y="14161"/>
                    </a:cubicBezTo>
                    <a:cubicBezTo>
                      <a:pt x="17970" y="14161"/>
                      <a:pt x="17795" y="14161"/>
                      <a:pt x="17745" y="14212"/>
                    </a:cubicBezTo>
                    <a:cubicBezTo>
                      <a:pt x="17669" y="14262"/>
                      <a:pt x="17745" y="14437"/>
                      <a:pt x="17745" y="14537"/>
                    </a:cubicBezTo>
                    <a:lnTo>
                      <a:pt x="17745" y="14838"/>
                    </a:lnTo>
                    <a:cubicBezTo>
                      <a:pt x="17669" y="14888"/>
                      <a:pt x="17569" y="15114"/>
                      <a:pt x="17444" y="15114"/>
                    </a:cubicBezTo>
                    <a:cubicBezTo>
                      <a:pt x="17394" y="15114"/>
                      <a:pt x="17218" y="14989"/>
                      <a:pt x="17168" y="14888"/>
                    </a:cubicBezTo>
                    <a:cubicBezTo>
                      <a:pt x="17118" y="14838"/>
                      <a:pt x="17118" y="14713"/>
                      <a:pt x="17068" y="14663"/>
                    </a:cubicBezTo>
                    <a:cubicBezTo>
                      <a:pt x="16943" y="14613"/>
                      <a:pt x="16717" y="14613"/>
                      <a:pt x="16617" y="14613"/>
                    </a:cubicBezTo>
                    <a:cubicBezTo>
                      <a:pt x="16542" y="14613"/>
                      <a:pt x="16391" y="14713"/>
                      <a:pt x="16266" y="14763"/>
                    </a:cubicBezTo>
                    <a:cubicBezTo>
                      <a:pt x="16166" y="14838"/>
                      <a:pt x="15940" y="14763"/>
                      <a:pt x="15865" y="14838"/>
                    </a:cubicBezTo>
                    <a:cubicBezTo>
                      <a:pt x="15815" y="14938"/>
                      <a:pt x="15765" y="15114"/>
                      <a:pt x="15765" y="15214"/>
                    </a:cubicBezTo>
                    <a:lnTo>
                      <a:pt x="16040" y="15515"/>
                    </a:lnTo>
                    <a:cubicBezTo>
                      <a:pt x="16090" y="15615"/>
                      <a:pt x="16166" y="15841"/>
                      <a:pt x="16166" y="15966"/>
                    </a:cubicBezTo>
                    <a:cubicBezTo>
                      <a:pt x="16166" y="16066"/>
                      <a:pt x="16040" y="16242"/>
                      <a:pt x="16040" y="16342"/>
                    </a:cubicBezTo>
                    <a:cubicBezTo>
                      <a:pt x="16040" y="16517"/>
                      <a:pt x="15990" y="16793"/>
                      <a:pt x="16040" y="16968"/>
                    </a:cubicBezTo>
                    <a:cubicBezTo>
                      <a:pt x="16090" y="17019"/>
                      <a:pt x="16216" y="17094"/>
                      <a:pt x="16266" y="17144"/>
                    </a:cubicBezTo>
                    <a:cubicBezTo>
                      <a:pt x="16316" y="17194"/>
                      <a:pt x="16391" y="17369"/>
                      <a:pt x="16441" y="17420"/>
                    </a:cubicBezTo>
                    <a:cubicBezTo>
                      <a:pt x="16491" y="17470"/>
                      <a:pt x="16542" y="17695"/>
                      <a:pt x="16617" y="17821"/>
                    </a:cubicBezTo>
                    <a:cubicBezTo>
                      <a:pt x="16717" y="17921"/>
                      <a:pt x="16943" y="18096"/>
                      <a:pt x="17068" y="18146"/>
                    </a:cubicBezTo>
                    <a:cubicBezTo>
                      <a:pt x="17168" y="18272"/>
                      <a:pt x="17444" y="18372"/>
                      <a:pt x="17619" y="18372"/>
                    </a:cubicBezTo>
                    <a:cubicBezTo>
                      <a:pt x="17745" y="18372"/>
                      <a:pt x="17895" y="18222"/>
                      <a:pt x="17970" y="18146"/>
                    </a:cubicBezTo>
                    <a:cubicBezTo>
                      <a:pt x="18020" y="18096"/>
                      <a:pt x="18070" y="17921"/>
                      <a:pt x="18196" y="17921"/>
                    </a:cubicBezTo>
                    <a:cubicBezTo>
                      <a:pt x="18246" y="17871"/>
                      <a:pt x="18471" y="17921"/>
                      <a:pt x="18522" y="17921"/>
                    </a:cubicBezTo>
                    <a:cubicBezTo>
                      <a:pt x="18572" y="17996"/>
                      <a:pt x="18697" y="18046"/>
                      <a:pt x="18697" y="18096"/>
                    </a:cubicBezTo>
                    <a:cubicBezTo>
                      <a:pt x="18747" y="18146"/>
                      <a:pt x="18797" y="18372"/>
                      <a:pt x="18797" y="18447"/>
                    </a:cubicBezTo>
                    <a:cubicBezTo>
                      <a:pt x="18872" y="18547"/>
                      <a:pt x="18923" y="18723"/>
                      <a:pt x="18923" y="18773"/>
                    </a:cubicBezTo>
                    <a:cubicBezTo>
                      <a:pt x="18973" y="18823"/>
                      <a:pt x="19098" y="18948"/>
                      <a:pt x="19148" y="18999"/>
                    </a:cubicBezTo>
                    <a:cubicBezTo>
                      <a:pt x="19198" y="18999"/>
                      <a:pt x="19374" y="18898"/>
                      <a:pt x="19424" y="18898"/>
                    </a:cubicBezTo>
                    <a:cubicBezTo>
                      <a:pt x="19474" y="18898"/>
                      <a:pt x="19649" y="18948"/>
                      <a:pt x="19649" y="18999"/>
                    </a:cubicBezTo>
                    <a:cubicBezTo>
                      <a:pt x="19775" y="18999"/>
                      <a:pt x="19775" y="19224"/>
                      <a:pt x="19825" y="19274"/>
                    </a:cubicBezTo>
                    <a:cubicBezTo>
                      <a:pt x="19875" y="19349"/>
                      <a:pt x="20100" y="19450"/>
                      <a:pt x="20151" y="19500"/>
                    </a:cubicBezTo>
                    <a:cubicBezTo>
                      <a:pt x="20226" y="19575"/>
                      <a:pt x="20326" y="19725"/>
                      <a:pt x="20326" y="19851"/>
                    </a:cubicBezTo>
                    <a:cubicBezTo>
                      <a:pt x="20326" y="19901"/>
                      <a:pt x="20276" y="20076"/>
                      <a:pt x="20276" y="20126"/>
                    </a:cubicBezTo>
                    <a:cubicBezTo>
                      <a:pt x="20276" y="20302"/>
                      <a:pt x="20326" y="20578"/>
                      <a:pt x="20376" y="20703"/>
                    </a:cubicBezTo>
                    <a:cubicBezTo>
                      <a:pt x="20426" y="20803"/>
                      <a:pt x="20602" y="20979"/>
                      <a:pt x="20727" y="20979"/>
                    </a:cubicBezTo>
                    <a:cubicBezTo>
                      <a:pt x="20827" y="21029"/>
                      <a:pt x="21103" y="20928"/>
                      <a:pt x="21228" y="20979"/>
                    </a:cubicBezTo>
                    <a:cubicBezTo>
                      <a:pt x="21278" y="20979"/>
                      <a:pt x="21454" y="21029"/>
                      <a:pt x="21454" y="21029"/>
                    </a:cubicBezTo>
                    <a:cubicBezTo>
                      <a:pt x="21554" y="21154"/>
                      <a:pt x="21504" y="21354"/>
                      <a:pt x="21554" y="21480"/>
                    </a:cubicBezTo>
                    <a:cubicBezTo>
                      <a:pt x="21629" y="21580"/>
                      <a:pt x="21780" y="21806"/>
                      <a:pt x="21855" y="21931"/>
                    </a:cubicBezTo>
                    <a:cubicBezTo>
                      <a:pt x="21855" y="22031"/>
                      <a:pt x="21780" y="22332"/>
                      <a:pt x="21905" y="22382"/>
                    </a:cubicBezTo>
                    <a:cubicBezTo>
                      <a:pt x="21905" y="22482"/>
                      <a:pt x="22131" y="22482"/>
                      <a:pt x="22181" y="226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358;p27">
                <a:extLst>
                  <a:ext uri="{FF2B5EF4-FFF2-40B4-BE49-F238E27FC236}">
                    <a16:creationId xmlns:a16="http://schemas.microsoft.com/office/drawing/2014/main" id="{19FE796C-85C1-9F7E-9F73-631CAC6A5929}"/>
                  </a:ext>
                </a:extLst>
              </p:cNvPr>
              <p:cNvSpPr/>
              <p:nvPr/>
            </p:nvSpPr>
            <p:spPr>
              <a:xfrm>
                <a:off x="974250" y="1265863"/>
                <a:ext cx="653874" cy="877206"/>
              </a:xfrm>
              <a:custGeom>
                <a:avLst/>
                <a:gdLst/>
                <a:ahLst/>
                <a:cxnLst/>
                <a:rect l="l" t="t" r="r" b="b"/>
                <a:pathLst>
                  <a:path w="22307" h="29926" fill="none" extrusionOk="0">
                    <a:moveTo>
                      <a:pt x="22181" y="22608"/>
                    </a:moveTo>
                    <a:cubicBezTo>
                      <a:pt x="22231" y="22608"/>
                      <a:pt x="22231" y="22708"/>
                      <a:pt x="22306" y="22833"/>
                    </a:cubicBezTo>
                    <a:cubicBezTo>
                      <a:pt x="22231" y="22933"/>
                      <a:pt x="22181" y="23059"/>
                      <a:pt x="22131" y="23109"/>
                    </a:cubicBezTo>
                    <a:cubicBezTo>
                      <a:pt x="22080" y="23234"/>
                      <a:pt x="21905" y="23385"/>
                      <a:pt x="21855" y="23560"/>
                    </a:cubicBezTo>
                    <a:lnTo>
                      <a:pt x="21629" y="23560"/>
                    </a:lnTo>
                    <a:cubicBezTo>
                      <a:pt x="21504" y="23560"/>
                      <a:pt x="21228" y="23510"/>
                      <a:pt x="21178" y="23460"/>
                    </a:cubicBezTo>
                    <a:cubicBezTo>
                      <a:pt x="21053" y="23334"/>
                      <a:pt x="20953" y="23109"/>
                      <a:pt x="20877" y="23009"/>
                    </a:cubicBezTo>
                    <a:cubicBezTo>
                      <a:pt x="20827" y="22933"/>
                      <a:pt x="20652" y="22883"/>
                      <a:pt x="20602" y="22833"/>
                    </a:cubicBezTo>
                    <a:cubicBezTo>
                      <a:pt x="20426" y="22783"/>
                      <a:pt x="20151" y="22783"/>
                      <a:pt x="20050" y="22783"/>
                    </a:cubicBezTo>
                    <a:cubicBezTo>
                      <a:pt x="19925" y="22833"/>
                      <a:pt x="19649" y="22833"/>
                      <a:pt x="19599" y="22933"/>
                    </a:cubicBezTo>
                    <a:cubicBezTo>
                      <a:pt x="19474" y="23009"/>
                      <a:pt x="19474" y="23284"/>
                      <a:pt x="19424" y="23385"/>
                    </a:cubicBezTo>
                    <a:cubicBezTo>
                      <a:pt x="19374" y="23610"/>
                      <a:pt x="19198" y="24011"/>
                      <a:pt x="19023" y="24136"/>
                    </a:cubicBezTo>
                    <a:cubicBezTo>
                      <a:pt x="18923" y="24237"/>
                      <a:pt x="18572" y="24237"/>
                      <a:pt x="18421" y="24237"/>
                    </a:cubicBezTo>
                    <a:cubicBezTo>
                      <a:pt x="18346" y="24287"/>
                      <a:pt x="18196" y="24362"/>
                      <a:pt x="18070" y="24287"/>
                    </a:cubicBezTo>
                    <a:cubicBezTo>
                      <a:pt x="18020" y="24237"/>
                      <a:pt x="18070" y="23961"/>
                      <a:pt x="17970" y="23836"/>
                    </a:cubicBezTo>
                    <a:cubicBezTo>
                      <a:pt x="17895" y="23786"/>
                      <a:pt x="17745" y="23786"/>
                      <a:pt x="17669" y="23735"/>
                    </a:cubicBezTo>
                    <a:cubicBezTo>
                      <a:pt x="17519" y="23735"/>
                      <a:pt x="17218" y="23786"/>
                      <a:pt x="17068" y="23836"/>
                    </a:cubicBezTo>
                    <a:cubicBezTo>
                      <a:pt x="16993" y="23836"/>
                      <a:pt x="16842" y="23961"/>
                      <a:pt x="16767" y="24011"/>
                    </a:cubicBezTo>
                    <a:cubicBezTo>
                      <a:pt x="16667" y="24061"/>
                      <a:pt x="16617" y="24287"/>
                      <a:pt x="16491" y="24362"/>
                    </a:cubicBezTo>
                    <a:cubicBezTo>
                      <a:pt x="16316" y="24462"/>
                      <a:pt x="15940" y="24462"/>
                      <a:pt x="15715" y="24512"/>
                    </a:cubicBezTo>
                    <a:cubicBezTo>
                      <a:pt x="15589" y="24512"/>
                      <a:pt x="15364" y="24412"/>
                      <a:pt x="15263" y="24462"/>
                    </a:cubicBezTo>
                    <a:cubicBezTo>
                      <a:pt x="15138" y="24512"/>
                      <a:pt x="15038" y="24688"/>
                      <a:pt x="14988" y="24813"/>
                    </a:cubicBezTo>
                    <a:cubicBezTo>
                      <a:pt x="14913" y="24863"/>
                      <a:pt x="14862" y="25089"/>
                      <a:pt x="14812" y="25139"/>
                    </a:cubicBezTo>
                    <a:cubicBezTo>
                      <a:pt x="14762" y="25189"/>
                      <a:pt x="14687" y="25365"/>
                      <a:pt x="14587" y="25415"/>
                    </a:cubicBezTo>
                    <a:cubicBezTo>
                      <a:pt x="14461" y="25415"/>
                      <a:pt x="14236" y="25365"/>
                      <a:pt x="14136" y="25264"/>
                    </a:cubicBezTo>
                    <a:cubicBezTo>
                      <a:pt x="14010" y="25189"/>
                      <a:pt x="13960" y="24863"/>
                      <a:pt x="13860" y="24738"/>
                    </a:cubicBezTo>
                    <a:cubicBezTo>
                      <a:pt x="13860" y="24688"/>
                      <a:pt x="13684" y="24638"/>
                      <a:pt x="13634" y="24638"/>
                    </a:cubicBezTo>
                    <a:cubicBezTo>
                      <a:pt x="13509" y="24638"/>
                      <a:pt x="13409" y="24813"/>
                      <a:pt x="13334" y="24863"/>
                    </a:cubicBezTo>
                    <a:cubicBezTo>
                      <a:pt x="13233" y="25039"/>
                      <a:pt x="13183" y="25490"/>
                      <a:pt x="13108" y="25640"/>
                    </a:cubicBezTo>
                    <a:cubicBezTo>
                      <a:pt x="13058" y="25866"/>
                      <a:pt x="12882" y="26267"/>
                      <a:pt x="12782" y="26442"/>
                    </a:cubicBezTo>
                    <a:cubicBezTo>
                      <a:pt x="12657" y="26542"/>
                      <a:pt x="12331" y="26768"/>
                      <a:pt x="12206" y="26893"/>
                    </a:cubicBezTo>
                    <a:cubicBezTo>
                      <a:pt x="12156" y="26943"/>
                      <a:pt x="12105" y="27069"/>
                      <a:pt x="12105" y="27169"/>
                    </a:cubicBezTo>
                    <a:cubicBezTo>
                      <a:pt x="12105" y="27219"/>
                      <a:pt x="12156" y="27344"/>
                      <a:pt x="12206" y="27395"/>
                    </a:cubicBezTo>
                    <a:cubicBezTo>
                      <a:pt x="12206" y="27445"/>
                      <a:pt x="12281" y="27620"/>
                      <a:pt x="12281" y="27670"/>
                    </a:cubicBezTo>
                    <a:cubicBezTo>
                      <a:pt x="12281" y="27796"/>
                      <a:pt x="12105" y="27971"/>
                      <a:pt x="12105" y="28071"/>
                    </a:cubicBezTo>
                    <a:lnTo>
                      <a:pt x="12105" y="28347"/>
                    </a:lnTo>
                    <a:cubicBezTo>
                      <a:pt x="12156" y="28472"/>
                      <a:pt x="12156" y="28698"/>
                      <a:pt x="12105" y="28798"/>
                    </a:cubicBezTo>
                    <a:cubicBezTo>
                      <a:pt x="12055" y="28923"/>
                      <a:pt x="11830" y="28923"/>
                      <a:pt x="11755" y="28974"/>
                    </a:cubicBezTo>
                    <a:cubicBezTo>
                      <a:pt x="11654" y="29099"/>
                      <a:pt x="11429" y="29199"/>
                      <a:pt x="11303" y="29324"/>
                    </a:cubicBezTo>
                    <a:cubicBezTo>
                      <a:pt x="11253" y="29375"/>
                      <a:pt x="11253" y="29550"/>
                      <a:pt x="11203" y="29600"/>
                    </a:cubicBezTo>
                    <a:cubicBezTo>
                      <a:pt x="11103" y="29650"/>
                      <a:pt x="10877" y="29650"/>
                      <a:pt x="10752" y="29650"/>
                    </a:cubicBezTo>
                    <a:cubicBezTo>
                      <a:pt x="10652" y="29650"/>
                      <a:pt x="10426" y="29550"/>
                      <a:pt x="10251" y="29550"/>
                    </a:cubicBezTo>
                    <a:lnTo>
                      <a:pt x="9975" y="29550"/>
                    </a:lnTo>
                    <a:cubicBezTo>
                      <a:pt x="9850" y="29475"/>
                      <a:pt x="9750" y="29249"/>
                      <a:pt x="9624" y="29249"/>
                    </a:cubicBezTo>
                    <a:cubicBezTo>
                      <a:pt x="9524" y="29249"/>
                      <a:pt x="9349" y="29425"/>
                      <a:pt x="9298" y="29475"/>
                    </a:cubicBezTo>
                    <a:cubicBezTo>
                      <a:pt x="9223" y="29600"/>
                      <a:pt x="9223" y="29776"/>
                      <a:pt x="9173" y="29826"/>
                    </a:cubicBezTo>
                    <a:cubicBezTo>
                      <a:pt x="9073" y="29876"/>
                      <a:pt x="8897" y="29926"/>
                      <a:pt x="8847" y="29876"/>
                    </a:cubicBezTo>
                    <a:cubicBezTo>
                      <a:pt x="8772" y="29876"/>
                      <a:pt x="8722" y="29826"/>
                      <a:pt x="8672" y="29776"/>
                    </a:cubicBezTo>
                    <a:cubicBezTo>
                      <a:pt x="8772" y="29700"/>
                      <a:pt x="8948" y="29600"/>
                      <a:pt x="8948" y="29550"/>
                    </a:cubicBezTo>
                    <a:cubicBezTo>
                      <a:pt x="8998" y="29425"/>
                      <a:pt x="8998" y="29199"/>
                      <a:pt x="8998" y="29099"/>
                    </a:cubicBezTo>
                    <a:cubicBezTo>
                      <a:pt x="8948" y="28974"/>
                      <a:pt x="8772" y="28873"/>
                      <a:pt x="8722" y="28798"/>
                    </a:cubicBezTo>
                    <a:cubicBezTo>
                      <a:pt x="8672" y="28748"/>
                      <a:pt x="8547" y="28573"/>
                      <a:pt x="8547" y="28522"/>
                    </a:cubicBezTo>
                    <a:cubicBezTo>
                      <a:pt x="8622" y="28422"/>
                      <a:pt x="8722" y="28297"/>
                      <a:pt x="8722" y="28197"/>
                    </a:cubicBezTo>
                    <a:cubicBezTo>
                      <a:pt x="8722" y="28121"/>
                      <a:pt x="8672" y="28071"/>
                      <a:pt x="8622" y="28071"/>
                    </a:cubicBezTo>
                    <a:cubicBezTo>
                      <a:pt x="8547" y="28021"/>
                      <a:pt x="8446" y="27971"/>
                      <a:pt x="8396" y="28021"/>
                    </a:cubicBezTo>
                    <a:cubicBezTo>
                      <a:pt x="8321" y="28021"/>
                      <a:pt x="8321" y="28247"/>
                      <a:pt x="8271" y="28297"/>
                    </a:cubicBezTo>
                    <a:cubicBezTo>
                      <a:pt x="8095" y="28347"/>
                      <a:pt x="7820" y="28247"/>
                      <a:pt x="7719" y="28247"/>
                    </a:cubicBezTo>
                    <a:cubicBezTo>
                      <a:pt x="7544" y="28247"/>
                      <a:pt x="7318" y="28347"/>
                      <a:pt x="7143" y="28472"/>
                    </a:cubicBezTo>
                    <a:cubicBezTo>
                      <a:pt x="7093" y="28522"/>
                      <a:pt x="6968" y="28698"/>
                      <a:pt x="6867" y="28698"/>
                    </a:cubicBezTo>
                    <a:cubicBezTo>
                      <a:pt x="6817" y="28698"/>
                      <a:pt x="6642" y="28573"/>
                      <a:pt x="6542" y="28573"/>
                    </a:cubicBezTo>
                    <a:cubicBezTo>
                      <a:pt x="6466" y="28522"/>
                      <a:pt x="6241" y="28573"/>
                      <a:pt x="6191" y="28573"/>
                    </a:cubicBezTo>
                    <a:cubicBezTo>
                      <a:pt x="6090" y="28573"/>
                      <a:pt x="5915" y="28698"/>
                      <a:pt x="5865" y="28698"/>
                    </a:cubicBezTo>
                    <a:cubicBezTo>
                      <a:pt x="5740" y="28648"/>
                      <a:pt x="5639" y="28472"/>
                      <a:pt x="5514" y="28472"/>
                    </a:cubicBezTo>
                    <a:cubicBezTo>
                      <a:pt x="5414" y="28422"/>
                      <a:pt x="5238" y="28422"/>
                      <a:pt x="5113" y="28347"/>
                    </a:cubicBezTo>
                    <a:cubicBezTo>
                      <a:pt x="5063" y="28297"/>
                      <a:pt x="4963" y="28121"/>
                      <a:pt x="4887" y="28071"/>
                    </a:cubicBezTo>
                    <a:cubicBezTo>
                      <a:pt x="4787" y="28021"/>
                      <a:pt x="4612" y="28021"/>
                      <a:pt x="4511" y="27971"/>
                    </a:cubicBezTo>
                    <a:cubicBezTo>
                      <a:pt x="4436" y="27896"/>
                      <a:pt x="4336" y="27846"/>
                      <a:pt x="4286" y="27796"/>
                    </a:cubicBezTo>
                    <a:cubicBezTo>
                      <a:pt x="4286" y="27745"/>
                      <a:pt x="4211" y="27620"/>
                      <a:pt x="4161" y="27570"/>
                    </a:cubicBezTo>
                    <a:cubicBezTo>
                      <a:pt x="4161" y="27570"/>
                      <a:pt x="4060" y="27445"/>
                      <a:pt x="3985" y="27445"/>
                    </a:cubicBezTo>
                    <a:cubicBezTo>
                      <a:pt x="3985" y="27520"/>
                      <a:pt x="3935" y="27570"/>
                      <a:pt x="3935" y="27570"/>
                    </a:cubicBezTo>
                    <a:cubicBezTo>
                      <a:pt x="3835" y="27570"/>
                      <a:pt x="3659" y="27395"/>
                      <a:pt x="3609" y="27344"/>
                    </a:cubicBezTo>
                    <a:cubicBezTo>
                      <a:pt x="3484" y="27294"/>
                      <a:pt x="3384" y="27219"/>
                      <a:pt x="3258" y="27219"/>
                    </a:cubicBezTo>
                    <a:cubicBezTo>
                      <a:pt x="3208" y="27169"/>
                      <a:pt x="2983" y="27294"/>
                      <a:pt x="2857" y="27294"/>
                    </a:cubicBezTo>
                    <a:cubicBezTo>
                      <a:pt x="2807" y="27294"/>
                      <a:pt x="2757" y="27119"/>
                      <a:pt x="2707" y="27069"/>
                    </a:cubicBezTo>
                    <a:cubicBezTo>
                      <a:pt x="2632" y="26994"/>
                      <a:pt x="2707" y="26768"/>
                      <a:pt x="2707" y="26668"/>
                    </a:cubicBezTo>
                    <a:lnTo>
                      <a:pt x="2707" y="26492"/>
                    </a:lnTo>
                    <a:cubicBezTo>
                      <a:pt x="2707" y="26392"/>
                      <a:pt x="2531" y="26217"/>
                      <a:pt x="2481" y="26167"/>
                    </a:cubicBezTo>
                    <a:cubicBezTo>
                      <a:pt x="2356" y="26091"/>
                      <a:pt x="2130" y="26091"/>
                      <a:pt x="2080" y="26041"/>
                    </a:cubicBezTo>
                    <a:cubicBezTo>
                      <a:pt x="1955" y="25941"/>
                      <a:pt x="1905" y="25590"/>
                      <a:pt x="1905" y="25490"/>
                    </a:cubicBezTo>
                    <a:cubicBezTo>
                      <a:pt x="1855" y="25365"/>
                      <a:pt x="1855" y="25139"/>
                      <a:pt x="1905" y="25039"/>
                    </a:cubicBezTo>
                    <a:cubicBezTo>
                      <a:pt x="1905" y="24913"/>
                      <a:pt x="1905" y="24813"/>
                      <a:pt x="1955" y="24738"/>
                    </a:cubicBezTo>
                    <a:cubicBezTo>
                      <a:pt x="2030" y="24688"/>
                      <a:pt x="2130" y="24638"/>
                      <a:pt x="2181" y="24588"/>
                    </a:cubicBezTo>
                    <a:lnTo>
                      <a:pt x="2181" y="24412"/>
                    </a:lnTo>
                    <a:cubicBezTo>
                      <a:pt x="2181" y="24362"/>
                      <a:pt x="1955" y="24237"/>
                      <a:pt x="1905" y="24187"/>
                    </a:cubicBezTo>
                    <a:cubicBezTo>
                      <a:pt x="1855" y="24136"/>
                      <a:pt x="1755" y="23961"/>
                      <a:pt x="1755" y="23911"/>
                    </a:cubicBezTo>
                    <a:cubicBezTo>
                      <a:pt x="1679" y="23786"/>
                      <a:pt x="1755" y="23510"/>
                      <a:pt x="1755" y="23385"/>
                    </a:cubicBezTo>
                    <a:cubicBezTo>
                      <a:pt x="1805" y="23284"/>
                      <a:pt x="1855" y="23159"/>
                      <a:pt x="1905" y="23109"/>
                    </a:cubicBezTo>
                    <a:cubicBezTo>
                      <a:pt x="1955" y="23059"/>
                      <a:pt x="2080" y="23009"/>
                      <a:pt x="2130" y="22933"/>
                    </a:cubicBezTo>
                    <a:cubicBezTo>
                      <a:pt x="2256" y="22833"/>
                      <a:pt x="2356" y="22608"/>
                      <a:pt x="2481" y="22482"/>
                    </a:cubicBezTo>
                    <a:cubicBezTo>
                      <a:pt x="2531" y="22432"/>
                      <a:pt x="2632" y="22257"/>
                      <a:pt x="2632" y="22156"/>
                    </a:cubicBezTo>
                    <a:cubicBezTo>
                      <a:pt x="2707" y="22031"/>
                      <a:pt x="2531" y="21881"/>
                      <a:pt x="2582" y="21755"/>
                    </a:cubicBezTo>
                    <a:cubicBezTo>
                      <a:pt x="2582" y="21655"/>
                      <a:pt x="2707" y="21530"/>
                      <a:pt x="2757" y="21480"/>
                    </a:cubicBezTo>
                    <a:cubicBezTo>
                      <a:pt x="2807" y="21480"/>
                      <a:pt x="2983" y="21354"/>
                      <a:pt x="3083" y="21430"/>
                    </a:cubicBezTo>
                    <a:cubicBezTo>
                      <a:pt x="3158" y="21430"/>
                      <a:pt x="3208" y="21530"/>
                      <a:pt x="3258" y="21580"/>
                    </a:cubicBezTo>
                    <a:cubicBezTo>
                      <a:pt x="3384" y="21655"/>
                      <a:pt x="3534" y="21705"/>
                      <a:pt x="3609" y="21655"/>
                    </a:cubicBezTo>
                    <a:cubicBezTo>
                      <a:pt x="3659" y="21530"/>
                      <a:pt x="3484" y="21254"/>
                      <a:pt x="3484" y="21154"/>
                    </a:cubicBezTo>
                    <a:cubicBezTo>
                      <a:pt x="3434" y="21029"/>
                      <a:pt x="3208" y="20803"/>
                      <a:pt x="3208" y="20628"/>
                    </a:cubicBezTo>
                    <a:cubicBezTo>
                      <a:pt x="3158" y="20578"/>
                      <a:pt x="3158" y="20352"/>
                      <a:pt x="3208" y="20252"/>
                    </a:cubicBezTo>
                    <a:cubicBezTo>
                      <a:pt x="3208" y="20126"/>
                      <a:pt x="3258" y="19901"/>
                      <a:pt x="3208" y="19851"/>
                    </a:cubicBezTo>
                    <a:cubicBezTo>
                      <a:pt x="3208" y="19725"/>
                      <a:pt x="2983" y="19625"/>
                      <a:pt x="2857" y="19500"/>
                    </a:cubicBezTo>
                    <a:cubicBezTo>
                      <a:pt x="2807" y="19450"/>
                      <a:pt x="2757" y="19349"/>
                      <a:pt x="2707" y="19274"/>
                    </a:cubicBezTo>
                    <a:lnTo>
                      <a:pt x="2481" y="19274"/>
                    </a:lnTo>
                    <a:cubicBezTo>
                      <a:pt x="2406" y="19349"/>
                      <a:pt x="2356" y="19450"/>
                      <a:pt x="2306" y="19500"/>
                    </a:cubicBezTo>
                    <a:cubicBezTo>
                      <a:pt x="2256" y="19575"/>
                      <a:pt x="2130" y="19575"/>
                      <a:pt x="2080" y="19575"/>
                    </a:cubicBezTo>
                    <a:cubicBezTo>
                      <a:pt x="1955" y="19500"/>
                      <a:pt x="1955" y="19349"/>
                      <a:pt x="1905" y="19349"/>
                    </a:cubicBezTo>
                    <a:cubicBezTo>
                      <a:pt x="1805" y="19274"/>
                      <a:pt x="1629" y="19274"/>
                      <a:pt x="1529" y="19224"/>
                    </a:cubicBezTo>
                    <a:cubicBezTo>
                      <a:pt x="1404" y="19224"/>
                      <a:pt x="1303" y="19049"/>
                      <a:pt x="1228" y="18999"/>
                    </a:cubicBezTo>
                    <a:cubicBezTo>
                      <a:pt x="1178" y="18948"/>
                      <a:pt x="1078" y="18823"/>
                      <a:pt x="1003" y="18773"/>
                    </a:cubicBezTo>
                    <a:lnTo>
                      <a:pt x="1003" y="18447"/>
                    </a:lnTo>
                    <a:cubicBezTo>
                      <a:pt x="1003" y="18372"/>
                      <a:pt x="1078" y="18272"/>
                      <a:pt x="1078" y="18222"/>
                    </a:cubicBezTo>
                    <a:cubicBezTo>
                      <a:pt x="1128" y="18146"/>
                      <a:pt x="1003" y="17996"/>
                      <a:pt x="1003" y="17921"/>
                    </a:cubicBezTo>
                    <a:cubicBezTo>
                      <a:pt x="1003" y="17871"/>
                      <a:pt x="953" y="17695"/>
                      <a:pt x="953" y="17645"/>
                    </a:cubicBezTo>
                    <a:cubicBezTo>
                      <a:pt x="953" y="17595"/>
                      <a:pt x="1003" y="17470"/>
                      <a:pt x="953" y="17420"/>
                    </a:cubicBezTo>
                    <a:lnTo>
                      <a:pt x="852" y="17319"/>
                    </a:lnTo>
                    <a:cubicBezTo>
                      <a:pt x="727" y="17319"/>
                      <a:pt x="627" y="17369"/>
                      <a:pt x="552" y="17369"/>
                    </a:cubicBezTo>
                    <a:cubicBezTo>
                      <a:pt x="501" y="17319"/>
                      <a:pt x="326" y="17319"/>
                      <a:pt x="326" y="17244"/>
                    </a:cubicBezTo>
                    <a:cubicBezTo>
                      <a:pt x="276" y="17144"/>
                      <a:pt x="276" y="16968"/>
                      <a:pt x="276" y="16918"/>
                    </a:cubicBezTo>
                    <a:cubicBezTo>
                      <a:pt x="226" y="16793"/>
                      <a:pt x="100" y="16693"/>
                      <a:pt x="50" y="16643"/>
                    </a:cubicBezTo>
                    <a:cubicBezTo>
                      <a:pt x="50" y="16567"/>
                      <a:pt x="0" y="16417"/>
                      <a:pt x="0" y="16342"/>
                    </a:cubicBezTo>
                    <a:cubicBezTo>
                      <a:pt x="0" y="16242"/>
                      <a:pt x="176" y="16016"/>
                      <a:pt x="226" y="15966"/>
                    </a:cubicBezTo>
                    <a:cubicBezTo>
                      <a:pt x="276" y="15891"/>
                      <a:pt x="451" y="15841"/>
                      <a:pt x="501" y="15841"/>
                    </a:cubicBezTo>
                    <a:cubicBezTo>
                      <a:pt x="627" y="15791"/>
                      <a:pt x="777" y="15966"/>
                      <a:pt x="852" y="15966"/>
                    </a:cubicBezTo>
                    <a:cubicBezTo>
                      <a:pt x="902" y="15891"/>
                      <a:pt x="953" y="15891"/>
                      <a:pt x="1003" y="15841"/>
                    </a:cubicBezTo>
                    <a:cubicBezTo>
                      <a:pt x="1078" y="15841"/>
                      <a:pt x="1128" y="15740"/>
                      <a:pt x="1178" y="15665"/>
                    </a:cubicBezTo>
                    <a:cubicBezTo>
                      <a:pt x="1228" y="15665"/>
                      <a:pt x="1404" y="15740"/>
                      <a:pt x="1454" y="15740"/>
                    </a:cubicBezTo>
                    <a:cubicBezTo>
                      <a:pt x="1529" y="15791"/>
                      <a:pt x="1579" y="15966"/>
                      <a:pt x="1629" y="16016"/>
                    </a:cubicBezTo>
                    <a:cubicBezTo>
                      <a:pt x="1679" y="16016"/>
                      <a:pt x="1855" y="15966"/>
                      <a:pt x="1905" y="15966"/>
                    </a:cubicBezTo>
                    <a:cubicBezTo>
                      <a:pt x="1955" y="15891"/>
                      <a:pt x="2080" y="15841"/>
                      <a:pt x="2130" y="15791"/>
                    </a:cubicBezTo>
                    <a:cubicBezTo>
                      <a:pt x="2181" y="15791"/>
                      <a:pt x="2181" y="15665"/>
                      <a:pt x="2181" y="15615"/>
                    </a:cubicBezTo>
                    <a:cubicBezTo>
                      <a:pt x="2306" y="15565"/>
                      <a:pt x="2481" y="15665"/>
                      <a:pt x="2531" y="15615"/>
                    </a:cubicBezTo>
                    <a:cubicBezTo>
                      <a:pt x="2632" y="15615"/>
                      <a:pt x="2757" y="15565"/>
                      <a:pt x="2807" y="15515"/>
                    </a:cubicBezTo>
                    <a:cubicBezTo>
                      <a:pt x="2807" y="15390"/>
                      <a:pt x="2632" y="15214"/>
                      <a:pt x="2707" y="15164"/>
                    </a:cubicBezTo>
                    <a:cubicBezTo>
                      <a:pt x="2757" y="15064"/>
                      <a:pt x="2932" y="14989"/>
                      <a:pt x="2983" y="14938"/>
                    </a:cubicBezTo>
                    <a:cubicBezTo>
                      <a:pt x="3083" y="14938"/>
                      <a:pt x="3384" y="14888"/>
                      <a:pt x="3484" y="14888"/>
                    </a:cubicBezTo>
                    <a:cubicBezTo>
                      <a:pt x="3609" y="14888"/>
                      <a:pt x="3709" y="14938"/>
                      <a:pt x="3760" y="14938"/>
                    </a:cubicBezTo>
                    <a:lnTo>
                      <a:pt x="3985" y="14938"/>
                    </a:lnTo>
                    <a:cubicBezTo>
                      <a:pt x="4060" y="14888"/>
                      <a:pt x="4060" y="14838"/>
                      <a:pt x="4110" y="14763"/>
                    </a:cubicBezTo>
                    <a:cubicBezTo>
                      <a:pt x="4110" y="14713"/>
                      <a:pt x="4336" y="14713"/>
                      <a:pt x="4336" y="14663"/>
                    </a:cubicBezTo>
                    <a:cubicBezTo>
                      <a:pt x="4386" y="14537"/>
                      <a:pt x="4386" y="14312"/>
                      <a:pt x="4336" y="14262"/>
                    </a:cubicBezTo>
                    <a:cubicBezTo>
                      <a:pt x="4336" y="14161"/>
                      <a:pt x="4161" y="13986"/>
                      <a:pt x="4110" y="13936"/>
                    </a:cubicBezTo>
                    <a:cubicBezTo>
                      <a:pt x="4110" y="13811"/>
                      <a:pt x="3985" y="13635"/>
                      <a:pt x="4060" y="13585"/>
                    </a:cubicBezTo>
                    <a:cubicBezTo>
                      <a:pt x="4060" y="13485"/>
                      <a:pt x="4211" y="13359"/>
                      <a:pt x="4336" y="13309"/>
                    </a:cubicBezTo>
                    <a:cubicBezTo>
                      <a:pt x="4386" y="13259"/>
                      <a:pt x="4511" y="13309"/>
                      <a:pt x="4562" y="13309"/>
                    </a:cubicBezTo>
                    <a:cubicBezTo>
                      <a:pt x="4612" y="13259"/>
                      <a:pt x="4787" y="13259"/>
                      <a:pt x="4837" y="13184"/>
                    </a:cubicBezTo>
                    <a:cubicBezTo>
                      <a:pt x="4887" y="13134"/>
                      <a:pt x="4837" y="12908"/>
                      <a:pt x="4787" y="12858"/>
                    </a:cubicBezTo>
                    <a:cubicBezTo>
                      <a:pt x="4787" y="12808"/>
                      <a:pt x="4662" y="12683"/>
                      <a:pt x="4662" y="12633"/>
                    </a:cubicBezTo>
                    <a:cubicBezTo>
                      <a:pt x="4662" y="12582"/>
                      <a:pt x="4612" y="12507"/>
                      <a:pt x="4612" y="12457"/>
                    </a:cubicBezTo>
                    <a:lnTo>
                      <a:pt x="4837" y="12457"/>
                    </a:lnTo>
                    <a:cubicBezTo>
                      <a:pt x="4887" y="12507"/>
                      <a:pt x="5013" y="12633"/>
                      <a:pt x="5113" y="12633"/>
                    </a:cubicBezTo>
                    <a:cubicBezTo>
                      <a:pt x="5188" y="12633"/>
                      <a:pt x="5339" y="12507"/>
                      <a:pt x="5414" y="12457"/>
                    </a:cubicBezTo>
                    <a:cubicBezTo>
                      <a:pt x="5414" y="12407"/>
                      <a:pt x="5464" y="12282"/>
                      <a:pt x="5514" y="12282"/>
                    </a:cubicBezTo>
                    <a:cubicBezTo>
                      <a:pt x="5639" y="12181"/>
                      <a:pt x="5865" y="12006"/>
                      <a:pt x="5965" y="11956"/>
                    </a:cubicBezTo>
                    <a:cubicBezTo>
                      <a:pt x="6090" y="11956"/>
                      <a:pt x="6241" y="12006"/>
                      <a:pt x="6366" y="11956"/>
                    </a:cubicBezTo>
                    <a:cubicBezTo>
                      <a:pt x="6466" y="11906"/>
                      <a:pt x="6642" y="11780"/>
                      <a:pt x="6742" y="11680"/>
                    </a:cubicBezTo>
                    <a:cubicBezTo>
                      <a:pt x="6817" y="11605"/>
                      <a:pt x="6917" y="11455"/>
                      <a:pt x="6968" y="11379"/>
                    </a:cubicBezTo>
                    <a:cubicBezTo>
                      <a:pt x="7043" y="11329"/>
                      <a:pt x="7143" y="11154"/>
                      <a:pt x="7193" y="11154"/>
                    </a:cubicBezTo>
                    <a:cubicBezTo>
                      <a:pt x="7268" y="11104"/>
                      <a:pt x="7494" y="11104"/>
                      <a:pt x="7594" y="11104"/>
                    </a:cubicBezTo>
                    <a:cubicBezTo>
                      <a:pt x="7644" y="11104"/>
                      <a:pt x="7820" y="11229"/>
                      <a:pt x="7945" y="11229"/>
                    </a:cubicBezTo>
                    <a:cubicBezTo>
                      <a:pt x="8095" y="11279"/>
                      <a:pt x="8396" y="11229"/>
                      <a:pt x="8496" y="11229"/>
                    </a:cubicBezTo>
                    <a:cubicBezTo>
                      <a:pt x="8622" y="11229"/>
                      <a:pt x="8772" y="11329"/>
                      <a:pt x="8897" y="11329"/>
                    </a:cubicBezTo>
                    <a:cubicBezTo>
                      <a:pt x="8948" y="11329"/>
                      <a:pt x="9173" y="11379"/>
                      <a:pt x="9298" y="11379"/>
                    </a:cubicBezTo>
                    <a:cubicBezTo>
                      <a:pt x="9399" y="11329"/>
                      <a:pt x="9574" y="11229"/>
                      <a:pt x="9624" y="11154"/>
                    </a:cubicBezTo>
                    <a:cubicBezTo>
                      <a:pt x="9674" y="11104"/>
                      <a:pt x="9800" y="10828"/>
                      <a:pt x="9900" y="10778"/>
                    </a:cubicBezTo>
                    <a:cubicBezTo>
                      <a:pt x="10025" y="10703"/>
                      <a:pt x="10201" y="10828"/>
                      <a:pt x="10301" y="10778"/>
                    </a:cubicBezTo>
                    <a:cubicBezTo>
                      <a:pt x="10426" y="10778"/>
                      <a:pt x="10652" y="10653"/>
                      <a:pt x="10702" y="10603"/>
                    </a:cubicBezTo>
                    <a:cubicBezTo>
                      <a:pt x="10752" y="10552"/>
                      <a:pt x="10702" y="10327"/>
                      <a:pt x="10702" y="10252"/>
                    </a:cubicBezTo>
                    <a:cubicBezTo>
                      <a:pt x="10652" y="10202"/>
                      <a:pt x="10527" y="10101"/>
                      <a:pt x="10476" y="10026"/>
                    </a:cubicBezTo>
                    <a:cubicBezTo>
                      <a:pt x="10476" y="9976"/>
                      <a:pt x="10426" y="9926"/>
                      <a:pt x="10426" y="9876"/>
                    </a:cubicBezTo>
                    <a:cubicBezTo>
                      <a:pt x="10476" y="9801"/>
                      <a:pt x="10652" y="9750"/>
                      <a:pt x="10652" y="9700"/>
                    </a:cubicBezTo>
                    <a:cubicBezTo>
                      <a:pt x="10702" y="9575"/>
                      <a:pt x="10652" y="9475"/>
                      <a:pt x="10652" y="9425"/>
                    </a:cubicBezTo>
                    <a:cubicBezTo>
                      <a:pt x="10577" y="9299"/>
                      <a:pt x="10301" y="9124"/>
                      <a:pt x="10251" y="9024"/>
                    </a:cubicBezTo>
                    <a:cubicBezTo>
                      <a:pt x="10126" y="8973"/>
                      <a:pt x="9975" y="8798"/>
                      <a:pt x="9900" y="8673"/>
                    </a:cubicBezTo>
                    <a:cubicBezTo>
                      <a:pt x="9900" y="8572"/>
                      <a:pt x="9975" y="8347"/>
                      <a:pt x="10025" y="8222"/>
                    </a:cubicBezTo>
                    <a:cubicBezTo>
                      <a:pt x="10075" y="8121"/>
                      <a:pt x="10301" y="7946"/>
                      <a:pt x="10301" y="7846"/>
                    </a:cubicBezTo>
                    <a:cubicBezTo>
                      <a:pt x="10301" y="7720"/>
                      <a:pt x="10126" y="7620"/>
                      <a:pt x="10075" y="7545"/>
                    </a:cubicBezTo>
                    <a:cubicBezTo>
                      <a:pt x="10025" y="7445"/>
                      <a:pt x="9900" y="7269"/>
                      <a:pt x="9850" y="7169"/>
                    </a:cubicBezTo>
                    <a:lnTo>
                      <a:pt x="9850" y="6818"/>
                    </a:lnTo>
                    <a:lnTo>
                      <a:pt x="9850" y="6542"/>
                    </a:lnTo>
                    <a:lnTo>
                      <a:pt x="10075" y="6542"/>
                    </a:lnTo>
                    <a:cubicBezTo>
                      <a:pt x="10126" y="6542"/>
                      <a:pt x="10251" y="6542"/>
                      <a:pt x="10301" y="6592"/>
                    </a:cubicBezTo>
                    <a:cubicBezTo>
                      <a:pt x="10351" y="6592"/>
                      <a:pt x="10527" y="6643"/>
                      <a:pt x="10577" y="6643"/>
                    </a:cubicBezTo>
                    <a:cubicBezTo>
                      <a:pt x="10652" y="6643"/>
                      <a:pt x="10752" y="6542"/>
                      <a:pt x="10802" y="6542"/>
                    </a:cubicBezTo>
                    <a:cubicBezTo>
                      <a:pt x="10877" y="6417"/>
                      <a:pt x="10802" y="6191"/>
                      <a:pt x="10802" y="6091"/>
                    </a:cubicBezTo>
                    <a:cubicBezTo>
                      <a:pt x="10877" y="5966"/>
                      <a:pt x="11028" y="5765"/>
                      <a:pt x="11153" y="5690"/>
                    </a:cubicBezTo>
                    <a:cubicBezTo>
                      <a:pt x="11253" y="5590"/>
                      <a:pt x="11604" y="5640"/>
                      <a:pt x="11755" y="5540"/>
                    </a:cubicBezTo>
                    <a:cubicBezTo>
                      <a:pt x="11830" y="5540"/>
                      <a:pt x="12055" y="5364"/>
                      <a:pt x="12105" y="5239"/>
                    </a:cubicBezTo>
                    <a:cubicBezTo>
                      <a:pt x="12156" y="5139"/>
                      <a:pt x="12105" y="4738"/>
                      <a:pt x="12156" y="4562"/>
                    </a:cubicBezTo>
                    <a:cubicBezTo>
                      <a:pt x="12206" y="4462"/>
                      <a:pt x="12381" y="4237"/>
                      <a:pt x="12506" y="4186"/>
                    </a:cubicBezTo>
                    <a:cubicBezTo>
                      <a:pt x="12607" y="4186"/>
                      <a:pt x="12782" y="4237"/>
                      <a:pt x="12882" y="4186"/>
                    </a:cubicBezTo>
                    <a:cubicBezTo>
                      <a:pt x="12882" y="4111"/>
                      <a:pt x="12882" y="3961"/>
                      <a:pt x="12958" y="3886"/>
                    </a:cubicBezTo>
                    <a:cubicBezTo>
                      <a:pt x="13008" y="3886"/>
                      <a:pt x="13183" y="3886"/>
                      <a:pt x="13233" y="3836"/>
                    </a:cubicBezTo>
                    <a:cubicBezTo>
                      <a:pt x="13283" y="3785"/>
                      <a:pt x="13409" y="3560"/>
                      <a:pt x="13409" y="3510"/>
                    </a:cubicBezTo>
                    <a:cubicBezTo>
                      <a:pt x="13409" y="3384"/>
                      <a:pt x="13283" y="3284"/>
                      <a:pt x="13233" y="3159"/>
                    </a:cubicBezTo>
                    <a:cubicBezTo>
                      <a:pt x="13233" y="3059"/>
                      <a:pt x="13233" y="2833"/>
                      <a:pt x="13183" y="2758"/>
                    </a:cubicBezTo>
                    <a:cubicBezTo>
                      <a:pt x="13108" y="2708"/>
                      <a:pt x="13058" y="2708"/>
                      <a:pt x="13008" y="2658"/>
                    </a:cubicBezTo>
                    <a:cubicBezTo>
                      <a:pt x="12958" y="2607"/>
                      <a:pt x="12832" y="2482"/>
                      <a:pt x="12832" y="2432"/>
                    </a:cubicBezTo>
                    <a:lnTo>
                      <a:pt x="12832" y="2257"/>
                    </a:lnTo>
                    <a:cubicBezTo>
                      <a:pt x="12882" y="2156"/>
                      <a:pt x="13108" y="2156"/>
                      <a:pt x="13183" y="2031"/>
                    </a:cubicBezTo>
                    <a:lnTo>
                      <a:pt x="13183" y="1931"/>
                    </a:lnTo>
                    <a:cubicBezTo>
                      <a:pt x="13283" y="1856"/>
                      <a:pt x="13509" y="1981"/>
                      <a:pt x="13559" y="1931"/>
                    </a:cubicBezTo>
                    <a:cubicBezTo>
                      <a:pt x="13684" y="1931"/>
                      <a:pt x="13785" y="1805"/>
                      <a:pt x="13860" y="1755"/>
                    </a:cubicBezTo>
                    <a:cubicBezTo>
                      <a:pt x="13860" y="1705"/>
                      <a:pt x="13860" y="1530"/>
                      <a:pt x="13910" y="1480"/>
                    </a:cubicBezTo>
                    <a:cubicBezTo>
                      <a:pt x="13960" y="1404"/>
                      <a:pt x="14136" y="1530"/>
                      <a:pt x="14186" y="1480"/>
                    </a:cubicBezTo>
                    <a:cubicBezTo>
                      <a:pt x="14236" y="1404"/>
                      <a:pt x="14186" y="1179"/>
                      <a:pt x="14311" y="1129"/>
                    </a:cubicBezTo>
                    <a:cubicBezTo>
                      <a:pt x="14361" y="1079"/>
                      <a:pt x="14587" y="1179"/>
                      <a:pt x="14637" y="1129"/>
                    </a:cubicBezTo>
                    <a:cubicBezTo>
                      <a:pt x="14687" y="1079"/>
                      <a:pt x="14637" y="903"/>
                      <a:pt x="14637" y="853"/>
                    </a:cubicBezTo>
                    <a:cubicBezTo>
                      <a:pt x="14637" y="728"/>
                      <a:pt x="14537" y="577"/>
                      <a:pt x="14537" y="502"/>
                    </a:cubicBezTo>
                    <a:cubicBezTo>
                      <a:pt x="14587" y="402"/>
                      <a:pt x="14812" y="352"/>
                      <a:pt x="14862" y="352"/>
                    </a:cubicBezTo>
                    <a:cubicBezTo>
                      <a:pt x="15038" y="227"/>
                      <a:pt x="15263" y="51"/>
                      <a:pt x="15364" y="51"/>
                    </a:cubicBezTo>
                    <a:cubicBezTo>
                      <a:pt x="15489" y="1"/>
                      <a:pt x="15715" y="51"/>
                      <a:pt x="15815" y="126"/>
                    </a:cubicBezTo>
                    <a:cubicBezTo>
                      <a:pt x="15865" y="227"/>
                      <a:pt x="15865" y="452"/>
                      <a:pt x="15865" y="577"/>
                    </a:cubicBezTo>
                    <a:cubicBezTo>
                      <a:pt x="15865" y="628"/>
                      <a:pt x="15940" y="853"/>
                      <a:pt x="15940" y="903"/>
                    </a:cubicBezTo>
                    <a:cubicBezTo>
                      <a:pt x="15940" y="1029"/>
                      <a:pt x="15865" y="1129"/>
                      <a:pt x="15865" y="1179"/>
                    </a:cubicBezTo>
                    <a:cubicBezTo>
                      <a:pt x="15815" y="1304"/>
                      <a:pt x="15940" y="1480"/>
                      <a:pt x="15865" y="1580"/>
                    </a:cubicBezTo>
                    <a:cubicBezTo>
                      <a:pt x="15865" y="1630"/>
                      <a:pt x="15715" y="1755"/>
                      <a:pt x="15715" y="1805"/>
                    </a:cubicBezTo>
                    <a:cubicBezTo>
                      <a:pt x="15664" y="1931"/>
                      <a:pt x="15664" y="2156"/>
                      <a:pt x="15664" y="2257"/>
                    </a:cubicBezTo>
                    <a:cubicBezTo>
                      <a:pt x="15715" y="2382"/>
                      <a:pt x="15765" y="2532"/>
                      <a:pt x="15815" y="2607"/>
                    </a:cubicBezTo>
                    <a:cubicBezTo>
                      <a:pt x="15940" y="2708"/>
                      <a:pt x="16216" y="2758"/>
                      <a:pt x="16266" y="2883"/>
                    </a:cubicBezTo>
                    <a:cubicBezTo>
                      <a:pt x="16316" y="2933"/>
                      <a:pt x="16391" y="3159"/>
                      <a:pt x="16441" y="3209"/>
                    </a:cubicBezTo>
                    <a:cubicBezTo>
                      <a:pt x="16491" y="3284"/>
                      <a:pt x="16667" y="3384"/>
                      <a:pt x="16717" y="3435"/>
                    </a:cubicBezTo>
                    <a:cubicBezTo>
                      <a:pt x="16767" y="3435"/>
                      <a:pt x="16892" y="3560"/>
                      <a:pt x="16943" y="3610"/>
                    </a:cubicBezTo>
                    <a:cubicBezTo>
                      <a:pt x="16993" y="3660"/>
                      <a:pt x="17168" y="3785"/>
                      <a:pt x="17218" y="3836"/>
                    </a:cubicBezTo>
                    <a:cubicBezTo>
                      <a:pt x="17293" y="3886"/>
                      <a:pt x="17344" y="4061"/>
                      <a:pt x="17444" y="4111"/>
                    </a:cubicBezTo>
                    <a:cubicBezTo>
                      <a:pt x="17394" y="4237"/>
                      <a:pt x="17293" y="4337"/>
                      <a:pt x="17218" y="4412"/>
                    </a:cubicBezTo>
                    <a:cubicBezTo>
                      <a:pt x="17168" y="4462"/>
                      <a:pt x="17168" y="4638"/>
                      <a:pt x="17168" y="4688"/>
                    </a:cubicBezTo>
                    <a:cubicBezTo>
                      <a:pt x="17118" y="4863"/>
                      <a:pt x="17293" y="5139"/>
                      <a:pt x="17293" y="5314"/>
                    </a:cubicBezTo>
                    <a:cubicBezTo>
                      <a:pt x="17293" y="5465"/>
                      <a:pt x="17293" y="5866"/>
                      <a:pt x="17218" y="5966"/>
                    </a:cubicBezTo>
                    <a:cubicBezTo>
                      <a:pt x="17168" y="6141"/>
                      <a:pt x="16892" y="6367"/>
                      <a:pt x="16842" y="6542"/>
                    </a:cubicBezTo>
                    <a:cubicBezTo>
                      <a:pt x="16767" y="6643"/>
                      <a:pt x="16667" y="6993"/>
                      <a:pt x="16542" y="7094"/>
                    </a:cubicBezTo>
                    <a:cubicBezTo>
                      <a:pt x="16491" y="7219"/>
                      <a:pt x="16316" y="7445"/>
                      <a:pt x="16266" y="7545"/>
                    </a:cubicBezTo>
                    <a:cubicBezTo>
                      <a:pt x="16166" y="7720"/>
                      <a:pt x="16166" y="8171"/>
                      <a:pt x="16090" y="8397"/>
                    </a:cubicBezTo>
                    <a:cubicBezTo>
                      <a:pt x="16040" y="8572"/>
                      <a:pt x="15865" y="8973"/>
                      <a:pt x="15865" y="9124"/>
                    </a:cubicBezTo>
                    <a:cubicBezTo>
                      <a:pt x="15865" y="9199"/>
                      <a:pt x="15940" y="9349"/>
                      <a:pt x="15990" y="9425"/>
                    </a:cubicBezTo>
                    <a:cubicBezTo>
                      <a:pt x="16040" y="9525"/>
                      <a:pt x="16316" y="9650"/>
                      <a:pt x="16391" y="9700"/>
                    </a:cubicBezTo>
                    <a:cubicBezTo>
                      <a:pt x="16491" y="9750"/>
                      <a:pt x="16617" y="9926"/>
                      <a:pt x="16667" y="9976"/>
                    </a:cubicBezTo>
                    <a:cubicBezTo>
                      <a:pt x="16717" y="10101"/>
                      <a:pt x="16717" y="10327"/>
                      <a:pt x="16767" y="10427"/>
                    </a:cubicBezTo>
                    <a:cubicBezTo>
                      <a:pt x="16842" y="10552"/>
                      <a:pt x="17068" y="10653"/>
                      <a:pt x="17118" y="10778"/>
                    </a:cubicBezTo>
                    <a:cubicBezTo>
                      <a:pt x="17218" y="10878"/>
                      <a:pt x="17293" y="11154"/>
                      <a:pt x="17344" y="11279"/>
                    </a:cubicBezTo>
                    <a:cubicBezTo>
                      <a:pt x="17394" y="11505"/>
                      <a:pt x="17444" y="11831"/>
                      <a:pt x="17519" y="12006"/>
                    </a:cubicBezTo>
                    <a:cubicBezTo>
                      <a:pt x="17569" y="12181"/>
                      <a:pt x="17745" y="12457"/>
                      <a:pt x="17845" y="12582"/>
                    </a:cubicBezTo>
                    <a:cubicBezTo>
                      <a:pt x="17895" y="12683"/>
                      <a:pt x="18121" y="12858"/>
                      <a:pt x="18246" y="12958"/>
                    </a:cubicBezTo>
                    <a:cubicBezTo>
                      <a:pt x="18296" y="13084"/>
                      <a:pt x="18471" y="13410"/>
                      <a:pt x="18471" y="13585"/>
                    </a:cubicBezTo>
                    <a:cubicBezTo>
                      <a:pt x="18471" y="13710"/>
                      <a:pt x="18421" y="13861"/>
                      <a:pt x="18346" y="13986"/>
                    </a:cubicBezTo>
                    <a:cubicBezTo>
                      <a:pt x="18246" y="14036"/>
                      <a:pt x="18070" y="14086"/>
                      <a:pt x="18020" y="14161"/>
                    </a:cubicBezTo>
                    <a:cubicBezTo>
                      <a:pt x="17970" y="14161"/>
                      <a:pt x="17795" y="14161"/>
                      <a:pt x="17745" y="14212"/>
                    </a:cubicBezTo>
                    <a:cubicBezTo>
                      <a:pt x="17669" y="14262"/>
                      <a:pt x="17745" y="14437"/>
                      <a:pt x="17745" y="14537"/>
                    </a:cubicBezTo>
                    <a:lnTo>
                      <a:pt x="17745" y="14838"/>
                    </a:lnTo>
                    <a:cubicBezTo>
                      <a:pt x="17669" y="14888"/>
                      <a:pt x="17569" y="15114"/>
                      <a:pt x="17444" y="15114"/>
                    </a:cubicBezTo>
                    <a:cubicBezTo>
                      <a:pt x="17394" y="15114"/>
                      <a:pt x="17218" y="14989"/>
                      <a:pt x="17168" y="14888"/>
                    </a:cubicBezTo>
                    <a:cubicBezTo>
                      <a:pt x="17118" y="14838"/>
                      <a:pt x="17118" y="14713"/>
                      <a:pt x="17068" y="14663"/>
                    </a:cubicBezTo>
                    <a:cubicBezTo>
                      <a:pt x="16943" y="14613"/>
                      <a:pt x="16717" y="14613"/>
                      <a:pt x="16617" y="14613"/>
                    </a:cubicBezTo>
                    <a:cubicBezTo>
                      <a:pt x="16542" y="14613"/>
                      <a:pt x="16391" y="14713"/>
                      <a:pt x="16266" y="14763"/>
                    </a:cubicBezTo>
                    <a:cubicBezTo>
                      <a:pt x="16166" y="14838"/>
                      <a:pt x="15940" y="14763"/>
                      <a:pt x="15865" y="14838"/>
                    </a:cubicBezTo>
                    <a:cubicBezTo>
                      <a:pt x="15815" y="14938"/>
                      <a:pt x="15765" y="15114"/>
                      <a:pt x="15765" y="15214"/>
                    </a:cubicBezTo>
                    <a:lnTo>
                      <a:pt x="16040" y="15515"/>
                    </a:lnTo>
                    <a:cubicBezTo>
                      <a:pt x="16090" y="15615"/>
                      <a:pt x="16166" y="15841"/>
                      <a:pt x="16166" y="15966"/>
                    </a:cubicBezTo>
                    <a:cubicBezTo>
                      <a:pt x="16166" y="16066"/>
                      <a:pt x="16040" y="16242"/>
                      <a:pt x="16040" y="16342"/>
                    </a:cubicBezTo>
                    <a:cubicBezTo>
                      <a:pt x="16040" y="16517"/>
                      <a:pt x="15990" y="16793"/>
                      <a:pt x="16040" y="16968"/>
                    </a:cubicBezTo>
                    <a:cubicBezTo>
                      <a:pt x="16090" y="17019"/>
                      <a:pt x="16216" y="17094"/>
                      <a:pt x="16266" y="17144"/>
                    </a:cubicBezTo>
                    <a:cubicBezTo>
                      <a:pt x="16316" y="17194"/>
                      <a:pt x="16391" y="17369"/>
                      <a:pt x="16441" y="17420"/>
                    </a:cubicBezTo>
                    <a:cubicBezTo>
                      <a:pt x="16491" y="17470"/>
                      <a:pt x="16542" y="17695"/>
                      <a:pt x="16617" y="17821"/>
                    </a:cubicBezTo>
                    <a:cubicBezTo>
                      <a:pt x="16717" y="17921"/>
                      <a:pt x="16943" y="18096"/>
                      <a:pt x="17068" y="18146"/>
                    </a:cubicBezTo>
                    <a:cubicBezTo>
                      <a:pt x="17168" y="18272"/>
                      <a:pt x="17444" y="18372"/>
                      <a:pt x="17619" y="18372"/>
                    </a:cubicBezTo>
                    <a:cubicBezTo>
                      <a:pt x="17745" y="18372"/>
                      <a:pt x="17895" y="18222"/>
                      <a:pt x="17970" y="18146"/>
                    </a:cubicBezTo>
                    <a:cubicBezTo>
                      <a:pt x="18020" y="18096"/>
                      <a:pt x="18070" y="17921"/>
                      <a:pt x="18196" y="17921"/>
                    </a:cubicBezTo>
                    <a:cubicBezTo>
                      <a:pt x="18246" y="17871"/>
                      <a:pt x="18471" y="17921"/>
                      <a:pt x="18522" y="17921"/>
                    </a:cubicBezTo>
                    <a:cubicBezTo>
                      <a:pt x="18572" y="17996"/>
                      <a:pt x="18697" y="18046"/>
                      <a:pt x="18697" y="18096"/>
                    </a:cubicBezTo>
                    <a:cubicBezTo>
                      <a:pt x="18747" y="18146"/>
                      <a:pt x="18797" y="18372"/>
                      <a:pt x="18797" y="18447"/>
                    </a:cubicBezTo>
                    <a:cubicBezTo>
                      <a:pt x="18872" y="18547"/>
                      <a:pt x="18923" y="18723"/>
                      <a:pt x="18923" y="18773"/>
                    </a:cubicBezTo>
                    <a:cubicBezTo>
                      <a:pt x="18973" y="18823"/>
                      <a:pt x="19098" y="18948"/>
                      <a:pt x="19148" y="18999"/>
                    </a:cubicBezTo>
                    <a:cubicBezTo>
                      <a:pt x="19198" y="18999"/>
                      <a:pt x="19374" y="18898"/>
                      <a:pt x="19424" y="18898"/>
                    </a:cubicBezTo>
                    <a:cubicBezTo>
                      <a:pt x="19474" y="18898"/>
                      <a:pt x="19649" y="18948"/>
                      <a:pt x="19649" y="18999"/>
                    </a:cubicBezTo>
                    <a:cubicBezTo>
                      <a:pt x="19775" y="18999"/>
                      <a:pt x="19775" y="19224"/>
                      <a:pt x="19825" y="19274"/>
                    </a:cubicBezTo>
                    <a:cubicBezTo>
                      <a:pt x="19875" y="19349"/>
                      <a:pt x="20100" y="19450"/>
                      <a:pt x="20151" y="19500"/>
                    </a:cubicBezTo>
                    <a:cubicBezTo>
                      <a:pt x="20226" y="19575"/>
                      <a:pt x="20326" y="19725"/>
                      <a:pt x="20326" y="19851"/>
                    </a:cubicBezTo>
                    <a:cubicBezTo>
                      <a:pt x="20326" y="19901"/>
                      <a:pt x="20276" y="20076"/>
                      <a:pt x="20276" y="20126"/>
                    </a:cubicBezTo>
                    <a:cubicBezTo>
                      <a:pt x="20276" y="20302"/>
                      <a:pt x="20326" y="20578"/>
                      <a:pt x="20376" y="20703"/>
                    </a:cubicBezTo>
                    <a:cubicBezTo>
                      <a:pt x="20426" y="20803"/>
                      <a:pt x="20602" y="20979"/>
                      <a:pt x="20727" y="20979"/>
                    </a:cubicBezTo>
                    <a:cubicBezTo>
                      <a:pt x="20827" y="21029"/>
                      <a:pt x="21103" y="20928"/>
                      <a:pt x="21228" y="20979"/>
                    </a:cubicBezTo>
                    <a:cubicBezTo>
                      <a:pt x="21278" y="20979"/>
                      <a:pt x="21454" y="21029"/>
                      <a:pt x="21454" y="21029"/>
                    </a:cubicBezTo>
                    <a:cubicBezTo>
                      <a:pt x="21554" y="21154"/>
                      <a:pt x="21504" y="21354"/>
                      <a:pt x="21554" y="21480"/>
                    </a:cubicBezTo>
                    <a:cubicBezTo>
                      <a:pt x="21629" y="21580"/>
                      <a:pt x="21780" y="21806"/>
                      <a:pt x="21855" y="21931"/>
                    </a:cubicBezTo>
                    <a:cubicBezTo>
                      <a:pt x="21855" y="22031"/>
                      <a:pt x="21780" y="22332"/>
                      <a:pt x="21905" y="22382"/>
                    </a:cubicBezTo>
                    <a:cubicBezTo>
                      <a:pt x="21905" y="22482"/>
                      <a:pt x="22131" y="22482"/>
                      <a:pt x="22181" y="226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359;p27">
                <a:extLst>
                  <a:ext uri="{FF2B5EF4-FFF2-40B4-BE49-F238E27FC236}">
                    <a16:creationId xmlns:a16="http://schemas.microsoft.com/office/drawing/2014/main" id="{2BE7222D-66D3-5743-CF4A-9B09D6DAC4C3}"/>
                  </a:ext>
                </a:extLst>
              </p:cNvPr>
              <p:cNvSpPr/>
              <p:nvPr/>
            </p:nvSpPr>
            <p:spPr>
              <a:xfrm>
                <a:off x="974250" y="1266742"/>
                <a:ext cx="653874" cy="875476"/>
              </a:xfrm>
              <a:custGeom>
                <a:avLst/>
                <a:gdLst/>
                <a:ahLst/>
                <a:cxnLst/>
                <a:rect l="l" t="t" r="r" b="b"/>
                <a:pathLst>
                  <a:path w="22307" h="29867" extrusionOk="0">
                    <a:moveTo>
                      <a:pt x="15487" y="1"/>
                    </a:moveTo>
                    <a:cubicBezTo>
                      <a:pt x="15441" y="1"/>
                      <a:pt x="15399" y="7"/>
                      <a:pt x="15364" y="21"/>
                    </a:cubicBezTo>
                    <a:cubicBezTo>
                      <a:pt x="15263" y="21"/>
                      <a:pt x="15038" y="197"/>
                      <a:pt x="14862" y="322"/>
                    </a:cubicBezTo>
                    <a:cubicBezTo>
                      <a:pt x="14812" y="322"/>
                      <a:pt x="14587" y="372"/>
                      <a:pt x="14537" y="472"/>
                    </a:cubicBezTo>
                    <a:cubicBezTo>
                      <a:pt x="14537" y="547"/>
                      <a:pt x="14637" y="698"/>
                      <a:pt x="14637" y="823"/>
                    </a:cubicBezTo>
                    <a:cubicBezTo>
                      <a:pt x="14637" y="873"/>
                      <a:pt x="14687" y="1049"/>
                      <a:pt x="14637" y="1099"/>
                    </a:cubicBezTo>
                    <a:cubicBezTo>
                      <a:pt x="14626" y="1109"/>
                      <a:pt x="14608" y="1113"/>
                      <a:pt x="14585" y="1113"/>
                    </a:cubicBezTo>
                    <a:cubicBezTo>
                      <a:pt x="14522" y="1113"/>
                      <a:pt x="14426" y="1084"/>
                      <a:pt x="14363" y="1084"/>
                    </a:cubicBezTo>
                    <a:cubicBezTo>
                      <a:pt x="14340" y="1084"/>
                      <a:pt x="14322" y="1088"/>
                      <a:pt x="14311" y="1099"/>
                    </a:cubicBezTo>
                    <a:cubicBezTo>
                      <a:pt x="14186" y="1149"/>
                      <a:pt x="14236" y="1374"/>
                      <a:pt x="14186" y="1450"/>
                    </a:cubicBezTo>
                    <a:cubicBezTo>
                      <a:pt x="14177" y="1458"/>
                      <a:pt x="14164" y="1462"/>
                      <a:pt x="14149" y="1462"/>
                    </a:cubicBezTo>
                    <a:cubicBezTo>
                      <a:pt x="14099" y="1462"/>
                      <a:pt x="14021" y="1425"/>
                      <a:pt x="13965" y="1425"/>
                    </a:cubicBezTo>
                    <a:cubicBezTo>
                      <a:pt x="13942" y="1425"/>
                      <a:pt x="13922" y="1431"/>
                      <a:pt x="13910" y="1450"/>
                    </a:cubicBezTo>
                    <a:cubicBezTo>
                      <a:pt x="13860" y="1500"/>
                      <a:pt x="13860" y="1675"/>
                      <a:pt x="13860" y="1725"/>
                    </a:cubicBezTo>
                    <a:cubicBezTo>
                      <a:pt x="13785" y="1775"/>
                      <a:pt x="13684" y="1901"/>
                      <a:pt x="13559" y="1901"/>
                    </a:cubicBezTo>
                    <a:cubicBezTo>
                      <a:pt x="13550" y="1910"/>
                      <a:pt x="13536" y="1913"/>
                      <a:pt x="13518" y="1913"/>
                    </a:cubicBezTo>
                    <a:cubicBezTo>
                      <a:pt x="13458" y="1913"/>
                      <a:pt x="13357" y="1876"/>
                      <a:pt x="13274" y="1876"/>
                    </a:cubicBezTo>
                    <a:cubicBezTo>
                      <a:pt x="13239" y="1876"/>
                      <a:pt x="13208" y="1883"/>
                      <a:pt x="13183" y="1901"/>
                    </a:cubicBezTo>
                    <a:lnTo>
                      <a:pt x="13183" y="2001"/>
                    </a:lnTo>
                    <a:cubicBezTo>
                      <a:pt x="13108" y="2126"/>
                      <a:pt x="12882" y="2126"/>
                      <a:pt x="12832" y="2227"/>
                    </a:cubicBezTo>
                    <a:lnTo>
                      <a:pt x="12832" y="2402"/>
                    </a:lnTo>
                    <a:cubicBezTo>
                      <a:pt x="12832" y="2452"/>
                      <a:pt x="12958" y="2577"/>
                      <a:pt x="13008" y="2628"/>
                    </a:cubicBezTo>
                    <a:cubicBezTo>
                      <a:pt x="13058" y="2678"/>
                      <a:pt x="13108" y="2678"/>
                      <a:pt x="13183" y="2728"/>
                    </a:cubicBezTo>
                    <a:cubicBezTo>
                      <a:pt x="13233" y="2803"/>
                      <a:pt x="13233" y="3029"/>
                      <a:pt x="13233" y="3129"/>
                    </a:cubicBezTo>
                    <a:cubicBezTo>
                      <a:pt x="13283" y="3254"/>
                      <a:pt x="13409" y="3354"/>
                      <a:pt x="13409" y="3480"/>
                    </a:cubicBezTo>
                    <a:cubicBezTo>
                      <a:pt x="13409" y="3530"/>
                      <a:pt x="13283" y="3755"/>
                      <a:pt x="13233" y="3806"/>
                    </a:cubicBezTo>
                    <a:cubicBezTo>
                      <a:pt x="13183" y="3856"/>
                      <a:pt x="13008" y="3856"/>
                      <a:pt x="12958" y="3856"/>
                    </a:cubicBezTo>
                    <a:cubicBezTo>
                      <a:pt x="12882" y="3931"/>
                      <a:pt x="12882" y="4081"/>
                      <a:pt x="12882" y="4156"/>
                    </a:cubicBezTo>
                    <a:cubicBezTo>
                      <a:pt x="12849" y="4173"/>
                      <a:pt x="12807" y="4179"/>
                      <a:pt x="12763" y="4179"/>
                    </a:cubicBezTo>
                    <a:cubicBezTo>
                      <a:pt x="12674" y="4179"/>
                      <a:pt x="12573" y="4156"/>
                      <a:pt x="12506" y="4156"/>
                    </a:cubicBezTo>
                    <a:cubicBezTo>
                      <a:pt x="12381" y="4207"/>
                      <a:pt x="12206" y="4432"/>
                      <a:pt x="12156" y="4532"/>
                    </a:cubicBezTo>
                    <a:cubicBezTo>
                      <a:pt x="12105" y="4708"/>
                      <a:pt x="12156" y="5109"/>
                      <a:pt x="12105" y="5209"/>
                    </a:cubicBezTo>
                    <a:cubicBezTo>
                      <a:pt x="12055" y="5334"/>
                      <a:pt x="11830" y="5510"/>
                      <a:pt x="11755" y="5510"/>
                    </a:cubicBezTo>
                    <a:cubicBezTo>
                      <a:pt x="11604" y="5610"/>
                      <a:pt x="11253" y="5560"/>
                      <a:pt x="11153" y="5660"/>
                    </a:cubicBezTo>
                    <a:cubicBezTo>
                      <a:pt x="11028" y="5735"/>
                      <a:pt x="10877" y="5936"/>
                      <a:pt x="10802" y="6061"/>
                    </a:cubicBezTo>
                    <a:cubicBezTo>
                      <a:pt x="10802" y="6161"/>
                      <a:pt x="10877" y="6387"/>
                      <a:pt x="10802" y="6512"/>
                    </a:cubicBezTo>
                    <a:cubicBezTo>
                      <a:pt x="10752" y="6512"/>
                      <a:pt x="10652" y="6613"/>
                      <a:pt x="10577" y="6613"/>
                    </a:cubicBezTo>
                    <a:cubicBezTo>
                      <a:pt x="10527" y="6613"/>
                      <a:pt x="10351" y="6562"/>
                      <a:pt x="10301" y="6562"/>
                    </a:cubicBezTo>
                    <a:cubicBezTo>
                      <a:pt x="10251" y="6512"/>
                      <a:pt x="10126" y="6512"/>
                      <a:pt x="10075" y="6512"/>
                    </a:cubicBezTo>
                    <a:lnTo>
                      <a:pt x="9850" y="6512"/>
                    </a:lnTo>
                    <a:lnTo>
                      <a:pt x="9850" y="6788"/>
                    </a:lnTo>
                    <a:lnTo>
                      <a:pt x="9850" y="7139"/>
                    </a:lnTo>
                    <a:cubicBezTo>
                      <a:pt x="9900" y="7239"/>
                      <a:pt x="10025" y="7415"/>
                      <a:pt x="10075" y="7515"/>
                    </a:cubicBezTo>
                    <a:cubicBezTo>
                      <a:pt x="10126" y="7590"/>
                      <a:pt x="10301" y="7690"/>
                      <a:pt x="10301" y="7816"/>
                    </a:cubicBezTo>
                    <a:cubicBezTo>
                      <a:pt x="10301" y="7916"/>
                      <a:pt x="10075" y="8091"/>
                      <a:pt x="10025" y="8192"/>
                    </a:cubicBezTo>
                    <a:cubicBezTo>
                      <a:pt x="9975" y="8317"/>
                      <a:pt x="9900" y="8542"/>
                      <a:pt x="9900" y="8643"/>
                    </a:cubicBezTo>
                    <a:cubicBezTo>
                      <a:pt x="9975" y="8768"/>
                      <a:pt x="10126" y="8943"/>
                      <a:pt x="10251" y="8994"/>
                    </a:cubicBezTo>
                    <a:cubicBezTo>
                      <a:pt x="10301" y="9094"/>
                      <a:pt x="10577" y="9269"/>
                      <a:pt x="10652" y="9395"/>
                    </a:cubicBezTo>
                    <a:cubicBezTo>
                      <a:pt x="10652" y="9445"/>
                      <a:pt x="10702" y="9545"/>
                      <a:pt x="10652" y="9670"/>
                    </a:cubicBezTo>
                    <a:cubicBezTo>
                      <a:pt x="10652" y="9720"/>
                      <a:pt x="10476" y="9771"/>
                      <a:pt x="10426" y="9846"/>
                    </a:cubicBezTo>
                    <a:cubicBezTo>
                      <a:pt x="10426" y="9896"/>
                      <a:pt x="10476" y="9946"/>
                      <a:pt x="10476" y="9996"/>
                    </a:cubicBezTo>
                    <a:cubicBezTo>
                      <a:pt x="10527" y="10071"/>
                      <a:pt x="10652" y="10172"/>
                      <a:pt x="10702" y="10222"/>
                    </a:cubicBezTo>
                    <a:cubicBezTo>
                      <a:pt x="10702" y="10297"/>
                      <a:pt x="10752" y="10522"/>
                      <a:pt x="10702" y="10573"/>
                    </a:cubicBezTo>
                    <a:cubicBezTo>
                      <a:pt x="10652" y="10623"/>
                      <a:pt x="10426" y="10748"/>
                      <a:pt x="10301" y="10748"/>
                    </a:cubicBezTo>
                    <a:cubicBezTo>
                      <a:pt x="10283" y="10757"/>
                      <a:pt x="10263" y="10760"/>
                      <a:pt x="10242" y="10760"/>
                    </a:cubicBezTo>
                    <a:cubicBezTo>
                      <a:pt x="10170" y="10760"/>
                      <a:pt x="10081" y="10723"/>
                      <a:pt x="9998" y="10723"/>
                    </a:cubicBezTo>
                    <a:cubicBezTo>
                      <a:pt x="9964" y="10723"/>
                      <a:pt x="9930" y="10730"/>
                      <a:pt x="9900" y="10748"/>
                    </a:cubicBezTo>
                    <a:cubicBezTo>
                      <a:pt x="9800" y="10798"/>
                      <a:pt x="9674" y="11074"/>
                      <a:pt x="9624" y="11124"/>
                    </a:cubicBezTo>
                    <a:cubicBezTo>
                      <a:pt x="9574" y="11199"/>
                      <a:pt x="9399" y="11299"/>
                      <a:pt x="9298" y="11349"/>
                    </a:cubicBezTo>
                    <a:cubicBezTo>
                      <a:pt x="9173" y="11349"/>
                      <a:pt x="8948" y="11299"/>
                      <a:pt x="8897" y="11299"/>
                    </a:cubicBezTo>
                    <a:cubicBezTo>
                      <a:pt x="8772" y="11299"/>
                      <a:pt x="8622" y="11199"/>
                      <a:pt x="8496" y="11199"/>
                    </a:cubicBezTo>
                    <a:cubicBezTo>
                      <a:pt x="8430" y="11199"/>
                      <a:pt x="8274" y="11221"/>
                      <a:pt x="8133" y="11221"/>
                    </a:cubicBezTo>
                    <a:cubicBezTo>
                      <a:pt x="8062" y="11221"/>
                      <a:pt x="7995" y="11216"/>
                      <a:pt x="7945" y="11199"/>
                    </a:cubicBezTo>
                    <a:cubicBezTo>
                      <a:pt x="7820" y="11199"/>
                      <a:pt x="7644" y="11074"/>
                      <a:pt x="7594" y="11074"/>
                    </a:cubicBezTo>
                    <a:cubicBezTo>
                      <a:pt x="7494" y="11074"/>
                      <a:pt x="7268" y="11074"/>
                      <a:pt x="7193" y="11124"/>
                    </a:cubicBezTo>
                    <a:cubicBezTo>
                      <a:pt x="7143" y="11124"/>
                      <a:pt x="7043" y="11299"/>
                      <a:pt x="6968" y="11349"/>
                    </a:cubicBezTo>
                    <a:cubicBezTo>
                      <a:pt x="6917" y="11425"/>
                      <a:pt x="6817" y="11575"/>
                      <a:pt x="6742" y="11650"/>
                    </a:cubicBezTo>
                    <a:cubicBezTo>
                      <a:pt x="6642" y="11750"/>
                      <a:pt x="6466" y="11876"/>
                      <a:pt x="6366" y="11926"/>
                    </a:cubicBezTo>
                    <a:cubicBezTo>
                      <a:pt x="6324" y="11943"/>
                      <a:pt x="6280" y="11948"/>
                      <a:pt x="6234" y="11948"/>
                    </a:cubicBezTo>
                    <a:cubicBezTo>
                      <a:pt x="6143" y="11948"/>
                      <a:pt x="6049" y="11926"/>
                      <a:pt x="5965" y="11926"/>
                    </a:cubicBezTo>
                    <a:cubicBezTo>
                      <a:pt x="5865" y="11976"/>
                      <a:pt x="5639" y="12151"/>
                      <a:pt x="5514" y="12252"/>
                    </a:cubicBezTo>
                    <a:cubicBezTo>
                      <a:pt x="5464" y="12252"/>
                      <a:pt x="5414" y="12377"/>
                      <a:pt x="5414" y="12427"/>
                    </a:cubicBezTo>
                    <a:cubicBezTo>
                      <a:pt x="5339" y="12477"/>
                      <a:pt x="5188" y="12603"/>
                      <a:pt x="5113" y="12603"/>
                    </a:cubicBezTo>
                    <a:cubicBezTo>
                      <a:pt x="5013" y="12603"/>
                      <a:pt x="4887" y="12477"/>
                      <a:pt x="4837" y="12427"/>
                    </a:cubicBezTo>
                    <a:lnTo>
                      <a:pt x="4612" y="12427"/>
                    </a:lnTo>
                    <a:cubicBezTo>
                      <a:pt x="4612" y="12477"/>
                      <a:pt x="4662" y="12552"/>
                      <a:pt x="4662" y="12603"/>
                    </a:cubicBezTo>
                    <a:cubicBezTo>
                      <a:pt x="4662" y="12653"/>
                      <a:pt x="4787" y="12778"/>
                      <a:pt x="4787" y="12828"/>
                    </a:cubicBezTo>
                    <a:cubicBezTo>
                      <a:pt x="4837" y="12878"/>
                      <a:pt x="4887" y="13104"/>
                      <a:pt x="4837" y="13154"/>
                    </a:cubicBezTo>
                    <a:cubicBezTo>
                      <a:pt x="4787" y="13229"/>
                      <a:pt x="4612" y="13229"/>
                      <a:pt x="4562" y="13279"/>
                    </a:cubicBezTo>
                    <a:cubicBezTo>
                      <a:pt x="4528" y="13279"/>
                      <a:pt x="4461" y="13257"/>
                      <a:pt x="4406" y="13257"/>
                    </a:cubicBezTo>
                    <a:cubicBezTo>
                      <a:pt x="4378" y="13257"/>
                      <a:pt x="4353" y="13263"/>
                      <a:pt x="4336" y="13279"/>
                    </a:cubicBezTo>
                    <a:cubicBezTo>
                      <a:pt x="4211" y="13329"/>
                      <a:pt x="4060" y="13455"/>
                      <a:pt x="4060" y="13555"/>
                    </a:cubicBezTo>
                    <a:cubicBezTo>
                      <a:pt x="3985" y="13605"/>
                      <a:pt x="4110" y="13781"/>
                      <a:pt x="4110" y="13906"/>
                    </a:cubicBezTo>
                    <a:cubicBezTo>
                      <a:pt x="4161" y="13956"/>
                      <a:pt x="4336" y="14131"/>
                      <a:pt x="4336" y="14232"/>
                    </a:cubicBezTo>
                    <a:cubicBezTo>
                      <a:pt x="4386" y="14282"/>
                      <a:pt x="4386" y="14507"/>
                      <a:pt x="4336" y="14633"/>
                    </a:cubicBezTo>
                    <a:cubicBezTo>
                      <a:pt x="4336" y="14683"/>
                      <a:pt x="4110" y="14683"/>
                      <a:pt x="4110" y="14733"/>
                    </a:cubicBezTo>
                    <a:cubicBezTo>
                      <a:pt x="4060" y="14808"/>
                      <a:pt x="4060" y="14858"/>
                      <a:pt x="3985" y="14908"/>
                    </a:cubicBezTo>
                    <a:lnTo>
                      <a:pt x="3760" y="14908"/>
                    </a:lnTo>
                    <a:cubicBezTo>
                      <a:pt x="3709" y="14908"/>
                      <a:pt x="3609" y="14858"/>
                      <a:pt x="3484" y="14858"/>
                    </a:cubicBezTo>
                    <a:cubicBezTo>
                      <a:pt x="3384" y="14858"/>
                      <a:pt x="3083" y="14908"/>
                      <a:pt x="2983" y="14908"/>
                    </a:cubicBezTo>
                    <a:cubicBezTo>
                      <a:pt x="2932" y="14959"/>
                      <a:pt x="2757" y="15034"/>
                      <a:pt x="2707" y="15134"/>
                    </a:cubicBezTo>
                    <a:cubicBezTo>
                      <a:pt x="2632" y="15184"/>
                      <a:pt x="2807" y="15360"/>
                      <a:pt x="2807" y="15485"/>
                    </a:cubicBezTo>
                    <a:cubicBezTo>
                      <a:pt x="2757" y="15535"/>
                      <a:pt x="2632" y="15585"/>
                      <a:pt x="2531" y="15585"/>
                    </a:cubicBezTo>
                    <a:cubicBezTo>
                      <a:pt x="2521" y="15596"/>
                      <a:pt x="2505" y="15600"/>
                      <a:pt x="2485" y="15600"/>
                    </a:cubicBezTo>
                    <a:cubicBezTo>
                      <a:pt x="2430" y="15600"/>
                      <a:pt x="2345" y="15571"/>
                      <a:pt x="2265" y="15571"/>
                    </a:cubicBezTo>
                    <a:cubicBezTo>
                      <a:pt x="2236" y="15571"/>
                      <a:pt x="2207" y="15574"/>
                      <a:pt x="2181" y="15585"/>
                    </a:cubicBezTo>
                    <a:cubicBezTo>
                      <a:pt x="2181" y="15635"/>
                      <a:pt x="2181" y="15761"/>
                      <a:pt x="2130" y="15761"/>
                    </a:cubicBezTo>
                    <a:cubicBezTo>
                      <a:pt x="2080" y="15811"/>
                      <a:pt x="1955" y="15861"/>
                      <a:pt x="1905" y="15936"/>
                    </a:cubicBezTo>
                    <a:cubicBezTo>
                      <a:pt x="1855" y="15936"/>
                      <a:pt x="1679" y="15986"/>
                      <a:pt x="1629" y="15986"/>
                    </a:cubicBezTo>
                    <a:cubicBezTo>
                      <a:pt x="1579" y="15936"/>
                      <a:pt x="1529" y="15761"/>
                      <a:pt x="1454" y="15710"/>
                    </a:cubicBezTo>
                    <a:cubicBezTo>
                      <a:pt x="1404" y="15710"/>
                      <a:pt x="1228" y="15635"/>
                      <a:pt x="1178" y="15635"/>
                    </a:cubicBezTo>
                    <a:cubicBezTo>
                      <a:pt x="1128" y="15710"/>
                      <a:pt x="1078" y="15811"/>
                      <a:pt x="1003" y="15811"/>
                    </a:cubicBezTo>
                    <a:cubicBezTo>
                      <a:pt x="953" y="15861"/>
                      <a:pt x="902" y="15861"/>
                      <a:pt x="852" y="15936"/>
                    </a:cubicBezTo>
                    <a:cubicBezTo>
                      <a:pt x="786" y="15936"/>
                      <a:pt x="663" y="15802"/>
                      <a:pt x="549" y="15802"/>
                    </a:cubicBezTo>
                    <a:cubicBezTo>
                      <a:pt x="533" y="15802"/>
                      <a:pt x="517" y="15804"/>
                      <a:pt x="501" y="15811"/>
                    </a:cubicBezTo>
                    <a:cubicBezTo>
                      <a:pt x="451" y="15811"/>
                      <a:pt x="276" y="15861"/>
                      <a:pt x="226" y="15936"/>
                    </a:cubicBezTo>
                    <a:cubicBezTo>
                      <a:pt x="176" y="15986"/>
                      <a:pt x="0" y="16212"/>
                      <a:pt x="0" y="16312"/>
                    </a:cubicBezTo>
                    <a:cubicBezTo>
                      <a:pt x="0" y="16387"/>
                      <a:pt x="50" y="16537"/>
                      <a:pt x="50" y="16613"/>
                    </a:cubicBezTo>
                    <a:cubicBezTo>
                      <a:pt x="100" y="16663"/>
                      <a:pt x="226" y="16763"/>
                      <a:pt x="276" y="16888"/>
                    </a:cubicBezTo>
                    <a:cubicBezTo>
                      <a:pt x="276" y="16938"/>
                      <a:pt x="276" y="17114"/>
                      <a:pt x="326" y="17214"/>
                    </a:cubicBezTo>
                    <a:cubicBezTo>
                      <a:pt x="326" y="17289"/>
                      <a:pt x="501" y="17289"/>
                      <a:pt x="552" y="17339"/>
                    </a:cubicBezTo>
                    <a:cubicBezTo>
                      <a:pt x="627" y="17339"/>
                      <a:pt x="727" y="17289"/>
                      <a:pt x="852" y="17289"/>
                    </a:cubicBezTo>
                    <a:lnTo>
                      <a:pt x="953" y="17390"/>
                    </a:lnTo>
                    <a:cubicBezTo>
                      <a:pt x="1003" y="17440"/>
                      <a:pt x="953" y="17565"/>
                      <a:pt x="953" y="17615"/>
                    </a:cubicBezTo>
                    <a:cubicBezTo>
                      <a:pt x="953" y="17665"/>
                      <a:pt x="1003" y="17841"/>
                      <a:pt x="1003" y="17891"/>
                    </a:cubicBezTo>
                    <a:cubicBezTo>
                      <a:pt x="1003" y="17966"/>
                      <a:pt x="1128" y="18116"/>
                      <a:pt x="1078" y="18192"/>
                    </a:cubicBezTo>
                    <a:cubicBezTo>
                      <a:pt x="1078" y="18242"/>
                      <a:pt x="1003" y="18342"/>
                      <a:pt x="1003" y="18417"/>
                    </a:cubicBezTo>
                    <a:lnTo>
                      <a:pt x="1003" y="18743"/>
                    </a:lnTo>
                    <a:cubicBezTo>
                      <a:pt x="1078" y="18793"/>
                      <a:pt x="1178" y="18918"/>
                      <a:pt x="1228" y="18969"/>
                    </a:cubicBezTo>
                    <a:cubicBezTo>
                      <a:pt x="1303" y="19019"/>
                      <a:pt x="1404" y="19194"/>
                      <a:pt x="1529" y="19194"/>
                    </a:cubicBezTo>
                    <a:cubicBezTo>
                      <a:pt x="1629" y="19244"/>
                      <a:pt x="1805" y="19244"/>
                      <a:pt x="1905" y="19319"/>
                    </a:cubicBezTo>
                    <a:cubicBezTo>
                      <a:pt x="1955" y="19319"/>
                      <a:pt x="1955" y="19470"/>
                      <a:pt x="2080" y="19545"/>
                    </a:cubicBezTo>
                    <a:cubicBezTo>
                      <a:pt x="2130" y="19545"/>
                      <a:pt x="2256" y="19545"/>
                      <a:pt x="2306" y="19470"/>
                    </a:cubicBezTo>
                    <a:cubicBezTo>
                      <a:pt x="2356" y="19420"/>
                      <a:pt x="2406" y="19319"/>
                      <a:pt x="2481" y="19244"/>
                    </a:cubicBezTo>
                    <a:lnTo>
                      <a:pt x="2707" y="19244"/>
                    </a:lnTo>
                    <a:cubicBezTo>
                      <a:pt x="2757" y="19319"/>
                      <a:pt x="2807" y="19420"/>
                      <a:pt x="2857" y="19470"/>
                    </a:cubicBezTo>
                    <a:cubicBezTo>
                      <a:pt x="2983" y="19595"/>
                      <a:pt x="3208" y="19695"/>
                      <a:pt x="3208" y="19821"/>
                    </a:cubicBezTo>
                    <a:cubicBezTo>
                      <a:pt x="3258" y="19871"/>
                      <a:pt x="3208" y="20096"/>
                      <a:pt x="3208" y="20222"/>
                    </a:cubicBezTo>
                    <a:cubicBezTo>
                      <a:pt x="3158" y="20322"/>
                      <a:pt x="3158" y="20548"/>
                      <a:pt x="3208" y="20598"/>
                    </a:cubicBezTo>
                    <a:cubicBezTo>
                      <a:pt x="3208" y="20773"/>
                      <a:pt x="3434" y="20999"/>
                      <a:pt x="3484" y="21124"/>
                    </a:cubicBezTo>
                    <a:cubicBezTo>
                      <a:pt x="3484" y="21224"/>
                      <a:pt x="3659" y="21500"/>
                      <a:pt x="3609" y="21625"/>
                    </a:cubicBezTo>
                    <a:cubicBezTo>
                      <a:pt x="3588" y="21639"/>
                      <a:pt x="3561" y="21645"/>
                      <a:pt x="3531" y="21645"/>
                    </a:cubicBezTo>
                    <a:cubicBezTo>
                      <a:pt x="3452" y="21645"/>
                      <a:pt x="3349" y="21604"/>
                      <a:pt x="3258" y="21550"/>
                    </a:cubicBezTo>
                    <a:cubicBezTo>
                      <a:pt x="3208" y="21500"/>
                      <a:pt x="3158" y="21400"/>
                      <a:pt x="3083" y="21400"/>
                    </a:cubicBezTo>
                    <a:cubicBezTo>
                      <a:pt x="3060" y="21382"/>
                      <a:pt x="3033" y="21376"/>
                      <a:pt x="3004" y="21376"/>
                    </a:cubicBezTo>
                    <a:cubicBezTo>
                      <a:pt x="2908" y="21376"/>
                      <a:pt x="2796" y="21450"/>
                      <a:pt x="2757" y="21450"/>
                    </a:cubicBezTo>
                    <a:cubicBezTo>
                      <a:pt x="2707" y="21500"/>
                      <a:pt x="2582" y="21625"/>
                      <a:pt x="2582" y="21725"/>
                    </a:cubicBezTo>
                    <a:cubicBezTo>
                      <a:pt x="2531" y="21851"/>
                      <a:pt x="2707" y="22001"/>
                      <a:pt x="2632" y="22126"/>
                    </a:cubicBezTo>
                    <a:cubicBezTo>
                      <a:pt x="2632" y="22227"/>
                      <a:pt x="2531" y="22402"/>
                      <a:pt x="2481" y="22452"/>
                    </a:cubicBezTo>
                    <a:cubicBezTo>
                      <a:pt x="2356" y="22578"/>
                      <a:pt x="2256" y="22803"/>
                      <a:pt x="2130" y="22903"/>
                    </a:cubicBezTo>
                    <a:cubicBezTo>
                      <a:pt x="2080" y="22979"/>
                      <a:pt x="1955" y="23029"/>
                      <a:pt x="1905" y="23079"/>
                    </a:cubicBezTo>
                    <a:cubicBezTo>
                      <a:pt x="1855" y="23129"/>
                      <a:pt x="1805" y="23254"/>
                      <a:pt x="1755" y="23355"/>
                    </a:cubicBezTo>
                    <a:cubicBezTo>
                      <a:pt x="1755" y="23480"/>
                      <a:pt x="1679" y="23756"/>
                      <a:pt x="1755" y="23881"/>
                    </a:cubicBezTo>
                    <a:cubicBezTo>
                      <a:pt x="1755" y="23931"/>
                      <a:pt x="1855" y="24106"/>
                      <a:pt x="1905" y="24157"/>
                    </a:cubicBezTo>
                    <a:cubicBezTo>
                      <a:pt x="1955" y="24207"/>
                      <a:pt x="2181" y="24332"/>
                      <a:pt x="2181" y="24382"/>
                    </a:cubicBezTo>
                    <a:lnTo>
                      <a:pt x="2181" y="24558"/>
                    </a:lnTo>
                    <a:cubicBezTo>
                      <a:pt x="2130" y="24608"/>
                      <a:pt x="2030" y="24658"/>
                      <a:pt x="1955" y="24708"/>
                    </a:cubicBezTo>
                    <a:cubicBezTo>
                      <a:pt x="1905" y="24783"/>
                      <a:pt x="1905" y="24883"/>
                      <a:pt x="1905" y="25009"/>
                    </a:cubicBezTo>
                    <a:cubicBezTo>
                      <a:pt x="1855" y="25109"/>
                      <a:pt x="1855" y="25335"/>
                      <a:pt x="1905" y="25460"/>
                    </a:cubicBezTo>
                    <a:cubicBezTo>
                      <a:pt x="1905" y="25560"/>
                      <a:pt x="1955" y="25911"/>
                      <a:pt x="2080" y="26011"/>
                    </a:cubicBezTo>
                    <a:cubicBezTo>
                      <a:pt x="2130" y="26061"/>
                      <a:pt x="2356" y="26061"/>
                      <a:pt x="2481" y="26137"/>
                    </a:cubicBezTo>
                    <a:cubicBezTo>
                      <a:pt x="2531" y="26187"/>
                      <a:pt x="2707" y="26362"/>
                      <a:pt x="2707" y="26462"/>
                    </a:cubicBezTo>
                    <a:lnTo>
                      <a:pt x="2707" y="26638"/>
                    </a:lnTo>
                    <a:cubicBezTo>
                      <a:pt x="2707" y="26738"/>
                      <a:pt x="2632" y="26964"/>
                      <a:pt x="2707" y="27039"/>
                    </a:cubicBezTo>
                    <a:cubicBezTo>
                      <a:pt x="2757" y="27089"/>
                      <a:pt x="2807" y="27264"/>
                      <a:pt x="2857" y="27264"/>
                    </a:cubicBezTo>
                    <a:cubicBezTo>
                      <a:pt x="2962" y="27264"/>
                      <a:pt x="3136" y="27177"/>
                      <a:pt x="3220" y="27177"/>
                    </a:cubicBezTo>
                    <a:cubicBezTo>
                      <a:pt x="3237" y="27177"/>
                      <a:pt x="3250" y="27181"/>
                      <a:pt x="3258" y="27189"/>
                    </a:cubicBezTo>
                    <a:cubicBezTo>
                      <a:pt x="3384" y="27189"/>
                      <a:pt x="3484" y="27264"/>
                      <a:pt x="3609" y="27314"/>
                    </a:cubicBezTo>
                    <a:cubicBezTo>
                      <a:pt x="3659" y="27365"/>
                      <a:pt x="3835" y="27540"/>
                      <a:pt x="3935" y="27540"/>
                    </a:cubicBezTo>
                    <a:cubicBezTo>
                      <a:pt x="3935" y="27540"/>
                      <a:pt x="3985" y="27490"/>
                      <a:pt x="3985" y="27415"/>
                    </a:cubicBezTo>
                    <a:cubicBezTo>
                      <a:pt x="4060" y="27415"/>
                      <a:pt x="4161" y="27540"/>
                      <a:pt x="4161" y="27540"/>
                    </a:cubicBezTo>
                    <a:cubicBezTo>
                      <a:pt x="4211" y="27590"/>
                      <a:pt x="4286" y="27715"/>
                      <a:pt x="4286" y="27766"/>
                    </a:cubicBezTo>
                    <a:cubicBezTo>
                      <a:pt x="4336" y="27816"/>
                      <a:pt x="4436" y="27866"/>
                      <a:pt x="4511" y="27941"/>
                    </a:cubicBezTo>
                    <a:cubicBezTo>
                      <a:pt x="4612" y="27991"/>
                      <a:pt x="4787" y="27991"/>
                      <a:pt x="4887" y="28041"/>
                    </a:cubicBezTo>
                    <a:cubicBezTo>
                      <a:pt x="4963" y="28091"/>
                      <a:pt x="5063" y="28267"/>
                      <a:pt x="5113" y="28317"/>
                    </a:cubicBezTo>
                    <a:cubicBezTo>
                      <a:pt x="5238" y="28392"/>
                      <a:pt x="5414" y="28392"/>
                      <a:pt x="5514" y="28442"/>
                    </a:cubicBezTo>
                    <a:cubicBezTo>
                      <a:pt x="5639" y="28442"/>
                      <a:pt x="5740" y="28618"/>
                      <a:pt x="5865" y="28668"/>
                    </a:cubicBezTo>
                    <a:cubicBezTo>
                      <a:pt x="5915" y="28668"/>
                      <a:pt x="6090" y="28543"/>
                      <a:pt x="6191" y="28543"/>
                    </a:cubicBezTo>
                    <a:cubicBezTo>
                      <a:pt x="6224" y="28543"/>
                      <a:pt x="6335" y="28520"/>
                      <a:pt x="6428" y="28520"/>
                    </a:cubicBezTo>
                    <a:cubicBezTo>
                      <a:pt x="6475" y="28520"/>
                      <a:pt x="6516" y="28526"/>
                      <a:pt x="6542" y="28543"/>
                    </a:cubicBezTo>
                    <a:cubicBezTo>
                      <a:pt x="6642" y="28543"/>
                      <a:pt x="6817" y="28668"/>
                      <a:pt x="6867" y="28668"/>
                    </a:cubicBezTo>
                    <a:cubicBezTo>
                      <a:pt x="6968" y="28668"/>
                      <a:pt x="7093" y="28492"/>
                      <a:pt x="7143" y="28442"/>
                    </a:cubicBezTo>
                    <a:cubicBezTo>
                      <a:pt x="7318" y="28317"/>
                      <a:pt x="7544" y="28217"/>
                      <a:pt x="7719" y="28217"/>
                    </a:cubicBezTo>
                    <a:cubicBezTo>
                      <a:pt x="7800" y="28217"/>
                      <a:pt x="7992" y="28281"/>
                      <a:pt x="8156" y="28281"/>
                    </a:cubicBezTo>
                    <a:cubicBezTo>
                      <a:pt x="8197" y="28281"/>
                      <a:pt x="8236" y="28277"/>
                      <a:pt x="8271" y="28267"/>
                    </a:cubicBezTo>
                    <a:cubicBezTo>
                      <a:pt x="8321" y="28217"/>
                      <a:pt x="8321" y="27991"/>
                      <a:pt x="8396" y="27991"/>
                    </a:cubicBezTo>
                    <a:cubicBezTo>
                      <a:pt x="8411" y="27976"/>
                      <a:pt x="8430" y="27970"/>
                      <a:pt x="8451" y="27970"/>
                    </a:cubicBezTo>
                    <a:cubicBezTo>
                      <a:pt x="8503" y="27970"/>
                      <a:pt x="8569" y="28006"/>
                      <a:pt x="8622" y="28041"/>
                    </a:cubicBezTo>
                    <a:cubicBezTo>
                      <a:pt x="8672" y="28041"/>
                      <a:pt x="8722" y="28091"/>
                      <a:pt x="8722" y="28167"/>
                    </a:cubicBezTo>
                    <a:cubicBezTo>
                      <a:pt x="8722" y="28267"/>
                      <a:pt x="8622" y="28392"/>
                      <a:pt x="8547" y="28492"/>
                    </a:cubicBezTo>
                    <a:cubicBezTo>
                      <a:pt x="8547" y="28543"/>
                      <a:pt x="8672" y="28718"/>
                      <a:pt x="8722" y="28768"/>
                    </a:cubicBezTo>
                    <a:cubicBezTo>
                      <a:pt x="8772" y="28843"/>
                      <a:pt x="8948" y="28944"/>
                      <a:pt x="8998" y="29069"/>
                    </a:cubicBezTo>
                    <a:cubicBezTo>
                      <a:pt x="8998" y="29169"/>
                      <a:pt x="8998" y="29395"/>
                      <a:pt x="8948" y="29520"/>
                    </a:cubicBezTo>
                    <a:cubicBezTo>
                      <a:pt x="8948" y="29570"/>
                      <a:pt x="8772" y="29670"/>
                      <a:pt x="8672" y="29746"/>
                    </a:cubicBezTo>
                    <a:cubicBezTo>
                      <a:pt x="8722" y="29796"/>
                      <a:pt x="8772" y="29846"/>
                      <a:pt x="8847" y="29846"/>
                    </a:cubicBezTo>
                    <a:cubicBezTo>
                      <a:pt x="8862" y="29860"/>
                      <a:pt x="8887" y="29867"/>
                      <a:pt x="8919" y="29867"/>
                    </a:cubicBezTo>
                    <a:cubicBezTo>
                      <a:pt x="8994" y="29867"/>
                      <a:pt x="9102" y="29831"/>
                      <a:pt x="9173" y="29796"/>
                    </a:cubicBezTo>
                    <a:cubicBezTo>
                      <a:pt x="9223" y="29746"/>
                      <a:pt x="9223" y="29570"/>
                      <a:pt x="9298" y="29445"/>
                    </a:cubicBezTo>
                    <a:cubicBezTo>
                      <a:pt x="9349" y="29395"/>
                      <a:pt x="9524" y="29219"/>
                      <a:pt x="9624" y="29219"/>
                    </a:cubicBezTo>
                    <a:cubicBezTo>
                      <a:pt x="9750" y="29219"/>
                      <a:pt x="9850" y="29445"/>
                      <a:pt x="9975" y="29520"/>
                    </a:cubicBezTo>
                    <a:lnTo>
                      <a:pt x="10251" y="29520"/>
                    </a:lnTo>
                    <a:cubicBezTo>
                      <a:pt x="10426" y="29520"/>
                      <a:pt x="10652" y="29620"/>
                      <a:pt x="10752" y="29620"/>
                    </a:cubicBezTo>
                    <a:cubicBezTo>
                      <a:pt x="10877" y="29620"/>
                      <a:pt x="11103" y="29620"/>
                      <a:pt x="11203" y="29570"/>
                    </a:cubicBezTo>
                    <a:cubicBezTo>
                      <a:pt x="11253" y="29520"/>
                      <a:pt x="11253" y="29345"/>
                      <a:pt x="11303" y="29294"/>
                    </a:cubicBezTo>
                    <a:cubicBezTo>
                      <a:pt x="11429" y="29169"/>
                      <a:pt x="11654" y="29069"/>
                      <a:pt x="11755" y="28944"/>
                    </a:cubicBezTo>
                    <a:cubicBezTo>
                      <a:pt x="11830" y="28893"/>
                      <a:pt x="12055" y="28893"/>
                      <a:pt x="12105" y="28768"/>
                    </a:cubicBezTo>
                    <a:cubicBezTo>
                      <a:pt x="12156" y="28668"/>
                      <a:pt x="12156" y="28442"/>
                      <a:pt x="12105" y="28317"/>
                    </a:cubicBezTo>
                    <a:lnTo>
                      <a:pt x="12105" y="28041"/>
                    </a:lnTo>
                    <a:cubicBezTo>
                      <a:pt x="12105" y="27941"/>
                      <a:pt x="12281" y="27766"/>
                      <a:pt x="12281" y="27640"/>
                    </a:cubicBezTo>
                    <a:cubicBezTo>
                      <a:pt x="12281" y="27590"/>
                      <a:pt x="12206" y="27415"/>
                      <a:pt x="12206" y="27365"/>
                    </a:cubicBezTo>
                    <a:cubicBezTo>
                      <a:pt x="12156" y="27314"/>
                      <a:pt x="12105" y="27189"/>
                      <a:pt x="12105" y="27139"/>
                    </a:cubicBezTo>
                    <a:cubicBezTo>
                      <a:pt x="12105" y="27039"/>
                      <a:pt x="12156" y="26913"/>
                      <a:pt x="12206" y="26863"/>
                    </a:cubicBezTo>
                    <a:cubicBezTo>
                      <a:pt x="12331" y="26738"/>
                      <a:pt x="12657" y="26512"/>
                      <a:pt x="12782" y="26412"/>
                    </a:cubicBezTo>
                    <a:cubicBezTo>
                      <a:pt x="12882" y="26237"/>
                      <a:pt x="13058" y="25836"/>
                      <a:pt x="13108" y="25610"/>
                    </a:cubicBezTo>
                    <a:cubicBezTo>
                      <a:pt x="13183" y="25460"/>
                      <a:pt x="13233" y="25009"/>
                      <a:pt x="13334" y="24833"/>
                    </a:cubicBezTo>
                    <a:cubicBezTo>
                      <a:pt x="13409" y="24783"/>
                      <a:pt x="13509" y="24608"/>
                      <a:pt x="13634" y="24608"/>
                    </a:cubicBezTo>
                    <a:cubicBezTo>
                      <a:pt x="13684" y="24608"/>
                      <a:pt x="13860" y="24658"/>
                      <a:pt x="13860" y="24708"/>
                    </a:cubicBezTo>
                    <a:cubicBezTo>
                      <a:pt x="13960" y="24833"/>
                      <a:pt x="14010" y="25159"/>
                      <a:pt x="14136" y="25234"/>
                    </a:cubicBezTo>
                    <a:cubicBezTo>
                      <a:pt x="14236" y="25335"/>
                      <a:pt x="14461" y="25385"/>
                      <a:pt x="14587" y="25385"/>
                    </a:cubicBezTo>
                    <a:cubicBezTo>
                      <a:pt x="14687" y="25335"/>
                      <a:pt x="14762" y="25159"/>
                      <a:pt x="14812" y="25109"/>
                    </a:cubicBezTo>
                    <a:cubicBezTo>
                      <a:pt x="14862" y="25059"/>
                      <a:pt x="14913" y="24833"/>
                      <a:pt x="14988" y="24783"/>
                    </a:cubicBezTo>
                    <a:cubicBezTo>
                      <a:pt x="15038" y="24658"/>
                      <a:pt x="15138" y="24482"/>
                      <a:pt x="15263" y="24432"/>
                    </a:cubicBezTo>
                    <a:cubicBezTo>
                      <a:pt x="15283" y="24422"/>
                      <a:pt x="15308" y="24418"/>
                      <a:pt x="15337" y="24418"/>
                    </a:cubicBezTo>
                    <a:cubicBezTo>
                      <a:pt x="15450" y="24418"/>
                      <a:pt x="15614" y="24482"/>
                      <a:pt x="15715" y="24482"/>
                    </a:cubicBezTo>
                    <a:cubicBezTo>
                      <a:pt x="15940" y="24432"/>
                      <a:pt x="16316" y="24432"/>
                      <a:pt x="16491" y="24332"/>
                    </a:cubicBezTo>
                    <a:cubicBezTo>
                      <a:pt x="16617" y="24257"/>
                      <a:pt x="16667" y="24031"/>
                      <a:pt x="16767" y="23981"/>
                    </a:cubicBezTo>
                    <a:cubicBezTo>
                      <a:pt x="16842" y="23931"/>
                      <a:pt x="16993" y="23806"/>
                      <a:pt x="17068" y="23806"/>
                    </a:cubicBezTo>
                    <a:cubicBezTo>
                      <a:pt x="17218" y="23756"/>
                      <a:pt x="17519" y="23705"/>
                      <a:pt x="17669" y="23705"/>
                    </a:cubicBezTo>
                    <a:cubicBezTo>
                      <a:pt x="17745" y="23756"/>
                      <a:pt x="17895" y="23756"/>
                      <a:pt x="17970" y="23806"/>
                    </a:cubicBezTo>
                    <a:cubicBezTo>
                      <a:pt x="18070" y="23931"/>
                      <a:pt x="18020" y="24207"/>
                      <a:pt x="18070" y="24257"/>
                    </a:cubicBezTo>
                    <a:cubicBezTo>
                      <a:pt x="18108" y="24280"/>
                      <a:pt x="18149" y="24289"/>
                      <a:pt x="18189" y="24289"/>
                    </a:cubicBezTo>
                    <a:cubicBezTo>
                      <a:pt x="18280" y="24289"/>
                      <a:pt x="18369" y="24242"/>
                      <a:pt x="18421" y="24207"/>
                    </a:cubicBezTo>
                    <a:cubicBezTo>
                      <a:pt x="18572" y="24207"/>
                      <a:pt x="18923" y="24207"/>
                      <a:pt x="19023" y="24106"/>
                    </a:cubicBezTo>
                    <a:cubicBezTo>
                      <a:pt x="19198" y="23981"/>
                      <a:pt x="19374" y="23580"/>
                      <a:pt x="19424" y="23355"/>
                    </a:cubicBezTo>
                    <a:cubicBezTo>
                      <a:pt x="19474" y="23254"/>
                      <a:pt x="19474" y="22979"/>
                      <a:pt x="19599" y="22903"/>
                    </a:cubicBezTo>
                    <a:cubicBezTo>
                      <a:pt x="19649" y="22803"/>
                      <a:pt x="19925" y="22803"/>
                      <a:pt x="20050" y="22753"/>
                    </a:cubicBezTo>
                    <a:cubicBezTo>
                      <a:pt x="20151" y="22753"/>
                      <a:pt x="20426" y="22753"/>
                      <a:pt x="20602" y="22803"/>
                    </a:cubicBezTo>
                    <a:cubicBezTo>
                      <a:pt x="20652" y="22853"/>
                      <a:pt x="20827" y="22903"/>
                      <a:pt x="20877" y="22979"/>
                    </a:cubicBezTo>
                    <a:cubicBezTo>
                      <a:pt x="20953" y="23079"/>
                      <a:pt x="21053" y="23304"/>
                      <a:pt x="21178" y="23430"/>
                    </a:cubicBezTo>
                    <a:cubicBezTo>
                      <a:pt x="21228" y="23480"/>
                      <a:pt x="21504" y="23530"/>
                      <a:pt x="21629" y="23530"/>
                    </a:cubicBezTo>
                    <a:lnTo>
                      <a:pt x="21855" y="23530"/>
                    </a:lnTo>
                    <a:cubicBezTo>
                      <a:pt x="21905" y="23355"/>
                      <a:pt x="22080" y="23204"/>
                      <a:pt x="22131" y="23079"/>
                    </a:cubicBezTo>
                    <a:cubicBezTo>
                      <a:pt x="22181" y="23029"/>
                      <a:pt x="22231" y="22903"/>
                      <a:pt x="22306" y="22803"/>
                    </a:cubicBezTo>
                    <a:cubicBezTo>
                      <a:pt x="22231" y="22678"/>
                      <a:pt x="22231" y="22578"/>
                      <a:pt x="22181" y="22578"/>
                    </a:cubicBezTo>
                    <a:cubicBezTo>
                      <a:pt x="22131" y="22452"/>
                      <a:pt x="21905" y="22452"/>
                      <a:pt x="21905" y="22352"/>
                    </a:cubicBezTo>
                    <a:cubicBezTo>
                      <a:pt x="21780" y="22302"/>
                      <a:pt x="21855" y="22001"/>
                      <a:pt x="21855" y="21901"/>
                    </a:cubicBezTo>
                    <a:cubicBezTo>
                      <a:pt x="21780" y="21776"/>
                      <a:pt x="21629" y="21550"/>
                      <a:pt x="21554" y="21450"/>
                    </a:cubicBezTo>
                    <a:cubicBezTo>
                      <a:pt x="21504" y="21324"/>
                      <a:pt x="21554" y="21124"/>
                      <a:pt x="21454" y="20999"/>
                    </a:cubicBezTo>
                    <a:cubicBezTo>
                      <a:pt x="21454" y="20999"/>
                      <a:pt x="21278" y="20949"/>
                      <a:pt x="21228" y="20949"/>
                    </a:cubicBezTo>
                    <a:cubicBezTo>
                      <a:pt x="21202" y="20938"/>
                      <a:pt x="21169" y="20934"/>
                      <a:pt x="21132" y="20934"/>
                    </a:cubicBezTo>
                    <a:cubicBezTo>
                      <a:pt x="21031" y="20934"/>
                      <a:pt x="20903" y="20963"/>
                      <a:pt x="20811" y="20963"/>
                    </a:cubicBezTo>
                    <a:cubicBezTo>
                      <a:pt x="20777" y="20963"/>
                      <a:pt x="20748" y="20959"/>
                      <a:pt x="20727" y="20949"/>
                    </a:cubicBezTo>
                    <a:cubicBezTo>
                      <a:pt x="20602" y="20949"/>
                      <a:pt x="20426" y="20773"/>
                      <a:pt x="20376" y="20673"/>
                    </a:cubicBezTo>
                    <a:cubicBezTo>
                      <a:pt x="20326" y="20548"/>
                      <a:pt x="20276" y="20272"/>
                      <a:pt x="20276" y="20096"/>
                    </a:cubicBezTo>
                    <a:cubicBezTo>
                      <a:pt x="20276" y="20046"/>
                      <a:pt x="20326" y="19871"/>
                      <a:pt x="20326" y="19821"/>
                    </a:cubicBezTo>
                    <a:cubicBezTo>
                      <a:pt x="20326" y="19695"/>
                      <a:pt x="20226" y="19545"/>
                      <a:pt x="20151" y="19470"/>
                    </a:cubicBezTo>
                    <a:cubicBezTo>
                      <a:pt x="20100" y="19420"/>
                      <a:pt x="19875" y="19319"/>
                      <a:pt x="19825" y="19244"/>
                    </a:cubicBezTo>
                    <a:cubicBezTo>
                      <a:pt x="19775" y="19194"/>
                      <a:pt x="19775" y="18969"/>
                      <a:pt x="19649" y="18969"/>
                    </a:cubicBezTo>
                    <a:cubicBezTo>
                      <a:pt x="19649" y="18918"/>
                      <a:pt x="19474" y="18868"/>
                      <a:pt x="19424" y="18868"/>
                    </a:cubicBezTo>
                    <a:cubicBezTo>
                      <a:pt x="19374" y="18868"/>
                      <a:pt x="19198" y="18969"/>
                      <a:pt x="19148" y="18969"/>
                    </a:cubicBezTo>
                    <a:cubicBezTo>
                      <a:pt x="19098" y="18918"/>
                      <a:pt x="18973" y="18793"/>
                      <a:pt x="18923" y="18743"/>
                    </a:cubicBezTo>
                    <a:cubicBezTo>
                      <a:pt x="18923" y="18693"/>
                      <a:pt x="18872" y="18517"/>
                      <a:pt x="18797" y="18417"/>
                    </a:cubicBezTo>
                    <a:cubicBezTo>
                      <a:pt x="18797" y="18342"/>
                      <a:pt x="18747" y="18116"/>
                      <a:pt x="18697" y="18066"/>
                    </a:cubicBezTo>
                    <a:cubicBezTo>
                      <a:pt x="18697" y="18016"/>
                      <a:pt x="18572" y="17966"/>
                      <a:pt x="18522" y="17891"/>
                    </a:cubicBezTo>
                    <a:cubicBezTo>
                      <a:pt x="18488" y="17891"/>
                      <a:pt x="18377" y="17869"/>
                      <a:pt x="18291" y="17869"/>
                    </a:cubicBezTo>
                    <a:cubicBezTo>
                      <a:pt x="18249" y="17869"/>
                      <a:pt x="18212" y="17874"/>
                      <a:pt x="18196" y="17891"/>
                    </a:cubicBezTo>
                    <a:cubicBezTo>
                      <a:pt x="18070" y="17891"/>
                      <a:pt x="18020" y="18066"/>
                      <a:pt x="17970" y="18116"/>
                    </a:cubicBezTo>
                    <a:cubicBezTo>
                      <a:pt x="17895" y="18192"/>
                      <a:pt x="17745" y="18342"/>
                      <a:pt x="17619" y="18342"/>
                    </a:cubicBezTo>
                    <a:cubicBezTo>
                      <a:pt x="17444" y="18342"/>
                      <a:pt x="17168" y="18242"/>
                      <a:pt x="17068" y="18116"/>
                    </a:cubicBezTo>
                    <a:cubicBezTo>
                      <a:pt x="16943" y="18066"/>
                      <a:pt x="16717" y="17891"/>
                      <a:pt x="16617" y="17791"/>
                    </a:cubicBezTo>
                    <a:cubicBezTo>
                      <a:pt x="16542" y="17665"/>
                      <a:pt x="16491" y="17440"/>
                      <a:pt x="16441" y="17390"/>
                    </a:cubicBezTo>
                    <a:cubicBezTo>
                      <a:pt x="16391" y="17339"/>
                      <a:pt x="16316" y="17164"/>
                      <a:pt x="16266" y="17114"/>
                    </a:cubicBezTo>
                    <a:cubicBezTo>
                      <a:pt x="16216" y="17064"/>
                      <a:pt x="16090" y="16989"/>
                      <a:pt x="16040" y="16938"/>
                    </a:cubicBezTo>
                    <a:cubicBezTo>
                      <a:pt x="15990" y="16763"/>
                      <a:pt x="16040" y="16487"/>
                      <a:pt x="16040" y="16312"/>
                    </a:cubicBezTo>
                    <a:cubicBezTo>
                      <a:pt x="16040" y="16212"/>
                      <a:pt x="16166" y="16036"/>
                      <a:pt x="16166" y="15936"/>
                    </a:cubicBezTo>
                    <a:cubicBezTo>
                      <a:pt x="16166" y="15811"/>
                      <a:pt x="16090" y="15585"/>
                      <a:pt x="16040" y="15485"/>
                    </a:cubicBezTo>
                    <a:lnTo>
                      <a:pt x="15765" y="15184"/>
                    </a:lnTo>
                    <a:cubicBezTo>
                      <a:pt x="15765" y="15084"/>
                      <a:pt x="15815" y="14908"/>
                      <a:pt x="15865" y="14808"/>
                    </a:cubicBezTo>
                    <a:cubicBezTo>
                      <a:pt x="15902" y="14771"/>
                      <a:pt x="15978" y="14771"/>
                      <a:pt x="16056" y="14771"/>
                    </a:cubicBezTo>
                    <a:cubicBezTo>
                      <a:pt x="16134" y="14771"/>
                      <a:pt x="16216" y="14771"/>
                      <a:pt x="16266" y="14733"/>
                    </a:cubicBezTo>
                    <a:cubicBezTo>
                      <a:pt x="16391" y="14683"/>
                      <a:pt x="16542" y="14583"/>
                      <a:pt x="16617" y="14583"/>
                    </a:cubicBezTo>
                    <a:cubicBezTo>
                      <a:pt x="16717" y="14583"/>
                      <a:pt x="16943" y="14583"/>
                      <a:pt x="17068" y="14633"/>
                    </a:cubicBezTo>
                    <a:cubicBezTo>
                      <a:pt x="17118" y="14683"/>
                      <a:pt x="17118" y="14808"/>
                      <a:pt x="17168" y="14858"/>
                    </a:cubicBezTo>
                    <a:cubicBezTo>
                      <a:pt x="17218" y="14959"/>
                      <a:pt x="17394" y="15084"/>
                      <a:pt x="17444" y="15084"/>
                    </a:cubicBezTo>
                    <a:cubicBezTo>
                      <a:pt x="17569" y="15084"/>
                      <a:pt x="17669" y="14858"/>
                      <a:pt x="17745" y="14808"/>
                    </a:cubicBezTo>
                    <a:lnTo>
                      <a:pt x="17745" y="14507"/>
                    </a:lnTo>
                    <a:cubicBezTo>
                      <a:pt x="17745" y="14407"/>
                      <a:pt x="17669" y="14232"/>
                      <a:pt x="17745" y="14182"/>
                    </a:cubicBezTo>
                    <a:cubicBezTo>
                      <a:pt x="17795" y="14131"/>
                      <a:pt x="17970" y="14131"/>
                      <a:pt x="18020" y="14131"/>
                    </a:cubicBezTo>
                    <a:cubicBezTo>
                      <a:pt x="18070" y="14056"/>
                      <a:pt x="18246" y="14006"/>
                      <a:pt x="18346" y="13956"/>
                    </a:cubicBezTo>
                    <a:cubicBezTo>
                      <a:pt x="18421" y="13831"/>
                      <a:pt x="18471" y="13680"/>
                      <a:pt x="18471" y="13555"/>
                    </a:cubicBezTo>
                    <a:cubicBezTo>
                      <a:pt x="18471" y="13380"/>
                      <a:pt x="18296" y="13054"/>
                      <a:pt x="18246" y="12928"/>
                    </a:cubicBezTo>
                    <a:cubicBezTo>
                      <a:pt x="18121" y="12828"/>
                      <a:pt x="17895" y="12653"/>
                      <a:pt x="17845" y="12552"/>
                    </a:cubicBezTo>
                    <a:cubicBezTo>
                      <a:pt x="17745" y="12427"/>
                      <a:pt x="17569" y="12151"/>
                      <a:pt x="17519" y="11976"/>
                    </a:cubicBezTo>
                    <a:cubicBezTo>
                      <a:pt x="17444" y="11801"/>
                      <a:pt x="17394" y="11475"/>
                      <a:pt x="17344" y="11249"/>
                    </a:cubicBezTo>
                    <a:cubicBezTo>
                      <a:pt x="17293" y="11124"/>
                      <a:pt x="17218" y="10848"/>
                      <a:pt x="17118" y="10748"/>
                    </a:cubicBezTo>
                    <a:cubicBezTo>
                      <a:pt x="17068" y="10623"/>
                      <a:pt x="16842" y="10522"/>
                      <a:pt x="16767" y="10397"/>
                    </a:cubicBezTo>
                    <a:cubicBezTo>
                      <a:pt x="16717" y="10297"/>
                      <a:pt x="16717" y="10071"/>
                      <a:pt x="16667" y="9946"/>
                    </a:cubicBezTo>
                    <a:cubicBezTo>
                      <a:pt x="16617" y="9896"/>
                      <a:pt x="16491" y="9720"/>
                      <a:pt x="16391" y="9670"/>
                    </a:cubicBezTo>
                    <a:cubicBezTo>
                      <a:pt x="16316" y="9620"/>
                      <a:pt x="16040" y="9495"/>
                      <a:pt x="15990" y="9395"/>
                    </a:cubicBezTo>
                    <a:cubicBezTo>
                      <a:pt x="15940" y="9319"/>
                      <a:pt x="15865" y="9169"/>
                      <a:pt x="15865" y="9094"/>
                    </a:cubicBezTo>
                    <a:cubicBezTo>
                      <a:pt x="15865" y="8943"/>
                      <a:pt x="16040" y="8542"/>
                      <a:pt x="16090" y="8367"/>
                    </a:cubicBezTo>
                    <a:cubicBezTo>
                      <a:pt x="16166" y="8141"/>
                      <a:pt x="16166" y="7690"/>
                      <a:pt x="16266" y="7515"/>
                    </a:cubicBezTo>
                    <a:cubicBezTo>
                      <a:pt x="16316" y="7415"/>
                      <a:pt x="16491" y="7189"/>
                      <a:pt x="16542" y="7064"/>
                    </a:cubicBezTo>
                    <a:cubicBezTo>
                      <a:pt x="16667" y="6963"/>
                      <a:pt x="16767" y="6613"/>
                      <a:pt x="16842" y="6512"/>
                    </a:cubicBezTo>
                    <a:cubicBezTo>
                      <a:pt x="16892" y="6337"/>
                      <a:pt x="17168" y="6111"/>
                      <a:pt x="17218" y="5936"/>
                    </a:cubicBezTo>
                    <a:cubicBezTo>
                      <a:pt x="17293" y="5836"/>
                      <a:pt x="17293" y="5435"/>
                      <a:pt x="17293" y="5284"/>
                    </a:cubicBezTo>
                    <a:cubicBezTo>
                      <a:pt x="17293" y="5109"/>
                      <a:pt x="17118" y="4833"/>
                      <a:pt x="17168" y="4658"/>
                    </a:cubicBezTo>
                    <a:cubicBezTo>
                      <a:pt x="17168" y="4608"/>
                      <a:pt x="17168" y="4432"/>
                      <a:pt x="17218" y="4382"/>
                    </a:cubicBezTo>
                    <a:cubicBezTo>
                      <a:pt x="17293" y="4307"/>
                      <a:pt x="17394" y="4207"/>
                      <a:pt x="17444" y="4081"/>
                    </a:cubicBezTo>
                    <a:cubicBezTo>
                      <a:pt x="17344" y="4031"/>
                      <a:pt x="17293" y="3856"/>
                      <a:pt x="17218" y="3806"/>
                    </a:cubicBezTo>
                    <a:cubicBezTo>
                      <a:pt x="17168" y="3755"/>
                      <a:pt x="16993" y="3630"/>
                      <a:pt x="16943" y="3580"/>
                    </a:cubicBezTo>
                    <a:cubicBezTo>
                      <a:pt x="16892" y="3530"/>
                      <a:pt x="16767" y="3405"/>
                      <a:pt x="16717" y="3405"/>
                    </a:cubicBezTo>
                    <a:cubicBezTo>
                      <a:pt x="16667" y="3354"/>
                      <a:pt x="16491" y="3254"/>
                      <a:pt x="16441" y="3179"/>
                    </a:cubicBezTo>
                    <a:cubicBezTo>
                      <a:pt x="16391" y="3129"/>
                      <a:pt x="16316" y="2903"/>
                      <a:pt x="16266" y="2853"/>
                    </a:cubicBezTo>
                    <a:cubicBezTo>
                      <a:pt x="16216" y="2728"/>
                      <a:pt x="15940" y="2678"/>
                      <a:pt x="15815" y="2577"/>
                    </a:cubicBezTo>
                    <a:cubicBezTo>
                      <a:pt x="15765" y="2502"/>
                      <a:pt x="15715" y="2352"/>
                      <a:pt x="15664" y="2227"/>
                    </a:cubicBezTo>
                    <a:cubicBezTo>
                      <a:pt x="15664" y="2126"/>
                      <a:pt x="15664" y="1901"/>
                      <a:pt x="15715" y="1775"/>
                    </a:cubicBezTo>
                    <a:cubicBezTo>
                      <a:pt x="15715" y="1725"/>
                      <a:pt x="15865" y="1600"/>
                      <a:pt x="15865" y="1550"/>
                    </a:cubicBezTo>
                    <a:cubicBezTo>
                      <a:pt x="15940" y="1450"/>
                      <a:pt x="15815" y="1274"/>
                      <a:pt x="15865" y="1149"/>
                    </a:cubicBezTo>
                    <a:cubicBezTo>
                      <a:pt x="15865" y="1099"/>
                      <a:pt x="15940" y="999"/>
                      <a:pt x="15940" y="873"/>
                    </a:cubicBezTo>
                    <a:cubicBezTo>
                      <a:pt x="15940" y="823"/>
                      <a:pt x="15865" y="598"/>
                      <a:pt x="15865" y="547"/>
                    </a:cubicBezTo>
                    <a:cubicBezTo>
                      <a:pt x="15865" y="422"/>
                      <a:pt x="15865" y="197"/>
                      <a:pt x="15815" y="96"/>
                    </a:cubicBezTo>
                    <a:cubicBezTo>
                      <a:pt x="15743" y="42"/>
                      <a:pt x="15605" y="1"/>
                      <a:pt x="154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360;p27">
                <a:extLst>
                  <a:ext uri="{FF2B5EF4-FFF2-40B4-BE49-F238E27FC236}">
                    <a16:creationId xmlns:a16="http://schemas.microsoft.com/office/drawing/2014/main" id="{1820240E-76C7-BC41-FD30-A240EB1475F3}"/>
                  </a:ext>
                </a:extLst>
              </p:cNvPr>
              <p:cNvSpPr/>
              <p:nvPr/>
            </p:nvSpPr>
            <p:spPr>
              <a:xfrm>
                <a:off x="974250" y="1265863"/>
                <a:ext cx="653874" cy="877206"/>
              </a:xfrm>
              <a:custGeom>
                <a:avLst/>
                <a:gdLst/>
                <a:ahLst/>
                <a:cxnLst/>
                <a:rect l="l" t="t" r="r" b="b"/>
                <a:pathLst>
                  <a:path w="22307" h="29926" fill="none" extrusionOk="0">
                    <a:moveTo>
                      <a:pt x="22181" y="22608"/>
                    </a:moveTo>
                    <a:cubicBezTo>
                      <a:pt x="22231" y="22608"/>
                      <a:pt x="22231" y="22708"/>
                      <a:pt x="22306" y="22833"/>
                    </a:cubicBezTo>
                    <a:cubicBezTo>
                      <a:pt x="22231" y="22933"/>
                      <a:pt x="22181" y="23059"/>
                      <a:pt x="22131" y="23109"/>
                    </a:cubicBezTo>
                    <a:cubicBezTo>
                      <a:pt x="22080" y="23234"/>
                      <a:pt x="21905" y="23385"/>
                      <a:pt x="21855" y="23560"/>
                    </a:cubicBezTo>
                    <a:lnTo>
                      <a:pt x="21629" y="23560"/>
                    </a:lnTo>
                    <a:cubicBezTo>
                      <a:pt x="21504" y="23560"/>
                      <a:pt x="21228" y="23510"/>
                      <a:pt x="21178" y="23460"/>
                    </a:cubicBezTo>
                    <a:cubicBezTo>
                      <a:pt x="21053" y="23334"/>
                      <a:pt x="20953" y="23109"/>
                      <a:pt x="20877" y="23009"/>
                    </a:cubicBezTo>
                    <a:cubicBezTo>
                      <a:pt x="20827" y="22933"/>
                      <a:pt x="20652" y="22883"/>
                      <a:pt x="20602" y="22833"/>
                    </a:cubicBezTo>
                    <a:cubicBezTo>
                      <a:pt x="20426" y="22783"/>
                      <a:pt x="20151" y="22783"/>
                      <a:pt x="20050" y="22783"/>
                    </a:cubicBezTo>
                    <a:cubicBezTo>
                      <a:pt x="19925" y="22833"/>
                      <a:pt x="19649" y="22833"/>
                      <a:pt x="19599" y="22933"/>
                    </a:cubicBezTo>
                    <a:cubicBezTo>
                      <a:pt x="19474" y="23009"/>
                      <a:pt x="19474" y="23284"/>
                      <a:pt x="19424" y="23385"/>
                    </a:cubicBezTo>
                    <a:cubicBezTo>
                      <a:pt x="19374" y="23610"/>
                      <a:pt x="19198" y="24011"/>
                      <a:pt x="19023" y="24136"/>
                    </a:cubicBezTo>
                    <a:cubicBezTo>
                      <a:pt x="18923" y="24237"/>
                      <a:pt x="18572" y="24237"/>
                      <a:pt x="18421" y="24237"/>
                    </a:cubicBezTo>
                    <a:cubicBezTo>
                      <a:pt x="18346" y="24287"/>
                      <a:pt x="18196" y="24362"/>
                      <a:pt x="18070" y="24287"/>
                    </a:cubicBezTo>
                    <a:cubicBezTo>
                      <a:pt x="18020" y="24237"/>
                      <a:pt x="18070" y="23961"/>
                      <a:pt x="17970" y="23836"/>
                    </a:cubicBezTo>
                    <a:cubicBezTo>
                      <a:pt x="17895" y="23786"/>
                      <a:pt x="17745" y="23786"/>
                      <a:pt x="17669" y="23735"/>
                    </a:cubicBezTo>
                    <a:cubicBezTo>
                      <a:pt x="17519" y="23735"/>
                      <a:pt x="17218" y="23786"/>
                      <a:pt x="17068" y="23836"/>
                    </a:cubicBezTo>
                    <a:cubicBezTo>
                      <a:pt x="16993" y="23836"/>
                      <a:pt x="16842" y="23961"/>
                      <a:pt x="16767" y="24011"/>
                    </a:cubicBezTo>
                    <a:cubicBezTo>
                      <a:pt x="16667" y="24061"/>
                      <a:pt x="16617" y="24287"/>
                      <a:pt x="16491" y="24362"/>
                    </a:cubicBezTo>
                    <a:cubicBezTo>
                      <a:pt x="16316" y="24462"/>
                      <a:pt x="15940" y="24462"/>
                      <a:pt x="15715" y="24512"/>
                    </a:cubicBezTo>
                    <a:cubicBezTo>
                      <a:pt x="15589" y="24512"/>
                      <a:pt x="15364" y="24412"/>
                      <a:pt x="15263" y="24462"/>
                    </a:cubicBezTo>
                    <a:cubicBezTo>
                      <a:pt x="15138" y="24512"/>
                      <a:pt x="15038" y="24688"/>
                      <a:pt x="14988" y="24813"/>
                    </a:cubicBezTo>
                    <a:cubicBezTo>
                      <a:pt x="14913" y="24863"/>
                      <a:pt x="14862" y="25089"/>
                      <a:pt x="14812" y="25139"/>
                    </a:cubicBezTo>
                    <a:cubicBezTo>
                      <a:pt x="14762" y="25189"/>
                      <a:pt x="14687" y="25365"/>
                      <a:pt x="14587" y="25415"/>
                    </a:cubicBezTo>
                    <a:cubicBezTo>
                      <a:pt x="14461" y="25415"/>
                      <a:pt x="14236" y="25365"/>
                      <a:pt x="14136" y="25264"/>
                    </a:cubicBezTo>
                    <a:cubicBezTo>
                      <a:pt x="14010" y="25189"/>
                      <a:pt x="13960" y="24863"/>
                      <a:pt x="13860" y="24738"/>
                    </a:cubicBezTo>
                    <a:cubicBezTo>
                      <a:pt x="13860" y="24688"/>
                      <a:pt x="13684" y="24638"/>
                      <a:pt x="13634" y="24638"/>
                    </a:cubicBezTo>
                    <a:cubicBezTo>
                      <a:pt x="13509" y="24638"/>
                      <a:pt x="13409" y="24813"/>
                      <a:pt x="13334" y="24863"/>
                    </a:cubicBezTo>
                    <a:cubicBezTo>
                      <a:pt x="13233" y="25039"/>
                      <a:pt x="13183" y="25490"/>
                      <a:pt x="13108" y="25640"/>
                    </a:cubicBezTo>
                    <a:cubicBezTo>
                      <a:pt x="13058" y="25866"/>
                      <a:pt x="12882" y="26267"/>
                      <a:pt x="12782" y="26442"/>
                    </a:cubicBezTo>
                    <a:cubicBezTo>
                      <a:pt x="12657" y="26542"/>
                      <a:pt x="12331" y="26768"/>
                      <a:pt x="12206" y="26893"/>
                    </a:cubicBezTo>
                    <a:cubicBezTo>
                      <a:pt x="12156" y="26943"/>
                      <a:pt x="12105" y="27069"/>
                      <a:pt x="12105" y="27169"/>
                    </a:cubicBezTo>
                    <a:cubicBezTo>
                      <a:pt x="12105" y="27219"/>
                      <a:pt x="12156" y="27344"/>
                      <a:pt x="12206" y="27395"/>
                    </a:cubicBezTo>
                    <a:cubicBezTo>
                      <a:pt x="12206" y="27445"/>
                      <a:pt x="12281" y="27620"/>
                      <a:pt x="12281" y="27670"/>
                    </a:cubicBezTo>
                    <a:cubicBezTo>
                      <a:pt x="12281" y="27796"/>
                      <a:pt x="12105" y="27971"/>
                      <a:pt x="12105" y="28071"/>
                    </a:cubicBezTo>
                    <a:lnTo>
                      <a:pt x="12105" y="28347"/>
                    </a:lnTo>
                    <a:cubicBezTo>
                      <a:pt x="12156" y="28472"/>
                      <a:pt x="12156" y="28698"/>
                      <a:pt x="12105" y="28798"/>
                    </a:cubicBezTo>
                    <a:cubicBezTo>
                      <a:pt x="12055" y="28923"/>
                      <a:pt x="11830" y="28923"/>
                      <a:pt x="11755" y="28974"/>
                    </a:cubicBezTo>
                    <a:cubicBezTo>
                      <a:pt x="11654" y="29099"/>
                      <a:pt x="11429" y="29199"/>
                      <a:pt x="11303" y="29324"/>
                    </a:cubicBezTo>
                    <a:cubicBezTo>
                      <a:pt x="11253" y="29375"/>
                      <a:pt x="11253" y="29550"/>
                      <a:pt x="11203" y="29600"/>
                    </a:cubicBezTo>
                    <a:cubicBezTo>
                      <a:pt x="11103" y="29650"/>
                      <a:pt x="10877" y="29650"/>
                      <a:pt x="10752" y="29650"/>
                    </a:cubicBezTo>
                    <a:cubicBezTo>
                      <a:pt x="10652" y="29650"/>
                      <a:pt x="10426" y="29550"/>
                      <a:pt x="10251" y="29550"/>
                    </a:cubicBezTo>
                    <a:lnTo>
                      <a:pt x="9975" y="29550"/>
                    </a:lnTo>
                    <a:cubicBezTo>
                      <a:pt x="9850" y="29475"/>
                      <a:pt x="9750" y="29249"/>
                      <a:pt x="9624" y="29249"/>
                    </a:cubicBezTo>
                    <a:cubicBezTo>
                      <a:pt x="9524" y="29249"/>
                      <a:pt x="9349" y="29425"/>
                      <a:pt x="9298" y="29475"/>
                    </a:cubicBezTo>
                    <a:cubicBezTo>
                      <a:pt x="9223" y="29600"/>
                      <a:pt x="9223" y="29776"/>
                      <a:pt x="9173" y="29826"/>
                    </a:cubicBezTo>
                    <a:cubicBezTo>
                      <a:pt x="9073" y="29876"/>
                      <a:pt x="8897" y="29926"/>
                      <a:pt x="8847" y="29876"/>
                    </a:cubicBezTo>
                    <a:cubicBezTo>
                      <a:pt x="8772" y="29876"/>
                      <a:pt x="8722" y="29826"/>
                      <a:pt x="8672" y="29776"/>
                    </a:cubicBezTo>
                    <a:cubicBezTo>
                      <a:pt x="8772" y="29700"/>
                      <a:pt x="8948" y="29600"/>
                      <a:pt x="8948" y="29550"/>
                    </a:cubicBezTo>
                    <a:cubicBezTo>
                      <a:pt x="8998" y="29425"/>
                      <a:pt x="8998" y="29199"/>
                      <a:pt x="8998" y="29099"/>
                    </a:cubicBezTo>
                    <a:cubicBezTo>
                      <a:pt x="8948" y="28974"/>
                      <a:pt x="8772" y="28873"/>
                      <a:pt x="8722" y="28798"/>
                    </a:cubicBezTo>
                    <a:cubicBezTo>
                      <a:pt x="8672" y="28748"/>
                      <a:pt x="8547" y="28573"/>
                      <a:pt x="8547" y="28522"/>
                    </a:cubicBezTo>
                    <a:cubicBezTo>
                      <a:pt x="8622" y="28422"/>
                      <a:pt x="8722" y="28297"/>
                      <a:pt x="8722" y="28197"/>
                    </a:cubicBezTo>
                    <a:cubicBezTo>
                      <a:pt x="8722" y="28121"/>
                      <a:pt x="8672" y="28071"/>
                      <a:pt x="8622" y="28071"/>
                    </a:cubicBezTo>
                    <a:cubicBezTo>
                      <a:pt x="8547" y="28021"/>
                      <a:pt x="8446" y="27971"/>
                      <a:pt x="8396" y="28021"/>
                    </a:cubicBezTo>
                    <a:cubicBezTo>
                      <a:pt x="8321" y="28021"/>
                      <a:pt x="8321" y="28247"/>
                      <a:pt x="8271" y="28297"/>
                    </a:cubicBezTo>
                    <a:cubicBezTo>
                      <a:pt x="8095" y="28347"/>
                      <a:pt x="7820" y="28247"/>
                      <a:pt x="7719" y="28247"/>
                    </a:cubicBezTo>
                    <a:cubicBezTo>
                      <a:pt x="7544" y="28247"/>
                      <a:pt x="7318" y="28347"/>
                      <a:pt x="7143" y="28472"/>
                    </a:cubicBezTo>
                    <a:cubicBezTo>
                      <a:pt x="7093" y="28522"/>
                      <a:pt x="6968" y="28698"/>
                      <a:pt x="6867" y="28698"/>
                    </a:cubicBezTo>
                    <a:cubicBezTo>
                      <a:pt x="6817" y="28698"/>
                      <a:pt x="6642" y="28573"/>
                      <a:pt x="6542" y="28573"/>
                    </a:cubicBezTo>
                    <a:cubicBezTo>
                      <a:pt x="6466" y="28522"/>
                      <a:pt x="6241" y="28573"/>
                      <a:pt x="6191" y="28573"/>
                    </a:cubicBezTo>
                    <a:cubicBezTo>
                      <a:pt x="6090" y="28573"/>
                      <a:pt x="5915" y="28698"/>
                      <a:pt x="5865" y="28698"/>
                    </a:cubicBezTo>
                    <a:cubicBezTo>
                      <a:pt x="5740" y="28648"/>
                      <a:pt x="5639" y="28472"/>
                      <a:pt x="5514" y="28472"/>
                    </a:cubicBezTo>
                    <a:cubicBezTo>
                      <a:pt x="5414" y="28422"/>
                      <a:pt x="5238" y="28422"/>
                      <a:pt x="5113" y="28347"/>
                    </a:cubicBezTo>
                    <a:cubicBezTo>
                      <a:pt x="5063" y="28297"/>
                      <a:pt x="4963" y="28121"/>
                      <a:pt x="4887" y="28071"/>
                    </a:cubicBezTo>
                    <a:cubicBezTo>
                      <a:pt x="4787" y="28021"/>
                      <a:pt x="4612" y="28021"/>
                      <a:pt x="4511" y="27971"/>
                    </a:cubicBezTo>
                    <a:cubicBezTo>
                      <a:pt x="4436" y="27896"/>
                      <a:pt x="4336" y="27846"/>
                      <a:pt x="4286" y="27796"/>
                    </a:cubicBezTo>
                    <a:cubicBezTo>
                      <a:pt x="4286" y="27745"/>
                      <a:pt x="4211" y="27620"/>
                      <a:pt x="4161" y="27570"/>
                    </a:cubicBezTo>
                    <a:cubicBezTo>
                      <a:pt x="4161" y="27570"/>
                      <a:pt x="4060" y="27445"/>
                      <a:pt x="3985" y="27445"/>
                    </a:cubicBezTo>
                    <a:cubicBezTo>
                      <a:pt x="3985" y="27520"/>
                      <a:pt x="3935" y="27570"/>
                      <a:pt x="3935" y="27570"/>
                    </a:cubicBezTo>
                    <a:cubicBezTo>
                      <a:pt x="3835" y="27570"/>
                      <a:pt x="3659" y="27395"/>
                      <a:pt x="3609" y="27344"/>
                    </a:cubicBezTo>
                    <a:cubicBezTo>
                      <a:pt x="3484" y="27294"/>
                      <a:pt x="3384" y="27219"/>
                      <a:pt x="3258" y="27219"/>
                    </a:cubicBezTo>
                    <a:cubicBezTo>
                      <a:pt x="3208" y="27169"/>
                      <a:pt x="2983" y="27294"/>
                      <a:pt x="2857" y="27294"/>
                    </a:cubicBezTo>
                    <a:cubicBezTo>
                      <a:pt x="2807" y="27294"/>
                      <a:pt x="2757" y="27119"/>
                      <a:pt x="2707" y="27069"/>
                    </a:cubicBezTo>
                    <a:cubicBezTo>
                      <a:pt x="2632" y="26994"/>
                      <a:pt x="2707" y="26768"/>
                      <a:pt x="2707" y="26668"/>
                    </a:cubicBezTo>
                    <a:lnTo>
                      <a:pt x="2707" y="26492"/>
                    </a:lnTo>
                    <a:cubicBezTo>
                      <a:pt x="2707" y="26392"/>
                      <a:pt x="2531" y="26217"/>
                      <a:pt x="2481" y="26167"/>
                    </a:cubicBezTo>
                    <a:cubicBezTo>
                      <a:pt x="2356" y="26091"/>
                      <a:pt x="2130" y="26091"/>
                      <a:pt x="2080" y="26041"/>
                    </a:cubicBezTo>
                    <a:cubicBezTo>
                      <a:pt x="1955" y="25941"/>
                      <a:pt x="1905" y="25590"/>
                      <a:pt x="1905" y="25490"/>
                    </a:cubicBezTo>
                    <a:cubicBezTo>
                      <a:pt x="1855" y="25365"/>
                      <a:pt x="1855" y="25139"/>
                      <a:pt x="1905" y="25039"/>
                    </a:cubicBezTo>
                    <a:cubicBezTo>
                      <a:pt x="1905" y="24913"/>
                      <a:pt x="1905" y="24813"/>
                      <a:pt x="1955" y="24738"/>
                    </a:cubicBezTo>
                    <a:cubicBezTo>
                      <a:pt x="2030" y="24688"/>
                      <a:pt x="2130" y="24638"/>
                      <a:pt x="2181" y="24588"/>
                    </a:cubicBezTo>
                    <a:lnTo>
                      <a:pt x="2181" y="24412"/>
                    </a:lnTo>
                    <a:cubicBezTo>
                      <a:pt x="2181" y="24362"/>
                      <a:pt x="1955" y="24237"/>
                      <a:pt x="1905" y="24187"/>
                    </a:cubicBezTo>
                    <a:cubicBezTo>
                      <a:pt x="1855" y="24136"/>
                      <a:pt x="1755" y="23961"/>
                      <a:pt x="1755" y="23911"/>
                    </a:cubicBezTo>
                    <a:cubicBezTo>
                      <a:pt x="1679" y="23786"/>
                      <a:pt x="1755" y="23510"/>
                      <a:pt x="1755" y="23385"/>
                    </a:cubicBezTo>
                    <a:cubicBezTo>
                      <a:pt x="1805" y="23284"/>
                      <a:pt x="1855" y="23159"/>
                      <a:pt x="1905" y="23109"/>
                    </a:cubicBezTo>
                    <a:cubicBezTo>
                      <a:pt x="1955" y="23059"/>
                      <a:pt x="2080" y="23009"/>
                      <a:pt x="2130" y="22933"/>
                    </a:cubicBezTo>
                    <a:cubicBezTo>
                      <a:pt x="2256" y="22833"/>
                      <a:pt x="2356" y="22608"/>
                      <a:pt x="2481" y="22482"/>
                    </a:cubicBezTo>
                    <a:cubicBezTo>
                      <a:pt x="2531" y="22432"/>
                      <a:pt x="2632" y="22257"/>
                      <a:pt x="2632" y="22156"/>
                    </a:cubicBezTo>
                    <a:cubicBezTo>
                      <a:pt x="2707" y="22031"/>
                      <a:pt x="2531" y="21881"/>
                      <a:pt x="2582" y="21755"/>
                    </a:cubicBezTo>
                    <a:cubicBezTo>
                      <a:pt x="2582" y="21655"/>
                      <a:pt x="2707" y="21530"/>
                      <a:pt x="2757" y="21480"/>
                    </a:cubicBezTo>
                    <a:cubicBezTo>
                      <a:pt x="2807" y="21480"/>
                      <a:pt x="2983" y="21354"/>
                      <a:pt x="3083" y="21430"/>
                    </a:cubicBezTo>
                    <a:cubicBezTo>
                      <a:pt x="3158" y="21430"/>
                      <a:pt x="3208" y="21530"/>
                      <a:pt x="3258" y="21580"/>
                    </a:cubicBezTo>
                    <a:cubicBezTo>
                      <a:pt x="3384" y="21655"/>
                      <a:pt x="3534" y="21705"/>
                      <a:pt x="3609" y="21655"/>
                    </a:cubicBezTo>
                    <a:cubicBezTo>
                      <a:pt x="3659" y="21530"/>
                      <a:pt x="3484" y="21254"/>
                      <a:pt x="3484" y="21154"/>
                    </a:cubicBezTo>
                    <a:cubicBezTo>
                      <a:pt x="3434" y="21029"/>
                      <a:pt x="3208" y="20803"/>
                      <a:pt x="3208" y="20628"/>
                    </a:cubicBezTo>
                    <a:cubicBezTo>
                      <a:pt x="3158" y="20578"/>
                      <a:pt x="3158" y="20352"/>
                      <a:pt x="3208" y="20252"/>
                    </a:cubicBezTo>
                    <a:cubicBezTo>
                      <a:pt x="3208" y="20126"/>
                      <a:pt x="3258" y="19901"/>
                      <a:pt x="3208" y="19851"/>
                    </a:cubicBezTo>
                    <a:cubicBezTo>
                      <a:pt x="3208" y="19725"/>
                      <a:pt x="2983" y="19625"/>
                      <a:pt x="2857" y="19500"/>
                    </a:cubicBezTo>
                    <a:cubicBezTo>
                      <a:pt x="2807" y="19450"/>
                      <a:pt x="2757" y="19349"/>
                      <a:pt x="2707" y="19274"/>
                    </a:cubicBezTo>
                    <a:lnTo>
                      <a:pt x="2481" y="19274"/>
                    </a:lnTo>
                    <a:cubicBezTo>
                      <a:pt x="2406" y="19349"/>
                      <a:pt x="2356" y="19450"/>
                      <a:pt x="2306" y="19500"/>
                    </a:cubicBezTo>
                    <a:cubicBezTo>
                      <a:pt x="2256" y="19575"/>
                      <a:pt x="2130" y="19575"/>
                      <a:pt x="2080" y="19575"/>
                    </a:cubicBezTo>
                    <a:cubicBezTo>
                      <a:pt x="1955" y="19500"/>
                      <a:pt x="1955" y="19349"/>
                      <a:pt x="1905" y="19349"/>
                    </a:cubicBezTo>
                    <a:cubicBezTo>
                      <a:pt x="1805" y="19274"/>
                      <a:pt x="1629" y="19274"/>
                      <a:pt x="1529" y="19224"/>
                    </a:cubicBezTo>
                    <a:cubicBezTo>
                      <a:pt x="1404" y="19224"/>
                      <a:pt x="1303" y="19049"/>
                      <a:pt x="1228" y="18999"/>
                    </a:cubicBezTo>
                    <a:cubicBezTo>
                      <a:pt x="1178" y="18948"/>
                      <a:pt x="1078" y="18823"/>
                      <a:pt x="1003" y="18773"/>
                    </a:cubicBezTo>
                    <a:lnTo>
                      <a:pt x="1003" y="18447"/>
                    </a:lnTo>
                    <a:cubicBezTo>
                      <a:pt x="1003" y="18372"/>
                      <a:pt x="1078" y="18272"/>
                      <a:pt x="1078" y="18222"/>
                    </a:cubicBezTo>
                    <a:cubicBezTo>
                      <a:pt x="1128" y="18146"/>
                      <a:pt x="1003" y="17996"/>
                      <a:pt x="1003" y="17921"/>
                    </a:cubicBezTo>
                    <a:cubicBezTo>
                      <a:pt x="1003" y="17871"/>
                      <a:pt x="953" y="17695"/>
                      <a:pt x="953" y="17645"/>
                    </a:cubicBezTo>
                    <a:cubicBezTo>
                      <a:pt x="953" y="17595"/>
                      <a:pt x="1003" y="17470"/>
                      <a:pt x="953" y="17420"/>
                    </a:cubicBezTo>
                    <a:lnTo>
                      <a:pt x="852" y="17319"/>
                    </a:lnTo>
                    <a:cubicBezTo>
                      <a:pt x="727" y="17319"/>
                      <a:pt x="627" y="17369"/>
                      <a:pt x="552" y="17369"/>
                    </a:cubicBezTo>
                    <a:cubicBezTo>
                      <a:pt x="501" y="17319"/>
                      <a:pt x="326" y="17319"/>
                      <a:pt x="326" y="17244"/>
                    </a:cubicBezTo>
                    <a:cubicBezTo>
                      <a:pt x="276" y="17144"/>
                      <a:pt x="276" y="16968"/>
                      <a:pt x="276" y="16918"/>
                    </a:cubicBezTo>
                    <a:cubicBezTo>
                      <a:pt x="226" y="16793"/>
                      <a:pt x="100" y="16693"/>
                      <a:pt x="50" y="16643"/>
                    </a:cubicBezTo>
                    <a:cubicBezTo>
                      <a:pt x="50" y="16567"/>
                      <a:pt x="0" y="16417"/>
                      <a:pt x="0" y="16342"/>
                    </a:cubicBezTo>
                    <a:cubicBezTo>
                      <a:pt x="0" y="16242"/>
                      <a:pt x="176" y="16016"/>
                      <a:pt x="226" y="15966"/>
                    </a:cubicBezTo>
                    <a:cubicBezTo>
                      <a:pt x="276" y="15891"/>
                      <a:pt x="451" y="15841"/>
                      <a:pt x="501" y="15841"/>
                    </a:cubicBezTo>
                    <a:cubicBezTo>
                      <a:pt x="627" y="15791"/>
                      <a:pt x="777" y="15966"/>
                      <a:pt x="852" y="15966"/>
                    </a:cubicBezTo>
                    <a:cubicBezTo>
                      <a:pt x="902" y="15891"/>
                      <a:pt x="953" y="15891"/>
                      <a:pt x="1003" y="15841"/>
                    </a:cubicBezTo>
                    <a:cubicBezTo>
                      <a:pt x="1078" y="15841"/>
                      <a:pt x="1128" y="15740"/>
                      <a:pt x="1178" y="15665"/>
                    </a:cubicBezTo>
                    <a:cubicBezTo>
                      <a:pt x="1228" y="15665"/>
                      <a:pt x="1404" y="15740"/>
                      <a:pt x="1454" y="15740"/>
                    </a:cubicBezTo>
                    <a:cubicBezTo>
                      <a:pt x="1529" y="15791"/>
                      <a:pt x="1579" y="15966"/>
                      <a:pt x="1629" y="16016"/>
                    </a:cubicBezTo>
                    <a:cubicBezTo>
                      <a:pt x="1679" y="16016"/>
                      <a:pt x="1855" y="15966"/>
                      <a:pt x="1905" y="15966"/>
                    </a:cubicBezTo>
                    <a:cubicBezTo>
                      <a:pt x="1955" y="15891"/>
                      <a:pt x="2080" y="15841"/>
                      <a:pt x="2130" y="15791"/>
                    </a:cubicBezTo>
                    <a:cubicBezTo>
                      <a:pt x="2181" y="15791"/>
                      <a:pt x="2181" y="15665"/>
                      <a:pt x="2181" y="15615"/>
                    </a:cubicBezTo>
                    <a:cubicBezTo>
                      <a:pt x="2306" y="15565"/>
                      <a:pt x="2481" y="15665"/>
                      <a:pt x="2531" y="15615"/>
                    </a:cubicBezTo>
                    <a:cubicBezTo>
                      <a:pt x="2632" y="15615"/>
                      <a:pt x="2757" y="15565"/>
                      <a:pt x="2807" y="15515"/>
                    </a:cubicBezTo>
                    <a:cubicBezTo>
                      <a:pt x="2807" y="15390"/>
                      <a:pt x="2632" y="15214"/>
                      <a:pt x="2707" y="15164"/>
                    </a:cubicBezTo>
                    <a:cubicBezTo>
                      <a:pt x="2757" y="15064"/>
                      <a:pt x="2932" y="14989"/>
                      <a:pt x="2983" y="14938"/>
                    </a:cubicBezTo>
                    <a:cubicBezTo>
                      <a:pt x="3083" y="14938"/>
                      <a:pt x="3384" y="14888"/>
                      <a:pt x="3484" y="14888"/>
                    </a:cubicBezTo>
                    <a:cubicBezTo>
                      <a:pt x="3609" y="14888"/>
                      <a:pt x="3709" y="14938"/>
                      <a:pt x="3760" y="14938"/>
                    </a:cubicBezTo>
                    <a:lnTo>
                      <a:pt x="3985" y="14938"/>
                    </a:lnTo>
                    <a:cubicBezTo>
                      <a:pt x="4060" y="14888"/>
                      <a:pt x="4060" y="14838"/>
                      <a:pt x="4110" y="14763"/>
                    </a:cubicBezTo>
                    <a:cubicBezTo>
                      <a:pt x="4110" y="14713"/>
                      <a:pt x="4336" y="14713"/>
                      <a:pt x="4336" y="14663"/>
                    </a:cubicBezTo>
                    <a:cubicBezTo>
                      <a:pt x="4386" y="14537"/>
                      <a:pt x="4386" y="14312"/>
                      <a:pt x="4336" y="14262"/>
                    </a:cubicBezTo>
                    <a:cubicBezTo>
                      <a:pt x="4336" y="14161"/>
                      <a:pt x="4161" y="13986"/>
                      <a:pt x="4110" y="13936"/>
                    </a:cubicBezTo>
                    <a:cubicBezTo>
                      <a:pt x="4110" y="13811"/>
                      <a:pt x="3985" y="13635"/>
                      <a:pt x="4060" y="13585"/>
                    </a:cubicBezTo>
                    <a:cubicBezTo>
                      <a:pt x="4060" y="13485"/>
                      <a:pt x="4211" y="13359"/>
                      <a:pt x="4336" y="13309"/>
                    </a:cubicBezTo>
                    <a:cubicBezTo>
                      <a:pt x="4386" y="13259"/>
                      <a:pt x="4511" y="13309"/>
                      <a:pt x="4562" y="13309"/>
                    </a:cubicBezTo>
                    <a:cubicBezTo>
                      <a:pt x="4612" y="13259"/>
                      <a:pt x="4787" y="13259"/>
                      <a:pt x="4837" y="13184"/>
                    </a:cubicBezTo>
                    <a:cubicBezTo>
                      <a:pt x="4887" y="13134"/>
                      <a:pt x="4837" y="12908"/>
                      <a:pt x="4787" y="12858"/>
                    </a:cubicBezTo>
                    <a:cubicBezTo>
                      <a:pt x="4787" y="12808"/>
                      <a:pt x="4662" y="12683"/>
                      <a:pt x="4662" y="12633"/>
                    </a:cubicBezTo>
                    <a:cubicBezTo>
                      <a:pt x="4662" y="12582"/>
                      <a:pt x="4612" y="12507"/>
                      <a:pt x="4612" y="12457"/>
                    </a:cubicBezTo>
                    <a:lnTo>
                      <a:pt x="4837" y="12457"/>
                    </a:lnTo>
                    <a:cubicBezTo>
                      <a:pt x="4887" y="12507"/>
                      <a:pt x="5013" y="12633"/>
                      <a:pt x="5113" y="12633"/>
                    </a:cubicBezTo>
                    <a:cubicBezTo>
                      <a:pt x="5188" y="12633"/>
                      <a:pt x="5339" y="12507"/>
                      <a:pt x="5414" y="12457"/>
                    </a:cubicBezTo>
                    <a:cubicBezTo>
                      <a:pt x="5414" y="12407"/>
                      <a:pt x="5464" y="12282"/>
                      <a:pt x="5514" y="12282"/>
                    </a:cubicBezTo>
                    <a:cubicBezTo>
                      <a:pt x="5639" y="12181"/>
                      <a:pt x="5865" y="12006"/>
                      <a:pt x="5965" y="11956"/>
                    </a:cubicBezTo>
                    <a:cubicBezTo>
                      <a:pt x="6090" y="11956"/>
                      <a:pt x="6241" y="12006"/>
                      <a:pt x="6366" y="11956"/>
                    </a:cubicBezTo>
                    <a:cubicBezTo>
                      <a:pt x="6466" y="11906"/>
                      <a:pt x="6642" y="11780"/>
                      <a:pt x="6742" y="11680"/>
                    </a:cubicBezTo>
                    <a:cubicBezTo>
                      <a:pt x="6817" y="11605"/>
                      <a:pt x="6917" y="11455"/>
                      <a:pt x="6968" y="11379"/>
                    </a:cubicBezTo>
                    <a:cubicBezTo>
                      <a:pt x="7043" y="11329"/>
                      <a:pt x="7143" y="11154"/>
                      <a:pt x="7193" y="11154"/>
                    </a:cubicBezTo>
                    <a:cubicBezTo>
                      <a:pt x="7268" y="11104"/>
                      <a:pt x="7494" y="11104"/>
                      <a:pt x="7594" y="11104"/>
                    </a:cubicBezTo>
                    <a:cubicBezTo>
                      <a:pt x="7644" y="11104"/>
                      <a:pt x="7820" y="11229"/>
                      <a:pt x="7945" y="11229"/>
                    </a:cubicBezTo>
                    <a:cubicBezTo>
                      <a:pt x="8095" y="11279"/>
                      <a:pt x="8396" y="11229"/>
                      <a:pt x="8496" y="11229"/>
                    </a:cubicBezTo>
                    <a:cubicBezTo>
                      <a:pt x="8622" y="11229"/>
                      <a:pt x="8772" y="11329"/>
                      <a:pt x="8897" y="11329"/>
                    </a:cubicBezTo>
                    <a:cubicBezTo>
                      <a:pt x="8948" y="11329"/>
                      <a:pt x="9173" y="11379"/>
                      <a:pt x="9298" y="11379"/>
                    </a:cubicBezTo>
                    <a:cubicBezTo>
                      <a:pt x="9399" y="11329"/>
                      <a:pt x="9574" y="11229"/>
                      <a:pt x="9624" y="11154"/>
                    </a:cubicBezTo>
                    <a:cubicBezTo>
                      <a:pt x="9674" y="11104"/>
                      <a:pt x="9800" y="10828"/>
                      <a:pt x="9900" y="10778"/>
                    </a:cubicBezTo>
                    <a:cubicBezTo>
                      <a:pt x="10025" y="10703"/>
                      <a:pt x="10201" y="10828"/>
                      <a:pt x="10301" y="10778"/>
                    </a:cubicBezTo>
                    <a:cubicBezTo>
                      <a:pt x="10426" y="10778"/>
                      <a:pt x="10652" y="10653"/>
                      <a:pt x="10702" y="10603"/>
                    </a:cubicBezTo>
                    <a:cubicBezTo>
                      <a:pt x="10752" y="10552"/>
                      <a:pt x="10702" y="10327"/>
                      <a:pt x="10702" y="10252"/>
                    </a:cubicBezTo>
                    <a:cubicBezTo>
                      <a:pt x="10652" y="10202"/>
                      <a:pt x="10527" y="10101"/>
                      <a:pt x="10476" y="10026"/>
                    </a:cubicBezTo>
                    <a:cubicBezTo>
                      <a:pt x="10476" y="9976"/>
                      <a:pt x="10426" y="9926"/>
                      <a:pt x="10426" y="9876"/>
                    </a:cubicBezTo>
                    <a:cubicBezTo>
                      <a:pt x="10476" y="9801"/>
                      <a:pt x="10652" y="9750"/>
                      <a:pt x="10652" y="9700"/>
                    </a:cubicBezTo>
                    <a:cubicBezTo>
                      <a:pt x="10702" y="9575"/>
                      <a:pt x="10652" y="9475"/>
                      <a:pt x="10652" y="9425"/>
                    </a:cubicBezTo>
                    <a:cubicBezTo>
                      <a:pt x="10577" y="9299"/>
                      <a:pt x="10301" y="9124"/>
                      <a:pt x="10251" y="9024"/>
                    </a:cubicBezTo>
                    <a:cubicBezTo>
                      <a:pt x="10126" y="8973"/>
                      <a:pt x="9975" y="8798"/>
                      <a:pt x="9900" y="8673"/>
                    </a:cubicBezTo>
                    <a:cubicBezTo>
                      <a:pt x="9900" y="8572"/>
                      <a:pt x="9975" y="8347"/>
                      <a:pt x="10025" y="8222"/>
                    </a:cubicBezTo>
                    <a:cubicBezTo>
                      <a:pt x="10075" y="8121"/>
                      <a:pt x="10301" y="7946"/>
                      <a:pt x="10301" y="7846"/>
                    </a:cubicBezTo>
                    <a:cubicBezTo>
                      <a:pt x="10301" y="7720"/>
                      <a:pt x="10126" y="7620"/>
                      <a:pt x="10075" y="7545"/>
                    </a:cubicBezTo>
                    <a:cubicBezTo>
                      <a:pt x="10025" y="7445"/>
                      <a:pt x="9900" y="7269"/>
                      <a:pt x="9850" y="7169"/>
                    </a:cubicBezTo>
                    <a:lnTo>
                      <a:pt x="9850" y="6818"/>
                    </a:lnTo>
                    <a:lnTo>
                      <a:pt x="9850" y="6542"/>
                    </a:lnTo>
                    <a:lnTo>
                      <a:pt x="10075" y="6542"/>
                    </a:lnTo>
                    <a:cubicBezTo>
                      <a:pt x="10126" y="6542"/>
                      <a:pt x="10251" y="6542"/>
                      <a:pt x="10301" y="6592"/>
                    </a:cubicBezTo>
                    <a:cubicBezTo>
                      <a:pt x="10351" y="6592"/>
                      <a:pt x="10527" y="6643"/>
                      <a:pt x="10577" y="6643"/>
                    </a:cubicBezTo>
                    <a:cubicBezTo>
                      <a:pt x="10652" y="6643"/>
                      <a:pt x="10752" y="6542"/>
                      <a:pt x="10802" y="6542"/>
                    </a:cubicBezTo>
                    <a:cubicBezTo>
                      <a:pt x="10877" y="6417"/>
                      <a:pt x="10802" y="6191"/>
                      <a:pt x="10802" y="6091"/>
                    </a:cubicBezTo>
                    <a:cubicBezTo>
                      <a:pt x="10877" y="5966"/>
                      <a:pt x="11028" y="5765"/>
                      <a:pt x="11153" y="5690"/>
                    </a:cubicBezTo>
                    <a:cubicBezTo>
                      <a:pt x="11253" y="5590"/>
                      <a:pt x="11604" y="5640"/>
                      <a:pt x="11755" y="5540"/>
                    </a:cubicBezTo>
                    <a:cubicBezTo>
                      <a:pt x="11830" y="5540"/>
                      <a:pt x="12055" y="5364"/>
                      <a:pt x="12105" y="5239"/>
                    </a:cubicBezTo>
                    <a:cubicBezTo>
                      <a:pt x="12156" y="5139"/>
                      <a:pt x="12105" y="4738"/>
                      <a:pt x="12156" y="4562"/>
                    </a:cubicBezTo>
                    <a:cubicBezTo>
                      <a:pt x="12206" y="4462"/>
                      <a:pt x="12381" y="4237"/>
                      <a:pt x="12506" y="4186"/>
                    </a:cubicBezTo>
                    <a:cubicBezTo>
                      <a:pt x="12607" y="4186"/>
                      <a:pt x="12782" y="4237"/>
                      <a:pt x="12882" y="4186"/>
                    </a:cubicBezTo>
                    <a:cubicBezTo>
                      <a:pt x="12882" y="4111"/>
                      <a:pt x="12882" y="3961"/>
                      <a:pt x="12958" y="3886"/>
                    </a:cubicBezTo>
                    <a:cubicBezTo>
                      <a:pt x="13008" y="3886"/>
                      <a:pt x="13183" y="3886"/>
                      <a:pt x="13233" y="3836"/>
                    </a:cubicBezTo>
                    <a:cubicBezTo>
                      <a:pt x="13283" y="3785"/>
                      <a:pt x="13409" y="3560"/>
                      <a:pt x="13409" y="3510"/>
                    </a:cubicBezTo>
                    <a:cubicBezTo>
                      <a:pt x="13409" y="3384"/>
                      <a:pt x="13283" y="3284"/>
                      <a:pt x="13233" y="3159"/>
                    </a:cubicBezTo>
                    <a:cubicBezTo>
                      <a:pt x="13233" y="3059"/>
                      <a:pt x="13233" y="2833"/>
                      <a:pt x="13183" y="2758"/>
                    </a:cubicBezTo>
                    <a:cubicBezTo>
                      <a:pt x="13108" y="2708"/>
                      <a:pt x="13058" y="2708"/>
                      <a:pt x="13008" y="2658"/>
                    </a:cubicBezTo>
                    <a:cubicBezTo>
                      <a:pt x="12958" y="2607"/>
                      <a:pt x="12832" y="2482"/>
                      <a:pt x="12832" y="2432"/>
                    </a:cubicBezTo>
                    <a:lnTo>
                      <a:pt x="12832" y="2257"/>
                    </a:lnTo>
                    <a:cubicBezTo>
                      <a:pt x="12882" y="2156"/>
                      <a:pt x="13108" y="2156"/>
                      <a:pt x="13183" y="2031"/>
                    </a:cubicBezTo>
                    <a:lnTo>
                      <a:pt x="13183" y="1931"/>
                    </a:lnTo>
                    <a:cubicBezTo>
                      <a:pt x="13283" y="1856"/>
                      <a:pt x="13509" y="1981"/>
                      <a:pt x="13559" y="1931"/>
                    </a:cubicBezTo>
                    <a:cubicBezTo>
                      <a:pt x="13684" y="1931"/>
                      <a:pt x="13785" y="1805"/>
                      <a:pt x="13860" y="1755"/>
                    </a:cubicBezTo>
                    <a:cubicBezTo>
                      <a:pt x="13860" y="1705"/>
                      <a:pt x="13860" y="1530"/>
                      <a:pt x="13910" y="1480"/>
                    </a:cubicBezTo>
                    <a:cubicBezTo>
                      <a:pt x="13960" y="1404"/>
                      <a:pt x="14136" y="1530"/>
                      <a:pt x="14186" y="1480"/>
                    </a:cubicBezTo>
                    <a:cubicBezTo>
                      <a:pt x="14236" y="1404"/>
                      <a:pt x="14186" y="1179"/>
                      <a:pt x="14311" y="1129"/>
                    </a:cubicBezTo>
                    <a:cubicBezTo>
                      <a:pt x="14361" y="1079"/>
                      <a:pt x="14587" y="1179"/>
                      <a:pt x="14637" y="1129"/>
                    </a:cubicBezTo>
                    <a:cubicBezTo>
                      <a:pt x="14687" y="1079"/>
                      <a:pt x="14637" y="903"/>
                      <a:pt x="14637" y="853"/>
                    </a:cubicBezTo>
                    <a:cubicBezTo>
                      <a:pt x="14637" y="728"/>
                      <a:pt x="14537" y="577"/>
                      <a:pt x="14537" y="502"/>
                    </a:cubicBezTo>
                    <a:cubicBezTo>
                      <a:pt x="14587" y="402"/>
                      <a:pt x="14812" y="352"/>
                      <a:pt x="14862" y="352"/>
                    </a:cubicBezTo>
                    <a:cubicBezTo>
                      <a:pt x="15038" y="227"/>
                      <a:pt x="15263" y="51"/>
                      <a:pt x="15364" y="51"/>
                    </a:cubicBezTo>
                    <a:cubicBezTo>
                      <a:pt x="15489" y="1"/>
                      <a:pt x="15715" y="51"/>
                      <a:pt x="15815" y="126"/>
                    </a:cubicBezTo>
                    <a:cubicBezTo>
                      <a:pt x="15865" y="227"/>
                      <a:pt x="15865" y="452"/>
                      <a:pt x="15865" y="577"/>
                    </a:cubicBezTo>
                    <a:cubicBezTo>
                      <a:pt x="15865" y="628"/>
                      <a:pt x="15940" y="853"/>
                      <a:pt x="15940" y="903"/>
                    </a:cubicBezTo>
                    <a:cubicBezTo>
                      <a:pt x="15940" y="1029"/>
                      <a:pt x="15865" y="1129"/>
                      <a:pt x="15865" y="1179"/>
                    </a:cubicBezTo>
                    <a:cubicBezTo>
                      <a:pt x="15815" y="1304"/>
                      <a:pt x="15940" y="1480"/>
                      <a:pt x="15865" y="1580"/>
                    </a:cubicBezTo>
                    <a:cubicBezTo>
                      <a:pt x="15865" y="1630"/>
                      <a:pt x="15715" y="1755"/>
                      <a:pt x="15715" y="1805"/>
                    </a:cubicBezTo>
                    <a:cubicBezTo>
                      <a:pt x="15664" y="1931"/>
                      <a:pt x="15664" y="2156"/>
                      <a:pt x="15664" y="2257"/>
                    </a:cubicBezTo>
                    <a:cubicBezTo>
                      <a:pt x="15715" y="2382"/>
                      <a:pt x="15765" y="2532"/>
                      <a:pt x="15815" y="2607"/>
                    </a:cubicBezTo>
                    <a:cubicBezTo>
                      <a:pt x="15940" y="2708"/>
                      <a:pt x="16216" y="2758"/>
                      <a:pt x="16266" y="2883"/>
                    </a:cubicBezTo>
                    <a:cubicBezTo>
                      <a:pt x="16316" y="2933"/>
                      <a:pt x="16391" y="3159"/>
                      <a:pt x="16441" y="3209"/>
                    </a:cubicBezTo>
                    <a:cubicBezTo>
                      <a:pt x="16491" y="3284"/>
                      <a:pt x="16667" y="3384"/>
                      <a:pt x="16717" y="3435"/>
                    </a:cubicBezTo>
                    <a:cubicBezTo>
                      <a:pt x="16767" y="3435"/>
                      <a:pt x="16892" y="3560"/>
                      <a:pt x="16943" y="3610"/>
                    </a:cubicBezTo>
                    <a:cubicBezTo>
                      <a:pt x="16993" y="3660"/>
                      <a:pt x="17168" y="3785"/>
                      <a:pt x="17218" y="3836"/>
                    </a:cubicBezTo>
                    <a:cubicBezTo>
                      <a:pt x="17293" y="3886"/>
                      <a:pt x="17344" y="4061"/>
                      <a:pt x="17444" y="4111"/>
                    </a:cubicBezTo>
                    <a:cubicBezTo>
                      <a:pt x="17394" y="4237"/>
                      <a:pt x="17293" y="4337"/>
                      <a:pt x="17218" y="4412"/>
                    </a:cubicBezTo>
                    <a:cubicBezTo>
                      <a:pt x="17168" y="4462"/>
                      <a:pt x="17168" y="4638"/>
                      <a:pt x="17168" y="4688"/>
                    </a:cubicBezTo>
                    <a:cubicBezTo>
                      <a:pt x="17118" y="4863"/>
                      <a:pt x="17293" y="5139"/>
                      <a:pt x="17293" y="5314"/>
                    </a:cubicBezTo>
                    <a:cubicBezTo>
                      <a:pt x="17293" y="5465"/>
                      <a:pt x="17293" y="5866"/>
                      <a:pt x="17218" y="5966"/>
                    </a:cubicBezTo>
                    <a:cubicBezTo>
                      <a:pt x="17168" y="6141"/>
                      <a:pt x="16892" y="6367"/>
                      <a:pt x="16842" y="6542"/>
                    </a:cubicBezTo>
                    <a:cubicBezTo>
                      <a:pt x="16767" y="6643"/>
                      <a:pt x="16667" y="6993"/>
                      <a:pt x="16542" y="7094"/>
                    </a:cubicBezTo>
                    <a:cubicBezTo>
                      <a:pt x="16491" y="7219"/>
                      <a:pt x="16316" y="7445"/>
                      <a:pt x="16266" y="7545"/>
                    </a:cubicBezTo>
                    <a:cubicBezTo>
                      <a:pt x="16166" y="7720"/>
                      <a:pt x="16166" y="8171"/>
                      <a:pt x="16090" y="8397"/>
                    </a:cubicBezTo>
                    <a:cubicBezTo>
                      <a:pt x="16040" y="8572"/>
                      <a:pt x="15865" y="8973"/>
                      <a:pt x="15865" y="9124"/>
                    </a:cubicBezTo>
                    <a:cubicBezTo>
                      <a:pt x="15865" y="9199"/>
                      <a:pt x="15940" y="9349"/>
                      <a:pt x="15990" y="9425"/>
                    </a:cubicBezTo>
                    <a:cubicBezTo>
                      <a:pt x="16040" y="9525"/>
                      <a:pt x="16316" y="9650"/>
                      <a:pt x="16391" y="9700"/>
                    </a:cubicBezTo>
                    <a:cubicBezTo>
                      <a:pt x="16491" y="9750"/>
                      <a:pt x="16617" y="9926"/>
                      <a:pt x="16667" y="9976"/>
                    </a:cubicBezTo>
                    <a:cubicBezTo>
                      <a:pt x="16717" y="10101"/>
                      <a:pt x="16717" y="10327"/>
                      <a:pt x="16767" y="10427"/>
                    </a:cubicBezTo>
                    <a:cubicBezTo>
                      <a:pt x="16842" y="10552"/>
                      <a:pt x="17068" y="10653"/>
                      <a:pt x="17118" y="10778"/>
                    </a:cubicBezTo>
                    <a:cubicBezTo>
                      <a:pt x="17218" y="10878"/>
                      <a:pt x="17293" y="11154"/>
                      <a:pt x="17344" y="11279"/>
                    </a:cubicBezTo>
                    <a:cubicBezTo>
                      <a:pt x="17394" y="11505"/>
                      <a:pt x="17444" y="11831"/>
                      <a:pt x="17519" y="12006"/>
                    </a:cubicBezTo>
                    <a:cubicBezTo>
                      <a:pt x="17569" y="12181"/>
                      <a:pt x="17745" y="12457"/>
                      <a:pt x="17845" y="12582"/>
                    </a:cubicBezTo>
                    <a:cubicBezTo>
                      <a:pt x="17895" y="12683"/>
                      <a:pt x="18121" y="12858"/>
                      <a:pt x="18246" y="12958"/>
                    </a:cubicBezTo>
                    <a:cubicBezTo>
                      <a:pt x="18296" y="13084"/>
                      <a:pt x="18471" y="13410"/>
                      <a:pt x="18471" y="13585"/>
                    </a:cubicBezTo>
                    <a:cubicBezTo>
                      <a:pt x="18471" y="13710"/>
                      <a:pt x="18421" y="13861"/>
                      <a:pt x="18346" y="13986"/>
                    </a:cubicBezTo>
                    <a:cubicBezTo>
                      <a:pt x="18246" y="14036"/>
                      <a:pt x="18070" y="14086"/>
                      <a:pt x="18020" y="14161"/>
                    </a:cubicBezTo>
                    <a:cubicBezTo>
                      <a:pt x="17970" y="14161"/>
                      <a:pt x="17795" y="14161"/>
                      <a:pt x="17745" y="14212"/>
                    </a:cubicBezTo>
                    <a:cubicBezTo>
                      <a:pt x="17669" y="14262"/>
                      <a:pt x="17745" y="14437"/>
                      <a:pt x="17745" y="14537"/>
                    </a:cubicBezTo>
                    <a:lnTo>
                      <a:pt x="17745" y="14838"/>
                    </a:lnTo>
                    <a:cubicBezTo>
                      <a:pt x="17669" y="14888"/>
                      <a:pt x="17569" y="15114"/>
                      <a:pt x="17444" y="15114"/>
                    </a:cubicBezTo>
                    <a:cubicBezTo>
                      <a:pt x="17394" y="15114"/>
                      <a:pt x="17218" y="14989"/>
                      <a:pt x="17168" y="14888"/>
                    </a:cubicBezTo>
                    <a:cubicBezTo>
                      <a:pt x="17118" y="14838"/>
                      <a:pt x="17118" y="14713"/>
                      <a:pt x="17068" y="14663"/>
                    </a:cubicBezTo>
                    <a:cubicBezTo>
                      <a:pt x="16943" y="14613"/>
                      <a:pt x="16717" y="14613"/>
                      <a:pt x="16617" y="14613"/>
                    </a:cubicBezTo>
                    <a:cubicBezTo>
                      <a:pt x="16542" y="14613"/>
                      <a:pt x="16391" y="14713"/>
                      <a:pt x="16266" y="14763"/>
                    </a:cubicBezTo>
                    <a:cubicBezTo>
                      <a:pt x="16166" y="14838"/>
                      <a:pt x="15940" y="14763"/>
                      <a:pt x="15865" y="14838"/>
                    </a:cubicBezTo>
                    <a:cubicBezTo>
                      <a:pt x="15815" y="14938"/>
                      <a:pt x="15765" y="15114"/>
                      <a:pt x="15765" y="15214"/>
                    </a:cubicBezTo>
                    <a:lnTo>
                      <a:pt x="16040" y="15515"/>
                    </a:lnTo>
                    <a:cubicBezTo>
                      <a:pt x="16090" y="15615"/>
                      <a:pt x="16166" y="15841"/>
                      <a:pt x="16166" y="15966"/>
                    </a:cubicBezTo>
                    <a:cubicBezTo>
                      <a:pt x="16166" y="16066"/>
                      <a:pt x="16040" y="16242"/>
                      <a:pt x="16040" y="16342"/>
                    </a:cubicBezTo>
                    <a:cubicBezTo>
                      <a:pt x="16040" y="16517"/>
                      <a:pt x="15990" y="16793"/>
                      <a:pt x="16040" y="16968"/>
                    </a:cubicBezTo>
                    <a:cubicBezTo>
                      <a:pt x="16090" y="17019"/>
                      <a:pt x="16216" y="17094"/>
                      <a:pt x="16266" y="17144"/>
                    </a:cubicBezTo>
                    <a:cubicBezTo>
                      <a:pt x="16316" y="17194"/>
                      <a:pt x="16391" y="17369"/>
                      <a:pt x="16441" y="17420"/>
                    </a:cubicBezTo>
                    <a:cubicBezTo>
                      <a:pt x="16491" y="17470"/>
                      <a:pt x="16542" y="17695"/>
                      <a:pt x="16617" y="17821"/>
                    </a:cubicBezTo>
                    <a:cubicBezTo>
                      <a:pt x="16717" y="17921"/>
                      <a:pt x="16943" y="18096"/>
                      <a:pt x="17068" y="18146"/>
                    </a:cubicBezTo>
                    <a:cubicBezTo>
                      <a:pt x="17168" y="18272"/>
                      <a:pt x="17444" y="18372"/>
                      <a:pt x="17619" y="18372"/>
                    </a:cubicBezTo>
                    <a:cubicBezTo>
                      <a:pt x="17745" y="18372"/>
                      <a:pt x="17895" y="18222"/>
                      <a:pt x="17970" y="18146"/>
                    </a:cubicBezTo>
                    <a:cubicBezTo>
                      <a:pt x="18020" y="18096"/>
                      <a:pt x="18070" y="17921"/>
                      <a:pt x="18196" y="17921"/>
                    </a:cubicBezTo>
                    <a:cubicBezTo>
                      <a:pt x="18246" y="17871"/>
                      <a:pt x="18471" y="17921"/>
                      <a:pt x="18522" y="17921"/>
                    </a:cubicBezTo>
                    <a:cubicBezTo>
                      <a:pt x="18572" y="17996"/>
                      <a:pt x="18697" y="18046"/>
                      <a:pt x="18697" y="18096"/>
                    </a:cubicBezTo>
                    <a:cubicBezTo>
                      <a:pt x="18747" y="18146"/>
                      <a:pt x="18797" y="18372"/>
                      <a:pt x="18797" y="18447"/>
                    </a:cubicBezTo>
                    <a:cubicBezTo>
                      <a:pt x="18872" y="18547"/>
                      <a:pt x="18923" y="18723"/>
                      <a:pt x="18923" y="18773"/>
                    </a:cubicBezTo>
                    <a:cubicBezTo>
                      <a:pt x="18973" y="18823"/>
                      <a:pt x="19098" y="18948"/>
                      <a:pt x="19148" y="18999"/>
                    </a:cubicBezTo>
                    <a:cubicBezTo>
                      <a:pt x="19198" y="18999"/>
                      <a:pt x="19374" y="18898"/>
                      <a:pt x="19424" y="18898"/>
                    </a:cubicBezTo>
                    <a:cubicBezTo>
                      <a:pt x="19474" y="18898"/>
                      <a:pt x="19649" y="18948"/>
                      <a:pt x="19649" y="18999"/>
                    </a:cubicBezTo>
                    <a:cubicBezTo>
                      <a:pt x="19775" y="18999"/>
                      <a:pt x="19775" y="19224"/>
                      <a:pt x="19825" y="19274"/>
                    </a:cubicBezTo>
                    <a:cubicBezTo>
                      <a:pt x="19875" y="19349"/>
                      <a:pt x="20100" y="19450"/>
                      <a:pt x="20151" y="19500"/>
                    </a:cubicBezTo>
                    <a:cubicBezTo>
                      <a:pt x="20226" y="19575"/>
                      <a:pt x="20326" y="19725"/>
                      <a:pt x="20326" y="19851"/>
                    </a:cubicBezTo>
                    <a:cubicBezTo>
                      <a:pt x="20326" y="19901"/>
                      <a:pt x="20276" y="20076"/>
                      <a:pt x="20276" y="20126"/>
                    </a:cubicBezTo>
                    <a:cubicBezTo>
                      <a:pt x="20276" y="20302"/>
                      <a:pt x="20326" y="20578"/>
                      <a:pt x="20376" y="20703"/>
                    </a:cubicBezTo>
                    <a:cubicBezTo>
                      <a:pt x="20426" y="20803"/>
                      <a:pt x="20602" y="20979"/>
                      <a:pt x="20727" y="20979"/>
                    </a:cubicBezTo>
                    <a:cubicBezTo>
                      <a:pt x="20827" y="21029"/>
                      <a:pt x="21103" y="20928"/>
                      <a:pt x="21228" y="20979"/>
                    </a:cubicBezTo>
                    <a:cubicBezTo>
                      <a:pt x="21278" y="20979"/>
                      <a:pt x="21454" y="21029"/>
                      <a:pt x="21454" y="21029"/>
                    </a:cubicBezTo>
                    <a:cubicBezTo>
                      <a:pt x="21554" y="21154"/>
                      <a:pt x="21504" y="21354"/>
                      <a:pt x="21554" y="21480"/>
                    </a:cubicBezTo>
                    <a:cubicBezTo>
                      <a:pt x="21629" y="21580"/>
                      <a:pt x="21780" y="21806"/>
                      <a:pt x="21855" y="21931"/>
                    </a:cubicBezTo>
                    <a:cubicBezTo>
                      <a:pt x="21855" y="22031"/>
                      <a:pt x="21780" y="22332"/>
                      <a:pt x="21905" y="22382"/>
                    </a:cubicBezTo>
                    <a:cubicBezTo>
                      <a:pt x="21905" y="22482"/>
                      <a:pt x="22131" y="22482"/>
                      <a:pt x="22181" y="226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361;p27">
                <a:extLst>
                  <a:ext uri="{FF2B5EF4-FFF2-40B4-BE49-F238E27FC236}">
                    <a16:creationId xmlns:a16="http://schemas.microsoft.com/office/drawing/2014/main" id="{D5E7B9DA-B9DC-FA40-77B6-4567C47B652F}"/>
                  </a:ext>
                </a:extLst>
              </p:cNvPr>
              <p:cNvSpPr/>
              <p:nvPr/>
            </p:nvSpPr>
            <p:spPr>
              <a:xfrm>
                <a:off x="1180673" y="1933703"/>
                <a:ext cx="656805" cy="297551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10151" extrusionOk="0">
                    <a:moveTo>
                      <a:pt x="14838" y="802"/>
                    </a:moveTo>
                    <a:cubicBezTo>
                      <a:pt x="14888" y="802"/>
                      <a:pt x="15013" y="727"/>
                      <a:pt x="15064" y="727"/>
                    </a:cubicBezTo>
                    <a:lnTo>
                      <a:pt x="15465" y="727"/>
                    </a:lnTo>
                    <a:cubicBezTo>
                      <a:pt x="15565" y="802"/>
                      <a:pt x="15740" y="902"/>
                      <a:pt x="15790" y="902"/>
                    </a:cubicBezTo>
                    <a:cubicBezTo>
                      <a:pt x="15866" y="952"/>
                      <a:pt x="16016" y="1078"/>
                      <a:pt x="16141" y="1078"/>
                    </a:cubicBezTo>
                    <a:cubicBezTo>
                      <a:pt x="16241" y="1028"/>
                      <a:pt x="16417" y="902"/>
                      <a:pt x="16467" y="902"/>
                    </a:cubicBezTo>
                    <a:cubicBezTo>
                      <a:pt x="16592" y="852"/>
                      <a:pt x="16768" y="852"/>
                      <a:pt x="16868" y="852"/>
                    </a:cubicBezTo>
                    <a:lnTo>
                      <a:pt x="17094" y="1078"/>
                    </a:lnTo>
                    <a:cubicBezTo>
                      <a:pt x="17219" y="1253"/>
                      <a:pt x="17444" y="1479"/>
                      <a:pt x="17495" y="1629"/>
                    </a:cubicBezTo>
                    <a:cubicBezTo>
                      <a:pt x="17545" y="1754"/>
                      <a:pt x="17595" y="2030"/>
                      <a:pt x="17595" y="2206"/>
                    </a:cubicBezTo>
                    <a:cubicBezTo>
                      <a:pt x="17595" y="2256"/>
                      <a:pt x="17545" y="2481"/>
                      <a:pt x="17545" y="2607"/>
                    </a:cubicBezTo>
                    <a:cubicBezTo>
                      <a:pt x="17495" y="2657"/>
                      <a:pt x="17319" y="2832"/>
                      <a:pt x="17319" y="2882"/>
                    </a:cubicBezTo>
                    <a:cubicBezTo>
                      <a:pt x="17319" y="2932"/>
                      <a:pt x="17319" y="3108"/>
                      <a:pt x="17369" y="3158"/>
                    </a:cubicBezTo>
                    <a:cubicBezTo>
                      <a:pt x="17444" y="3158"/>
                      <a:pt x="17595" y="3108"/>
                      <a:pt x="17670" y="3058"/>
                    </a:cubicBezTo>
                    <a:cubicBezTo>
                      <a:pt x="17770" y="3058"/>
                      <a:pt x="17946" y="2882"/>
                      <a:pt x="18046" y="2832"/>
                    </a:cubicBezTo>
                    <a:lnTo>
                      <a:pt x="18397" y="2832"/>
                    </a:lnTo>
                    <a:cubicBezTo>
                      <a:pt x="18497" y="2832"/>
                      <a:pt x="18673" y="2832"/>
                      <a:pt x="18723" y="2882"/>
                    </a:cubicBezTo>
                    <a:cubicBezTo>
                      <a:pt x="18848" y="2932"/>
                      <a:pt x="18948" y="3233"/>
                      <a:pt x="19074" y="3333"/>
                    </a:cubicBezTo>
                    <a:cubicBezTo>
                      <a:pt x="19074" y="3384"/>
                      <a:pt x="19124" y="3459"/>
                      <a:pt x="19174" y="3509"/>
                    </a:cubicBezTo>
                    <a:cubicBezTo>
                      <a:pt x="19249" y="3609"/>
                      <a:pt x="19299" y="3684"/>
                      <a:pt x="19299" y="3684"/>
                    </a:cubicBezTo>
                    <a:cubicBezTo>
                      <a:pt x="19399" y="3785"/>
                      <a:pt x="19525" y="3960"/>
                      <a:pt x="19625" y="4010"/>
                    </a:cubicBezTo>
                    <a:cubicBezTo>
                      <a:pt x="19700" y="4060"/>
                      <a:pt x="19926" y="4135"/>
                      <a:pt x="20026" y="4186"/>
                    </a:cubicBezTo>
                    <a:cubicBezTo>
                      <a:pt x="20076" y="4286"/>
                      <a:pt x="20201" y="4587"/>
                      <a:pt x="20252" y="4687"/>
                    </a:cubicBezTo>
                    <a:cubicBezTo>
                      <a:pt x="20302" y="4812"/>
                      <a:pt x="20377" y="5138"/>
                      <a:pt x="20477" y="5263"/>
                    </a:cubicBezTo>
                    <a:cubicBezTo>
                      <a:pt x="20527" y="5363"/>
                      <a:pt x="20703" y="5414"/>
                      <a:pt x="20778" y="5489"/>
                    </a:cubicBezTo>
                    <a:cubicBezTo>
                      <a:pt x="20878" y="5539"/>
                      <a:pt x="21003" y="5714"/>
                      <a:pt x="21054" y="5815"/>
                    </a:cubicBezTo>
                    <a:cubicBezTo>
                      <a:pt x="21154" y="5865"/>
                      <a:pt x="21379" y="6040"/>
                      <a:pt x="21505" y="6090"/>
                    </a:cubicBezTo>
                    <a:cubicBezTo>
                      <a:pt x="21605" y="6165"/>
                      <a:pt x="21830" y="6216"/>
                      <a:pt x="21906" y="6266"/>
                    </a:cubicBezTo>
                    <a:cubicBezTo>
                      <a:pt x="22006" y="6316"/>
                      <a:pt x="22231" y="6491"/>
                      <a:pt x="22282" y="6617"/>
                    </a:cubicBezTo>
                    <a:cubicBezTo>
                      <a:pt x="22357" y="6767"/>
                      <a:pt x="22407" y="7118"/>
                      <a:pt x="22407" y="7293"/>
                    </a:cubicBezTo>
                    <a:lnTo>
                      <a:pt x="22407" y="7444"/>
                    </a:lnTo>
                    <a:cubicBezTo>
                      <a:pt x="22357" y="7444"/>
                      <a:pt x="22231" y="7394"/>
                      <a:pt x="22181" y="7394"/>
                    </a:cubicBezTo>
                    <a:cubicBezTo>
                      <a:pt x="22056" y="7343"/>
                      <a:pt x="21780" y="7293"/>
                      <a:pt x="21680" y="7218"/>
                    </a:cubicBezTo>
                    <a:cubicBezTo>
                      <a:pt x="21605" y="7168"/>
                      <a:pt x="21505" y="7068"/>
                      <a:pt x="21379" y="6942"/>
                    </a:cubicBezTo>
                    <a:cubicBezTo>
                      <a:pt x="21329" y="6892"/>
                      <a:pt x="21229" y="6767"/>
                      <a:pt x="21154" y="6717"/>
                    </a:cubicBezTo>
                    <a:cubicBezTo>
                      <a:pt x="21104" y="6717"/>
                      <a:pt x="21003" y="6767"/>
                      <a:pt x="20928" y="6717"/>
                    </a:cubicBezTo>
                    <a:cubicBezTo>
                      <a:pt x="20878" y="6667"/>
                      <a:pt x="20828" y="6491"/>
                      <a:pt x="20778" y="6441"/>
                    </a:cubicBezTo>
                    <a:cubicBezTo>
                      <a:pt x="20778" y="6391"/>
                      <a:pt x="20653" y="6266"/>
                      <a:pt x="20602" y="6266"/>
                    </a:cubicBezTo>
                    <a:cubicBezTo>
                      <a:pt x="20527" y="6266"/>
                      <a:pt x="20377" y="6391"/>
                      <a:pt x="20377" y="6441"/>
                    </a:cubicBezTo>
                    <a:cubicBezTo>
                      <a:pt x="20377" y="6441"/>
                      <a:pt x="20427" y="6541"/>
                      <a:pt x="20477" y="6617"/>
                    </a:cubicBezTo>
                    <a:cubicBezTo>
                      <a:pt x="20477" y="6667"/>
                      <a:pt x="20602" y="6767"/>
                      <a:pt x="20653" y="6842"/>
                    </a:cubicBezTo>
                    <a:cubicBezTo>
                      <a:pt x="20653" y="6892"/>
                      <a:pt x="20602" y="6993"/>
                      <a:pt x="20527" y="6993"/>
                    </a:cubicBezTo>
                    <a:cubicBezTo>
                      <a:pt x="20477" y="7068"/>
                      <a:pt x="20252" y="6942"/>
                      <a:pt x="20201" y="6892"/>
                    </a:cubicBezTo>
                    <a:cubicBezTo>
                      <a:pt x="20026" y="6842"/>
                      <a:pt x="19750" y="6717"/>
                      <a:pt x="19625" y="6617"/>
                    </a:cubicBezTo>
                    <a:cubicBezTo>
                      <a:pt x="19525" y="6541"/>
                      <a:pt x="19475" y="6266"/>
                      <a:pt x="19399" y="6165"/>
                    </a:cubicBezTo>
                    <a:cubicBezTo>
                      <a:pt x="19349" y="6090"/>
                      <a:pt x="19174" y="5940"/>
                      <a:pt x="19124" y="5940"/>
                    </a:cubicBezTo>
                    <a:cubicBezTo>
                      <a:pt x="19074" y="5940"/>
                      <a:pt x="18898" y="5940"/>
                      <a:pt x="18898" y="5990"/>
                    </a:cubicBezTo>
                    <a:cubicBezTo>
                      <a:pt x="18848" y="5990"/>
                      <a:pt x="18848" y="6040"/>
                      <a:pt x="18848" y="6040"/>
                    </a:cubicBezTo>
                    <a:cubicBezTo>
                      <a:pt x="18723" y="6040"/>
                      <a:pt x="18622" y="5940"/>
                      <a:pt x="18572" y="5865"/>
                    </a:cubicBezTo>
                    <a:cubicBezTo>
                      <a:pt x="18497" y="5815"/>
                      <a:pt x="18497" y="5639"/>
                      <a:pt x="18497" y="5589"/>
                    </a:cubicBezTo>
                    <a:cubicBezTo>
                      <a:pt x="18447" y="5539"/>
                      <a:pt x="18397" y="5414"/>
                      <a:pt x="18347" y="5363"/>
                    </a:cubicBezTo>
                    <a:cubicBezTo>
                      <a:pt x="18272" y="5313"/>
                      <a:pt x="18171" y="5263"/>
                      <a:pt x="18121" y="5263"/>
                    </a:cubicBezTo>
                    <a:cubicBezTo>
                      <a:pt x="17996" y="5188"/>
                      <a:pt x="17820" y="5138"/>
                      <a:pt x="17720" y="5088"/>
                    </a:cubicBezTo>
                    <a:cubicBezTo>
                      <a:pt x="17670" y="5038"/>
                      <a:pt x="17595" y="4912"/>
                      <a:pt x="17545" y="4862"/>
                    </a:cubicBezTo>
                    <a:cubicBezTo>
                      <a:pt x="17495" y="4862"/>
                      <a:pt x="17369" y="4812"/>
                      <a:pt x="17269" y="4812"/>
                    </a:cubicBezTo>
                    <a:cubicBezTo>
                      <a:pt x="17269" y="4812"/>
                      <a:pt x="17144" y="4862"/>
                      <a:pt x="17144" y="4812"/>
                    </a:cubicBezTo>
                    <a:cubicBezTo>
                      <a:pt x="17094" y="4812"/>
                      <a:pt x="16993" y="4812"/>
                      <a:pt x="16993" y="4737"/>
                    </a:cubicBezTo>
                    <a:cubicBezTo>
                      <a:pt x="16918" y="4737"/>
                      <a:pt x="16918" y="4637"/>
                      <a:pt x="16868" y="4587"/>
                    </a:cubicBezTo>
                    <a:cubicBezTo>
                      <a:pt x="16818" y="4587"/>
                      <a:pt x="16693" y="4637"/>
                      <a:pt x="16693" y="4587"/>
                    </a:cubicBezTo>
                    <a:cubicBezTo>
                      <a:pt x="16592" y="4511"/>
                      <a:pt x="16642" y="4361"/>
                      <a:pt x="16592" y="4286"/>
                    </a:cubicBezTo>
                    <a:cubicBezTo>
                      <a:pt x="16542" y="4186"/>
                      <a:pt x="16367" y="4135"/>
                      <a:pt x="16241" y="4010"/>
                    </a:cubicBezTo>
                    <a:cubicBezTo>
                      <a:pt x="16241" y="4010"/>
                      <a:pt x="16241" y="3835"/>
                      <a:pt x="16191" y="3785"/>
                    </a:cubicBezTo>
                    <a:cubicBezTo>
                      <a:pt x="16141" y="3734"/>
                      <a:pt x="15966" y="3785"/>
                      <a:pt x="15866" y="3785"/>
                    </a:cubicBezTo>
                    <a:cubicBezTo>
                      <a:pt x="15790" y="3785"/>
                      <a:pt x="15565" y="3734"/>
                      <a:pt x="15515" y="3684"/>
                    </a:cubicBezTo>
                    <a:cubicBezTo>
                      <a:pt x="15465" y="3609"/>
                      <a:pt x="15414" y="3559"/>
                      <a:pt x="15339" y="3559"/>
                    </a:cubicBezTo>
                    <a:cubicBezTo>
                      <a:pt x="15289" y="3509"/>
                      <a:pt x="15189" y="3509"/>
                      <a:pt x="15114" y="3559"/>
                    </a:cubicBezTo>
                    <a:cubicBezTo>
                      <a:pt x="15064" y="3559"/>
                      <a:pt x="15064" y="3684"/>
                      <a:pt x="15064" y="3734"/>
                    </a:cubicBezTo>
                    <a:cubicBezTo>
                      <a:pt x="15064" y="3785"/>
                      <a:pt x="15114" y="3910"/>
                      <a:pt x="15114" y="3960"/>
                    </a:cubicBezTo>
                    <a:cubicBezTo>
                      <a:pt x="15064" y="4010"/>
                      <a:pt x="15064" y="4135"/>
                      <a:pt x="15013" y="4135"/>
                    </a:cubicBezTo>
                    <a:cubicBezTo>
                      <a:pt x="14963" y="4135"/>
                      <a:pt x="14838" y="4135"/>
                      <a:pt x="14788" y="4060"/>
                    </a:cubicBezTo>
                    <a:cubicBezTo>
                      <a:pt x="14738" y="4060"/>
                      <a:pt x="14738" y="3960"/>
                      <a:pt x="14738" y="3910"/>
                    </a:cubicBezTo>
                    <a:cubicBezTo>
                      <a:pt x="14663" y="3835"/>
                      <a:pt x="14562" y="3835"/>
                      <a:pt x="14562" y="3785"/>
                    </a:cubicBezTo>
                    <a:cubicBezTo>
                      <a:pt x="14512" y="3734"/>
                      <a:pt x="14437" y="3609"/>
                      <a:pt x="14437" y="3559"/>
                    </a:cubicBezTo>
                    <a:cubicBezTo>
                      <a:pt x="14437" y="3509"/>
                      <a:pt x="14512" y="3384"/>
                      <a:pt x="14437" y="3333"/>
                    </a:cubicBezTo>
                    <a:cubicBezTo>
                      <a:pt x="14437" y="3283"/>
                      <a:pt x="14287" y="3283"/>
                      <a:pt x="14211" y="3283"/>
                    </a:cubicBezTo>
                    <a:cubicBezTo>
                      <a:pt x="14111" y="3158"/>
                      <a:pt x="13760" y="3008"/>
                      <a:pt x="13585" y="3008"/>
                    </a:cubicBezTo>
                    <a:cubicBezTo>
                      <a:pt x="13485" y="2932"/>
                      <a:pt x="13084" y="2932"/>
                      <a:pt x="12908" y="2882"/>
                    </a:cubicBezTo>
                    <a:cubicBezTo>
                      <a:pt x="12808" y="2882"/>
                      <a:pt x="12632" y="2707"/>
                      <a:pt x="12457" y="2707"/>
                    </a:cubicBezTo>
                    <a:cubicBezTo>
                      <a:pt x="12407" y="2707"/>
                      <a:pt x="12357" y="2782"/>
                      <a:pt x="12307" y="2832"/>
                    </a:cubicBezTo>
                    <a:cubicBezTo>
                      <a:pt x="12231" y="2832"/>
                      <a:pt x="12181" y="2782"/>
                      <a:pt x="12131" y="2707"/>
                    </a:cubicBezTo>
                    <a:cubicBezTo>
                      <a:pt x="12006" y="2707"/>
                      <a:pt x="11906" y="2531"/>
                      <a:pt x="11780" y="2481"/>
                    </a:cubicBezTo>
                    <a:cubicBezTo>
                      <a:pt x="11680" y="2431"/>
                      <a:pt x="11404" y="2431"/>
                      <a:pt x="11279" y="2431"/>
                    </a:cubicBezTo>
                    <a:cubicBezTo>
                      <a:pt x="11179" y="2431"/>
                      <a:pt x="10953" y="2431"/>
                      <a:pt x="10828" y="2481"/>
                    </a:cubicBezTo>
                    <a:cubicBezTo>
                      <a:pt x="10728" y="2481"/>
                      <a:pt x="10552" y="2657"/>
                      <a:pt x="10502" y="2707"/>
                    </a:cubicBezTo>
                    <a:cubicBezTo>
                      <a:pt x="10427" y="2782"/>
                      <a:pt x="10327" y="2832"/>
                      <a:pt x="10277" y="2832"/>
                    </a:cubicBezTo>
                    <a:cubicBezTo>
                      <a:pt x="10201" y="2832"/>
                      <a:pt x="10101" y="2832"/>
                      <a:pt x="10051" y="2882"/>
                    </a:cubicBezTo>
                    <a:cubicBezTo>
                      <a:pt x="9976" y="2932"/>
                      <a:pt x="9876" y="3108"/>
                      <a:pt x="9825" y="3158"/>
                    </a:cubicBezTo>
                    <a:cubicBezTo>
                      <a:pt x="9750" y="3233"/>
                      <a:pt x="9600" y="3233"/>
                      <a:pt x="9475" y="3283"/>
                    </a:cubicBezTo>
                    <a:cubicBezTo>
                      <a:pt x="9424" y="3333"/>
                      <a:pt x="9299" y="3459"/>
                      <a:pt x="9199" y="3509"/>
                    </a:cubicBezTo>
                    <a:cubicBezTo>
                      <a:pt x="9199" y="3509"/>
                      <a:pt x="9074" y="3509"/>
                      <a:pt x="9023" y="3559"/>
                    </a:cubicBezTo>
                    <a:cubicBezTo>
                      <a:pt x="8973" y="3559"/>
                      <a:pt x="8923" y="3684"/>
                      <a:pt x="8848" y="3734"/>
                    </a:cubicBezTo>
                    <a:cubicBezTo>
                      <a:pt x="8748" y="3785"/>
                      <a:pt x="8572" y="3835"/>
                      <a:pt x="8522" y="3910"/>
                    </a:cubicBezTo>
                    <a:cubicBezTo>
                      <a:pt x="8472" y="3960"/>
                      <a:pt x="8397" y="4060"/>
                      <a:pt x="8397" y="4135"/>
                    </a:cubicBezTo>
                    <a:cubicBezTo>
                      <a:pt x="8347" y="4186"/>
                      <a:pt x="8472" y="4286"/>
                      <a:pt x="8472" y="4361"/>
                    </a:cubicBezTo>
                    <a:cubicBezTo>
                      <a:pt x="8472" y="4411"/>
                      <a:pt x="8397" y="4587"/>
                      <a:pt x="8397" y="4637"/>
                    </a:cubicBezTo>
                    <a:cubicBezTo>
                      <a:pt x="8347" y="4687"/>
                      <a:pt x="8246" y="4862"/>
                      <a:pt x="8171" y="4962"/>
                    </a:cubicBezTo>
                    <a:cubicBezTo>
                      <a:pt x="8121" y="5088"/>
                      <a:pt x="7946" y="5313"/>
                      <a:pt x="7845" y="5363"/>
                    </a:cubicBezTo>
                    <a:cubicBezTo>
                      <a:pt x="7795" y="5414"/>
                      <a:pt x="7570" y="5414"/>
                      <a:pt x="7495" y="5489"/>
                    </a:cubicBezTo>
                    <a:cubicBezTo>
                      <a:pt x="7394" y="5489"/>
                      <a:pt x="7269" y="5589"/>
                      <a:pt x="7219" y="5589"/>
                    </a:cubicBezTo>
                    <a:cubicBezTo>
                      <a:pt x="7169" y="5589"/>
                      <a:pt x="7043" y="5589"/>
                      <a:pt x="6993" y="5639"/>
                    </a:cubicBezTo>
                    <a:cubicBezTo>
                      <a:pt x="6868" y="5714"/>
                      <a:pt x="6718" y="5865"/>
                      <a:pt x="6592" y="5990"/>
                    </a:cubicBezTo>
                    <a:cubicBezTo>
                      <a:pt x="6542" y="6090"/>
                      <a:pt x="6492" y="6316"/>
                      <a:pt x="6367" y="6441"/>
                    </a:cubicBezTo>
                    <a:cubicBezTo>
                      <a:pt x="6367" y="6491"/>
                      <a:pt x="6266" y="6617"/>
                      <a:pt x="6266" y="6667"/>
                    </a:cubicBezTo>
                    <a:cubicBezTo>
                      <a:pt x="6191" y="6767"/>
                      <a:pt x="6266" y="6993"/>
                      <a:pt x="6191" y="7068"/>
                    </a:cubicBezTo>
                    <a:cubicBezTo>
                      <a:pt x="6191" y="7118"/>
                      <a:pt x="6091" y="7218"/>
                      <a:pt x="6091" y="7293"/>
                    </a:cubicBezTo>
                    <a:cubicBezTo>
                      <a:pt x="6041" y="7343"/>
                      <a:pt x="5865" y="7444"/>
                      <a:pt x="5865" y="7569"/>
                    </a:cubicBezTo>
                    <a:cubicBezTo>
                      <a:pt x="5815" y="7619"/>
                      <a:pt x="5740" y="7845"/>
                      <a:pt x="5740" y="7970"/>
                    </a:cubicBezTo>
                    <a:cubicBezTo>
                      <a:pt x="5740" y="8020"/>
                      <a:pt x="5815" y="8070"/>
                      <a:pt x="5815" y="8120"/>
                    </a:cubicBezTo>
                    <a:cubicBezTo>
                      <a:pt x="5815" y="8196"/>
                      <a:pt x="5740" y="8246"/>
                      <a:pt x="5690" y="8296"/>
                    </a:cubicBezTo>
                    <a:cubicBezTo>
                      <a:pt x="5640" y="8296"/>
                      <a:pt x="5515" y="8346"/>
                      <a:pt x="5464" y="8421"/>
                    </a:cubicBezTo>
                    <a:cubicBezTo>
                      <a:pt x="5414" y="8471"/>
                      <a:pt x="5364" y="8572"/>
                      <a:pt x="5289" y="8697"/>
                    </a:cubicBezTo>
                    <a:cubicBezTo>
                      <a:pt x="5189" y="8747"/>
                      <a:pt x="5063" y="8922"/>
                      <a:pt x="4963" y="8973"/>
                    </a:cubicBezTo>
                    <a:lnTo>
                      <a:pt x="4738" y="8973"/>
                    </a:lnTo>
                    <a:cubicBezTo>
                      <a:pt x="4688" y="9023"/>
                      <a:pt x="4562" y="9023"/>
                      <a:pt x="4512" y="9098"/>
                    </a:cubicBezTo>
                    <a:cubicBezTo>
                      <a:pt x="4462" y="9148"/>
                      <a:pt x="4337" y="9248"/>
                      <a:pt x="4287" y="9248"/>
                    </a:cubicBezTo>
                    <a:cubicBezTo>
                      <a:pt x="4236" y="9323"/>
                      <a:pt x="4111" y="9323"/>
                      <a:pt x="4061" y="9323"/>
                    </a:cubicBezTo>
                    <a:cubicBezTo>
                      <a:pt x="4011" y="9374"/>
                      <a:pt x="3835" y="9474"/>
                      <a:pt x="3710" y="9474"/>
                    </a:cubicBezTo>
                    <a:cubicBezTo>
                      <a:pt x="3610" y="9549"/>
                      <a:pt x="3384" y="9474"/>
                      <a:pt x="3259" y="9549"/>
                    </a:cubicBezTo>
                    <a:cubicBezTo>
                      <a:pt x="3159" y="9599"/>
                      <a:pt x="2983" y="9775"/>
                      <a:pt x="2883" y="9775"/>
                    </a:cubicBezTo>
                    <a:cubicBezTo>
                      <a:pt x="2758" y="9825"/>
                      <a:pt x="2582" y="9775"/>
                      <a:pt x="2532" y="9825"/>
                    </a:cubicBezTo>
                    <a:cubicBezTo>
                      <a:pt x="2432" y="9825"/>
                      <a:pt x="2256" y="9925"/>
                      <a:pt x="2256" y="9925"/>
                    </a:cubicBezTo>
                    <a:cubicBezTo>
                      <a:pt x="2206" y="9925"/>
                      <a:pt x="2031" y="9925"/>
                      <a:pt x="1906" y="10000"/>
                    </a:cubicBezTo>
                    <a:cubicBezTo>
                      <a:pt x="1855" y="10000"/>
                      <a:pt x="1755" y="10150"/>
                      <a:pt x="1680" y="10150"/>
                    </a:cubicBezTo>
                    <a:lnTo>
                      <a:pt x="1354" y="10150"/>
                    </a:lnTo>
                    <a:cubicBezTo>
                      <a:pt x="1229" y="10100"/>
                      <a:pt x="1078" y="10050"/>
                      <a:pt x="953" y="10050"/>
                    </a:cubicBezTo>
                    <a:cubicBezTo>
                      <a:pt x="903" y="10050"/>
                      <a:pt x="728" y="10100"/>
                      <a:pt x="677" y="10150"/>
                    </a:cubicBezTo>
                    <a:lnTo>
                      <a:pt x="226" y="10150"/>
                    </a:lnTo>
                    <a:cubicBezTo>
                      <a:pt x="226" y="10150"/>
                      <a:pt x="151" y="10000"/>
                      <a:pt x="151" y="9925"/>
                    </a:cubicBezTo>
                    <a:lnTo>
                      <a:pt x="151" y="9549"/>
                    </a:lnTo>
                    <a:cubicBezTo>
                      <a:pt x="151" y="9474"/>
                      <a:pt x="1" y="9374"/>
                      <a:pt x="1" y="9323"/>
                    </a:cubicBezTo>
                    <a:cubicBezTo>
                      <a:pt x="1" y="9248"/>
                      <a:pt x="51" y="9148"/>
                      <a:pt x="101" y="9098"/>
                    </a:cubicBezTo>
                    <a:cubicBezTo>
                      <a:pt x="151" y="9023"/>
                      <a:pt x="327" y="8922"/>
                      <a:pt x="402" y="8872"/>
                    </a:cubicBezTo>
                    <a:cubicBezTo>
                      <a:pt x="452" y="8797"/>
                      <a:pt x="502" y="8697"/>
                      <a:pt x="552" y="8647"/>
                    </a:cubicBezTo>
                    <a:cubicBezTo>
                      <a:pt x="627" y="8521"/>
                      <a:pt x="627" y="8346"/>
                      <a:pt x="677" y="8296"/>
                    </a:cubicBezTo>
                    <a:cubicBezTo>
                      <a:pt x="677" y="8196"/>
                      <a:pt x="778" y="8070"/>
                      <a:pt x="853" y="8020"/>
                    </a:cubicBezTo>
                    <a:cubicBezTo>
                      <a:pt x="953" y="7970"/>
                      <a:pt x="1304" y="7895"/>
                      <a:pt x="1354" y="7845"/>
                    </a:cubicBezTo>
                    <a:cubicBezTo>
                      <a:pt x="1404" y="7795"/>
                      <a:pt x="1530" y="7619"/>
                      <a:pt x="1530" y="7569"/>
                    </a:cubicBezTo>
                    <a:cubicBezTo>
                      <a:pt x="1530" y="7444"/>
                      <a:pt x="1404" y="7343"/>
                      <a:pt x="1454" y="7218"/>
                    </a:cubicBezTo>
                    <a:cubicBezTo>
                      <a:pt x="1454" y="7168"/>
                      <a:pt x="1530" y="7118"/>
                      <a:pt x="1580" y="7068"/>
                    </a:cubicBezTo>
                    <a:lnTo>
                      <a:pt x="1630" y="6993"/>
                    </a:lnTo>
                    <a:cubicBezTo>
                      <a:pt x="1680" y="7068"/>
                      <a:pt x="1755" y="7118"/>
                      <a:pt x="1805" y="7118"/>
                    </a:cubicBezTo>
                    <a:cubicBezTo>
                      <a:pt x="1855" y="7168"/>
                      <a:pt x="2031" y="7118"/>
                      <a:pt x="2131" y="7068"/>
                    </a:cubicBezTo>
                    <a:cubicBezTo>
                      <a:pt x="2206" y="6993"/>
                      <a:pt x="2206" y="6842"/>
                      <a:pt x="2256" y="6717"/>
                    </a:cubicBezTo>
                    <a:cubicBezTo>
                      <a:pt x="2307" y="6667"/>
                      <a:pt x="2482" y="6491"/>
                      <a:pt x="2582" y="6491"/>
                    </a:cubicBezTo>
                    <a:cubicBezTo>
                      <a:pt x="2708" y="6491"/>
                      <a:pt x="2808" y="6717"/>
                      <a:pt x="2933" y="6767"/>
                    </a:cubicBezTo>
                    <a:lnTo>
                      <a:pt x="3209" y="6767"/>
                    </a:lnTo>
                    <a:cubicBezTo>
                      <a:pt x="3384" y="6767"/>
                      <a:pt x="3610" y="6892"/>
                      <a:pt x="3710" y="6892"/>
                    </a:cubicBezTo>
                    <a:cubicBezTo>
                      <a:pt x="3835" y="6892"/>
                      <a:pt x="4061" y="6892"/>
                      <a:pt x="4161" y="6842"/>
                    </a:cubicBezTo>
                    <a:cubicBezTo>
                      <a:pt x="4236" y="6767"/>
                      <a:pt x="4236" y="6617"/>
                      <a:pt x="4287" y="6541"/>
                    </a:cubicBezTo>
                    <a:cubicBezTo>
                      <a:pt x="4387" y="6441"/>
                      <a:pt x="4612" y="6316"/>
                      <a:pt x="4738" y="6216"/>
                    </a:cubicBezTo>
                    <a:cubicBezTo>
                      <a:pt x="4788" y="6165"/>
                      <a:pt x="5013" y="6165"/>
                      <a:pt x="5063" y="6040"/>
                    </a:cubicBezTo>
                    <a:cubicBezTo>
                      <a:pt x="5139" y="5940"/>
                      <a:pt x="5139" y="5714"/>
                      <a:pt x="5063" y="5589"/>
                    </a:cubicBezTo>
                    <a:lnTo>
                      <a:pt x="5063" y="5313"/>
                    </a:lnTo>
                    <a:cubicBezTo>
                      <a:pt x="5063" y="5188"/>
                      <a:pt x="5239" y="5038"/>
                      <a:pt x="5239" y="4912"/>
                    </a:cubicBezTo>
                    <a:cubicBezTo>
                      <a:pt x="5239" y="4862"/>
                      <a:pt x="5189" y="4687"/>
                      <a:pt x="5189" y="4637"/>
                    </a:cubicBezTo>
                    <a:cubicBezTo>
                      <a:pt x="5139" y="4587"/>
                      <a:pt x="5063" y="4461"/>
                      <a:pt x="5063" y="4411"/>
                    </a:cubicBezTo>
                    <a:cubicBezTo>
                      <a:pt x="5063" y="4286"/>
                      <a:pt x="5139" y="4186"/>
                      <a:pt x="5189" y="4135"/>
                    </a:cubicBezTo>
                    <a:cubicBezTo>
                      <a:pt x="5289" y="4010"/>
                      <a:pt x="5640" y="3785"/>
                      <a:pt x="5740" y="3684"/>
                    </a:cubicBezTo>
                    <a:cubicBezTo>
                      <a:pt x="5865" y="3509"/>
                      <a:pt x="6041" y="3108"/>
                      <a:pt x="6091" y="2882"/>
                    </a:cubicBezTo>
                    <a:cubicBezTo>
                      <a:pt x="6141" y="2707"/>
                      <a:pt x="6191" y="2256"/>
                      <a:pt x="6317" y="2080"/>
                    </a:cubicBezTo>
                    <a:cubicBezTo>
                      <a:pt x="6367" y="2030"/>
                      <a:pt x="6492" y="1855"/>
                      <a:pt x="6592" y="1855"/>
                    </a:cubicBezTo>
                    <a:cubicBezTo>
                      <a:pt x="6642" y="1855"/>
                      <a:pt x="6818" y="1930"/>
                      <a:pt x="6818" y="1980"/>
                    </a:cubicBezTo>
                    <a:cubicBezTo>
                      <a:pt x="6943" y="2080"/>
                      <a:pt x="6993" y="2431"/>
                      <a:pt x="7119" y="2481"/>
                    </a:cubicBezTo>
                    <a:cubicBezTo>
                      <a:pt x="7219" y="2607"/>
                      <a:pt x="7444" y="2657"/>
                      <a:pt x="7570" y="2657"/>
                    </a:cubicBezTo>
                    <a:cubicBezTo>
                      <a:pt x="7670" y="2607"/>
                      <a:pt x="7720" y="2431"/>
                      <a:pt x="7795" y="2381"/>
                    </a:cubicBezTo>
                    <a:cubicBezTo>
                      <a:pt x="7845" y="2306"/>
                      <a:pt x="7896" y="2080"/>
                      <a:pt x="7946" y="2030"/>
                    </a:cubicBezTo>
                    <a:cubicBezTo>
                      <a:pt x="8021" y="1930"/>
                      <a:pt x="8121" y="1754"/>
                      <a:pt x="8246" y="1704"/>
                    </a:cubicBezTo>
                    <a:cubicBezTo>
                      <a:pt x="8347" y="1629"/>
                      <a:pt x="8572" y="1754"/>
                      <a:pt x="8698" y="1754"/>
                    </a:cubicBezTo>
                    <a:cubicBezTo>
                      <a:pt x="8923" y="1704"/>
                      <a:pt x="9299" y="1704"/>
                      <a:pt x="9475" y="1579"/>
                    </a:cubicBezTo>
                    <a:cubicBezTo>
                      <a:pt x="9600" y="1529"/>
                      <a:pt x="9650" y="1303"/>
                      <a:pt x="9750" y="1253"/>
                    </a:cubicBezTo>
                    <a:cubicBezTo>
                      <a:pt x="9825" y="1178"/>
                      <a:pt x="9976" y="1078"/>
                      <a:pt x="10051" y="1078"/>
                    </a:cubicBezTo>
                    <a:cubicBezTo>
                      <a:pt x="10201" y="1028"/>
                      <a:pt x="10502" y="952"/>
                      <a:pt x="10652" y="952"/>
                    </a:cubicBezTo>
                    <a:cubicBezTo>
                      <a:pt x="10728" y="1028"/>
                      <a:pt x="10878" y="1028"/>
                      <a:pt x="10953" y="1078"/>
                    </a:cubicBezTo>
                    <a:cubicBezTo>
                      <a:pt x="11053" y="1178"/>
                      <a:pt x="11003" y="1479"/>
                      <a:pt x="11053" y="1529"/>
                    </a:cubicBezTo>
                    <a:cubicBezTo>
                      <a:pt x="11179" y="1579"/>
                      <a:pt x="11329" y="1529"/>
                      <a:pt x="11404" y="1479"/>
                    </a:cubicBezTo>
                    <a:cubicBezTo>
                      <a:pt x="11555" y="1479"/>
                      <a:pt x="11906" y="1479"/>
                      <a:pt x="12006" y="1353"/>
                    </a:cubicBezTo>
                    <a:cubicBezTo>
                      <a:pt x="12181" y="1253"/>
                      <a:pt x="12357" y="852"/>
                      <a:pt x="12407" y="627"/>
                    </a:cubicBezTo>
                    <a:cubicBezTo>
                      <a:pt x="12457" y="501"/>
                      <a:pt x="12457" y="226"/>
                      <a:pt x="12582" y="175"/>
                    </a:cubicBezTo>
                    <a:cubicBezTo>
                      <a:pt x="12632" y="50"/>
                      <a:pt x="12908" y="50"/>
                      <a:pt x="13033" y="0"/>
                    </a:cubicBezTo>
                    <a:cubicBezTo>
                      <a:pt x="13134" y="0"/>
                      <a:pt x="13434" y="0"/>
                      <a:pt x="13585" y="50"/>
                    </a:cubicBezTo>
                    <a:cubicBezTo>
                      <a:pt x="13660" y="125"/>
                      <a:pt x="13835" y="175"/>
                      <a:pt x="13886" y="226"/>
                    </a:cubicBezTo>
                    <a:cubicBezTo>
                      <a:pt x="13936" y="351"/>
                      <a:pt x="14061" y="576"/>
                      <a:pt x="14161" y="677"/>
                    </a:cubicBezTo>
                    <a:cubicBezTo>
                      <a:pt x="14211" y="727"/>
                      <a:pt x="14512" y="802"/>
                      <a:pt x="14612" y="8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362;p27">
                <a:extLst>
                  <a:ext uri="{FF2B5EF4-FFF2-40B4-BE49-F238E27FC236}">
                    <a16:creationId xmlns:a16="http://schemas.microsoft.com/office/drawing/2014/main" id="{F69F9CC5-3B8A-D869-5CB8-5DB132BC62CC}"/>
                  </a:ext>
                </a:extLst>
              </p:cNvPr>
              <p:cNvSpPr/>
              <p:nvPr/>
            </p:nvSpPr>
            <p:spPr>
              <a:xfrm>
                <a:off x="1180673" y="1933703"/>
                <a:ext cx="656805" cy="297551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10151" fill="none" extrusionOk="0">
                    <a:moveTo>
                      <a:pt x="14838" y="802"/>
                    </a:moveTo>
                    <a:cubicBezTo>
                      <a:pt x="14888" y="802"/>
                      <a:pt x="15013" y="727"/>
                      <a:pt x="15064" y="727"/>
                    </a:cubicBezTo>
                    <a:lnTo>
                      <a:pt x="15465" y="727"/>
                    </a:lnTo>
                    <a:cubicBezTo>
                      <a:pt x="15565" y="802"/>
                      <a:pt x="15740" y="902"/>
                      <a:pt x="15790" y="902"/>
                    </a:cubicBezTo>
                    <a:cubicBezTo>
                      <a:pt x="15866" y="952"/>
                      <a:pt x="16016" y="1078"/>
                      <a:pt x="16141" y="1078"/>
                    </a:cubicBezTo>
                    <a:cubicBezTo>
                      <a:pt x="16241" y="1028"/>
                      <a:pt x="16417" y="902"/>
                      <a:pt x="16467" y="902"/>
                    </a:cubicBezTo>
                    <a:cubicBezTo>
                      <a:pt x="16592" y="852"/>
                      <a:pt x="16768" y="852"/>
                      <a:pt x="16868" y="852"/>
                    </a:cubicBezTo>
                    <a:lnTo>
                      <a:pt x="17094" y="1078"/>
                    </a:lnTo>
                    <a:cubicBezTo>
                      <a:pt x="17219" y="1253"/>
                      <a:pt x="17444" y="1479"/>
                      <a:pt x="17495" y="1629"/>
                    </a:cubicBezTo>
                    <a:cubicBezTo>
                      <a:pt x="17545" y="1754"/>
                      <a:pt x="17595" y="2030"/>
                      <a:pt x="17595" y="2206"/>
                    </a:cubicBezTo>
                    <a:cubicBezTo>
                      <a:pt x="17595" y="2256"/>
                      <a:pt x="17545" y="2481"/>
                      <a:pt x="17545" y="2607"/>
                    </a:cubicBezTo>
                    <a:cubicBezTo>
                      <a:pt x="17495" y="2657"/>
                      <a:pt x="17319" y="2832"/>
                      <a:pt x="17319" y="2882"/>
                    </a:cubicBezTo>
                    <a:cubicBezTo>
                      <a:pt x="17319" y="2932"/>
                      <a:pt x="17319" y="3108"/>
                      <a:pt x="17369" y="3158"/>
                    </a:cubicBezTo>
                    <a:cubicBezTo>
                      <a:pt x="17444" y="3158"/>
                      <a:pt x="17595" y="3108"/>
                      <a:pt x="17670" y="3058"/>
                    </a:cubicBezTo>
                    <a:cubicBezTo>
                      <a:pt x="17770" y="3058"/>
                      <a:pt x="17946" y="2882"/>
                      <a:pt x="18046" y="2832"/>
                    </a:cubicBezTo>
                    <a:lnTo>
                      <a:pt x="18397" y="2832"/>
                    </a:lnTo>
                    <a:cubicBezTo>
                      <a:pt x="18497" y="2832"/>
                      <a:pt x="18673" y="2832"/>
                      <a:pt x="18723" y="2882"/>
                    </a:cubicBezTo>
                    <a:cubicBezTo>
                      <a:pt x="18848" y="2932"/>
                      <a:pt x="18948" y="3233"/>
                      <a:pt x="19074" y="3333"/>
                    </a:cubicBezTo>
                    <a:cubicBezTo>
                      <a:pt x="19074" y="3384"/>
                      <a:pt x="19124" y="3459"/>
                      <a:pt x="19174" y="3509"/>
                    </a:cubicBezTo>
                    <a:cubicBezTo>
                      <a:pt x="19249" y="3609"/>
                      <a:pt x="19299" y="3684"/>
                      <a:pt x="19299" y="3684"/>
                    </a:cubicBezTo>
                    <a:cubicBezTo>
                      <a:pt x="19399" y="3785"/>
                      <a:pt x="19525" y="3960"/>
                      <a:pt x="19625" y="4010"/>
                    </a:cubicBezTo>
                    <a:cubicBezTo>
                      <a:pt x="19700" y="4060"/>
                      <a:pt x="19926" y="4135"/>
                      <a:pt x="20026" y="4186"/>
                    </a:cubicBezTo>
                    <a:cubicBezTo>
                      <a:pt x="20076" y="4286"/>
                      <a:pt x="20201" y="4587"/>
                      <a:pt x="20252" y="4687"/>
                    </a:cubicBezTo>
                    <a:cubicBezTo>
                      <a:pt x="20302" y="4812"/>
                      <a:pt x="20377" y="5138"/>
                      <a:pt x="20477" y="5263"/>
                    </a:cubicBezTo>
                    <a:cubicBezTo>
                      <a:pt x="20527" y="5363"/>
                      <a:pt x="20703" y="5414"/>
                      <a:pt x="20778" y="5489"/>
                    </a:cubicBezTo>
                    <a:cubicBezTo>
                      <a:pt x="20878" y="5539"/>
                      <a:pt x="21003" y="5714"/>
                      <a:pt x="21054" y="5815"/>
                    </a:cubicBezTo>
                    <a:cubicBezTo>
                      <a:pt x="21154" y="5865"/>
                      <a:pt x="21379" y="6040"/>
                      <a:pt x="21505" y="6090"/>
                    </a:cubicBezTo>
                    <a:cubicBezTo>
                      <a:pt x="21605" y="6165"/>
                      <a:pt x="21830" y="6216"/>
                      <a:pt x="21906" y="6266"/>
                    </a:cubicBezTo>
                    <a:cubicBezTo>
                      <a:pt x="22006" y="6316"/>
                      <a:pt x="22231" y="6491"/>
                      <a:pt x="22282" y="6617"/>
                    </a:cubicBezTo>
                    <a:cubicBezTo>
                      <a:pt x="22357" y="6767"/>
                      <a:pt x="22407" y="7118"/>
                      <a:pt x="22407" y="7293"/>
                    </a:cubicBezTo>
                    <a:lnTo>
                      <a:pt x="22407" y="7444"/>
                    </a:lnTo>
                    <a:cubicBezTo>
                      <a:pt x="22357" y="7444"/>
                      <a:pt x="22231" y="7394"/>
                      <a:pt x="22181" y="7394"/>
                    </a:cubicBezTo>
                    <a:cubicBezTo>
                      <a:pt x="22056" y="7343"/>
                      <a:pt x="21780" y="7293"/>
                      <a:pt x="21680" y="7218"/>
                    </a:cubicBezTo>
                    <a:cubicBezTo>
                      <a:pt x="21605" y="7168"/>
                      <a:pt x="21505" y="7068"/>
                      <a:pt x="21379" y="6942"/>
                    </a:cubicBezTo>
                    <a:cubicBezTo>
                      <a:pt x="21329" y="6892"/>
                      <a:pt x="21229" y="6767"/>
                      <a:pt x="21154" y="6717"/>
                    </a:cubicBezTo>
                    <a:cubicBezTo>
                      <a:pt x="21104" y="6717"/>
                      <a:pt x="21003" y="6767"/>
                      <a:pt x="20928" y="6717"/>
                    </a:cubicBezTo>
                    <a:cubicBezTo>
                      <a:pt x="20878" y="6667"/>
                      <a:pt x="20828" y="6491"/>
                      <a:pt x="20778" y="6441"/>
                    </a:cubicBezTo>
                    <a:cubicBezTo>
                      <a:pt x="20778" y="6391"/>
                      <a:pt x="20653" y="6266"/>
                      <a:pt x="20602" y="6266"/>
                    </a:cubicBezTo>
                    <a:cubicBezTo>
                      <a:pt x="20527" y="6266"/>
                      <a:pt x="20377" y="6391"/>
                      <a:pt x="20377" y="6441"/>
                    </a:cubicBezTo>
                    <a:cubicBezTo>
                      <a:pt x="20377" y="6441"/>
                      <a:pt x="20427" y="6541"/>
                      <a:pt x="20477" y="6617"/>
                    </a:cubicBezTo>
                    <a:cubicBezTo>
                      <a:pt x="20477" y="6667"/>
                      <a:pt x="20602" y="6767"/>
                      <a:pt x="20653" y="6842"/>
                    </a:cubicBezTo>
                    <a:cubicBezTo>
                      <a:pt x="20653" y="6892"/>
                      <a:pt x="20602" y="6993"/>
                      <a:pt x="20527" y="6993"/>
                    </a:cubicBezTo>
                    <a:cubicBezTo>
                      <a:pt x="20477" y="7068"/>
                      <a:pt x="20252" y="6942"/>
                      <a:pt x="20201" y="6892"/>
                    </a:cubicBezTo>
                    <a:cubicBezTo>
                      <a:pt x="20026" y="6842"/>
                      <a:pt x="19750" y="6717"/>
                      <a:pt x="19625" y="6617"/>
                    </a:cubicBezTo>
                    <a:cubicBezTo>
                      <a:pt x="19525" y="6541"/>
                      <a:pt x="19475" y="6266"/>
                      <a:pt x="19399" y="6165"/>
                    </a:cubicBezTo>
                    <a:cubicBezTo>
                      <a:pt x="19349" y="6090"/>
                      <a:pt x="19174" y="5940"/>
                      <a:pt x="19124" y="5940"/>
                    </a:cubicBezTo>
                    <a:cubicBezTo>
                      <a:pt x="19074" y="5940"/>
                      <a:pt x="18898" y="5940"/>
                      <a:pt x="18898" y="5990"/>
                    </a:cubicBezTo>
                    <a:cubicBezTo>
                      <a:pt x="18848" y="5990"/>
                      <a:pt x="18848" y="6040"/>
                      <a:pt x="18848" y="6040"/>
                    </a:cubicBezTo>
                    <a:cubicBezTo>
                      <a:pt x="18723" y="6040"/>
                      <a:pt x="18622" y="5940"/>
                      <a:pt x="18572" y="5865"/>
                    </a:cubicBezTo>
                    <a:cubicBezTo>
                      <a:pt x="18497" y="5815"/>
                      <a:pt x="18497" y="5639"/>
                      <a:pt x="18497" y="5589"/>
                    </a:cubicBezTo>
                    <a:cubicBezTo>
                      <a:pt x="18447" y="5539"/>
                      <a:pt x="18397" y="5414"/>
                      <a:pt x="18347" y="5363"/>
                    </a:cubicBezTo>
                    <a:cubicBezTo>
                      <a:pt x="18272" y="5313"/>
                      <a:pt x="18171" y="5263"/>
                      <a:pt x="18121" y="5263"/>
                    </a:cubicBezTo>
                    <a:cubicBezTo>
                      <a:pt x="17996" y="5188"/>
                      <a:pt x="17820" y="5138"/>
                      <a:pt x="17720" y="5088"/>
                    </a:cubicBezTo>
                    <a:cubicBezTo>
                      <a:pt x="17670" y="5038"/>
                      <a:pt x="17595" y="4912"/>
                      <a:pt x="17545" y="4862"/>
                    </a:cubicBezTo>
                    <a:cubicBezTo>
                      <a:pt x="17495" y="4862"/>
                      <a:pt x="17369" y="4812"/>
                      <a:pt x="17269" y="4812"/>
                    </a:cubicBezTo>
                    <a:cubicBezTo>
                      <a:pt x="17269" y="4812"/>
                      <a:pt x="17144" y="4862"/>
                      <a:pt x="17144" y="4812"/>
                    </a:cubicBezTo>
                    <a:cubicBezTo>
                      <a:pt x="17094" y="4812"/>
                      <a:pt x="16993" y="4812"/>
                      <a:pt x="16993" y="4737"/>
                    </a:cubicBezTo>
                    <a:cubicBezTo>
                      <a:pt x="16918" y="4737"/>
                      <a:pt x="16918" y="4637"/>
                      <a:pt x="16868" y="4587"/>
                    </a:cubicBezTo>
                    <a:cubicBezTo>
                      <a:pt x="16818" y="4587"/>
                      <a:pt x="16693" y="4637"/>
                      <a:pt x="16693" y="4587"/>
                    </a:cubicBezTo>
                    <a:cubicBezTo>
                      <a:pt x="16592" y="4511"/>
                      <a:pt x="16642" y="4361"/>
                      <a:pt x="16592" y="4286"/>
                    </a:cubicBezTo>
                    <a:cubicBezTo>
                      <a:pt x="16542" y="4186"/>
                      <a:pt x="16367" y="4135"/>
                      <a:pt x="16241" y="4010"/>
                    </a:cubicBezTo>
                    <a:cubicBezTo>
                      <a:pt x="16241" y="4010"/>
                      <a:pt x="16241" y="3835"/>
                      <a:pt x="16191" y="3785"/>
                    </a:cubicBezTo>
                    <a:cubicBezTo>
                      <a:pt x="16141" y="3734"/>
                      <a:pt x="15966" y="3785"/>
                      <a:pt x="15866" y="3785"/>
                    </a:cubicBezTo>
                    <a:cubicBezTo>
                      <a:pt x="15790" y="3785"/>
                      <a:pt x="15565" y="3734"/>
                      <a:pt x="15515" y="3684"/>
                    </a:cubicBezTo>
                    <a:cubicBezTo>
                      <a:pt x="15465" y="3609"/>
                      <a:pt x="15414" y="3559"/>
                      <a:pt x="15339" y="3559"/>
                    </a:cubicBezTo>
                    <a:cubicBezTo>
                      <a:pt x="15289" y="3509"/>
                      <a:pt x="15189" y="3509"/>
                      <a:pt x="15114" y="3559"/>
                    </a:cubicBezTo>
                    <a:cubicBezTo>
                      <a:pt x="15064" y="3559"/>
                      <a:pt x="15064" y="3684"/>
                      <a:pt x="15064" y="3734"/>
                    </a:cubicBezTo>
                    <a:cubicBezTo>
                      <a:pt x="15064" y="3785"/>
                      <a:pt x="15114" y="3910"/>
                      <a:pt x="15114" y="3960"/>
                    </a:cubicBezTo>
                    <a:cubicBezTo>
                      <a:pt x="15064" y="4010"/>
                      <a:pt x="15064" y="4135"/>
                      <a:pt x="15013" y="4135"/>
                    </a:cubicBezTo>
                    <a:cubicBezTo>
                      <a:pt x="14963" y="4135"/>
                      <a:pt x="14838" y="4135"/>
                      <a:pt x="14788" y="4060"/>
                    </a:cubicBezTo>
                    <a:cubicBezTo>
                      <a:pt x="14738" y="4060"/>
                      <a:pt x="14738" y="3960"/>
                      <a:pt x="14738" y="3910"/>
                    </a:cubicBezTo>
                    <a:cubicBezTo>
                      <a:pt x="14663" y="3835"/>
                      <a:pt x="14562" y="3835"/>
                      <a:pt x="14562" y="3785"/>
                    </a:cubicBezTo>
                    <a:cubicBezTo>
                      <a:pt x="14512" y="3734"/>
                      <a:pt x="14437" y="3609"/>
                      <a:pt x="14437" y="3559"/>
                    </a:cubicBezTo>
                    <a:cubicBezTo>
                      <a:pt x="14437" y="3509"/>
                      <a:pt x="14512" y="3384"/>
                      <a:pt x="14437" y="3333"/>
                    </a:cubicBezTo>
                    <a:cubicBezTo>
                      <a:pt x="14437" y="3283"/>
                      <a:pt x="14287" y="3283"/>
                      <a:pt x="14211" y="3283"/>
                    </a:cubicBezTo>
                    <a:cubicBezTo>
                      <a:pt x="14111" y="3158"/>
                      <a:pt x="13760" y="3008"/>
                      <a:pt x="13585" y="3008"/>
                    </a:cubicBezTo>
                    <a:cubicBezTo>
                      <a:pt x="13485" y="2932"/>
                      <a:pt x="13084" y="2932"/>
                      <a:pt x="12908" y="2882"/>
                    </a:cubicBezTo>
                    <a:cubicBezTo>
                      <a:pt x="12808" y="2882"/>
                      <a:pt x="12632" y="2707"/>
                      <a:pt x="12457" y="2707"/>
                    </a:cubicBezTo>
                    <a:cubicBezTo>
                      <a:pt x="12407" y="2707"/>
                      <a:pt x="12357" y="2782"/>
                      <a:pt x="12307" y="2832"/>
                    </a:cubicBezTo>
                    <a:cubicBezTo>
                      <a:pt x="12231" y="2832"/>
                      <a:pt x="12181" y="2782"/>
                      <a:pt x="12131" y="2707"/>
                    </a:cubicBezTo>
                    <a:cubicBezTo>
                      <a:pt x="12006" y="2707"/>
                      <a:pt x="11906" y="2531"/>
                      <a:pt x="11780" y="2481"/>
                    </a:cubicBezTo>
                    <a:cubicBezTo>
                      <a:pt x="11680" y="2431"/>
                      <a:pt x="11404" y="2431"/>
                      <a:pt x="11279" y="2431"/>
                    </a:cubicBezTo>
                    <a:cubicBezTo>
                      <a:pt x="11179" y="2431"/>
                      <a:pt x="10953" y="2431"/>
                      <a:pt x="10828" y="2481"/>
                    </a:cubicBezTo>
                    <a:cubicBezTo>
                      <a:pt x="10728" y="2481"/>
                      <a:pt x="10552" y="2657"/>
                      <a:pt x="10502" y="2707"/>
                    </a:cubicBezTo>
                    <a:cubicBezTo>
                      <a:pt x="10427" y="2782"/>
                      <a:pt x="10327" y="2832"/>
                      <a:pt x="10277" y="2832"/>
                    </a:cubicBezTo>
                    <a:cubicBezTo>
                      <a:pt x="10201" y="2832"/>
                      <a:pt x="10101" y="2832"/>
                      <a:pt x="10051" y="2882"/>
                    </a:cubicBezTo>
                    <a:cubicBezTo>
                      <a:pt x="9976" y="2932"/>
                      <a:pt x="9876" y="3108"/>
                      <a:pt x="9825" y="3158"/>
                    </a:cubicBezTo>
                    <a:cubicBezTo>
                      <a:pt x="9750" y="3233"/>
                      <a:pt x="9600" y="3233"/>
                      <a:pt x="9475" y="3283"/>
                    </a:cubicBezTo>
                    <a:cubicBezTo>
                      <a:pt x="9424" y="3333"/>
                      <a:pt x="9299" y="3459"/>
                      <a:pt x="9199" y="3509"/>
                    </a:cubicBezTo>
                    <a:cubicBezTo>
                      <a:pt x="9199" y="3509"/>
                      <a:pt x="9074" y="3509"/>
                      <a:pt x="9023" y="3559"/>
                    </a:cubicBezTo>
                    <a:cubicBezTo>
                      <a:pt x="8973" y="3559"/>
                      <a:pt x="8923" y="3684"/>
                      <a:pt x="8848" y="3734"/>
                    </a:cubicBezTo>
                    <a:cubicBezTo>
                      <a:pt x="8748" y="3785"/>
                      <a:pt x="8572" y="3835"/>
                      <a:pt x="8522" y="3910"/>
                    </a:cubicBezTo>
                    <a:cubicBezTo>
                      <a:pt x="8472" y="3960"/>
                      <a:pt x="8397" y="4060"/>
                      <a:pt x="8397" y="4135"/>
                    </a:cubicBezTo>
                    <a:cubicBezTo>
                      <a:pt x="8347" y="4186"/>
                      <a:pt x="8472" y="4286"/>
                      <a:pt x="8472" y="4361"/>
                    </a:cubicBezTo>
                    <a:cubicBezTo>
                      <a:pt x="8472" y="4411"/>
                      <a:pt x="8397" y="4587"/>
                      <a:pt x="8397" y="4637"/>
                    </a:cubicBezTo>
                    <a:cubicBezTo>
                      <a:pt x="8347" y="4687"/>
                      <a:pt x="8246" y="4862"/>
                      <a:pt x="8171" y="4962"/>
                    </a:cubicBezTo>
                    <a:cubicBezTo>
                      <a:pt x="8121" y="5088"/>
                      <a:pt x="7946" y="5313"/>
                      <a:pt x="7845" y="5363"/>
                    </a:cubicBezTo>
                    <a:cubicBezTo>
                      <a:pt x="7795" y="5414"/>
                      <a:pt x="7570" y="5414"/>
                      <a:pt x="7495" y="5489"/>
                    </a:cubicBezTo>
                    <a:cubicBezTo>
                      <a:pt x="7394" y="5489"/>
                      <a:pt x="7269" y="5589"/>
                      <a:pt x="7219" y="5589"/>
                    </a:cubicBezTo>
                    <a:cubicBezTo>
                      <a:pt x="7169" y="5589"/>
                      <a:pt x="7043" y="5589"/>
                      <a:pt x="6993" y="5639"/>
                    </a:cubicBezTo>
                    <a:cubicBezTo>
                      <a:pt x="6868" y="5714"/>
                      <a:pt x="6718" y="5865"/>
                      <a:pt x="6592" y="5990"/>
                    </a:cubicBezTo>
                    <a:cubicBezTo>
                      <a:pt x="6542" y="6090"/>
                      <a:pt x="6492" y="6316"/>
                      <a:pt x="6367" y="6441"/>
                    </a:cubicBezTo>
                    <a:cubicBezTo>
                      <a:pt x="6367" y="6491"/>
                      <a:pt x="6266" y="6617"/>
                      <a:pt x="6266" y="6667"/>
                    </a:cubicBezTo>
                    <a:cubicBezTo>
                      <a:pt x="6191" y="6767"/>
                      <a:pt x="6266" y="6993"/>
                      <a:pt x="6191" y="7068"/>
                    </a:cubicBezTo>
                    <a:cubicBezTo>
                      <a:pt x="6191" y="7118"/>
                      <a:pt x="6091" y="7218"/>
                      <a:pt x="6091" y="7293"/>
                    </a:cubicBezTo>
                    <a:cubicBezTo>
                      <a:pt x="6041" y="7343"/>
                      <a:pt x="5865" y="7444"/>
                      <a:pt x="5865" y="7569"/>
                    </a:cubicBezTo>
                    <a:cubicBezTo>
                      <a:pt x="5815" y="7619"/>
                      <a:pt x="5740" y="7845"/>
                      <a:pt x="5740" y="7970"/>
                    </a:cubicBezTo>
                    <a:cubicBezTo>
                      <a:pt x="5740" y="8020"/>
                      <a:pt x="5815" y="8070"/>
                      <a:pt x="5815" y="8120"/>
                    </a:cubicBezTo>
                    <a:cubicBezTo>
                      <a:pt x="5815" y="8196"/>
                      <a:pt x="5740" y="8246"/>
                      <a:pt x="5690" y="8296"/>
                    </a:cubicBezTo>
                    <a:cubicBezTo>
                      <a:pt x="5640" y="8296"/>
                      <a:pt x="5515" y="8346"/>
                      <a:pt x="5464" y="8421"/>
                    </a:cubicBezTo>
                    <a:cubicBezTo>
                      <a:pt x="5414" y="8471"/>
                      <a:pt x="5364" y="8572"/>
                      <a:pt x="5289" y="8697"/>
                    </a:cubicBezTo>
                    <a:cubicBezTo>
                      <a:pt x="5189" y="8747"/>
                      <a:pt x="5063" y="8922"/>
                      <a:pt x="4963" y="8973"/>
                    </a:cubicBezTo>
                    <a:lnTo>
                      <a:pt x="4738" y="8973"/>
                    </a:lnTo>
                    <a:cubicBezTo>
                      <a:pt x="4688" y="9023"/>
                      <a:pt x="4562" y="9023"/>
                      <a:pt x="4512" y="9098"/>
                    </a:cubicBezTo>
                    <a:cubicBezTo>
                      <a:pt x="4462" y="9148"/>
                      <a:pt x="4337" y="9248"/>
                      <a:pt x="4287" y="9248"/>
                    </a:cubicBezTo>
                    <a:cubicBezTo>
                      <a:pt x="4236" y="9323"/>
                      <a:pt x="4111" y="9323"/>
                      <a:pt x="4061" y="9323"/>
                    </a:cubicBezTo>
                    <a:cubicBezTo>
                      <a:pt x="4011" y="9374"/>
                      <a:pt x="3835" y="9474"/>
                      <a:pt x="3710" y="9474"/>
                    </a:cubicBezTo>
                    <a:cubicBezTo>
                      <a:pt x="3610" y="9549"/>
                      <a:pt x="3384" y="9474"/>
                      <a:pt x="3259" y="9549"/>
                    </a:cubicBezTo>
                    <a:cubicBezTo>
                      <a:pt x="3159" y="9599"/>
                      <a:pt x="2983" y="9775"/>
                      <a:pt x="2883" y="9775"/>
                    </a:cubicBezTo>
                    <a:cubicBezTo>
                      <a:pt x="2758" y="9825"/>
                      <a:pt x="2582" y="9775"/>
                      <a:pt x="2532" y="9825"/>
                    </a:cubicBezTo>
                    <a:cubicBezTo>
                      <a:pt x="2432" y="9825"/>
                      <a:pt x="2256" y="9925"/>
                      <a:pt x="2256" y="9925"/>
                    </a:cubicBezTo>
                    <a:cubicBezTo>
                      <a:pt x="2206" y="9925"/>
                      <a:pt x="2031" y="9925"/>
                      <a:pt x="1906" y="10000"/>
                    </a:cubicBezTo>
                    <a:cubicBezTo>
                      <a:pt x="1855" y="10000"/>
                      <a:pt x="1755" y="10150"/>
                      <a:pt x="1680" y="10150"/>
                    </a:cubicBezTo>
                    <a:lnTo>
                      <a:pt x="1354" y="10150"/>
                    </a:lnTo>
                    <a:cubicBezTo>
                      <a:pt x="1229" y="10100"/>
                      <a:pt x="1078" y="10050"/>
                      <a:pt x="953" y="10050"/>
                    </a:cubicBezTo>
                    <a:cubicBezTo>
                      <a:pt x="903" y="10050"/>
                      <a:pt x="728" y="10100"/>
                      <a:pt x="677" y="10150"/>
                    </a:cubicBezTo>
                    <a:lnTo>
                      <a:pt x="226" y="10150"/>
                    </a:lnTo>
                    <a:cubicBezTo>
                      <a:pt x="226" y="10150"/>
                      <a:pt x="151" y="10000"/>
                      <a:pt x="151" y="9925"/>
                    </a:cubicBezTo>
                    <a:lnTo>
                      <a:pt x="151" y="9549"/>
                    </a:lnTo>
                    <a:cubicBezTo>
                      <a:pt x="151" y="9474"/>
                      <a:pt x="1" y="9374"/>
                      <a:pt x="1" y="9323"/>
                    </a:cubicBezTo>
                    <a:cubicBezTo>
                      <a:pt x="1" y="9248"/>
                      <a:pt x="51" y="9148"/>
                      <a:pt x="101" y="9098"/>
                    </a:cubicBezTo>
                    <a:cubicBezTo>
                      <a:pt x="151" y="9023"/>
                      <a:pt x="327" y="8922"/>
                      <a:pt x="402" y="8872"/>
                    </a:cubicBezTo>
                    <a:cubicBezTo>
                      <a:pt x="452" y="8797"/>
                      <a:pt x="502" y="8697"/>
                      <a:pt x="552" y="8647"/>
                    </a:cubicBezTo>
                    <a:cubicBezTo>
                      <a:pt x="627" y="8521"/>
                      <a:pt x="627" y="8346"/>
                      <a:pt x="677" y="8296"/>
                    </a:cubicBezTo>
                    <a:cubicBezTo>
                      <a:pt x="677" y="8196"/>
                      <a:pt x="778" y="8070"/>
                      <a:pt x="853" y="8020"/>
                    </a:cubicBezTo>
                    <a:cubicBezTo>
                      <a:pt x="953" y="7970"/>
                      <a:pt x="1304" y="7895"/>
                      <a:pt x="1354" y="7845"/>
                    </a:cubicBezTo>
                    <a:cubicBezTo>
                      <a:pt x="1404" y="7795"/>
                      <a:pt x="1530" y="7619"/>
                      <a:pt x="1530" y="7569"/>
                    </a:cubicBezTo>
                    <a:cubicBezTo>
                      <a:pt x="1530" y="7444"/>
                      <a:pt x="1404" y="7343"/>
                      <a:pt x="1454" y="7218"/>
                    </a:cubicBezTo>
                    <a:cubicBezTo>
                      <a:pt x="1454" y="7168"/>
                      <a:pt x="1530" y="7118"/>
                      <a:pt x="1580" y="7068"/>
                    </a:cubicBezTo>
                    <a:lnTo>
                      <a:pt x="1630" y="6993"/>
                    </a:lnTo>
                    <a:cubicBezTo>
                      <a:pt x="1680" y="7068"/>
                      <a:pt x="1755" y="7118"/>
                      <a:pt x="1805" y="7118"/>
                    </a:cubicBezTo>
                    <a:cubicBezTo>
                      <a:pt x="1855" y="7168"/>
                      <a:pt x="2031" y="7118"/>
                      <a:pt x="2131" y="7068"/>
                    </a:cubicBezTo>
                    <a:cubicBezTo>
                      <a:pt x="2206" y="6993"/>
                      <a:pt x="2206" y="6842"/>
                      <a:pt x="2256" y="6717"/>
                    </a:cubicBezTo>
                    <a:cubicBezTo>
                      <a:pt x="2307" y="6667"/>
                      <a:pt x="2482" y="6491"/>
                      <a:pt x="2582" y="6491"/>
                    </a:cubicBezTo>
                    <a:cubicBezTo>
                      <a:pt x="2708" y="6491"/>
                      <a:pt x="2808" y="6717"/>
                      <a:pt x="2933" y="6767"/>
                    </a:cubicBezTo>
                    <a:lnTo>
                      <a:pt x="3209" y="6767"/>
                    </a:lnTo>
                    <a:cubicBezTo>
                      <a:pt x="3384" y="6767"/>
                      <a:pt x="3610" y="6892"/>
                      <a:pt x="3710" y="6892"/>
                    </a:cubicBezTo>
                    <a:cubicBezTo>
                      <a:pt x="3835" y="6892"/>
                      <a:pt x="4061" y="6892"/>
                      <a:pt x="4161" y="6842"/>
                    </a:cubicBezTo>
                    <a:cubicBezTo>
                      <a:pt x="4236" y="6767"/>
                      <a:pt x="4236" y="6617"/>
                      <a:pt x="4287" y="6541"/>
                    </a:cubicBezTo>
                    <a:cubicBezTo>
                      <a:pt x="4387" y="6441"/>
                      <a:pt x="4612" y="6316"/>
                      <a:pt x="4738" y="6216"/>
                    </a:cubicBezTo>
                    <a:cubicBezTo>
                      <a:pt x="4788" y="6165"/>
                      <a:pt x="5013" y="6165"/>
                      <a:pt x="5063" y="6040"/>
                    </a:cubicBezTo>
                    <a:cubicBezTo>
                      <a:pt x="5139" y="5940"/>
                      <a:pt x="5139" y="5714"/>
                      <a:pt x="5063" y="5589"/>
                    </a:cubicBezTo>
                    <a:lnTo>
                      <a:pt x="5063" y="5313"/>
                    </a:lnTo>
                    <a:cubicBezTo>
                      <a:pt x="5063" y="5188"/>
                      <a:pt x="5239" y="5038"/>
                      <a:pt x="5239" y="4912"/>
                    </a:cubicBezTo>
                    <a:cubicBezTo>
                      <a:pt x="5239" y="4862"/>
                      <a:pt x="5189" y="4687"/>
                      <a:pt x="5189" y="4637"/>
                    </a:cubicBezTo>
                    <a:cubicBezTo>
                      <a:pt x="5139" y="4587"/>
                      <a:pt x="5063" y="4461"/>
                      <a:pt x="5063" y="4411"/>
                    </a:cubicBezTo>
                    <a:cubicBezTo>
                      <a:pt x="5063" y="4286"/>
                      <a:pt x="5139" y="4186"/>
                      <a:pt x="5189" y="4135"/>
                    </a:cubicBezTo>
                    <a:cubicBezTo>
                      <a:pt x="5289" y="4010"/>
                      <a:pt x="5640" y="3785"/>
                      <a:pt x="5740" y="3684"/>
                    </a:cubicBezTo>
                    <a:cubicBezTo>
                      <a:pt x="5865" y="3509"/>
                      <a:pt x="6041" y="3108"/>
                      <a:pt x="6091" y="2882"/>
                    </a:cubicBezTo>
                    <a:cubicBezTo>
                      <a:pt x="6141" y="2707"/>
                      <a:pt x="6191" y="2256"/>
                      <a:pt x="6317" y="2080"/>
                    </a:cubicBezTo>
                    <a:cubicBezTo>
                      <a:pt x="6367" y="2030"/>
                      <a:pt x="6492" y="1855"/>
                      <a:pt x="6592" y="1855"/>
                    </a:cubicBezTo>
                    <a:cubicBezTo>
                      <a:pt x="6642" y="1855"/>
                      <a:pt x="6818" y="1930"/>
                      <a:pt x="6818" y="1980"/>
                    </a:cubicBezTo>
                    <a:cubicBezTo>
                      <a:pt x="6943" y="2080"/>
                      <a:pt x="6993" y="2431"/>
                      <a:pt x="7119" y="2481"/>
                    </a:cubicBezTo>
                    <a:cubicBezTo>
                      <a:pt x="7219" y="2607"/>
                      <a:pt x="7444" y="2657"/>
                      <a:pt x="7570" y="2657"/>
                    </a:cubicBezTo>
                    <a:cubicBezTo>
                      <a:pt x="7670" y="2607"/>
                      <a:pt x="7720" y="2431"/>
                      <a:pt x="7795" y="2381"/>
                    </a:cubicBezTo>
                    <a:cubicBezTo>
                      <a:pt x="7845" y="2306"/>
                      <a:pt x="7896" y="2080"/>
                      <a:pt x="7946" y="2030"/>
                    </a:cubicBezTo>
                    <a:cubicBezTo>
                      <a:pt x="8021" y="1930"/>
                      <a:pt x="8121" y="1754"/>
                      <a:pt x="8246" y="1704"/>
                    </a:cubicBezTo>
                    <a:cubicBezTo>
                      <a:pt x="8347" y="1629"/>
                      <a:pt x="8572" y="1754"/>
                      <a:pt x="8698" y="1754"/>
                    </a:cubicBezTo>
                    <a:cubicBezTo>
                      <a:pt x="8923" y="1704"/>
                      <a:pt x="9299" y="1704"/>
                      <a:pt x="9475" y="1579"/>
                    </a:cubicBezTo>
                    <a:cubicBezTo>
                      <a:pt x="9600" y="1529"/>
                      <a:pt x="9650" y="1303"/>
                      <a:pt x="9750" y="1253"/>
                    </a:cubicBezTo>
                    <a:cubicBezTo>
                      <a:pt x="9825" y="1178"/>
                      <a:pt x="9976" y="1078"/>
                      <a:pt x="10051" y="1078"/>
                    </a:cubicBezTo>
                    <a:cubicBezTo>
                      <a:pt x="10201" y="1028"/>
                      <a:pt x="10502" y="952"/>
                      <a:pt x="10652" y="952"/>
                    </a:cubicBezTo>
                    <a:cubicBezTo>
                      <a:pt x="10728" y="1028"/>
                      <a:pt x="10878" y="1028"/>
                      <a:pt x="10953" y="1078"/>
                    </a:cubicBezTo>
                    <a:cubicBezTo>
                      <a:pt x="11053" y="1178"/>
                      <a:pt x="11003" y="1479"/>
                      <a:pt x="11053" y="1529"/>
                    </a:cubicBezTo>
                    <a:cubicBezTo>
                      <a:pt x="11179" y="1579"/>
                      <a:pt x="11329" y="1529"/>
                      <a:pt x="11404" y="1479"/>
                    </a:cubicBezTo>
                    <a:cubicBezTo>
                      <a:pt x="11555" y="1479"/>
                      <a:pt x="11906" y="1479"/>
                      <a:pt x="12006" y="1353"/>
                    </a:cubicBezTo>
                    <a:cubicBezTo>
                      <a:pt x="12181" y="1253"/>
                      <a:pt x="12357" y="852"/>
                      <a:pt x="12407" y="627"/>
                    </a:cubicBezTo>
                    <a:cubicBezTo>
                      <a:pt x="12457" y="501"/>
                      <a:pt x="12457" y="226"/>
                      <a:pt x="12582" y="175"/>
                    </a:cubicBezTo>
                    <a:cubicBezTo>
                      <a:pt x="12632" y="50"/>
                      <a:pt x="12908" y="50"/>
                      <a:pt x="13033" y="0"/>
                    </a:cubicBezTo>
                    <a:cubicBezTo>
                      <a:pt x="13134" y="0"/>
                      <a:pt x="13434" y="0"/>
                      <a:pt x="13585" y="50"/>
                    </a:cubicBezTo>
                    <a:cubicBezTo>
                      <a:pt x="13660" y="125"/>
                      <a:pt x="13835" y="175"/>
                      <a:pt x="13886" y="226"/>
                    </a:cubicBezTo>
                    <a:cubicBezTo>
                      <a:pt x="13936" y="351"/>
                      <a:pt x="14061" y="576"/>
                      <a:pt x="14161" y="677"/>
                    </a:cubicBezTo>
                    <a:cubicBezTo>
                      <a:pt x="14211" y="727"/>
                      <a:pt x="14512" y="802"/>
                      <a:pt x="14612" y="8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363;p27">
                <a:extLst>
                  <a:ext uri="{FF2B5EF4-FFF2-40B4-BE49-F238E27FC236}">
                    <a16:creationId xmlns:a16="http://schemas.microsoft.com/office/drawing/2014/main" id="{A3CD42BC-4B2C-3528-94E1-4374B483ED50}"/>
                  </a:ext>
                </a:extLst>
              </p:cNvPr>
              <p:cNvSpPr/>
              <p:nvPr/>
            </p:nvSpPr>
            <p:spPr>
              <a:xfrm>
                <a:off x="1180673" y="1933703"/>
                <a:ext cx="656805" cy="297551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10151" extrusionOk="0">
                    <a:moveTo>
                      <a:pt x="13033" y="0"/>
                    </a:moveTo>
                    <a:cubicBezTo>
                      <a:pt x="12908" y="50"/>
                      <a:pt x="12632" y="50"/>
                      <a:pt x="12582" y="175"/>
                    </a:cubicBezTo>
                    <a:cubicBezTo>
                      <a:pt x="12457" y="226"/>
                      <a:pt x="12457" y="501"/>
                      <a:pt x="12407" y="627"/>
                    </a:cubicBezTo>
                    <a:cubicBezTo>
                      <a:pt x="12357" y="852"/>
                      <a:pt x="12181" y="1253"/>
                      <a:pt x="12006" y="1353"/>
                    </a:cubicBezTo>
                    <a:cubicBezTo>
                      <a:pt x="11906" y="1479"/>
                      <a:pt x="11555" y="1479"/>
                      <a:pt x="11404" y="1479"/>
                    </a:cubicBezTo>
                    <a:cubicBezTo>
                      <a:pt x="11351" y="1514"/>
                      <a:pt x="11260" y="1550"/>
                      <a:pt x="11168" y="1550"/>
                    </a:cubicBezTo>
                    <a:cubicBezTo>
                      <a:pt x="11129" y="1550"/>
                      <a:pt x="11090" y="1544"/>
                      <a:pt x="11053" y="1529"/>
                    </a:cubicBezTo>
                    <a:cubicBezTo>
                      <a:pt x="11003" y="1479"/>
                      <a:pt x="11053" y="1178"/>
                      <a:pt x="10953" y="1078"/>
                    </a:cubicBezTo>
                    <a:cubicBezTo>
                      <a:pt x="10878" y="1028"/>
                      <a:pt x="10728" y="1028"/>
                      <a:pt x="10652" y="952"/>
                    </a:cubicBezTo>
                    <a:cubicBezTo>
                      <a:pt x="10502" y="952"/>
                      <a:pt x="10201" y="1028"/>
                      <a:pt x="10051" y="1078"/>
                    </a:cubicBezTo>
                    <a:cubicBezTo>
                      <a:pt x="9976" y="1078"/>
                      <a:pt x="9825" y="1178"/>
                      <a:pt x="9750" y="1253"/>
                    </a:cubicBezTo>
                    <a:cubicBezTo>
                      <a:pt x="9650" y="1303"/>
                      <a:pt x="9600" y="1529"/>
                      <a:pt x="9475" y="1579"/>
                    </a:cubicBezTo>
                    <a:cubicBezTo>
                      <a:pt x="9299" y="1704"/>
                      <a:pt x="8923" y="1704"/>
                      <a:pt x="8698" y="1754"/>
                    </a:cubicBezTo>
                    <a:cubicBezTo>
                      <a:pt x="8601" y="1754"/>
                      <a:pt x="8445" y="1680"/>
                      <a:pt x="8333" y="1680"/>
                    </a:cubicBezTo>
                    <a:cubicBezTo>
                      <a:pt x="8299" y="1680"/>
                      <a:pt x="8270" y="1687"/>
                      <a:pt x="8246" y="1704"/>
                    </a:cubicBezTo>
                    <a:cubicBezTo>
                      <a:pt x="8121" y="1754"/>
                      <a:pt x="8021" y="1930"/>
                      <a:pt x="7946" y="2030"/>
                    </a:cubicBezTo>
                    <a:cubicBezTo>
                      <a:pt x="7896" y="2080"/>
                      <a:pt x="7845" y="2306"/>
                      <a:pt x="7795" y="2381"/>
                    </a:cubicBezTo>
                    <a:cubicBezTo>
                      <a:pt x="7720" y="2431"/>
                      <a:pt x="7670" y="2607"/>
                      <a:pt x="7570" y="2657"/>
                    </a:cubicBezTo>
                    <a:cubicBezTo>
                      <a:pt x="7444" y="2657"/>
                      <a:pt x="7219" y="2607"/>
                      <a:pt x="7119" y="2481"/>
                    </a:cubicBezTo>
                    <a:cubicBezTo>
                      <a:pt x="6993" y="2431"/>
                      <a:pt x="6943" y="2080"/>
                      <a:pt x="6818" y="1980"/>
                    </a:cubicBezTo>
                    <a:cubicBezTo>
                      <a:pt x="6818" y="1930"/>
                      <a:pt x="6642" y="1855"/>
                      <a:pt x="6592" y="1855"/>
                    </a:cubicBezTo>
                    <a:cubicBezTo>
                      <a:pt x="6492" y="1855"/>
                      <a:pt x="6367" y="2030"/>
                      <a:pt x="6317" y="2080"/>
                    </a:cubicBezTo>
                    <a:cubicBezTo>
                      <a:pt x="6191" y="2256"/>
                      <a:pt x="6141" y="2707"/>
                      <a:pt x="6091" y="2882"/>
                    </a:cubicBezTo>
                    <a:cubicBezTo>
                      <a:pt x="6041" y="3108"/>
                      <a:pt x="5865" y="3509"/>
                      <a:pt x="5740" y="3684"/>
                    </a:cubicBezTo>
                    <a:cubicBezTo>
                      <a:pt x="5640" y="3785"/>
                      <a:pt x="5289" y="4010"/>
                      <a:pt x="5189" y="4135"/>
                    </a:cubicBezTo>
                    <a:cubicBezTo>
                      <a:pt x="5139" y="4186"/>
                      <a:pt x="5063" y="4286"/>
                      <a:pt x="5063" y="4411"/>
                    </a:cubicBezTo>
                    <a:cubicBezTo>
                      <a:pt x="5063" y="4461"/>
                      <a:pt x="5139" y="4587"/>
                      <a:pt x="5189" y="4637"/>
                    </a:cubicBezTo>
                    <a:cubicBezTo>
                      <a:pt x="5189" y="4687"/>
                      <a:pt x="5239" y="4862"/>
                      <a:pt x="5239" y="4912"/>
                    </a:cubicBezTo>
                    <a:cubicBezTo>
                      <a:pt x="5239" y="5038"/>
                      <a:pt x="5063" y="5188"/>
                      <a:pt x="5063" y="5313"/>
                    </a:cubicBezTo>
                    <a:lnTo>
                      <a:pt x="5063" y="5589"/>
                    </a:lnTo>
                    <a:cubicBezTo>
                      <a:pt x="5139" y="5714"/>
                      <a:pt x="5139" y="5940"/>
                      <a:pt x="5063" y="6040"/>
                    </a:cubicBezTo>
                    <a:cubicBezTo>
                      <a:pt x="5013" y="6165"/>
                      <a:pt x="4788" y="6165"/>
                      <a:pt x="4738" y="6216"/>
                    </a:cubicBezTo>
                    <a:cubicBezTo>
                      <a:pt x="4612" y="6316"/>
                      <a:pt x="4387" y="6441"/>
                      <a:pt x="4287" y="6541"/>
                    </a:cubicBezTo>
                    <a:cubicBezTo>
                      <a:pt x="4236" y="6617"/>
                      <a:pt x="4236" y="6767"/>
                      <a:pt x="4161" y="6842"/>
                    </a:cubicBezTo>
                    <a:cubicBezTo>
                      <a:pt x="4061" y="6892"/>
                      <a:pt x="3835" y="6892"/>
                      <a:pt x="3710" y="6892"/>
                    </a:cubicBezTo>
                    <a:cubicBezTo>
                      <a:pt x="3610" y="6892"/>
                      <a:pt x="3384" y="6767"/>
                      <a:pt x="3209" y="6767"/>
                    </a:cubicBezTo>
                    <a:lnTo>
                      <a:pt x="2933" y="6767"/>
                    </a:lnTo>
                    <a:cubicBezTo>
                      <a:pt x="2808" y="6717"/>
                      <a:pt x="2708" y="6491"/>
                      <a:pt x="2582" y="6491"/>
                    </a:cubicBezTo>
                    <a:cubicBezTo>
                      <a:pt x="2482" y="6491"/>
                      <a:pt x="2307" y="6667"/>
                      <a:pt x="2256" y="6717"/>
                    </a:cubicBezTo>
                    <a:cubicBezTo>
                      <a:pt x="2206" y="6842"/>
                      <a:pt x="2206" y="6993"/>
                      <a:pt x="2131" y="7068"/>
                    </a:cubicBezTo>
                    <a:cubicBezTo>
                      <a:pt x="2060" y="7103"/>
                      <a:pt x="1952" y="7139"/>
                      <a:pt x="1877" y="7139"/>
                    </a:cubicBezTo>
                    <a:cubicBezTo>
                      <a:pt x="1845" y="7139"/>
                      <a:pt x="1820" y="7133"/>
                      <a:pt x="1805" y="7118"/>
                    </a:cubicBezTo>
                    <a:cubicBezTo>
                      <a:pt x="1755" y="7118"/>
                      <a:pt x="1680" y="7068"/>
                      <a:pt x="1630" y="6993"/>
                    </a:cubicBezTo>
                    <a:lnTo>
                      <a:pt x="1580" y="7068"/>
                    </a:lnTo>
                    <a:cubicBezTo>
                      <a:pt x="1530" y="7118"/>
                      <a:pt x="1454" y="7168"/>
                      <a:pt x="1454" y="7218"/>
                    </a:cubicBezTo>
                    <a:cubicBezTo>
                      <a:pt x="1404" y="7343"/>
                      <a:pt x="1530" y="7444"/>
                      <a:pt x="1530" y="7569"/>
                    </a:cubicBezTo>
                    <a:cubicBezTo>
                      <a:pt x="1530" y="7619"/>
                      <a:pt x="1404" y="7795"/>
                      <a:pt x="1354" y="7845"/>
                    </a:cubicBezTo>
                    <a:cubicBezTo>
                      <a:pt x="1304" y="7895"/>
                      <a:pt x="953" y="7970"/>
                      <a:pt x="853" y="8020"/>
                    </a:cubicBezTo>
                    <a:cubicBezTo>
                      <a:pt x="778" y="8070"/>
                      <a:pt x="677" y="8196"/>
                      <a:pt x="677" y="8296"/>
                    </a:cubicBezTo>
                    <a:cubicBezTo>
                      <a:pt x="627" y="8346"/>
                      <a:pt x="627" y="8521"/>
                      <a:pt x="552" y="8647"/>
                    </a:cubicBezTo>
                    <a:cubicBezTo>
                      <a:pt x="502" y="8697"/>
                      <a:pt x="452" y="8797"/>
                      <a:pt x="402" y="8872"/>
                    </a:cubicBezTo>
                    <a:cubicBezTo>
                      <a:pt x="327" y="8922"/>
                      <a:pt x="151" y="9023"/>
                      <a:pt x="101" y="9098"/>
                    </a:cubicBezTo>
                    <a:cubicBezTo>
                      <a:pt x="51" y="9148"/>
                      <a:pt x="1" y="9248"/>
                      <a:pt x="1" y="9323"/>
                    </a:cubicBezTo>
                    <a:cubicBezTo>
                      <a:pt x="1" y="9374"/>
                      <a:pt x="151" y="9474"/>
                      <a:pt x="151" y="9549"/>
                    </a:cubicBezTo>
                    <a:lnTo>
                      <a:pt x="151" y="9925"/>
                    </a:lnTo>
                    <a:cubicBezTo>
                      <a:pt x="151" y="10000"/>
                      <a:pt x="226" y="10150"/>
                      <a:pt x="226" y="10150"/>
                    </a:cubicBezTo>
                    <a:lnTo>
                      <a:pt x="677" y="10150"/>
                    </a:lnTo>
                    <a:cubicBezTo>
                      <a:pt x="728" y="10100"/>
                      <a:pt x="903" y="10050"/>
                      <a:pt x="953" y="10050"/>
                    </a:cubicBezTo>
                    <a:cubicBezTo>
                      <a:pt x="1078" y="10050"/>
                      <a:pt x="1229" y="10100"/>
                      <a:pt x="1354" y="10150"/>
                    </a:cubicBezTo>
                    <a:lnTo>
                      <a:pt x="1680" y="10150"/>
                    </a:lnTo>
                    <a:cubicBezTo>
                      <a:pt x="1755" y="10150"/>
                      <a:pt x="1855" y="10000"/>
                      <a:pt x="1906" y="10000"/>
                    </a:cubicBezTo>
                    <a:cubicBezTo>
                      <a:pt x="2031" y="9925"/>
                      <a:pt x="2206" y="9925"/>
                      <a:pt x="2256" y="9925"/>
                    </a:cubicBezTo>
                    <a:cubicBezTo>
                      <a:pt x="2256" y="9925"/>
                      <a:pt x="2432" y="9825"/>
                      <a:pt x="2532" y="9825"/>
                    </a:cubicBezTo>
                    <a:cubicBezTo>
                      <a:pt x="2557" y="9800"/>
                      <a:pt x="2614" y="9800"/>
                      <a:pt x="2679" y="9800"/>
                    </a:cubicBezTo>
                    <a:cubicBezTo>
                      <a:pt x="2745" y="9800"/>
                      <a:pt x="2820" y="9800"/>
                      <a:pt x="2883" y="9775"/>
                    </a:cubicBezTo>
                    <a:cubicBezTo>
                      <a:pt x="2983" y="9775"/>
                      <a:pt x="3159" y="9599"/>
                      <a:pt x="3259" y="9549"/>
                    </a:cubicBezTo>
                    <a:cubicBezTo>
                      <a:pt x="3322" y="9511"/>
                      <a:pt x="3409" y="9511"/>
                      <a:pt x="3494" y="9511"/>
                    </a:cubicBezTo>
                    <a:cubicBezTo>
                      <a:pt x="3578" y="9511"/>
                      <a:pt x="3660" y="9511"/>
                      <a:pt x="3710" y="9474"/>
                    </a:cubicBezTo>
                    <a:cubicBezTo>
                      <a:pt x="3835" y="9474"/>
                      <a:pt x="4011" y="9374"/>
                      <a:pt x="4061" y="9323"/>
                    </a:cubicBezTo>
                    <a:cubicBezTo>
                      <a:pt x="4111" y="9323"/>
                      <a:pt x="4236" y="9323"/>
                      <a:pt x="4287" y="9248"/>
                    </a:cubicBezTo>
                    <a:cubicBezTo>
                      <a:pt x="4337" y="9248"/>
                      <a:pt x="4462" y="9148"/>
                      <a:pt x="4512" y="9098"/>
                    </a:cubicBezTo>
                    <a:cubicBezTo>
                      <a:pt x="4562" y="9023"/>
                      <a:pt x="4688" y="9023"/>
                      <a:pt x="4738" y="8973"/>
                    </a:cubicBezTo>
                    <a:lnTo>
                      <a:pt x="4963" y="8973"/>
                    </a:lnTo>
                    <a:cubicBezTo>
                      <a:pt x="5063" y="8922"/>
                      <a:pt x="5189" y="8747"/>
                      <a:pt x="5289" y="8697"/>
                    </a:cubicBezTo>
                    <a:cubicBezTo>
                      <a:pt x="5364" y="8572"/>
                      <a:pt x="5414" y="8471"/>
                      <a:pt x="5464" y="8421"/>
                    </a:cubicBezTo>
                    <a:cubicBezTo>
                      <a:pt x="5515" y="8346"/>
                      <a:pt x="5640" y="8296"/>
                      <a:pt x="5690" y="8296"/>
                    </a:cubicBezTo>
                    <a:cubicBezTo>
                      <a:pt x="5740" y="8246"/>
                      <a:pt x="5815" y="8196"/>
                      <a:pt x="5815" y="8120"/>
                    </a:cubicBezTo>
                    <a:cubicBezTo>
                      <a:pt x="5815" y="8070"/>
                      <a:pt x="5740" y="8020"/>
                      <a:pt x="5740" y="7970"/>
                    </a:cubicBezTo>
                    <a:cubicBezTo>
                      <a:pt x="5740" y="7845"/>
                      <a:pt x="5815" y="7619"/>
                      <a:pt x="5865" y="7569"/>
                    </a:cubicBezTo>
                    <a:cubicBezTo>
                      <a:pt x="5865" y="7444"/>
                      <a:pt x="6041" y="7343"/>
                      <a:pt x="6091" y="7293"/>
                    </a:cubicBezTo>
                    <a:cubicBezTo>
                      <a:pt x="6091" y="7218"/>
                      <a:pt x="6191" y="7118"/>
                      <a:pt x="6191" y="7068"/>
                    </a:cubicBezTo>
                    <a:cubicBezTo>
                      <a:pt x="6266" y="6993"/>
                      <a:pt x="6191" y="6767"/>
                      <a:pt x="6266" y="6667"/>
                    </a:cubicBezTo>
                    <a:cubicBezTo>
                      <a:pt x="6266" y="6617"/>
                      <a:pt x="6367" y="6491"/>
                      <a:pt x="6367" y="6441"/>
                    </a:cubicBezTo>
                    <a:cubicBezTo>
                      <a:pt x="6492" y="6316"/>
                      <a:pt x="6542" y="6090"/>
                      <a:pt x="6592" y="5990"/>
                    </a:cubicBezTo>
                    <a:cubicBezTo>
                      <a:pt x="6718" y="5865"/>
                      <a:pt x="6868" y="5714"/>
                      <a:pt x="6993" y="5639"/>
                    </a:cubicBezTo>
                    <a:cubicBezTo>
                      <a:pt x="7043" y="5589"/>
                      <a:pt x="7169" y="5589"/>
                      <a:pt x="7219" y="5589"/>
                    </a:cubicBezTo>
                    <a:cubicBezTo>
                      <a:pt x="7269" y="5589"/>
                      <a:pt x="7394" y="5489"/>
                      <a:pt x="7495" y="5489"/>
                    </a:cubicBezTo>
                    <a:cubicBezTo>
                      <a:pt x="7570" y="5414"/>
                      <a:pt x="7795" y="5414"/>
                      <a:pt x="7845" y="5363"/>
                    </a:cubicBezTo>
                    <a:cubicBezTo>
                      <a:pt x="7946" y="5313"/>
                      <a:pt x="8121" y="5088"/>
                      <a:pt x="8171" y="4962"/>
                    </a:cubicBezTo>
                    <a:cubicBezTo>
                      <a:pt x="8246" y="4862"/>
                      <a:pt x="8347" y="4687"/>
                      <a:pt x="8397" y="4637"/>
                    </a:cubicBezTo>
                    <a:cubicBezTo>
                      <a:pt x="8397" y="4587"/>
                      <a:pt x="8472" y="4411"/>
                      <a:pt x="8472" y="4361"/>
                    </a:cubicBezTo>
                    <a:cubicBezTo>
                      <a:pt x="8472" y="4286"/>
                      <a:pt x="8347" y="4186"/>
                      <a:pt x="8397" y="4135"/>
                    </a:cubicBezTo>
                    <a:cubicBezTo>
                      <a:pt x="8397" y="4060"/>
                      <a:pt x="8472" y="3960"/>
                      <a:pt x="8522" y="3910"/>
                    </a:cubicBezTo>
                    <a:cubicBezTo>
                      <a:pt x="8572" y="3835"/>
                      <a:pt x="8748" y="3785"/>
                      <a:pt x="8848" y="3734"/>
                    </a:cubicBezTo>
                    <a:cubicBezTo>
                      <a:pt x="8923" y="3684"/>
                      <a:pt x="8973" y="3559"/>
                      <a:pt x="9023" y="3559"/>
                    </a:cubicBezTo>
                    <a:cubicBezTo>
                      <a:pt x="9074" y="3509"/>
                      <a:pt x="9199" y="3509"/>
                      <a:pt x="9199" y="3509"/>
                    </a:cubicBezTo>
                    <a:cubicBezTo>
                      <a:pt x="9299" y="3459"/>
                      <a:pt x="9424" y="3333"/>
                      <a:pt x="9475" y="3283"/>
                    </a:cubicBezTo>
                    <a:cubicBezTo>
                      <a:pt x="9600" y="3233"/>
                      <a:pt x="9750" y="3233"/>
                      <a:pt x="9825" y="3158"/>
                    </a:cubicBezTo>
                    <a:cubicBezTo>
                      <a:pt x="9876" y="3108"/>
                      <a:pt x="9976" y="2932"/>
                      <a:pt x="10051" y="2882"/>
                    </a:cubicBezTo>
                    <a:cubicBezTo>
                      <a:pt x="10101" y="2832"/>
                      <a:pt x="10201" y="2832"/>
                      <a:pt x="10277" y="2832"/>
                    </a:cubicBezTo>
                    <a:cubicBezTo>
                      <a:pt x="10327" y="2832"/>
                      <a:pt x="10427" y="2782"/>
                      <a:pt x="10502" y="2707"/>
                    </a:cubicBezTo>
                    <a:cubicBezTo>
                      <a:pt x="10552" y="2657"/>
                      <a:pt x="10728" y="2481"/>
                      <a:pt x="10828" y="2481"/>
                    </a:cubicBezTo>
                    <a:cubicBezTo>
                      <a:pt x="10953" y="2431"/>
                      <a:pt x="11179" y="2431"/>
                      <a:pt x="11279" y="2431"/>
                    </a:cubicBezTo>
                    <a:cubicBezTo>
                      <a:pt x="11404" y="2431"/>
                      <a:pt x="11680" y="2431"/>
                      <a:pt x="11780" y="2481"/>
                    </a:cubicBezTo>
                    <a:cubicBezTo>
                      <a:pt x="11906" y="2531"/>
                      <a:pt x="12006" y="2707"/>
                      <a:pt x="12131" y="2707"/>
                    </a:cubicBezTo>
                    <a:cubicBezTo>
                      <a:pt x="12181" y="2782"/>
                      <a:pt x="12231" y="2832"/>
                      <a:pt x="12307" y="2832"/>
                    </a:cubicBezTo>
                    <a:cubicBezTo>
                      <a:pt x="12357" y="2782"/>
                      <a:pt x="12407" y="2707"/>
                      <a:pt x="12457" y="2707"/>
                    </a:cubicBezTo>
                    <a:cubicBezTo>
                      <a:pt x="12632" y="2707"/>
                      <a:pt x="12808" y="2882"/>
                      <a:pt x="12908" y="2882"/>
                    </a:cubicBezTo>
                    <a:cubicBezTo>
                      <a:pt x="13084" y="2932"/>
                      <a:pt x="13485" y="2932"/>
                      <a:pt x="13585" y="3008"/>
                    </a:cubicBezTo>
                    <a:cubicBezTo>
                      <a:pt x="13760" y="3008"/>
                      <a:pt x="14111" y="3158"/>
                      <a:pt x="14211" y="3283"/>
                    </a:cubicBezTo>
                    <a:cubicBezTo>
                      <a:pt x="14287" y="3283"/>
                      <a:pt x="14437" y="3283"/>
                      <a:pt x="14437" y="3333"/>
                    </a:cubicBezTo>
                    <a:cubicBezTo>
                      <a:pt x="14512" y="3384"/>
                      <a:pt x="14437" y="3509"/>
                      <a:pt x="14437" y="3559"/>
                    </a:cubicBezTo>
                    <a:cubicBezTo>
                      <a:pt x="14437" y="3609"/>
                      <a:pt x="14512" y="3734"/>
                      <a:pt x="14562" y="3785"/>
                    </a:cubicBezTo>
                    <a:cubicBezTo>
                      <a:pt x="14562" y="3835"/>
                      <a:pt x="14663" y="3835"/>
                      <a:pt x="14738" y="3910"/>
                    </a:cubicBezTo>
                    <a:cubicBezTo>
                      <a:pt x="14738" y="3960"/>
                      <a:pt x="14738" y="4060"/>
                      <a:pt x="14788" y="4060"/>
                    </a:cubicBezTo>
                    <a:cubicBezTo>
                      <a:pt x="14838" y="4135"/>
                      <a:pt x="14963" y="4135"/>
                      <a:pt x="15013" y="4135"/>
                    </a:cubicBezTo>
                    <a:cubicBezTo>
                      <a:pt x="15064" y="4135"/>
                      <a:pt x="15064" y="4010"/>
                      <a:pt x="15114" y="3960"/>
                    </a:cubicBezTo>
                    <a:cubicBezTo>
                      <a:pt x="15114" y="3910"/>
                      <a:pt x="15064" y="3785"/>
                      <a:pt x="15064" y="3734"/>
                    </a:cubicBezTo>
                    <a:cubicBezTo>
                      <a:pt x="15064" y="3684"/>
                      <a:pt x="15064" y="3559"/>
                      <a:pt x="15114" y="3559"/>
                    </a:cubicBezTo>
                    <a:cubicBezTo>
                      <a:pt x="15151" y="3534"/>
                      <a:pt x="15195" y="3521"/>
                      <a:pt x="15236" y="3521"/>
                    </a:cubicBezTo>
                    <a:cubicBezTo>
                      <a:pt x="15277" y="3521"/>
                      <a:pt x="15314" y="3534"/>
                      <a:pt x="15339" y="3559"/>
                    </a:cubicBezTo>
                    <a:cubicBezTo>
                      <a:pt x="15414" y="3559"/>
                      <a:pt x="15465" y="3609"/>
                      <a:pt x="15515" y="3684"/>
                    </a:cubicBezTo>
                    <a:cubicBezTo>
                      <a:pt x="15565" y="3734"/>
                      <a:pt x="15790" y="3785"/>
                      <a:pt x="15866" y="3785"/>
                    </a:cubicBezTo>
                    <a:cubicBezTo>
                      <a:pt x="15932" y="3785"/>
                      <a:pt x="16033" y="3762"/>
                      <a:pt x="16107" y="3762"/>
                    </a:cubicBezTo>
                    <a:cubicBezTo>
                      <a:pt x="16144" y="3762"/>
                      <a:pt x="16175" y="3768"/>
                      <a:pt x="16191" y="3785"/>
                    </a:cubicBezTo>
                    <a:cubicBezTo>
                      <a:pt x="16241" y="3835"/>
                      <a:pt x="16241" y="4010"/>
                      <a:pt x="16241" y="4010"/>
                    </a:cubicBezTo>
                    <a:cubicBezTo>
                      <a:pt x="16367" y="4135"/>
                      <a:pt x="16542" y="4186"/>
                      <a:pt x="16592" y="4286"/>
                    </a:cubicBezTo>
                    <a:cubicBezTo>
                      <a:pt x="16642" y="4361"/>
                      <a:pt x="16592" y="4511"/>
                      <a:pt x="16693" y="4587"/>
                    </a:cubicBezTo>
                    <a:cubicBezTo>
                      <a:pt x="16693" y="4603"/>
                      <a:pt x="16707" y="4609"/>
                      <a:pt x="16727" y="4609"/>
                    </a:cubicBezTo>
                    <a:cubicBezTo>
                      <a:pt x="16768" y="4609"/>
                      <a:pt x="16835" y="4587"/>
                      <a:pt x="16868" y="4587"/>
                    </a:cubicBezTo>
                    <a:cubicBezTo>
                      <a:pt x="16918" y="4637"/>
                      <a:pt x="16918" y="4737"/>
                      <a:pt x="16993" y="4737"/>
                    </a:cubicBezTo>
                    <a:cubicBezTo>
                      <a:pt x="16993" y="4812"/>
                      <a:pt x="17094" y="4812"/>
                      <a:pt x="17144" y="4812"/>
                    </a:cubicBezTo>
                    <a:cubicBezTo>
                      <a:pt x="17144" y="4829"/>
                      <a:pt x="17158" y="4834"/>
                      <a:pt x="17176" y="4834"/>
                    </a:cubicBezTo>
                    <a:cubicBezTo>
                      <a:pt x="17213" y="4834"/>
                      <a:pt x="17269" y="4812"/>
                      <a:pt x="17269" y="4812"/>
                    </a:cubicBezTo>
                    <a:cubicBezTo>
                      <a:pt x="17369" y="4812"/>
                      <a:pt x="17495" y="4862"/>
                      <a:pt x="17545" y="4862"/>
                    </a:cubicBezTo>
                    <a:cubicBezTo>
                      <a:pt x="17595" y="4912"/>
                      <a:pt x="17670" y="5038"/>
                      <a:pt x="17720" y="5088"/>
                    </a:cubicBezTo>
                    <a:cubicBezTo>
                      <a:pt x="17820" y="5138"/>
                      <a:pt x="17996" y="5188"/>
                      <a:pt x="18121" y="5263"/>
                    </a:cubicBezTo>
                    <a:cubicBezTo>
                      <a:pt x="18171" y="5263"/>
                      <a:pt x="18272" y="5313"/>
                      <a:pt x="18347" y="5363"/>
                    </a:cubicBezTo>
                    <a:cubicBezTo>
                      <a:pt x="18397" y="5414"/>
                      <a:pt x="18447" y="5539"/>
                      <a:pt x="18497" y="5589"/>
                    </a:cubicBezTo>
                    <a:cubicBezTo>
                      <a:pt x="18497" y="5639"/>
                      <a:pt x="18497" y="5815"/>
                      <a:pt x="18572" y="5865"/>
                    </a:cubicBezTo>
                    <a:cubicBezTo>
                      <a:pt x="18622" y="5940"/>
                      <a:pt x="18723" y="6040"/>
                      <a:pt x="18848" y="6040"/>
                    </a:cubicBezTo>
                    <a:cubicBezTo>
                      <a:pt x="18848" y="6040"/>
                      <a:pt x="18848" y="5990"/>
                      <a:pt x="18898" y="5990"/>
                    </a:cubicBezTo>
                    <a:cubicBezTo>
                      <a:pt x="18898" y="5940"/>
                      <a:pt x="19074" y="5940"/>
                      <a:pt x="19124" y="5940"/>
                    </a:cubicBezTo>
                    <a:cubicBezTo>
                      <a:pt x="19174" y="5940"/>
                      <a:pt x="19349" y="6090"/>
                      <a:pt x="19399" y="6165"/>
                    </a:cubicBezTo>
                    <a:cubicBezTo>
                      <a:pt x="19475" y="6266"/>
                      <a:pt x="19525" y="6541"/>
                      <a:pt x="19625" y="6617"/>
                    </a:cubicBezTo>
                    <a:cubicBezTo>
                      <a:pt x="19750" y="6717"/>
                      <a:pt x="20026" y="6842"/>
                      <a:pt x="20201" y="6892"/>
                    </a:cubicBezTo>
                    <a:cubicBezTo>
                      <a:pt x="20240" y="6931"/>
                      <a:pt x="20386" y="7016"/>
                      <a:pt x="20472" y="7016"/>
                    </a:cubicBezTo>
                    <a:cubicBezTo>
                      <a:pt x="20496" y="7016"/>
                      <a:pt x="20516" y="7009"/>
                      <a:pt x="20527" y="6993"/>
                    </a:cubicBezTo>
                    <a:cubicBezTo>
                      <a:pt x="20602" y="6993"/>
                      <a:pt x="20653" y="6892"/>
                      <a:pt x="20653" y="6842"/>
                    </a:cubicBezTo>
                    <a:cubicBezTo>
                      <a:pt x="20602" y="6767"/>
                      <a:pt x="20477" y="6667"/>
                      <a:pt x="20477" y="6617"/>
                    </a:cubicBezTo>
                    <a:cubicBezTo>
                      <a:pt x="20427" y="6541"/>
                      <a:pt x="20377" y="6441"/>
                      <a:pt x="20377" y="6441"/>
                    </a:cubicBezTo>
                    <a:cubicBezTo>
                      <a:pt x="20377" y="6391"/>
                      <a:pt x="20527" y="6266"/>
                      <a:pt x="20602" y="6266"/>
                    </a:cubicBezTo>
                    <a:cubicBezTo>
                      <a:pt x="20653" y="6266"/>
                      <a:pt x="20778" y="6391"/>
                      <a:pt x="20778" y="6441"/>
                    </a:cubicBezTo>
                    <a:cubicBezTo>
                      <a:pt x="20828" y="6491"/>
                      <a:pt x="20878" y="6667"/>
                      <a:pt x="20928" y="6717"/>
                    </a:cubicBezTo>
                    <a:cubicBezTo>
                      <a:pt x="20953" y="6734"/>
                      <a:pt x="20981" y="6739"/>
                      <a:pt x="21009" y="6739"/>
                    </a:cubicBezTo>
                    <a:cubicBezTo>
                      <a:pt x="21065" y="6739"/>
                      <a:pt x="21120" y="6717"/>
                      <a:pt x="21154" y="6717"/>
                    </a:cubicBezTo>
                    <a:cubicBezTo>
                      <a:pt x="21229" y="6767"/>
                      <a:pt x="21329" y="6892"/>
                      <a:pt x="21379" y="6942"/>
                    </a:cubicBezTo>
                    <a:cubicBezTo>
                      <a:pt x="21505" y="7068"/>
                      <a:pt x="21605" y="7168"/>
                      <a:pt x="21680" y="7218"/>
                    </a:cubicBezTo>
                    <a:cubicBezTo>
                      <a:pt x="21780" y="7293"/>
                      <a:pt x="22056" y="7343"/>
                      <a:pt x="22181" y="7394"/>
                    </a:cubicBezTo>
                    <a:cubicBezTo>
                      <a:pt x="22231" y="7394"/>
                      <a:pt x="22357" y="7444"/>
                      <a:pt x="22407" y="7444"/>
                    </a:cubicBezTo>
                    <a:lnTo>
                      <a:pt x="22407" y="7293"/>
                    </a:lnTo>
                    <a:cubicBezTo>
                      <a:pt x="22407" y="7118"/>
                      <a:pt x="22357" y="6767"/>
                      <a:pt x="22282" y="6617"/>
                    </a:cubicBezTo>
                    <a:cubicBezTo>
                      <a:pt x="22231" y="6491"/>
                      <a:pt x="22006" y="6316"/>
                      <a:pt x="21906" y="6266"/>
                    </a:cubicBezTo>
                    <a:cubicBezTo>
                      <a:pt x="21830" y="6216"/>
                      <a:pt x="21605" y="6165"/>
                      <a:pt x="21505" y="6090"/>
                    </a:cubicBezTo>
                    <a:cubicBezTo>
                      <a:pt x="21379" y="6040"/>
                      <a:pt x="21154" y="5865"/>
                      <a:pt x="21054" y="5815"/>
                    </a:cubicBezTo>
                    <a:cubicBezTo>
                      <a:pt x="21003" y="5714"/>
                      <a:pt x="20878" y="5539"/>
                      <a:pt x="20778" y="5489"/>
                    </a:cubicBezTo>
                    <a:cubicBezTo>
                      <a:pt x="20703" y="5414"/>
                      <a:pt x="20527" y="5363"/>
                      <a:pt x="20477" y="5263"/>
                    </a:cubicBezTo>
                    <a:cubicBezTo>
                      <a:pt x="20377" y="5138"/>
                      <a:pt x="20302" y="4812"/>
                      <a:pt x="20252" y="4687"/>
                    </a:cubicBezTo>
                    <a:cubicBezTo>
                      <a:pt x="20201" y="4587"/>
                      <a:pt x="20076" y="4286"/>
                      <a:pt x="20026" y="4186"/>
                    </a:cubicBezTo>
                    <a:cubicBezTo>
                      <a:pt x="19926" y="4135"/>
                      <a:pt x="19700" y="4060"/>
                      <a:pt x="19625" y="4010"/>
                    </a:cubicBezTo>
                    <a:cubicBezTo>
                      <a:pt x="19525" y="3960"/>
                      <a:pt x="19399" y="3785"/>
                      <a:pt x="19299" y="3684"/>
                    </a:cubicBezTo>
                    <a:cubicBezTo>
                      <a:pt x="19299" y="3684"/>
                      <a:pt x="19249" y="3609"/>
                      <a:pt x="19174" y="3509"/>
                    </a:cubicBezTo>
                    <a:cubicBezTo>
                      <a:pt x="19124" y="3459"/>
                      <a:pt x="19074" y="3384"/>
                      <a:pt x="19074" y="3333"/>
                    </a:cubicBezTo>
                    <a:cubicBezTo>
                      <a:pt x="18948" y="3233"/>
                      <a:pt x="18848" y="2932"/>
                      <a:pt x="18723" y="2882"/>
                    </a:cubicBezTo>
                    <a:cubicBezTo>
                      <a:pt x="18673" y="2832"/>
                      <a:pt x="18497" y="2832"/>
                      <a:pt x="18397" y="2832"/>
                    </a:cubicBezTo>
                    <a:lnTo>
                      <a:pt x="18046" y="2832"/>
                    </a:lnTo>
                    <a:cubicBezTo>
                      <a:pt x="17946" y="2882"/>
                      <a:pt x="17770" y="3058"/>
                      <a:pt x="17670" y="3058"/>
                    </a:cubicBezTo>
                    <a:cubicBezTo>
                      <a:pt x="17595" y="3108"/>
                      <a:pt x="17444" y="3158"/>
                      <a:pt x="17369" y="3158"/>
                    </a:cubicBezTo>
                    <a:cubicBezTo>
                      <a:pt x="17319" y="3108"/>
                      <a:pt x="17319" y="2932"/>
                      <a:pt x="17319" y="2882"/>
                    </a:cubicBezTo>
                    <a:cubicBezTo>
                      <a:pt x="17319" y="2832"/>
                      <a:pt x="17495" y="2657"/>
                      <a:pt x="17545" y="2607"/>
                    </a:cubicBezTo>
                    <a:cubicBezTo>
                      <a:pt x="17545" y="2481"/>
                      <a:pt x="17595" y="2256"/>
                      <a:pt x="17595" y="2206"/>
                    </a:cubicBezTo>
                    <a:cubicBezTo>
                      <a:pt x="17595" y="2030"/>
                      <a:pt x="17545" y="1754"/>
                      <a:pt x="17495" y="1629"/>
                    </a:cubicBezTo>
                    <a:cubicBezTo>
                      <a:pt x="17444" y="1479"/>
                      <a:pt x="17219" y="1253"/>
                      <a:pt x="17094" y="1078"/>
                    </a:cubicBezTo>
                    <a:lnTo>
                      <a:pt x="16868" y="852"/>
                    </a:lnTo>
                    <a:cubicBezTo>
                      <a:pt x="16768" y="852"/>
                      <a:pt x="16592" y="852"/>
                      <a:pt x="16467" y="902"/>
                    </a:cubicBezTo>
                    <a:cubicBezTo>
                      <a:pt x="16417" y="902"/>
                      <a:pt x="16241" y="1028"/>
                      <a:pt x="16141" y="1078"/>
                    </a:cubicBezTo>
                    <a:cubicBezTo>
                      <a:pt x="16016" y="1078"/>
                      <a:pt x="15866" y="952"/>
                      <a:pt x="15790" y="902"/>
                    </a:cubicBezTo>
                    <a:cubicBezTo>
                      <a:pt x="15740" y="902"/>
                      <a:pt x="15565" y="802"/>
                      <a:pt x="15465" y="727"/>
                    </a:cubicBezTo>
                    <a:lnTo>
                      <a:pt x="15064" y="727"/>
                    </a:lnTo>
                    <a:cubicBezTo>
                      <a:pt x="15013" y="727"/>
                      <a:pt x="14888" y="802"/>
                      <a:pt x="14838" y="802"/>
                    </a:cubicBezTo>
                    <a:lnTo>
                      <a:pt x="14612" y="802"/>
                    </a:lnTo>
                    <a:cubicBezTo>
                      <a:pt x="14512" y="802"/>
                      <a:pt x="14211" y="727"/>
                      <a:pt x="14161" y="677"/>
                    </a:cubicBezTo>
                    <a:cubicBezTo>
                      <a:pt x="14061" y="576"/>
                      <a:pt x="13936" y="351"/>
                      <a:pt x="13886" y="226"/>
                    </a:cubicBezTo>
                    <a:cubicBezTo>
                      <a:pt x="13835" y="175"/>
                      <a:pt x="13660" y="125"/>
                      <a:pt x="13585" y="50"/>
                    </a:cubicBezTo>
                    <a:cubicBezTo>
                      <a:pt x="13434" y="0"/>
                      <a:pt x="13134" y="0"/>
                      <a:pt x="13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364;p27">
                <a:extLst>
                  <a:ext uri="{FF2B5EF4-FFF2-40B4-BE49-F238E27FC236}">
                    <a16:creationId xmlns:a16="http://schemas.microsoft.com/office/drawing/2014/main" id="{5A09A1E2-BE50-3A59-3F81-E00F9186C242}"/>
                  </a:ext>
                </a:extLst>
              </p:cNvPr>
              <p:cNvSpPr/>
              <p:nvPr/>
            </p:nvSpPr>
            <p:spPr>
              <a:xfrm>
                <a:off x="1180673" y="1933703"/>
                <a:ext cx="656805" cy="297551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10151" fill="none" extrusionOk="0">
                    <a:moveTo>
                      <a:pt x="14838" y="802"/>
                    </a:moveTo>
                    <a:cubicBezTo>
                      <a:pt x="14888" y="802"/>
                      <a:pt x="15013" y="727"/>
                      <a:pt x="15064" y="727"/>
                    </a:cubicBezTo>
                    <a:lnTo>
                      <a:pt x="15465" y="727"/>
                    </a:lnTo>
                    <a:cubicBezTo>
                      <a:pt x="15565" y="802"/>
                      <a:pt x="15740" y="902"/>
                      <a:pt x="15790" y="902"/>
                    </a:cubicBezTo>
                    <a:cubicBezTo>
                      <a:pt x="15866" y="952"/>
                      <a:pt x="16016" y="1078"/>
                      <a:pt x="16141" y="1078"/>
                    </a:cubicBezTo>
                    <a:cubicBezTo>
                      <a:pt x="16241" y="1028"/>
                      <a:pt x="16417" y="902"/>
                      <a:pt x="16467" y="902"/>
                    </a:cubicBezTo>
                    <a:cubicBezTo>
                      <a:pt x="16592" y="852"/>
                      <a:pt x="16768" y="852"/>
                      <a:pt x="16868" y="852"/>
                    </a:cubicBezTo>
                    <a:lnTo>
                      <a:pt x="17094" y="1078"/>
                    </a:lnTo>
                    <a:cubicBezTo>
                      <a:pt x="17219" y="1253"/>
                      <a:pt x="17444" y="1479"/>
                      <a:pt x="17495" y="1629"/>
                    </a:cubicBezTo>
                    <a:cubicBezTo>
                      <a:pt x="17545" y="1754"/>
                      <a:pt x="17595" y="2030"/>
                      <a:pt x="17595" y="2206"/>
                    </a:cubicBezTo>
                    <a:cubicBezTo>
                      <a:pt x="17595" y="2256"/>
                      <a:pt x="17545" y="2481"/>
                      <a:pt x="17545" y="2607"/>
                    </a:cubicBezTo>
                    <a:cubicBezTo>
                      <a:pt x="17495" y="2657"/>
                      <a:pt x="17319" y="2832"/>
                      <a:pt x="17319" y="2882"/>
                    </a:cubicBezTo>
                    <a:cubicBezTo>
                      <a:pt x="17319" y="2932"/>
                      <a:pt x="17319" y="3108"/>
                      <a:pt x="17369" y="3158"/>
                    </a:cubicBezTo>
                    <a:cubicBezTo>
                      <a:pt x="17444" y="3158"/>
                      <a:pt x="17595" y="3108"/>
                      <a:pt x="17670" y="3058"/>
                    </a:cubicBezTo>
                    <a:cubicBezTo>
                      <a:pt x="17770" y="3058"/>
                      <a:pt x="17946" y="2882"/>
                      <a:pt x="18046" y="2832"/>
                    </a:cubicBezTo>
                    <a:lnTo>
                      <a:pt x="18397" y="2832"/>
                    </a:lnTo>
                    <a:cubicBezTo>
                      <a:pt x="18497" y="2832"/>
                      <a:pt x="18673" y="2832"/>
                      <a:pt x="18723" y="2882"/>
                    </a:cubicBezTo>
                    <a:cubicBezTo>
                      <a:pt x="18848" y="2932"/>
                      <a:pt x="18948" y="3233"/>
                      <a:pt x="19074" y="3333"/>
                    </a:cubicBezTo>
                    <a:cubicBezTo>
                      <a:pt x="19074" y="3384"/>
                      <a:pt x="19124" y="3459"/>
                      <a:pt x="19174" y="3509"/>
                    </a:cubicBezTo>
                    <a:cubicBezTo>
                      <a:pt x="19249" y="3609"/>
                      <a:pt x="19299" y="3684"/>
                      <a:pt x="19299" y="3684"/>
                    </a:cubicBezTo>
                    <a:cubicBezTo>
                      <a:pt x="19399" y="3785"/>
                      <a:pt x="19525" y="3960"/>
                      <a:pt x="19625" y="4010"/>
                    </a:cubicBezTo>
                    <a:cubicBezTo>
                      <a:pt x="19700" y="4060"/>
                      <a:pt x="19926" y="4135"/>
                      <a:pt x="20026" y="4186"/>
                    </a:cubicBezTo>
                    <a:cubicBezTo>
                      <a:pt x="20076" y="4286"/>
                      <a:pt x="20201" y="4587"/>
                      <a:pt x="20252" y="4687"/>
                    </a:cubicBezTo>
                    <a:cubicBezTo>
                      <a:pt x="20302" y="4812"/>
                      <a:pt x="20377" y="5138"/>
                      <a:pt x="20477" y="5263"/>
                    </a:cubicBezTo>
                    <a:cubicBezTo>
                      <a:pt x="20527" y="5363"/>
                      <a:pt x="20703" y="5414"/>
                      <a:pt x="20778" y="5489"/>
                    </a:cubicBezTo>
                    <a:cubicBezTo>
                      <a:pt x="20878" y="5539"/>
                      <a:pt x="21003" y="5714"/>
                      <a:pt x="21054" y="5815"/>
                    </a:cubicBezTo>
                    <a:cubicBezTo>
                      <a:pt x="21154" y="5865"/>
                      <a:pt x="21379" y="6040"/>
                      <a:pt x="21505" y="6090"/>
                    </a:cubicBezTo>
                    <a:cubicBezTo>
                      <a:pt x="21605" y="6165"/>
                      <a:pt x="21830" y="6216"/>
                      <a:pt x="21906" y="6266"/>
                    </a:cubicBezTo>
                    <a:cubicBezTo>
                      <a:pt x="22006" y="6316"/>
                      <a:pt x="22231" y="6491"/>
                      <a:pt x="22282" y="6617"/>
                    </a:cubicBezTo>
                    <a:cubicBezTo>
                      <a:pt x="22357" y="6767"/>
                      <a:pt x="22407" y="7118"/>
                      <a:pt x="22407" y="7293"/>
                    </a:cubicBezTo>
                    <a:lnTo>
                      <a:pt x="22407" y="7444"/>
                    </a:lnTo>
                    <a:cubicBezTo>
                      <a:pt x="22357" y="7444"/>
                      <a:pt x="22231" y="7394"/>
                      <a:pt x="22181" y="7394"/>
                    </a:cubicBezTo>
                    <a:cubicBezTo>
                      <a:pt x="22056" y="7343"/>
                      <a:pt x="21780" y="7293"/>
                      <a:pt x="21680" y="7218"/>
                    </a:cubicBezTo>
                    <a:cubicBezTo>
                      <a:pt x="21605" y="7168"/>
                      <a:pt x="21505" y="7068"/>
                      <a:pt x="21379" y="6942"/>
                    </a:cubicBezTo>
                    <a:cubicBezTo>
                      <a:pt x="21329" y="6892"/>
                      <a:pt x="21229" y="6767"/>
                      <a:pt x="21154" y="6717"/>
                    </a:cubicBezTo>
                    <a:cubicBezTo>
                      <a:pt x="21104" y="6717"/>
                      <a:pt x="21003" y="6767"/>
                      <a:pt x="20928" y="6717"/>
                    </a:cubicBezTo>
                    <a:cubicBezTo>
                      <a:pt x="20878" y="6667"/>
                      <a:pt x="20828" y="6491"/>
                      <a:pt x="20778" y="6441"/>
                    </a:cubicBezTo>
                    <a:cubicBezTo>
                      <a:pt x="20778" y="6391"/>
                      <a:pt x="20653" y="6266"/>
                      <a:pt x="20602" y="6266"/>
                    </a:cubicBezTo>
                    <a:cubicBezTo>
                      <a:pt x="20527" y="6266"/>
                      <a:pt x="20377" y="6391"/>
                      <a:pt x="20377" y="6441"/>
                    </a:cubicBezTo>
                    <a:cubicBezTo>
                      <a:pt x="20377" y="6441"/>
                      <a:pt x="20427" y="6541"/>
                      <a:pt x="20477" y="6617"/>
                    </a:cubicBezTo>
                    <a:cubicBezTo>
                      <a:pt x="20477" y="6667"/>
                      <a:pt x="20602" y="6767"/>
                      <a:pt x="20653" y="6842"/>
                    </a:cubicBezTo>
                    <a:cubicBezTo>
                      <a:pt x="20653" y="6892"/>
                      <a:pt x="20602" y="6993"/>
                      <a:pt x="20527" y="6993"/>
                    </a:cubicBezTo>
                    <a:cubicBezTo>
                      <a:pt x="20477" y="7068"/>
                      <a:pt x="20252" y="6942"/>
                      <a:pt x="20201" y="6892"/>
                    </a:cubicBezTo>
                    <a:cubicBezTo>
                      <a:pt x="20026" y="6842"/>
                      <a:pt x="19750" y="6717"/>
                      <a:pt x="19625" y="6617"/>
                    </a:cubicBezTo>
                    <a:cubicBezTo>
                      <a:pt x="19525" y="6541"/>
                      <a:pt x="19475" y="6266"/>
                      <a:pt x="19399" y="6165"/>
                    </a:cubicBezTo>
                    <a:cubicBezTo>
                      <a:pt x="19349" y="6090"/>
                      <a:pt x="19174" y="5940"/>
                      <a:pt x="19124" y="5940"/>
                    </a:cubicBezTo>
                    <a:cubicBezTo>
                      <a:pt x="19074" y="5940"/>
                      <a:pt x="18898" y="5940"/>
                      <a:pt x="18898" y="5990"/>
                    </a:cubicBezTo>
                    <a:cubicBezTo>
                      <a:pt x="18848" y="5990"/>
                      <a:pt x="18848" y="6040"/>
                      <a:pt x="18848" y="6040"/>
                    </a:cubicBezTo>
                    <a:cubicBezTo>
                      <a:pt x="18723" y="6040"/>
                      <a:pt x="18622" y="5940"/>
                      <a:pt x="18572" y="5865"/>
                    </a:cubicBezTo>
                    <a:cubicBezTo>
                      <a:pt x="18497" y="5815"/>
                      <a:pt x="18497" y="5639"/>
                      <a:pt x="18497" y="5589"/>
                    </a:cubicBezTo>
                    <a:cubicBezTo>
                      <a:pt x="18447" y="5539"/>
                      <a:pt x="18397" y="5414"/>
                      <a:pt x="18347" y="5363"/>
                    </a:cubicBezTo>
                    <a:cubicBezTo>
                      <a:pt x="18272" y="5313"/>
                      <a:pt x="18171" y="5263"/>
                      <a:pt x="18121" y="5263"/>
                    </a:cubicBezTo>
                    <a:cubicBezTo>
                      <a:pt x="17996" y="5188"/>
                      <a:pt x="17820" y="5138"/>
                      <a:pt x="17720" y="5088"/>
                    </a:cubicBezTo>
                    <a:cubicBezTo>
                      <a:pt x="17670" y="5038"/>
                      <a:pt x="17595" y="4912"/>
                      <a:pt x="17545" y="4862"/>
                    </a:cubicBezTo>
                    <a:cubicBezTo>
                      <a:pt x="17495" y="4862"/>
                      <a:pt x="17369" y="4812"/>
                      <a:pt x="17269" y="4812"/>
                    </a:cubicBezTo>
                    <a:cubicBezTo>
                      <a:pt x="17269" y="4812"/>
                      <a:pt x="17144" y="4862"/>
                      <a:pt x="17144" y="4812"/>
                    </a:cubicBezTo>
                    <a:cubicBezTo>
                      <a:pt x="17094" y="4812"/>
                      <a:pt x="16993" y="4812"/>
                      <a:pt x="16993" y="4737"/>
                    </a:cubicBezTo>
                    <a:cubicBezTo>
                      <a:pt x="16918" y="4737"/>
                      <a:pt x="16918" y="4637"/>
                      <a:pt x="16868" y="4587"/>
                    </a:cubicBezTo>
                    <a:cubicBezTo>
                      <a:pt x="16818" y="4587"/>
                      <a:pt x="16693" y="4637"/>
                      <a:pt x="16693" y="4587"/>
                    </a:cubicBezTo>
                    <a:cubicBezTo>
                      <a:pt x="16592" y="4511"/>
                      <a:pt x="16642" y="4361"/>
                      <a:pt x="16592" y="4286"/>
                    </a:cubicBezTo>
                    <a:cubicBezTo>
                      <a:pt x="16542" y="4186"/>
                      <a:pt x="16367" y="4135"/>
                      <a:pt x="16241" y="4010"/>
                    </a:cubicBezTo>
                    <a:cubicBezTo>
                      <a:pt x="16241" y="4010"/>
                      <a:pt x="16241" y="3835"/>
                      <a:pt x="16191" y="3785"/>
                    </a:cubicBezTo>
                    <a:cubicBezTo>
                      <a:pt x="16141" y="3734"/>
                      <a:pt x="15966" y="3785"/>
                      <a:pt x="15866" y="3785"/>
                    </a:cubicBezTo>
                    <a:cubicBezTo>
                      <a:pt x="15790" y="3785"/>
                      <a:pt x="15565" y="3734"/>
                      <a:pt x="15515" y="3684"/>
                    </a:cubicBezTo>
                    <a:cubicBezTo>
                      <a:pt x="15465" y="3609"/>
                      <a:pt x="15414" y="3559"/>
                      <a:pt x="15339" y="3559"/>
                    </a:cubicBezTo>
                    <a:cubicBezTo>
                      <a:pt x="15289" y="3509"/>
                      <a:pt x="15189" y="3509"/>
                      <a:pt x="15114" y="3559"/>
                    </a:cubicBezTo>
                    <a:cubicBezTo>
                      <a:pt x="15064" y="3559"/>
                      <a:pt x="15064" y="3684"/>
                      <a:pt x="15064" y="3734"/>
                    </a:cubicBezTo>
                    <a:cubicBezTo>
                      <a:pt x="15064" y="3785"/>
                      <a:pt x="15114" y="3910"/>
                      <a:pt x="15114" y="3960"/>
                    </a:cubicBezTo>
                    <a:cubicBezTo>
                      <a:pt x="15064" y="4010"/>
                      <a:pt x="15064" y="4135"/>
                      <a:pt x="15013" y="4135"/>
                    </a:cubicBezTo>
                    <a:cubicBezTo>
                      <a:pt x="14963" y="4135"/>
                      <a:pt x="14838" y="4135"/>
                      <a:pt x="14788" y="4060"/>
                    </a:cubicBezTo>
                    <a:cubicBezTo>
                      <a:pt x="14738" y="4060"/>
                      <a:pt x="14738" y="3960"/>
                      <a:pt x="14738" y="3910"/>
                    </a:cubicBezTo>
                    <a:cubicBezTo>
                      <a:pt x="14663" y="3835"/>
                      <a:pt x="14562" y="3835"/>
                      <a:pt x="14562" y="3785"/>
                    </a:cubicBezTo>
                    <a:cubicBezTo>
                      <a:pt x="14512" y="3734"/>
                      <a:pt x="14437" y="3609"/>
                      <a:pt x="14437" y="3559"/>
                    </a:cubicBezTo>
                    <a:cubicBezTo>
                      <a:pt x="14437" y="3509"/>
                      <a:pt x="14512" y="3384"/>
                      <a:pt x="14437" y="3333"/>
                    </a:cubicBezTo>
                    <a:cubicBezTo>
                      <a:pt x="14437" y="3283"/>
                      <a:pt x="14287" y="3283"/>
                      <a:pt x="14211" y="3283"/>
                    </a:cubicBezTo>
                    <a:cubicBezTo>
                      <a:pt x="14111" y="3158"/>
                      <a:pt x="13760" y="3008"/>
                      <a:pt x="13585" y="3008"/>
                    </a:cubicBezTo>
                    <a:cubicBezTo>
                      <a:pt x="13485" y="2932"/>
                      <a:pt x="13084" y="2932"/>
                      <a:pt x="12908" y="2882"/>
                    </a:cubicBezTo>
                    <a:cubicBezTo>
                      <a:pt x="12808" y="2882"/>
                      <a:pt x="12632" y="2707"/>
                      <a:pt x="12457" y="2707"/>
                    </a:cubicBezTo>
                    <a:cubicBezTo>
                      <a:pt x="12407" y="2707"/>
                      <a:pt x="12357" y="2782"/>
                      <a:pt x="12307" y="2832"/>
                    </a:cubicBezTo>
                    <a:cubicBezTo>
                      <a:pt x="12231" y="2832"/>
                      <a:pt x="12181" y="2782"/>
                      <a:pt x="12131" y="2707"/>
                    </a:cubicBezTo>
                    <a:cubicBezTo>
                      <a:pt x="12006" y="2707"/>
                      <a:pt x="11906" y="2531"/>
                      <a:pt x="11780" y="2481"/>
                    </a:cubicBezTo>
                    <a:cubicBezTo>
                      <a:pt x="11680" y="2431"/>
                      <a:pt x="11404" y="2431"/>
                      <a:pt x="11279" y="2431"/>
                    </a:cubicBezTo>
                    <a:cubicBezTo>
                      <a:pt x="11179" y="2431"/>
                      <a:pt x="10953" y="2431"/>
                      <a:pt x="10828" y="2481"/>
                    </a:cubicBezTo>
                    <a:cubicBezTo>
                      <a:pt x="10728" y="2481"/>
                      <a:pt x="10552" y="2657"/>
                      <a:pt x="10502" y="2707"/>
                    </a:cubicBezTo>
                    <a:cubicBezTo>
                      <a:pt x="10427" y="2782"/>
                      <a:pt x="10327" y="2832"/>
                      <a:pt x="10277" y="2832"/>
                    </a:cubicBezTo>
                    <a:cubicBezTo>
                      <a:pt x="10201" y="2832"/>
                      <a:pt x="10101" y="2832"/>
                      <a:pt x="10051" y="2882"/>
                    </a:cubicBezTo>
                    <a:cubicBezTo>
                      <a:pt x="9976" y="2932"/>
                      <a:pt x="9876" y="3108"/>
                      <a:pt x="9825" y="3158"/>
                    </a:cubicBezTo>
                    <a:cubicBezTo>
                      <a:pt x="9750" y="3233"/>
                      <a:pt x="9600" y="3233"/>
                      <a:pt x="9475" y="3283"/>
                    </a:cubicBezTo>
                    <a:cubicBezTo>
                      <a:pt x="9424" y="3333"/>
                      <a:pt x="9299" y="3459"/>
                      <a:pt x="9199" y="3509"/>
                    </a:cubicBezTo>
                    <a:cubicBezTo>
                      <a:pt x="9199" y="3509"/>
                      <a:pt x="9074" y="3509"/>
                      <a:pt x="9023" y="3559"/>
                    </a:cubicBezTo>
                    <a:cubicBezTo>
                      <a:pt x="8973" y="3559"/>
                      <a:pt x="8923" y="3684"/>
                      <a:pt x="8848" y="3734"/>
                    </a:cubicBezTo>
                    <a:cubicBezTo>
                      <a:pt x="8748" y="3785"/>
                      <a:pt x="8572" y="3835"/>
                      <a:pt x="8522" y="3910"/>
                    </a:cubicBezTo>
                    <a:cubicBezTo>
                      <a:pt x="8472" y="3960"/>
                      <a:pt x="8397" y="4060"/>
                      <a:pt x="8397" y="4135"/>
                    </a:cubicBezTo>
                    <a:cubicBezTo>
                      <a:pt x="8347" y="4186"/>
                      <a:pt x="8472" y="4286"/>
                      <a:pt x="8472" y="4361"/>
                    </a:cubicBezTo>
                    <a:cubicBezTo>
                      <a:pt x="8472" y="4411"/>
                      <a:pt x="8397" y="4587"/>
                      <a:pt x="8397" y="4637"/>
                    </a:cubicBezTo>
                    <a:cubicBezTo>
                      <a:pt x="8347" y="4687"/>
                      <a:pt x="8246" y="4862"/>
                      <a:pt x="8171" y="4962"/>
                    </a:cubicBezTo>
                    <a:cubicBezTo>
                      <a:pt x="8121" y="5088"/>
                      <a:pt x="7946" y="5313"/>
                      <a:pt x="7845" y="5363"/>
                    </a:cubicBezTo>
                    <a:cubicBezTo>
                      <a:pt x="7795" y="5414"/>
                      <a:pt x="7570" y="5414"/>
                      <a:pt x="7495" y="5489"/>
                    </a:cubicBezTo>
                    <a:cubicBezTo>
                      <a:pt x="7394" y="5489"/>
                      <a:pt x="7269" y="5589"/>
                      <a:pt x="7219" y="5589"/>
                    </a:cubicBezTo>
                    <a:cubicBezTo>
                      <a:pt x="7169" y="5589"/>
                      <a:pt x="7043" y="5589"/>
                      <a:pt x="6993" y="5639"/>
                    </a:cubicBezTo>
                    <a:cubicBezTo>
                      <a:pt x="6868" y="5714"/>
                      <a:pt x="6718" y="5865"/>
                      <a:pt x="6592" y="5990"/>
                    </a:cubicBezTo>
                    <a:cubicBezTo>
                      <a:pt x="6542" y="6090"/>
                      <a:pt x="6492" y="6316"/>
                      <a:pt x="6367" y="6441"/>
                    </a:cubicBezTo>
                    <a:cubicBezTo>
                      <a:pt x="6367" y="6491"/>
                      <a:pt x="6266" y="6617"/>
                      <a:pt x="6266" y="6667"/>
                    </a:cubicBezTo>
                    <a:cubicBezTo>
                      <a:pt x="6191" y="6767"/>
                      <a:pt x="6266" y="6993"/>
                      <a:pt x="6191" y="7068"/>
                    </a:cubicBezTo>
                    <a:cubicBezTo>
                      <a:pt x="6191" y="7118"/>
                      <a:pt x="6091" y="7218"/>
                      <a:pt x="6091" y="7293"/>
                    </a:cubicBezTo>
                    <a:cubicBezTo>
                      <a:pt x="6041" y="7343"/>
                      <a:pt x="5865" y="7444"/>
                      <a:pt x="5865" y="7569"/>
                    </a:cubicBezTo>
                    <a:cubicBezTo>
                      <a:pt x="5815" y="7619"/>
                      <a:pt x="5740" y="7845"/>
                      <a:pt x="5740" y="7970"/>
                    </a:cubicBezTo>
                    <a:cubicBezTo>
                      <a:pt x="5740" y="8020"/>
                      <a:pt x="5815" y="8070"/>
                      <a:pt x="5815" y="8120"/>
                    </a:cubicBezTo>
                    <a:cubicBezTo>
                      <a:pt x="5815" y="8196"/>
                      <a:pt x="5740" y="8246"/>
                      <a:pt x="5690" y="8296"/>
                    </a:cubicBezTo>
                    <a:cubicBezTo>
                      <a:pt x="5640" y="8296"/>
                      <a:pt x="5515" y="8346"/>
                      <a:pt x="5464" y="8421"/>
                    </a:cubicBezTo>
                    <a:cubicBezTo>
                      <a:pt x="5414" y="8471"/>
                      <a:pt x="5364" y="8572"/>
                      <a:pt x="5289" y="8697"/>
                    </a:cubicBezTo>
                    <a:cubicBezTo>
                      <a:pt x="5189" y="8747"/>
                      <a:pt x="5063" y="8922"/>
                      <a:pt x="4963" y="8973"/>
                    </a:cubicBezTo>
                    <a:lnTo>
                      <a:pt x="4738" y="8973"/>
                    </a:lnTo>
                    <a:cubicBezTo>
                      <a:pt x="4688" y="9023"/>
                      <a:pt x="4562" y="9023"/>
                      <a:pt x="4512" y="9098"/>
                    </a:cubicBezTo>
                    <a:cubicBezTo>
                      <a:pt x="4462" y="9148"/>
                      <a:pt x="4337" y="9248"/>
                      <a:pt x="4287" y="9248"/>
                    </a:cubicBezTo>
                    <a:cubicBezTo>
                      <a:pt x="4236" y="9323"/>
                      <a:pt x="4111" y="9323"/>
                      <a:pt x="4061" y="9323"/>
                    </a:cubicBezTo>
                    <a:cubicBezTo>
                      <a:pt x="4011" y="9374"/>
                      <a:pt x="3835" y="9474"/>
                      <a:pt x="3710" y="9474"/>
                    </a:cubicBezTo>
                    <a:cubicBezTo>
                      <a:pt x="3610" y="9549"/>
                      <a:pt x="3384" y="9474"/>
                      <a:pt x="3259" y="9549"/>
                    </a:cubicBezTo>
                    <a:cubicBezTo>
                      <a:pt x="3159" y="9599"/>
                      <a:pt x="2983" y="9775"/>
                      <a:pt x="2883" y="9775"/>
                    </a:cubicBezTo>
                    <a:cubicBezTo>
                      <a:pt x="2758" y="9825"/>
                      <a:pt x="2582" y="9775"/>
                      <a:pt x="2532" y="9825"/>
                    </a:cubicBezTo>
                    <a:cubicBezTo>
                      <a:pt x="2432" y="9825"/>
                      <a:pt x="2256" y="9925"/>
                      <a:pt x="2256" y="9925"/>
                    </a:cubicBezTo>
                    <a:cubicBezTo>
                      <a:pt x="2206" y="9925"/>
                      <a:pt x="2031" y="9925"/>
                      <a:pt x="1906" y="10000"/>
                    </a:cubicBezTo>
                    <a:cubicBezTo>
                      <a:pt x="1855" y="10000"/>
                      <a:pt x="1755" y="10150"/>
                      <a:pt x="1680" y="10150"/>
                    </a:cubicBezTo>
                    <a:lnTo>
                      <a:pt x="1354" y="10150"/>
                    </a:lnTo>
                    <a:cubicBezTo>
                      <a:pt x="1229" y="10100"/>
                      <a:pt x="1078" y="10050"/>
                      <a:pt x="953" y="10050"/>
                    </a:cubicBezTo>
                    <a:cubicBezTo>
                      <a:pt x="903" y="10050"/>
                      <a:pt x="728" y="10100"/>
                      <a:pt x="677" y="10150"/>
                    </a:cubicBezTo>
                    <a:lnTo>
                      <a:pt x="226" y="10150"/>
                    </a:lnTo>
                    <a:cubicBezTo>
                      <a:pt x="226" y="10150"/>
                      <a:pt x="151" y="10000"/>
                      <a:pt x="151" y="9925"/>
                    </a:cubicBezTo>
                    <a:lnTo>
                      <a:pt x="151" y="9549"/>
                    </a:lnTo>
                    <a:cubicBezTo>
                      <a:pt x="151" y="9474"/>
                      <a:pt x="1" y="9374"/>
                      <a:pt x="1" y="9323"/>
                    </a:cubicBezTo>
                    <a:cubicBezTo>
                      <a:pt x="1" y="9248"/>
                      <a:pt x="51" y="9148"/>
                      <a:pt x="101" y="9098"/>
                    </a:cubicBezTo>
                    <a:cubicBezTo>
                      <a:pt x="151" y="9023"/>
                      <a:pt x="327" y="8922"/>
                      <a:pt x="402" y="8872"/>
                    </a:cubicBezTo>
                    <a:cubicBezTo>
                      <a:pt x="452" y="8797"/>
                      <a:pt x="502" y="8697"/>
                      <a:pt x="552" y="8647"/>
                    </a:cubicBezTo>
                    <a:cubicBezTo>
                      <a:pt x="627" y="8521"/>
                      <a:pt x="627" y="8346"/>
                      <a:pt x="677" y="8296"/>
                    </a:cubicBezTo>
                    <a:cubicBezTo>
                      <a:pt x="677" y="8196"/>
                      <a:pt x="778" y="8070"/>
                      <a:pt x="853" y="8020"/>
                    </a:cubicBezTo>
                    <a:cubicBezTo>
                      <a:pt x="953" y="7970"/>
                      <a:pt x="1304" y="7895"/>
                      <a:pt x="1354" y="7845"/>
                    </a:cubicBezTo>
                    <a:cubicBezTo>
                      <a:pt x="1404" y="7795"/>
                      <a:pt x="1530" y="7619"/>
                      <a:pt x="1530" y="7569"/>
                    </a:cubicBezTo>
                    <a:cubicBezTo>
                      <a:pt x="1530" y="7444"/>
                      <a:pt x="1404" y="7343"/>
                      <a:pt x="1454" y="7218"/>
                    </a:cubicBezTo>
                    <a:cubicBezTo>
                      <a:pt x="1454" y="7168"/>
                      <a:pt x="1530" y="7118"/>
                      <a:pt x="1580" y="7068"/>
                    </a:cubicBezTo>
                    <a:lnTo>
                      <a:pt x="1630" y="6993"/>
                    </a:lnTo>
                    <a:cubicBezTo>
                      <a:pt x="1680" y="7068"/>
                      <a:pt x="1755" y="7118"/>
                      <a:pt x="1805" y="7118"/>
                    </a:cubicBezTo>
                    <a:cubicBezTo>
                      <a:pt x="1855" y="7168"/>
                      <a:pt x="2031" y="7118"/>
                      <a:pt x="2131" y="7068"/>
                    </a:cubicBezTo>
                    <a:cubicBezTo>
                      <a:pt x="2206" y="6993"/>
                      <a:pt x="2206" y="6842"/>
                      <a:pt x="2256" y="6717"/>
                    </a:cubicBezTo>
                    <a:cubicBezTo>
                      <a:pt x="2307" y="6667"/>
                      <a:pt x="2482" y="6491"/>
                      <a:pt x="2582" y="6491"/>
                    </a:cubicBezTo>
                    <a:cubicBezTo>
                      <a:pt x="2708" y="6491"/>
                      <a:pt x="2808" y="6717"/>
                      <a:pt x="2933" y="6767"/>
                    </a:cubicBezTo>
                    <a:lnTo>
                      <a:pt x="3209" y="6767"/>
                    </a:lnTo>
                    <a:cubicBezTo>
                      <a:pt x="3384" y="6767"/>
                      <a:pt x="3610" y="6892"/>
                      <a:pt x="3710" y="6892"/>
                    </a:cubicBezTo>
                    <a:cubicBezTo>
                      <a:pt x="3835" y="6892"/>
                      <a:pt x="4061" y="6892"/>
                      <a:pt x="4161" y="6842"/>
                    </a:cubicBezTo>
                    <a:cubicBezTo>
                      <a:pt x="4236" y="6767"/>
                      <a:pt x="4236" y="6617"/>
                      <a:pt x="4287" y="6541"/>
                    </a:cubicBezTo>
                    <a:cubicBezTo>
                      <a:pt x="4387" y="6441"/>
                      <a:pt x="4612" y="6316"/>
                      <a:pt x="4738" y="6216"/>
                    </a:cubicBezTo>
                    <a:cubicBezTo>
                      <a:pt x="4788" y="6165"/>
                      <a:pt x="5013" y="6165"/>
                      <a:pt x="5063" y="6040"/>
                    </a:cubicBezTo>
                    <a:cubicBezTo>
                      <a:pt x="5139" y="5940"/>
                      <a:pt x="5139" y="5714"/>
                      <a:pt x="5063" y="5589"/>
                    </a:cubicBezTo>
                    <a:lnTo>
                      <a:pt x="5063" y="5313"/>
                    </a:lnTo>
                    <a:cubicBezTo>
                      <a:pt x="5063" y="5188"/>
                      <a:pt x="5239" y="5038"/>
                      <a:pt x="5239" y="4912"/>
                    </a:cubicBezTo>
                    <a:cubicBezTo>
                      <a:pt x="5239" y="4862"/>
                      <a:pt x="5189" y="4687"/>
                      <a:pt x="5189" y="4637"/>
                    </a:cubicBezTo>
                    <a:cubicBezTo>
                      <a:pt x="5139" y="4587"/>
                      <a:pt x="5063" y="4461"/>
                      <a:pt x="5063" y="4411"/>
                    </a:cubicBezTo>
                    <a:cubicBezTo>
                      <a:pt x="5063" y="4286"/>
                      <a:pt x="5139" y="4186"/>
                      <a:pt x="5189" y="4135"/>
                    </a:cubicBezTo>
                    <a:cubicBezTo>
                      <a:pt x="5289" y="4010"/>
                      <a:pt x="5640" y="3785"/>
                      <a:pt x="5740" y="3684"/>
                    </a:cubicBezTo>
                    <a:cubicBezTo>
                      <a:pt x="5865" y="3509"/>
                      <a:pt x="6041" y="3108"/>
                      <a:pt x="6091" y="2882"/>
                    </a:cubicBezTo>
                    <a:cubicBezTo>
                      <a:pt x="6141" y="2707"/>
                      <a:pt x="6191" y="2256"/>
                      <a:pt x="6317" y="2080"/>
                    </a:cubicBezTo>
                    <a:cubicBezTo>
                      <a:pt x="6367" y="2030"/>
                      <a:pt x="6492" y="1855"/>
                      <a:pt x="6592" y="1855"/>
                    </a:cubicBezTo>
                    <a:cubicBezTo>
                      <a:pt x="6642" y="1855"/>
                      <a:pt x="6818" y="1930"/>
                      <a:pt x="6818" y="1980"/>
                    </a:cubicBezTo>
                    <a:cubicBezTo>
                      <a:pt x="6943" y="2080"/>
                      <a:pt x="6993" y="2431"/>
                      <a:pt x="7119" y="2481"/>
                    </a:cubicBezTo>
                    <a:cubicBezTo>
                      <a:pt x="7219" y="2607"/>
                      <a:pt x="7444" y="2657"/>
                      <a:pt x="7570" y="2657"/>
                    </a:cubicBezTo>
                    <a:cubicBezTo>
                      <a:pt x="7670" y="2607"/>
                      <a:pt x="7720" y="2431"/>
                      <a:pt x="7795" y="2381"/>
                    </a:cubicBezTo>
                    <a:cubicBezTo>
                      <a:pt x="7845" y="2306"/>
                      <a:pt x="7896" y="2080"/>
                      <a:pt x="7946" y="2030"/>
                    </a:cubicBezTo>
                    <a:cubicBezTo>
                      <a:pt x="8021" y="1930"/>
                      <a:pt x="8121" y="1754"/>
                      <a:pt x="8246" y="1704"/>
                    </a:cubicBezTo>
                    <a:cubicBezTo>
                      <a:pt x="8347" y="1629"/>
                      <a:pt x="8572" y="1754"/>
                      <a:pt x="8698" y="1754"/>
                    </a:cubicBezTo>
                    <a:cubicBezTo>
                      <a:pt x="8923" y="1704"/>
                      <a:pt x="9299" y="1704"/>
                      <a:pt x="9475" y="1579"/>
                    </a:cubicBezTo>
                    <a:cubicBezTo>
                      <a:pt x="9600" y="1529"/>
                      <a:pt x="9650" y="1303"/>
                      <a:pt x="9750" y="1253"/>
                    </a:cubicBezTo>
                    <a:cubicBezTo>
                      <a:pt x="9825" y="1178"/>
                      <a:pt x="9976" y="1078"/>
                      <a:pt x="10051" y="1078"/>
                    </a:cubicBezTo>
                    <a:cubicBezTo>
                      <a:pt x="10201" y="1028"/>
                      <a:pt x="10502" y="952"/>
                      <a:pt x="10652" y="952"/>
                    </a:cubicBezTo>
                    <a:cubicBezTo>
                      <a:pt x="10728" y="1028"/>
                      <a:pt x="10878" y="1028"/>
                      <a:pt x="10953" y="1078"/>
                    </a:cubicBezTo>
                    <a:cubicBezTo>
                      <a:pt x="11053" y="1178"/>
                      <a:pt x="11003" y="1479"/>
                      <a:pt x="11053" y="1529"/>
                    </a:cubicBezTo>
                    <a:cubicBezTo>
                      <a:pt x="11179" y="1579"/>
                      <a:pt x="11329" y="1529"/>
                      <a:pt x="11404" y="1479"/>
                    </a:cubicBezTo>
                    <a:cubicBezTo>
                      <a:pt x="11555" y="1479"/>
                      <a:pt x="11906" y="1479"/>
                      <a:pt x="12006" y="1353"/>
                    </a:cubicBezTo>
                    <a:cubicBezTo>
                      <a:pt x="12181" y="1253"/>
                      <a:pt x="12357" y="852"/>
                      <a:pt x="12407" y="627"/>
                    </a:cubicBezTo>
                    <a:cubicBezTo>
                      <a:pt x="12457" y="501"/>
                      <a:pt x="12457" y="226"/>
                      <a:pt x="12582" y="175"/>
                    </a:cubicBezTo>
                    <a:cubicBezTo>
                      <a:pt x="12632" y="50"/>
                      <a:pt x="12908" y="50"/>
                      <a:pt x="13033" y="0"/>
                    </a:cubicBezTo>
                    <a:cubicBezTo>
                      <a:pt x="13134" y="0"/>
                      <a:pt x="13434" y="0"/>
                      <a:pt x="13585" y="50"/>
                    </a:cubicBezTo>
                    <a:cubicBezTo>
                      <a:pt x="13660" y="125"/>
                      <a:pt x="13835" y="175"/>
                      <a:pt x="13886" y="226"/>
                    </a:cubicBezTo>
                    <a:cubicBezTo>
                      <a:pt x="13936" y="351"/>
                      <a:pt x="14061" y="576"/>
                      <a:pt x="14161" y="677"/>
                    </a:cubicBezTo>
                    <a:cubicBezTo>
                      <a:pt x="14211" y="727"/>
                      <a:pt x="14512" y="802"/>
                      <a:pt x="14612" y="8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365;p27">
                <a:extLst>
                  <a:ext uri="{FF2B5EF4-FFF2-40B4-BE49-F238E27FC236}">
                    <a16:creationId xmlns:a16="http://schemas.microsoft.com/office/drawing/2014/main" id="{707A0CBC-0B49-1F21-0232-FBBE8C58A892}"/>
                  </a:ext>
                </a:extLst>
              </p:cNvPr>
              <p:cNvSpPr/>
              <p:nvPr/>
            </p:nvSpPr>
            <p:spPr>
              <a:xfrm>
                <a:off x="1832331" y="2649265"/>
                <a:ext cx="19141" cy="2207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53" extrusionOk="0">
                    <a:moveTo>
                      <a:pt x="602" y="426"/>
                    </a:moveTo>
                    <a:cubicBezTo>
                      <a:pt x="602" y="376"/>
                      <a:pt x="527" y="301"/>
                      <a:pt x="477" y="251"/>
                    </a:cubicBezTo>
                    <a:cubicBezTo>
                      <a:pt x="477" y="201"/>
                      <a:pt x="527" y="100"/>
                      <a:pt x="477" y="100"/>
                    </a:cubicBezTo>
                    <a:cubicBezTo>
                      <a:pt x="477" y="50"/>
                      <a:pt x="351" y="0"/>
                      <a:pt x="351" y="0"/>
                    </a:cubicBezTo>
                    <a:cubicBezTo>
                      <a:pt x="301" y="0"/>
                      <a:pt x="251" y="50"/>
                      <a:pt x="251" y="100"/>
                    </a:cubicBezTo>
                    <a:cubicBezTo>
                      <a:pt x="176" y="100"/>
                      <a:pt x="251" y="201"/>
                      <a:pt x="251" y="251"/>
                    </a:cubicBezTo>
                    <a:cubicBezTo>
                      <a:pt x="251" y="301"/>
                      <a:pt x="251" y="476"/>
                      <a:pt x="176" y="476"/>
                    </a:cubicBezTo>
                    <a:cubicBezTo>
                      <a:pt x="176" y="527"/>
                      <a:pt x="126" y="476"/>
                      <a:pt x="76" y="476"/>
                    </a:cubicBezTo>
                    <a:cubicBezTo>
                      <a:pt x="76" y="527"/>
                      <a:pt x="0" y="577"/>
                      <a:pt x="0" y="627"/>
                    </a:cubicBezTo>
                    <a:cubicBezTo>
                      <a:pt x="76" y="677"/>
                      <a:pt x="176" y="752"/>
                      <a:pt x="251" y="752"/>
                    </a:cubicBezTo>
                    <a:cubicBezTo>
                      <a:pt x="351" y="752"/>
                      <a:pt x="477" y="677"/>
                      <a:pt x="527" y="677"/>
                    </a:cubicBezTo>
                    <a:cubicBezTo>
                      <a:pt x="602" y="627"/>
                      <a:pt x="652" y="476"/>
                      <a:pt x="602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366;p27">
                <a:extLst>
                  <a:ext uri="{FF2B5EF4-FFF2-40B4-BE49-F238E27FC236}">
                    <a16:creationId xmlns:a16="http://schemas.microsoft.com/office/drawing/2014/main" id="{AF2F28D9-4113-9B74-F494-C2B6126AECFA}"/>
                  </a:ext>
                </a:extLst>
              </p:cNvPr>
              <p:cNvSpPr/>
              <p:nvPr/>
            </p:nvSpPr>
            <p:spPr>
              <a:xfrm>
                <a:off x="1832331" y="2649265"/>
                <a:ext cx="19141" cy="2207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53" fill="none" extrusionOk="0">
                    <a:moveTo>
                      <a:pt x="602" y="426"/>
                    </a:moveTo>
                    <a:cubicBezTo>
                      <a:pt x="602" y="376"/>
                      <a:pt x="527" y="301"/>
                      <a:pt x="477" y="251"/>
                    </a:cubicBezTo>
                    <a:cubicBezTo>
                      <a:pt x="477" y="201"/>
                      <a:pt x="527" y="100"/>
                      <a:pt x="477" y="100"/>
                    </a:cubicBezTo>
                    <a:cubicBezTo>
                      <a:pt x="477" y="50"/>
                      <a:pt x="351" y="0"/>
                      <a:pt x="351" y="0"/>
                    </a:cubicBezTo>
                    <a:cubicBezTo>
                      <a:pt x="301" y="0"/>
                      <a:pt x="251" y="50"/>
                      <a:pt x="251" y="100"/>
                    </a:cubicBezTo>
                    <a:cubicBezTo>
                      <a:pt x="176" y="100"/>
                      <a:pt x="251" y="201"/>
                      <a:pt x="251" y="251"/>
                    </a:cubicBezTo>
                    <a:cubicBezTo>
                      <a:pt x="251" y="301"/>
                      <a:pt x="251" y="476"/>
                      <a:pt x="176" y="476"/>
                    </a:cubicBezTo>
                    <a:cubicBezTo>
                      <a:pt x="176" y="527"/>
                      <a:pt x="126" y="476"/>
                      <a:pt x="76" y="476"/>
                    </a:cubicBezTo>
                    <a:cubicBezTo>
                      <a:pt x="76" y="527"/>
                      <a:pt x="0" y="577"/>
                      <a:pt x="0" y="627"/>
                    </a:cubicBezTo>
                    <a:cubicBezTo>
                      <a:pt x="76" y="677"/>
                      <a:pt x="176" y="752"/>
                      <a:pt x="251" y="752"/>
                    </a:cubicBezTo>
                    <a:cubicBezTo>
                      <a:pt x="351" y="752"/>
                      <a:pt x="477" y="677"/>
                      <a:pt x="527" y="677"/>
                    </a:cubicBezTo>
                    <a:cubicBezTo>
                      <a:pt x="602" y="627"/>
                      <a:pt x="652" y="476"/>
                      <a:pt x="602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367;p27">
                <a:extLst>
                  <a:ext uri="{FF2B5EF4-FFF2-40B4-BE49-F238E27FC236}">
                    <a16:creationId xmlns:a16="http://schemas.microsoft.com/office/drawing/2014/main" id="{3D57A1DB-6AD0-FEF2-EEF8-2AFE2CE845BA}"/>
                  </a:ext>
                </a:extLst>
              </p:cNvPr>
              <p:cNvSpPr/>
              <p:nvPr/>
            </p:nvSpPr>
            <p:spPr>
              <a:xfrm>
                <a:off x="1832331" y="2649265"/>
                <a:ext cx="19141" cy="2207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53" extrusionOk="0">
                    <a:moveTo>
                      <a:pt x="351" y="0"/>
                    </a:moveTo>
                    <a:cubicBezTo>
                      <a:pt x="301" y="0"/>
                      <a:pt x="251" y="50"/>
                      <a:pt x="251" y="100"/>
                    </a:cubicBezTo>
                    <a:cubicBezTo>
                      <a:pt x="176" y="100"/>
                      <a:pt x="251" y="201"/>
                      <a:pt x="251" y="251"/>
                    </a:cubicBezTo>
                    <a:cubicBezTo>
                      <a:pt x="251" y="301"/>
                      <a:pt x="251" y="476"/>
                      <a:pt x="176" y="476"/>
                    </a:cubicBezTo>
                    <a:cubicBezTo>
                      <a:pt x="176" y="493"/>
                      <a:pt x="170" y="499"/>
                      <a:pt x="161" y="499"/>
                    </a:cubicBezTo>
                    <a:cubicBezTo>
                      <a:pt x="143" y="499"/>
                      <a:pt x="109" y="476"/>
                      <a:pt x="76" y="476"/>
                    </a:cubicBezTo>
                    <a:cubicBezTo>
                      <a:pt x="76" y="527"/>
                      <a:pt x="0" y="577"/>
                      <a:pt x="0" y="627"/>
                    </a:cubicBezTo>
                    <a:cubicBezTo>
                      <a:pt x="76" y="677"/>
                      <a:pt x="176" y="752"/>
                      <a:pt x="251" y="752"/>
                    </a:cubicBezTo>
                    <a:cubicBezTo>
                      <a:pt x="351" y="752"/>
                      <a:pt x="477" y="677"/>
                      <a:pt x="527" y="677"/>
                    </a:cubicBezTo>
                    <a:cubicBezTo>
                      <a:pt x="602" y="627"/>
                      <a:pt x="652" y="476"/>
                      <a:pt x="602" y="426"/>
                    </a:cubicBezTo>
                    <a:cubicBezTo>
                      <a:pt x="602" y="376"/>
                      <a:pt x="527" y="301"/>
                      <a:pt x="477" y="251"/>
                    </a:cubicBezTo>
                    <a:cubicBezTo>
                      <a:pt x="477" y="201"/>
                      <a:pt x="527" y="100"/>
                      <a:pt x="477" y="100"/>
                    </a:cubicBezTo>
                    <a:cubicBezTo>
                      <a:pt x="477" y="50"/>
                      <a:pt x="351" y="0"/>
                      <a:pt x="3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368;p27">
                <a:extLst>
                  <a:ext uri="{FF2B5EF4-FFF2-40B4-BE49-F238E27FC236}">
                    <a16:creationId xmlns:a16="http://schemas.microsoft.com/office/drawing/2014/main" id="{69C5E70B-E66C-DD14-8FD0-73F251984CA8}"/>
                  </a:ext>
                </a:extLst>
              </p:cNvPr>
              <p:cNvSpPr/>
              <p:nvPr/>
            </p:nvSpPr>
            <p:spPr>
              <a:xfrm>
                <a:off x="1832331" y="2649265"/>
                <a:ext cx="19141" cy="22072"/>
              </a:xfrm>
              <a:custGeom>
                <a:avLst/>
                <a:gdLst/>
                <a:ahLst/>
                <a:cxnLst/>
                <a:rect l="l" t="t" r="r" b="b"/>
                <a:pathLst>
                  <a:path w="653" h="753" fill="none" extrusionOk="0">
                    <a:moveTo>
                      <a:pt x="602" y="426"/>
                    </a:moveTo>
                    <a:cubicBezTo>
                      <a:pt x="602" y="376"/>
                      <a:pt x="527" y="301"/>
                      <a:pt x="477" y="251"/>
                    </a:cubicBezTo>
                    <a:cubicBezTo>
                      <a:pt x="477" y="201"/>
                      <a:pt x="527" y="100"/>
                      <a:pt x="477" y="100"/>
                    </a:cubicBezTo>
                    <a:cubicBezTo>
                      <a:pt x="477" y="50"/>
                      <a:pt x="351" y="0"/>
                      <a:pt x="351" y="0"/>
                    </a:cubicBezTo>
                    <a:cubicBezTo>
                      <a:pt x="301" y="0"/>
                      <a:pt x="251" y="50"/>
                      <a:pt x="251" y="100"/>
                    </a:cubicBezTo>
                    <a:cubicBezTo>
                      <a:pt x="176" y="100"/>
                      <a:pt x="251" y="201"/>
                      <a:pt x="251" y="251"/>
                    </a:cubicBezTo>
                    <a:cubicBezTo>
                      <a:pt x="251" y="301"/>
                      <a:pt x="251" y="476"/>
                      <a:pt x="176" y="476"/>
                    </a:cubicBezTo>
                    <a:cubicBezTo>
                      <a:pt x="176" y="527"/>
                      <a:pt x="126" y="476"/>
                      <a:pt x="76" y="476"/>
                    </a:cubicBezTo>
                    <a:cubicBezTo>
                      <a:pt x="76" y="527"/>
                      <a:pt x="0" y="577"/>
                      <a:pt x="0" y="627"/>
                    </a:cubicBezTo>
                    <a:cubicBezTo>
                      <a:pt x="76" y="677"/>
                      <a:pt x="176" y="752"/>
                      <a:pt x="251" y="752"/>
                    </a:cubicBezTo>
                    <a:cubicBezTo>
                      <a:pt x="351" y="752"/>
                      <a:pt x="477" y="677"/>
                      <a:pt x="527" y="677"/>
                    </a:cubicBezTo>
                    <a:cubicBezTo>
                      <a:pt x="602" y="627"/>
                      <a:pt x="652" y="476"/>
                      <a:pt x="602" y="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369;p27">
                <a:extLst>
                  <a:ext uri="{FF2B5EF4-FFF2-40B4-BE49-F238E27FC236}">
                    <a16:creationId xmlns:a16="http://schemas.microsoft.com/office/drawing/2014/main" id="{0B780727-4FC7-610C-AAA5-50D03138D4DC}"/>
                  </a:ext>
                </a:extLst>
              </p:cNvPr>
              <p:cNvSpPr/>
              <p:nvPr/>
            </p:nvSpPr>
            <p:spPr>
              <a:xfrm>
                <a:off x="1845552" y="2557427"/>
                <a:ext cx="99223" cy="6612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56" extrusionOk="0">
                    <a:moveTo>
                      <a:pt x="3133" y="1203"/>
                    </a:moveTo>
                    <a:cubicBezTo>
                      <a:pt x="3083" y="1128"/>
                      <a:pt x="3033" y="978"/>
                      <a:pt x="3083" y="903"/>
                    </a:cubicBezTo>
                    <a:cubicBezTo>
                      <a:pt x="3083" y="802"/>
                      <a:pt x="3209" y="677"/>
                      <a:pt x="3209" y="577"/>
                    </a:cubicBezTo>
                    <a:cubicBezTo>
                      <a:pt x="3209" y="527"/>
                      <a:pt x="3133" y="351"/>
                      <a:pt x="3133" y="301"/>
                    </a:cubicBezTo>
                    <a:cubicBezTo>
                      <a:pt x="3083" y="226"/>
                      <a:pt x="3033" y="176"/>
                      <a:pt x="2983" y="126"/>
                    </a:cubicBezTo>
                    <a:cubicBezTo>
                      <a:pt x="2983" y="126"/>
                      <a:pt x="2908" y="0"/>
                      <a:pt x="2858" y="0"/>
                    </a:cubicBezTo>
                    <a:cubicBezTo>
                      <a:pt x="2808" y="0"/>
                      <a:pt x="2732" y="126"/>
                      <a:pt x="2682" y="176"/>
                    </a:cubicBezTo>
                    <a:cubicBezTo>
                      <a:pt x="2682" y="176"/>
                      <a:pt x="2732" y="301"/>
                      <a:pt x="2682" y="351"/>
                    </a:cubicBezTo>
                    <a:cubicBezTo>
                      <a:pt x="2682" y="351"/>
                      <a:pt x="2632" y="401"/>
                      <a:pt x="2582" y="451"/>
                    </a:cubicBezTo>
                    <a:lnTo>
                      <a:pt x="2582" y="577"/>
                    </a:lnTo>
                    <a:lnTo>
                      <a:pt x="2457" y="577"/>
                    </a:lnTo>
                    <a:cubicBezTo>
                      <a:pt x="2457" y="577"/>
                      <a:pt x="2407" y="627"/>
                      <a:pt x="2407" y="677"/>
                    </a:cubicBezTo>
                    <a:lnTo>
                      <a:pt x="2407" y="903"/>
                    </a:lnTo>
                    <a:cubicBezTo>
                      <a:pt x="2331" y="978"/>
                      <a:pt x="2281" y="1028"/>
                      <a:pt x="2231" y="1028"/>
                    </a:cubicBezTo>
                    <a:cubicBezTo>
                      <a:pt x="2181" y="1028"/>
                      <a:pt x="2106" y="978"/>
                      <a:pt x="2106" y="903"/>
                    </a:cubicBezTo>
                    <a:cubicBezTo>
                      <a:pt x="2056" y="903"/>
                      <a:pt x="2056" y="802"/>
                      <a:pt x="2056" y="802"/>
                    </a:cubicBezTo>
                    <a:cubicBezTo>
                      <a:pt x="2006" y="752"/>
                      <a:pt x="1930" y="752"/>
                      <a:pt x="1880" y="677"/>
                    </a:cubicBezTo>
                    <a:cubicBezTo>
                      <a:pt x="1830" y="677"/>
                      <a:pt x="1780" y="627"/>
                      <a:pt x="1780" y="577"/>
                    </a:cubicBezTo>
                    <a:cubicBezTo>
                      <a:pt x="1705" y="577"/>
                      <a:pt x="1705" y="401"/>
                      <a:pt x="1655" y="351"/>
                    </a:cubicBezTo>
                    <a:cubicBezTo>
                      <a:pt x="1605" y="351"/>
                      <a:pt x="1529" y="401"/>
                      <a:pt x="1479" y="451"/>
                    </a:cubicBezTo>
                    <a:cubicBezTo>
                      <a:pt x="1479" y="451"/>
                      <a:pt x="1479" y="577"/>
                      <a:pt x="1529" y="577"/>
                    </a:cubicBezTo>
                    <a:lnTo>
                      <a:pt x="1529" y="852"/>
                    </a:lnTo>
                    <a:cubicBezTo>
                      <a:pt x="1529" y="852"/>
                      <a:pt x="1479" y="903"/>
                      <a:pt x="1479" y="978"/>
                    </a:cubicBezTo>
                    <a:cubicBezTo>
                      <a:pt x="1429" y="1028"/>
                      <a:pt x="1479" y="1078"/>
                      <a:pt x="1429" y="1078"/>
                    </a:cubicBezTo>
                    <a:cubicBezTo>
                      <a:pt x="1354" y="1128"/>
                      <a:pt x="1204" y="1028"/>
                      <a:pt x="1128" y="1028"/>
                    </a:cubicBezTo>
                    <a:cubicBezTo>
                      <a:pt x="1078" y="978"/>
                      <a:pt x="953" y="802"/>
                      <a:pt x="903" y="802"/>
                    </a:cubicBezTo>
                    <a:cubicBezTo>
                      <a:pt x="853" y="752"/>
                      <a:pt x="727" y="802"/>
                      <a:pt x="727" y="852"/>
                    </a:cubicBezTo>
                    <a:cubicBezTo>
                      <a:pt x="677" y="852"/>
                      <a:pt x="677" y="903"/>
                      <a:pt x="627" y="978"/>
                    </a:cubicBezTo>
                    <a:cubicBezTo>
                      <a:pt x="552" y="978"/>
                      <a:pt x="452" y="903"/>
                      <a:pt x="402" y="903"/>
                    </a:cubicBezTo>
                    <a:cubicBezTo>
                      <a:pt x="326" y="978"/>
                      <a:pt x="226" y="1028"/>
                      <a:pt x="151" y="1028"/>
                    </a:cubicBezTo>
                    <a:cubicBezTo>
                      <a:pt x="101" y="1078"/>
                      <a:pt x="1" y="1253"/>
                      <a:pt x="1" y="1304"/>
                    </a:cubicBezTo>
                    <a:cubicBezTo>
                      <a:pt x="1" y="1354"/>
                      <a:pt x="1" y="1529"/>
                      <a:pt x="51" y="1579"/>
                    </a:cubicBezTo>
                    <a:cubicBezTo>
                      <a:pt x="101" y="1654"/>
                      <a:pt x="276" y="1654"/>
                      <a:pt x="326" y="1705"/>
                    </a:cubicBezTo>
                    <a:cubicBezTo>
                      <a:pt x="402" y="1755"/>
                      <a:pt x="452" y="1980"/>
                      <a:pt x="552" y="1980"/>
                    </a:cubicBezTo>
                    <a:cubicBezTo>
                      <a:pt x="627" y="1980"/>
                      <a:pt x="727" y="1880"/>
                      <a:pt x="803" y="1880"/>
                    </a:cubicBezTo>
                    <a:cubicBezTo>
                      <a:pt x="803" y="1880"/>
                      <a:pt x="903" y="1980"/>
                      <a:pt x="953" y="1980"/>
                    </a:cubicBezTo>
                    <a:cubicBezTo>
                      <a:pt x="1028" y="1980"/>
                      <a:pt x="1128" y="2030"/>
                      <a:pt x="1204" y="1980"/>
                    </a:cubicBezTo>
                    <a:cubicBezTo>
                      <a:pt x="1254" y="1930"/>
                      <a:pt x="1204" y="1805"/>
                      <a:pt x="1254" y="1755"/>
                    </a:cubicBezTo>
                    <a:cubicBezTo>
                      <a:pt x="1304" y="1705"/>
                      <a:pt x="1354" y="1705"/>
                      <a:pt x="1429" y="1705"/>
                    </a:cubicBezTo>
                    <a:cubicBezTo>
                      <a:pt x="1479" y="1705"/>
                      <a:pt x="1605" y="1880"/>
                      <a:pt x="1655" y="1880"/>
                    </a:cubicBezTo>
                    <a:cubicBezTo>
                      <a:pt x="1705" y="1880"/>
                      <a:pt x="1780" y="1755"/>
                      <a:pt x="1830" y="1755"/>
                    </a:cubicBezTo>
                    <a:cubicBezTo>
                      <a:pt x="1830" y="1705"/>
                      <a:pt x="1780" y="1579"/>
                      <a:pt x="1830" y="1579"/>
                    </a:cubicBezTo>
                    <a:cubicBezTo>
                      <a:pt x="1830" y="1529"/>
                      <a:pt x="1930" y="1529"/>
                      <a:pt x="1930" y="1529"/>
                    </a:cubicBezTo>
                    <a:cubicBezTo>
                      <a:pt x="2006" y="1529"/>
                      <a:pt x="2006" y="1579"/>
                      <a:pt x="2006" y="1654"/>
                    </a:cubicBezTo>
                    <a:cubicBezTo>
                      <a:pt x="2006" y="1654"/>
                      <a:pt x="1930" y="1755"/>
                      <a:pt x="2006" y="1755"/>
                    </a:cubicBezTo>
                    <a:lnTo>
                      <a:pt x="2106" y="1755"/>
                    </a:lnTo>
                    <a:lnTo>
                      <a:pt x="2106" y="1579"/>
                    </a:lnTo>
                    <a:lnTo>
                      <a:pt x="2106" y="1529"/>
                    </a:lnTo>
                    <a:cubicBezTo>
                      <a:pt x="2181" y="1479"/>
                      <a:pt x="2231" y="1479"/>
                      <a:pt x="2231" y="1529"/>
                    </a:cubicBezTo>
                    <a:cubicBezTo>
                      <a:pt x="2281" y="1529"/>
                      <a:pt x="2407" y="1579"/>
                      <a:pt x="2407" y="1579"/>
                    </a:cubicBezTo>
                    <a:lnTo>
                      <a:pt x="2407" y="1805"/>
                    </a:lnTo>
                    <a:cubicBezTo>
                      <a:pt x="2407" y="1880"/>
                      <a:pt x="2457" y="2030"/>
                      <a:pt x="2507" y="2106"/>
                    </a:cubicBezTo>
                    <a:cubicBezTo>
                      <a:pt x="2582" y="2106"/>
                      <a:pt x="2732" y="2030"/>
                      <a:pt x="2808" y="2106"/>
                    </a:cubicBezTo>
                    <a:cubicBezTo>
                      <a:pt x="2808" y="2106"/>
                      <a:pt x="2808" y="2206"/>
                      <a:pt x="2858" y="2206"/>
                    </a:cubicBezTo>
                    <a:cubicBezTo>
                      <a:pt x="2908" y="2206"/>
                      <a:pt x="2983" y="2256"/>
                      <a:pt x="3033" y="2256"/>
                    </a:cubicBezTo>
                    <a:cubicBezTo>
                      <a:pt x="3083" y="2206"/>
                      <a:pt x="3083" y="2030"/>
                      <a:pt x="3083" y="1930"/>
                    </a:cubicBezTo>
                    <a:cubicBezTo>
                      <a:pt x="3083" y="1880"/>
                      <a:pt x="2908" y="1805"/>
                      <a:pt x="2858" y="1755"/>
                    </a:cubicBezTo>
                    <a:cubicBezTo>
                      <a:pt x="2858" y="1705"/>
                      <a:pt x="2808" y="1654"/>
                      <a:pt x="2808" y="1579"/>
                    </a:cubicBezTo>
                    <a:cubicBezTo>
                      <a:pt x="2808" y="1529"/>
                      <a:pt x="2858" y="1479"/>
                      <a:pt x="2858" y="1479"/>
                    </a:cubicBezTo>
                    <a:cubicBezTo>
                      <a:pt x="2908" y="1429"/>
                      <a:pt x="3033" y="1429"/>
                      <a:pt x="3033" y="1429"/>
                    </a:cubicBezTo>
                    <a:cubicBezTo>
                      <a:pt x="3083" y="1479"/>
                      <a:pt x="3033" y="1579"/>
                      <a:pt x="3083" y="1654"/>
                    </a:cubicBezTo>
                    <a:lnTo>
                      <a:pt x="3209" y="1654"/>
                    </a:lnTo>
                    <a:lnTo>
                      <a:pt x="3309" y="1529"/>
                    </a:lnTo>
                    <a:cubicBezTo>
                      <a:pt x="3309" y="1479"/>
                      <a:pt x="3384" y="1354"/>
                      <a:pt x="3309" y="1304"/>
                    </a:cubicBezTo>
                    <a:cubicBezTo>
                      <a:pt x="3309" y="1253"/>
                      <a:pt x="3133" y="1253"/>
                      <a:pt x="3133" y="1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370;p27">
                <a:extLst>
                  <a:ext uri="{FF2B5EF4-FFF2-40B4-BE49-F238E27FC236}">
                    <a16:creationId xmlns:a16="http://schemas.microsoft.com/office/drawing/2014/main" id="{4A691D7F-BB0F-A774-F453-1609898D16E2}"/>
                  </a:ext>
                </a:extLst>
              </p:cNvPr>
              <p:cNvSpPr/>
              <p:nvPr/>
            </p:nvSpPr>
            <p:spPr>
              <a:xfrm>
                <a:off x="1845552" y="2557427"/>
                <a:ext cx="99223" cy="6612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56" fill="none" extrusionOk="0">
                    <a:moveTo>
                      <a:pt x="3133" y="1203"/>
                    </a:moveTo>
                    <a:cubicBezTo>
                      <a:pt x="3083" y="1128"/>
                      <a:pt x="3033" y="978"/>
                      <a:pt x="3083" y="903"/>
                    </a:cubicBezTo>
                    <a:cubicBezTo>
                      <a:pt x="3083" y="802"/>
                      <a:pt x="3209" y="677"/>
                      <a:pt x="3209" y="577"/>
                    </a:cubicBezTo>
                    <a:cubicBezTo>
                      <a:pt x="3209" y="527"/>
                      <a:pt x="3133" y="351"/>
                      <a:pt x="3133" y="301"/>
                    </a:cubicBezTo>
                    <a:cubicBezTo>
                      <a:pt x="3083" y="226"/>
                      <a:pt x="3033" y="176"/>
                      <a:pt x="2983" y="126"/>
                    </a:cubicBezTo>
                    <a:cubicBezTo>
                      <a:pt x="2983" y="126"/>
                      <a:pt x="2908" y="0"/>
                      <a:pt x="2858" y="0"/>
                    </a:cubicBezTo>
                    <a:cubicBezTo>
                      <a:pt x="2808" y="0"/>
                      <a:pt x="2732" y="126"/>
                      <a:pt x="2682" y="176"/>
                    </a:cubicBezTo>
                    <a:cubicBezTo>
                      <a:pt x="2682" y="176"/>
                      <a:pt x="2732" y="301"/>
                      <a:pt x="2682" y="351"/>
                    </a:cubicBezTo>
                    <a:cubicBezTo>
                      <a:pt x="2682" y="351"/>
                      <a:pt x="2632" y="401"/>
                      <a:pt x="2582" y="451"/>
                    </a:cubicBezTo>
                    <a:lnTo>
                      <a:pt x="2582" y="577"/>
                    </a:lnTo>
                    <a:lnTo>
                      <a:pt x="2457" y="577"/>
                    </a:lnTo>
                    <a:cubicBezTo>
                      <a:pt x="2457" y="577"/>
                      <a:pt x="2407" y="627"/>
                      <a:pt x="2407" y="677"/>
                    </a:cubicBezTo>
                    <a:lnTo>
                      <a:pt x="2407" y="903"/>
                    </a:lnTo>
                    <a:cubicBezTo>
                      <a:pt x="2331" y="978"/>
                      <a:pt x="2281" y="1028"/>
                      <a:pt x="2231" y="1028"/>
                    </a:cubicBezTo>
                    <a:cubicBezTo>
                      <a:pt x="2181" y="1028"/>
                      <a:pt x="2106" y="978"/>
                      <a:pt x="2106" y="903"/>
                    </a:cubicBezTo>
                    <a:cubicBezTo>
                      <a:pt x="2056" y="903"/>
                      <a:pt x="2056" y="802"/>
                      <a:pt x="2056" y="802"/>
                    </a:cubicBezTo>
                    <a:cubicBezTo>
                      <a:pt x="2006" y="752"/>
                      <a:pt x="1930" y="752"/>
                      <a:pt x="1880" y="677"/>
                    </a:cubicBezTo>
                    <a:cubicBezTo>
                      <a:pt x="1830" y="677"/>
                      <a:pt x="1780" y="627"/>
                      <a:pt x="1780" y="577"/>
                    </a:cubicBezTo>
                    <a:cubicBezTo>
                      <a:pt x="1705" y="577"/>
                      <a:pt x="1705" y="401"/>
                      <a:pt x="1655" y="351"/>
                    </a:cubicBezTo>
                    <a:cubicBezTo>
                      <a:pt x="1605" y="351"/>
                      <a:pt x="1529" y="401"/>
                      <a:pt x="1479" y="451"/>
                    </a:cubicBezTo>
                    <a:cubicBezTo>
                      <a:pt x="1479" y="451"/>
                      <a:pt x="1479" y="577"/>
                      <a:pt x="1529" y="577"/>
                    </a:cubicBezTo>
                    <a:lnTo>
                      <a:pt x="1529" y="852"/>
                    </a:lnTo>
                    <a:cubicBezTo>
                      <a:pt x="1529" y="852"/>
                      <a:pt x="1479" y="903"/>
                      <a:pt x="1479" y="978"/>
                    </a:cubicBezTo>
                    <a:cubicBezTo>
                      <a:pt x="1429" y="1028"/>
                      <a:pt x="1479" y="1078"/>
                      <a:pt x="1429" y="1078"/>
                    </a:cubicBezTo>
                    <a:cubicBezTo>
                      <a:pt x="1354" y="1128"/>
                      <a:pt x="1204" y="1028"/>
                      <a:pt x="1128" y="1028"/>
                    </a:cubicBezTo>
                    <a:cubicBezTo>
                      <a:pt x="1078" y="978"/>
                      <a:pt x="953" y="802"/>
                      <a:pt x="903" y="802"/>
                    </a:cubicBezTo>
                    <a:cubicBezTo>
                      <a:pt x="853" y="752"/>
                      <a:pt x="727" y="802"/>
                      <a:pt x="727" y="852"/>
                    </a:cubicBezTo>
                    <a:cubicBezTo>
                      <a:pt x="677" y="852"/>
                      <a:pt x="677" y="903"/>
                      <a:pt x="627" y="978"/>
                    </a:cubicBezTo>
                    <a:cubicBezTo>
                      <a:pt x="552" y="978"/>
                      <a:pt x="452" y="903"/>
                      <a:pt x="402" y="903"/>
                    </a:cubicBezTo>
                    <a:cubicBezTo>
                      <a:pt x="326" y="978"/>
                      <a:pt x="226" y="1028"/>
                      <a:pt x="151" y="1028"/>
                    </a:cubicBezTo>
                    <a:cubicBezTo>
                      <a:pt x="101" y="1078"/>
                      <a:pt x="1" y="1253"/>
                      <a:pt x="1" y="1304"/>
                    </a:cubicBezTo>
                    <a:cubicBezTo>
                      <a:pt x="1" y="1354"/>
                      <a:pt x="1" y="1529"/>
                      <a:pt x="51" y="1579"/>
                    </a:cubicBezTo>
                    <a:cubicBezTo>
                      <a:pt x="101" y="1654"/>
                      <a:pt x="276" y="1654"/>
                      <a:pt x="326" y="1705"/>
                    </a:cubicBezTo>
                    <a:cubicBezTo>
                      <a:pt x="402" y="1755"/>
                      <a:pt x="452" y="1980"/>
                      <a:pt x="552" y="1980"/>
                    </a:cubicBezTo>
                    <a:cubicBezTo>
                      <a:pt x="627" y="1980"/>
                      <a:pt x="727" y="1880"/>
                      <a:pt x="803" y="1880"/>
                    </a:cubicBezTo>
                    <a:cubicBezTo>
                      <a:pt x="803" y="1880"/>
                      <a:pt x="903" y="1980"/>
                      <a:pt x="953" y="1980"/>
                    </a:cubicBezTo>
                    <a:cubicBezTo>
                      <a:pt x="1028" y="1980"/>
                      <a:pt x="1128" y="2030"/>
                      <a:pt x="1204" y="1980"/>
                    </a:cubicBezTo>
                    <a:cubicBezTo>
                      <a:pt x="1254" y="1930"/>
                      <a:pt x="1204" y="1805"/>
                      <a:pt x="1254" y="1755"/>
                    </a:cubicBezTo>
                    <a:cubicBezTo>
                      <a:pt x="1304" y="1705"/>
                      <a:pt x="1354" y="1705"/>
                      <a:pt x="1429" y="1705"/>
                    </a:cubicBezTo>
                    <a:cubicBezTo>
                      <a:pt x="1479" y="1705"/>
                      <a:pt x="1605" y="1880"/>
                      <a:pt x="1655" y="1880"/>
                    </a:cubicBezTo>
                    <a:cubicBezTo>
                      <a:pt x="1705" y="1880"/>
                      <a:pt x="1780" y="1755"/>
                      <a:pt x="1830" y="1755"/>
                    </a:cubicBezTo>
                    <a:cubicBezTo>
                      <a:pt x="1830" y="1705"/>
                      <a:pt x="1780" y="1579"/>
                      <a:pt x="1830" y="1579"/>
                    </a:cubicBezTo>
                    <a:cubicBezTo>
                      <a:pt x="1830" y="1529"/>
                      <a:pt x="1930" y="1529"/>
                      <a:pt x="1930" y="1529"/>
                    </a:cubicBezTo>
                    <a:cubicBezTo>
                      <a:pt x="2006" y="1529"/>
                      <a:pt x="2006" y="1579"/>
                      <a:pt x="2006" y="1654"/>
                    </a:cubicBezTo>
                    <a:cubicBezTo>
                      <a:pt x="2006" y="1654"/>
                      <a:pt x="1930" y="1755"/>
                      <a:pt x="2006" y="1755"/>
                    </a:cubicBezTo>
                    <a:lnTo>
                      <a:pt x="2106" y="1755"/>
                    </a:lnTo>
                    <a:lnTo>
                      <a:pt x="2106" y="1579"/>
                    </a:lnTo>
                    <a:lnTo>
                      <a:pt x="2106" y="1529"/>
                    </a:lnTo>
                    <a:cubicBezTo>
                      <a:pt x="2181" y="1479"/>
                      <a:pt x="2231" y="1479"/>
                      <a:pt x="2231" y="1529"/>
                    </a:cubicBezTo>
                    <a:cubicBezTo>
                      <a:pt x="2281" y="1529"/>
                      <a:pt x="2407" y="1579"/>
                      <a:pt x="2407" y="1579"/>
                    </a:cubicBezTo>
                    <a:lnTo>
                      <a:pt x="2407" y="1805"/>
                    </a:lnTo>
                    <a:cubicBezTo>
                      <a:pt x="2407" y="1880"/>
                      <a:pt x="2457" y="2030"/>
                      <a:pt x="2507" y="2106"/>
                    </a:cubicBezTo>
                    <a:cubicBezTo>
                      <a:pt x="2582" y="2106"/>
                      <a:pt x="2732" y="2030"/>
                      <a:pt x="2808" y="2106"/>
                    </a:cubicBezTo>
                    <a:cubicBezTo>
                      <a:pt x="2808" y="2106"/>
                      <a:pt x="2808" y="2206"/>
                      <a:pt x="2858" y="2206"/>
                    </a:cubicBezTo>
                    <a:cubicBezTo>
                      <a:pt x="2908" y="2206"/>
                      <a:pt x="2983" y="2256"/>
                      <a:pt x="3033" y="2256"/>
                    </a:cubicBezTo>
                    <a:cubicBezTo>
                      <a:pt x="3083" y="2206"/>
                      <a:pt x="3083" y="2030"/>
                      <a:pt x="3083" y="1930"/>
                    </a:cubicBezTo>
                    <a:cubicBezTo>
                      <a:pt x="3083" y="1880"/>
                      <a:pt x="2908" y="1805"/>
                      <a:pt x="2858" y="1755"/>
                    </a:cubicBezTo>
                    <a:cubicBezTo>
                      <a:pt x="2858" y="1705"/>
                      <a:pt x="2808" y="1654"/>
                      <a:pt x="2808" y="1579"/>
                    </a:cubicBezTo>
                    <a:cubicBezTo>
                      <a:pt x="2808" y="1529"/>
                      <a:pt x="2858" y="1479"/>
                      <a:pt x="2858" y="1479"/>
                    </a:cubicBezTo>
                    <a:cubicBezTo>
                      <a:pt x="2908" y="1429"/>
                      <a:pt x="3033" y="1429"/>
                      <a:pt x="3033" y="1429"/>
                    </a:cubicBezTo>
                    <a:cubicBezTo>
                      <a:pt x="3083" y="1479"/>
                      <a:pt x="3033" y="1579"/>
                      <a:pt x="3083" y="1654"/>
                    </a:cubicBezTo>
                    <a:lnTo>
                      <a:pt x="3209" y="1654"/>
                    </a:lnTo>
                    <a:lnTo>
                      <a:pt x="3309" y="1529"/>
                    </a:lnTo>
                    <a:cubicBezTo>
                      <a:pt x="3309" y="1479"/>
                      <a:pt x="3384" y="1354"/>
                      <a:pt x="3309" y="1304"/>
                    </a:cubicBezTo>
                    <a:cubicBezTo>
                      <a:pt x="3309" y="1253"/>
                      <a:pt x="3133" y="1253"/>
                      <a:pt x="3133" y="1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371;p27">
                <a:extLst>
                  <a:ext uri="{FF2B5EF4-FFF2-40B4-BE49-F238E27FC236}">
                    <a16:creationId xmlns:a16="http://schemas.microsoft.com/office/drawing/2014/main" id="{38E59B73-8603-3660-AE58-2F928456F43E}"/>
                  </a:ext>
                </a:extLst>
              </p:cNvPr>
              <p:cNvSpPr/>
              <p:nvPr/>
            </p:nvSpPr>
            <p:spPr>
              <a:xfrm>
                <a:off x="1845552" y="2557427"/>
                <a:ext cx="99223" cy="6612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56" extrusionOk="0">
                    <a:moveTo>
                      <a:pt x="2858" y="0"/>
                    </a:moveTo>
                    <a:cubicBezTo>
                      <a:pt x="2808" y="0"/>
                      <a:pt x="2732" y="126"/>
                      <a:pt x="2682" y="176"/>
                    </a:cubicBezTo>
                    <a:cubicBezTo>
                      <a:pt x="2682" y="176"/>
                      <a:pt x="2732" y="301"/>
                      <a:pt x="2682" y="351"/>
                    </a:cubicBezTo>
                    <a:cubicBezTo>
                      <a:pt x="2682" y="351"/>
                      <a:pt x="2632" y="401"/>
                      <a:pt x="2582" y="451"/>
                    </a:cubicBezTo>
                    <a:lnTo>
                      <a:pt x="2582" y="577"/>
                    </a:lnTo>
                    <a:lnTo>
                      <a:pt x="2457" y="577"/>
                    </a:lnTo>
                    <a:cubicBezTo>
                      <a:pt x="2457" y="577"/>
                      <a:pt x="2407" y="627"/>
                      <a:pt x="2407" y="677"/>
                    </a:cubicBezTo>
                    <a:lnTo>
                      <a:pt x="2407" y="903"/>
                    </a:lnTo>
                    <a:cubicBezTo>
                      <a:pt x="2331" y="978"/>
                      <a:pt x="2281" y="1028"/>
                      <a:pt x="2231" y="1028"/>
                    </a:cubicBezTo>
                    <a:cubicBezTo>
                      <a:pt x="2181" y="1028"/>
                      <a:pt x="2106" y="978"/>
                      <a:pt x="2106" y="903"/>
                    </a:cubicBezTo>
                    <a:cubicBezTo>
                      <a:pt x="2056" y="903"/>
                      <a:pt x="2056" y="802"/>
                      <a:pt x="2056" y="802"/>
                    </a:cubicBezTo>
                    <a:cubicBezTo>
                      <a:pt x="2006" y="752"/>
                      <a:pt x="1930" y="752"/>
                      <a:pt x="1880" y="677"/>
                    </a:cubicBezTo>
                    <a:cubicBezTo>
                      <a:pt x="1830" y="677"/>
                      <a:pt x="1780" y="627"/>
                      <a:pt x="1780" y="577"/>
                    </a:cubicBezTo>
                    <a:cubicBezTo>
                      <a:pt x="1705" y="577"/>
                      <a:pt x="1705" y="401"/>
                      <a:pt x="1655" y="351"/>
                    </a:cubicBezTo>
                    <a:cubicBezTo>
                      <a:pt x="1605" y="351"/>
                      <a:pt x="1529" y="401"/>
                      <a:pt x="1479" y="451"/>
                    </a:cubicBezTo>
                    <a:cubicBezTo>
                      <a:pt x="1479" y="451"/>
                      <a:pt x="1479" y="577"/>
                      <a:pt x="1529" y="577"/>
                    </a:cubicBezTo>
                    <a:lnTo>
                      <a:pt x="1529" y="852"/>
                    </a:lnTo>
                    <a:cubicBezTo>
                      <a:pt x="1529" y="852"/>
                      <a:pt x="1479" y="903"/>
                      <a:pt x="1479" y="978"/>
                    </a:cubicBezTo>
                    <a:cubicBezTo>
                      <a:pt x="1429" y="1028"/>
                      <a:pt x="1479" y="1078"/>
                      <a:pt x="1429" y="1078"/>
                    </a:cubicBezTo>
                    <a:cubicBezTo>
                      <a:pt x="1414" y="1088"/>
                      <a:pt x="1396" y="1092"/>
                      <a:pt x="1376" y="1092"/>
                    </a:cubicBezTo>
                    <a:cubicBezTo>
                      <a:pt x="1297" y="1092"/>
                      <a:pt x="1189" y="1028"/>
                      <a:pt x="1128" y="1028"/>
                    </a:cubicBezTo>
                    <a:cubicBezTo>
                      <a:pt x="1078" y="978"/>
                      <a:pt x="953" y="802"/>
                      <a:pt x="903" y="802"/>
                    </a:cubicBezTo>
                    <a:cubicBezTo>
                      <a:pt x="888" y="788"/>
                      <a:pt x="867" y="782"/>
                      <a:pt x="845" y="782"/>
                    </a:cubicBezTo>
                    <a:cubicBezTo>
                      <a:pt x="790" y="782"/>
                      <a:pt x="727" y="817"/>
                      <a:pt x="727" y="852"/>
                    </a:cubicBezTo>
                    <a:cubicBezTo>
                      <a:pt x="677" y="852"/>
                      <a:pt x="677" y="903"/>
                      <a:pt x="627" y="978"/>
                    </a:cubicBezTo>
                    <a:cubicBezTo>
                      <a:pt x="552" y="978"/>
                      <a:pt x="452" y="903"/>
                      <a:pt x="402" y="903"/>
                    </a:cubicBezTo>
                    <a:cubicBezTo>
                      <a:pt x="326" y="978"/>
                      <a:pt x="226" y="1028"/>
                      <a:pt x="151" y="1028"/>
                    </a:cubicBezTo>
                    <a:cubicBezTo>
                      <a:pt x="101" y="1078"/>
                      <a:pt x="1" y="1253"/>
                      <a:pt x="1" y="1304"/>
                    </a:cubicBezTo>
                    <a:cubicBezTo>
                      <a:pt x="1" y="1354"/>
                      <a:pt x="1" y="1529"/>
                      <a:pt x="51" y="1579"/>
                    </a:cubicBezTo>
                    <a:cubicBezTo>
                      <a:pt x="101" y="1654"/>
                      <a:pt x="276" y="1654"/>
                      <a:pt x="326" y="1705"/>
                    </a:cubicBezTo>
                    <a:cubicBezTo>
                      <a:pt x="402" y="1755"/>
                      <a:pt x="452" y="1980"/>
                      <a:pt x="552" y="1980"/>
                    </a:cubicBezTo>
                    <a:cubicBezTo>
                      <a:pt x="627" y="1980"/>
                      <a:pt x="727" y="1880"/>
                      <a:pt x="803" y="1880"/>
                    </a:cubicBezTo>
                    <a:cubicBezTo>
                      <a:pt x="803" y="1880"/>
                      <a:pt x="903" y="1980"/>
                      <a:pt x="953" y="1980"/>
                    </a:cubicBezTo>
                    <a:cubicBezTo>
                      <a:pt x="1003" y="1980"/>
                      <a:pt x="1064" y="2003"/>
                      <a:pt x="1122" y="2003"/>
                    </a:cubicBezTo>
                    <a:cubicBezTo>
                      <a:pt x="1151" y="2003"/>
                      <a:pt x="1179" y="1997"/>
                      <a:pt x="1204" y="1980"/>
                    </a:cubicBezTo>
                    <a:cubicBezTo>
                      <a:pt x="1254" y="1930"/>
                      <a:pt x="1204" y="1805"/>
                      <a:pt x="1254" y="1755"/>
                    </a:cubicBezTo>
                    <a:cubicBezTo>
                      <a:pt x="1304" y="1705"/>
                      <a:pt x="1354" y="1705"/>
                      <a:pt x="1429" y="1705"/>
                    </a:cubicBezTo>
                    <a:cubicBezTo>
                      <a:pt x="1479" y="1705"/>
                      <a:pt x="1605" y="1880"/>
                      <a:pt x="1655" y="1880"/>
                    </a:cubicBezTo>
                    <a:cubicBezTo>
                      <a:pt x="1705" y="1880"/>
                      <a:pt x="1780" y="1755"/>
                      <a:pt x="1830" y="1755"/>
                    </a:cubicBezTo>
                    <a:cubicBezTo>
                      <a:pt x="1830" y="1705"/>
                      <a:pt x="1780" y="1579"/>
                      <a:pt x="1830" y="1579"/>
                    </a:cubicBezTo>
                    <a:cubicBezTo>
                      <a:pt x="1830" y="1529"/>
                      <a:pt x="1930" y="1529"/>
                      <a:pt x="1930" y="1529"/>
                    </a:cubicBezTo>
                    <a:cubicBezTo>
                      <a:pt x="2006" y="1529"/>
                      <a:pt x="2006" y="1579"/>
                      <a:pt x="2006" y="1654"/>
                    </a:cubicBezTo>
                    <a:cubicBezTo>
                      <a:pt x="2006" y="1654"/>
                      <a:pt x="1930" y="1755"/>
                      <a:pt x="2006" y="1755"/>
                    </a:cubicBezTo>
                    <a:lnTo>
                      <a:pt x="2106" y="1755"/>
                    </a:lnTo>
                    <a:lnTo>
                      <a:pt x="2106" y="1579"/>
                    </a:lnTo>
                    <a:lnTo>
                      <a:pt x="2106" y="1529"/>
                    </a:lnTo>
                    <a:cubicBezTo>
                      <a:pt x="2143" y="1504"/>
                      <a:pt x="2175" y="1492"/>
                      <a:pt x="2197" y="1492"/>
                    </a:cubicBezTo>
                    <a:cubicBezTo>
                      <a:pt x="2219" y="1492"/>
                      <a:pt x="2231" y="1504"/>
                      <a:pt x="2231" y="1529"/>
                    </a:cubicBezTo>
                    <a:cubicBezTo>
                      <a:pt x="2281" y="1529"/>
                      <a:pt x="2407" y="1579"/>
                      <a:pt x="2407" y="1579"/>
                    </a:cubicBezTo>
                    <a:lnTo>
                      <a:pt x="2407" y="1805"/>
                    </a:lnTo>
                    <a:cubicBezTo>
                      <a:pt x="2407" y="1880"/>
                      <a:pt x="2457" y="2030"/>
                      <a:pt x="2507" y="2106"/>
                    </a:cubicBezTo>
                    <a:cubicBezTo>
                      <a:pt x="2557" y="2106"/>
                      <a:pt x="2641" y="2072"/>
                      <a:pt x="2713" y="2072"/>
                    </a:cubicBezTo>
                    <a:cubicBezTo>
                      <a:pt x="2749" y="2072"/>
                      <a:pt x="2783" y="2081"/>
                      <a:pt x="2808" y="2106"/>
                    </a:cubicBezTo>
                    <a:cubicBezTo>
                      <a:pt x="2808" y="2106"/>
                      <a:pt x="2808" y="2206"/>
                      <a:pt x="2858" y="2206"/>
                    </a:cubicBezTo>
                    <a:cubicBezTo>
                      <a:pt x="2908" y="2206"/>
                      <a:pt x="2983" y="2256"/>
                      <a:pt x="3033" y="2256"/>
                    </a:cubicBezTo>
                    <a:cubicBezTo>
                      <a:pt x="3083" y="2206"/>
                      <a:pt x="3083" y="2030"/>
                      <a:pt x="3083" y="1930"/>
                    </a:cubicBezTo>
                    <a:cubicBezTo>
                      <a:pt x="3083" y="1880"/>
                      <a:pt x="2908" y="1805"/>
                      <a:pt x="2858" y="1755"/>
                    </a:cubicBezTo>
                    <a:cubicBezTo>
                      <a:pt x="2858" y="1705"/>
                      <a:pt x="2808" y="1654"/>
                      <a:pt x="2808" y="1579"/>
                    </a:cubicBezTo>
                    <a:cubicBezTo>
                      <a:pt x="2808" y="1529"/>
                      <a:pt x="2858" y="1479"/>
                      <a:pt x="2858" y="1479"/>
                    </a:cubicBezTo>
                    <a:cubicBezTo>
                      <a:pt x="2908" y="1429"/>
                      <a:pt x="3033" y="1429"/>
                      <a:pt x="3033" y="1429"/>
                    </a:cubicBezTo>
                    <a:cubicBezTo>
                      <a:pt x="3083" y="1479"/>
                      <a:pt x="3033" y="1579"/>
                      <a:pt x="3083" y="1654"/>
                    </a:cubicBezTo>
                    <a:lnTo>
                      <a:pt x="3209" y="1654"/>
                    </a:lnTo>
                    <a:lnTo>
                      <a:pt x="3309" y="1529"/>
                    </a:lnTo>
                    <a:cubicBezTo>
                      <a:pt x="3309" y="1479"/>
                      <a:pt x="3384" y="1354"/>
                      <a:pt x="3309" y="1304"/>
                    </a:cubicBezTo>
                    <a:cubicBezTo>
                      <a:pt x="3309" y="1253"/>
                      <a:pt x="3133" y="1253"/>
                      <a:pt x="3133" y="1203"/>
                    </a:cubicBezTo>
                    <a:cubicBezTo>
                      <a:pt x="3083" y="1128"/>
                      <a:pt x="3033" y="978"/>
                      <a:pt x="3083" y="903"/>
                    </a:cubicBezTo>
                    <a:cubicBezTo>
                      <a:pt x="3083" y="802"/>
                      <a:pt x="3209" y="677"/>
                      <a:pt x="3209" y="577"/>
                    </a:cubicBezTo>
                    <a:cubicBezTo>
                      <a:pt x="3209" y="527"/>
                      <a:pt x="3133" y="351"/>
                      <a:pt x="3133" y="301"/>
                    </a:cubicBezTo>
                    <a:cubicBezTo>
                      <a:pt x="3083" y="226"/>
                      <a:pt x="3033" y="176"/>
                      <a:pt x="2983" y="126"/>
                    </a:cubicBezTo>
                    <a:cubicBezTo>
                      <a:pt x="2983" y="126"/>
                      <a:pt x="2908" y="0"/>
                      <a:pt x="2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372;p27">
                <a:extLst>
                  <a:ext uri="{FF2B5EF4-FFF2-40B4-BE49-F238E27FC236}">
                    <a16:creationId xmlns:a16="http://schemas.microsoft.com/office/drawing/2014/main" id="{EC4F5BF6-6487-CCD9-8EDD-3019ED727E41}"/>
                  </a:ext>
                </a:extLst>
              </p:cNvPr>
              <p:cNvSpPr/>
              <p:nvPr/>
            </p:nvSpPr>
            <p:spPr>
              <a:xfrm>
                <a:off x="1845552" y="2557427"/>
                <a:ext cx="99223" cy="6612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256" fill="none" extrusionOk="0">
                    <a:moveTo>
                      <a:pt x="3133" y="1203"/>
                    </a:moveTo>
                    <a:cubicBezTo>
                      <a:pt x="3083" y="1128"/>
                      <a:pt x="3033" y="978"/>
                      <a:pt x="3083" y="903"/>
                    </a:cubicBezTo>
                    <a:cubicBezTo>
                      <a:pt x="3083" y="802"/>
                      <a:pt x="3209" y="677"/>
                      <a:pt x="3209" y="577"/>
                    </a:cubicBezTo>
                    <a:cubicBezTo>
                      <a:pt x="3209" y="527"/>
                      <a:pt x="3133" y="351"/>
                      <a:pt x="3133" y="301"/>
                    </a:cubicBezTo>
                    <a:cubicBezTo>
                      <a:pt x="3083" y="226"/>
                      <a:pt x="3033" y="176"/>
                      <a:pt x="2983" y="126"/>
                    </a:cubicBezTo>
                    <a:cubicBezTo>
                      <a:pt x="2983" y="126"/>
                      <a:pt x="2908" y="0"/>
                      <a:pt x="2858" y="0"/>
                    </a:cubicBezTo>
                    <a:cubicBezTo>
                      <a:pt x="2808" y="0"/>
                      <a:pt x="2732" y="126"/>
                      <a:pt x="2682" y="176"/>
                    </a:cubicBezTo>
                    <a:cubicBezTo>
                      <a:pt x="2682" y="176"/>
                      <a:pt x="2732" y="301"/>
                      <a:pt x="2682" y="351"/>
                    </a:cubicBezTo>
                    <a:cubicBezTo>
                      <a:pt x="2682" y="351"/>
                      <a:pt x="2632" y="401"/>
                      <a:pt x="2582" y="451"/>
                    </a:cubicBezTo>
                    <a:lnTo>
                      <a:pt x="2582" y="577"/>
                    </a:lnTo>
                    <a:lnTo>
                      <a:pt x="2457" y="577"/>
                    </a:lnTo>
                    <a:cubicBezTo>
                      <a:pt x="2457" y="577"/>
                      <a:pt x="2407" y="627"/>
                      <a:pt x="2407" y="677"/>
                    </a:cubicBezTo>
                    <a:lnTo>
                      <a:pt x="2407" y="903"/>
                    </a:lnTo>
                    <a:cubicBezTo>
                      <a:pt x="2331" y="978"/>
                      <a:pt x="2281" y="1028"/>
                      <a:pt x="2231" y="1028"/>
                    </a:cubicBezTo>
                    <a:cubicBezTo>
                      <a:pt x="2181" y="1028"/>
                      <a:pt x="2106" y="978"/>
                      <a:pt x="2106" y="903"/>
                    </a:cubicBezTo>
                    <a:cubicBezTo>
                      <a:pt x="2056" y="903"/>
                      <a:pt x="2056" y="802"/>
                      <a:pt x="2056" y="802"/>
                    </a:cubicBezTo>
                    <a:cubicBezTo>
                      <a:pt x="2006" y="752"/>
                      <a:pt x="1930" y="752"/>
                      <a:pt x="1880" y="677"/>
                    </a:cubicBezTo>
                    <a:cubicBezTo>
                      <a:pt x="1830" y="677"/>
                      <a:pt x="1780" y="627"/>
                      <a:pt x="1780" y="577"/>
                    </a:cubicBezTo>
                    <a:cubicBezTo>
                      <a:pt x="1705" y="577"/>
                      <a:pt x="1705" y="401"/>
                      <a:pt x="1655" y="351"/>
                    </a:cubicBezTo>
                    <a:cubicBezTo>
                      <a:pt x="1605" y="351"/>
                      <a:pt x="1529" y="401"/>
                      <a:pt x="1479" y="451"/>
                    </a:cubicBezTo>
                    <a:cubicBezTo>
                      <a:pt x="1479" y="451"/>
                      <a:pt x="1479" y="577"/>
                      <a:pt x="1529" y="577"/>
                    </a:cubicBezTo>
                    <a:lnTo>
                      <a:pt x="1529" y="852"/>
                    </a:lnTo>
                    <a:cubicBezTo>
                      <a:pt x="1529" y="852"/>
                      <a:pt x="1479" y="903"/>
                      <a:pt x="1479" y="978"/>
                    </a:cubicBezTo>
                    <a:cubicBezTo>
                      <a:pt x="1429" y="1028"/>
                      <a:pt x="1479" y="1078"/>
                      <a:pt x="1429" y="1078"/>
                    </a:cubicBezTo>
                    <a:cubicBezTo>
                      <a:pt x="1354" y="1128"/>
                      <a:pt x="1204" y="1028"/>
                      <a:pt x="1128" y="1028"/>
                    </a:cubicBezTo>
                    <a:cubicBezTo>
                      <a:pt x="1078" y="978"/>
                      <a:pt x="953" y="802"/>
                      <a:pt x="903" y="802"/>
                    </a:cubicBezTo>
                    <a:cubicBezTo>
                      <a:pt x="853" y="752"/>
                      <a:pt x="727" y="802"/>
                      <a:pt x="727" y="852"/>
                    </a:cubicBezTo>
                    <a:cubicBezTo>
                      <a:pt x="677" y="852"/>
                      <a:pt x="677" y="903"/>
                      <a:pt x="627" y="978"/>
                    </a:cubicBezTo>
                    <a:cubicBezTo>
                      <a:pt x="552" y="978"/>
                      <a:pt x="452" y="903"/>
                      <a:pt x="402" y="903"/>
                    </a:cubicBezTo>
                    <a:cubicBezTo>
                      <a:pt x="326" y="978"/>
                      <a:pt x="226" y="1028"/>
                      <a:pt x="151" y="1028"/>
                    </a:cubicBezTo>
                    <a:cubicBezTo>
                      <a:pt x="101" y="1078"/>
                      <a:pt x="1" y="1253"/>
                      <a:pt x="1" y="1304"/>
                    </a:cubicBezTo>
                    <a:cubicBezTo>
                      <a:pt x="1" y="1354"/>
                      <a:pt x="1" y="1529"/>
                      <a:pt x="51" y="1579"/>
                    </a:cubicBezTo>
                    <a:cubicBezTo>
                      <a:pt x="101" y="1654"/>
                      <a:pt x="276" y="1654"/>
                      <a:pt x="326" y="1705"/>
                    </a:cubicBezTo>
                    <a:cubicBezTo>
                      <a:pt x="402" y="1755"/>
                      <a:pt x="452" y="1980"/>
                      <a:pt x="552" y="1980"/>
                    </a:cubicBezTo>
                    <a:cubicBezTo>
                      <a:pt x="627" y="1980"/>
                      <a:pt x="727" y="1880"/>
                      <a:pt x="803" y="1880"/>
                    </a:cubicBezTo>
                    <a:cubicBezTo>
                      <a:pt x="803" y="1880"/>
                      <a:pt x="903" y="1980"/>
                      <a:pt x="953" y="1980"/>
                    </a:cubicBezTo>
                    <a:cubicBezTo>
                      <a:pt x="1028" y="1980"/>
                      <a:pt x="1128" y="2030"/>
                      <a:pt x="1204" y="1980"/>
                    </a:cubicBezTo>
                    <a:cubicBezTo>
                      <a:pt x="1254" y="1930"/>
                      <a:pt x="1204" y="1805"/>
                      <a:pt x="1254" y="1755"/>
                    </a:cubicBezTo>
                    <a:cubicBezTo>
                      <a:pt x="1304" y="1705"/>
                      <a:pt x="1354" y="1705"/>
                      <a:pt x="1429" y="1705"/>
                    </a:cubicBezTo>
                    <a:cubicBezTo>
                      <a:pt x="1479" y="1705"/>
                      <a:pt x="1605" y="1880"/>
                      <a:pt x="1655" y="1880"/>
                    </a:cubicBezTo>
                    <a:cubicBezTo>
                      <a:pt x="1705" y="1880"/>
                      <a:pt x="1780" y="1755"/>
                      <a:pt x="1830" y="1755"/>
                    </a:cubicBezTo>
                    <a:cubicBezTo>
                      <a:pt x="1830" y="1705"/>
                      <a:pt x="1780" y="1579"/>
                      <a:pt x="1830" y="1579"/>
                    </a:cubicBezTo>
                    <a:cubicBezTo>
                      <a:pt x="1830" y="1529"/>
                      <a:pt x="1930" y="1529"/>
                      <a:pt x="1930" y="1529"/>
                    </a:cubicBezTo>
                    <a:cubicBezTo>
                      <a:pt x="2006" y="1529"/>
                      <a:pt x="2006" y="1579"/>
                      <a:pt x="2006" y="1654"/>
                    </a:cubicBezTo>
                    <a:cubicBezTo>
                      <a:pt x="2006" y="1654"/>
                      <a:pt x="1930" y="1755"/>
                      <a:pt x="2006" y="1755"/>
                    </a:cubicBezTo>
                    <a:lnTo>
                      <a:pt x="2106" y="1755"/>
                    </a:lnTo>
                    <a:lnTo>
                      <a:pt x="2106" y="1579"/>
                    </a:lnTo>
                    <a:lnTo>
                      <a:pt x="2106" y="1529"/>
                    </a:lnTo>
                    <a:cubicBezTo>
                      <a:pt x="2181" y="1479"/>
                      <a:pt x="2231" y="1479"/>
                      <a:pt x="2231" y="1529"/>
                    </a:cubicBezTo>
                    <a:cubicBezTo>
                      <a:pt x="2281" y="1529"/>
                      <a:pt x="2407" y="1579"/>
                      <a:pt x="2407" y="1579"/>
                    </a:cubicBezTo>
                    <a:lnTo>
                      <a:pt x="2407" y="1805"/>
                    </a:lnTo>
                    <a:cubicBezTo>
                      <a:pt x="2407" y="1880"/>
                      <a:pt x="2457" y="2030"/>
                      <a:pt x="2507" y="2106"/>
                    </a:cubicBezTo>
                    <a:cubicBezTo>
                      <a:pt x="2582" y="2106"/>
                      <a:pt x="2732" y="2030"/>
                      <a:pt x="2808" y="2106"/>
                    </a:cubicBezTo>
                    <a:cubicBezTo>
                      <a:pt x="2808" y="2106"/>
                      <a:pt x="2808" y="2206"/>
                      <a:pt x="2858" y="2206"/>
                    </a:cubicBezTo>
                    <a:cubicBezTo>
                      <a:pt x="2908" y="2206"/>
                      <a:pt x="2983" y="2256"/>
                      <a:pt x="3033" y="2256"/>
                    </a:cubicBezTo>
                    <a:cubicBezTo>
                      <a:pt x="3083" y="2206"/>
                      <a:pt x="3083" y="2030"/>
                      <a:pt x="3083" y="1930"/>
                    </a:cubicBezTo>
                    <a:cubicBezTo>
                      <a:pt x="3083" y="1880"/>
                      <a:pt x="2908" y="1805"/>
                      <a:pt x="2858" y="1755"/>
                    </a:cubicBezTo>
                    <a:cubicBezTo>
                      <a:pt x="2858" y="1705"/>
                      <a:pt x="2808" y="1654"/>
                      <a:pt x="2808" y="1579"/>
                    </a:cubicBezTo>
                    <a:cubicBezTo>
                      <a:pt x="2808" y="1529"/>
                      <a:pt x="2858" y="1479"/>
                      <a:pt x="2858" y="1479"/>
                    </a:cubicBezTo>
                    <a:cubicBezTo>
                      <a:pt x="2908" y="1429"/>
                      <a:pt x="3033" y="1429"/>
                      <a:pt x="3033" y="1429"/>
                    </a:cubicBezTo>
                    <a:cubicBezTo>
                      <a:pt x="3083" y="1479"/>
                      <a:pt x="3033" y="1579"/>
                      <a:pt x="3083" y="1654"/>
                    </a:cubicBezTo>
                    <a:lnTo>
                      <a:pt x="3209" y="1654"/>
                    </a:lnTo>
                    <a:lnTo>
                      <a:pt x="3309" y="1529"/>
                    </a:lnTo>
                    <a:cubicBezTo>
                      <a:pt x="3309" y="1479"/>
                      <a:pt x="3384" y="1354"/>
                      <a:pt x="3309" y="1304"/>
                    </a:cubicBezTo>
                    <a:cubicBezTo>
                      <a:pt x="3309" y="1253"/>
                      <a:pt x="3133" y="1253"/>
                      <a:pt x="3133" y="1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373;p27">
                <a:extLst>
                  <a:ext uri="{FF2B5EF4-FFF2-40B4-BE49-F238E27FC236}">
                    <a16:creationId xmlns:a16="http://schemas.microsoft.com/office/drawing/2014/main" id="{8B324897-9445-E3A7-C592-44AAAC32FC89}"/>
                  </a:ext>
                </a:extLst>
              </p:cNvPr>
              <p:cNvSpPr/>
              <p:nvPr/>
            </p:nvSpPr>
            <p:spPr>
              <a:xfrm>
                <a:off x="1742692" y="2003849"/>
                <a:ext cx="680314" cy="740932"/>
              </a:xfrm>
              <a:custGeom>
                <a:avLst/>
                <a:gdLst/>
                <a:ahLst/>
                <a:cxnLst/>
                <a:rect l="l" t="t" r="r" b="b"/>
                <a:pathLst>
                  <a:path w="23209" h="25277" extrusionOk="0">
                    <a:moveTo>
                      <a:pt x="1423" y="1"/>
                    </a:moveTo>
                    <a:cubicBezTo>
                      <a:pt x="1348" y="1"/>
                      <a:pt x="1279" y="13"/>
                      <a:pt x="1254" y="38"/>
                    </a:cubicBezTo>
                    <a:cubicBezTo>
                      <a:pt x="1129" y="88"/>
                      <a:pt x="953" y="264"/>
                      <a:pt x="903" y="314"/>
                    </a:cubicBezTo>
                    <a:cubicBezTo>
                      <a:pt x="853" y="414"/>
                      <a:pt x="853" y="590"/>
                      <a:pt x="803" y="715"/>
                    </a:cubicBezTo>
                    <a:cubicBezTo>
                      <a:pt x="803" y="765"/>
                      <a:pt x="678" y="815"/>
                      <a:pt x="678" y="865"/>
                    </a:cubicBezTo>
                    <a:cubicBezTo>
                      <a:pt x="627" y="940"/>
                      <a:pt x="452" y="1041"/>
                      <a:pt x="402" y="1041"/>
                    </a:cubicBezTo>
                    <a:cubicBezTo>
                      <a:pt x="277" y="1091"/>
                      <a:pt x="126" y="1091"/>
                      <a:pt x="1" y="1091"/>
                    </a:cubicBezTo>
                    <a:cubicBezTo>
                      <a:pt x="51" y="1216"/>
                      <a:pt x="126" y="1266"/>
                      <a:pt x="126" y="1266"/>
                    </a:cubicBezTo>
                    <a:cubicBezTo>
                      <a:pt x="226" y="1392"/>
                      <a:pt x="352" y="1542"/>
                      <a:pt x="452" y="1617"/>
                    </a:cubicBezTo>
                    <a:cubicBezTo>
                      <a:pt x="502" y="1667"/>
                      <a:pt x="728" y="1717"/>
                      <a:pt x="853" y="1767"/>
                    </a:cubicBezTo>
                    <a:cubicBezTo>
                      <a:pt x="903" y="1893"/>
                      <a:pt x="1028" y="2168"/>
                      <a:pt x="1079" y="2294"/>
                    </a:cubicBezTo>
                    <a:cubicBezTo>
                      <a:pt x="1129" y="2394"/>
                      <a:pt x="1179" y="2720"/>
                      <a:pt x="1304" y="2845"/>
                    </a:cubicBezTo>
                    <a:cubicBezTo>
                      <a:pt x="1354" y="2945"/>
                      <a:pt x="1530" y="3021"/>
                      <a:pt x="1580" y="3071"/>
                    </a:cubicBezTo>
                    <a:cubicBezTo>
                      <a:pt x="1705" y="3121"/>
                      <a:pt x="1805" y="3296"/>
                      <a:pt x="1855" y="3397"/>
                    </a:cubicBezTo>
                    <a:cubicBezTo>
                      <a:pt x="1981" y="3472"/>
                      <a:pt x="2206" y="3622"/>
                      <a:pt x="2307" y="3697"/>
                    </a:cubicBezTo>
                    <a:cubicBezTo>
                      <a:pt x="2432" y="3747"/>
                      <a:pt x="2657" y="3798"/>
                      <a:pt x="2708" y="3848"/>
                    </a:cubicBezTo>
                    <a:cubicBezTo>
                      <a:pt x="2833" y="3923"/>
                      <a:pt x="3058" y="4073"/>
                      <a:pt x="3109" y="4199"/>
                    </a:cubicBezTo>
                    <a:cubicBezTo>
                      <a:pt x="3159" y="4374"/>
                      <a:pt x="3209" y="4700"/>
                      <a:pt x="3209" y="4875"/>
                    </a:cubicBezTo>
                    <a:lnTo>
                      <a:pt x="3209" y="5051"/>
                    </a:lnTo>
                    <a:cubicBezTo>
                      <a:pt x="3209" y="5101"/>
                      <a:pt x="3284" y="5101"/>
                      <a:pt x="3284" y="5101"/>
                    </a:cubicBezTo>
                    <a:cubicBezTo>
                      <a:pt x="3334" y="5151"/>
                      <a:pt x="3510" y="5251"/>
                      <a:pt x="3610" y="5326"/>
                    </a:cubicBezTo>
                    <a:cubicBezTo>
                      <a:pt x="3660" y="5377"/>
                      <a:pt x="3835" y="5377"/>
                      <a:pt x="3886" y="5427"/>
                    </a:cubicBezTo>
                    <a:cubicBezTo>
                      <a:pt x="3961" y="5477"/>
                      <a:pt x="4061" y="5652"/>
                      <a:pt x="4111" y="5702"/>
                    </a:cubicBezTo>
                    <a:cubicBezTo>
                      <a:pt x="4111" y="5778"/>
                      <a:pt x="4236" y="5878"/>
                      <a:pt x="4287" y="5878"/>
                    </a:cubicBezTo>
                    <a:cubicBezTo>
                      <a:pt x="4287" y="5928"/>
                      <a:pt x="4412" y="6053"/>
                      <a:pt x="4462" y="6103"/>
                    </a:cubicBezTo>
                    <a:cubicBezTo>
                      <a:pt x="4512" y="6229"/>
                      <a:pt x="4562" y="6554"/>
                      <a:pt x="4637" y="6680"/>
                    </a:cubicBezTo>
                    <a:cubicBezTo>
                      <a:pt x="4688" y="6780"/>
                      <a:pt x="4863" y="7056"/>
                      <a:pt x="4913" y="7181"/>
                    </a:cubicBezTo>
                    <a:lnTo>
                      <a:pt x="4913" y="7557"/>
                    </a:lnTo>
                    <a:cubicBezTo>
                      <a:pt x="4913" y="7632"/>
                      <a:pt x="4863" y="7783"/>
                      <a:pt x="4863" y="7858"/>
                    </a:cubicBezTo>
                    <a:cubicBezTo>
                      <a:pt x="4913" y="7958"/>
                      <a:pt x="5013" y="8184"/>
                      <a:pt x="5013" y="8309"/>
                    </a:cubicBezTo>
                    <a:lnTo>
                      <a:pt x="5013" y="8760"/>
                    </a:lnTo>
                    <a:cubicBezTo>
                      <a:pt x="5013" y="8860"/>
                      <a:pt x="4913" y="9136"/>
                      <a:pt x="4963" y="9261"/>
                    </a:cubicBezTo>
                    <a:cubicBezTo>
                      <a:pt x="4963" y="9311"/>
                      <a:pt x="5089" y="9487"/>
                      <a:pt x="5139" y="9537"/>
                    </a:cubicBezTo>
                    <a:cubicBezTo>
                      <a:pt x="5139" y="9587"/>
                      <a:pt x="5289" y="9662"/>
                      <a:pt x="5364" y="9712"/>
                    </a:cubicBezTo>
                    <a:cubicBezTo>
                      <a:pt x="5414" y="9813"/>
                      <a:pt x="5414" y="9988"/>
                      <a:pt x="5414" y="10088"/>
                    </a:cubicBezTo>
                    <a:cubicBezTo>
                      <a:pt x="5414" y="10214"/>
                      <a:pt x="5414" y="10389"/>
                      <a:pt x="5364" y="10439"/>
                    </a:cubicBezTo>
                    <a:cubicBezTo>
                      <a:pt x="5364" y="10489"/>
                      <a:pt x="5414" y="10615"/>
                      <a:pt x="5364" y="10665"/>
                    </a:cubicBezTo>
                    <a:cubicBezTo>
                      <a:pt x="5364" y="10715"/>
                      <a:pt x="5239" y="10765"/>
                      <a:pt x="5239" y="10840"/>
                    </a:cubicBezTo>
                    <a:cubicBezTo>
                      <a:pt x="5239" y="10940"/>
                      <a:pt x="5239" y="11066"/>
                      <a:pt x="5289" y="11116"/>
                    </a:cubicBezTo>
                    <a:cubicBezTo>
                      <a:pt x="5364" y="11166"/>
                      <a:pt x="5465" y="11291"/>
                      <a:pt x="5465" y="11341"/>
                    </a:cubicBezTo>
                    <a:cubicBezTo>
                      <a:pt x="5515" y="11392"/>
                      <a:pt x="5515" y="11617"/>
                      <a:pt x="5590" y="11667"/>
                    </a:cubicBezTo>
                    <a:cubicBezTo>
                      <a:pt x="5590" y="11742"/>
                      <a:pt x="5640" y="11893"/>
                      <a:pt x="5690" y="11968"/>
                    </a:cubicBezTo>
                    <a:cubicBezTo>
                      <a:pt x="5815" y="12018"/>
                      <a:pt x="5966" y="12068"/>
                      <a:pt x="6041" y="12118"/>
                    </a:cubicBezTo>
                    <a:cubicBezTo>
                      <a:pt x="6141" y="12294"/>
                      <a:pt x="6317" y="12570"/>
                      <a:pt x="6417" y="12745"/>
                    </a:cubicBezTo>
                    <a:cubicBezTo>
                      <a:pt x="6492" y="12845"/>
                      <a:pt x="6642" y="13021"/>
                      <a:pt x="6642" y="13146"/>
                    </a:cubicBezTo>
                    <a:cubicBezTo>
                      <a:pt x="6718" y="13246"/>
                      <a:pt x="6642" y="13472"/>
                      <a:pt x="6642" y="13522"/>
                    </a:cubicBezTo>
                    <a:cubicBezTo>
                      <a:pt x="6718" y="13597"/>
                      <a:pt x="6718" y="13647"/>
                      <a:pt x="6768" y="13647"/>
                    </a:cubicBezTo>
                    <a:cubicBezTo>
                      <a:pt x="6818" y="13697"/>
                      <a:pt x="6943" y="13823"/>
                      <a:pt x="6943" y="13873"/>
                    </a:cubicBezTo>
                    <a:cubicBezTo>
                      <a:pt x="6993" y="13923"/>
                      <a:pt x="7043" y="14098"/>
                      <a:pt x="7043" y="14148"/>
                    </a:cubicBezTo>
                    <a:cubicBezTo>
                      <a:pt x="7094" y="14199"/>
                      <a:pt x="7269" y="14374"/>
                      <a:pt x="7269" y="14424"/>
                    </a:cubicBezTo>
                    <a:lnTo>
                      <a:pt x="7269" y="14825"/>
                    </a:lnTo>
                    <a:cubicBezTo>
                      <a:pt x="7319" y="14875"/>
                      <a:pt x="7394" y="15001"/>
                      <a:pt x="7394" y="15051"/>
                    </a:cubicBezTo>
                    <a:cubicBezTo>
                      <a:pt x="7444" y="15276"/>
                      <a:pt x="7444" y="15727"/>
                      <a:pt x="7444" y="15953"/>
                    </a:cubicBezTo>
                    <a:cubicBezTo>
                      <a:pt x="7444" y="16128"/>
                      <a:pt x="7495" y="16504"/>
                      <a:pt x="7444" y="16680"/>
                    </a:cubicBezTo>
                    <a:cubicBezTo>
                      <a:pt x="7444" y="16730"/>
                      <a:pt x="7394" y="16855"/>
                      <a:pt x="7319" y="16905"/>
                    </a:cubicBezTo>
                    <a:cubicBezTo>
                      <a:pt x="7319" y="16956"/>
                      <a:pt x="7219" y="17131"/>
                      <a:pt x="7219" y="17181"/>
                    </a:cubicBezTo>
                    <a:cubicBezTo>
                      <a:pt x="7219" y="17306"/>
                      <a:pt x="7269" y="17457"/>
                      <a:pt x="7219" y="17582"/>
                    </a:cubicBezTo>
                    <a:cubicBezTo>
                      <a:pt x="7219" y="17582"/>
                      <a:pt x="7163" y="17560"/>
                      <a:pt x="7126" y="17560"/>
                    </a:cubicBezTo>
                    <a:cubicBezTo>
                      <a:pt x="7108" y="17560"/>
                      <a:pt x="7094" y="17565"/>
                      <a:pt x="7094" y="17582"/>
                    </a:cubicBezTo>
                    <a:cubicBezTo>
                      <a:pt x="7043" y="17582"/>
                      <a:pt x="6993" y="17758"/>
                      <a:pt x="6943" y="17808"/>
                    </a:cubicBezTo>
                    <a:cubicBezTo>
                      <a:pt x="6943" y="17908"/>
                      <a:pt x="6993" y="18033"/>
                      <a:pt x="7043" y="18083"/>
                    </a:cubicBezTo>
                    <a:cubicBezTo>
                      <a:pt x="7043" y="18133"/>
                      <a:pt x="7169" y="18259"/>
                      <a:pt x="7219" y="18309"/>
                    </a:cubicBezTo>
                    <a:cubicBezTo>
                      <a:pt x="7269" y="18359"/>
                      <a:pt x="7444" y="18484"/>
                      <a:pt x="7495" y="18484"/>
                    </a:cubicBezTo>
                    <a:cubicBezTo>
                      <a:pt x="7545" y="18484"/>
                      <a:pt x="7670" y="18359"/>
                      <a:pt x="7670" y="18359"/>
                    </a:cubicBezTo>
                    <a:cubicBezTo>
                      <a:pt x="7720" y="18309"/>
                      <a:pt x="7670" y="18209"/>
                      <a:pt x="7670" y="18133"/>
                    </a:cubicBezTo>
                    <a:cubicBezTo>
                      <a:pt x="7720" y="18083"/>
                      <a:pt x="7720" y="17983"/>
                      <a:pt x="7770" y="17983"/>
                    </a:cubicBezTo>
                    <a:cubicBezTo>
                      <a:pt x="7792" y="17970"/>
                      <a:pt x="7815" y="17965"/>
                      <a:pt x="7839" y="17965"/>
                    </a:cubicBezTo>
                    <a:cubicBezTo>
                      <a:pt x="7952" y="17965"/>
                      <a:pt x="8080" y="18092"/>
                      <a:pt x="8121" y="18133"/>
                    </a:cubicBezTo>
                    <a:cubicBezTo>
                      <a:pt x="8221" y="18133"/>
                      <a:pt x="8397" y="18033"/>
                      <a:pt x="8522" y="18033"/>
                    </a:cubicBezTo>
                    <a:cubicBezTo>
                      <a:pt x="8572" y="18083"/>
                      <a:pt x="8798" y="18083"/>
                      <a:pt x="8848" y="18133"/>
                    </a:cubicBezTo>
                    <a:cubicBezTo>
                      <a:pt x="9023" y="18209"/>
                      <a:pt x="9299" y="18309"/>
                      <a:pt x="9424" y="18434"/>
                    </a:cubicBezTo>
                    <a:cubicBezTo>
                      <a:pt x="9475" y="18484"/>
                      <a:pt x="9525" y="18585"/>
                      <a:pt x="9575" y="18660"/>
                    </a:cubicBezTo>
                    <a:cubicBezTo>
                      <a:pt x="9575" y="18710"/>
                      <a:pt x="9475" y="18810"/>
                      <a:pt x="9475" y="18935"/>
                    </a:cubicBezTo>
                    <a:cubicBezTo>
                      <a:pt x="9475" y="18986"/>
                      <a:pt x="9575" y="19111"/>
                      <a:pt x="9525" y="19161"/>
                    </a:cubicBezTo>
                    <a:cubicBezTo>
                      <a:pt x="9525" y="19261"/>
                      <a:pt x="9525" y="19437"/>
                      <a:pt x="9475" y="19487"/>
                    </a:cubicBezTo>
                    <a:cubicBezTo>
                      <a:pt x="9424" y="19537"/>
                      <a:pt x="9299" y="19612"/>
                      <a:pt x="9249" y="19662"/>
                    </a:cubicBezTo>
                    <a:lnTo>
                      <a:pt x="9249" y="19838"/>
                    </a:lnTo>
                    <a:cubicBezTo>
                      <a:pt x="9249" y="19888"/>
                      <a:pt x="9349" y="19988"/>
                      <a:pt x="9424" y="20063"/>
                    </a:cubicBezTo>
                    <a:cubicBezTo>
                      <a:pt x="9525" y="20113"/>
                      <a:pt x="9700" y="20214"/>
                      <a:pt x="9800" y="20289"/>
                    </a:cubicBezTo>
                    <a:cubicBezTo>
                      <a:pt x="9876" y="20289"/>
                      <a:pt x="9976" y="20214"/>
                      <a:pt x="10026" y="20214"/>
                    </a:cubicBezTo>
                    <a:cubicBezTo>
                      <a:pt x="10101" y="20289"/>
                      <a:pt x="10201" y="20339"/>
                      <a:pt x="10327" y="20339"/>
                    </a:cubicBezTo>
                    <a:cubicBezTo>
                      <a:pt x="10427" y="20389"/>
                      <a:pt x="10778" y="20389"/>
                      <a:pt x="10928" y="20439"/>
                    </a:cubicBezTo>
                    <a:cubicBezTo>
                      <a:pt x="11104" y="20565"/>
                      <a:pt x="11379" y="20890"/>
                      <a:pt x="11455" y="21066"/>
                    </a:cubicBezTo>
                    <a:cubicBezTo>
                      <a:pt x="11555" y="21191"/>
                      <a:pt x="11505" y="21567"/>
                      <a:pt x="11555" y="21692"/>
                    </a:cubicBezTo>
                    <a:cubicBezTo>
                      <a:pt x="11680" y="21793"/>
                      <a:pt x="11956" y="21793"/>
                      <a:pt x="12056" y="21843"/>
                    </a:cubicBezTo>
                    <a:cubicBezTo>
                      <a:pt x="12181" y="21843"/>
                      <a:pt x="12357" y="21918"/>
                      <a:pt x="12357" y="21968"/>
                    </a:cubicBezTo>
                    <a:cubicBezTo>
                      <a:pt x="12407" y="22018"/>
                      <a:pt x="12282" y="22144"/>
                      <a:pt x="12282" y="22194"/>
                    </a:cubicBezTo>
                    <a:cubicBezTo>
                      <a:pt x="12357" y="22244"/>
                      <a:pt x="12407" y="22244"/>
                      <a:pt x="12457" y="22294"/>
                    </a:cubicBezTo>
                    <a:cubicBezTo>
                      <a:pt x="12507" y="22369"/>
                      <a:pt x="12582" y="22595"/>
                      <a:pt x="12632" y="22645"/>
                    </a:cubicBezTo>
                    <a:cubicBezTo>
                      <a:pt x="12683" y="22695"/>
                      <a:pt x="12683" y="22920"/>
                      <a:pt x="12733" y="22920"/>
                    </a:cubicBezTo>
                    <a:cubicBezTo>
                      <a:pt x="12808" y="22920"/>
                      <a:pt x="12858" y="22820"/>
                      <a:pt x="12858" y="22820"/>
                    </a:cubicBezTo>
                    <a:cubicBezTo>
                      <a:pt x="12891" y="22820"/>
                      <a:pt x="12981" y="22787"/>
                      <a:pt x="13036" y="22787"/>
                    </a:cubicBezTo>
                    <a:cubicBezTo>
                      <a:pt x="13064" y="22787"/>
                      <a:pt x="13084" y="22795"/>
                      <a:pt x="13084" y="22820"/>
                    </a:cubicBezTo>
                    <a:cubicBezTo>
                      <a:pt x="13134" y="22870"/>
                      <a:pt x="13134" y="23046"/>
                      <a:pt x="13134" y="23096"/>
                    </a:cubicBezTo>
                    <a:cubicBezTo>
                      <a:pt x="13134" y="23196"/>
                      <a:pt x="13234" y="23321"/>
                      <a:pt x="13234" y="23372"/>
                    </a:cubicBezTo>
                    <a:cubicBezTo>
                      <a:pt x="13309" y="23547"/>
                      <a:pt x="13234" y="23773"/>
                      <a:pt x="13184" y="23873"/>
                    </a:cubicBezTo>
                    <a:cubicBezTo>
                      <a:pt x="13184" y="23948"/>
                      <a:pt x="13134" y="24174"/>
                      <a:pt x="13084" y="24174"/>
                    </a:cubicBezTo>
                    <a:cubicBezTo>
                      <a:pt x="13059" y="24190"/>
                      <a:pt x="13025" y="24196"/>
                      <a:pt x="12990" y="24196"/>
                    </a:cubicBezTo>
                    <a:cubicBezTo>
                      <a:pt x="12919" y="24196"/>
                      <a:pt x="12841" y="24174"/>
                      <a:pt x="12808" y="24174"/>
                    </a:cubicBezTo>
                    <a:cubicBezTo>
                      <a:pt x="12733" y="24098"/>
                      <a:pt x="12582" y="24098"/>
                      <a:pt x="12507" y="24098"/>
                    </a:cubicBezTo>
                    <a:cubicBezTo>
                      <a:pt x="12457" y="24174"/>
                      <a:pt x="12407" y="24274"/>
                      <a:pt x="12357" y="24274"/>
                    </a:cubicBezTo>
                    <a:cubicBezTo>
                      <a:pt x="12357" y="24374"/>
                      <a:pt x="12282" y="24550"/>
                      <a:pt x="12282" y="24600"/>
                    </a:cubicBezTo>
                    <a:cubicBezTo>
                      <a:pt x="12282" y="24675"/>
                      <a:pt x="12357" y="24775"/>
                      <a:pt x="12357" y="24775"/>
                    </a:cubicBezTo>
                    <a:cubicBezTo>
                      <a:pt x="12373" y="24792"/>
                      <a:pt x="12404" y="24797"/>
                      <a:pt x="12439" y="24797"/>
                    </a:cubicBezTo>
                    <a:cubicBezTo>
                      <a:pt x="12510" y="24797"/>
                      <a:pt x="12599" y="24775"/>
                      <a:pt x="12632" y="24775"/>
                    </a:cubicBezTo>
                    <a:cubicBezTo>
                      <a:pt x="12733" y="24825"/>
                      <a:pt x="12858" y="24951"/>
                      <a:pt x="12908" y="25001"/>
                    </a:cubicBezTo>
                    <a:cubicBezTo>
                      <a:pt x="12908" y="25051"/>
                      <a:pt x="12858" y="25226"/>
                      <a:pt x="12908" y="25226"/>
                    </a:cubicBezTo>
                    <a:cubicBezTo>
                      <a:pt x="12908" y="25276"/>
                      <a:pt x="13008" y="25276"/>
                      <a:pt x="13084" y="25276"/>
                    </a:cubicBezTo>
                    <a:cubicBezTo>
                      <a:pt x="13134" y="25276"/>
                      <a:pt x="13359" y="25226"/>
                      <a:pt x="13409" y="25176"/>
                    </a:cubicBezTo>
                    <a:lnTo>
                      <a:pt x="13409" y="25001"/>
                    </a:lnTo>
                    <a:cubicBezTo>
                      <a:pt x="13460" y="24951"/>
                      <a:pt x="13535" y="24900"/>
                      <a:pt x="13535" y="24825"/>
                    </a:cubicBezTo>
                    <a:cubicBezTo>
                      <a:pt x="13535" y="24775"/>
                      <a:pt x="13460" y="24675"/>
                      <a:pt x="13460" y="24600"/>
                    </a:cubicBezTo>
                    <a:cubicBezTo>
                      <a:pt x="13535" y="24550"/>
                      <a:pt x="13585" y="24550"/>
                      <a:pt x="13635" y="24499"/>
                    </a:cubicBezTo>
                    <a:lnTo>
                      <a:pt x="14211" y="24499"/>
                    </a:lnTo>
                    <a:cubicBezTo>
                      <a:pt x="14262" y="24499"/>
                      <a:pt x="14312" y="24600"/>
                      <a:pt x="14362" y="24600"/>
                    </a:cubicBezTo>
                    <a:cubicBezTo>
                      <a:pt x="14537" y="24675"/>
                      <a:pt x="14888" y="24725"/>
                      <a:pt x="15038" y="24725"/>
                    </a:cubicBezTo>
                    <a:cubicBezTo>
                      <a:pt x="15214" y="24775"/>
                      <a:pt x="15615" y="24951"/>
                      <a:pt x="15841" y="25001"/>
                    </a:cubicBezTo>
                    <a:cubicBezTo>
                      <a:pt x="15941" y="25126"/>
                      <a:pt x="16292" y="25226"/>
                      <a:pt x="16467" y="25276"/>
                    </a:cubicBezTo>
                    <a:cubicBezTo>
                      <a:pt x="16567" y="25226"/>
                      <a:pt x="16617" y="25126"/>
                      <a:pt x="16693" y="25051"/>
                    </a:cubicBezTo>
                    <a:cubicBezTo>
                      <a:pt x="16743" y="25001"/>
                      <a:pt x="16968" y="25001"/>
                      <a:pt x="17069" y="24951"/>
                    </a:cubicBezTo>
                    <a:cubicBezTo>
                      <a:pt x="17194" y="24951"/>
                      <a:pt x="17369" y="24951"/>
                      <a:pt x="17419" y="24900"/>
                    </a:cubicBezTo>
                    <a:cubicBezTo>
                      <a:pt x="17520" y="24825"/>
                      <a:pt x="17695" y="24775"/>
                      <a:pt x="17745" y="24675"/>
                    </a:cubicBezTo>
                    <a:cubicBezTo>
                      <a:pt x="17820" y="24600"/>
                      <a:pt x="17921" y="24449"/>
                      <a:pt x="17871" y="24324"/>
                    </a:cubicBezTo>
                    <a:cubicBezTo>
                      <a:pt x="17871" y="24224"/>
                      <a:pt x="17695" y="24098"/>
                      <a:pt x="17645" y="24048"/>
                    </a:cubicBezTo>
                    <a:cubicBezTo>
                      <a:pt x="17619" y="24038"/>
                      <a:pt x="17591" y="24034"/>
                      <a:pt x="17563" y="24034"/>
                    </a:cubicBezTo>
                    <a:cubicBezTo>
                      <a:pt x="17486" y="24034"/>
                      <a:pt x="17404" y="24063"/>
                      <a:pt x="17326" y="24063"/>
                    </a:cubicBezTo>
                    <a:cubicBezTo>
                      <a:pt x="17298" y="24063"/>
                      <a:pt x="17271" y="24059"/>
                      <a:pt x="17244" y="24048"/>
                    </a:cubicBezTo>
                    <a:cubicBezTo>
                      <a:pt x="17194" y="23998"/>
                      <a:pt x="17144" y="23823"/>
                      <a:pt x="17144" y="23773"/>
                    </a:cubicBezTo>
                    <a:cubicBezTo>
                      <a:pt x="17144" y="23647"/>
                      <a:pt x="17294" y="23547"/>
                      <a:pt x="17419" y="23497"/>
                    </a:cubicBezTo>
                    <a:cubicBezTo>
                      <a:pt x="17470" y="23497"/>
                      <a:pt x="17695" y="23497"/>
                      <a:pt x="17820" y="23422"/>
                    </a:cubicBezTo>
                    <a:cubicBezTo>
                      <a:pt x="17971" y="23422"/>
                      <a:pt x="18372" y="23321"/>
                      <a:pt x="18422" y="23321"/>
                    </a:cubicBezTo>
                    <a:cubicBezTo>
                      <a:pt x="18372" y="23321"/>
                      <a:pt x="18497" y="23096"/>
                      <a:pt x="18547" y="22971"/>
                    </a:cubicBezTo>
                    <a:cubicBezTo>
                      <a:pt x="18597" y="22920"/>
                      <a:pt x="18723" y="22870"/>
                      <a:pt x="18723" y="22820"/>
                    </a:cubicBezTo>
                    <a:cubicBezTo>
                      <a:pt x="18773" y="22695"/>
                      <a:pt x="18648" y="22519"/>
                      <a:pt x="18648" y="22419"/>
                    </a:cubicBezTo>
                    <a:cubicBezTo>
                      <a:pt x="18648" y="22369"/>
                      <a:pt x="18723" y="22194"/>
                      <a:pt x="18723" y="22144"/>
                    </a:cubicBezTo>
                    <a:cubicBezTo>
                      <a:pt x="18773" y="22068"/>
                      <a:pt x="18948" y="22018"/>
                      <a:pt x="18998" y="21968"/>
                    </a:cubicBezTo>
                    <a:cubicBezTo>
                      <a:pt x="19049" y="21918"/>
                      <a:pt x="19174" y="21743"/>
                      <a:pt x="19224" y="21692"/>
                    </a:cubicBezTo>
                    <a:cubicBezTo>
                      <a:pt x="19274" y="21642"/>
                      <a:pt x="19399" y="21467"/>
                      <a:pt x="19399" y="21417"/>
                    </a:cubicBezTo>
                    <a:cubicBezTo>
                      <a:pt x="19399" y="21291"/>
                      <a:pt x="19324" y="21066"/>
                      <a:pt x="19274" y="20966"/>
                    </a:cubicBezTo>
                    <a:cubicBezTo>
                      <a:pt x="19224" y="20890"/>
                      <a:pt x="19049" y="20790"/>
                      <a:pt x="18998" y="20665"/>
                    </a:cubicBezTo>
                    <a:cubicBezTo>
                      <a:pt x="18948" y="20565"/>
                      <a:pt x="18823" y="20389"/>
                      <a:pt x="18823" y="20289"/>
                    </a:cubicBezTo>
                    <a:cubicBezTo>
                      <a:pt x="18823" y="20164"/>
                      <a:pt x="18948" y="19988"/>
                      <a:pt x="18998" y="19888"/>
                    </a:cubicBezTo>
                    <a:cubicBezTo>
                      <a:pt x="19049" y="19838"/>
                      <a:pt x="19174" y="19662"/>
                      <a:pt x="19274" y="19662"/>
                    </a:cubicBezTo>
                    <a:cubicBezTo>
                      <a:pt x="19399" y="19612"/>
                      <a:pt x="19675" y="19612"/>
                      <a:pt x="19775" y="19537"/>
                    </a:cubicBezTo>
                    <a:cubicBezTo>
                      <a:pt x="19775" y="19487"/>
                      <a:pt x="19851" y="19487"/>
                      <a:pt x="19901" y="19487"/>
                    </a:cubicBezTo>
                    <a:cubicBezTo>
                      <a:pt x="19951" y="19437"/>
                      <a:pt x="20001" y="19336"/>
                      <a:pt x="20076" y="19336"/>
                    </a:cubicBezTo>
                    <a:cubicBezTo>
                      <a:pt x="20126" y="19211"/>
                      <a:pt x="20126" y="18885"/>
                      <a:pt x="20226" y="18760"/>
                    </a:cubicBezTo>
                    <a:cubicBezTo>
                      <a:pt x="20226" y="18710"/>
                      <a:pt x="20452" y="18585"/>
                      <a:pt x="20452" y="18484"/>
                    </a:cubicBezTo>
                    <a:cubicBezTo>
                      <a:pt x="20527" y="18434"/>
                      <a:pt x="20527" y="18259"/>
                      <a:pt x="20527" y="18209"/>
                    </a:cubicBezTo>
                    <a:cubicBezTo>
                      <a:pt x="20577" y="18033"/>
                      <a:pt x="20527" y="17682"/>
                      <a:pt x="20452" y="17582"/>
                    </a:cubicBezTo>
                    <a:cubicBezTo>
                      <a:pt x="20402" y="17457"/>
                      <a:pt x="20226" y="17357"/>
                      <a:pt x="20226" y="17306"/>
                    </a:cubicBezTo>
                    <a:cubicBezTo>
                      <a:pt x="20176" y="17231"/>
                      <a:pt x="20176" y="17081"/>
                      <a:pt x="20176" y="17031"/>
                    </a:cubicBezTo>
                    <a:cubicBezTo>
                      <a:pt x="20126" y="16905"/>
                      <a:pt x="19951" y="16805"/>
                      <a:pt x="19901" y="16730"/>
                    </a:cubicBezTo>
                    <a:cubicBezTo>
                      <a:pt x="19851" y="16630"/>
                      <a:pt x="19901" y="16404"/>
                      <a:pt x="19901" y="16279"/>
                    </a:cubicBezTo>
                    <a:cubicBezTo>
                      <a:pt x="19901" y="16179"/>
                      <a:pt x="19851" y="15903"/>
                      <a:pt x="19901" y="15778"/>
                    </a:cubicBezTo>
                    <a:cubicBezTo>
                      <a:pt x="19901" y="15727"/>
                      <a:pt x="20076" y="15502"/>
                      <a:pt x="20126" y="15502"/>
                    </a:cubicBezTo>
                    <a:cubicBezTo>
                      <a:pt x="20176" y="15502"/>
                      <a:pt x="20302" y="15502"/>
                      <a:pt x="20352" y="15552"/>
                    </a:cubicBezTo>
                    <a:cubicBezTo>
                      <a:pt x="20352" y="15552"/>
                      <a:pt x="20402" y="15677"/>
                      <a:pt x="20452" y="15677"/>
                    </a:cubicBezTo>
                    <a:cubicBezTo>
                      <a:pt x="20577" y="15677"/>
                      <a:pt x="20728" y="15552"/>
                      <a:pt x="20803" y="15452"/>
                    </a:cubicBezTo>
                    <a:cubicBezTo>
                      <a:pt x="20903" y="15377"/>
                      <a:pt x="20853" y="15101"/>
                      <a:pt x="20903" y="15051"/>
                    </a:cubicBezTo>
                    <a:cubicBezTo>
                      <a:pt x="20903" y="14925"/>
                      <a:pt x="20953" y="14775"/>
                      <a:pt x="21029" y="14700"/>
                    </a:cubicBezTo>
                    <a:cubicBezTo>
                      <a:pt x="21053" y="14675"/>
                      <a:pt x="21098" y="14667"/>
                      <a:pt x="21155" y="14667"/>
                    </a:cubicBezTo>
                    <a:cubicBezTo>
                      <a:pt x="21263" y="14667"/>
                      <a:pt x="21412" y="14697"/>
                      <a:pt x="21532" y="14697"/>
                    </a:cubicBezTo>
                    <a:cubicBezTo>
                      <a:pt x="21606" y="14697"/>
                      <a:pt x="21669" y="14686"/>
                      <a:pt x="21705" y="14650"/>
                    </a:cubicBezTo>
                    <a:cubicBezTo>
                      <a:pt x="21805" y="14600"/>
                      <a:pt x="21805" y="14374"/>
                      <a:pt x="21856" y="14324"/>
                    </a:cubicBezTo>
                    <a:cubicBezTo>
                      <a:pt x="21931" y="14274"/>
                      <a:pt x="22156" y="14199"/>
                      <a:pt x="22206" y="14148"/>
                    </a:cubicBezTo>
                    <a:cubicBezTo>
                      <a:pt x="22257" y="14098"/>
                      <a:pt x="22382" y="13923"/>
                      <a:pt x="22382" y="13823"/>
                    </a:cubicBezTo>
                    <a:cubicBezTo>
                      <a:pt x="22382" y="13697"/>
                      <a:pt x="22206" y="13422"/>
                      <a:pt x="22156" y="13296"/>
                    </a:cubicBezTo>
                    <a:cubicBezTo>
                      <a:pt x="22031" y="13246"/>
                      <a:pt x="21856" y="13071"/>
                      <a:pt x="21755" y="13021"/>
                    </a:cubicBezTo>
                    <a:cubicBezTo>
                      <a:pt x="21730" y="12996"/>
                      <a:pt x="21661" y="12996"/>
                      <a:pt x="21589" y="12996"/>
                    </a:cubicBezTo>
                    <a:cubicBezTo>
                      <a:pt x="21517" y="12996"/>
                      <a:pt x="21442" y="12996"/>
                      <a:pt x="21404" y="12971"/>
                    </a:cubicBezTo>
                    <a:cubicBezTo>
                      <a:pt x="21304" y="12920"/>
                      <a:pt x="21179" y="12795"/>
                      <a:pt x="21129" y="12745"/>
                    </a:cubicBezTo>
                    <a:cubicBezTo>
                      <a:pt x="21079" y="12620"/>
                      <a:pt x="21079" y="12394"/>
                      <a:pt x="21079" y="12344"/>
                    </a:cubicBezTo>
                    <a:cubicBezTo>
                      <a:pt x="21029" y="12244"/>
                      <a:pt x="20903" y="12068"/>
                      <a:pt x="20903" y="11968"/>
                    </a:cubicBezTo>
                    <a:cubicBezTo>
                      <a:pt x="20903" y="11968"/>
                      <a:pt x="20903" y="11843"/>
                      <a:pt x="20953" y="11793"/>
                    </a:cubicBezTo>
                    <a:cubicBezTo>
                      <a:pt x="20991" y="11768"/>
                      <a:pt x="21035" y="11768"/>
                      <a:pt x="21075" y="11768"/>
                    </a:cubicBezTo>
                    <a:cubicBezTo>
                      <a:pt x="21116" y="11768"/>
                      <a:pt x="21154" y="11768"/>
                      <a:pt x="21179" y="11742"/>
                    </a:cubicBezTo>
                    <a:cubicBezTo>
                      <a:pt x="21254" y="11667"/>
                      <a:pt x="21354" y="11567"/>
                      <a:pt x="21354" y="11517"/>
                    </a:cubicBezTo>
                    <a:cubicBezTo>
                      <a:pt x="21354" y="11392"/>
                      <a:pt x="21304" y="11216"/>
                      <a:pt x="21304" y="11116"/>
                    </a:cubicBezTo>
                    <a:cubicBezTo>
                      <a:pt x="21304" y="11066"/>
                      <a:pt x="21354" y="10840"/>
                      <a:pt x="21404" y="10765"/>
                    </a:cubicBezTo>
                    <a:cubicBezTo>
                      <a:pt x="21480" y="10715"/>
                      <a:pt x="21630" y="10715"/>
                      <a:pt x="21755" y="10665"/>
                    </a:cubicBezTo>
                    <a:cubicBezTo>
                      <a:pt x="21805" y="10615"/>
                      <a:pt x="21931" y="10489"/>
                      <a:pt x="21981" y="10439"/>
                    </a:cubicBezTo>
                    <a:cubicBezTo>
                      <a:pt x="22081" y="10389"/>
                      <a:pt x="22307" y="10264"/>
                      <a:pt x="22382" y="10164"/>
                    </a:cubicBezTo>
                    <a:cubicBezTo>
                      <a:pt x="22432" y="10164"/>
                      <a:pt x="22432" y="10088"/>
                      <a:pt x="22432" y="10038"/>
                    </a:cubicBezTo>
                    <a:cubicBezTo>
                      <a:pt x="22482" y="9988"/>
                      <a:pt x="22482" y="9938"/>
                      <a:pt x="22482" y="9888"/>
                    </a:cubicBezTo>
                    <a:cubicBezTo>
                      <a:pt x="22482" y="9762"/>
                      <a:pt x="22382" y="9662"/>
                      <a:pt x="22382" y="9537"/>
                    </a:cubicBezTo>
                    <a:cubicBezTo>
                      <a:pt x="22382" y="9487"/>
                      <a:pt x="22482" y="9261"/>
                      <a:pt x="22482" y="9261"/>
                    </a:cubicBezTo>
                    <a:cubicBezTo>
                      <a:pt x="22482" y="9261"/>
                      <a:pt x="22758" y="9261"/>
                      <a:pt x="22833" y="9136"/>
                    </a:cubicBezTo>
                    <a:cubicBezTo>
                      <a:pt x="22883" y="9136"/>
                      <a:pt x="22933" y="8986"/>
                      <a:pt x="22933" y="8860"/>
                    </a:cubicBezTo>
                    <a:cubicBezTo>
                      <a:pt x="22983" y="8860"/>
                      <a:pt x="23109" y="8810"/>
                      <a:pt x="23109" y="8760"/>
                    </a:cubicBezTo>
                    <a:cubicBezTo>
                      <a:pt x="23159" y="8760"/>
                      <a:pt x="23209" y="8685"/>
                      <a:pt x="23209" y="8635"/>
                    </a:cubicBezTo>
                    <a:cubicBezTo>
                      <a:pt x="23209" y="8534"/>
                      <a:pt x="23109" y="8409"/>
                      <a:pt x="23059" y="8359"/>
                    </a:cubicBezTo>
                    <a:cubicBezTo>
                      <a:pt x="22983" y="8309"/>
                      <a:pt x="22883" y="8234"/>
                      <a:pt x="22883" y="8184"/>
                    </a:cubicBezTo>
                    <a:cubicBezTo>
                      <a:pt x="22833" y="8184"/>
                      <a:pt x="22708" y="8083"/>
                      <a:pt x="22658" y="8083"/>
                    </a:cubicBezTo>
                    <a:cubicBezTo>
                      <a:pt x="22607" y="8008"/>
                      <a:pt x="22482" y="7958"/>
                      <a:pt x="22432" y="7958"/>
                    </a:cubicBezTo>
                    <a:lnTo>
                      <a:pt x="22081" y="7958"/>
                    </a:lnTo>
                    <a:cubicBezTo>
                      <a:pt x="22031" y="8008"/>
                      <a:pt x="22031" y="8083"/>
                      <a:pt x="21981" y="8133"/>
                    </a:cubicBezTo>
                    <a:cubicBezTo>
                      <a:pt x="21931" y="8133"/>
                      <a:pt x="21755" y="8184"/>
                      <a:pt x="21705" y="8184"/>
                    </a:cubicBezTo>
                    <a:cubicBezTo>
                      <a:pt x="21630" y="8133"/>
                      <a:pt x="21580" y="8133"/>
                      <a:pt x="21530" y="8083"/>
                    </a:cubicBezTo>
                    <a:cubicBezTo>
                      <a:pt x="21480" y="8008"/>
                      <a:pt x="21404" y="8008"/>
                      <a:pt x="21354" y="8008"/>
                    </a:cubicBezTo>
                    <a:cubicBezTo>
                      <a:pt x="21304" y="8008"/>
                      <a:pt x="21254" y="8184"/>
                      <a:pt x="21179" y="8184"/>
                    </a:cubicBezTo>
                    <a:cubicBezTo>
                      <a:pt x="21109" y="8218"/>
                      <a:pt x="21003" y="8265"/>
                      <a:pt x="20911" y="8265"/>
                    </a:cubicBezTo>
                    <a:cubicBezTo>
                      <a:pt x="20871" y="8265"/>
                      <a:pt x="20833" y="8257"/>
                      <a:pt x="20803" y="8234"/>
                    </a:cubicBezTo>
                    <a:cubicBezTo>
                      <a:pt x="20728" y="8234"/>
                      <a:pt x="20577" y="8133"/>
                      <a:pt x="20527" y="8133"/>
                    </a:cubicBezTo>
                    <a:cubicBezTo>
                      <a:pt x="20402" y="8083"/>
                      <a:pt x="20226" y="8083"/>
                      <a:pt x="20126" y="8008"/>
                    </a:cubicBezTo>
                    <a:cubicBezTo>
                      <a:pt x="20076" y="7958"/>
                      <a:pt x="20126" y="7682"/>
                      <a:pt x="20001" y="7632"/>
                    </a:cubicBezTo>
                    <a:cubicBezTo>
                      <a:pt x="19951" y="7507"/>
                      <a:pt x="19675" y="7507"/>
                      <a:pt x="19500" y="7507"/>
                    </a:cubicBezTo>
                    <a:cubicBezTo>
                      <a:pt x="19450" y="7507"/>
                      <a:pt x="19224" y="7557"/>
                      <a:pt x="19174" y="7557"/>
                    </a:cubicBezTo>
                    <a:cubicBezTo>
                      <a:pt x="19111" y="7595"/>
                      <a:pt x="19036" y="7613"/>
                      <a:pt x="18964" y="7613"/>
                    </a:cubicBezTo>
                    <a:cubicBezTo>
                      <a:pt x="18892" y="7613"/>
                      <a:pt x="18823" y="7595"/>
                      <a:pt x="18773" y="7557"/>
                    </a:cubicBezTo>
                    <a:cubicBezTo>
                      <a:pt x="18723" y="7507"/>
                      <a:pt x="18497" y="7407"/>
                      <a:pt x="18422" y="7281"/>
                    </a:cubicBezTo>
                    <a:cubicBezTo>
                      <a:pt x="18372" y="7181"/>
                      <a:pt x="18272" y="6830"/>
                      <a:pt x="18196" y="6730"/>
                    </a:cubicBezTo>
                    <a:cubicBezTo>
                      <a:pt x="18146" y="6605"/>
                      <a:pt x="17971" y="6379"/>
                      <a:pt x="17921" y="6329"/>
                    </a:cubicBezTo>
                    <a:cubicBezTo>
                      <a:pt x="17820" y="6229"/>
                      <a:pt x="17595" y="6103"/>
                      <a:pt x="17470" y="6053"/>
                    </a:cubicBezTo>
                    <a:cubicBezTo>
                      <a:pt x="17419" y="6003"/>
                      <a:pt x="17294" y="5828"/>
                      <a:pt x="17294" y="5778"/>
                    </a:cubicBezTo>
                    <a:cubicBezTo>
                      <a:pt x="17244" y="5652"/>
                      <a:pt x="17244" y="5552"/>
                      <a:pt x="17294" y="5477"/>
                    </a:cubicBezTo>
                    <a:cubicBezTo>
                      <a:pt x="17369" y="5427"/>
                      <a:pt x="17520" y="5427"/>
                      <a:pt x="17595" y="5377"/>
                    </a:cubicBezTo>
                    <a:cubicBezTo>
                      <a:pt x="17645" y="5326"/>
                      <a:pt x="17645" y="5101"/>
                      <a:pt x="17695" y="4976"/>
                    </a:cubicBezTo>
                    <a:cubicBezTo>
                      <a:pt x="17745" y="4875"/>
                      <a:pt x="17871" y="4700"/>
                      <a:pt x="17921" y="4600"/>
                    </a:cubicBezTo>
                    <a:cubicBezTo>
                      <a:pt x="17971" y="4524"/>
                      <a:pt x="18146" y="4474"/>
                      <a:pt x="18146" y="4424"/>
                    </a:cubicBezTo>
                    <a:cubicBezTo>
                      <a:pt x="18196" y="4374"/>
                      <a:pt x="18196" y="4249"/>
                      <a:pt x="18146" y="4199"/>
                    </a:cubicBezTo>
                    <a:cubicBezTo>
                      <a:pt x="18146" y="4148"/>
                      <a:pt x="18046" y="4023"/>
                      <a:pt x="17971" y="3973"/>
                    </a:cubicBezTo>
                    <a:cubicBezTo>
                      <a:pt x="17921" y="3973"/>
                      <a:pt x="17820" y="3923"/>
                      <a:pt x="17745" y="3923"/>
                    </a:cubicBezTo>
                    <a:cubicBezTo>
                      <a:pt x="17695" y="3923"/>
                      <a:pt x="17595" y="3973"/>
                      <a:pt x="17520" y="3973"/>
                    </a:cubicBezTo>
                    <a:cubicBezTo>
                      <a:pt x="17470" y="4023"/>
                      <a:pt x="17470" y="4199"/>
                      <a:pt x="17419" y="4199"/>
                    </a:cubicBezTo>
                    <a:cubicBezTo>
                      <a:pt x="17405" y="4213"/>
                      <a:pt x="17379" y="4219"/>
                      <a:pt x="17348" y="4219"/>
                    </a:cubicBezTo>
                    <a:cubicBezTo>
                      <a:pt x="17271" y="4219"/>
                      <a:pt x="17157" y="4184"/>
                      <a:pt x="17069" y="4148"/>
                    </a:cubicBezTo>
                    <a:cubicBezTo>
                      <a:pt x="17018" y="4023"/>
                      <a:pt x="17018" y="3798"/>
                      <a:pt x="16968" y="3747"/>
                    </a:cubicBezTo>
                    <a:cubicBezTo>
                      <a:pt x="16918" y="3622"/>
                      <a:pt x="16743" y="3472"/>
                      <a:pt x="16693" y="3397"/>
                    </a:cubicBezTo>
                    <a:cubicBezTo>
                      <a:pt x="16567" y="3346"/>
                      <a:pt x="16392" y="3346"/>
                      <a:pt x="16292" y="3346"/>
                    </a:cubicBezTo>
                    <a:cubicBezTo>
                      <a:pt x="16166" y="3346"/>
                      <a:pt x="16016" y="3346"/>
                      <a:pt x="15941" y="3296"/>
                    </a:cubicBezTo>
                    <a:cubicBezTo>
                      <a:pt x="15841" y="3296"/>
                      <a:pt x="15665" y="3171"/>
                      <a:pt x="15615" y="3121"/>
                    </a:cubicBezTo>
                    <a:cubicBezTo>
                      <a:pt x="15615" y="3021"/>
                      <a:pt x="15715" y="2845"/>
                      <a:pt x="15665" y="2795"/>
                    </a:cubicBezTo>
                    <a:cubicBezTo>
                      <a:pt x="15665" y="2720"/>
                      <a:pt x="15490" y="2620"/>
                      <a:pt x="15439" y="2620"/>
                    </a:cubicBezTo>
                    <a:cubicBezTo>
                      <a:pt x="15413" y="2606"/>
                      <a:pt x="15368" y="2600"/>
                      <a:pt x="15315" y="2600"/>
                    </a:cubicBezTo>
                    <a:cubicBezTo>
                      <a:pt x="15169" y="2600"/>
                      <a:pt x="14962" y="2646"/>
                      <a:pt x="14888" y="2720"/>
                    </a:cubicBezTo>
                    <a:cubicBezTo>
                      <a:pt x="14813" y="2795"/>
                      <a:pt x="14763" y="2945"/>
                      <a:pt x="14713" y="3021"/>
                    </a:cubicBezTo>
                    <a:cubicBezTo>
                      <a:pt x="14688" y="3046"/>
                      <a:pt x="14600" y="3046"/>
                      <a:pt x="14512" y="3046"/>
                    </a:cubicBezTo>
                    <a:cubicBezTo>
                      <a:pt x="14424" y="3046"/>
                      <a:pt x="14337" y="3046"/>
                      <a:pt x="14312" y="3071"/>
                    </a:cubicBezTo>
                    <a:cubicBezTo>
                      <a:pt x="14211" y="3071"/>
                      <a:pt x="14036" y="3121"/>
                      <a:pt x="13911" y="3171"/>
                    </a:cubicBezTo>
                    <a:cubicBezTo>
                      <a:pt x="13911" y="3246"/>
                      <a:pt x="13911" y="3397"/>
                      <a:pt x="13861" y="3472"/>
                    </a:cubicBezTo>
                    <a:cubicBezTo>
                      <a:pt x="13861" y="3522"/>
                      <a:pt x="13685" y="3572"/>
                      <a:pt x="13635" y="3572"/>
                    </a:cubicBezTo>
                    <a:cubicBezTo>
                      <a:pt x="13585" y="3622"/>
                      <a:pt x="13535" y="3798"/>
                      <a:pt x="13535" y="3923"/>
                    </a:cubicBezTo>
                    <a:cubicBezTo>
                      <a:pt x="13535" y="3973"/>
                      <a:pt x="13685" y="4148"/>
                      <a:pt x="13685" y="4199"/>
                    </a:cubicBezTo>
                    <a:cubicBezTo>
                      <a:pt x="13685" y="4249"/>
                      <a:pt x="13585" y="4424"/>
                      <a:pt x="13535" y="4424"/>
                    </a:cubicBezTo>
                    <a:cubicBezTo>
                      <a:pt x="13510" y="4434"/>
                      <a:pt x="13483" y="4438"/>
                      <a:pt x="13455" y="4438"/>
                    </a:cubicBezTo>
                    <a:cubicBezTo>
                      <a:pt x="13342" y="4438"/>
                      <a:pt x="13214" y="4374"/>
                      <a:pt x="13134" y="4374"/>
                    </a:cubicBezTo>
                    <a:lnTo>
                      <a:pt x="12683" y="4374"/>
                    </a:lnTo>
                    <a:cubicBezTo>
                      <a:pt x="12582" y="4374"/>
                      <a:pt x="12407" y="4424"/>
                      <a:pt x="12282" y="4424"/>
                    </a:cubicBezTo>
                    <a:cubicBezTo>
                      <a:pt x="12181" y="4424"/>
                      <a:pt x="12006" y="4299"/>
                      <a:pt x="11956" y="4249"/>
                    </a:cubicBezTo>
                    <a:cubicBezTo>
                      <a:pt x="11906" y="4199"/>
                      <a:pt x="11780" y="4023"/>
                      <a:pt x="11680" y="3973"/>
                    </a:cubicBezTo>
                    <a:cubicBezTo>
                      <a:pt x="11605" y="3923"/>
                      <a:pt x="11505" y="3848"/>
                      <a:pt x="11379" y="3798"/>
                    </a:cubicBezTo>
                    <a:cubicBezTo>
                      <a:pt x="11329" y="3798"/>
                      <a:pt x="11154" y="3848"/>
                      <a:pt x="11104" y="3923"/>
                    </a:cubicBezTo>
                    <a:cubicBezTo>
                      <a:pt x="11054" y="3973"/>
                      <a:pt x="11054" y="4199"/>
                      <a:pt x="10928" y="4249"/>
                    </a:cubicBezTo>
                    <a:cubicBezTo>
                      <a:pt x="10878" y="4299"/>
                      <a:pt x="10778" y="4424"/>
                      <a:pt x="10653" y="4424"/>
                    </a:cubicBezTo>
                    <a:cubicBezTo>
                      <a:pt x="10602" y="4424"/>
                      <a:pt x="10377" y="4374"/>
                      <a:pt x="10252" y="4299"/>
                    </a:cubicBezTo>
                    <a:cubicBezTo>
                      <a:pt x="10101" y="4249"/>
                      <a:pt x="9876" y="3923"/>
                      <a:pt x="9750" y="3798"/>
                    </a:cubicBezTo>
                    <a:cubicBezTo>
                      <a:pt x="9650" y="3747"/>
                      <a:pt x="9424" y="3622"/>
                      <a:pt x="9299" y="3572"/>
                    </a:cubicBezTo>
                    <a:cubicBezTo>
                      <a:pt x="9199" y="3572"/>
                      <a:pt x="8973" y="3622"/>
                      <a:pt x="8848" y="3622"/>
                    </a:cubicBezTo>
                    <a:cubicBezTo>
                      <a:pt x="8798" y="3697"/>
                      <a:pt x="8673" y="3848"/>
                      <a:pt x="8622" y="3923"/>
                    </a:cubicBezTo>
                    <a:cubicBezTo>
                      <a:pt x="8522" y="3973"/>
                      <a:pt x="8297" y="4023"/>
                      <a:pt x="8171" y="4023"/>
                    </a:cubicBezTo>
                    <a:cubicBezTo>
                      <a:pt x="7996" y="4023"/>
                      <a:pt x="7770" y="3798"/>
                      <a:pt x="7670" y="3747"/>
                    </a:cubicBezTo>
                    <a:cubicBezTo>
                      <a:pt x="7545" y="3697"/>
                      <a:pt x="7319" y="3697"/>
                      <a:pt x="7269" y="3622"/>
                    </a:cubicBezTo>
                    <a:cubicBezTo>
                      <a:pt x="7094" y="3522"/>
                      <a:pt x="7043" y="3246"/>
                      <a:pt x="6943" y="3121"/>
                    </a:cubicBezTo>
                    <a:cubicBezTo>
                      <a:pt x="6818" y="3021"/>
                      <a:pt x="6542" y="2845"/>
                      <a:pt x="6367" y="2795"/>
                    </a:cubicBezTo>
                    <a:cubicBezTo>
                      <a:pt x="6267" y="2720"/>
                      <a:pt x="5966" y="2670"/>
                      <a:pt x="5916" y="2620"/>
                    </a:cubicBezTo>
                    <a:cubicBezTo>
                      <a:pt x="5815" y="2569"/>
                      <a:pt x="5815" y="2344"/>
                      <a:pt x="5740" y="2294"/>
                    </a:cubicBezTo>
                    <a:cubicBezTo>
                      <a:pt x="5690" y="2219"/>
                      <a:pt x="5640" y="1993"/>
                      <a:pt x="5515" y="1993"/>
                    </a:cubicBezTo>
                    <a:cubicBezTo>
                      <a:pt x="5515" y="1993"/>
                      <a:pt x="5465" y="2118"/>
                      <a:pt x="5465" y="2168"/>
                    </a:cubicBezTo>
                    <a:cubicBezTo>
                      <a:pt x="5465" y="2219"/>
                      <a:pt x="5515" y="2344"/>
                      <a:pt x="5515" y="2344"/>
                    </a:cubicBezTo>
                    <a:cubicBezTo>
                      <a:pt x="5515" y="2444"/>
                      <a:pt x="5465" y="2720"/>
                      <a:pt x="5364" y="2720"/>
                    </a:cubicBezTo>
                    <a:cubicBezTo>
                      <a:pt x="5348" y="2736"/>
                      <a:pt x="5329" y="2743"/>
                      <a:pt x="5308" y="2743"/>
                    </a:cubicBezTo>
                    <a:cubicBezTo>
                      <a:pt x="5230" y="2743"/>
                      <a:pt x="5128" y="2648"/>
                      <a:pt x="5089" y="2569"/>
                    </a:cubicBezTo>
                    <a:cubicBezTo>
                      <a:pt x="4963" y="2519"/>
                      <a:pt x="4963" y="2294"/>
                      <a:pt x="4913" y="2219"/>
                    </a:cubicBezTo>
                    <a:cubicBezTo>
                      <a:pt x="4863" y="2068"/>
                      <a:pt x="4688" y="1843"/>
                      <a:pt x="4562" y="1717"/>
                    </a:cubicBezTo>
                    <a:cubicBezTo>
                      <a:pt x="4462" y="1667"/>
                      <a:pt x="4236" y="1542"/>
                      <a:pt x="4111" y="1492"/>
                    </a:cubicBezTo>
                    <a:cubicBezTo>
                      <a:pt x="4036" y="1467"/>
                      <a:pt x="3923" y="1467"/>
                      <a:pt x="3810" y="1467"/>
                    </a:cubicBezTo>
                    <a:cubicBezTo>
                      <a:pt x="3698" y="1467"/>
                      <a:pt x="3585" y="1467"/>
                      <a:pt x="3510" y="1442"/>
                    </a:cubicBezTo>
                    <a:cubicBezTo>
                      <a:pt x="3334" y="1442"/>
                      <a:pt x="3058" y="1316"/>
                      <a:pt x="2933" y="1216"/>
                    </a:cubicBezTo>
                    <a:cubicBezTo>
                      <a:pt x="2883" y="1166"/>
                      <a:pt x="2833" y="1041"/>
                      <a:pt x="2758" y="991"/>
                    </a:cubicBezTo>
                    <a:cubicBezTo>
                      <a:pt x="2758" y="865"/>
                      <a:pt x="2833" y="590"/>
                      <a:pt x="2758" y="489"/>
                    </a:cubicBezTo>
                    <a:cubicBezTo>
                      <a:pt x="2758" y="414"/>
                      <a:pt x="2657" y="314"/>
                      <a:pt x="2607" y="264"/>
                    </a:cubicBezTo>
                    <a:cubicBezTo>
                      <a:pt x="2482" y="264"/>
                      <a:pt x="2307" y="314"/>
                      <a:pt x="2256" y="314"/>
                    </a:cubicBezTo>
                    <a:cubicBezTo>
                      <a:pt x="2156" y="264"/>
                      <a:pt x="1931" y="264"/>
                      <a:pt x="1855" y="189"/>
                    </a:cubicBezTo>
                    <a:cubicBezTo>
                      <a:pt x="1805" y="138"/>
                      <a:pt x="1705" y="38"/>
                      <a:pt x="1630" y="38"/>
                    </a:cubicBezTo>
                    <a:cubicBezTo>
                      <a:pt x="1580" y="13"/>
                      <a:pt x="1498" y="1"/>
                      <a:pt x="1423" y="1"/>
                    </a:cubicBezTo>
                    <a:close/>
                  </a:path>
                </a:pathLst>
              </a:custGeom>
              <a:solidFill>
                <a:srgbClr val="0054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374;p27">
                <a:extLst>
                  <a:ext uri="{FF2B5EF4-FFF2-40B4-BE49-F238E27FC236}">
                    <a16:creationId xmlns:a16="http://schemas.microsoft.com/office/drawing/2014/main" id="{A6522287-1971-06E0-422E-33B1F1ACA086}"/>
                  </a:ext>
                </a:extLst>
              </p:cNvPr>
              <p:cNvSpPr/>
              <p:nvPr/>
            </p:nvSpPr>
            <p:spPr>
              <a:xfrm>
                <a:off x="1742692" y="2003497"/>
                <a:ext cx="680314" cy="741284"/>
              </a:xfrm>
              <a:custGeom>
                <a:avLst/>
                <a:gdLst/>
                <a:ahLst/>
                <a:cxnLst/>
                <a:rect l="l" t="t" r="r" b="b"/>
                <a:pathLst>
                  <a:path w="23209" h="25289" fill="none" extrusionOk="0">
                    <a:moveTo>
                      <a:pt x="19901" y="19499"/>
                    </a:moveTo>
                    <a:cubicBezTo>
                      <a:pt x="19851" y="19499"/>
                      <a:pt x="19775" y="19499"/>
                      <a:pt x="19775" y="19549"/>
                    </a:cubicBezTo>
                    <a:cubicBezTo>
                      <a:pt x="19675" y="19624"/>
                      <a:pt x="19399" y="19624"/>
                      <a:pt x="19274" y="19674"/>
                    </a:cubicBezTo>
                    <a:cubicBezTo>
                      <a:pt x="19174" y="19674"/>
                      <a:pt x="19049" y="19850"/>
                      <a:pt x="18998" y="19900"/>
                    </a:cubicBezTo>
                    <a:cubicBezTo>
                      <a:pt x="18948" y="20000"/>
                      <a:pt x="18823" y="20176"/>
                      <a:pt x="18823" y="20301"/>
                    </a:cubicBezTo>
                    <a:cubicBezTo>
                      <a:pt x="18823" y="20401"/>
                      <a:pt x="18948" y="20577"/>
                      <a:pt x="18998" y="20677"/>
                    </a:cubicBezTo>
                    <a:cubicBezTo>
                      <a:pt x="19049" y="20802"/>
                      <a:pt x="19224" y="20902"/>
                      <a:pt x="19274" y="20978"/>
                    </a:cubicBezTo>
                    <a:cubicBezTo>
                      <a:pt x="19324" y="21078"/>
                      <a:pt x="19399" y="21303"/>
                      <a:pt x="19399" y="21429"/>
                    </a:cubicBezTo>
                    <a:cubicBezTo>
                      <a:pt x="19399" y="21479"/>
                      <a:pt x="19274" y="21654"/>
                      <a:pt x="19224" y="21704"/>
                    </a:cubicBezTo>
                    <a:cubicBezTo>
                      <a:pt x="19174" y="21755"/>
                      <a:pt x="19049" y="21930"/>
                      <a:pt x="18998" y="21980"/>
                    </a:cubicBezTo>
                    <a:cubicBezTo>
                      <a:pt x="18948" y="22030"/>
                      <a:pt x="18773" y="22080"/>
                      <a:pt x="18723" y="22156"/>
                    </a:cubicBezTo>
                    <a:cubicBezTo>
                      <a:pt x="18723" y="22206"/>
                      <a:pt x="18648" y="22381"/>
                      <a:pt x="18648" y="22431"/>
                    </a:cubicBezTo>
                    <a:cubicBezTo>
                      <a:pt x="18648" y="22531"/>
                      <a:pt x="18773" y="22707"/>
                      <a:pt x="18723" y="22832"/>
                    </a:cubicBezTo>
                    <a:cubicBezTo>
                      <a:pt x="18723" y="22882"/>
                      <a:pt x="18597" y="22932"/>
                      <a:pt x="18547" y="22983"/>
                    </a:cubicBezTo>
                    <a:cubicBezTo>
                      <a:pt x="18497" y="23108"/>
                      <a:pt x="18372" y="23333"/>
                      <a:pt x="18422" y="23333"/>
                    </a:cubicBezTo>
                    <a:cubicBezTo>
                      <a:pt x="18372" y="23333"/>
                      <a:pt x="17971" y="23434"/>
                      <a:pt x="17820" y="23434"/>
                    </a:cubicBezTo>
                    <a:cubicBezTo>
                      <a:pt x="17695" y="23509"/>
                      <a:pt x="17470" y="23509"/>
                      <a:pt x="17419" y="23509"/>
                    </a:cubicBezTo>
                    <a:cubicBezTo>
                      <a:pt x="17294" y="23559"/>
                      <a:pt x="17144" y="23659"/>
                      <a:pt x="17144" y="23785"/>
                    </a:cubicBezTo>
                    <a:cubicBezTo>
                      <a:pt x="17144" y="23835"/>
                      <a:pt x="17194" y="24010"/>
                      <a:pt x="17244" y="24060"/>
                    </a:cubicBezTo>
                    <a:cubicBezTo>
                      <a:pt x="17369" y="24110"/>
                      <a:pt x="17520" y="24010"/>
                      <a:pt x="17645" y="24060"/>
                    </a:cubicBezTo>
                    <a:cubicBezTo>
                      <a:pt x="17695" y="24110"/>
                      <a:pt x="17871" y="24236"/>
                      <a:pt x="17871" y="24336"/>
                    </a:cubicBezTo>
                    <a:cubicBezTo>
                      <a:pt x="17921" y="24461"/>
                      <a:pt x="17820" y="24612"/>
                      <a:pt x="17745" y="24687"/>
                    </a:cubicBezTo>
                    <a:cubicBezTo>
                      <a:pt x="17695" y="24787"/>
                      <a:pt x="17520" y="24837"/>
                      <a:pt x="17419" y="24912"/>
                    </a:cubicBezTo>
                    <a:cubicBezTo>
                      <a:pt x="17369" y="24963"/>
                      <a:pt x="17194" y="24963"/>
                      <a:pt x="17069" y="24963"/>
                    </a:cubicBezTo>
                    <a:cubicBezTo>
                      <a:pt x="16968" y="25013"/>
                      <a:pt x="16743" y="25013"/>
                      <a:pt x="16693" y="25063"/>
                    </a:cubicBezTo>
                    <a:cubicBezTo>
                      <a:pt x="16617" y="25138"/>
                      <a:pt x="16567" y="25238"/>
                      <a:pt x="16467" y="25288"/>
                    </a:cubicBezTo>
                    <a:cubicBezTo>
                      <a:pt x="16292" y="25238"/>
                      <a:pt x="15941" y="25138"/>
                      <a:pt x="15841" y="25013"/>
                    </a:cubicBezTo>
                    <a:cubicBezTo>
                      <a:pt x="15615" y="24963"/>
                      <a:pt x="15214" y="24787"/>
                      <a:pt x="15038" y="24737"/>
                    </a:cubicBezTo>
                    <a:cubicBezTo>
                      <a:pt x="14888" y="24737"/>
                      <a:pt x="14537" y="24687"/>
                      <a:pt x="14362" y="24612"/>
                    </a:cubicBezTo>
                    <a:cubicBezTo>
                      <a:pt x="14312" y="24612"/>
                      <a:pt x="14262" y="24511"/>
                      <a:pt x="14211" y="24511"/>
                    </a:cubicBezTo>
                    <a:lnTo>
                      <a:pt x="13911" y="24511"/>
                    </a:lnTo>
                    <a:lnTo>
                      <a:pt x="13635" y="24511"/>
                    </a:lnTo>
                    <a:cubicBezTo>
                      <a:pt x="13585" y="24562"/>
                      <a:pt x="13535" y="24562"/>
                      <a:pt x="13460" y="24612"/>
                    </a:cubicBezTo>
                    <a:cubicBezTo>
                      <a:pt x="13460" y="24687"/>
                      <a:pt x="13535" y="24787"/>
                      <a:pt x="13535" y="24837"/>
                    </a:cubicBezTo>
                    <a:cubicBezTo>
                      <a:pt x="13535" y="24912"/>
                      <a:pt x="13460" y="24963"/>
                      <a:pt x="13409" y="25013"/>
                    </a:cubicBezTo>
                    <a:lnTo>
                      <a:pt x="13409" y="25188"/>
                    </a:lnTo>
                    <a:cubicBezTo>
                      <a:pt x="13359" y="25238"/>
                      <a:pt x="13134" y="25288"/>
                      <a:pt x="13084" y="25288"/>
                    </a:cubicBezTo>
                    <a:cubicBezTo>
                      <a:pt x="13008" y="25288"/>
                      <a:pt x="12908" y="25288"/>
                      <a:pt x="12908" y="25238"/>
                    </a:cubicBezTo>
                    <a:cubicBezTo>
                      <a:pt x="12858" y="25238"/>
                      <a:pt x="12908" y="25063"/>
                      <a:pt x="12908" y="25013"/>
                    </a:cubicBezTo>
                    <a:cubicBezTo>
                      <a:pt x="12858" y="24963"/>
                      <a:pt x="12733" y="24837"/>
                      <a:pt x="12632" y="24787"/>
                    </a:cubicBezTo>
                    <a:cubicBezTo>
                      <a:pt x="12582" y="24787"/>
                      <a:pt x="12407" y="24837"/>
                      <a:pt x="12357" y="24787"/>
                    </a:cubicBezTo>
                    <a:cubicBezTo>
                      <a:pt x="12357" y="24787"/>
                      <a:pt x="12282" y="24687"/>
                      <a:pt x="12282" y="24612"/>
                    </a:cubicBezTo>
                    <a:cubicBezTo>
                      <a:pt x="12282" y="24562"/>
                      <a:pt x="12357" y="24386"/>
                      <a:pt x="12357" y="24286"/>
                    </a:cubicBezTo>
                    <a:cubicBezTo>
                      <a:pt x="12407" y="24286"/>
                      <a:pt x="12457" y="24186"/>
                      <a:pt x="12507" y="24110"/>
                    </a:cubicBezTo>
                    <a:cubicBezTo>
                      <a:pt x="12582" y="24110"/>
                      <a:pt x="12733" y="24110"/>
                      <a:pt x="12808" y="24186"/>
                    </a:cubicBezTo>
                    <a:cubicBezTo>
                      <a:pt x="12858" y="24186"/>
                      <a:pt x="13008" y="24236"/>
                      <a:pt x="13084" y="24186"/>
                    </a:cubicBezTo>
                    <a:cubicBezTo>
                      <a:pt x="13134" y="24186"/>
                      <a:pt x="13184" y="23960"/>
                      <a:pt x="13184" y="23885"/>
                    </a:cubicBezTo>
                    <a:cubicBezTo>
                      <a:pt x="13234" y="23785"/>
                      <a:pt x="13309" y="23559"/>
                      <a:pt x="13234" y="23384"/>
                    </a:cubicBezTo>
                    <a:cubicBezTo>
                      <a:pt x="13234" y="23333"/>
                      <a:pt x="13134" y="23208"/>
                      <a:pt x="13134" y="23108"/>
                    </a:cubicBezTo>
                    <a:cubicBezTo>
                      <a:pt x="13134" y="23058"/>
                      <a:pt x="13134" y="22882"/>
                      <a:pt x="13084" y="22832"/>
                    </a:cubicBezTo>
                    <a:cubicBezTo>
                      <a:pt x="13084" y="22757"/>
                      <a:pt x="12908" y="22832"/>
                      <a:pt x="12858" y="22832"/>
                    </a:cubicBezTo>
                    <a:cubicBezTo>
                      <a:pt x="12858" y="22832"/>
                      <a:pt x="12808" y="22932"/>
                      <a:pt x="12733" y="22932"/>
                    </a:cubicBezTo>
                    <a:cubicBezTo>
                      <a:pt x="12683" y="22932"/>
                      <a:pt x="12683" y="22707"/>
                      <a:pt x="12632" y="22657"/>
                    </a:cubicBezTo>
                    <a:cubicBezTo>
                      <a:pt x="12582" y="22607"/>
                      <a:pt x="12507" y="22381"/>
                      <a:pt x="12457" y="22306"/>
                    </a:cubicBezTo>
                    <a:cubicBezTo>
                      <a:pt x="12407" y="22256"/>
                      <a:pt x="12357" y="22256"/>
                      <a:pt x="12282" y="22206"/>
                    </a:cubicBezTo>
                    <a:cubicBezTo>
                      <a:pt x="12282" y="22156"/>
                      <a:pt x="12407" y="22030"/>
                      <a:pt x="12357" y="21980"/>
                    </a:cubicBezTo>
                    <a:cubicBezTo>
                      <a:pt x="12357" y="21930"/>
                      <a:pt x="12181" y="21855"/>
                      <a:pt x="12056" y="21855"/>
                    </a:cubicBezTo>
                    <a:cubicBezTo>
                      <a:pt x="11956" y="21805"/>
                      <a:pt x="11680" y="21805"/>
                      <a:pt x="11555" y="21704"/>
                    </a:cubicBezTo>
                    <a:cubicBezTo>
                      <a:pt x="11505" y="21579"/>
                      <a:pt x="11555" y="21203"/>
                      <a:pt x="11455" y="21078"/>
                    </a:cubicBezTo>
                    <a:cubicBezTo>
                      <a:pt x="11379" y="20902"/>
                      <a:pt x="11104" y="20577"/>
                      <a:pt x="10928" y="20451"/>
                    </a:cubicBezTo>
                    <a:cubicBezTo>
                      <a:pt x="10778" y="20401"/>
                      <a:pt x="10427" y="20401"/>
                      <a:pt x="10327" y="20351"/>
                    </a:cubicBezTo>
                    <a:cubicBezTo>
                      <a:pt x="10201" y="20351"/>
                      <a:pt x="10101" y="20301"/>
                      <a:pt x="10026" y="20226"/>
                    </a:cubicBezTo>
                    <a:cubicBezTo>
                      <a:pt x="9976" y="20226"/>
                      <a:pt x="9876" y="20301"/>
                      <a:pt x="9800" y="20301"/>
                    </a:cubicBezTo>
                    <a:cubicBezTo>
                      <a:pt x="9700" y="20226"/>
                      <a:pt x="9525" y="20125"/>
                      <a:pt x="9424" y="20075"/>
                    </a:cubicBezTo>
                    <a:cubicBezTo>
                      <a:pt x="9349" y="20000"/>
                      <a:pt x="9249" y="19900"/>
                      <a:pt x="9249" y="19850"/>
                    </a:cubicBezTo>
                    <a:lnTo>
                      <a:pt x="9249" y="19674"/>
                    </a:lnTo>
                    <a:cubicBezTo>
                      <a:pt x="9299" y="19624"/>
                      <a:pt x="9424" y="19549"/>
                      <a:pt x="9475" y="19499"/>
                    </a:cubicBezTo>
                    <a:cubicBezTo>
                      <a:pt x="9525" y="19449"/>
                      <a:pt x="9525" y="19273"/>
                      <a:pt x="9525" y="19173"/>
                    </a:cubicBezTo>
                    <a:cubicBezTo>
                      <a:pt x="9575" y="19123"/>
                      <a:pt x="9475" y="18998"/>
                      <a:pt x="9475" y="18947"/>
                    </a:cubicBezTo>
                    <a:cubicBezTo>
                      <a:pt x="9475" y="18822"/>
                      <a:pt x="9575" y="18722"/>
                      <a:pt x="9575" y="18672"/>
                    </a:cubicBezTo>
                    <a:cubicBezTo>
                      <a:pt x="9525" y="18597"/>
                      <a:pt x="9475" y="18496"/>
                      <a:pt x="9424" y="18446"/>
                    </a:cubicBezTo>
                    <a:cubicBezTo>
                      <a:pt x="9299" y="18321"/>
                      <a:pt x="9023" y="18221"/>
                      <a:pt x="8848" y="18145"/>
                    </a:cubicBezTo>
                    <a:cubicBezTo>
                      <a:pt x="8798" y="18095"/>
                      <a:pt x="8572" y="18095"/>
                      <a:pt x="8522" y="18045"/>
                    </a:cubicBezTo>
                    <a:cubicBezTo>
                      <a:pt x="8397" y="18045"/>
                      <a:pt x="8221" y="18145"/>
                      <a:pt x="8121" y="18145"/>
                    </a:cubicBezTo>
                    <a:cubicBezTo>
                      <a:pt x="8071" y="18095"/>
                      <a:pt x="7896" y="17920"/>
                      <a:pt x="7770" y="17995"/>
                    </a:cubicBezTo>
                    <a:cubicBezTo>
                      <a:pt x="7720" y="17995"/>
                      <a:pt x="7720" y="18095"/>
                      <a:pt x="7670" y="18145"/>
                    </a:cubicBezTo>
                    <a:cubicBezTo>
                      <a:pt x="7670" y="18221"/>
                      <a:pt x="7720" y="18321"/>
                      <a:pt x="7670" y="18371"/>
                    </a:cubicBezTo>
                    <a:cubicBezTo>
                      <a:pt x="7670" y="18371"/>
                      <a:pt x="7545" y="18496"/>
                      <a:pt x="7495" y="18496"/>
                    </a:cubicBezTo>
                    <a:cubicBezTo>
                      <a:pt x="7444" y="18496"/>
                      <a:pt x="7269" y="18371"/>
                      <a:pt x="7219" y="18321"/>
                    </a:cubicBezTo>
                    <a:cubicBezTo>
                      <a:pt x="7169" y="18271"/>
                      <a:pt x="7043" y="18145"/>
                      <a:pt x="7043" y="18095"/>
                    </a:cubicBezTo>
                    <a:cubicBezTo>
                      <a:pt x="6993" y="18045"/>
                      <a:pt x="6943" y="17920"/>
                      <a:pt x="6943" y="17820"/>
                    </a:cubicBezTo>
                    <a:cubicBezTo>
                      <a:pt x="6993" y="17770"/>
                      <a:pt x="7043" y="17594"/>
                      <a:pt x="7094" y="17594"/>
                    </a:cubicBezTo>
                    <a:cubicBezTo>
                      <a:pt x="7094" y="17544"/>
                      <a:pt x="7219" y="17594"/>
                      <a:pt x="7219" y="17594"/>
                    </a:cubicBezTo>
                    <a:cubicBezTo>
                      <a:pt x="7269" y="17469"/>
                      <a:pt x="7219" y="17318"/>
                      <a:pt x="7219" y="17193"/>
                    </a:cubicBezTo>
                    <a:cubicBezTo>
                      <a:pt x="7219" y="17143"/>
                      <a:pt x="7319" y="16968"/>
                      <a:pt x="7319" y="16917"/>
                    </a:cubicBezTo>
                    <a:cubicBezTo>
                      <a:pt x="7394" y="16867"/>
                      <a:pt x="7444" y="16742"/>
                      <a:pt x="7444" y="16692"/>
                    </a:cubicBezTo>
                    <a:cubicBezTo>
                      <a:pt x="7495" y="16516"/>
                      <a:pt x="7444" y="16140"/>
                      <a:pt x="7444" y="15965"/>
                    </a:cubicBezTo>
                    <a:cubicBezTo>
                      <a:pt x="7444" y="15739"/>
                      <a:pt x="7444" y="15288"/>
                      <a:pt x="7394" y="15063"/>
                    </a:cubicBezTo>
                    <a:cubicBezTo>
                      <a:pt x="7394" y="15013"/>
                      <a:pt x="7319" y="14887"/>
                      <a:pt x="7269" y="14837"/>
                    </a:cubicBezTo>
                    <a:lnTo>
                      <a:pt x="7269" y="14436"/>
                    </a:lnTo>
                    <a:cubicBezTo>
                      <a:pt x="7269" y="14386"/>
                      <a:pt x="7094" y="14211"/>
                      <a:pt x="7043" y="14160"/>
                    </a:cubicBezTo>
                    <a:cubicBezTo>
                      <a:pt x="7043" y="14110"/>
                      <a:pt x="6993" y="13935"/>
                      <a:pt x="6943" y="13885"/>
                    </a:cubicBezTo>
                    <a:cubicBezTo>
                      <a:pt x="6943" y="13835"/>
                      <a:pt x="6818" y="13709"/>
                      <a:pt x="6768" y="13659"/>
                    </a:cubicBezTo>
                    <a:cubicBezTo>
                      <a:pt x="6718" y="13659"/>
                      <a:pt x="6718" y="13609"/>
                      <a:pt x="6642" y="13534"/>
                    </a:cubicBezTo>
                    <a:cubicBezTo>
                      <a:pt x="6642" y="13484"/>
                      <a:pt x="6718" y="13258"/>
                      <a:pt x="6642" y="13158"/>
                    </a:cubicBezTo>
                    <a:cubicBezTo>
                      <a:pt x="6642" y="13033"/>
                      <a:pt x="6492" y="12857"/>
                      <a:pt x="6417" y="12757"/>
                    </a:cubicBezTo>
                    <a:cubicBezTo>
                      <a:pt x="6317" y="12582"/>
                      <a:pt x="6141" y="12306"/>
                      <a:pt x="6041" y="12130"/>
                    </a:cubicBezTo>
                    <a:cubicBezTo>
                      <a:pt x="5966" y="12080"/>
                      <a:pt x="5815" y="12030"/>
                      <a:pt x="5690" y="11980"/>
                    </a:cubicBezTo>
                    <a:cubicBezTo>
                      <a:pt x="5640" y="11905"/>
                      <a:pt x="5590" y="11754"/>
                      <a:pt x="5590" y="11679"/>
                    </a:cubicBezTo>
                    <a:cubicBezTo>
                      <a:pt x="5515" y="11629"/>
                      <a:pt x="5515" y="11404"/>
                      <a:pt x="5465" y="11353"/>
                    </a:cubicBezTo>
                    <a:cubicBezTo>
                      <a:pt x="5465" y="11303"/>
                      <a:pt x="5364" y="11178"/>
                      <a:pt x="5289" y="11128"/>
                    </a:cubicBezTo>
                    <a:cubicBezTo>
                      <a:pt x="5239" y="11078"/>
                      <a:pt x="5239" y="10952"/>
                      <a:pt x="5239" y="10852"/>
                    </a:cubicBezTo>
                    <a:cubicBezTo>
                      <a:pt x="5239" y="10777"/>
                      <a:pt x="5364" y="10727"/>
                      <a:pt x="5364" y="10677"/>
                    </a:cubicBezTo>
                    <a:cubicBezTo>
                      <a:pt x="5414" y="10627"/>
                      <a:pt x="5364" y="10501"/>
                      <a:pt x="5364" y="10451"/>
                    </a:cubicBezTo>
                    <a:cubicBezTo>
                      <a:pt x="5414" y="10401"/>
                      <a:pt x="5414" y="10226"/>
                      <a:pt x="5414" y="10100"/>
                    </a:cubicBezTo>
                    <a:cubicBezTo>
                      <a:pt x="5414" y="10000"/>
                      <a:pt x="5414" y="9825"/>
                      <a:pt x="5364" y="9724"/>
                    </a:cubicBezTo>
                    <a:cubicBezTo>
                      <a:pt x="5289" y="9674"/>
                      <a:pt x="5139" y="9599"/>
                      <a:pt x="5139" y="9549"/>
                    </a:cubicBezTo>
                    <a:cubicBezTo>
                      <a:pt x="5089" y="9499"/>
                      <a:pt x="4963" y="9323"/>
                      <a:pt x="4963" y="9273"/>
                    </a:cubicBezTo>
                    <a:cubicBezTo>
                      <a:pt x="4913" y="9148"/>
                      <a:pt x="5013" y="8872"/>
                      <a:pt x="5013" y="8772"/>
                    </a:cubicBezTo>
                    <a:lnTo>
                      <a:pt x="5013" y="8321"/>
                    </a:lnTo>
                    <a:cubicBezTo>
                      <a:pt x="5013" y="8196"/>
                      <a:pt x="4913" y="7970"/>
                      <a:pt x="4863" y="7870"/>
                    </a:cubicBezTo>
                    <a:cubicBezTo>
                      <a:pt x="4863" y="7795"/>
                      <a:pt x="4913" y="7644"/>
                      <a:pt x="4913" y="7569"/>
                    </a:cubicBezTo>
                    <a:lnTo>
                      <a:pt x="4913" y="7193"/>
                    </a:lnTo>
                    <a:cubicBezTo>
                      <a:pt x="4863" y="7068"/>
                      <a:pt x="4688" y="6792"/>
                      <a:pt x="4637" y="6692"/>
                    </a:cubicBezTo>
                    <a:cubicBezTo>
                      <a:pt x="4562" y="6566"/>
                      <a:pt x="4512" y="6241"/>
                      <a:pt x="4462" y="6115"/>
                    </a:cubicBezTo>
                    <a:cubicBezTo>
                      <a:pt x="4412" y="6065"/>
                      <a:pt x="4287" y="5940"/>
                      <a:pt x="4287" y="5890"/>
                    </a:cubicBezTo>
                    <a:cubicBezTo>
                      <a:pt x="4236" y="5890"/>
                      <a:pt x="4111" y="5790"/>
                      <a:pt x="4111" y="5714"/>
                    </a:cubicBezTo>
                    <a:cubicBezTo>
                      <a:pt x="4061" y="5664"/>
                      <a:pt x="3961" y="5489"/>
                      <a:pt x="3886" y="5439"/>
                    </a:cubicBezTo>
                    <a:cubicBezTo>
                      <a:pt x="3835" y="5389"/>
                      <a:pt x="3660" y="5389"/>
                      <a:pt x="3610" y="5338"/>
                    </a:cubicBezTo>
                    <a:cubicBezTo>
                      <a:pt x="3510" y="5263"/>
                      <a:pt x="3334" y="5163"/>
                      <a:pt x="3284" y="5113"/>
                    </a:cubicBezTo>
                    <a:cubicBezTo>
                      <a:pt x="3284" y="5113"/>
                      <a:pt x="3209" y="5113"/>
                      <a:pt x="3209" y="5063"/>
                    </a:cubicBezTo>
                    <a:lnTo>
                      <a:pt x="3209" y="4887"/>
                    </a:lnTo>
                    <a:cubicBezTo>
                      <a:pt x="3209" y="4712"/>
                      <a:pt x="3159" y="4386"/>
                      <a:pt x="3109" y="4211"/>
                    </a:cubicBezTo>
                    <a:cubicBezTo>
                      <a:pt x="3058" y="4085"/>
                      <a:pt x="2833" y="3935"/>
                      <a:pt x="2708" y="3860"/>
                    </a:cubicBezTo>
                    <a:cubicBezTo>
                      <a:pt x="2657" y="3810"/>
                      <a:pt x="2432" y="3759"/>
                      <a:pt x="2307" y="3709"/>
                    </a:cubicBezTo>
                    <a:cubicBezTo>
                      <a:pt x="2206" y="3634"/>
                      <a:pt x="1981" y="3484"/>
                      <a:pt x="1855" y="3409"/>
                    </a:cubicBezTo>
                    <a:cubicBezTo>
                      <a:pt x="1805" y="3308"/>
                      <a:pt x="1705" y="3133"/>
                      <a:pt x="1580" y="3083"/>
                    </a:cubicBezTo>
                    <a:cubicBezTo>
                      <a:pt x="1530" y="3033"/>
                      <a:pt x="1354" y="2957"/>
                      <a:pt x="1304" y="2857"/>
                    </a:cubicBezTo>
                    <a:cubicBezTo>
                      <a:pt x="1179" y="2732"/>
                      <a:pt x="1129" y="2406"/>
                      <a:pt x="1079" y="2306"/>
                    </a:cubicBezTo>
                    <a:cubicBezTo>
                      <a:pt x="1028" y="2180"/>
                      <a:pt x="903" y="1905"/>
                      <a:pt x="853" y="1779"/>
                    </a:cubicBezTo>
                    <a:cubicBezTo>
                      <a:pt x="728" y="1729"/>
                      <a:pt x="502" y="1679"/>
                      <a:pt x="452" y="1629"/>
                    </a:cubicBezTo>
                    <a:cubicBezTo>
                      <a:pt x="352" y="1554"/>
                      <a:pt x="226" y="1404"/>
                      <a:pt x="126" y="1278"/>
                    </a:cubicBezTo>
                    <a:cubicBezTo>
                      <a:pt x="126" y="1278"/>
                      <a:pt x="51" y="1228"/>
                      <a:pt x="1" y="1103"/>
                    </a:cubicBezTo>
                    <a:cubicBezTo>
                      <a:pt x="126" y="1103"/>
                      <a:pt x="277" y="1103"/>
                      <a:pt x="402" y="1053"/>
                    </a:cubicBezTo>
                    <a:cubicBezTo>
                      <a:pt x="452" y="1053"/>
                      <a:pt x="627" y="952"/>
                      <a:pt x="678" y="877"/>
                    </a:cubicBezTo>
                    <a:cubicBezTo>
                      <a:pt x="678" y="827"/>
                      <a:pt x="803" y="777"/>
                      <a:pt x="803" y="727"/>
                    </a:cubicBezTo>
                    <a:cubicBezTo>
                      <a:pt x="853" y="602"/>
                      <a:pt x="853" y="426"/>
                      <a:pt x="903" y="326"/>
                    </a:cubicBezTo>
                    <a:cubicBezTo>
                      <a:pt x="953" y="276"/>
                      <a:pt x="1129" y="100"/>
                      <a:pt x="1254" y="50"/>
                    </a:cubicBezTo>
                    <a:cubicBezTo>
                      <a:pt x="1304" y="0"/>
                      <a:pt x="1530" y="0"/>
                      <a:pt x="1630" y="50"/>
                    </a:cubicBezTo>
                    <a:cubicBezTo>
                      <a:pt x="1705" y="50"/>
                      <a:pt x="1805" y="150"/>
                      <a:pt x="1855" y="201"/>
                    </a:cubicBezTo>
                    <a:cubicBezTo>
                      <a:pt x="1931" y="276"/>
                      <a:pt x="2156" y="276"/>
                      <a:pt x="2256" y="326"/>
                    </a:cubicBezTo>
                    <a:cubicBezTo>
                      <a:pt x="2307" y="326"/>
                      <a:pt x="2482" y="276"/>
                      <a:pt x="2607" y="276"/>
                    </a:cubicBezTo>
                    <a:cubicBezTo>
                      <a:pt x="2657" y="326"/>
                      <a:pt x="2758" y="426"/>
                      <a:pt x="2758" y="501"/>
                    </a:cubicBezTo>
                    <a:cubicBezTo>
                      <a:pt x="2833" y="602"/>
                      <a:pt x="2758" y="877"/>
                      <a:pt x="2758" y="1003"/>
                    </a:cubicBezTo>
                    <a:cubicBezTo>
                      <a:pt x="2833" y="1053"/>
                      <a:pt x="2883" y="1178"/>
                      <a:pt x="2933" y="1228"/>
                    </a:cubicBezTo>
                    <a:cubicBezTo>
                      <a:pt x="3058" y="1328"/>
                      <a:pt x="3334" y="1454"/>
                      <a:pt x="3510" y="1454"/>
                    </a:cubicBezTo>
                    <a:cubicBezTo>
                      <a:pt x="3660" y="1504"/>
                      <a:pt x="3961" y="1454"/>
                      <a:pt x="4111" y="1504"/>
                    </a:cubicBezTo>
                    <a:cubicBezTo>
                      <a:pt x="4236" y="1554"/>
                      <a:pt x="4462" y="1679"/>
                      <a:pt x="4562" y="1729"/>
                    </a:cubicBezTo>
                    <a:cubicBezTo>
                      <a:pt x="4688" y="1855"/>
                      <a:pt x="4863" y="2080"/>
                      <a:pt x="4913" y="2231"/>
                    </a:cubicBezTo>
                    <a:cubicBezTo>
                      <a:pt x="4963" y="2306"/>
                      <a:pt x="4963" y="2531"/>
                      <a:pt x="5089" y="2581"/>
                    </a:cubicBezTo>
                    <a:cubicBezTo>
                      <a:pt x="5139" y="2682"/>
                      <a:pt x="5289" y="2807"/>
                      <a:pt x="5364" y="2732"/>
                    </a:cubicBezTo>
                    <a:cubicBezTo>
                      <a:pt x="5465" y="2732"/>
                      <a:pt x="5515" y="2456"/>
                      <a:pt x="5515" y="2356"/>
                    </a:cubicBezTo>
                    <a:cubicBezTo>
                      <a:pt x="5515" y="2356"/>
                      <a:pt x="5465" y="2231"/>
                      <a:pt x="5465" y="2180"/>
                    </a:cubicBezTo>
                    <a:cubicBezTo>
                      <a:pt x="5465" y="2130"/>
                      <a:pt x="5515" y="2005"/>
                      <a:pt x="5515" y="2005"/>
                    </a:cubicBezTo>
                    <a:cubicBezTo>
                      <a:pt x="5640" y="2005"/>
                      <a:pt x="5690" y="2231"/>
                      <a:pt x="5740" y="2306"/>
                    </a:cubicBezTo>
                    <a:cubicBezTo>
                      <a:pt x="5815" y="2356"/>
                      <a:pt x="5815" y="2581"/>
                      <a:pt x="5916" y="2632"/>
                    </a:cubicBezTo>
                    <a:cubicBezTo>
                      <a:pt x="5966" y="2682"/>
                      <a:pt x="6267" y="2732"/>
                      <a:pt x="6367" y="2807"/>
                    </a:cubicBezTo>
                    <a:cubicBezTo>
                      <a:pt x="6542" y="2857"/>
                      <a:pt x="6818" y="3033"/>
                      <a:pt x="6943" y="3133"/>
                    </a:cubicBezTo>
                    <a:cubicBezTo>
                      <a:pt x="7043" y="3258"/>
                      <a:pt x="7094" y="3534"/>
                      <a:pt x="7269" y="3634"/>
                    </a:cubicBezTo>
                    <a:cubicBezTo>
                      <a:pt x="7319" y="3709"/>
                      <a:pt x="7545" y="3709"/>
                      <a:pt x="7670" y="3759"/>
                    </a:cubicBezTo>
                    <a:cubicBezTo>
                      <a:pt x="7770" y="3810"/>
                      <a:pt x="7996" y="4035"/>
                      <a:pt x="8171" y="4035"/>
                    </a:cubicBezTo>
                    <a:cubicBezTo>
                      <a:pt x="8297" y="4035"/>
                      <a:pt x="8522" y="3985"/>
                      <a:pt x="8622" y="3935"/>
                    </a:cubicBezTo>
                    <a:cubicBezTo>
                      <a:pt x="8673" y="3860"/>
                      <a:pt x="8798" y="3709"/>
                      <a:pt x="8848" y="3634"/>
                    </a:cubicBezTo>
                    <a:cubicBezTo>
                      <a:pt x="8973" y="3634"/>
                      <a:pt x="9199" y="3584"/>
                      <a:pt x="9299" y="3584"/>
                    </a:cubicBezTo>
                    <a:cubicBezTo>
                      <a:pt x="9424" y="3634"/>
                      <a:pt x="9650" y="3759"/>
                      <a:pt x="9750" y="3810"/>
                    </a:cubicBezTo>
                    <a:cubicBezTo>
                      <a:pt x="9876" y="3935"/>
                      <a:pt x="10101" y="4261"/>
                      <a:pt x="10252" y="4311"/>
                    </a:cubicBezTo>
                    <a:cubicBezTo>
                      <a:pt x="10377" y="4386"/>
                      <a:pt x="10602" y="4436"/>
                      <a:pt x="10653" y="4436"/>
                    </a:cubicBezTo>
                    <a:cubicBezTo>
                      <a:pt x="10778" y="4436"/>
                      <a:pt x="10878" y="4311"/>
                      <a:pt x="10928" y="4261"/>
                    </a:cubicBezTo>
                    <a:cubicBezTo>
                      <a:pt x="11054" y="4211"/>
                      <a:pt x="11054" y="3985"/>
                      <a:pt x="11104" y="3935"/>
                    </a:cubicBezTo>
                    <a:cubicBezTo>
                      <a:pt x="11154" y="3860"/>
                      <a:pt x="11329" y="3810"/>
                      <a:pt x="11379" y="3810"/>
                    </a:cubicBezTo>
                    <a:cubicBezTo>
                      <a:pt x="11505" y="3860"/>
                      <a:pt x="11605" y="3935"/>
                      <a:pt x="11680" y="3985"/>
                    </a:cubicBezTo>
                    <a:cubicBezTo>
                      <a:pt x="11780" y="4035"/>
                      <a:pt x="11906" y="4211"/>
                      <a:pt x="11956" y="4261"/>
                    </a:cubicBezTo>
                    <a:cubicBezTo>
                      <a:pt x="12006" y="4311"/>
                      <a:pt x="12181" y="4436"/>
                      <a:pt x="12282" y="4436"/>
                    </a:cubicBezTo>
                    <a:cubicBezTo>
                      <a:pt x="12407" y="4436"/>
                      <a:pt x="12582" y="4386"/>
                      <a:pt x="12683" y="4386"/>
                    </a:cubicBezTo>
                    <a:lnTo>
                      <a:pt x="13134" y="4386"/>
                    </a:lnTo>
                    <a:cubicBezTo>
                      <a:pt x="13234" y="4386"/>
                      <a:pt x="13409" y="4486"/>
                      <a:pt x="13535" y="4436"/>
                    </a:cubicBezTo>
                    <a:cubicBezTo>
                      <a:pt x="13585" y="4436"/>
                      <a:pt x="13685" y="4261"/>
                      <a:pt x="13685" y="4211"/>
                    </a:cubicBezTo>
                    <a:cubicBezTo>
                      <a:pt x="13685" y="4160"/>
                      <a:pt x="13535" y="3985"/>
                      <a:pt x="13535" y="3935"/>
                    </a:cubicBezTo>
                    <a:cubicBezTo>
                      <a:pt x="13535" y="3810"/>
                      <a:pt x="13585" y="3634"/>
                      <a:pt x="13635" y="3584"/>
                    </a:cubicBezTo>
                    <a:cubicBezTo>
                      <a:pt x="13685" y="3584"/>
                      <a:pt x="13861" y="3534"/>
                      <a:pt x="13861" y="3484"/>
                    </a:cubicBezTo>
                    <a:cubicBezTo>
                      <a:pt x="13911" y="3409"/>
                      <a:pt x="13911" y="3258"/>
                      <a:pt x="13911" y="3183"/>
                    </a:cubicBezTo>
                    <a:cubicBezTo>
                      <a:pt x="14036" y="3133"/>
                      <a:pt x="14211" y="3083"/>
                      <a:pt x="14312" y="3083"/>
                    </a:cubicBezTo>
                    <a:cubicBezTo>
                      <a:pt x="14362" y="3033"/>
                      <a:pt x="14663" y="3083"/>
                      <a:pt x="14713" y="3033"/>
                    </a:cubicBezTo>
                    <a:cubicBezTo>
                      <a:pt x="14763" y="2957"/>
                      <a:pt x="14813" y="2807"/>
                      <a:pt x="14888" y="2732"/>
                    </a:cubicBezTo>
                    <a:cubicBezTo>
                      <a:pt x="14988" y="2632"/>
                      <a:pt x="15339" y="2581"/>
                      <a:pt x="15439" y="2632"/>
                    </a:cubicBezTo>
                    <a:cubicBezTo>
                      <a:pt x="15490" y="2632"/>
                      <a:pt x="15665" y="2732"/>
                      <a:pt x="15665" y="2807"/>
                    </a:cubicBezTo>
                    <a:cubicBezTo>
                      <a:pt x="15715" y="2857"/>
                      <a:pt x="15615" y="3033"/>
                      <a:pt x="15615" y="3133"/>
                    </a:cubicBezTo>
                    <a:cubicBezTo>
                      <a:pt x="15665" y="3183"/>
                      <a:pt x="15841" y="3308"/>
                      <a:pt x="15941" y="3308"/>
                    </a:cubicBezTo>
                    <a:cubicBezTo>
                      <a:pt x="16016" y="3358"/>
                      <a:pt x="16166" y="3358"/>
                      <a:pt x="16292" y="3358"/>
                    </a:cubicBezTo>
                    <a:cubicBezTo>
                      <a:pt x="16392" y="3358"/>
                      <a:pt x="16567" y="3358"/>
                      <a:pt x="16693" y="3409"/>
                    </a:cubicBezTo>
                    <a:cubicBezTo>
                      <a:pt x="16743" y="3484"/>
                      <a:pt x="16918" y="3634"/>
                      <a:pt x="16968" y="3759"/>
                    </a:cubicBezTo>
                    <a:cubicBezTo>
                      <a:pt x="17018" y="3810"/>
                      <a:pt x="17018" y="4035"/>
                      <a:pt x="17069" y="4160"/>
                    </a:cubicBezTo>
                    <a:cubicBezTo>
                      <a:pt x="17194" y="4211"/>
                      <a:pt x="17369" y="4261"/>
                      <a:pt x="17419" y="4211"/>
                    </a:cubicBezTo>
                    <a:cubicBezTo>
                      <a:pt x="17470" y="4211"/>
                      <a:pt x="17470" y="4035"/>
                      <a:pt x="17520" y="3985"/>
                    </a:cubicBezTo>
                    <a:cubicBezTo>
                      <a:pt x="17595" y="3985"/>
                      <a:pt x="17695" y="3935"/>
                      <a:pt x="17745" y="3935"/>
                    </a:cubicBezTo>
                    <a:cubicBezTo>
                      <a:pt x="17820" y="3935"/>
                      <a:pt x="17921" y="3985"/>
                      <a:pt x="17971" y="3985"/>
                    </a:cubicBezTo>
                    <a:cubicBezTo>
                      <a:pt x="18046" y="4035"/>
                      <a:pt x="18146" y="4160"/>
                      <a:pt x="18146" y="4211"/>
                    </a:cubicBezTo>
                    <a:cubicBezTo>
                      <a:pt x="18196" y="4261"/>
                      <a:pt x="18196" y="4386"/>
                      <a:pt x="18146" y="4436"/>
                    </a:cubicBezTo>
                    <a:cubicBezTo>
                      <a:pt x="18146" y="4486"/>
                      <a:pt x="17971" y="4536"/>
                      <a:pt x="17921" y="4612"/>
                    </a:cubicBezTo>
                    <a:cubicBezTo>
                      <a:pt x="17871" y="4712"/>
                      <a:pt x="17745" y="4887"/>
                      <a:pt x="17695" y="4988"/>
                    </a:cubicBezTo>
                    <a:cubicBezTo>
                      <a:pt x="17645" y="5113"/>
                      <a:pt x="17645" y="5338"/>
                      <a:pt x="17595" y="5389"/>
                    </a:cubicBezTo>
                    <a:cubicBezTo>
                      <a:pt x="17520" y="5439"/>
                      <a:pt x="17369" y="5439"/>
                      <a:pt x="17294" y="5489"/>
                    </a:cubicBezTo>
                    <a:cubicBezTo>
                      <a:pt x="17244" y="5564"/>
                      <a:pt x="17244" y="5664"/>
                      <a:pt x="17294" y="5790"/>
                    </a:cubicBezTo>
                    <a:cubicBezTo>
                      <a:pt x="17294" y="5840"/>
                      <a:pt x="17419" y="6015"/>
                      <a:pt x="17470" y="6065"/>
                    </a:cubicBezTo>
                    <a:cubicBezTo>
                      <a:pt x="17595" y="6115"/>
                      <a:pt x="17820" y="6241"/>
                      <a:pt x="17921" y="6341"/>
                    </a:cubicBezTo>
                    <a:cubicBezTo>
                      <a:pt x="17971" y="6391"/>
                      <a:pt x="18146" y="6617"/>
                      <a:pt x="18196" y="6742"/>
                    </a:cubicBezTo>
                    <a:cubicBezTo>
                      <a:pt x="18272" y="6842"/>
                      <a:pt x="18372" y="7193"/>
                      <a:pt x="18422" y="7293"/>
                    </a:cubicBezTo>
                    <a:cubicBezTo>
                      <a:pt x="18497" y="7419"/>
                      <a:pt x="18723" y="7519"/>
                      <a:pt x="18773" y="7569"/>
                    </a:cubicBezTo>
                    <a:cubicBezTo>
                      <a:pt x="18873" y="7644"/>
                      <a:pt x="19049" y="7644"/>
                      <a:pt x="19174" y="7569"/>
                    </a:cubicBezTo>
                    <a:cubicBezTo>
                      <a:pt x="19224" y="7569"/>
                      <a:pt x="19450" y="7519"/>
                      <a:pt x="19500" y="7519"/>
                    </a:cubicBezTo>
                    <a:cubicBezTo>
                      <a:pt x="19675" y="7519"/>
                      <a:pt x="19951" y="7519"/>
                      <a:pt x="20001" y="7644"/>
                    </a:cubicBezTo>
                    <a:cubicBezTo>
                      <a:pt x="20126" y="7694"/>
                      <a:pt x="20076" y="7970"/>
                      <a:pt x="20126" y="8020"/>
                    </a:cubicBezTo>
                    <a:cubicBezTo>
                      <a:pt x="20226" y="8095"/>
                      <a:pt x="20402" y="8095"/>
                      <a:pt x="20527" y="8145"/>
                    </a:cubicBezTo>
                    <a:cubicBezTo>
                      <a:pt x="20577" y="8145"/>
                      <a:pt x="20728" y="8246"/>
                      <a:pt x="20803" y="8246"/>
                    </a:cubicBezTo>
                    <a:cubicBezTo>
                      <a:pt x="20903" y="8321"/>
                      <a:pt x="21079" y="8246"/>
                      <a:pt x="21179" y="8196"/>
                    </a:cubicBezTo>
                    <a:cubicBezTo>
                      <a:pt x="21254" y="8196"/>
                      <a:pt x="21304" y="8020"/>
                      <a:pt x="21354" y="8020"/>
                    </a:cubicBezTo>
                    <a:cubicBezTo>
                      <a:pt x="21404" y="8020"/>
                      <a:pt x="21480" y="8020"/>
                      <a:pt x="21530" y="8095"/>
                    </a:cubicBezTo>
                    <a:cubicBezTo>
                      <a:pt x="21580" y="8145"/>
                      <a:pt x="21630" y="8145"/>
                      <a:pt x="21705" y="8196"/>
                    </a:cubicBezTo>
                    <a:cubicBezTo>
                      <a:pt x="21755" y="8196"/>
                      <a:pt x="21931" y="8145"/>
                      <a:pt x="21981" y="8145"/>
                    </a:cubicBezTo>
                    <a:cubicBezTo>
                      <a:pt x="22031" y="8095"/>
                      <a:pt x="22031" y="8020"/>
                      <a:pt x="22081" y="7970"/>
                    </a:cubicBezTo>
                    <a:lnTo>
                      <a:pt x="22432" y="7970"/>
                    </a:lnTo>
                    <a:cubicBezTo>
                      <a:pt x="22482" y="7970"/>
                      <a:pt x="22607" y="8020"/>
                      <a:pt x="22658" y="8095"/>
                    </a:cubicBezTo>
                    <a:cubicBezTo>
                      <a:pt x="22708" y="8095"/>
                      <a:pt x="22833" y="8196"/>
                      <a:pt x="22883" y="8196"/>
                    </a:cubicBezTo>
                    <a:cubicBezTo>
                      <a:pt x="22883" y="8246"/>
                      <a:pt x="22983" y="8321"/>
                      <a:pt x="23059" y="8371"/>
                    </a:cubicBezTo>
                    <a:cubicBezTo>
                      <a:pt x="23109" y="8421"/>
                      <a:pt x="23209" y="8546"/>
                      <a:pt x="23209" y="8647"/>
                    </a:cubicBezTo>
                    <a:cubicBezTo>
                      <a:pt x="23209" y="8697"/>
                      <a:pt x="23159" y="8772"/>
                      <a:pt x="23109" y="8772"/>
                    </a:cubicBezTo>
                    <a:cubicBezTo>
                      <a:pt x="23109" y="8822"/>
                      <a:pt x="22983" y="8872"/>
                      <a:pt x="22933" y="8872"/>
                    </a:cubicBezTo>
                    <a:cubicBezTo>
                      <a:pt x="22933" y="8998"/>
                      <a:pt x="22883" y="9148"/>
                      <a:pt x="22833" y="9148"/>
                    </a:cubicBezTo>
                    <a:cubicBezTo>
                      <a:pt x="22758" y="9273"/>
                      <a:pt x="22482" y="9273"/>
                      <a:pt x="22482" y="9273"/>
                    </a:cubicBezTo>
                    <a:cubicBezTo>
                      <a:pt x="22482" y="9273"/>
                      <a:pt x="22382" y="9499"/>
                      <a:pt x="22382" y="9549"/>
                    </a:cubicBezTo>
                    <a:cubicBezTo>
                      <a:pt x="22382" y="9674"/>
                      <a:pt x="22482" y="9774"/>
                      <a:pt x="22482" y="9900"/>
                    </a:cubicBezTo>
                    <a:cubicBezTo>
                      <a:pt x="22482" y="9950"/>
                      <a:pt x="22482" y="10000"/>
                      <a:pt x="22432" y="10050"/>
                    </a:cubicBezTo>
                    <a:cubicBezTo>
                      <a:pt x="22432" y="10100"/>
                      <a:pt x="22432" y="10176"/>
                      <a:pt x="22382" y="10176"/>
                    </a:cubicBezTo>
                    <a:cubicBezTo>
                      <a:pt x="22307" y="10276"/>
                      <a:pt x="22081" y="10401"/>
                      <a:pt x="21981" y="10451"/>
                    </a:cubicBezTo>
                    <a:cubicBezTo>
                      <a:pt x="21931" y="10501"/>
                      <a:pt x="21805" y="10627"/>
                      <a:pt x="21755" y="10677"/>
                    </a:cubicBezTo>
                    <a:cubicBezTo>
                      <a:pt x="21630" y="10727"/>
                      <a:pt x="21480" y="10727"/>
                      <a:pt x="21404" y="10777"/>
                    </a:cubicBezTo>
                    <a:cubicBezTo>
                      <a:pt x="21354" y="10852"/>
                      <a:pt x="21304" y="11078"/>
                      <a:pt x="21304" y="11128"/>
                    </a:cubicBezTo>
                    <a:cubicBezTo>
                      <a:pt x="21304" y="11228"/>
                      <a:pt x="21354" y="11404"/>
                      <a:pt x="21354" y="11529"/>
                    </a:cubicBezTo>
                    <a:cubicBezTo>
                      <a:pt x="21354" y="11579"/>
                      <a:pt x="21254" y="11679"/>
                      <a:pt x="21179" y="11754"/>
                    </a:cubicBezTo>
                    <a:cubicBezTo>
                      <a:pt x="21129" y="11805"/>
                      <a:pt x="21029" y="11754"/>
                      <a:pt x="20953" y="11805"/>
                    </a:cubicBezTo>
                    <a:cubicBezTo>
                      <a:pt x="20903" y="11855"/>
                      <a:pt x="20903" y="11980"/>
                      <a:pt x="20903" y="11980"/>
                    </a:cubicBezTo>
                    <a:cubicBezTo>
                      <a:pt x="20903" y="12080"/>
                      <a:pt x="21029" y="12256"/>
                      <a:pt x="21079" y="12356"/>
                    </a:cubicBezTo>
                    <a:cubicBezTo>
                      <a:pt x="21079" y="12406"/>
                      <a:pt x="21079" y="12632"/>
                      <a:pt x="21129" y="12757"/>
                    </a:cubicBezTo>
                    <a:cubicBezTo>
                      <a:pt x="21179" y="12807"/>
                      <a:pt x="21304" y="12932"/>
                      <a:pt x="21404" y="12983"/>
                    </a:cubicBezTo>
                    <a:cubicBezTo>
                      <a:pt x="21480" y="13033"/>
                      <a:pt x="21705" y="12983"/>
                      <a:pt x="21755" y="13033"/>
                    </a:cubicBezTo>
                    <a:cubicBezTo>
                      <a:pt x="21856" y="13083"/>
                      <a:pt x="22031" y="13258"/>
                      <a:pt x="22156" y="13308"/>
                    </a:cubicBezTo>
                    <a:cubicBezTo>
                      <a:pt x="22206" y="13434"/>
                      <a:pt x="22382" y="13709"/>
                      <a:pt x="22382" y="13835"/>
                    </a:cubicBezTo>
                    <a:cubicBezTo>
                      <a:pt x="22382" y="13935"/>
                      <a:pt x="22257" y="14110"/>
                      <a:pt x="22206" y="14160"/>
                    </a:cubicBezTo>
                    <a:cubicBezTo>
                      <a:pt x="22156" y="14211"/>
                      <a:pt x="21931" y="14286"/>
                      <a:pt x="21856" y="14336"/>
                    </a:cubicBezTo>
                    <a:cubicBezTo>
                      <a:pt x="21805" y="14386"/>
                      <a:pt x="21805" y="14612"/>
                      <a:pt x="21705" y="14662"/>
                    </a:cubicBezTo>
                    <a:cubicBezTo>
                      <a:pt x="21580" y="14787"/>
                      <a:pt x="21129" y="14612"/>
                      <a:pt x="21029" y="14712"/>
                    </a:cubicBezTo>
                    <a:cubicBezTo>
                      <a:pt x="20953" y="14787"/>
                      <a:pt x="20903" y="14937"/>
                      <a:pt x="20903" y="15063"/>
                    </a:cubicBezTo>
                    <a:cubicBezTo>
                      <a:pt x="20853" y="15113"/>
                      <a:pt x="20903" y="15389"/>
                      <a:pt x="20803" y="15464"/>
                    </a:cubicBezTo>
                    <a:cubicBezTo>
                      <a:pt x="20728" y="15564"/>
                      <a:pt x="20577" y="15689"/>
                      <a:pt x="20452" y="15689"/>
                    </a:cubicBezTo>
                    <a:cubicBezTo>
                      <a:pt x="20402" y="15689"/>
                      <a:pt x="20352" y="15564"/>
                      <a:pt x="20352" y="15564"/>
                    </a:cubicBezTo>
                    <a:cubicBezTo>
                      <a:pt x="20302" y="15514"/>
                      <a:pt x="20176" y="15514"/>
                      <a:pt x="20126" y="15514"/>
                    </a:cubicBezTo>
                    <a:cubicBezTo>
                      <a:pt x="20076" y="15514"/>
                      <a:pt x="19901" y="15739"/>
                      <a:pt x="19901" y="15790"/>
                    </a:cubicBezTo>
                    <a:cubicBezTo>
                      <a:pt x="19851" y="15915"/>
                      <a:pt x="19901" y="16191"/>
                      <a:pt x="19901" y="16291"/>
                    </a:cubicBezTo>
                    <a:cubicBezTo>
                      <a:pt x="19901" y="16416"/>
                      <a:pt x="19851" y="16642"/>
                      <a:pt x="19901" y="16742"/>
                    </a:cubicBezTo>
                    <a:cubicBezTo>
                      <a:pt x="19951" y="16817"/>
                      <a:pt x="20126" y="16917"/>
                      <a:pt x="20176" y="17043"/>
                    </a:cubicBezTo>
                    <a:cubicBezTo>
                      <a:pt x="20176" y="17093"/>
                      <a:pt x="20176" y="17243"/>
                      <a:pt x="20226" y="17318"/>
                    </a:cubicBezTo>
                    <a:cubicBezTo>
                      <a:pt x="20226" y="17369"/>
                      <a:pt x="20402" y="17469"/>
                      <a:pt x="20452" y="17594"/>
                    </a:cubicBezTo>
                    <a:cubicBezTo>
                      <a:pt x="20527" y="17694"/>
                      <a:pt x="20577" y="18045"/>
                      <a:pt x="20527" y="18221"/>
                    </a:cubicBezTo>
                    <a:cubicBezTo>
                      <a:pt x="20527" y="18271"/>
                      <a:pt x="20527" y="18446"/>
                      <a:pt x="20452" y="18496"/>
                    </a:cubicBezTo>
                    <a:cubicBezTo>
                      <a:pt x="20452" y="18597"/>
                      <a:pt x="20226" y="18722"/>
                      <a:pt x="20226" y="18772"/>
                    </a:cubicBezTo>
                    <a:cubicBezTo>
                      <a:pt x="20126" y="18897"/>
                      <a:pt x="20126" y="19223"/>
                      <a:pt x="20076" y="19348"/>
                    </a:cubicBezTo>
                    <a:cubicBezTo>
                      <a:pt x="20001" y="19348"/>
                      <a:pt x="19951" y="19449"/>
                      <a:pt x="19901" y="194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375;p27">
                <a:extLst>
                  <a:ext uri="{FF2B5EF4-FFF2-40B4-BE49-F238E27FC236}">
                    <a16:creationId xmlns:a16="http://schemas.microsoft.com/office/drawing/2014/main" id="{E2D8574E-36FE-729A-A9C8-3E800EABA185}"/>
                  </a:ext>
                </a:extLst>
              </p:cNvPr>
              <p:cNvSpPr/>
              <p:nvPr/>
            </p:nvSpPr>
            <p:spPr>
              <a:xfrm>
                <a:off x="1615591" y="1760316"/>
                <a:ext cx="916162" cy="487086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16617" extrusionOk="0">
                    <a:moveTo>
                      <a:pt x="427" y="5940"/>
                    </a:moveTo>
                    <a:cubicBezTo>
                      <a:pt x="502" y="5815"/>
                      <a:pt x="602" y="5664"/>
                      <a:pt x="602" y="5589"/>
                    </a:cubicBezTo>
                    <a:cubicBezTo>
                      <a:pt x="653" y="5439"/>
                      <a:pt x="728" y="5088"/>
                      <a:pt x="778" y="4988"/>
                    </a:cubicBezTo>
                    <a:cubicBezTo>
                      <a:pt x="828" y="4862"/>
                      <a:pt x="1003" y="4812"/>
                      <a:pt x="1054" y="4687"/>
                    </a:cubicBezTo>
                    <a:cubicBezTo>
                      <a:pt x="1054" y="4637"/>
                      <a:pt x="1003" y="4361"/>
                      <a:pt x="1054" y="4311"/>
                    </a:cubicBezTo>
                    <a:cubicBezTo>
                      <a:pt x="1054" y="4186"/>
                      <a:pt x="1279" y="4186"/>
                      <a:pt x="1329" y="4085"/>
                    </a:cubicBezTo>
                    <a:cubicBezTo>
                      <a:pt x="1404" y="3960"/>
                      <a:pt x="1505" y="3735"/>
                      <a:pt x="1455" y="3634"/>
                    </a:cubicBezTo>
                    <a:cubicBezTo>
                      <a:pt x="1455" y="3459"/>
                      <a:pt x="1179" y="3233"/>
                      <a:pt x="1104" y="3108"/>
                    </a:cubicBezTo>
                    <a:cubicBezTo>
                      <a:pt x="1003" y="3008"/>
                      <a:pt x="878" y="2732"/>
                      <a:pt x="828" y="2607"/>
                    </a:cubicBezTo>
                    <a:cubicBezTo>
                      <a:pt x="828" y="2431"/>
                      <a:pt x="878" y="2030"/>
                      <a:pt x="953" y="1805"/>
                    </a:cubicBezTo>
                    <a:cubicBezTo>
                      <a:pt x="1003" y="1654"/>
                      <a:pt x="1179" y="1253"/>
                      <a:pt x="1279" y="1078"/>
                    </a:cubicBezTo>
                    <a:cubicBezTo>
                      <a:pt x="1404" y="978"/>
                      <a:pt x="1630" y="627"/>
                      <a:pt x="1780" y="577"/>
                    </a:cubicBezTo>
                    <a:cubicBezTo>
                      <a:pt x="1906" y="527"/>
                      <a:pt x="2131" y="752"/>
                      <a:pt x="2307" y="752"/>
                    </a:cubicBezTo>
                    <a:cubicBezTo>
                      <a:pt x="2457" y="677"/>
                      <a:pt x="2683" y="301"/>
                      <a:pt x="2858" y="226"/>
                    </a:cubicBezTo>
                    <a:cubicBezTo>
                      <a:pt x="2983" y="176"/>
                      <a:pt x="3259" y="176"/>
                      <a:pt x="3359" y="301"/>
                    </a:cubicBezTo>
                    <a:cubicBezTo>
                      <a:pt x="3485" y="351"/>
                      <a:pt x="3535" y="677"/>
                      <a:pt x="3660" y="802"/>
                    </a:cubicBezTo>
                    <a:cubicBezTo>
                      <a:pt x="3886" y="902"/>
                      <a:pt x="4387" y="1078"/>
                      <a:pt x="4663" y="978"/>
                    </a:cubicBezTo>
                    <a:cubicBezTo>
                      <a:pt x="4838" y="902"/>
                      <a:pt x="5014" y="577"/>
                      <a:pt x="5164" y="401"/>
                    </a:cubicBezTo>
                    <a:cubicBezTo>
                      <a:pt x="5289" y="351"/>
                      <a:pt x="5515" y="126"/>
                      <a:pt x="5690" y="75"/>
                    </a:cubicBezTo>
                    <a:cubicBezTo>
                      <a:pt x="5790" y="0"/>
                      <a:pt x="6066" y="126"/>
                      <a:pt x="6191" y="126"/>
                    </a:cubicBezTo>
                    <a:cubicBezTo>
                      <a:pt x="6292" y="126"/>
                      <a:pt x="6592" y="75"/>
                      <a:pt x="6643" y="126"/>
                    </a:cubicBezTo>
                    <a:cubicBezTo>
                      <a:pt x="6818" y="176"/>
                      <a:pt x="7094" y="351"/>
                      <a:pt x="7144" y="527"/>
                    </a:cubicBezTo>
                    <a:cubicBezTo>
                      <a:pt x="7194" y="627"/>
                      <a:pt x="6968" y="978"/>
                      <a:pt x="7044" y="1128"/>
                    </a:cubicBezTo>
                    <a:cubicBezTo>
                      <a:pt x="7044" y="1253"/>
                      <a:pt x="7269" y="1529"/>
                      <a:pt x="7420" y="1529"/>
                    </a:cubicBezTo>
                    <a:cubicBezTo>
                      <a:pt x="7595" y="1579"/>
                      <a:pt x="7871" y="1128"/>
                      <a:pt x="8096" y="1128"/>
                    </a:cubicBezTo>
                    <a:cubicBezTo>
                      <a:pt x="8272" y="1078"/>
                      <a:pt x="8547" y="1203"/>
                      <a:pt x="8673" y="1253"/>
                    </a:cubicBezTo>
                    <a:cubicBezTo>
                      <a:pt x="8848" y="1354"/>
                      <a:pt x="9074" y="1704"/>
                      <a:pt x="9174" y="1755"/>
                    </a:cubicBezTo>
                    <a:cubicBezTo>
                      <a:pt x="9400" y="1805"/>
                      <a:pt x="9851" y="1654"/>
                      <a:pt x="10026" y="1654"/>
                    </a:cubicBezTo>
                    <a:cubicBezTo>
                      <a:pt x="10176" y="1704"/>
                      <a:pt x="10527" y="1880"/>
                      <a:pt x="10628" y="1930"/>
                    </a:cubicBezTo>
                    <a:cubicBezTo>
                      <a:pt x="10753" y="2030"/>
                      <a:pt x="10928" y="2256"/>
                      <a:pt x="11029" y="2331"/>
                    </a:cubicBezTo>
                    <a:cubicBezTo>
                      <a:pt x="11304" y="2431"/>
                      <a:pt x="11881" y="2431"/>
                      <a:pt x="12106" y="2381"/>
                    </a:cubicBezTo>
                    <a:cubicBezTo>
                      <a:pt x="12332" y="2331"/>
                      <a:pt x="12658" y="1980"/>
                      <a:pt x="12883" y="1930"/>
                    </a:cubicBezTo>
                    <a:cubicBezTo>
                      <a:pt x="13059" y="1880"/>
                      <a:pt x="13460" y="1930"/>
                      <a:pt x="13685" y="1980"/>
                    </a:cubicBezTo>
                    <a:cubicBezTo>
                      <a:pt x="13911" y="2030"/>
                      <a:pt x="14312" y="2331"/>
                      <a:pt x="14537" y="2331"/>
                    </a:cubicBezTo>
                    <a:cubicBezTo>
                      <a:pt x="14688" y="2331"/>
                      <a:pt x="15039" y="2030"/>
                      <a:pt x="15214" y="1980"/>
                    </a:cubicBezTo>
                    <a:cubicBezTo>
                      <a:pt x="15490" y="1930"/>
                      <a:pt x="15991" y="1805"/>
                      <a:pt x="16217" y="1805"/>
                    </a:cubicBezTo>
                    <a:cubicBezTo>
                      <a:pt x="16442" y="1755"/>
                      <a:pt x="16893" y="1755"/>
                      <a:pt x="17119" y="1704"/>
                    </a:cubicBezTo>
                    <a:cubicBezTo>
                      <a:pt x="17244" y="1654"/>
                      <a:pt x="17470" y="1529"/>
                      <a:pt x="17620" y="1429"/>
                    </a:cubicBezTo>
                    <a:lnTo>
                      <a:pt x="17745" y="1429"/>
                    </a:lnTo>
                    <a:cubicBezTo>
                      <a:pt x="17896" y="1479"/>
                      <a:pt x="18197" y="1429"/>
                      <a:pt x="18297" y="1429"/>
                    </a:cubicBezTo>
                    <a:cubicBezTo>
                      <a:pt x="18472" y="1429"/>
                      <a:pt x="18748" y="1429"/>
                      <a:pt x="18873" y="1479"/>
                    </a:cubicBezTo>
                    <a:cubicBezTo>
                      <a:pt x="18973" y="1529"/>
                      <a:pt x="19099" y="1704"/>
                      <a:pt x="19199" y="1704"/>
                    </a:cubicBezTo>
                    <a:cubicBezTo>
                      <a:pt x="19324" y="1805"/>
                      <a:pt x="19600" y="1880"/>
                      <a:pt x="19775" y="1930"/>
                    </a:cubicBezTo>
                    <a:cubicBezTo>
                      <a:pt x="19876" y="1980"/>
                      <a:pt x="20051" y="2206"/>
                      <a:pt x="20151" y="2256"/>
                    </a:cubicBezTo>
                    <a:cubicBezTo>
                      <a:pt x="20277" y="2331"/>
                      <a:pt x="20552" y="2431"/>
                      <a:pt x="20728" y="2431"/>
                    </a:cubicBezTo>
                    <a:cubicBezTo>
                      <a:pt x="20778" y="2481"/>
                      <a:pt x="20953" y="2431"/>
                      <a:pt x="21004" y="2381"/>
                    </a:cubicBezTo>
                    <a:cubicBezTo>
                      <a:pt x="21129" y="2331"/>
                      <a:pt x="21279" y="2156"/>
                      <a:pt x="21405" y="2030"/>
                    </a:cubicBezTo>
                    <a:cubicBezTo>
                      <a:pt x="21455" y="1930"/>
                      <a:pt x="21505" y="1704"/>
                      <a:pt x="21580" y="1654"/>
                    </a:cubicBezTo>
                    <a:cubicBezTo>
                      <a:pt x="21680" y="1529"/>
                      <a:pt x="21956" y="1479"/>
                      <a:pt x="22131" y="1479"/>
                    </a:cubicBezTo>
                    <a:cubicBezTo>
                      <a:pt x="22257" y="1529"/>
                      <a:pt x="22357" y="1704"/>
                      <a:pt x="22407" y="1704"/>
                    </a:cubicBezTo>
                    <a:cubicBezTo>
                      <a:pt x="22532" y="1755"/>
                      <a:pt x="22708" y="1880"/>
                      <a:pt x="22808" y="1880"/>
                    </a:cubicBezTo>
                    <a:cubicBezTo>
                      <a:pt x="22933" y="1880"/>
                      <a:pt x="23209" y="1805"/>
                      <a:pt x="23309" y="1755"/>
                    </a:cubicBezTo>
                    <a:cubicBezTo>
                      <a:pt x="23385" y="1654"/>
                      <a:pt x="23435" y="1429"/>
                      <a:pt x="23535" y="1354"/>
                    </a:cubicBezTo>
                    <a:cubicBezTo>
                      <a:pt x="23660" y="1303"/>
                      <a:pt x="23886" y="1303"/>
                      <a:pt x="23936" y="1303"/>
                    </a:cubicBezTo>
                    <a:cubicBezTo>
                      <a:pt x="24111" y="1253"/>
                      <a:pt x="24387" y="1203"/>
                      <a:pt x="24512" y="1253"/>
                    </a:cubicBezTo>
                    <a:cubicBezTo>
                      <a:pt x="24738" y="1253"/>
                      <a:pt x="25114" y="1479"/>
                      <a:pt x="25339" y="1579"/>
                    </a:cubicBezTo>
                    <a:cubicBezTo>
                      <a:pt x="25465" y="1654"/>
                      <a:pt x="25640" y="1805"/>
                      <a:pt x="25690" y="1930"/>
                    </a:cubicBezTo>
                    <a:cubicBezTo>
                      <a:pt x="25791" y="1980"/>
                      <a:pt x="25966" y="2206"/>
                      <a:pt x="26016" y="2331"/>
                    </a:cubicBezTo>
                    <a:cubicBezTo>
                      <a:pt x="26141" y="2431"/>
                      <a:pt x="26367" y="2607"/>
                      <a:pt x="26417" y="2782"/>
                    </a:cubicBezTo>
                    <a:cubicBezTo>
                      <a:pt x="26467" y="2832"/>
                      <a:pt x="26467" y="2882"/>
                      <a:pt x="26517" y="3008"/>
                    </a:cubicBezTo>
                    <a:lnTo>
                      <a:pt x="26417" y="3108"/>
                    </a:lnTo>
                    <a:lnTo>
                      <a:pt x="26417" y="3233"/>
                    </a:lnTo>
                    <a:cubicBezTo>
                      <a:pt x="26417" y="3283"/>
                      <a:pt x="26517" y="3459"/>
                      <a:pt x="26467" y="3509"/>
                    </a:cubicBezTo>
                    <a:cubicBezTo>
                      <a:pt x="26467" y="3559"/>
                      <a:pt x="26417" y="3634"/>
                      <a:pt x="26367" y="3634"/>
                    </a:cubicBezTo>
                    <a:lnTo>
                      <a:pt x="26242" y="3634"/>
                    </a:lnTo>
                    <a:cubicBezTo>
                      <a:pt x="26192" y="3559"/>
                      <a:pt x="26192" y="3509"/>
                      <a:pt x="26141" y="3459"/>
                    </a:cubicBezTo>
                    <a:lnTo>
                      <a:pt x="25966" y="3459"/>
                    </a:lnTo>
                    <a:cubicBezTo>
                      <a:pt x="25916" y="3509"/>
                      <a:pt x="25791" y="3634"/>
                      <a:pt x="25791" y="3684"/>
                    </a:cubicBezTo>
                    <a:cubicBezTo>
                      <a:pt x="25791" y="3735"/>
                      <a:pt x="25916" y="3910"/>
                      <a:pt x="25966" y="3910"/>
                    </a:cubicBezTo>
                    <a:cubicBezTo>
                      <a:pt x="26016" y="3910"/>
                      <a:pt x="26192" y="3785"/>
                      <a:pt x="26242" y="3860"/>
                    </a:cubicBezTo>
                    <a:cubicBezTo>
                      <a:pt x="26317" y="3860"/>
                      <a:pt x="26367" y="3960"/>
                      <a:pt x="26367" y="3960"/>
                    </a:cubicBezTo>
                    <a:cubicBezTo>
                      <a:pt x="26367" y="4085"/>
                      <a:pt x="26242" y="4186"/>
                      <a:pt x="26242" y="4311"/>
                    </a:cubicBezTo>
                    <a:cubicBezTo>
                      <a:pt x="26192" y="4411"/>
                      <a:pt x="26317" y="4687"/>
                      <a:pt x="26317" y="4812"/>
                    </a:cubicBezTo>
                    <a:lnTo>
                      <a:pt x="26317" y="5138"/>
                    </a:lnTo>
                    <a:cubicBezTo>
                      <a:pt x="26367" y="5213"/>
                      <a:pt x="26417" y="5314"/>
                      <a:pt x="26417" y="5439"/>
                    </a:cubicBezTo>
                    <a:cubicBezTo>
                      <a:pt x="26417" y="5489"/>
                      <a:pt x="26367" y="5589"/>
                      <a:pt x="26317" y="5589"/>
                    </a:cubicBezTo>
                    <a:cubicBezTo>
                      <a:pt x="26242" y="5664"/>
                      <a:pt x="26192" y="5589"/>
                      <a:pt x="26192" y="5589"/>
                    </a:cubicBezTo>
                    <a:cubicBezTo>
                      <a:pt x="26141" y="5539"/>
                      <a:pt x="26091" y="5314"/>
                      <a:pt x="25966" y="5364"/>
                    </a:cubicBezTo>
                    <a:cubicBezTo>
                      <a:pt x="25916" y="5364"/>
                      <a:pt x="25966" y="5489"/>
                      <a:pt x="25916" y="5489"/>
                    </a:cubicBezTo>
                    <a:cubicBezTo>
                      <a:pt x="25866" y="5539"/>
                      <a:pt x="25740" y="5489"/>
                      <a:pt x="25740" y="5439"/>
                    </a:cubicBezTo>
                    <a:cubicBezTo>
                      <a:pt x="25690" y="5364"/>
                      <a:pt x="25690" y="5263"/>
                      <a:pt x="25740" y="5263"/>
                    </a:cubicBezTo>
                    <a:cubicBezTo>
                      <a:pt x="25740" y="5213"/>
                      <a:pt x="25791" y="5138"/>
                      <a:pt x="25791" y="5088"/>
                    </a:cubicBezTo>
                    <a:cubicBezTo>
                      <a:pt x="25791" y="5038"/>
                      <a:pt x="25740" y="4988"/>
                      <a:pt x="25690" y="4988"/>
                    </a:cubicBezTo>
                    <a:cubicBezTo>
                      <a:pt x="25690" y="4913"/>
                      <a:pt x="25565" y="4988"/>
                      <a:pt x="25515" y="4988"/>
                    </a:cubicBezTo>
                    <a:cubicBezTo>
                      <a:pt x="25465" y="5038"/>
                      <a:pt x="25565" y="5213"/>
                      <a:pt x="25515" y="5263"/>
                    </a:cubicBezTo>
                    <a:cubicBezTo>
                      <a:pt x="25515" y="5314"/>
                      <a:pt x="25415" y="5314"/>
                      <a:pt x="25339" y="5314"/>
                    </a:cubicBezTo>
                    <a:cubicBezTo>
                      <a:pt x="25289" y="5314"/>
                      <a:pt x="25239" y="5263"/>
                      <a:pt x="25189" y="5263"/>
                    </a:cubicBezTo>
                    <a:cubicBezTo>
                      <a:pt x="25114" y="5263"/>
                      <a:pt x="25014" y="5314"/>
                      <a:pt x="24963" y="5364"/>
                    </a:cubicBezTo>
                    <a:cubicBezTo>
                      <a:pt x="24888" y="5489"/>
                      <a:pt x="24888" y="5715"/>
                      <a:pt x="24963" y="5815"/>
                    </a:cubicBezTo>
                    <a:cubicBezTo>
                      <a:pt x="24963" y="5890"/>
                      <a:pt x="25064" y="6040"/>
                      <a:pt x="25114" y="6166"/>
                    </a:cubicBezTo>
                    <a:cubicBezTo>
                      <a:pt x="25189" y="6216"/>
                      <a:pt x="25289" y="6341"/>
                      <a:pt x="25339" y="6266"/>
                    </a:cubicBezTo>
                    <a:cubicBezTo>
                      <a:pt x="25415" y="6266"/>
                      <a:pt x="25465" y="6216"/>
                      <a:pt x="25465" y="6166"/>
                    </a:cubicBezTo>
                    <a:cubicBezTo>
                      <a:pt x="25465" y="6166"/>
                      <a:pt x="25415" y="6040"/>
                      <a:pt x="25415" y="5990"/>
                    </a:cubicBezTo>
                    <a:cubicBezTo>
                      <a:pt x="25465" y="5990"/>
                      <a:pt x="25515" y="5940"/>
                      <a:pt x="25565" y="5940"/>
                    </a:cubicBezTo>
                    <a:cubicBezTo>
                      <a:pt x="25640" y="5990"/>
                      <a:pt x="25565" y="6116"/>
                      <a:pt x="25565" y="6166"/>
                    </a:cubicBezTo>
                    <a:lnTo>
                      <a:pt x="25740" y="6166"/>
                    </a:lnTo>
                    <a:cubicBezTo>
                      <a:pt x="25866" y="6166"/>
                      <a:pt x="25966" y="6040"/>
                      <a:pt x="26016" y="5990"/>
                    </a:cubicBezTo>
                    <a:cubicBezTo>
                      <a:pt x="26091" y="5990"/>
                      <a:pt x="26242" y="5990"/>
                      <a:pt x="26317" y="5940"/>
                    </a:cubicBezTo>
                    <a:cubicBezTo>
                      <a:pt x="26317" y="5940"/>
                      <a:pt x="26367" y="5815"/>
                      <a:pt x="26367" y="5765"/>
                    </a:cubicBezTo>
                    <a:cubicBezTo>
                      <a:pt x="26417" y="5765"/>
                      <a:pt x="26517" y="5664"/>
                      <a:pt x="26593" y="5715"/>
                    </a:cubicBezTo>
                    <a:cubicBezTo>
                      <a:pt x="26643" y="5715"/>
                      <a:pt x="26693" y="5890"/>
                      <a:pt x="26693" y="5940"/>
                    </a:cubicBezTo>
                    <a:cubicBezTo>
                      <a:pt x="26743" y="6040"/>
                      <a:pt x="26743" y="6216"/>
                      <a:pt x="26743" y="6266"/>
                    </a:cubicBezTo>
                    <a:cubicBezTo>
                      <a:pt x="26743" y="6391"/>
                      <a:pt x="26693" y="6567"/>
                      <a:pt x="26693" y="6667"/>
                    </a:cubicBezTo>
                    <a:cubicBezTo>
                      <a:pt x="26643" y="6792"/>
                      <a:pt x="26693" y="7068"/>
                      <a:pt x="26693" y="7193"/>
                    </a:cubicBezTo>
                    <a:cubicBezTo>
                      <a:pt x="26743" y="7419"/>
                      <a:pt x="26918" y="7795"/>
                      <a:pt x="26969" y="8020"/>
                    </a:cubicBezTo>
                    <a:cubicBezTo>
                      <a:pt x="27044" y="8246"/>
                      <a:pt x="27144" y="8647"/>
                      <a:pt x="27194" y="8872"/>
                    </a:cubicBezTo>
                    <a:cubicBezTo>
                      <a:pt x="27269" y="9098"/>
                      <a:pt x="27370" y="9549"/>
                      <a:pt x="27420" y="9725"/>
                    </a:cubicBezTo>
                    <a:cubicBezTo>
                      <a:pt x="27495" y="9900"/>
                      <a:pt x="27645" y="10176"/>
                      <a:pt x="27720" y="10276"/>
                    </a:cubicBezTo>
                    <a:cubicBezTo>
                      <a:pt x="27821" y="10451"/>
                      <a:pt x="28096" y="10752"/>
                      <a:pt x="28222" y="10903"/>
                    </a:cubicBezTo>
                    <a:cubicBezTo>
                      <a:pt x="28322" y="11028"/>
                      <a:pt x="28497" y="11253"/>
                      <a:pt x="28547" y="11354"/>
                    </a:cubicBezTo>
                    <a:cubicBezTo>
                      <a:pt x="28673" y="11529"/>
                      <a:pt x="28848" y="11930"/>
                      <a:pt x="28999" y="12106"/>
                    </a:cubicBezTo>
                    <a:cubicBezTo>
                      <a:pt x="29124" y="12206"/>
                      <a:pt x="29400" y="12381"/>
                      <a:pt x="29525" y="12481"/>
                    </a:cubicBezTo>
                    <a:cubicBezTo>
                      <a:pt x="29675" y="12657"/>
                      <a:pt x="29976" y="13058"/>
                      <a:pt x="30126" y="13158"/>
                    </a:cubicBezTo>
                    <a:cubicBezTo>
                      <a:pt x="30252" y="13284"/>
                      <a:pt x="30477" y="13384"/>
                      <a:pt x="30653" y="13459"/>
                    </a:cubicBezTo>
                    <a:cubicBezTo>
                      <a:pt x="30703" y="13509"/>
                      <a:pt x="30803" y="13509"/>
                      <a:pt x="30928" y="13509"/>
                    </a:cubicBezTo>
                    <a:cubicBezTo>
                      <a:pt x="30979" y="13509"/>
                      <a:pt x="31104" y="13559"/>
                      <a:pt x="31204" y="13559"/>
                    </a:cubicBezTo>
                    <a:cubicBezTo>
                      <a:pt x="31154" y="13685"/>
                      <a:pt x="31154" y="13785"/>
                      <a:pt x="31154" y="13910"/>
                    </a:cubicBezTo>
                    <a:cubicBezTo>
                      <a:pt x="31154" y="14010"/>
                      <a:pt x="31254" y="14286"/>
                      <a:pt x="31204" y="14411"/>
                    </a:cubicBezTo>
                    <a:cubicBezTo>
                      <a:pt x="31204" y="14512"/>
                      <a:pt x="31154" y="14762"/>
                      <a:pt x="31104" y="14812"/>
                    </a:cubicBezTo>
                    <a:cubicBezTo>
                      <a:pt x="30979" y="14913"/>
                      <a:pt x="30753" y="14988"/>
                      <a:pt x="30653" y="15038"/>
                    </a:cubicBezTo>
                    <a:cubicBezTo>
                      <a:pt x="30578" y="15088"/>
                      <a:pt x="30527" y="15314"/>
                      <a:pt x="30477" y="15364"/>
                    </a:cubicBezTo>
                    <a:cubicBezTo>
                      <a:pt x="30352" y="15439"/>
                      <a:pt x="30202" y="15664"/>
                      <a:pt x="30026" y="15664"/>
                    </a:cubicBezTo>
                    <a:cubicBezTo>
                      <a:pt x="29901" y="15664"/>
                      <a:pt x="29675" y="15439"/>
                      <a:pt x="29625" y="15314"/>
                    </a:cubicBezTo>
                    <a:cubicBezTo>
                      <a:pt x="29625" y="15263"/>
                      <a:pt x="29675" y="15038"/>
                      <a:pt x="29625" y="14913"/>
                    </a:cubicBezTo>
                    <a:cubicBezTo>
                      <a:pt x="29625" y="14862"/>
                      <a:pt x="29625" y="14762"/>
                      <a:pt x="29575" y="14687"/>
                    </a:cubicBezTo>
                    <a:cubicBezTo>
                      <a:pt x="29525" y="14587"/>
                      <a:pt x="29224" y="14637"/>
                      <a:pt x="29124" y="14512"/>
                    </a:cubicBezTo>
                    <a:cubicBezTo>
                      <a:pt x="29074" y="14461"/>
                      <a:pt x="29074" y="14286"/>
                      <a:pt x="28999" y="14236"/>
                    </a:cubicBezTo>
                    <a:cubicBezTo>
                      <a:pt x="28999" y="14186"/>
                      <a:pt x="28948" y="14186"/>
                      <a:pt x="28948" y="14186"/>
                    </a:cubicBezTo>
                    <a:cubicBezTo>
                      <a:pt x="28898" y="14136"/>
                      <a:pt x="28848" y="14060"/>
                      <a:pt x="28848" y="14010"/>
                    </a:cubicBezTo>
                    <a:cubicBezTo>
                      <a:pt x="28848" y="13910"/>
                      <a:pt x="28999" y="13735"/>
                      <a:pt x="28948" y="13609"/>
                    </a:cubicBezTo>
                    <a:cubicBezTo>
                      <a:pt x="28898" y="13509"/>
                      <a:pt x="28623" y="13609"/>
                      <a:pt x="28497" y="13609"/>
                    </a:cubicBezTo>
                    <a:cubicBezTo>
                      <a:pt x="28397" y="13609"/>
                      <a:pt x="28222" y="13685"/>
                      <a:pt x="28172" y="13735"/>
                    </a:cubicBezTo>
                    <a:cubicBezTo>
                      <a:pt x="28096" y="13785"/>
                      <a:pt x="27996" y="13960"/>
                      <a:pt x="27946" y="14010"/>
                    </a:cubicBezTo>
                    <a:lnTo>
                      <a:pt x="27871" y="14010"/>
                    </a:lnTo>
                    <a:cubicBezTo>
                      <a:pt x="27771" y="14060"/>
                      <a:pt x="27495" y="14136"/>
                      <a:pt x="27370" y="14136"/>
                    </a:cubicBezTo>
                    <a:cubicBezTo>
                      <a:pt x="27269" y="14136"/>
                      <a:pt x="27144" y="13960"/>
                      <a:pt x="27094" y="14010"/>
                    </a:cubicBezTo>
                    <a:cubicBezTo>
                      <a:pt x="27044" y="14060"/>
                      <a:pt x="27094" y="14236"/>
                      <a:pt x="27044" y="14286"/>
                    </a:cubicBezTo>
                    <a:cubicBezTo>
                      <a:pt x="27044" y="14361"/>
                      <a:pt x="26969" y="14512"/>
                      <a:pt x="26918" y="14587"/>
                    </a:cubicBezTo>
                    <a:cubicBezTo>
                      <a:pt x="26868" y="14637"/>
                      <a:pt x="26643" y="14637"/>
                      <a:pt x="26593" y="14587"/>
                    </a:cubicBezTo>
                    <a:cubicBezTo>
                      <a:pt x="26517" y="14512"/>
                      <a:pt x="26593" y="14411"/>
                      <a:pt x="26593" y="14361"/>
                    </a:cubicBezTo>
                    <a:cubicBezTo>
                      <a:pt x="26517" y="14236"/>
                      <a:pt x="26417" y="14060"/>
                      <a:pt x="26317" y="14060"/>
                    </a:cubicBezTo>
                    <a:cubicBezTo>
                      <a:pt x="26242" y="14060"/>
                      <a:pt x="26141" y="14236"/>
                      <a:pt x="26091" y="14286"/>
                    </a:cubicBezTo>
                    <a:cubicBezTo>
                      <a:pt x="26016" y="14461"/>
                      <a:pt x="25966" y="14687"/>
                      <a:pt x="25966" y="14812"/>
                    </a:cubicBezTo>
                    <a:cubicBezTo>
                      <a:pt x="25966" y="14913"/>
                      <a:pt x="26091" y="15138"/>
                      <a:pt x="26091" y="15263"/>
                    </a:cubicBezTo>
                    <a:cubicBezTo>
                      <a:pt x="26141" y="15364"/>
                      <a:pt x="26091" y="15539"/>
                      <a:pt x="26091" y="15664"/>
                    </a:cubicBezTo>
                    <a:cubicBezTo>
                      <a:pt x="26016" y="15765"/>
                      <a:pt x="25916" y="15940"/>
                      <a:pt x="25916" y="16040"/>
                    </a:cubicBezTo>
                    <a:cubicBezTo>
                      <a:pt x="25866" y="16116"/>
                      <a:pt x="25866" y="16266"/>
                      <a:pt x="25866" y="16391"/>
                    </a:cubicBezTo>
                    <a:cubicBezTo>
                      <a:pt x="25791" y="16341"/>
                      <a:pt x="25740" y="16341"/>
                      <a:pt x="25690" y="16341"/>
                    </a:cubicBezTo>
                    <a:cubicBezTo>
                      <a:pt x="25640" y="16341"/>
                      <a:pt x="25565" y="16492"/>
                      <a:pt x="25515" y="16492"/>
                    </a:cubicBezTo>
                    <a:cubicBezTo>
                      <a:pt x="25415" y="16567"/>
                      <a:pt x="25239" y="16617"/>
                      <a:pt x="25114" y="16567"/>
                    </a:cubicBezTo>
                    <a:cubicBezTo>
                      <a:pt x="25064" y="16567"/>
                      <a:pt x="24888" y="16441"/>
                      <a:pt x="24838" y="16441"/>
                    </a:cubicBezTo>
                    <a:cubicBezTo>
                      <a:pt x="24738" y="16391"/>
                      <a:pt x="24562" y="16391"/>
                      <a:pt x="24437" y="16341"/>
                    </a:cubicBezTo>
                    <a:cubicBezTo>
                      <a:pt x="24387" y="16266"/>
                      <a:pt x="24437" y="15990"/>
                      <a:pt x="24337" y="15940"/>
                    </a:cubicBezTo>
                    <a:cubicBezTo>
                      <a:pt x="24287" y="15815"/>
                      <a:pt x="23986" y="15815"/>
                      <a:pt x="23836" y="15815"/>
                    </a:cubicBezTo>
                    <a:cubicBezTo>
                      <a:pt x="23760" y="15815"/>
                      <a:pt x="23535" y="15890"/>
                      <a:pt x="23485" y="15890"/>
                    </a:cubicBezTo>
                    <a:cubicBezTo>
                      <a:pt x="23385" y="15940"/>
                      <a:pt x="23209" y="15940"/>
                      <a:pt x="23084" y="15890"/>
                    </a:cubicBezTo>
                    <a:cubicBezTo>
                      <a:pt x="23034" y="15815"/>
                      <a:pt x="22808" y="15715"/>
                      <a:pt x="22758" y="15589"/>
                    </a:cubicBezTo>
                    <a:cubicBezTo>
                      <a:pt x="22708" y="15489"/>
                      <a:pt x="22583" y="15138"/>
                      <a:pt x="22532" y="15038"/>
                    </a:cubicBezTo>
                    <a:cubicBezTo>
                      <a:pt x="22482" y="14913"/>
                      <a:pt x="22307" y="14687"/>
                      <a:pt x="22257" y="14637"/>
                    </a:cubicBezTo>
                    <a:cubicBezTo>
                      <a:pt x="22131" y="14512"/>
                      <a:pt x="21906" y="14411"/>
                      <a:pt x="21806" y="14361"/>
                    </a:cubicBezTo>
                    <a:cubicBezTo>
                      <a:pt x="21730" y="14286"/>
                      <a:pt x="21630" y="14136"/>
                      <a:pt x="21630" y="14060"/>
                    </a:cubicBezTo>
                    <a:cubicBezTo>
                      <a:pt x="21580" y="13960"/>
                      <a:pt x="21580" y="13835"/>
                      <a:pt x="21630" y="13785"/>
                    </a:cubicBezTo>
                    <a:cubicBezTo>
                      <a:pt x="21680" y="13735"/>
                      <a:pt x="21856" y="13735"/>
                      <a:pt x="21906" y="13685"/>
                    </a:cubicBezTo>
                    <a:cubicBezTo>
                      <a:pt x="21956" y="13609"/>
                      <a:pt x="21956" y="13384"/>
                      <a:pt x="22031" y="13284"/>
                    </a:cubicBezTo>
                    <a:cubicBezTo>
                      <a:pt x="22081" y="13158"/>
                      <a:pt x="22182" y="13008"/>
                      <a:pt x="22257" y="12882"/>
                    </a:cubicBezTo>
                    <a:cubicBezTo>
                      <a:pt x="22307" y="12832"/>
                      <a:pt x="22482" y="12782"/>
                      <a:pt x="22482" y="12707"/>
                    </a:cubicBezTo>
                    <a:cubicBezTo>
                      <a:pt x="22532" y="12657"/>
                      <a:pt x="22532" y="12557"/>
                      <a:pt x="22482" y="12481"/>
                    </a:cubicBezTo>
                    <a:cubicBezTo>
                      <a:pt x="22482" y="12431"/>
                      <a:pt x="22357" y="12331"/>
                      <a:pt x="22307" y="12256"/>
                    </a:cubicBezTo>
                    <a:cubicBezTo>
                      <a:pt x="22257" y="12256"/>
                      <a:pt x="22131" y="12206"/>
                      <a:pt x="22081" y="12206"/>
                    </a:cubicBezTo>
                    <a:cubicBezTo>
                      <a:pt x="22031" y="12206"/>
                      <a:pt x="21906" y="12256"/>
                      <a:pt x="21856" y="12256"/>
                    </a:cubicBezTo>
                    <a:cubicBezTo>
                      <a:pt x="21806" y="12331"/>
                      <a:pt x="21806" y="12481"/>
                      <a:pt x="21730" y="12481"/>
                    </a:cubicBezTo>
                    <a:cubicBezTo>
                      <a:pt x="21680" y="12557"/>
                      <a:pt x="21505" y="12481"/>
                      <a:pt x="21405" y="12431"/>
                    </a:cubicBezTo>
                    <a:cubicBezTo>
                      <a:pt x="21354" y="12331"/>
                      <a:pt x="21354" y="12106"/>
                      <a:pt x="21279" y="12030"/>
                    </a:cubicBezTo>
                    <a:cubicBezTo>
                      <a:pt x="21229" y="11930"/>
                      <a:pt x="21054" y="11755"/>
                      <a:pt x="21004" y="11705"/>
                    </a:cubicBezTo>
                    <a:cubicBezTo>
                      <a:pt x="20903" y="11654"/>
                      <a:pt x="20728" y="11654"/>
                      <a:pt x="20603" y="11654"/>
                    </a:cubicBezTo>
                    <a:cubicBezTo>
                      <a:pt x="20502" y="11654"/>
                      <a:pt x="20327" y="11654"/>
                      <a:pt x="20277" y="11579"/>
                    </a:cubicBezTo>
                    <a:cubicBezTo>
                      <a:pt x="20151" y="11579"/>
                      <a:pt x="20001" y="11479"/>
                      <a:pt x="19926" y="11429"/>
                    </a:cubicBezTo>
                    <a:cubicBezTo>
                      <a:pt x="19926" y="11304"/>
                      <a:pt x="20051" y="11128"/>
                      <a:pt x="20001" y="11078"/>
                    </a:cubicBezTo>
                    <a:cubicBezTo>
                      <a:pt x="20001" y="11028"/>
                      <a:pt x="19826" y="10903"/>
                      <a:pt x="19775" y="10903"/>
                    </a:cubicBezTo>
                    <a:cubicBezTo>
                      <a:pt x="19650" y="10852"/>
                      <a:pt x="19324" y="10903"/>
                      <a:pt x="19199" y="11028"/>
                    </a:cubicBezTo>
                    <a:cubicBezTo>
                      <a:pt x="19149" y="11078"/>
                      <a:pt x="19099" y="11253"/>
                      <a:pt x="19024" y="11304"/>
                    </a:cubicBezTo>
                    <a:cubicBezTo>
                      <a:pt x="18973" y="11354"/>
                      <a:pt x="18698" y="11304"/>
                      <a:pt x="18648" y="11354"/>
                    </a:cubicBezTo>
                    <a:cubicBezTo>
                      <a:pt x="18522" y="11354"/>
                      <a:pt x="18347" y="11429"/>
                      <a:pt x="18247" y="11479"/>
                    </a:cubicBezTo>
                    <a:cubicBezTo>
                      <a:pt x="18247" y="11529"/>
                      <a:pt x="18247" y="11705"/>
                      <a:pt x="18197" y="11755"/>
                    </a:cubicBezTo>
                    <a:cubicBezTo>
                      <a:pt x="18197" y="11805"/>
                      <a:pt x="18021" y="11880"/>
                      <a:pt x="17971" y="11880"/>
                    </a:cubicBezTo>
                    <a:cubicBezTo>
                      <a:pt x="17896" y="11930"/>
                      <a:pt x="17846" y="12106"/>
                      <a:pt x="17846" y="12206"/>
                    </a:cubicBezTo>
                    <a:cubicBezTo>
                      <a:pt x="17846" y="12256"/>
                      <a:pt x="18021" y="12431"/>
                      <a:pt x="18021" y="12481"/>
                    </a:cubicBezTo>
                    <a:cubicBezTo>
                      <a:pt x="18021" y="12557"/>
                      <a:pt x="17896" y="12707"/>
                      <a:pt x="17846" y="12707"/>
                    </a:cubicBezTo>
                    <a:cubicBezTo>
                      <a:pt x="17745" y="12782"/>
                      <a:pt x="17570" y="12657"/>
                      <a:pt x="17470" y="12657"/>
                    </a:cubicBezTo>
                    <a:lnTo>
                      <a:pt x="17019" y="12657"/>
                    </a:lnTo>
                    <a:cubicBezTo>
                      <a:pt x="16893" y="12657"/>
                      <a:pt x="16718" y="12707"/>
                      <a:pt x="16618" y="12707"/>
                    </a:cubicBezTo>
                    <a:cubicBezTo>
                      <a:pt x="16492" y="12707"/>
                      <a:pt x="16342" y="12607"/>
                      <a:pt x="16267" y="12557"/>
                    </a:cubicBezTo>
                    <a:cubicBezTo>
                      <a:pt x="16217" y="12481"/>
                      <a:pt x="16116" y="12331"/>
                      <a:pt x="15991" y="12256"/>
                    </a:cubicBezTo>
                    <a:cubicBezTo>
                      <a:pt x="15941" y="12206"/>
                      <a:pt x="15816" y="12156"/>
                      <a:pt x="15715" y="12106"/>
                    </a:cubicBezTo>
                    <a:cubicBezTo>
                      <a:pt x="15665" y="12106"/>
                      <a:pt x="15490" y="12156"/>
                      <a:pt x="15440" y="12206"/>
                    </a:cubicBezTo>
                    <a:cubicBezTo>
                      <a:pt x="15364" y="12256"/>
                      <a:pt x="15364" y="12481"/>
                      <a:pt x="15264" y="12557"/>
                    </a:cubicBezTo>
                    <a:cubicBezTo>
                      <a:pt x="15214" y="12607"/>
                      <a:pt x="15089" y="12707"/>
                      <a:pt x="14989" y="12707"/>
                    </a:cubicBezTo>
                    <a:cubicBezTo>
                      <a:pt x="14913" y="12707"/>
                      <a:pt x="14688" y="12657"/>
                      <a:pt x="14588" y="12607"/>
                    </a:cubicBezTo>
                    <a:cubicBezTo>
                      <a:pt x="14412" y="12557"/>
                      <a:pt x="14186" y="12206"/>
                      <a:pt x="14086" y="12106"/>
                    </a:cubicBezTo>
                    <a:cubicBezTo>
                      <a:pt x="13961" y="12030"/>
                      <a:pt x="13735" y="11930"/>
                      <a:pt x="13635" y="11880"/>
                    </a:cubicBezTo>
                    <a:cubicBezTo>
                      <a:pt x="13510" y="11880"/>
                      <a:pt x="13284" y="11930"/>
                      <a:pt x="13184" y="11930"/>
                    </a:cubicBezTo>
                    <a:cubicBezTo>
                      <a:pt x="13109" y="11980"/>
                      <a:pt x="13009" y="12156"/>
                      <a:pt x="12958" y="12206"/>
                    </a:cubicBezTo>
                    <a:cubicBezTo>
                      <a:pt x="12833" y="12256"/>
                      <a:pt x="12608" y="12331"/>
                      <a:pt x="12507" y="12331"/>
                    </a:cubicBezTo>
                    <a:cubicBezTo>
                      <a:pt x="12332" y="12331"/>
                      <a:pt x="12106" y="12106"/>
                      <a:pt x="11981" y="12030"/>
                    </a:cubicBezTo>
                    <a:cubicBezTo>
                      <a:pt x="11881" y="11980"/>
                      <a:pt x="11655" y="11980"/>
                      <a:pt x="11605" y="11930"/>
                    </a:cubicBezTo>
                    <a:cubicBezTo>
                      <a:pt x="11430" y="11805"/>
                      <a:pt x="11379" y="11529"/>
                      <a:pt x="11254" y="11429"/>
                    </a:cubicBezTo>
                    <a:cubicBezTo>
                      <a:pt x="11154" y="11304"/>
                      <a:pt x="10853" y="11128"/>
                      <a:pt x="10703" y="11078"/>
                    </a:cubicBezTo>
                    <a:cubicBezTo>
                      <a:pt x="10577" y="11028"/>
                      <a:pt x="10302" y="10978"/>
                      <a:pt x="10252" y="10903"/>
                    </a:cubicBezTo>
                    <a:cubicBezTo>
                      <a:pt x="10126" y="10852"/>
                      <a:pt x="10126" y="10627"/>
                      <a:pt x="10076" y="10577"/>
                    </a:cubicBezTo>
                    <a:cubicBezTo>
                      <a:pt x="10026" y="10502"/>
                      <a:pt x="9951" y="10276"/>
                      <a:pt x="9851" y="10276"/>
                    </a:cubicBezTo>
                    <a:cubicBezTo>
                      <a:pt x="9851" y="10276"/>
                      <a:pt x="9801" y="10401"/>
                      <a:pt x="9801" y="10451"/>
                    </a:cubicBezTo>
                    <a:cubicBezTo>
                      <a:pt x="9801" y="10502"/>
                      <a:pt x="9851" y="10627"/>
                      <a:pt x="9851" y="10627"/>
                    </a:cubicBezTo>
                    <a:cubicBezTo>
                      <a:pt x="9851" y="10752"/>
                      <a:pt x="9801" y="11028"/>
                      <a:pt x="9675" y="11028"/>
                    </a:cubicBezTo>
                    <a:cubicBezTo>
                      <a:pt x="9625" y="11078"/>
                      <a:pt x="9450" y="10978"/>
                      <a:pt x="9400" y="10852"/>
                    </a:cubicBezTo>
                    <a:cubicBezTo>
                      <a:pt x="9274" y="10802"/>
                      <a:pt x="9274" y="10577"/>
                      <a:pt x="9224" y="10502"/>
                    </a:cubicBezTo>
                    <a:cubicBezTo>
                      <a:pt x="9174" y="10351"/>
                      <a:pt x="8998" y="10126"/>
                      <a:pt x="8898" y="10000"/>
                    </a:cubicBezTo>
                    <a:cubicBezTo>
                      <a:pt x="8773" y="9950"/>
                      <a:pt x="8547" y="9825"/>
                      <a:pt x="8447" y="9775"/>
                    </a:cubicBezTo>
                    <a:cubicBezTo>
                      <a:pt x="8272" y="9725"/>
                      <a:pt x="7996" y="9775"/>
                      <a:pt x="7821" y="9725"/>
                    </a:cubicBezTo>
                    <a:cubicBezTo>
                      <a:pt x="7645" y="9725"/>
                      <a:pt x="7369" y="9599"/>
                      <a:pt x="7269" y="9499"/>
                    </a:cubicBezTo>
                    <a:cubicBezTo>
                      <a:pt x="7194" y="9449"/>
                      <a:pt x="7144" y="9324"/>
                      <a:pt x="7094" y="9273"/>
                    </a:cubicBezTo>
                    <a:cubicBezTo>
                      <a:pt x="7094" y="9148"/>
                      <a:pt x="7144" y="8872"/>
                      <a:pt x="7094" y="8772"/>
                    </a:cubicBezTo>
                    <a:cubicBezTo>
                      <a:pt x="7094" y="8697"/>
                      <a:pt x="6968" y="8597"/>
                      <a:pt x="6918" y="8547"/>
                    </a:cubicBezTo>
                    <a:cubicBezTo>
                      <a:pt x="6818" y="8547"/>
                      <a:pt x="6643" y="8597"/>
                      <a:pt x="6592" y="8597"/>
                    </a:cubicBezTo>
                    <a:cubicBezTo>
                      <a:pt x="6467" y="8547"/>
                      <a:pt x="6242" y="8547"/>
                      <a:pt x="6191" y="8471"/>
                    </a:cubicBezTo>
                    <a:cubicBezTo>
                      <a:pt x="6141" y="8421"/>
                      <a:pt x="6016" y="8321"/>
                      <a:pt x="5966" y="8321"/>
                    </a:cubicBezTo>
                    <a:cubicBezTo>
                      <a:pt x="5841" y="8246"/>
                      <a:pt x="5615" y="8246"/>
                      <a:pt x="5565" y="8321"/>
                    </a:cubicBezTo>
                    <a:cubicBezTo>
                      <a:pt x="5465" y="8371"/>
                      <a:pt x="5289" y="8547"/>
                      <a:pt x="5239" y="8597"/>
                    </a:cubicBezTo>
                    <a:cubicBezTo>
                      <a:pt x="5164" y="8697"/>
                      <a:pt x="5164" y="8872"/>
                      <a:pt x="5114" y="8998"/>
                    </a:cubicBezTo>
                    <a:cubicBezTo>
                      <a:pt x="5114" y="9048"/>
                      <a:pt x="5014" y="9098"/>
                      <a:pt x="5014" y="9148"/>
                    </a:cubicBezTo>
                    <a:cubicBezTo>
                      <a:pt x="4938" y="9223"/>
                      <a:pt x="4788" y="9324"/>
                      <a:pt x="4713" y="9324"/>
                    </a:cubicBezTo>
                    <a:cubicBezTo>
                      <a:pt x="4613" y="9374"/>
                      <a:pt x="4437" y="9374"/>
                      <a:pt x="4337" y="9374"/>
                    </a:cubicBezTo>
                    <a:cubicBezTo>
                      <a:pt x="4262" y="9324"/>
                      <a:pt x="4212" y="9273"/>
                      <a:pt x="4212" y="9223"/>
                    </a:cubicBezTo>
                    <a:cubicBezTo>
                      <a:pt x="4111" y="9098"/>
                      <a:pt x="3986" y="8822"/>
                      <a:pt x="3886" y="8772"/>
                    </a:cubicBezTo>
                    <a:cubicBezTo>
                      <a:pt x="3811" y="8697"/>
                      <a:pt x="3660" y="8697"/>
                      <a:pt x="3535" y="8697"/>
                    </a:cubicBezTo>
                    <a:lnTo>
                      <a:pt x="3209" y="8697"/>
                    </a:lnTo>
                    <a:cubicBezTo>
                      <a:pt x="3084" y="8772"/>
                      <a:pt x="2908" y="8923"/>
                      <a:pt x="2808" y="8923"/>
                    </a:cubicBezTo>
                    <a:cubicBezTo>
                      <a:pt x="2758" y="8998"/>
                      <a:pt x="2582" y="9048"/>
                      <a:pt x="2532" y="9048"/>
                    </a:cubicBezTo>
                    <a:cubicBezTo>
                      <a:pt x="2457" y="8998"/>
                      <a:pt x="2457" y="8822"/>
                      <a:pt x="2457" y="8772"/>
                    </a:cubicBezTo>
                    <a:cubicBezTo>
                      <a:pt x="2457" y="8697"/>
                      <a:pt x="2633" y="8547"/>
                      <a:pt x="2683" y="8471"/>
                    </a:cubicBezTo>
                    <a:cubicBezTo>
                      <a:pt x="2683" y="8371"/>
                      <a:pt x="2758" y="8146"/>
                      <a:pt x="2758" y="8096"/>
                    </a:cubicBezTo>
                    <a:cubicBezTo>
                      <a:pt x="2758" y="7920"/>
                      <a:pt x="2683" y="7644"/>
                      <a:pt x="2633" y="7519"/>
                    </a:cubicBezTo>
                    <a:cubicBezTo>
                      <a:pt x="2582" y="7344"/>
                      <a:pt x="2357" y="7118"/>
                      <a:pt x="2232" y="6968"/>
                    </a:cubicBezTo>
                    <a:cubicBezTo>
                      <a:pt x="2181" y="6892"/>
                      <a:pt x="2081" y="6792"/>
                      <a:pt x="2006" y="6742"/>
                    </a:cubicBezTo>
                    <a:cubicBezTo>
                      <a:pt x="1906" y="6742"/>
                      <a:pt x="1730" y="6742"/>
                      <a:pt x="1630" y="6792"/>
                    </a:cubicBezTo>
                    <a:cubicBezTo>
                      <a:pt x="1555" y="6792"/>
                      <a:pt x="1404" y="6892"/>
                      <a:pt x="1279" y="6968"/>
                    </a:cubicBezTo>
                    <a:cubicBezTo>
                      <a:pt x="1179" y="6968"/>
                      <a:pt x="1003" y="6842"/>
                      <a:pt x="953" y="6792"/>
                    </a:cubicBezTo>
                    <a:cubicBezTo>
                      <a:pt x="878" y="6792"/>
                      <a:pt x="728" y="6667"/>
                      <a:pt x="602" y="6617"/>
                    </a:cubicBezTo>
                    <a:lnTo>
                      <a:pt x="201" y="6617"/>
                    </a:lnTo>
                    <a:cubicBezTo>
                      <a:pt x="151" y="6617"/>
                      <a:pt x="51" y="6667"/>
                      <a:pt x="1" y="6667"/>
                    </a:cubicBezTo>
                    <a:cubicBezTo>
                      <a:pt x="51" y="6491"/>
                      <a:pt x="201" y="6341"/>
                      <a:pt x="277" y="6216"/>
                    </a:cubicBezTo>
                    <a:cubicBezTo>
                      <a:pt x="327" y="6166"/>
                      <a:pt x="377" y="6040"/>
                      <a:pt x="427" y="59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376;p27">
                <a:extLst>
                  <a:ext uri="{FF2B5EF4-FFF2-40B4-BE49-F238E27FC236}">
                    <a16:creationId xmlns:a16="http://schemas.microsoft.com/office/drawing/2014/main" id="{7F940C1B-909C-7D64-0404-21848020E073}"/>
                  </a:ext>
                </a:extLst>
              </p:cNvPr>
              <p:cNvSpPr/>
              <p:nvPr/>
            </p:nvSpPr>
            <p:spPr>
              <a:xfrm>
                <a:off x="1615591" y="1760316"/>
                <a:ext cx="916162" cy="487086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16617" fill="none" extrusionOk="0">
                    <a:moveTo>
                      <a:pt x="427" y="5940"/>
                    </a:moveTo>
                    <a:cubicBezTo>
                      <a:pt x="502" y="5815"/>
                      <a:pt x="602" y="5664"/>
                      <a:pt x="602" y="5589"/>
                    </a:cubicBezTo>
                    <a:cubicBezTo>
                      <a:pt x="653" y="5439"/>
                      <a:pt x="728" y="5088"/>
                      <a:pt x="778" y="4988"/>
                    </a:cubicBezTo>
                    <a:cubicBezTo>
                      <a:pt x="828" y="4862"/>
                      <a:pt x="1003" y="4812"/>
                      <a:pt x="1054" y="4687"/>
                    </a:cubicBezTo>
                    <a:cubicBezTo>
                      <a:pt x="1054" y="4637"/>
                      <a:pt x="1003" y="4361"/>
                      <a:pt x="1054" y="4311"/>
                    </a:cubicBezTo>
                    <a:cubicBezTo>
                      <a:pt x="1054" y="4186"/>
                      <a:pt x="1279" y="4186"/>
                      <a:pt x="1329" y="4085"/>
                    </a:cubicBezTo>
                    <a:cubicBezTo>
                      <a:pt x="1404" y="3960"/>
                      <a:pt x="1505" y="3735"/>
                      <a:pt x="1455" y="3634"/>
                    </a:cubicBezTo>
                    <a:cubicBezTo>
                      <a:pt x="1455" y="3459"/>
                      <a:pt x="1179" y="3233"/>
                      <a:pt x="1104" y="3108"/>
                    </a:cubicBezTo>
                    <a:cubicBezTo>
                      <a:pt x="1003" y="3008"/>
                      <a:pt x="878" y="2732"/>
                      <a:pt x="828" y="2607"/>
                    </a:cubicBezTo>
                    <a:cubicBezTo>
                      <a:pt x="828" y="2431"/>
                      <a:pt x="878" y="2030"/>
                      <a:pt x="953" y="1805"/>
                    </a:cubicBezTo>
                    <a:cubicBezTo>
                      <a:pt x="1003" y="1654"/>
                      <a:pt x="1179" y="1253"/>
                      <a:pt x="1279" y="1078"/>
                    </a:cubicBezTo>
                    <a:cubicBezTo>
                      <a:pt x="1404" y="978"/>
                      <a:pt x="1630" y="627"/>
                      <a:pt x="1780" y="577"/>
                    </a:cubicBezTo>
                    <a:cubicBezTo>
                      <a:pt x="1906" y="527"/>
                      <a:pt x="2131" y="752"/>
                      <a:pt x="2307" y="752"/>
                    </a:cubicBezTo>
                    <a:cubicBezTo>
                      <a:pt x="2457" y="677"/>
                      <a:pt x="2683" y="301"/>
                      <a:pt x="2858" y="226"/>
                    </a:cubicBezTo>
                    <a:cubicBezTo>
                      <a:pt x="2983" y="176"/>
                      <a:pt x="3259" y="176"/>
                      <a:pt x="3359" y="301"/>
                    </a:cubicBezTo>
                    <a:cubicBezTo>
                      <a:pt x="3485" y="351"/>
                      <a:pt x="3535" y="677"/>
                      <a:pt x="3660" y="802"/>
                    </a:cubicBezTo>
                    <a:cubicBezTo>
                      <a:pt x="3886" y="902"/>
                      <a:pt x="4387" y="1078"/>
                      <a:pt x="4663" y="978"/>
                    </a:cubicBezTo>
                    <a:cubicBezTo>
                      <a:pt x="4838" y="902"/>
                      <a:pt x="5014" y="577"/>
                      <a:pt x="5164" y="401"/>
                    </a:cubicBezTo>
                    <a:cubicBezTo>
                      <a:pt x="5289" y="351"/>
                      <a:pt x="5515" y="126"/>
                      <a:pt x="5690" y="75"/>
                    </a:cubicBezTo>
                    <a:cubicBezTo>
                      <a:pt x="5790" y="0"/>
                      <a:pt x="6066" y="126"/>
                      <a:pt x="6191" y="126"/>
                    </a:cubicBezTo>
                    <a:cubicBezTo>
                      <a:pt x="6292" y="126"/>
                      <a:pt x="6592" y="75"/>
                      <a:pt x="6643" y="126"/>
                    </a:cubicBezTo>
                    <a:cubicBezTo>
                      <a:pt x="6818" y="176"/>
                      <a:pt x="7094" y="351"/>
                      <a:pt x="7144" y="527"/>
                    </a:cubicBezTo>
                    <a:cubicBezTo>
                      <a:pt x="7194" y="627"/>
                      <a:pt x="6968" y="978"/>
                      <a:pt x="7044" y="1128"/>
                    </a:cubicBezTo>
                    <a:cubicBezTo>
                      <a:pt x="7044" y="1253"/>
                      <a:pt x="7269" y="1529"/>
                      <a:pt x="7420" y="1529"/>
                    </a:cubicBezTo>
                    <a:cubicBezTo>
                      <a:pt x="7595" y="1579"/>
                      <a:pt x="7871" y="1128"/>
                      <a:pt x="8096" y="1128"/>
                    </a:cubicBezTo>
                    <a:cubicBezTo>
                      <a:pt x="8272" y="1078"/>
                      <a:pt x="8547" y="1203"/>
                      <a:pt x="8673" y="1253"/>
                    </a:cubicBezTo>
                    <a:cubicBezTo>
                      <a:pt x="8848" y="1354"/>
                      <a:pt x="9074" y="1704"/>
                      <a:pt x="9174" y="1755"/>
                    </a:cubicBezTo>
                    <a:cubicBezTo>
                      <a:pt x="9400" y="1805"/>
                      <a:pt x="9851" y="1654"/>
                      <a:pt x="10026" y="1654"/>
                    </a:cubicBezTo>
                    <a:cubicBezTo>
                      <a:pt x="10176" y="1704"/>
                      <a:pt x="10527" y="1880"/>
                      <a:pt x="10628" y="1930"/>
                    </a:cubicBezTo>
                    <a:cubicBezTo>
                      <a:pt x="10753" y="2030"/>
                      <a:pt x="10928" y="2256"/>
                      <a:pt x="11029" y="2331"/>
                    </a:cubicBezTo>
                    <a:cubicBezTo>
                      <a:pt x="11304" y="2431"/>
                      <a:pt x="11881" y="2431"/>
                      <a:pt x="12106" y="2381"/>
                    </a:cubicBezTo>
                    <a:cubicBezTo>
                      <a:pt x="12332" y="2331"/>
                      <a:pt x="12658" y="1980"/>
                      <a:pt x="12883" y="1930"/>
                    </a:cubicBezTo>
                    <a:cubicBezTo>
                      <a:pt x="13059" y="1880"/>
                      <a:pt x="13460" y="1930"/>
                      <a:pt x="13685" y="1980"/>
                    </a:cubicBezTo>
                    <a:cubicBezTo>
                      <a:pt x="13911" y="2030"/>
                      <a:pt x="14312" y="2331"/>
                      <a:pt x="14537" y="2331"/>
                    </a:cubicBezTo>
                    <a:cubicBezTo>
                      <a:pt x="14688" y="2331"/>
                      <a:pt x="15039" y="2030"/>
                      <a:pt x="15214" y="1980"/>
                    </a:cubicBezTo>
                    <a:cubicBezTo>
                      <a:pt x="15490" y="1930"/>
                      <a:pt x="15991" y="1805"/>
                      <a:pt x="16217" y="1805"/>
                    </a:cubicBezTo>
                    <a:cubicBezTo>
                      <a:pt x="16442" y="1755"/>
                      <a:pt x="16893" y="1755"/>
                      <a:pt x="17119" y="1704"/>
                    </a:cubicBezTo>
                    <a:cubicBezTo>
                      <a:pt x="17244" y="1654"/>
                      <a:pt x="17470" y="1529"/>
                      <a:pt x="17620" y="1429"/>
                    </a:cubicBezTo>
                    <a:lnTo>
                      <a:pt x="17745" y="1429"/>
                    </a:lnTo>
                    <a:cubicBezTo>
                      <a:pt x="17896" y="1479"/>
                      <a:pt x="18197" y="1429"/>
                      <a:pt x="18297" y="1429"/>
                    </a:cubicBezTo>
                    <a:cubicBezTo>
                      <a:pt x="18472" y="1429"/>
                      <a:pt x="18748" y="1429"/>
                      <a:pt x="18873" y="1479"/>
                    </a:cubicBezTo>
                    <a:cubicBezTo>
                      <a:pt x="18973" y="1529"/>
                      <a:pt x="19099" y="1704"/>
                      <a:pt x="19199" y="1704"/>
                    </a:cubicBezTo>
                    <a:cubicBezTo>
                      <a:pt x="19324" y="1805"/>
                      <a:pt x="19600" y="1880"/>
                      <a:pt x="19775" y="1930"/>
                    </a:cubicBezTo>
                    <a:cubicBezTo>
                      <a:pt x="19876" y="1980"/>
                      <a:pt x="20051" y="2206"/>
                      <a:pt x="20151" y="2256"/>
                    </a:cubicBezTo>
                    <a:cubicBezTo>
                      <a:pt x="20277" y="2331"/>
                      <a:pt x="20552" y="2431"/>
                      <a:pt x="20728" y="2431"/>
                    </a:cubicBezTo>
                    <a:cubicBezTo>
                      <a:pt x="20778" y="2481"/>
                      <a:pt x="20953" y="2431"/>
                      <a:pt x="21004" y="2381"/>
                    </a:cubicBezTo>
                    <a:cubicBezTo>
                      <a:pt x="21129" y="2331"/>
                      <a:pt x="21279" y="2156"/>
                      <a:pt x="21405" y="2030"/>
                    </a:cubicBezTo>
                    <a:cubicBezTo>
                      <a:pt x="21455" y="1930"/>
                      <a:pt x="21505" y="1704"/>
                      <a:pt x="21580" y="1654"/>
                    </a:cubicBezTo>
                    <a:cubicBezTo>
                      <a:pt x="21680" y="1529"/>
                      <a:pt x="21956" y="1479"/>
                      <a:pt x="22131" y="1479"/>
                    </a:cubicBezTo>
                    <a:cubicBezTo>
                      <a:pt x="22257" y="1529"/>
                      <a:pt x="22357" y="1704"/>
                      <a:pt x="22407" y="1704"/>
                    </a:cubicBezTo>
                    <a:cubicBezTo>
                      <a:pt x="22532" y="1755"/>
                      <a:pt x="22708" y="1880"/>
                      <a:pt x="22808" y="1880"/>
                    </a:cubicBezTo>
                    <a:cubicBezTo>
                      <a:pt x="22933" y="1880"/>
                      <a:pt x="23209" y="1805"/>
                      <a:pt x="23309" y="1755"/>
                    </a:cubicBezTo>
                    <a:cubicBezTo>
                      <a:pt x="23385" y="1654"/>
                      <a:pt x="23435" y="1429"/>
                      <a:pt x="23535" y="1354"/>
                    </a:cubicBezTo>
                    <a:cubicBezTo>
                      <a:pt x="23660" y="1303"/>
                      <a:pt x="23886" y="1303"/>
                      <a:pt x="23936" y="1303"/>
                    </a:cubicBezTo>
                    <a:cubicBezTo>
                      <a:pt x="24111" y="1253"/>
                      <a:pt x="24387" y="1203"/>
                      <a:pt x="24512" y="1253"/>
                    </a:cubicBezTo>
                    <a:cubicBezTo>
                      <a:pt x="24738" y="1253"/>
                      <a:pt x="25114" y="1479"/>
                      <a:pt x="25339" y="1579"/>
                    </a:cubicBezTo>
                    <a:cubicBezTo>
                      <a:pt x="25465" y="1654"/>
                      <a:pt x="25640" y="1805"/>
                      <a:pt x="25690" y="1930"/>
                    </a:cubicBezTo>
                    <a:cubicBezTo>
                      <a:pt x="25791" y="1980"/>
                      <a:pt x="25966" y="2206"/>
                      <a:pt x="26016" y="2331"/>
                    </a:cubicBezTo>
                    <a:cubicBezTo>
                      <a:pt x="26141" y="2431"/>
                      <a:pt x="26367" y="2607"/>
                      <a:pt x="26417" y="2782"/>
                    </a:cubicBezTo>
                    <a:cubicBezTo>
                      <a:pt x="26467" y="2832"/>
                      <a:pt x="26467" y="2882"/>
                      <a:pt x="26517" y="3008"/>
                    </a:cubicBezTo>
                    <a:lnTo>
                      <a:pt x="26417" y="3108"/>
                    </a:lnTo>
                    <a:lnTo>
                      <a:pt x="26417" y="3233"/>
                    </a:lnTo>
                    <a:cubicBezTo>
                      <a:pt x="26417" y="3283"/>
                      <a:pt x="26517" y="3459"/>
                      <a:pt x="26467" y="3509"/>
                    </a:cubicBezTo>
                    <a:cubicBezTo>
                      <a:pt x="26467" y="3559"/>
                      <a:pt x="26417" y="3634"/>
                      <a:pt x="26367" y="3634"/>
                    </a:cubicBezTo>
                    <a:lnTo>
                      <a:pt x="26242" y="3634"/>
                    </a:lnTo>
                    <a:cubicBezTo>
                      <a:pt x="26192" y="3559"/>
                      <a:pt x="26192" y="3509"/>
                      <a:pt x="26141" y="3459"/>
                    </a:cubicBezTo>
                    <a:lnTo>
                      <a:pt x="25966" y="3459"/>
                    </a:lnTo>
                    <a:cubicBezTo>
                      <a:pt x="25916" y="3509"/>
                      <a:pt x="25791" y="3634"/>
                      <a:pt x="25791" y="3684"/>
                    </a:cubicBezTo>
                    <a:cubicBezTo>
                      <a:pt x="25791" y="3735"/>
                      <a:pt x="25916" y="3910"/>
                      <a:pt x="25966" y="3910"/>
                    </a:cubicBezTo>
                    <a:cubicBezTo>
                      <a:pt x="26016" y="3910"/>
                      <a:pt x="26192" y="3785"/>
                      <a:pt x="26242" y="3860"/>
                    </a:cubicBezTo>
                    <a:cubicBezTo>
                      <a:pt x="26317" y="3860"/>
                      <a:pt x="26367" y="3960"/>
                      <a:pt x="26367" y="3960"/>
                    </a:cubicBezTo>
                    <a:cubicBezTo>
                      <a:pt x="26367" y="4085"/>
                      <a:pt x="26242" y="4186"/>
                      <a:pt x="26242" y="4311"/>
                    </a:cubicBezTo>
                    <a:cubicBezTo>
                      <a:pt x="26192" y="4411"/>
                      <a:pt x="26317" y="4687"/>
                      <a:pt x="26317" y="4812"/>
                    </a:cubicBezTo>
                    <a:lnTo>
                      <a:pt x="26317" y="5138"/>
                    </a:lnTo>
                    <a:cubicBezTo>
                      <a:pt x="26367" y="5213"/>
                      <a:pt x="26417" y="5314"/>
                      <a:pt x="26417" y="5439"/>
                    </a:cubicBezTo>
                    <a:cubicBezTo>
                      <a:pt x="26417" y="5489"/>
                      <a:pt x="26367" y="5589"/>
                      <a:pt x="26317" y="5589"/>
                    </a:cubicBezTo>
                    <a:cubicBezTo>
                      <a:pt x="26242" y="5664"/>
                      <a:pt x="26192" y="5589"/>
                      <a:pt x="26192" y="5589"/>
                    </a:cubicBezTo>
                    <a:cubicBezTo>
                      <a:pt x="26141" y="5539"/>
                      <a:pt x="26091" y="5314"/>
                      <a:pt x="25966" y="5364"/>
                    </a:cubicBezTo>
                    <a:cubicBezTo>
                      <a:pt x="25916" y="5364"/>
                      <a:pt x="25966" y="5489"/>
                      <a:pt x="25916" y="5489"/>
                    </a:cubicBezTo>
                    <a:cubicBezTo>
                      <a:pt x="25866" y="5539"/>
                      <a:pt x="25740" y="5489"/>
                      <a:pt x="25740" y="5439"/>
                    </a:cubicBezTo>
                    <a:cubicBezTo>
                      <a:pt x="25690" y="5364"/>
                      <a:pt x="25690" y="5263"/>
                      <a:pt x="25740" y="5263"/>
                    </a:cubicBezTo>
                    <a:cubicBezTo>
                      <a:pt x="25740" y="5213"/>
                      <a:pt x="25791" y="5138"/>
                      <a:pt x="25791" y="5088"/>
                    </a:cubicBezTo>
                    <a:cubicBezTo>
                      <a:pt x="25791" y="5038"/>
                      <a:pt x="25740" y="4988"/>
                      <a:pt x="25690" y="4988"/>
                    </a:cubicBezTo>
                    <a:cubicBezTo>
                      <a:pt x="25690" y="4913"/>
                      <a:pt x="25565" y="4988"/>
                      <a:pt x="25515" y="4988"/>
                    </a:cubicBezTo>
                    <a:cubicBezTo>
                      <a:pt x="25465" y="5038"/>
                      <a:pt x="25565" y="5213"/>
                      <a:pt x="25515" y="5263"/>
                    </a:cubicBezTo>
                    <a:cubicBezTo>
                      <a:pt x="25515" y="5314"/>
                      <a:pt x="25415" y="5314"/>
                      <a:pt x="25339" y="5314"/>
                    </a:cubicBezTo>
                    <a:cubicBezTo>
                      <a:pt x="25289" y="5314"/>
                      <a:pt x="25239" y="5263"/>
                      <a:pt x="25189" y="5263"/>
                    </a:cubicBezTo>
                    <a:cubicBezTo>
                      <a:pt x="25114" y="5263"/>
                      <a:pt x="25014" y="5314"/>
                      <a:pt x="24963" y="5364"/>
                    </a:cubicBezTo>
                    <a:cubicBezTo>
                      <a:pt x="24888" y="5489"/>
                      <a:pt x="24888" y="5715"/>
                      <a:pt x="24963" y="5815"/>
                    </a:cubicBezTo>
                    <a:cubicBezTo>
                      <a:pt x="24963" y="5890"/>
                      <a:pt x="25064" y="6040"/>
                      <a:pt x="25114" y="6166"/>
                    </a:cubicBezTo>
                    <a:cubicBezTo>
                      <a:pt x="25189" y="6216"/>
                      <a:pt x="25289" y="6341"/>
                      <a:pt x="25339" y="6266"/>
                    </a:cubicBezTo>
                    <a:cubicBezTo>
                      <a:pt x="25415" y="6266"/>
                      <a:pt x="25465" y="6216"/>
                      <a:pt x="25465" y="6166"/>
                    </a:cubicBezTo>
                    <a:cubicBezTo>
                      <a:pt x="25465" y="6166"/>
                      <a:pt x="25415" y="6040"/>
                      <a:pt x="25415" y="5990"/>
                    </a:cubicBezTo>
                    <a:cubicBezTo>
                      <a:pt x="25465" y="5990"/>
                      <a:pt x="25515" y="5940"/>
                      <a:pt x="25565" y="5940"/>
                    </a:cubicBezTo>
                    <a:cubicBezTo>
                      <a:pt x="25640" y="5990"/>
                      <a:pt x="25565" y="6116"/>
                      <a:pt x="25565" y="6166"/>
                    </a:cubicBezTo>
                    <a:lnTo>
                      <a:pt x="25740" y="6166"/>
                    </a:lnTo>
                    <a:cubicBezTo>
                      <a:pt x="25866" y="6166"/>
                      <a:pt x="25966" y="6040"/>
                      <a:pt x="26016" y="5990"/>
                    </a:cubicBezTo>
                    <a:cubicBezTo>
                      <a:pt x="26091" y="5990"/>
                      <a:pt x="26242" y="5990"/>
                      <a:pt x="26317" y="5940"/>
                    </a:cubicBezTo>
                    <a:cubicBezTo>
                      <a:pt x="26317" y="5940"/>
                      <a:pt x="26367" y="5815"/>
                      <a:pt x="26367" y="5765"/>
                    </a:cubicBezTo>
                    <a:cubicBezTo>
                      <a:pt x="26417" y="5765"/>
                      <a:pt x="26517" y="5664"/>
                      <a:pt x="26593" y="5715"/>
                    </a:cubicBezTo>
                    <a:cubicBezTo>
                      <a:pt x="26643" y="5715"/>
                      <a:pt x="26693" y="5890"/>
                      <a:pt x="26693" y="5940"/>
                    </a:cubicBezTo>
                    <a:cubicBezTo>
                      <a:pt x="26743" y="6040"/>
                      <a:pt x="26743" y="6216"/>
                      <a:pt x="26743" y="6266"/>
                    </a:cubicBezTo>
                    <a:cubicBezTo>
                      <a:pt x="26743" y="6391"/>
                      <a:pt x="26693" y="6567"/>
                      <a:pt x="26693" y="6667"/>
                    </a:cubicBezTo>
                    <a:cubicBezTo>
                      <a:pt x="26643" y="6792"/>
                      <a:pt x="26693" y="7068"/>
                      <a:pt x="26693" y="7193"/>
                    </a:cubicBezTo>
                    <a:cubicBezTo>
                      <a:pt x="26743" y="7419"/>
                      <a:pt x="26918" y="7795"/>
                      <a:pt x="26969" y="8020"/>
                    </a:cubicBezTo>
                    <a:cubicBezTo>
                      <a:pt x="27044" y="8246"/>
                      <a:pt x="27144" y="8647"/>
                      <a:pt x="27194" y="8872"/>
                    </a:cubicBezTo>
                    <a:cubicBezTo>
                      <a:pt x="27269" y="9098"/>
                      <a:pt x="27370" y="9549"/>
                      <a:pt x="27420" y="9725"/>
                    </a:cubicBezTo>
                    <a:cubicBezTo>
                      <a:pt x="27495" y="9900"/>
                      <a:pt x="27645" y="10176"/>
                      <a:pt x="27720" y="10276"/>
                    </a:cubicBezTo>
                    <a:cubicBezTo>
                      <a:pt x="27821" y="10451"/>
                      <a:pt x="28096" y="10752"/>
                      <a:pt x="28222" y="10903"/>
                    </a:cubicBezTo>
                    <a:cubicBezTo>
                      <a:pt x="28322" y="11028"/>
                      <a:pt x="28497" y="11253"/>
                      <a:pt x="28547" y="11354"/>
                    </a:cubicBezTo>
                    <a:cubicBezTo>
                      <a:pt x="28673" y="11529"/>
                      <a:pt x="28848" y="11930"/>
                      <a:pt x="28999" y="12106"/>
                    </a:cubicBezTo>
                    <a:cubicBezTo>
                      <a:pt x="29124" y="12206"/>
                      <a:pt x="29400" y="12381"/>
                      <a:pt x="29525" y="12481"/>
                    </a:cubicBezTo>
                    <a:cubicBezTo>
                      <a:pt x="29675" y="12657"/>
                      <a:pt x="29976" y="13058"/>
                      <a:pt x="30126" y="13158"/>
                    </a:cubicBezTo>
                    <a:cubicBezTo>
                      <a:pt x="30252" y="13284"/>
                      <a:pt x="30477" y="13384"/>
                      <a:pt x="30653" y="13459"/>
                    </a:cubicBezTo>
                    <a:cubicBezTo>
                      <a:pt x="30703" y="13509"/>
                      <a:pt x="30803" y="13509"/>
                      <a:pt x="30928" y="13509"/>
                    </a:cubicBezTo>
                    <a:cubicBezTo>
                      <a:pt x="30979" y="13509"/>
                      <a:pt x="31104" y="13559"/>
                      <a:pt x="31204" y="13559"/>
                    </a:cubicBezTo>
                    <a:cubicBezTo>
                      <a:pt x="31154" y="13685"/>
                      <a:pt x="31154" y="13785"/>
                      <a:pt x="31154" y="13910"/>
                    </a:cubicBezTo>
                    <a:cubicBezTo>
                      <a:pt x="31154" y="14010"/>
                      <a:pt x="31254" y="14286"/>
                      <a:pt x="31204" y="14411"/>
                    </a:cubicBezTo>
                    <a:cubicBezTo>
                      <a:pt x="31204" y="14512"/>
                      <a:pt x="31154" y="14762"/>
                      <a:pt x="31104" y="14812"/>
                    </a:cubicBezTo>
                    <a:cubicBezTo>
                      <a:pt x="30979" y="14913"/>
                      <a:pt x="30753" y="14988"/>
                      <a:pt x="30653" y="15038"/>
                    </a:cubicBezTo>
                    <a:cubicBezTo>
                      <a:pt x="30578" y="15088"/>
                      <a:pt x="30527" y="15314"/>
                      <a:pt x="30477" y="15364"/>
                    </a:cubicBezTo>
                    <a:cubicBezTo>
                      <a:pt x="30352" y="15439"/>
                      <a:pt x="30202" y="15664"/>
                      <a:pt x="30026" y="15664"/>
                    </a:cubicBezTo>
                    <a:cubicBezTo>
                      <a:pt x="29901" y="15664"/>
                      <a:pt x="29675" y="15439"/>
                      <a:pt x="29625" y="15314"/>
                    </a:cubicBezTo>
                    <a:cubicBezTo>
                      <a:pt x="29625" y="15263"/>
                      <a:pt x="29675" y="15038"/>
                      <a:pt x="29625" y="14913"/>
                    </a:cubicBezTo>
                    <a:cubicBezTo>
                      <a:pt x="29625" y="14862"/>
                      <a:pt x="29625" y="14762"/>
                      <a:pt x="29575" y="14687"/>
                    </a:cubicBezTo>
                    <a:cubicBezTo>
                      <a:pt x="29525" y="14587"/>
                      <a:pt x="29224" y="14637"/>
                      <a:pt x="29124" y="14512"/>
                    </a:cubicBezTo>
                    <a:cubicBezTo>
                      <a:pt x="29074" y="14461"/>
                      <a:pt x="29074" y="14286"/>
                      <a:pt x="28999" y="14236"/>
                    </a:cubicBezTo>
                    <a:cubicBezTo>
                      <a:pt x="28999" y="14186"/>
                      <a:pt x="28948" y="14186"/>
                      <a:pt x="28948" y="14186"/>
                    </a:cubicBezTo>
                    <a:cubicBezTo>
                      <a:pt x="28898" y="14136"/>
                      <a:pt x="28848" y="14060"/>
                      <a:pt x="28848" y="14010"/>
                    </a:cubicBezTo>
                    <a:cubicBezTo>
                      <a:pt x="28848" y="13910"/>
                      <a:pt x="28999" y="13735"/>
                      <a:pt x="28948" y="13609"/>
                    </a:cubicBezTo>
                    <a:cubicBezTo>
                      <a:pt x="28898" y="13509"/>
                      <a:pt x="28623" y="13609"/>
                      <a:pt x="28497" y="13609"/>
                    </a:cubicBezTo>
                    <a:cubicBezTo>
                      <a:pt x="28397" y="13609"/>
                      <a:pt x="28222" y="13685"/>
                      <a:pt x="28172" y="13735"/>
                    </a:cubicBezTo>
                    <a:cubicBezTo>
                      <a:pt x="28096" y="13785"/>
                      <a:pt x="27996" y="13960"/>
                      <a:pt x="27946" y="14010"/>
                    </a:cubicBezTo>
                    <a:lnTo>
                      <a:pt x="27871" y="14010"/>
                    </a:lnTo>
                    <a:cubicBezTo>
                      <a:pt x="27771" y="14060"/>
                      <a:pt x="27495" y="14136"/>
                      <a:pt x="27370" y="14136"/>
                    </a:cubicBezTo>
                    <a:cubicBezTo>
                      <a:pt x="27269" y="14136"/>
                      <a:pt x="27144" y="13960"/>
                      <a:pt x="27094" y="14010"/>
                    </a:cubicBezTo>
                    <a:cubicBezTo>
                      <a:pt x="27044" y="14060"/>
                      <a:pt x="27094" y="14236"/>
                      <a:pt x="27044" y="14286"/>
                    </a:cubicBezTo>
                    <a:cubicBezTo>
                      <a:pt x="27044" y="14361"/>
                      <a:pt x="26969" y="14512"/>
                      <a:pt x="26918" y="14587"/>
                    </a:cubicBezTo>
                    <a:cubicBezTo>
                      <a:pt x="26868" y="14637"/>
                      <a:pt x="26643" y="14637"/>
                      <a:pt x="26593" y="14587"/>
                    </a:cubicBezTo>
                    <a:cubicBezTo>
                      <a:pt x="26517" y="14512"/>
                      <a:pt x="26593" y="14411"/>
                      <a:pt x="26593" y="14361"/>
                    </a:cubicBezTo>
                    <a:cubicBezTo>
                      <a:pt x="26517" y="14236"/>
                      <a:pt x="26417" y="14060"/>
                      <a:pt x="26317" y="14060"/>
                    </a:cubicBezTo>
                    <a:cubicBezTo>
                      <a:pt x="26242" y="14060"/>
                      <a:pt x="26141" y="14236"/>
                      <a:pt x="26091" y="14286"/>
                    </a:cubicBezTo>
                    <a:cubicBezTo>
                      <a:pt x="26016" y="14461"/>
                      <a:pt x="25966" y="14687"/>
                      <a:pt x="25966" y="14812"/>
                    </a:cubicBezTo>
                    <a:cubicBezTo>
                      <a:pt x="25966" y="14913"/>
                      <a:pt x="26091" y="15138"/>
                      <a:pt x="26091" y="15263"/>
                    </a:cubicBezTo>
                    <a:cubicBezTo>
                      <a:pt x="26141" y="15364"/>
                      <a:pt x="26091" y="15539"/>
                      <a:pt x="26091" y="15664"/>
                    </a:cubicBezTo>
                    <a:cubicBezTo>
                      <a:pt x="26016" y="15765"/>
                      <a:pt x="25916" y="15940"/>
                      <a:pt x="25916" y="16040"/>
                    </a:cubicBezTo>
                    <a:cubicBezTo>
                      <a:pt x="25866" y="16116"/>
                      <a:pt x="25866" y="16266"/>
                      <a:pt x="25866" y="16391"/>
                    </a:cubicBezTo>
                    <a:cubicBezTo>
                      <a:pt x="25791" y="16341"/>
                      <a:pt x="25740" y="16341"/>
                      <a:pt x="25690" y="16341"/>
                    </a:cubicBezTo>
                    <a:cubicBezTo>
                      <a:pt x="25640" y="16341"/>
                      <a:pt x="25565" y="16492"/>
                      <a:pt x="25515" y="16492"/>
                    </a:cubicBezTo>
                    <a:cubicBezTo>
                      <a:pt x="25415" y="16567"/>
                      <a:pt x="25239" y="16617"/>
                      <a:pt x="25114" y="16567"/>
                    </a:cubicBezTo>
                    <a:cubicBezTo>
                      <a:pt x="25064" y="16567"/>
                      <a:pt x="24888" y="16441"/>
                      <a:pt x="24838" y="16441"/>
                    </a:cubicBezTo>
                    <a:cubicBezTo>
                      <a:pt x="24738" y="16391"/>
                      <a:pt x="24562" y="16391"/>
                      <a:pt x="24437" y="16341"/>
                    </a:cubicBezTo>
                    <a:cubicBezTo>
                      <a:pt x="24387" y="16266"/>
                      <a:pt x="24437" y="15990"/>
                      <a:pt x="24337" y="15940"/>
                    </a:cubicBezTo>
                    <a:cubicBezTo>
                      <a:pt x="24287" y="15815"/>
                      <a:pt x="23986" y="15815"/>
                      <a:pt x="23836" y="15815"/>
                    </a:cubicBezTo>
                    <a:cubicBezTo>
                      <a:pt x="23760" y="15815"/>
                      <a:pt x="23535" y="15890"/>
                      <a:pt x="23485" y="15890"/>
                    </a:cubicBezTo>
                    <a:cubicBezTo>
                      <a:pt x="23385" y="15940"/>
                      <a:pt x="23209" y="15940"/>
                      <a:pt x="23084" y="15890"/>
                    </a:cubicBezTo>
                    <a:cubicBezTo>
                      <a:pt x="23034" y="15815"/>
                      <a:pt x="22808" y="15715"/>
                      <a:pt x="22758" y="15589"/>
                    </a:cubicBezTo>
                    <a:cubicBezTo>
                      <a:pt x="22708" y="15489"/>
                      <a:pt x="22583" y="15138"/>
                      <a:pt x="22532" y="15038"/>
                    </a:cubicBezTo>
                    <a:cubicBezTo>
                      <a:pt x="22482" y="14913"/>
                      <a:pt x="22307" y="14687"/>
                      <a:pt x="22257" y="14637"/>
                    </a:cubicBezTo>
                    <a:cubicBezTo>
                      <a:pt x="22131" y="14512"/>
                      <a:pt x="21906" y="14411"/>
                      <a:pt x="21806" y="14361"/>
                    </a:cubicBezTo>
                    <a:cubicBezTo>
                      <a:pt x="21730" y="14286"/>
                      <a:pt x="21630" y="14136"/>
                      <a:pt x="21630" y="14060"/>
                    </a:cubicBezTo>
                    <a:cubicBezTo>
                      <a:pt x="21580" y="13960"/>
                      <a:pt x="21580" y="13835"/>
                      <a:pt x="21630" y="13785"/>
                    </a:cubicBezTo>
                    <a:cubicBezTo>
                      <a:pt x="21680" y="13735"/>
                      <a:pt x="21856" y="13735"/>
                      <a:pt x="21906" y="13685"/>
                    </a:cubicBezTo>
                    <a:cubicBezTo>
                      <a:pt x="21956" y="13609"/>
                      <a:pt x="21956" y="13384"/>
                      <a:pt x="22031" y="13284"/>
                    </a:cubicBezTo>
                    <a:cubicBezTo>
                      <a:pt x="22081" y="13158"/>
                      <a:pt x="22182" y="13008"/>
                      <a:pt x="22257" y="12882"/>
                    </a:cubicBezTo>
                    <a:cubicBezTo>
                      <a:pt x="22307" y="12832"/>
                      <a:pt x="22482" y="12782"/>
                      <a:pt x="22482" y="12707"/>
                    </a:cubicBezTo>
                    <a:cubicBezTo>
                      <a:pt x="22532" y="12657"/>
                      <a:pt x="22532" y="12557"/>
                      <a:pt x="22482" y="12481"/>
                    </a:cubicBezTo>
                    <a:cubicBezTo>
                      <a:pt x="22482" y="12431"/>
                      <a:pt x="22357" y="12331"/>
                      <a:pt x="22307" y="12256"/>
                    </a:cubicBezTo>
                    <a:cubicBezTo>
                      <a:pt x="22257" y="12256"/>
                      <a:pt x="22131" y="12206"/>
                      <a:pt x="22081" y="12206"/>
                    </a:cubicBezTo>
                    <a:cubicBezTo>
                      <a:pt x="22031" y="12206"/>
                      <a:pt x="21906" y="12256"/>
                      <a:pt x="21856" y="12256"/>
                    </a:cubicBezTo>
                    <a:cubicBezTo>
                      <a:pt x="21806" y="12331"/>
                      <a:pt x="21806" y="12481"/>
                      <a:pt x="21730" y="12481"/>
                    </a:cubicBezTo>
                    <a:cubicBezTo>
                      <a:pt x="21680" y="12557"/>
                      <a:pt x="21505" y="12481"/>
                      <a:pt x="21405" y="12431"/>
                    </a:cubicBezTo>
                    <a:cubicBezTo>
                      <a:pt x="21354" y="12331"/>
                      <a:pt x="21354" y="12106"/>
                      <a:pt x="21279" y="12030"/>
                    </a:cubicBezTo>
                    <a:cubicBezTo>
                      <a:pt x="21229" y="11930"/>
                      <a:pt x="21054" y="11755"/>
                      <a:pt x="21004" y="11705"/>
                    </a:cubicBezTo>
                    <a:cubicBezTo>
                      <a:pt x="20903" y="11654"/>
                      <a:pt x="20728" y="11654"/>
                      <a:pt x="20603" y="11654"/>
                    </a:cubicBezTo>
                    <a:cubicBezTo>
                      <a:pt x="20502" y="11654"/>
                      <a:pt x="20327" y="11654"/>
                      <a:pt x="20277" y="11579"/>
                    </a:cubicBezTo>
                    <a:cubicBezTo>
                      <a:pt x="20151" y="11579"/>
                      <a:pt x="20001" y="11479"/>
                      <a:pt x="19926" y="11429"/>
                    </a:cubicBezTo>
                    <a:cubicBezTo>
                      <a:pt x="19926" y="11304"/>
                      <a:pt x="20051" y="11128"/>
                      <a:pt x="20001" y="11078"/>
                    </a:cubicBezTo>
                    <a:cubicBezTo>
                      <a:pt x="20001" y="11028"/>
                      <a:pt x="19826" y="10903"/>
                      <a:pt x="19775" y="10903"/>
                    </a:cubicBezTo>
                    <a:cubicBezTo>
                      <a:pt x="19650" y="10852"/>
                      <a:pt x="19324" y="10903"/>
                      <a:pt x="19199" y="11028"/>
                    </a:cubicBezTo>
                    <a:cubicBezTo>
                      <a:pt x="19149" y="11078"/>
                      <a:pt x="19099" y="11253"/>
                      <a:pt x="19024" y="11304"/>
                    </a:cubicBezTo>
                    <a:cubicBezTo>
                      <a:pt x="18973" y="11354"/>
                      <a:pt x="18698" y="11304"/>
                      <a:pt x="18648" y="11354"/>
                    </a:cubicBezTo>
                    <a:cubicBezTo>
                      <a:pt x="18522" y="11354"/>
                      <a:pt x="18347" y="11429"/>
                      <a:pt x="18247" y="11479"/>
                    </a:cubicBezTo>
                    <a:cubicBezTo>
                      <a:pt x="18247" y="11529"/>
                      <a:pt x="18247" y="11705"/>
                      <a:pt x="18197" y="11755"/>
                    </a:cubicBezTo>
                    <a:cubicBezTo>
                      <a:pt x="18197" y="11805"/>
                      <a:pt x="18021" y="11880"/>
                      <a:pt x="17971" y="11880"/>
                    </a:cubicBezTo>
                    <a:cubicBezTo>
                      <a:pt x="17896" y="11930"/>
                      <a:pt x="17846" y="12106"/>
                      <a:pt x="17846" y="12206"/>
                    </a:cubicBezTo>
                    <a:cubicBezTo>
                      <a:pt x="17846" y="12256"/>
                      <a:pt x="18021" y="12431"/>
                      <a:pt x="18021" y="12481"/>
                    </a:cubicBezTo>
                    <a:cubicBezTo>
                      <a:pt x="18021" y="12557"/>
                      <a:pt x="17896" y="12707"/>
                      <a:pt x="17846" y="12707"/>
                    </a:cubicBezTo>
                    <a:cubicBezTo>
                      <a:pt x="17745" y="12782"/>
                      <a:pt x="17570" y="12657"/>
                      <a:pt x="17470" y="12657"/>
                    </a:cubicBezTo>
                    <a:lnTo>
                      <a:pt x="17019" y="12657"/>
                    </a:lnTo>
                    <a:cubicBezTo>
                      <a:pt x="16893" y="12657"/>
                      <a:pt x="16718" y="12707"/>
                      <a:pt x="16618" y="12707"/>
                    </a:cubicBezTo>
                    <a:cubicBezTo>
                      <a:pt x="16492" y="12707"/>
                      <a:pt x="16342" y="12607"/>
                      <a:pt x="16267" y="12557"/>
                    </a:cubicBezTo>
                    <a:cubicBezTo>
                      <a:pt x="16217" y="12481"/>
                      <a:pt x="16116" y="12331"/>
                      <a:pt x="15991" y="12256"/>
                    </a:cubicBezTo>
                    <a:cubicBezTo>
                      <a:pt x="15941" y="12206"/>
                      <a:pt x="15816" y="12156"/>
                      <a:pt x="15715" y="12106"/>
                    </a:cubicBezTo>
                    <a:cubicBezTo>
                      <a:pt x="15665" y="12106"/>
                      <a:pt x="15490" y="12156"/>
                      <a:pt x="15440" y="12206"/>
                    </a:cubicBezTo>
                    <a:cubicBezTo>
                      <a:pt x="15364" y="12256"/>
                      <a:pt x="15364" y="12481"/>
                      <a:pt x="15264" y="12557"/>
                    </a:cubicBezTo>
                    <a:cubicBezTo>
                      <a:pt x="15214" y="12607"/>
                      <a:pt x="15089" y="12707"/>
                      <a:pt x="14989" y="12707"/>
                    </a:cubicBezTo>
                    <a:cubicBezTo>
                      <a:pt x="14913" y="12707"/>
                      <a:pt x="14688" y="12657"/>
                      <a:pt x="14588" y="12607"/>
                    </a:cubicBezTo>
                    <a:cubicBezTo>
                      <a:pt x="14412" y="12557"/>
                      <a:pt x="14186" y="12206"/>
                      <a:pt x="14086" y="12106"/>
                    </a:cubicBezTo>
                    <a:cubicBezTo>
                      <a:pt x="13961" y="12030"/>
                      <a:pt x="13735" y="11930"/>
                      <a:pt x="13635" y="11880"/>
                    </a:cubicBezTo>
                    <a:cubicBezTo>
                      <a:pt x="13510" y="11880"/>
                      <a:pt x="13284" y="11930"/>
                      <a:pt x="13184" y="11930"/>
                    </a:cubicBezTo>
                    <a:cubicBezTo>
                      <a:pt x="13109" y="11980"/>
                      <a:pt x="13009" y="12156"/>
                      <a:pt x="12958" y="12206"/>
                    </a:cubicBezTo>
                    <a:cubicBezTo>
                      <a:pt x="12833" y="12256"/>
                      <a:pt x="12608" y="12331"/>
                      <a:pt x="12507" y="12331"/>
                    </a:cubicBezTo>
                    <a:cubicBezTo>
                      <a:pt x="12332" y="12331"/>
                      <a:pt x="12106" y="12106"/>
                      <a:pt x="11981" y="12030"/>
                    </a:cubicBezTo>
                    <a:cubicBezTo>
                      <a:pt x="11881" y="11980"/>
                      <a:pt x="11655" y="11980"/>
                      <a:pt x="11605" y="11930"/>
                    </a:cubicBezTo>
                    <a:cubicBezTo>
                      <a:pt x="11430" y="11805"/>
                      <a:pt x="11379" y="11529"/>
                      <a:pt x="11254" y="11429"/>
                    </a:cubicBezTo>
                    <a:cubicBezTo>
                      <a:pt x="11154" y="11304"/>
                      <a:pt x="10853" y="11128"/>
                      <a:pt x="10703" y="11078"/>
                    </a:cubicBezTo>
                    <a:cubicBezTo>
                      <a:pt x="10577" y="11028"/>
                      <a:pt x="10302" y="10978"/>
                      <a:pt x="10252" y="10903"/>
                    </a:cubicBezTo>
                    <a:cubicBezTo>
                      <a:pt x="10126" y="10852"/>
                      <a:pt x="10126" y="10627"/>
                      <a:pt x="10076" y="10577"/>
                    </a:cubicBezTo>
                    <a:cubicBezTo>
                      <a:pt x="10026" y="10502"/>
                      <a:pt x="9951" y="10276"/>
                      <a:pt x="9851" y="10276"/>
                    </a:cubicBezTo>
                    <a:cubicBezTo>
                      <a:pt x="9851" y="10276"/>
                      <a:pt x="9801" y="10401"/>
                      <a:pt x="9801" y="10451"/>
                    </a:cubicBezTo>
                    <a:cubicBezTo>
                      <a:pt x="9801" y="10502"/>
                      <a:pt x="9851" y="10627"/>
                      <a:pt x="9851" y="10627"/>
                    </a:cubicBezTo>
                    <a:cubicBezTo>
                      <a:pt x="9851" y="10752"/>
                      <a:pt x="9801" y="11028"/>
                      <a:pt x="9675" y="11028"/>
                    </a:cubicBezTo>
                    <a:cubicBezTo>
                      <a:pt x="9625" y="11078"/>
                      <a:pt x="9450" y="10978"/>
                      <a:pt x="9400" y="10852"/>
                    </a:cubicBezTo>
                    <a:cubicBezTo>
                      <a:pt x="9274" y="10802"/>
                      <a:pt x="9274" y="10577"/>
                      <a:pt x="9224" y="10502"/>
                    </a:cubicBezTo>
                    <a:cubicBezTo>
                      <a:pt x="9174" y="10351"/>
                      <a:pt x="8998" y="10126"/>
                      <a:pt x="8898" y="10000"/>
                    </a:cubicBezTo>
                    <a:cubicBezTo>
                      <a:pt x="8773" y="9950"/>
                      <a:pt x="8547" y="9825"/>
                      <a:pt x="8447" y="9775"/>
                    </a:cubicBezTo>
                    <a:cubicBezTo>
                      <a:pt x="8272" y="9725"/>
                      <a:pt x="7996" y="9775"/>
                      <a:pt x="7821" y="9725"/>
                    </a:cubicBezTo>
                    <a:cubicBezTo>
                      <a:pt x="7645" y="9725"/>
                      <a:pt x="7369" y="9599"/>
                      <a:pt x="7269" y="9499"/>
                    </a:cubicBezTo>
                    <a:cubicBezTo>
                      <a:pt x="7194" y="9449"/>
                      <a:pt x="7144" y="9324"/>
                      <a:pt x="7094" y="9273"/>
                    </a:cubicBezTo>
                    <a:cubicBezTo>
                      <a:pt x="7094" y="9148"/>
                      <a:pt x="7144" y="8872"/>
                      <a:pt x="7094" y="8772"/>
                    </a:cubicBezTo>
                    <a:cubicBezTo>
                      <a:pt x="7094" y="8697"/>
                      <a:pt x="6968" y="8597"/>
                      <a:pt x="6918" y="8547"/>
                    </a:cubicBezTo>
                    <a:cubicBezTo>
                      <a:pt x="6818" y="8547"/>
                      <a:pt x="6643" y="8597"/>
                      <a:pt x="6592" y="8597"/>
                    </a:cubicBezTo>
                    <a:cubicBezTo>
                      <a:pt x="6467" y="8547"/>
                      <a:pt x="6242" y="8547"/>
                      <a:pt x="6191" y="8471"/>
                    </a:cubicBezTo>
                    <a:cubicBezTo>
                      <a:pt x="6141" y="8421"/>
                      <a:pt x="6016" y="8321"/>
                      <a:pt x="5966" y="8321"/>
                    </a:cubicBezTo>
                    <a:cubicBezTo>
                      <a:pt x="5841" y="8246"/>
                      <a:pt x="5615" y="8246"/>
                      <a:pt x="5565" y="8321"/>
                    </a:cubicBezTo>
                    <a:cubicBezTo>
                      <a:pt x="5465" y="8371"/>
                      <a:pt x="5289" y="8547"/>
                      <a:pt x="5239" y="8597"/>
                    </a:cubicBezTo>
                    <a:cubicBezTo>
                      <a:pt x="5164" y="8697"/>
                      <a:pt x="5164" y="8872"/>
                      <a:pt x="5114" y="8998"/>
                    </a:cubicBezTo>
                    <a:cubicBezTo>
                      <a:pt x="5114" y="9048"/>
                      <a:pt x="5014" y="9098"/>
                      <a:pt x="5014" y="9148"/>
                    </a:cubicBezTo>
                    <a:cubicBezTo>
                      <a:pt x="4938" y="9223"/>
                      <a:pt x="4788" y="9324"/>
                      <a:pt x="4713" y="9324"/>
                    </a:cubicBezTo>
                    <a:cubicBezTo>
                      <a:pt x="4613" y="9374"/>
                      <a:pt x="4437" y="9374"/>
                      <a:pt x="4337" y="9374"/>
                    </a:cubicBezTo>
                    <a:cubicBezTo>
                      <a:pt x="4262" y="9324"/>
                      <a:pt x="4212" y="9273"/>
                      <a:pt x="4212" y="9223"/>
                    </a:cubicBezTo>
                    <a:cubicBezTo>
                      <a:pt x="4111" y="9098"/>
                      <a:pt x="3986" y="8822"/>
                      <a:pt x="3886" y="8772"/>
                    </a:cubicBezTo>
                    <a:cubicBezTo>
                      <a:pt x="3811" y="8697"/>
                      <a:pt x="3660" y="8697"/>
                      <a:pt x="3535" y="8697"/>
                    </a:cubicBezTo>
                    <a:lnTo>
                      <a:pt x="3209" y="8697"/>
                    </a:lnTo>
                    <a:cubicBezTo>
                      <a:pt x="3084" y="8772"/>
                      <a:pt x="2908" y="8923"/>
                      <a:pt x="2808" y="8923"/>
                    </a:cubicBezTo>
                    <a:cubicBezTo>
                      <a:pt x="2758" y="8998"/>
                      <a:pt x="2582" y="9048"/>
                      <a:pt x="2532" y="9048"/>
                    </a:cubicBezTo>
                    <a:cubicBezTo>
                      <a:pt x="2457" y="8998"/>
                      <a:pt x="2457" y="8822"/>
                      <a:pt x="2457" y="8772"/>
                    </a:cubicBezTo>
                    <a:cubicBezTo>
                      <a:pt x="2457" y="8697"/>
                      <a:pt x="2633" y="8547"/>
                      <a:pt x="2683" y="8471"/>
                    </a:cubicBezTo>
                    <a:cubicBezTo>
                      <a:pt x="2683" y="8371"/>
                      <a:pt x="2758" y="8146"/>
                      <a:pt x="2758" y="8096"/>
                    </a:cubicBezTo>
                    <a:cubicBezTo>
                      <a:pt x="2758" y="7920"/>
                      <a:pt x="2683" y="7644"/>
                      <a:pt x="2633" y="7519"/>
                    </a:cubicBezTo>
                    <a:cubicBezTo>
                      <a:pt x="2582" y="7344"/>
                      <a:pt x="2357" y="7118"/>
                      <a:pt x="2232" y="6968"/>
                    </a:cubicBezTo>
                    <a:cubicBezTo>
                      <a:pt x="2181" y="6892"/>
                      <a:pt x="2081" y="6792"/>
                      <a:pt x="2006" y="6742"/>
                    </a:cubicBezTo>
                    <a:cubicBezTo>
                      <a:pt x="1906" y="6742"/>
                      <a:pt x="1730" y="6742"/>
                      <a:pt x="1630" y="6792"/>
                    </a:cubicBezTo>
                    <a:cubicBezTo>
                      <a:pt x="1555" y="6792"/>
                      <a:pt x="1404" y="6892"/>
                      <a:pt x="1279" y="6968"/>
                    </a:cubicBezTo>
                    <a:cubicBezTo>
                      <a:pt x="1179" y="6968"/>
                      <a:pt x="1003" y="6842"/>
                      <a:pt x="953" y="6792"/>
                    </a:cubicBezTo>
                    <a:cubicBezTo>
                      <a:pt x="878" y="6792"/>
                      <a:pt x="728" y="6667"/>
                      <a:pt x="602" y="6617"/>
                    </a:cubicBezTo>
                    <a:lnTo>
                      <a:pt x="201" y="6617"/>
                    </a:lnTo>
                    <a:cubicBezTo>
                      <a:pt x="151" y="6617"/>
                      <a:pt x="51" y="6667"/>
                      <a:pt x="1" y="6667"/>
                    </a:cubicBezTo>
                    <a:cubicBezTo>
                      <a:pt x="51" y="6491"/>
                      <a:pt x="201" y="6341"/>
                      <a:pt x="277" y="6216"/>
                    </a:cubicBezTo>
                    <a:cubicBezTo>
                      <a:pt x="327" y="6166"/>
                      <a:pt x="377" y="6040"/>
                      <a:pt x="427" y="59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377;p27">
                <a:extLst>
                  <a:ext uri="{FF2B5EF4-FFF2-40B4-BE49-F238E27FC236}">
                    <a16:creationId xmlns:a16="http://schemas.microsoft.com/office/drawing/2014/main" id="{9324CD23-FC46-302E-02ED-1CABA5BB8AF9}"/>
                  </a:ext>
                </a:extLst>
              </p:cNvPr>
              <p:cNvSpPr/>
              <p:nvPr/>
            </p:nvSpPr>
            <p:spPr>
              <a:xfrm>
                <a:off x="1615591" y="1761811"/>
                <a:ext cx="916162" cy="484712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16536" extrusionOk="0">
                    <a:moveTo>
                      <a:pt x="5784" y="0"/>
                    </a:moveTo>
                    <a:cubicBezTo>
                      <a:pt x="5746" y="0"/>
                      <a:pt x="5713" y="7"/>
                      <a:pt x="5690" y="24"/>
                    </a:cubicBezTo>
                    <a:cubicBezTo>
                      <a:pt x="5515" y="75"/>
                      <a:pt x="5289" y="300"/>
                      <a:pt x="5164" y="350"/>
                    </a:cubicBezTo>
                    <a:cubicBezTo>
                      <a:pt x="5014" y="526"/>
                      <a:pt x="4838" y="851"/>
                      <a:pt x="4663" y="927"/>
                    </a:cubicBezTo>
                    <a:cubicBezTo>
                      <a:pt x="4605" y="948"/>
                      <a:pt x="4537" y="957"/>
                      <a:pt x="4464" y="957"/>
                    </a:cubicBezTo>
                    <a:cubicBezTo>
                      <a:pt x="4189" y="957"/>
                      <a:pt x="3838" y="830"/>
                      <a:pt x="3660" y="751"/>
                    </a:cubicBezTo>
                    <a:cubicBezTo>
                      <a:pt x="3535" y="626"/>
                      <a:pt x="3485" y="300"/>
                      <a:pt x="3359" y="250"/>
                    </a:cubicBezTo>
                    <a:cubicBezTo>
                      <a:pt x="3298" y="173"/>
                      <a:pt x="3171" y="143"/>
                      <a:pt x="3053" y="143"/>
                    </a:cubicBezTo>
                    <a:cubicBezTo>
                      <a:pt x="2978" y="143"/>
                      <a:pt x="2907" y="155"/>
                      <a:pt x="2858" y="175"/>
                    </a:cubicBezTo>
                    <a:cubicBezTo>
                      <a:pt x="2683" y="250"/>
                      <a:pt x="2457" y="626"/>
                      <a:pt x="2307" y="701"/>
                    </a:cubicBezTo>
                    <a:cubicBezTo>
                      <a:pt x="2149" y="701"/>
                      <a:pt x="1950" y="518"/>
                      <a:pt x="1821" y="518"/>
                    </a:cubicBezTo>
                    <a:cubicBezTo>
                      <a:pt x="1806" y="518"/>
                      <a:pt x="1793" y="521"/>
                      <a:pt x="1780" y="526"/>
                    </a:cubicBezTo>
                    <a:cubicBezTo>
                      <a:pt x="1630" y="576"/>
                      <a:pt x="1404" y="927"/>
                      <a:pt x="1279" y="1027"/>
                    </a:cubicBezTo>
                    <a:cubicBezTo>
                      <a:pt x="1179" y="1202"/>
                      <a:pt x="1003" y="1603"/>
                      <a:pt x="953" y="1754"/>
                    </a:cubicBezTo>
                    <a:cubicBezTo>
                      <a:pt x="878" y="1979"/>
                      <a:pt x="828" y="2380"/>
                      <a:pt x="828" y="2556"/>
                    </a:cubicBezTo>
                    <a:cubicBezTo>
                      <a:pt x="878" y="2681"/>
                      <a:pt x="1003" y="2957"/>
                      <a:pt x="1104" y="3057"/>
                    </a:cubicBezTo>
                    <a:cubicBezTo>
                      <a:pt x="1179" y="3182"/>
                      <a:pt x="1455" y="3408"/>
                      <a:pt x="1455" y="3583"/>
                    </a:cubicBezTo>
                    <a:cubicBezTo>
                      <a:pt x="1505" y="3684"/>
                      <a:pt x="1404" y="3909"/>
                      <a:pt x="1329" y="4034"/>
                    </a:cubicBezTo>
                    <a:cubicBezTo>
                      <a:pt x="1279" y="4135"/>
                      <a:pt x="1054" y="4135"/>
                      <a:pt x="1054" y="4260"/>
                    </a:cubicBezTo>
                    <a:cubicBezTo>
                      <a:pt x="1003" y="4310"/>
                      <a:pt x="1054" y="4586"/>
                      <a:pt x="1054" y="4636"/>
                    </a:cubicBezTo>
                    <a:cubicBezTo>
                      <a:pt x="1003" y="4761"/>
                      <a:pt x="828" y="4811"/>
                      <a:pt x="778" y="4937"/>
                    </a:cubicBezTo>
                    <a:cubicBezTo>
                      <a:pt x="728" y="5037"/>
                      <a:pt x="653" y="5388"/>
                      <a:pt x="602" y="5538"/>
                    </a:cubicBezTo>
                    <a:cubicBezTo>
                      <a:pt x="602" y="5613"/>
                      <a:pt x="502" y="5764"/>
                      <a:pt x="427" y="5889"/>
                    </a:cubicBezTo>
                    <a:cubicBezTo>
                      <a:pt x="377" y="5989"/>
                      <a:pt x="327" y="6115"/>
                      <a:pt x="277" y="6165"/>
                    </a:cubicBezTo>
                    <a:cubicBezTo>
                      <a:pt x="201" y="6290"/>
                      <a:pt x="51" y="6440"/>
                      <a:pt x="1" y="6616"/>
                    </a:cubicBezTo>
                    <a:cubicBezTo>
                      <a:pt x="51" y="6616"/>
                      <a:pt x="151" y="6566"/>
                      <a:pt x="201" y="6566"/>
                    </a:cubicBezTo>
                    <a:lnTo>
                      <a:pt x="602" y="6566"/>
                    </a:lnTo>
                    <a:cubicBezTo>
                      <a:pt x="728" y="6616"/>
                      <a:pt x="878" y="6741"/>
                      <a:pt x="953" y="6741"/>
                    </a:cubicBezTo>
                    <a:cubicBezTo>
                      <a:pt x="1003" y="6791"/>
                      <a:pt x="1179" y="6917"/>
                      <a:pt x="1279" y="6917"/>
                    </a:cubicBezTo>
                    <a:cubicBezTo>
                      <a:pt x="1404" y="6841"/>
                      <a:pt x="1555" y="6741"/>
                      <a:pt x="1630" y="6741"/>
                    </a:cubicBezTo>
                    <a:cubicBezTo>
                      <a:pt x="1730" y="6691"/>
                      <a:pt x="1906" y="6691"/>
                      <a:pt x="2006" y="6691"/>
                    </a:cubicBezTo>
                    <a:cubicBezTo>
                      <a:pt x="2081" y="6741"/>
                      <a:pt x="2181" y="6841"/>
                      <a:pt x="2232" y="6917"/>
                    </a:cubicBezTo>
                    <a:cubicBezTo>
                      <a:pt x="2357" y="7067"/>
                      <a:pt x="2582" y="7293"/>
                      <a:pt x="2633" y="7468"/>
                    </a:cubicBezTo>
                    <a:cubicBezTo>
                      <a:pt x="2683" y="7593"/>
                      <a:pt x="2758" y="7869"/>
                      <a:pt x="2758" y="8045"/>
                    </a:cubicBezTo>
                    <a:cubicBezTo>
                      <a:pt x="2758" y="8095"/>
                      <a:pt x="2683" y="8320"/>
                      <a:pt x="2683" y="8420"/>
                    </a:cubicBezTo>
                    <a:cubicBezTo>
                      <a:pt x="2633" y="8496"/>
                      <a:pt x="2457" y="8646"/>
                      <a:pt x="2457" y="8721"/>
                    </a:cubicBezTo>
                    <a:cubicBezTo>
                      <a:pt x="2457" y="8771"/>
                      <a:pt x="2457" y="8947"/>
                      <a:pt x="2532" y="8997"/>
                    </a:cubicBezTo>
                    <a:cubicBezTo>
                      <a:pt x="2582" y="8997"/>
                      <a:pt x="2758" y="8947"/>
                      <a:pt x="2808" y="8872"/>
                    </a:cubicBezTo>
                    <a:cubicBezTo>
                      <a:pt x="2908" y="8872"/>
                      <a:pt x="3084" y="8721"/>
                      <a:pt x="3209" y="8646"/>
                    </a:cubicBezTo>
                    <a:lnTo>
                      <a:pt x="3535" y="8646"/>
                    </a:lnTo>
                    <a:cubicBezTo>
                      <a:pt x="3660" y="8646"/>
                      <a:pt x="3811" y="8646"/>
                      <a:pt x="3886" y="8721"/>
                    </a:cubicBezTo>
                    <a:cubicBezTo>
                      <a:pt x="3986" y="8771"/>
                      <a:pt x="4111" y="9047"/>
                      <a:pt x="4212" y="9172"/>
                    </a:cubicBezTo>
                    <a:cubicBezTo>
                      <a:pt x="4212" y="9222"/>
                      <a:pt x="4262" y="9273"/>
                      <a:pt x="4337" y="9323"/>
                    </a:cubicBezTo>
                    <a:cubicBezTo>
                      <a:pt x="4437" y="9323"/>
                      <a:pt x="4613" y="9323"/>
                      <a:pt x="4713" y="9273"/>
                    </a:cubicBezTo>
                    <a:cubicBezTo>
                      <a:pt x="4788" y="9273"/>
                      <a:pt x="4938" y="9172"/>
                      <a:pt x="5014" y="9097"/>
                    </a:cubicBezTo>
                    <a:cubicBezTo>
                      <a:pt x="5014" y="9047"/>
                      <a:pt x="5114" y="8997"/>
                      <a:pt x="5114" y="8947"/>
                    </a:cubicBezTo>
                    <a:cubicBezTo>
                      <a:pt x="5164" y="8821"/>
                      <a:pt x="5164" y="8646"/>
                      <a:pt x="5239" y="8546"/>
                    </a:cubicBezTo>
                    <a:cubicBezTo>
                      <a:pt x="5289" y="8496"/>
                      <a:pt x="5465" y="8320"/>
                      <a:pt x="5565" y="8270"/>
                    </a:cubicBezTo>
                    <a:cubicBezTo>
                      <a:pt x="5590" y="8232"/>
                      <a:pt x="5659" y="8214"/>
                      <a:pt x="5737" y="8214"/>
                    </a:cubicBezTo>
                    <a:cubicBezTo>
                      <a:pt x="5816" y="8214"/>
                      <a:pt x="5903" y="8232"/>
                      <a:pt x="5966" y="8270"/>
                    </a:cubicBezTo>
                    <a:cubicBezTo>
                      <a:pt x="6016" y="8270"/>
                      <a:pt x="6141" y="8370"/>
                      <a:pt x="6191" y="8420"/>
                    </a:cubicBezTo>
                    <a:cubicBezTo>
                      <a:pt x="6242" y="8496"/>
                      <a:pt x="6467" y="8496"/>
                      <a:pt x="6592" y="8546"/>
                    </a:cubicBezTo>
                    <a:cubicBezTo>
                      <a:pt x="6643" y="8546"/>
                      <a:pt x="6818" y="8496"/>
                      <a:pt x="6918" y="8496"/>
                    </a:cubicBezTo>
                    <a:cubicBezTo>
                      <a:pt x="6968" y="8546"/>
                      <a:pt x="7094" y="8646"/>
                      <a:pt x="7094" y="8721"/>
                    </a:cubicBezTo>
                    <a:cubicBezTo>
                      <a:pt x="7144" y="8821"/>
                      <a:pt x="7094" y="9097"/>
                      <a:pt x="7094" y="9222"/>
                    </a:cubicBezTo>
                    <a:cubicBezTo>
                      <a:pt x="7144" y="9273"/>
                      <a:pt x="7194" y="9398"/>
                      <a:pt x="7269" y="9448"/>
                    </a:cubicBezTo>
                    <a:cubicBezTo>
                      <a:pt x="7369" y="9548"/>
                      <a:pt x="7645" y="9674"/>
                      <a:pt x="7821" y="9674"/>
                    </a:cubicBezTo>
                    <a:cubicBezTo>
                      <a:pt x="7908" y="9699"/>
                      <a:pt x="8021" y="9699"/>
                      <a:pt x="8134" y="9699"/>
                    </a:cubicBezTo>
                    <a:cubicBezTo>
                      <a:pt x="8247" y="9699"/>
                      <a:pt x="8359" y="9699"/>
                      <a:pt x="8447" y="9724"/>
                    </a:cubicBezTo>
                    <a:cubicBezTo>
                      <a:pt x="8547" y="9774"/>
                      <a:pt x="8773" y="9899"/>
                      <a:pt x="8898" y="9949"/>
                    </a:cubicBezTo>
                    <a:cubicBezTo>
                      <a:pt x="8998" y="10075"/>
                      <a:pt x="9174" y="10300"/>
                      <a:pt x="9224" y="10451"/>
                    </a:cubicBezTo>
                    <a:cubicBezTo>
                      <a:pt x="9274" y="10526"/>
                      <a:pt x="9274" y="10751"/>
                      <a:pt x="9400" y="10801"/>
                    </a:cubicBezTo>
                    <a:cubicBezTo>
                      <a:pt x="9441" y="10904"/>
                      <a:pt x="9566" y="10990"/>
                      <a:pt x="9637" y="10990"/>
                    </a:cubicBezTo>
                    <a:cubicBezTo>
                      <a:pt x="9653" y="10990"/>
                      <a:pt x="9666" y="10986"/>
                      <a:pt x="9675" y="10977"/>
                    </a:cubicBezTo>
                    <a:cubicBezTo>
                      <a:pt x="9801" y="10977"/>
                      <a:pt x="9851" y="10701"/>
                      <a:pt x="9851" y="10576"/>
                    </a:cubicBezTo>
                    <a:cubicBezTo>
                      <a:pt x="9851" y="10576"/>
                      <a:pt x="9801" y="10451"/>
                      <a:pt x="9801" y="10400"/>
                    </a:cubicBezTo>
                    <a:cubicBezTo>
                      <a:pt x="9801" y="10350"/>
                      <a:pt x="9851" y="10225"/>
                      <a:pt x="9851" y="10225"/>
                    </a:cubicBezTo>
                    <a:cubicBezTo>
                      <a:pt x="9951" y="10225"/>
                      <a:pt x="10026" y="10451"/>
                      <a:pt x="10076" y="10526"/>
                    </a:cubicBezTo>
                    <a:cubicBezTo>
                      <a:pt x="10126" y="10576"/>
                      <a:pt x="10126" y="10801"/>
                      <a:pt x="10252" y="10852"/>
                    </a:cubicBezTo>
                    <a:cubicBezTo>
                      <a:pt x="10302" y="10927"/>
                      <a:pt x="10577" y="10977"/>
                      <a:pt x="10703" y="11027"/>
                    </a:cubicBezTo>
                    <a:cubicBezTo>
                      <a:pt x="10853" y="11077"/>
                      <a:pt x="11154" y="11253"/>
                      <a:pt x="11254" y="11378"/>
                    </a:cubicBezTo>
                    <a:cubicBezTo>
                      <a:pt x="11379" y="11478"/>
                      <a:pt x="11430" y="11754"/>
                      <a:pt x="11605" y="11879"/>
                    </a:cubicBezTo>
                    <a:cubicBezTo>
                      <a:pt x="11655" y="11929"/>
                      <a:pt x="11881" y="11929"/>
                      <a:pt x="11981" y="11979"/>
                    </a:cubicBezTo>
                    <a:cubicBezTo>
                      <a:pt x="12106" y="12055"/>
                      <a:pt x="12332" y="12280"/>
                      <a:pt x="12507" y="12280"/>
                    </a:cubicBezTo>
                    <a:cubicBezTo>
                      <a:pt x="12608" y="12280"/>
                      <a:pt x="12833" y="12205"/>
                      <a:pt x="12958" y="12155"/>
                    </a:cubicBezTo>
                    <a:cubicBezTo>
                      <a:pt x="13009" y="12105"/>
                      <a:pt x="13109" y="11929"/>
                      <a:pt x="13184" y="11879"/>
                    </a:cubicBezTo>
                    <a:cubicBezTo>
                      <a:pt x="13284" y="11879"/>
                      <a:pt x="13510" y="11829"/>
                      <a:pt x="13635" y="11829"/>
                    </a:cubicBezTo>
                    <a:cubicBezTo>
                      <a:pt x="13735" y="11879"/>
                      <a:pt x="13961" y="11979"/>
                      <a:pt x="14086" y="12055"/>
                    </a:cubicBezTo>
                    <a:cubicBezTo>
                      <a:pt x="14186" y="12155"/>
                      <a:pt x="14412" y="12506"/>
                      <a:pt x="14588" y="12556"/>
                    </a:cubicBezTo>
                    <a:cubicBezTo>
                      <a:pt x="14688" y="12606"/>
                      <a:pt x="14913" y="12656"/>
                      <a:pt x="14989" y="12656"/>
                    </a:cubicBezTo>
                    <a:cubicBezTo>
                      <a:pt x="15089" y="12656"/>
                      <a:pt x="15214" y="12556"/>
                      <a:pt x="15264" y="12506"/>
                    </a:cubicBezTo>
                    <a:cubicBezTo>
                      <a:pt x="15364" y="12430"/>
                      <a:pt x="15364" y="12205"/>
                      <a:pt x="15440" y="12155"/>
                    </a:cubicBezTo>
                    <a:cubicBezTo>
                      <a:pt x="15490" y="12105"/>
                      <a:pt x="15665" y="12055"/>
                      <a:pt x="15715" y="12055"/>
                    </a:cubicBezTo>
                    <a:cubicBezTo>
                      <a:pt x="15816" y="12105"/>
                      <a:pt x="15941" y="12155"/>
                      <a:pt x="15991" y="12205"/>
                    </a:cubicBezTo>
                    <a:cubicBezTo>
                      <a:pt x="16116" y="12280"/>
                      <a:pt x="16217" y="12430"/>
                      <a:pt x="16267" y="12506"/>
                    </a:cubicBezTo>
                    <a:cubicBezTo>
                      <a:pt x="16342" y="12556"/>
                      <a:pt x="16492" y="12656"/>
                      <a:pt x="16618" y="12656"/>
                    </a:cubicBezTo>
                    <a:cubicBezTo>
                      <a:pt x="16718" y="12656"/>
                      <a:pt x="16893" y="12606"/>
                      <a:pt x="17019" y="12606"/>
                    </a:cubicBezTo>
                    <a:lnTo>
                      <a:pt x="17470" y="12606"/>
                    </a:lnTo>
                    <a:cubicBezTo>
                      <a:pt x="17547" y="12606"/>
                      <a:pt x="17668" y="12680"/>
                      <a:pt x="17766" y="12680"/>
                    </a:cubicBezTo>
                    <a:cubicBezTo>
                      <a:pt x="17795" y="12680"/>
                      <a:pt x="17823" y="12673"/>
                      <a:pt x="17846" y="12656"/>
                    </a:cubicBezTo>
                    <a:cubicBezTo>
                      <a:pt x="17896" y="12656"/>
                      <a:pt x="18021" y="12506"/>
                      <a:pt x="18021" y="12430"/>
                    </a:cubicBezTo>
                    <a:cubicBezTo>
                      <a:pt x="18021" y="12380"/>
                      <a:pt x="17846" y="12205"/>
                      <a:pt x="17846" y="12155"/>
                    </a:cubicBezTo>
                    <a:cubicBezTo>
                      <a:pt x="17846" y="12055"/>
                      <a:pt x="17896" y="11879"/>
                      <a:pt x="17971" y="11829"/>
                    </a:cubicBezTo>
                    <a:cubicBezTo>
                      <a:pt x="18021" y="11829"/>
                      <a:pt x="18197" y="11754"/>
                      <a:pt x="18197" y="11704"/>
                    </a:cubicBezTo>
                    <a:cubicBezTo>
                      <a:pt x="18247" y="11654"/>
                      <a:pt x="18247" y="11478"/>
                      <a:pt x="18247" y="11428"/>
                    </a:cubicBezTo>
                    <a:cubicBezTo>
                      <a:pt x="18347" y="11378"/>
                      <a:pt x="18522" y="11303"/>
                      <a:pt x="18648" y="11303"/>
                    </a:cubicBezTo>
                    <a:cubicBezTo>
                      <a:pt x="18673" y="11278"/>
                      <a:pt x="18754" y="11278"/>
                      <a:pt x="18836" y="11278"/>
                    </a:cubicBezTo>
                    <a:cubicBezTo>
                      <a:pt x="18917" y="11278"/>
                      <a:pt x="18999" y="11278"/>
                      <a:pt x="19024" y="11253"/>
                    </a:cubicBezTo>
                    <a:cubicBezTo>
                      <a:pt x="19099" y="11202"/>
                      <a:pt x="19149" y="11027"/>
                      <a:pt x="19199" y="10977"/>
                    </a:cubicBezTo>
                    <a:cubicBezTo>
                      <a:pt x="19292" y="10884"/>
                      <a:pt x="19495" y="10832"/>
                      <a:pt x="19645" y="10832"/>
                    </a:cubicBezTo>
                    <a:cubicBezTo>
                      <a:pt x="19697" y="10832"/>
                      <a:pt x="19743" y="10839"/>
                      <a:pt x="19775" y="10852"/>
                    </a:cubicBezTo>
                    <a:cubicBezTo>
                      <a:pt x="19826" y="10852"/>
                      <a:pt x="20001" y="10977"/>
                      <a:pt x="20001" y="11027"/>
                    </a:cubicBezTo>
                    <a:cubicBezTo>
                      <a:pt x="20051" y="11077"/>
                      <a:pt x="19926" y="11253"/>
                      <a:pt x="19926" y="11378"/>
                    </a:cubicBezTo>
                    <a:cubicBezTo>
                      <a:pt x="20001" y="11428"/>
                      <a:pt x="20151" y="11528"/>
                      <a:pt x="20277" y="11528"/>
                    </a:cubicBezTo>
                    <a:cubicBezTo>
                      <a:pt x="20327" y="11603"/>
                      <a:pt x="20502" y="11603"/>
                      <a:pt x="20603" y="11603"/>
                    </a:cubicBezTo>
                    <a:cubicBezTo>
                      <a:pt x="20728" y="11603"/>
                      <a:pt x="20903" y="11603"/>
                      <a:pt x="21004" y="11654"/>
                    </a:cubicBezTo>
                    <a:cubicBezTo>
                      <a:pt x="21054" y="11704"/>
                      <a:pt x="21229" y="11879"/>
                      <a:pt x="21279" y="11979"/>
                    </a:cubicBezTo>
                    <a:cubicBezTo>
                      <a:pt x="21354" y="12055"/>
                      <a:pt x="21354" y="12280"/>
                      <a:pt x="21405" y="12380"/>
                    </a:cubicBezTo>
                    <a:cubicBezTo>
                      <a:pt x="21474" y="12415"/>
                      <a:pt x="21581" y="12462"/>
                      <a:pt x="21656" y="12462"/>
                    </a:cubicBezTo>
                    <a:cubicBezTo>
                      <a:pt x="21688" y="12462"/>
                      <a:pt x="21715" y="12453"/>
                      <a:pt x="21730" y="12430"/>
                    </a:cubicBezTo>
                    <a:cubicBezTo>
                      <a:pt x="21806" y="12430"/>
                      <a:pt x="21806" y="12280"/>
                      <a:pt x="21856" y="12205"/>
                    </a:cubicBezTo>
                    <a:cubicBezTo>
                      <a:pt x="21906" y="12205"/>
                      <a:pt x="22031" y="12155"/>
                      <a:pt x="22081" y="12155"/>
                    </a:cubicBezTo>
                    <a:cubicBezTo>
                      <a:pt x="22131" y="12155"/>
                      <a:pt x="22257" y="12205"/>
                      <a:pt x="22307" y="12205"/>
                    </a:cubicBezTo>
                    <a:cubicBezTo>
                      <a:pt x="22357" y="12280"/>
                      <a:pt x="22482" y="12380"/>
                      <a:pt x="22482" y="12430"/>
                    </a:cubicBezTo>
                    <a:cubicBezTo>
                      <a:pt x="22532" y="12506"/>
                      <a:pt x="22532" y="12606"/>
                      <a:pt x="22482" y="12656"/>
                    </a:cubicBezTo>
                    <a:cubicBezTo>
                      <a:pt x="22482" y="12731"/>
                      <a:pt x="22307" y="12781"/>
                      <a:pt x="22257" y="12831"/>
                    </a:cubicBezTo>
                    <a:cubicBezTo>
                      <a:pt x="22182" y="12957"/>
                      <a:pt x="22081" y="13107"/>
                      <a:pt x="22031" y="13233"/>
                    </a:cubicBezTo>
                    <a:cubicBezTo>
                      <a:pt x="21956" y="13333"/>
                      <a:pt x="21956" y="13558"/>
                      <a:pt x="21906" y="13634"/>
                    </a:cubicBezTo>
                    <a:cubicBezTo>
                      <a:pt x="21856" y="13684"/>
                      <a:pt x="21680" y="13684"/>
                      <a:pt x="21630" y="13734"/>
                    </a:cubicBezTo>
                    <a:cubicBezTo>
                      <a:pt x="21580" y="13784"/>
                      <a:pt x="21580" y="13909"/>
                      <a:pt x="21630" y="14009"/>
                    </a:cubicBezTo>
                    <a:cubicBezTo>
                      <a:pt x="21630" y="14085"/>
                      <a:pt x="21730" y="14235"/>
                      <a:pt x="21806" y="14310"/>
                    </a:cubicBezTo>
                    <a:cubicBezTo>
                      <a:pt x="21906" y="14360"/>
                      <a:pt x="22131" y="14461"/>
                      <a:pt x="22257" y="14586"/>
                    </a:cubicBezTo>
                    <a:cubicBezTo>
                      <a:pt x="22307" y="14636"/>
                      <a:pt x="22482" y="14862"/>
                      <a:pt x="22532" y="14987"/>
                    </a:cubicBezTo>
                    <a:cubicBezTo>
                      <a:pt x="22583" y="15087"/>
                      <a:pt x="22708" y="15438"/>
                      <a:pt x="22758" y="15538"/>
                    </a:cubicBezTo>
                    <a:cubicBezTo>
                      <a:pt x="22808" y="15664"/>
                      <a:pt x="23034" y="15764"/>
                      <a:pt x="23084" y="15839"/>
                    </a:cubicBezTo>
                    <a:cubicBezTo>
                      <a:pt x="23146" y="15864"/>
                      <a:pt x="23222" y="15877"/>
                      <a:pt x="23294" y="15877"/>
                    </a:cubicBezTo>
                    <a:cubicBezTo>
                      <a:pt x="23366" y="15877"/>
                      <a:pt x="23435" y="15864"/>
                      <a:pt x="23485" y="15839"/>
                    </a:cubicBezTo>
                    <a:cubicBezTo>
                      <a:pt x="23535" y="15839"/>
                      <a:pt x="23760" y="15764"/>
                      <a:pt x="23836" y="15764"/>
                    </a:cubicBezTo>
                    <a:cubicBezTo>
                      <a:pt x="23986" y="15764"/>
                      <a:pt x="24287" y="15764"/>
                      <a:pt x="24337" y="15889"/>
                    </a:cubicBezTo>
                    <a:cubicBezTo>
                      <a:pt x="24437" y="15939"/>
                      <a:pt x="24387" y="16215"/>
                      <a:pt x="24437" y="16290"/>
                    </a:cubicBezTo>
                    <a:cubicBezTo>
                      <a:pt x="24562" y="16340"/>
                      <a:pt x="24738" y="16340"/>
                      <a:pt x="24838" y="16390"/>
                    </a:cubicBezTo>
                    <a:cubicBezTo>
                      <a:pt x="24888" y="16390"/>
                      <a:pt x="25064" y="16516"/>
                      <a:pt x="25114" y="16516"/>
                    </a:cubicBezTo>
                    <a:cubicBezTo>
                      <a:pt x="25149" y="16530"/>
                      <a:pt x="25188" y="16536"/>
                      <a:pt x="25228" y="16536"/>
                    </a:cubicBezTo>
                    <a:cubicBezTo>
                      <a:pt x="25331" y="16536"/>
                      <a:pt x="25443" y="16495"/>
                      <a:pt x="25515" y="16441"/>
                    </a:cubicBezTo>
                    <a:cubicBezTo>
                      <a:pt x="25565" y="16441"/>
                      <a:pt x="25640" y="16290"/>
                      <a:pt x="25690" y="16290"/>
                    </a:cubicBezTo>
                    <a:cubicBezTo>
                      <a:pt x="25740" y="16290"/>
                      <a:pt x="25791" y="16290"/>
                      <a:pt x="25866" y="16340"/>
                    </a:cubicBezTo>
                    <a:cubicBezTo>
                      <a:pt x="25866" y="16215"/>
                      <a:pt x="25866" y="16065"/>
                      <a:pt x="25916" y="15989"/>
                    </a:cubicBezTo>
                    <a:cubicBezTo>
                      <a:pt x="25916" y="15889"/>
                      <a:pt x="26016" y="15714"/>
                      <a:pt x="26091" y="15613"/>
                    </a:cubicBezTo>
                    <a:cubicBezTo>
                      <a:pt x="26091" y="15488"/>
                      <a:pt x="26141" y="15313"/>
                      <a:pt x="26091" y="15212"/>
                    </a:cubicBezTo>
                    <a:cubicBezTo>
                      <a:pt x="26091" y="15087"/>
                      <a:pt x="25966" y="14862"/>
                      <a:pt x="25966" y="14761"/>
                    </a:cubicBezTo>
                    <a:cubicBezTo>
                      <a:pt x="25966" y="14636"/>
                      <a:pt x="26016" y="14410"/>
                      <a:pt x="26091" y="14235"/>
                    </a:cubicBezTo>
                    <a:cubicBezTo>
                      <a:pt x="26141" y="14185"/>
                      <a:pt x="26242" y="14009"/>
                      <a:pt x="26317" y="14009"/>
                    </a:cubicBezTo>
                    <a:cubicBezTo>
                      <a:pt x="26417" y="14009"/>
                      <a:pt x="26517" y="14185"/>
                      <a:pt x="26593" y="14310"/>
                    </a:cubicBezTo>
                    <a:cubicBezTo>
                      <a:pt x="26593" y="14360"/>
                      <a:pt x="26517" y="14461"/>
                      <a:pt x="26593" y="14536"/>
                    </a:cubicBezTo>
                    <a:cubicBezTo>
                      <a:pt x="26618" y="14561"/>
                      <a:pt x="26687" y="14573"/>
                      <a:pt x="26755" y="14573"/>
                    </a:cubicBezTo>
                    <a:cubicBezTo>
                      <a:pt x="26824" y="14573"/>
                      <a:pt x="26893" y="14561"/>
                      <a:pt x="26918" y="14536"/>
                    </a:cubicBezTo>
                    <a:cubicBezTo>
                      <a:pt x="26969" y="14461"/>
                      <a:pt x="27044" y="14310"/>
                      <a:pt x="27044" y="14235"/>
                    </a:cubicBezTo>
                    <a:cubicBezTo>
                      <a:pt x="27094" y="14185"/>
                      <a:pt x="27044" y="14009"/>
                      <a:pt x="27094" y="13959"/>
                    </a:cubicBezTo>
                    <a:cubicBezTo>
                      <a:pt x="27100" y="13953"/>
                      <a:pt x="27108" y="13950"/>
                      <a:pt x="27116" y="13950"/>
                    </a:cubicBezTo>
                    <a:cubicBezTo>
                      <a:pt x="27175" y="13950"/>
                      <a:pt x="27282" y="14085"/>
                      <a:pt x="27370" y="14085"/>
                    </a:cubicBezTo>
                    <a:cubicBezTo>
                      <a:pt x="27495" y="14085"/>
                      <a:pt x="27771" y="14009"/>
                      <a:pt x="27871" y="13959"/>
                    </a:cubicBezTo>
                    <a:lnTo>
                      <a:pt x="27946" y="13959"/>
                    </a:lnTo>
                    <a:cubicBezTo>
                      <a:pt x="27996" y="13909"/>
                      <a:pt x="28096" y="13734"/>
                      <a:pt x="28172" y="13684"/>
                    </a:cubicBezTo>
                    <a:cubicBezTo>
                      <a:pt x="28222" y="13634"/>
                      <a:pt x="28397" y="13558"/>
                      <a:pt x="28497" y="13558"/>
                    </a:cubicBezTo>
                    <a:cubicBezTo>
                      <a:pt x="28581" y="13558"/>
                      <a:pt x="28731" y="13514"/>
                      <a:pt x="28837" y="13514"/>
                    </a:cubicBezTo>
                    <a:cubicBezTo>
                      <a:pt x="28890" y="13514"/>
                      <a:pt x="28932" y="13525"/>
                      <a:pt x="28948" y="13558"/>
                    </a:cubicBezTo>
                    <a:cubicBezTo>
                      <a:pt x="28999" y="13684"/>
                      <a:pt x="28848" y="13859"/>
                      <a:pt x="28848" y="13959"/>
                    </a:cubicBezTo>
                    <a:cubicBezTo>
                      <a:pt x="28848" y="14009"/>
                      <a:pt x="28898" y="14085"/>
                      <a:pt x="28948" y="14135"/>
                    </a:cubicBezTo>
                    <a:cubicBezTo>
                      <a:pt x="28948" y="14135"/>
                      <a:pt x="28999" y="14135"/>
                      <a:pt x="28999" y="14185"/>
                    </a:cubicBezTo>
                    <a:cubicBezTo>
                      <a:pt x="29074" y="14235"/>
                      <a:pt x="29074" y="14410"/>
                      <a:pt x="29124" y="14461"/>
                    </a:cubicBezTo>
                    <a:cubicBezTo>
                      <a:pt x="29224" y="14586"/>
                      <a:pt x="29525" y="14536"/>
                      <a:pt x="29575" y="14636"/>
                    </a:cubicBezTo>
                    <a:cubicBezTo>
                      <a:pt x="29625" y="14711"/>
                      <a:pt x="29625" y="14811"/>
                      <a:pt x="29625" y="14862"/>
                    </a:cubicBezTo>
                    <a:cubicBezTo>
                      <a:pt x="29675" y="14987"/>
                      <a:pt x="29625" y="15212"/>
                      <a:pt x="29625" y="15263"/>
                    </a:cubicBezTo>
                    <a:cubicBezTo>
                      <a:pt x="29675" y="15388"/>
                      <a:pt x="29901" y="15613"/>
                      <a:pt x="30026" y="15613"/>
                    </a:cubicBezTo>
                    <a:cubicBezTo>
                      <a:pt x="30202" y="15613"/>
                      <a:pt x="30352" y="15388"/>
                      <a:pt x="30477" y="15313"/>
                    </a:cubicBezTo>
                    <a:cubicBezTo>
                      <a:pt x="30527" y="15263"/>
                      <a:pt x="30578" y="15037"/>
                      <a:pt x="30653" y="14987"/>
                    </a:cubicBezTo>
                    <a:cubicBezTo>
                      <a:pt x="30753" y="14937"/>
                      <a:pt x="30979" y="14862"/>
                      <a:pt x="31104" y="14761"/>
                    </a:cubicBezTo>
                    <a:cubicBezTo>
                      <a:pt x="31154" y="14711"/>
                      <a:pt x="31204" y="14461"/>
                      <a:pt x="31204" y="14360"/>
                    </a:cubicBezTo>
                    <a:cubicBezTo>
                      <a:pt x="31254" y="14235"/>
                      <a:pt x="31154" y="13959"/>
                      <a:pt x="31154" y="13859"/>
                    </a:cubicBezTo>
                    <a:cubicBezTo>
                      <a:pt x="31154" y="13734"/>
                      <a:pt x="31154" y="13634"/>
                      <a:pt x="31204" y="13508"/>
                    </a:cubicBezTo>
                    <a:cubicBezTo>
                      <a:pt x="31104" y="13508"/>
                      <a:pt x="30979" y="13458"/>
                      <a:pt x="30928" y="13458"/>
                    </a:cubicBezTo>
                    <a:cubicBezTo>
                      <a:pt x="30803" y="13458"/>
                      <a:pt x="30703" y="13458"/>
                      <a:pt x="30653" y="13408"/>
                    </a:cubicBezTo>
                    <a:cubicBezTo>
                      <a:pt x="30477" y="13333"/>
                      <a:pt x="30252" y="13233"/>
                      <a:pt x="30126" y="13107"/>
                    </a:cubicBezTo>
                    <a:cubicBezTo>
                      <a:pt x="29976" y="13007"/>
                      <a:pt x="29675" y="12606"/>
                      <a:pt x="29525" y="12430"/>
                    </a:cubicBezTo>
                    <a:cubicBezTo>
                      <a:pt x="29400" y="12330"/>
                      <a:pt x="29124" y="12155"/>
                      <a:pt x="28999" y="12055"/>
                    </a:cubicBezTo>
                    <a:cubicBezTo>
                      <a:pt x="28848" y="11879"/>
                      <a:pt x="28673" y="11478"/>
                      <a:pt x="28547" y="11303"/>
                    </a:cubicBezTo>
                    <a:cubicBezTo>
                      <a:pt x="28497" y="11202"/>
                      <a:pt x="28322" y="10977"/>
                      <a:pt x="28222" y="10852"/>
                    </a:cubicBezTo>
                    <a:cubicBezTo>
                      <a:pt x="28096" y="10701"/>
                      <a:pt x="27821" y="10400"/>
                      <a:pt x="27720" y="10225"/>
                    </a:cubicBezTo>
                    <a:cubicBezTo>
                      <a:pt x="27645" y="10125"/>
                      <a:pt x="27495" y="9849"/>
                      <a:pt x="27420" y="9674"/>
                    </a:cubicBezTo>
                    <a:cubicBezTo>
                      <a:pt x="27370" y="9498"/>
                      <a:pt x="27269" y="9047"/>
                      <a:pt x="27194" y="8821"/>
                    </a:cubicBezTo>
                    <a:cubicBezTo>
                      <a:pt x="27144" y="8596"/>
                      <a:pt x="27044" y="8195"/>
                      <a:pt x="26969" y="7969"/>
                    </a:cubicBezTo>
                    <a:cubicBezTo>
                      <a:pt x="26918" y="7744"/>
                      <a:pt x="26743" y="7368"/>
                      <a:pt x="26693" y="7142"/>
                    </a:cubicBezTo>
                    <a:cubicBezTo>
                      <a:pt x="26693" y="7017"/>
                      <a:pt x="26643" y="6741"/>
                      <a:pt x="26693" y="6616"/>
                    </a:cubicBezTo>
                    <a:cubicBezTo>
                      <a:pt x="26693" y="6516"/>
                      <a:pt x="26743" y="6340"/>
                      <a:pt x="26743" y="6215"/>
                    </a:cubicBezTo>
                    <a:cubicBezTo>
                      <a:pt x="26743" y="6165"/>
                      <a:pt x="26743" y="5989"/>
                      <a:pt x="26693" y="5889"/>
                    </a:cubicBezTo>
                    <a:cubicBezTo>
                      <a:pt x="26693" y="5839"/>
                      <a:pt x="26643" y="5664"/>
                      <a:pt x="26593" y="5664"/>
                    </a:cubicBezTo>
                    <a:cubicBezTo>
                      <a:pt x="26578" y="5654"/>
                      <a:pt x="26562" y="5650"/>
                      <a:pt x="26545" y="5650"/>
                    </a:cubicBezTo>
                    <a:cubicBezTo>
                      <a:pt x="26479" y="5650"/>
                      <a:pt x="26407" y="5714"/>
                      <a:pt x="26367" y="5714"/>
                    </a:cubicBezTo>
                    <a:cubicBezTo>
                      <a:pt x="26367" y="5764"/>
                      <a:pt x="26317" y="5889"/>
                      <a:pt x="26317" y="5889"/>
                    </a:cubicBezTo>
                    <a:cubicBezTo>
                      <a:pt x="26242" y="5939"/>
                      <a:pt x="26091" y="5939"/>
                      <a:pt x="26016" y="5939"/>
                    </a:cubicBezTo>
                    <a:cubicBezTo>
                      <a:pt x="25966" y="5989"/>
                      <a:pt x="25866" y="6115"/>
                      <a:pt x="25740" y="6115"/>
                    </a:cubicBezTo>
                    <a:lnTo>
                      <a:pt x="25565" y="6115"/>
                    </a:lnTo>
                    <a:cubicBezTo>
                      <a:pt x="25565" y="6065"/>
                      <a:pt x="25640" y="5939"/>
                      <a:pt x="25565" y="5889"/>
                    </a:cubicBezTo>
                    <a:cubicBezTo>
                      <a:pt x="25515" y="5889"/>
                      <a:pt x="25465" y="5939"/>
                      <a:pt x="25415" y="5939"/>
                    </a:cubicBezTo>
                    <a:cubicBezTo>
                      <a:pt x="25415" y="5989"/>
                      <a:pt x="25465" y="6115"/>
                      <a:pt x="25465" y="6115"/>
                    </a:cubicBezTo>
                    <a:cubicBezTo>
                      <a:pt x="25465" y="6165"/>
                      <a:pt x="25415" y="6215"/>
                      <a:pt x="25339" y="6215"/>
                    </a:cubicBezTo>
                    <a:cubicBezTo>
                      <a:pt x="25328" y="6232"/>
                      <a:pt x="25315" y="6238"/>
                      <a:pt x="25300" y="6238"/>
                    </a:cubicBezTo>
                    <a:cubicBezTo>
                      <a:pt x="25246" y="6238"/>
                      <a:pt x="25172" y="6154"/>
                      <a:pt x="25114" y="6115"/>
                    </a:cubicBezTo>
                    <a:cubicBezTo>
                      <a:pt x="25064" y="5989"/>
                      <a:pt x="24963" y="5839"/>
                      <a:pt x="24963" y="5764"/>
                    </a:cubicBezTo>
                    <a:cubicBezTo>
                      <a:pt x="24888" y="5664"/>
                      <a:pt x="24888" y="5438"/>
                      <a:pt x="24963" y="5313"/>
                    </a:cubicBezTo>
                    <a:cubicBezTo>
                      <a:pt x="25014" y="5263"/>
                      <a:pt x="25114" y="5212"/>
                      <a:pt x="25189" y="5212"/>
                    </a:cubicBezTo>
                    <a:cubicBezTo>
                      <a:pt x="25239" y="5212"/>
                      <a:pt x="25289" y="5263"/>
                      <a:pt x="25339" y="5263"/>
                    </a:cubicBezTo>
                    <a:cubicBezTo>
                      <a:pt x="25415" y="5263"/>
                      <a:pt x="25515" y="5263"/>
                      <a:pt x="25515" y="5212"/>
                    </a:cubicBezTo>
                    <a:cubicBezTo>
                      <a:pt x="25565" y="5162"/>
                      <a:pt x="25465" y="4987"/>
                      <a:pt x="25515" y="4937"/>
                    </a:cubicBezTo>
                    <a:cubicBezTo>
                      <a:pt x="25548" y="4937"/>
                      <a:pt x="25615" y="4903"/>
                      <a:pt x="25656" y="4903"/>
                    </a:cubicBezTo>
                    <a:cubicBezTo>
                      <a:pt x="25676" y="4903"/>
                      <a:pt x="25690" y="4912"/>
                      <a:pt x="25690" y="4937"/>
                    </a:cubicBezTo>
                    <a:cubicBezTo>
                      <a:pt x="25740" y="4937"/>
                      <a:pt x="25791" y="4987"/>
                      <a:pt x="25791" y="5037"/>
                    </a:cubicBezTo>
                    <a:cubicBezTo>
                      <a:pt x="25791" y="5087"/>
                      <a:pt x="25740" y="5162"/>
                      <a:pt x="25740" y="5212"/>
                    </a:cubicBezTo>
                    <a:cubicBezTo>
                      <a:pt x="25690" y="5212"/>
                      <a:pt x="25690" y="5313"/>
                      <a:pt x="25740" y="5388"/>
                    </a:cubicBezTo>
                    <a:cubicBezTo>
                      <a:pt x="25740" y="5423"/>
                      <a:pt x="25803" y="5459"/>
                      <a:pt x="25858" y="5459"/>
                    </a:cubicBezTo>
                    <a:cubicBezTo>
                      <a:pt x="25880" y="5459"/>
                      <a:pt x="25901" y="5453"/>
                      <a:pt x="25916" y="5438"/>
                    </a:cubicBezTo>
                    <a:cubicBezTo>
                      <a:pt x="25966" y="5438"/>
                      <a:pt x="25916" y="5313"/>
                      <a:pt x="25966" y="5313"/>
                    </a:cubicBezTo>
                    <a:cubicBezTo>
                      <a:pt x="25978" y="5308"/>
                      <a:pt x="25990" y="5305"/>
                      <a:pt x="26001" y="5305"/>
                    </a:cubicBezTo>
                    <a:cubicBezTo>
                      <a:pt x="26101" y="5305"/>
                      <a:pt x="26146" y="5493"/>
                      <a:pt x="26192" y="5538"/>
                    </a:cubicBezTo>
                    <a:cubicBezTo>
                      <a:pt x="26192" y="5538"/>
                      <a:pt x="26214" y="5572"/>
                      <a:pt x="26251" y="5572"/>
                    </a:cubicBezTo>
                    <a:cubicBezTo>
                      <a:pt x="26270" y="5572"/>
                      <a:pt x="26292" y="5563"/>
                      <a:pt x="26317" y="5538"/>
                    </a:cubicBezTo>
                    <a:cubicBezTo>
                      <a:pt x="26367" y="5538"/>
                      <a:pt x="26417" y="5438"/>
                      <a:pt x="26417" y="5388"/>
                    </a:cubicBezTo>
                    <a:cubicBezTo>
                      <a:pt x="26417" y="5263"/>
                      <a:pt x="26367" y="5162"/>
                      <a:pt x="26317" y="5087"/>
                    </a:cubicBezTo>
                    <a:lnTo>
                      <a:pt x="26317" y="4761"/>
                    </a:lnTo>
                    <a:cubicBezTo>
                      <a:pt x="26317" y="4636"/>
                      <a:pt x="26192" y="4360"/>
                      <a:pt x="26242" y="4260"/>
                    </a:cubicBezTo>
                    <a:cubicBezTo>
                      <a:pt x="26242" y="4135"/>
                      <a:pt x="26367" y="4034"/>
                      <a:pt x="26367" y="3909"/>
                    </a:cubicBezTo>
                    <a:cubicBezTo>
                      <a:pt x="26367" y="3909"/>
                      <a:pt x="26317" y="3809"/>
                      <a:pt x="26242" y="3809"/>
                    </a:cubicBezTo>
                    <a:cubicBezTo>
                      <a:pt x="26230" y="3792"/>
                      <a:pt x="26212" y="3785"/>
                      <a:pt x="26190" y="3785"/>
                    </a:cubicBezTo>
                    <a:cubicBezTo>
                      <a:pt x="26117" y="3785"/>
                      <a:pt x="26005" y="3859"/>
                      <a:pt x="25966" y="3859"/>
                    </a:cubicBezTo>
                    <a:cubicBezTo>
                      <a:pt x="25916" y="3859"/>
                      <a:pt x="25791" y="3684"/>
                      <a:pt x="25791" y="3633"/>
                    </a:cubicBezTo>
                    <a:cubicBezTo>
                      <a:pt x="25791" y="3583"/>
                      <a:pt x="25916" y="3458"/>
                      <a:pt x="25966" y="3408"/>
                    </a:cubicBezTo>
                    <a:lnTo>
                      <a:pt x="26141" y="3408"/>
                    </a:lnTo>
                    <a:cubicBezTo>
                      <a:pt x="26192" y="3458"/>
                      <a:pt x="26192" y="3508"/>
                      <a:pt x="26242" y="3583"/>
                    </a:cubicBezTo>
                    <a:lnTo>
                      <a:pt x="26367" y="3583"/>
                    </a:lnTo>
                    <a:cubicBezTo>
                      <a:pt x="26417" y="3583"/>
                      <a:pt x="26467" y="3508"/>
                      <a:pt x="26467" y="3458"/>
                    </a:cubicBezTo>
                    <a:cubicBezTo>
                      <a:pt x="26517" y="3408"/>
                      <a:pt x="26417" y="3232"/>
                      <a:pt x="26417" y="3182"/>
                    </a:cubicBezTo>
                    <a:lnTo>
                      <a:pt x="26417" y="3057"/>
                    </a:lnTo>
                    <a:lnTo>
                      <a:pt x="26517" y="2957"/>
                    </a:lnTo>
                    <a:cubicBezTo>
                      <a:pt x="26467" y="2831"/>
                      <a:pt x="26467" y="2781"/>
                      <a:pt x="26417" y="2731"/>
                    </a:cubicBezTo>
                    <a:cubicBezTo>
                      <a:pt x="26367" y="2556"/>
                      <a:pt x="26141" y="2380"/>
                      <a:pt x="26016" y="2280"/>
                    </a:cubicBezTo>
                    <a:cubicBezTo>
                      <a:pt x="25966" y="2155"/>
                      <a:pt x="25791" y="1929"/>
                      <a:pt x="25690" y="1879"/>
                    </a:cubicBezTo>
                    <a:cubicBezTo>
                      <a:pt x="25640" y="1754"/>
                      <a:pt x="25465" y="1603"/>
                      <a:pt x="25339" y="1528"/>
                    </a:cubicBezTo>
                    <a:cubicBezTo>
                      <a:pt x="25114" y="1428"/>
                      <a:pt x="24738" y="1202"/>
                      <a:pt x="24512" y="1202"/>
                    </a:cubicBezTo>
                    <a:cubicBezTo>
                      <a:pt x="24476" y="1188"/>
                      <a:pt x="24426" y="1182"/>
                      <a:pt x="24370" y="1182"/>
                    </a:cubicBezTo>
                    <a:cubicBezTo>
                      <a:pt x="24234" y="1182"/>
                      <a:pt x="24060" y="1217"/>
                      <a:pt x="23936" y="1252"/>
                    </a:cubicBezTo>
                    <a:cubicBezTo>
                      <a:pt x="23886" y="1252"/>
                      <a:pt x="23660" y="1252"/>
                      <a:pt x="23535" y="1303"/>
                    </a:cubicBezTo>
                    <a:cubicBezTo>
                      <a:pt x="23435" y="1378"/>
                      <a:pt x="23385" y="1603"/>
                      <a:pt x="23309" y="1704"/>
                    </a:cubicBezTo>
                    <a:cubicBezTo>
                      <a:pt x="23209" y="1754"/>
                      <a:pt x="22933" y="1829"/>
                      <a:pt x="22808" y="1829"/>
                    </a:cubicBezTo>
                    <a:cubicBezTo>
                      <a:pt x="22708" y="1829"/>
                      <a:pt x="22532" y="1704"/>
                      <a:pt x="22407" y="1653"/>
                    </a:cubicBezTo>
                    <a:cubicBezTo>
                      <a:pt x="22357" y="1653"/>
                      <a:pt x="22257" y="1478"/>
                      <a:pt x="22131" y="1428"/>
                    </a:cubicBezTo>
                    <a:cubicBezTo>
                      <a:pt x="21956" y="1428"/>
                      <a:pt x="21680" y="1478"/>
                      <a:pt x="21580" y="1603"/>
                    </a:cubicBezTo>
                    <a:cubicBezTo>
                      <a:pt x="21505" y="1653"/>
                      <a:pt x="21455" y="1879"/>
                      <a:pt x="21405" y="1979"/>
                    </a:cubicBezTo>
                    <a:cubicBezTo>
                      <a:pt x="21279" y="2105"/>
                      <a:pt x="21129" y="2280"/>
                      <a:pt x="21004" y="2330"/>
                    </a:cubicBezTo>
                    <a:cubicBezTo>
                      <a:pt x="20968" y="2366"/>
                      <a:pt x="20870" y="2401"/>
                      <a:pt x="20798" y="2401"/>
                    </a:cubicBezTo>
                    <a:cubicBezTo>
                      <a:pt x="20768" y="2401"/>
                      <a:pt x="20743" y="2395"/>
                      <a:pt x="20728" y="2380"/>
                    </a:cubicBezTo>
                    <a:cubicBezTo>
                      <a:pt x="20552" y="2380"/>
                      <a:pt x="20277" y="2280"/>
                      <a:pt x="20151" y="2205"/>
                    </a:cubicBezTo>
                    <a:cubicBezTo>
                      <a:pt x="20051" y="2155"/>
                      <a:pt x="19876" y="1929"/>
                      <a:pt x="19775" y="1879"/>
                    </a:cubicBezTo>
                    <a:cubicBezTo>
                      <a:pt x="19600" y="1829"/>
                      <a:pt x="19324" y="1754"/>
                      <a:pt x="19199" y="1653"/>
                    </a:cubicBezTo>
                    <a:cubicBezTo>
                      <a:pt x="19099" y="1653"/>
                      <a:pt x="18973" y="1478"/>
                      <a:pt x="18873" y="1428"/>
                    </a:cubicBezTo>
                    <a:cubicBezTo>
                      <a:pt x="18748" y="1378"/>
                      <a:pt x="18472" y="1378"/>
                      <a:pt x="18297" y="1378"/>
                    </a:cubicBezTo>
                    <a:cubicBezTo>
                      <a:pt x="18230" y="1378"/>
                      <a:pt x="18074" y="1400"/>
                      <a:pt x="17933" y="1400"/>
                    </a:cubicBezTo>
                    <a:cubicBezTo>
                      <a:pt x="17862" y="1400"/>
                      <a:pt x="17796" y="1395"/>
                      <a:pt x="17745" y="1378"/>
                    </a:cubicBezTo>
                    <a:lnTo>
                      <a:pt x="17620" y="1378"/>
                    </a:lnTo>
                    <a:cubicBezTo>
                      <a:pt x="17470" y="1478"/>
                      <a:pt x="17244" y="1603"/>
                      <a:pt x="17119" y="1653"/>
                    </a:cubicBezTo>
                    <a:cubicBezTo>
                      <a:pt x="16893" y="1704"/>
                      <a:pt x="16442" y="1704"/>
                      <a:pt x="16217" y="1754"/>
                    </a:cubicBezTo>
                    <a:cubicBezTo>
                      <a:pt x="15991" y="1754"/>
                      <a:pt x="15490" y="1879"/>
                      <a:pt x="15214" y="1929"/>
                    </a:cubicBezTo>
                    <a:cubicBezTo>
                      <a:pt x="15039" y="1979"/>
                      <a:pt x="14688" y="2280"/>
                      <a:pt x="14537" y="2280"/>
                    </a:cubicBezTo>
                    <a:cubicBezTo>
                      <a:pt x="14312" y="2280"/>
                      <a:pt x="13911" y="1979"/>
                      <a:pt x="13685" y="1929"/>
                    </a:cubicBezTo>
                    <a:cubicBezTo>
                      <a:pt x="13526" y="1894"/>
                      <a:pt x="13279" y="1858"/>
                      <a:pt x="13085" y="1858"/>
                    </a:cubicBezTo>
                    <a:cubicBezTo>
                      <a:pt x="13005" y="1858"/>
                      <a:pt x="12935" y="1864"/>
                      <a:pt x="12883" y="1879"/>
                    </a:cubicBezTo>
                    <a:cubicBezTo>
                      <a:pt x="12658" y="1929"/>
                      <a:pt x="12332" y="2280"/>
                      <a:pt x="12106" y="2330"/>
                    </a:cubicBezTo>
                    <a:cubicBezTo>
                      <a:pt x="12013" y="2351"/>
                      <a:pt x="11859" y="2363"/>
                      <a:pt x="11692" y="2363"/>
                    </a:cubicBezTo>
                    <a:cubicBezTo>
                      <a:pt x="11455" y="2363"/>
                      <a:pt x="11190" y="2339"/>
                      <a:pt x="11029" y="2280"/>
                    </a:cubicBezTo>
                    <a:cubicBezTo>
                      <a:pt x="10928" y="2205"/>
                      <a:pt x="10753" y="1979"/>
                      <a:pt x="10628" y="1879"/>
                    </a:cubicBezTo>
                    <a:cubicBezTo>
                      <a:pt x="10527" y="1829"/>
                      <a:pt x="10176" y="1653"/>
                      <a:pt x="10026" y="1603"/>
                    </a:cubicBezTo>
                    <a:cubicBezTo>
                      <a:pt x="9876" y="1603"/>
                      <a:pt x="9523" y="1714"/>
                      <a:pt x="9283" y="1714"/>
                    </a:cubicBezTo>
                    <a:cubicBezTo>
                      <a:pt x="9243" y="1714"/>
                      <a:pt x="9206" y="1711"/>
                      <a:pt x="9174" y="1704"/>
                    </a:cubicBezTo>
                    <a:cubicBezTo>
                      <a:pt x="9074" y="1653"/>
                      <a:pt x="8848" y="1303"/>
                      <a:pt x="8673" y="1202"/>
                    </a:cubicBezTo>
                    <a:cubicBezTo>
                      <a:pt x="8568" y="1160"/>
                      <a:pt x="8357" y="1065"/>
                      <a:pt x="8188" y="1065"/>
                    </a:cubicBezTo>
                    <a:cubicBezTo>
                      <a:pt x="8156" y="1065"/>
                      <a:pt x="8125" y="1069"/>
                      <a:pt x="8096" y="1077"/>
                    </a:cubicBezTo>
                    <a:cubicBezTo>
                      <a:pt x="7883" y="1077"/>
                      <a:pt x="7624" y="1482"/>
                      <a:pt x="7448" y="1482"/>
                    </a:cubicBezTo>
                    <a:cubicBezTo>
                      <a:pt x="7438" y="1482"/>
                      <a:pt x="7429" y="1481"/>
                      <a:pt x="7420" y="1478"/>
                    </a:cubicBezTo>
                    <a:cubicBezTo>
                      <a:pt x="7269" y="1478"/>
                      <a:pt x="7044" y="1202"/>
                      <a:pt x="7044" y="1077"/>
                    </a:cubicBezTo>
                    <a:cubicBezTo>
                      <a:pt x="6968" y="927"/>
                      <a:pt x="7194" y="576"/>
                      <a:pt x="7144" y="476"/>
                    </a:cubicBezTo>
                    <a:cubicBezTo>
                      <a:pt x="7094" y="300"/>
                      <a:pt x="6818" y="125"/>
                      <a:pt x="6643" y="75"/>
                    </a:cubicBezTo>
                    <a:cubicBezTo>
                      <a:pt x="6626" y="58"/>
                      <a:pt x="6581" y="52"/>
                      <a:pt x="6526" y="52"/>
                    </a:cubicBezTo>
                    <a:cubicBezTo>
                      <a:pt x="6414" y="52"/>
                      <a:pt x="6258" y="75"/>
                      <a:pt x="6191" y="75"/>
                    </a:cubicBezTo>
                    <a:cubicBezTo>
                      <a:pt x="6095" y="75"/>
                      <a:pt x="5910" y="0"/>
                      <a:pt x="57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4378;p27">
                <a:extLst>
                  <a:ext uri="{FF2B5EF4-FFF2-40B4-BE49-F238E27FC236}">
                    <a16:creationId xmlns:a16="http://schemas.microsoft.com/office/drawing/2014/main" id="{918E0060-204E-A34D-EA25-C9605DC3A080}"/>
                  </a:ext>
                </a:extLst>
              </p:cNvPr>
              <p:cNvSpPr/>
              <p:nvPr/>
            </p:nvSpPr>
            <p:spPr>
              <a:xfrm>
                <a:off x="1615591" y="1760316"/>
                <a:ext cx="916162" cy="487086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16617" fill="none" extrusionOk="0">
                    <a:moveTo>
                      <a:pt x="427" y="5940"/>
                    </a:moveTo>
                    <a:cubicBezTo>
                      <a:pt x="502" y="5815"/>
                      <a:pt x="602" y="5664"/>
                      <a:pt x="602" y="5589"/>
                    </a:cubicBezTo>
                    <a:cubicBezTo>
                      <a:pt x="653" y="5439"/>
                      <a:pt x="728" y="5088"/>
                      <a:pt x="778" y="4988"/>
                    </a:cubicBezTo>
                    <a:cubicBezTo>
                      <a:pt x="828" y="4862"/>
                      <a:pt x="1003" y="4812"/>
                      <a:pt x="1054" y="4687"/>
                    </a:cubicBezTo>
                    <a:cubicBezTo>
                      <a:pt x="1054" y="4637"/>
                      <a:pt x="1003" y="4361"/>
                      <a:pt x="1054" y="4311"/>
                    </a:cubicBezTo>
                    <a:cubicBezTo>
                      <a:pt x="1054" y="4186"/>
                      <a:pt x="1279" y="4186"/>
                      <a:pt x="1329" y="4085"/>
                    </a:cubicBezTo>
                    <a:cubicBezTo>
                      <a:pt x="1404" y="3960"/>
                      <a:pt x="1505" y="3735"/>
                      <a:pt x="1455" y="3634"/>
                    </a:cubicBezTo>
                    <a:cubicBezTo>
                      <a:pt x="1455" y="3459"/>
                      <a:pt x="1179" y="3233"/>
                      <a:pt x="1104" y="3108"/>
                    </a:cubicBezTo>
                    <a:cubicBezTo>
                      <a:pt x="1003" y="3008"/>
                      <a:pt x="878" y="2732"/>
                      <a:pt x="828" y="2607"/>
                    </a:cubicBezTo>
                    <a:cubicBezTo>
                      <a:pt x="828" y="2431"/>
                      <a:pt x="878" y="2030"/>
                      <a:pt x="953" y="1805"/>
                    </a:cubicBezTo>
                    <a:cubicBezTo>
                      <a:pt x="1003" y="1654"/>
                      <a:pt x="1179" y="1253"/>
                      <a:pt x="1279" y="1078"/>
                    </a:cubicBezTo>
                    <a:cubicBezTo>
                      <a:pt x="1404" y="978"/>
                      <a:pt x="1630" y="627"/>
                      <a:pt x="1780" y="577"/>
                    </a:cubicBezTo>
                    <a:cubicBezTo>
                      <a:pt x="1906" y="527"/>
                      <a:pt x="2131" y="752"/>
                      <a:pt x="2307" y="752"/>
                    </a:cubicBezTo>
                    <a:cubicBezTo>
                      <a:pt x="2457" y="677"/>
                      <a:pt x="2683" y="301"/>
                      <a:pt x="2858" y="226"/>
                    </a:cubicBezTo>
                    <a:cubicBezTo>
                      <a:pt x="2983" y="176"/>
                      <a:pt x="3259" y="176"/>
                      <a:pt x="3359" y="301"/>
                    </a:cubicBezTo>
                    <a:cubicBezTo>
                      <a:pt x="3485" y="351"/>
                      <a:pt x="3535" y="677"/>
                      <a:pt x="3660" y="802"/>
                    </a:cubicBezTo>
                    <a:cubicBezTo>
                      <a:pt x="3886" y="902"/>
                      <a:pt x="4387" y="1078"/>
                      <a:pt x="4663" y="978"/>
                    </a:cubicBezTo>
                    <a:cubicBezTo>
                      <a:pt x="4838" y="902"/>
                      <a:pt x="5014" y="577"/>
                      <a:pt x="5164" y="401"/>
                    </a:cubicBezTo>
                    <a:cubicBezTo>
                      <a:pt x="5289" y="351"/>
                      <a:pt x="5515" y="126"/>
                      <a:pt x="5690" y="75"/>
                    </a:cubicBezTo>
                    <a:cubicBezTo>
                      <a:pt x="5790" y="0"/>
                      <a:pt x="6066" y="126"/>
                      <a:pt x="6191" y="126"/>
                    </a:cubicBezTo>
                    <a:cubicBezTo>
                      <a:pt x="6292" y="126"/>
                      <a:pt x="6592" y="75"/>
                      <a:pt x="6643" y="126"/>
                    </a:cubicBezTo>
                    <a:cubicBezTo>
                      <a:pt x="6818" y="176"/>
                      <a:pt x="7094" y="351"/>
                      <a:pt x="7144" y="527"/>
                    </a:cubicBezTo>
                    <a:cubicBezTo>
                      <a:pt x="7194" y="627"/>
                      <a:pt x="6968" y="978"/>
                      <a:pt x="7044" y="1128"/>
                    </a:cubicBezTo>
                    <a:cubicBezTo>
                      <a:pt x="7044" y="1253"/>
                      <a:pt x="7269" y="1529"/>
                      <a:pt x="7420" y="1529"/>
                    </a:cubicBezTo>
                    <a:cubicBezTo>
                      <a:pt x="7595" y="1579"/>
                      <a:pt x="7871" y="1128"/>
                      <a:pt x="8096" y="1128"/>
                    </a:cubicBezTo>
                    <a:cubicBezTo>
                      <a:pt x="8272" y="1078"/>
                      <a:pt x="8547" y="1203"/>
                      <a:pt x="8673" y="1253"/>
                    </a:cubicBezTo>
                    <a:cubicBezTo>
                      <a:pt x="8848" y="1354"/>
                      <a:pt x="9074" y="1704"/>
                      <a:pt x="9174" y="1755"/>
                    </a:cubicBezTo>
                    <a:cubicBezTo>
                      <a:pt x="9400" y="1805"/>
                      <a:pt x="9851" y="1654"/>
                      <a:pt x="10026" y="1654"/>
                    </a:cubicBezTo>
                    <a:cubicBezTo>
                      <a:pt x="10176" y="1704"/>
                      <a:pt x="10527" y="1880"/>
                      <a:pt x="10628" y="1930"/>
                    </a:cubicBezTo>
                    <a:cubicBezTo>
                      <a:pt x="10753" y="2030"/>
                      <a:pt x="10928" y="2256"/>
                      <a:pt x="11029" y="2331"/>
                    </a:cubicBezTo>
                    <a:cubicBezTo>
                      <a:pt x="11304" y="2431"/>
                      <a:pt x="11881" y="2431"/>
                      <a:pt x="12106" y="2381"/>
                    </a:cubicBezTo>
                    <a:cubicBezTo>
                      <a:pt x="12332" y="2331"/>
                      <a:pt x="12658" y="1980"/>
                      <a:pt x="12883" y="1930"/>
                    </a:cubicBezTo>
                    <a:cubicBezTo>
                      <a:pt x="13059" y="1880"/>
                      <a:pt x="13460" y="1930"/>
                      <a:pt x="13685" y="1980"/>
                    </a:cubicBezTo>
                    <a:cubicBezTo>
                      <a:pt x="13911" y="2030"/>
                      <a:pt x="14312" y="2331"/>
                      <a:pt x="14537" y="2331"/>
                    </a:cubicBezTo>
                    <a:cubicBezTo>
                      <a:pt x="14688" y="2331"/>
                      <a:pt x="15039" y="2030"/>
                      <a:pt x="15214" y="1980"/>
                    </a:cubicBezTo>
                    <a:cubicBezTo>
                      <a:pt x="15490" y="1930"/>
                      <a:pt x="15991" y="1805"/>
                      <a:pt x="16217" y="1805"/>
                    </a:cubicBezTo>
                    <a:cubicBezTo>
                      <a:pt x="16442" y="1755"/>
                      <a:pt x="16893" y="1755"/>
                      <a:pt x="17119" y="1704"/>
                    </a:cubicBezTo>
                    <a:cubicBezTo>
                      <a:pt x="17244" y="1654"/>
                      <a:pt x="17470" y="1529"/>
                      <a:pt x="17620" y="1429"/>
                    </a:cubicBezTo>
                    <a:lnTo>
                      <a:pt x="17745" y="1429"/>
                    </a:lnTo>
                    <a:cubicBezTo>
                      <a:pt x="17896" y="1479"/>
                      <a:pt x="18197" y="1429"/>
                      <a:pt x="18297" y="1429"/>
                    </a:cubicBezTo>
                    <a:cubicBezTo>
                      <a:pt x="18472" y="1429"/>
                      <a:pt x="18748" y="1429"/>
                      <a:pt x="18873" y="1479"/>
                    </a:cubicBezTo>
                    <a:cubicBezTo>
                      <a:pt x="18973" y="1529"/>
                      <a:pt x="19099" y="1704"/>
                      <a:pt x="19199" y="1704"/>
                    </a:cubicBezTo>
                    <a:cubicBezTo>
                      <a:pt x="19324" y="1805"/>
                      <a:pt x="19600" y="1880"/>
                      <a:pt x="19775" y="1930"/>
                    </a:cubicBezTo>
                    <a:cubicBezTo>
                      <a:pt x="19876" y="1980"/>
                      <a:pt x="20051" y="2206"/>
                      <a:pt x="20151" y="2256"/>
                    </a:cubicBezTo>
                    <a:cubicBezTo>
                      <a:pt x="20277" y="2331"/>
                      <a:pt x="20552" y="2431"/>
                      <a:pt x="20728" y="2431"/>
                    </a:cubicBezTo>
                    <a:cubicBezTo>
                      <a:pt x="20778" y="2481"/>
                      <a:pt x="20953" y="2431"/>
                      <a:pt x="21004" y="2381"/>
                    </a:cubicBezTo>
                    <a:cubicBezTo>
                      <a:pt x="21129" y="2331"/>
                      <a:pt x="21279" y="2156"/>
                      <a:pt x="21405" y="2030"/>
                    </a:cubicBezTo>
                    <a:cubicBezTo>
                      <a:pt x="21455" y="1930"/>
                      <a:pt x="21505" y="1704"/>
                      <a:pt x="21580" y="1654"/>
                    </a:cubicBezTo>
                    <a:cubicBezTo>
                      <a:pt x="21680" y="1529"/>
                      <a:pt x="21956" y="1479"/>
                      <a:pt x="22131" y="1479"/>
                    </a:cubicBezTo>
                    <a:cubicBezTo>
                      <a:pt x="22257" y="1529"/>
                      <a:pt x="22357" y="1704"/>
                      <a:pt x="22407" y="1704"/>
                    </a:cubicBezTo>
                    <a:cubicBezTo>
                      <a:pt x="22532" y="1755"/>
                      <a:pt x="22708" y="1880"/>
                      <a:pt x="22808" y="1880"/>
                    </a:cubicBezTo>
                    <a:cubicBezTo>
                      <a:pt x="22933" y="1880"/>
                      <a:pt x="23209" y="1805"/>
                      <a:pt x="23309" y="1755"/>
                    </a:cubicBezTo>
                    <a:cubicBezTo>
                      <a:pt x="23385" y="1654"/>
                      <a:pt x="23435" y="1429"/>
                      <a:pt x="23535" y="1354"/>
                    </a:cubicBezTo>
                    <a:cubicBezTo>
                      <a:pt x="23660" y="1303"/>
                      <a:pt x="23886" y="1303"/>
                      <a:pt x="23936" y="1303"/>
                    </a:cubicBezTo>
                    <a:cubicBezTo>
                      <a:pt x="24111" y="1253"/>
                      <a:pt x="24387" y="1203"/>
                      <a:pt x="24512" y="1253"/>
                    </a:cubicBezTo>
                    <a:cubicBezTo>
                      <a:pt x="24738" y="1253"/>
                      <a:pt x="25114" y="1479"/>
                      <a:pt x="25339" y="1579"/>
                    </a:cubicBezTo>
                    <a:cubicBezTo>
                      <a:pt x="25465" y="1654"/>
                      <a:pt x="25640" y="1805"/>
                      <a:pt x="25690" y="1930"/>
                    </a:cubicBezTo>
                    <a:cubicBezTo>
                      <a:pt x="25791" y="1980"/>
                      <a:pt x="25966" y="2206"/>
                      <a:pt x="26016" y="2331"/>
                    </a:cubicBezTo>
                    <a:cubicBezTo>
                      <a:pt x="26141" y="2431"/>
                      <a:pt x="26367" y="2607"/>
                      <a:pt x="26417" y="2782"/>
                    </a:cubicBezTo>
                    <a:cubicBezTo>
                      <a:pt x="26467" y="2832"/>
                      <a:pt x="26467" y="2882"/>
                      <a:pt x="26517" y="3008"/>
                    </a:cubicBezTo>
                    <a:lnTo>
                      <a:pt x="26417" y="3108"/>
                    </a:lnTo>
                    <a:lnTo>
                      <a:pt x="26417" y="3233"/>
                    </a:lnTo>
                    <a:cubicBezTo>
                      <a:pt x="26417" y="3283"/>
                      <a:pt x="26517" y="3459"/>
                      <a:pt x="26467" y="3509"/>
                    </a:cubicBezTo>
                    <a:cubicBezTo>
                      <a:pt x="26467" y="3559"/>
                      <a:pt x="26417" y="3634"/>
                      <a:pt x="26367" y="3634"/>
                    </a:cubicBezTo>
                    <a:lnTo>
                      <a:pt x="26242" y="3634"/>
                    </a:lnTo>
                    <a:cubicBezTo>
                      <a:pt x="26192" y="3559"/>
                      <a:pt x="26192" y="3509"/>
                      <a:pt x="26141" y="3459"/>
                    </a:cubicBezTo>
                    <a:lnTo>
                      <a:pt x="25966" y="3459"/>
                    </a:lnTo>
                    <a:cubicBezTo>
                      <a:pt x="25916" y="3509"/>
                      <a:pt x="25791" y="3634"/>
                      <a:pt x="25791" y="3684"/>
                    </a:cubicBezTo>
                    <a:cubicBezTo>
                      <a:pt x="25791" y="3735"/>
                      <a:pt x="25916" y="3910"/>
                      <a:pt x="25966" y="3910"/>
                    </a:cubicBezTo>
                    <a:cubicBezTo>
                      <a:pt x="26016" y="3910"/>
                      <a:pt x="26192" y="3785"/>
                      <a:pt x="26242" y="3860"/>
                    </a:cubicBezTo>
                    <a:cubicBezTo>
                      <a:pt x="26317" y="3860"/>
                      <a:pt x="26367" y="3960"/>
                      <a:pt x="26367" y="3960"/>
                    </a:cubicBezTo>
                    <a:cubicBezTo>
                      <a:pt x="26367" y="4085"/>
                      <a:pt x="26242" y="4186"/>
                      <a:pt x="26242" y="4311"/>
                    </a:cubicBezTo>
                    <a:cubicBezTo>
                      <a:pt x="26192" y="4411"/>
                      <a:pt x="26317" y="4687"/>
                      <a:pt x="26317" y="4812"/>
                    </a:cubicBezTo>
                    <a:lnTo>
                      <a:pt x="26317" y="5138"/>
                    </a:lnTo>
                    <a:cubicBezTo>
                      <a:pt x="26367" y="5213"/>
                      <a:pt x="26417" y="5314"/>
                      <a:pt x="26417" y="5439"/>
                    </a:cubicBezTo>
                    <a:cubicBezTo>
                      <a:pt x="26417" y="5489"/>
                      <a:pt x="26367" y="5589"/>
                      <a:pt x="26317" y="5589"/>
                    </a:cubicBezTo>
                    <a:cubicBezTo>
                      <a:pt x="26242" y="5664"/>
                      <a:pt x="26192" y="5589"/>
                      <a:pt x="26192" y="5589"/>
                    </a:cubicBezTo>
                    <a:cubicBezTo>
                      <a:pt x="26141" y="5539"/>
                      <a:pt x="26091" y="5314"/>
                      <a:pt x="25966" y="5364"/>
                    </a:cubicBezTo>
                    <a:cubicBezTo>
                      <a:pt x="25916" y="5364"/>
                      <a:pt x="25966" y="5489"/>
                      <a:pt x="25916" y="5489"/>
                    </a:cubicBezTo>
                    <a:cubicBezTo>
                      <a:pt x="25866" y="5539"/>
                      <a:pt x="25740" y="5489"/>
                      <a:pt x="25740" y="5439"/>
                    </a:cubicBezTo>
                    <a:cubicBezTo>
                      <a:pt x="25690" y="5364"/>
                      <a:pt x="25690" y="5263"/>
                      <a:pt x="25740" y="5263"/>
                    </a:cubicBezTo>
                    <a:cubicBezTo>
                      <a:pt x="25740" y="5213"/>
                      <a:pt x="25791" y="5138"/>
                      <a:pt x="25791" y="5088"/>
                    </a:cubicBezTo>
                    <a:cubicBezTo>
                      <a:pt x="25791" y="5038"/>
                      <a:pt x="25740" y="4988"/>
                      <a:pt x="25690" y="4988"/>
                    </a:cubicBezTo>
                    <a:cubicBezTo>
                      <a:pt x="25690" y="4913"/>
                      <a:pt x="25565" y="4988"/>
                      <a:pt x="25515" y="4988"/>
                    </a:cubicBezTo>
                    <a:cubicBezTo>
                      <a:pt x="25465" y="5038"/>
                      <a:pt x="25565" y="5213"/>
                      <a:pt x="25515" y="5263"/>
                    </a:cubicBezTo>
                    <a:cubicBezTo>
                      <a:pt x="25515" y="5314"/>
                      <a:pt x="25415" y="5314"/>
                      <a:pt x="25339" y="5314"/>
                    </a:cubicBezTo>
                    <a:cubicBezTo>
                      <a:pt x="25289" y="5314"/>
                      <a:pt x="25239" y="5263"/>
                      <a:pt x="25189" y="5263"/>
                    </a:cubicBezTo>
                    <a:cubicBezTo>
                      <a:pt x="25114" y="5263"/>
                      <a:pt x="25014" y="5314"/>
                      <a:pt x="24963" y="5364"/>
                    </a:cubicBezTo>
                    <a:cubicBezTo>
                      <a:pt x="24888" y="5489"/>
                      <a:pt x="24888" y="5715"/>
                      <a:pt x="24963" y="5815"/>
                    </a:cubicBezTo>
                    <a:cubicBezTo>
                      <a:pt x="24963" y="5890"/>
                      <a:pt x="25064" y="6040"/>
                      <a:pt x="25114" y="6166"/>
                    </a:cubicBezTo>
                    <a:cubicBezTo>
                      <a:pt x="25189" y="6216"/>
                      <a:pt x="25289" y="6341"/>
                      <a:pt x="25339" y="6266"/>
                    </a:cubicBezTo>
                    <a:cubicBezTo>
                      <a:pt x="25415" y="6266"/>
                      <a:pt x="25465" y="6216"/>
                      <a:pt x="25465" y="6166"/>
                    </a:cubicBezTo>
                    <a:cubicBezTo>
                      <a:pt x="25465" y="6166"/>
                      <a:pt x="25415" y="6040"/>
                      <a:pt x="25415" y="5990"/>
                    </a:cubicBezTo>
                    <a:cubicBezTo>
                      <a:pt x="25465" y="5990"/>
                      <a:pt x="25515" y="5940"/>
                      <a:pt x="25565" y="5940"/>
                    </a:cubicBezTo>
                    <a:cubicBezTo>
                      <a:pt x="25640" y="5990"/>
                      <a:pt x="25565" y="6116"/>
                      <a:pt x="25565" y="6166"/>
                    </a:cubicBezTo>
                    <a:lnTo>
                      <a:pt x="25740" y="6166"/>
                    </a:lnTo>
                    <a:cubicBezTo>
                      <a:pt x="25866" y="6166"/>
                      <a:pt x="25966" y="6040"/>
                      <a:pt x="26016" y="5990"/>
                    </a:cubicBezTo>
                    <a:cubicBezTo>
                      <a:pt x="26091" y="5990"/>
                      <a:pt x="26242" y="5990"/>
                      <a:pt x="26317" y="5940"/>
                    </a:cubicBezTo>
                    <a:cubicBezTo>
                      <a:pt x="26317" y="5940"/>
                      <a:pt x="26367" y="5815"/>
                      <a:pt x="26367" y="5765"/>
                    </a:cubicBezTo>
                    <a:cubicBezTo>
                      <a:pt x="26417" y="5765"/>
                      <a:pt x="26517" y="5664"/>
                      <a:pt x="26593" y="5715"/>
                    </a:cubicBezTo>
                    <a:cubicBezTo>
                      <a:pt x="26643" y="5715"/>
                      <a:pt x="26693" y="5890"/>
                      <a:pt x="26693" y="5940"/>
                    </a:cubicBezTo>
                    <a:cubicBezTo>
                      <a:pt x="26743" y="6040"/>
                      <a:pt x="26743" y="6216"/>
                      <a:pt x="26743" y="6266"/>
                    </a:cubicBezTo>
                    <a:cubicBezTo>
                      <a:pt x="26743" y="6391"/>
                      <a:pt x="26693" y="6567"/>
                      <a:pt x="26693" y="6667"/>
                    </a:cubicBezTo>
                    <a:cubicBezTo>
                      <a:pt x="26643" y="6792"/>
                      <a:pt x="26693" y="7068"/>
                      <a:pt x="26693" y="7193"/>
                    </a:cubicBezTo>
                    <a:cubicBezTo>
                      <a:pt x="26743" y="7419"/>
                      <a:pt x="26918" y="7795"/>
                      <a:pt x="26969" y="8020"/>
                    </a:cubicBezTo>
                    <a:cubicBezTo>
                      <a:pt x="27044" y="8246"/>
                      <a:pt x="27144" y="8647"/>
                      <a:pt x="27194" y="8872"/>
                    </a:cubicBezTo>
                    <a:cubicBezTo>
                      <a:pt x="27269" y="9098"/>
                      <a:pt x="27370" y="9549"/>
                      <a:pt x="27420" y="9725"/>
                    </a:cubicBezTo>
                    <a:cubicBezTo>
                      <a:pt x="27495" y="9900"/>
                      <a:pt x="27645" y="10176"/>
                      <a:pt x="27720" y="10276"/>
                    </a:cubicBezTo>
                    <a:cubicBezTo>
                      <a:pt x="27821" y="10451"/>
                      <a:pt x="28096" y="10752"/>
                      <a:pt x="28222" y="10903"/>
                    </a:cubicBezTo>
                    <a:cubicBezTo>
                      <a:pt x="28322" y="11028"/>
                      <a:pt x="28497" y="11253"/>
                      <a:pt x="28547" y="11354"/>
                    </a:cubicBezTo>
                    <a:cubicBezTo>
                      <a:pt x="28673" y="11529"/>
                      <a:pt x="28848" y="11930"/>
                      <a:pt x="28999" y="12106"/>
                    </a:cubicBezTo>
                    <a:cubicBezTo>
                      <a:pt x="29124" y="12206"/>
                      <a:pt x="29400" y="12381"/>
                      <a:pt x="29525" y="12481"/>
                    </a:cubicBezTo>
                    <a:cubicBezTo>
                      <a:pt x="29675" y="12657"/>
                      <a:pt x="29976" y="13058"/>
                      <a:pt x="30126" y="13158"/>
                    </a:cubicBezTo>
                    <a:cubicBezTo>
                      <a:pt x="30252" y="13284"/>
                      <a:pt x="30477" y="13384"/>
                      <a:pt x="30653" y="13459"/>
                    </a:cubicBezTo>
                    <a:cubicBezTo>
                      <a:pt x="30703" y="13509"/>
                      <a:pt x="30803" y="13509"/>
                      <a:pt x="30928" y="13509"/>
                    </a:cubicBezTo>
                    <a:cubicBezTo>
                      <a:pt x="30979" y="13509"/>
                      <a:pt x="31104" y="13559"/>
                      <a:pt x="31204" y="13559"/>
                    </a:cubicBezTo>
                    <a:cubicBezTo>
                      <a:pt x="31154" y="13685"/>
                      <a:pt x="31154" y="13785"/>
                      <a:pt x="31154" y="13910"/>
                    </a:cubicBezTo>
                    <a:cubicBezTo>
                      <a:pt x="31154" y="14010"/>
                      <a:pt x="31254" y="14286"/>
                      <a:pt x="31204" y="14411"/>
                    </a:cubicBezTo>
                    <a:cubicBezTo>
                      <a:pt x="31204" y="14512"/>
                      <a:pt x="31154" y="14762"/>
                      <a:pt x="31104" y="14812"/>
                    </a:cubicBezTo>
                    <a:cubicBezTo>
                      <a:pt x="30979" y="14913"/>
                      <a:pt x="30753" y="14988"/>
                      <a:pt x="30653" y="15038"/>
                    </a:cubicBezTo>
                    <a:cubicBezTo>
                      <a:pt x="30578" y="15088"/>
                      <a:pt x="30527" y="15314"/>
                      <a:pt x="30477" y="15364"/>
                    </a:cubicBezTo>
                    <a:cubicBezTo>
                      <a:pt x="30352" y="15439"/>
                      <a:pt x="30202" y="15664"/>
                      <a:pt x="30026" y="15664"/>
                    </a:cubicBezTo>
                    <a:cubicBezTo>
                      <a:pt x="29901" y="15664"/>
                      <a:pt x="29675" y="15439"/>
                      <a:pt x="29625" y="15314"/>
                    </a:cubicBezTo>
                    <a:cubicBezTo>
                      <a:pt x="29625" y="15263"/>
                      <a:pt x="29675" y="15038"/>
                      <a:pt x="29625" y="14913"/>
                    </a:cubicBezTo>
                    <a:cubicBezTo>
                      <a:pt x="29625" y="14862"/>
                      <a:pt x="29625" y="14762"/>
                      <a:pt x="29575" y="14687"/>
                    </a:cubicBezTo>
                    <a:cubicBezTo>
                      <a:pt x="29525" y="14587"/>
                      <a:pt x="29224" y="14637"/>
                      <a:pt x="29124" y="14512"/>
                    </a:cubicBezTo>
                    <a:cubicBezTo>
                      <a:pt x="29074" y="14461"/>
                      <a:pt x="29074" y="14286"/>
                      <a:pt x="28999" y="14236"/>
                    </a:cubicBezTo>
                    <a:cubicBezTo>
                      <a:pt x="28999" y="14186"/>
                      <a:pt x="28948" y="14186"/>
                      <a:pt x="28948" y="14186"/>
                    </a:cubicBezTo>
                    <a:cubicBezTo>
                      <a:pt x="28898" y="14136"/>
                      <a:pt x="28848" y="14060"/>
                      <a:pt x="28848" y="14010"/>
                    </a:cubicBezTo>
                    <a:cubicBezTo>
                      <a:pt x="28848" y="13910"/>
                      <a:pt x="28999" y="13735"/>
                      <a:pt x="28948" y="13609"/>
                    </a:cubicBezTo>
                    <a:cubicBezTo>
                      <a:pt x="28898" y="13509"/>
                      <a:pt x="28623" y="13609"/>
                      <a:pt x="28497" y="13609"/>
                    </a:cubicBezTo>
                    <a:cubicBezTo>
                      <a:pt x="28397" y="13609"/>
                      <a:pt x="28222" y="13685"/>
                      <a:pt x="28172" y="13735"/>
                    </a:cubicBezTo>
                    <a:cubicBezTo>
                      <a:pt x="28096" y="13785"/>
                      <a:pt x="27996" y="13960"/>
                      <a:pt x="27946" y="14010"/>
                    </a:cubicBezTo>
                    <a:lnTo>
                      <a:pt x="27871" y="14010"/>
                    </a:lnTo>
                    <a:cubicBezTo>
                      <a:pt x="27771" y="14060"/>
                      <a:pt x="27495" y="14136"/>
                      <a:pt x="27370" y="14136"/>
                    </a:cubicBezTo>
                    <a:cubicBezTo>
                      <a:pt x="27269" y="14136"/>
                      <a:pt x="27144" y="13960"/>
                      <a:pt x="27094" y="14010"/>
                    </a:cubicBezTo>
                    <a:cubicBezTo>
                      <a:pt x="27044" y="14060"/>
                      <a:pt x="27094" y="14236"/>
                      <a:pt x="27044" y="14286"/>
                    </a:cubicBezTo>
                    <a:cubicBezTo>
                      <a:pt x="27044" y="14361"/>
                      <a:pt x="26969" y="14512"/>
                      <a:pt x="26918" y="14587"/>
                    </a:cubicBezTo>
                    <a:cubicBezTo>
                      <a:pt x="26868" y="14637"/>
                      <a:pt x="26643" y="14637"/>
                      <a:pt x="26593" y="14587"/>
                    </a:cubicBezTo>
                    <a:cubicBezTo>
                      <a:pt x="26517" y="14512"/>
                      <a:pt x="26593" y="14411"/>
                      <a:pt x="26593" y="14361"/>
                    </a:cubicBezTo>
                    <a:cubicBezTo>
                      <a:pt x="26517" y="14236"/>
                      <a:pt x="26417" y="14060"/>
                      <a:pt x="26317" y="14060"/>
                    </a:cubicBezTo>
                    <a:cubicBezTo>
                      <a:pt x="26242" y="14060"/>
                      <a:pt x="26141" y="14236"/>
                      <a:pt x="26091" y="14286"/>
                    </a:cubicBezTo>
                    <a:cubicBezTo>
                      <a:pt x="26016" y="14461"/>
                      <a:pt x="25966" y="14687"/>
                      <a:pt x="25966" y="14812"/>
                    </a:cubicBezTo>
                    <a:cubicBezTo>
                      <a:pt x="25966" y="14913"/>
                      <a:pt x="26091" y="15138"/>
                      <a:pt x="26091" y="15263"/>
                    </a:cubicBezTo>
                    <a:cubicBezTo>
                      <a:pt x="26141" y="15364"/>
                      <a:pt x="26091" y="15539"/>
                      <a:pt x="26091" y="15664"/>
                    </a:cubicBezTo>
                    <a:cubicBezTo>
                      <a:pt x="26016" y="15765"/>
                      <a:pt x="25916" y="15940"/>
                      <a:pt x="25916" y="16040"/>
                    </a:cubicBezTo>
                    <a:cubicBezTo>
                      <a:pt x="25866" y="16116"/>
                      <a:pt x="25866" y="16266"/>
                      <a:pt x="25866" y="16391"/>
                    </a:cubicBezTo>
                    <a:cubicBezTo>
                      <a:pt x="25791" y="16341"/>
                      <a:pt x="25740" y="16341"/>
                      <a:pt x="25690" y="16341"/>
                    </a:cubicBezTo>
                    <a:cubicBezTo>
                      <a:pt x="25640" y="16341"/>
                      <a:pt x="25565" y="16492"/>
                      <a:pt x="25515" y="16492"/>
                    </a:cubicBezTo>
                    <a:cubicBezTo>
                      <a:pt x="25415" y="16567"/>
                      <a:pt x="25239" y="16617"/>
                      <a:pt x="25114" y="16567"/>
                    </a:cubicBezTo>
                    <a:cubicBezTo>
                      <a:pt x="25064" y="16567"/>
                      <a:pt x="24888" y="16441"/>
                      <a:pt x="24838" y="16441"/>
                    </a:cubicBezTo>
                    <a:cubicBezTo>
                      <a:pt x="24738" y="16391"/>
                      <a:pt x="24562" y="16391"/>
                      <a:pt x="24437" y="16341"/>
                    </a:cubicBezTo>
                    <a:cubicBezTo>
                      <a:pt x="24387" y="16266"/>
                      <a:pt x="24437" y="15990"/>
                      <a:pt x="24337" y="15940"/>
                    </a:cubicBezTo>
                    <a:cubicBezTo>
                      <a:pt x="24287" y="15815"/>
                      <a:pt x="23986" y="15815"/>
                      <a:pt x="23836" y="15815"/>
                    </a:cubicBezTo>
                    <a:cubicBezTo>
                      <a:pt x="23760" y="15815"/>
                      <a:pt x="23535" y="15890"/>
                      <a:pt x="23485" y="15890"/>
                    </a:cubicBezTo>
                    <a:cubicBezTo>
                      <a:pt x="23385" y="15940"/>
                      <a:pt x="23209" y="15940"/>
                      <a:pt x="23084" y="15890"/>
                    </a:cubicBezTo>
                    <a:cubicBezTo>
                      <a:pt x="23034" y="15815"/>
                      <a:pt x="22808" y="15715"/>
                      <a:pt x="22758" y="15589"/>
                    </a:cubicBezTo>
                    <a:cubicBezTo>
                      <a:pt x="22708" y="15489"/>
                      <a:pt x="22583" y="15138"/>
                      <a:pt x="22532" y="15038"/>
                    </a:cubicBezTo>
                    <a:cubicBezTo>
                      <a:pt x="22482" y="14913"/>
                      <a:pt x="22307" y="14687"/>
                      <a:pt x="22257" y="14637"/>
                    </a:cubicBezTo>
                    <a:cubicBezTo>
                      <a:pt x="22131" y="14512"/>
                      <a:pt x="21906" y="14411"/>
                      <a:pt x="21806" y="14361"/>
                    </a:cubicBezTo>
                    <a:cubicBezTo>
                      <a:pt x="21730" y="14286"/>
                      <a:pt x="21630" y="14136"/>
                      <a:pt x="21630" y="14060"/>
                    </a:cubicBezTo>
                    <a:cubicBezTo>
                      <a:pt x="21580" y="13960"/>
                      <a:pt x="21580" y="13835"/>
                      <a:pt x="21630" y="13785"/>
                    </a:cubicBezTo>
                    <a:cubicBezTo>
                      <a:pt x="21680" y="13735"/>
                      <a:pt x="21856" y="13735"/>
                      <a:pt x="21906" y="13685"/>
                    </a:cubicBezTo>
                    <a:cubicBezTo>
                      <a:pt x="21956" y="13609"/>
                      <a:pt x="21956" y="13384"/>
                      <a:pt x="22031" y="13284"/>
                    </a:cubicBezTo>
                    <a:cubicBezTo>
                      <a:pt x="22081" y="13158"/>
                      <a:pt x="22182" y="13008"/>
                      <a:pt x="22257" y="12882"/>
                    </a:cubicBezTo>
                    <a:cubicBezTo>
                      <a:pt x="22307" y="12832"/>
                      <a:pt x="22482" y="12782"/>
                      <a:pt x="22482" y="12707"/>
                    </a:cubicBezTo>
                    <a:cubicBezTo>
                      <a:pt x="22532" y="12657"/>
                      <a:pt x="22532" y="12557"/>
                      <a:pt x="22482" y="12481"/>
                    </a:cubicBezTo>
                    <a:cubicBezTo>
                      <a:pt x="22482" y="12431"/>
                      <a:pt x="22357" y="12331"/>
                      <a:pt x="22307" y="12256"/>
                    </a:cubicBezTo>
                    <a:cubicBezTo>
                      <a:pt x="22257" y="12256"/>
                      <a:pt x="22131" y="12206"/>
                      <a:pt x="22081" y="12206"/>
                    </a:cubicBezTo>
                    <a:cubicBezTo>
                      <a:pt x="22031" y="12206"/>
                      <a:pt x="21906" y="12256"/>
                      <a:pt x="21856" y="12256"/>
                    </a:cubicBezTo>
                    <a:cubicBezTo>
                      <a:pt x="21806" y="12331"/>
                      <a:pt x="21806" y="12481"/>
                      <a:pt x="21730" y="12481"/>
                    </a:cubicBezTo>
                    <a:cubicBezTo>
                      <a:pt x="21680" y="12557"/>
                      <a:pt x="21505" y="12481"/>
                      <a:pt x="21405" y="12431"/>
                    </a:cubicBezTo>
                    <a:cubicBezTo>
                      <a:pt x="21354" y="12331"/>
                      <a:pt x="21354" y="12106"/>
                      <a:pt x="21279" y="12030"/>
                    </a:cubicBezTo>
                    <a:cubicBezTo>
                      <a:pt x="21229" y="11930"/>
                      <a:pt x="21054" y="11755"/>
                      <a:pt x="21004" y="11705"/>
                    </a:cubicBezTo>
                    <a:cubicBezTo>
                      <a:pt x="20903" y="11654"/>
                      <a:pt x="20728" y="11654"/>
                      <a:pt x="20603" y="11654"/>
                    </a:cubicBezTo>
                    <a:cubicBezTo>
                      <a:pt x="20502" y="11654"/>
                      <a:pt x="20327" y="11654"/>
                      <a:pt x="20277" y="11579"/>
                    </a:cubicBezTo>
                    <a:cubicBezTo>
                      <a:pt x="20151" y="11579"/>
                      <a:pt x="20001" y="11479"/>
                      <a:pt x="19926" y="11429"/>
                    </a:cubicBezTo>
                    <a:cubicBezTo>
                      <a:pt x="19926" y="11304"/>
                      <a:pt x="20051" y="11128"/>
                      <a:pt x="20001" y="11078"/>
                    </a:cubicBezTo>
                    <a:cubicBezTo>
                      <a:pt x="20001" y="11028"/>
                      <a:pt x="19826" y="10903"/>
                      <a:pt x="19775" y="10903"/>
                    </a:cubicBezTo>
                    <a:cubicBezTo>
                      <a:pt x="19650" y="10852"/>
                      <a:pt x="19324" y="10903"/>
                      <a:pt x="19199" y="11028"/>
                    </a:cubicBezTo>
                    <a:cubicBezTo>
                      <a:pt x="19149" y="11078"/>
                      <a:pt x="19099" y="11253"/>
                      <a:pt x="19024" y="11304"/>
                    </a:cubicBezTo>
                    <a:cubicBezTo>
                      <a:pt x="18973" y="11354"/>
                      <a:pt x="18698" y="11304"/>
                      <a:pt x="18648" y="11354"/>
                    </a:cubicBezTo>
                    <a:cubicBezTo>
                      <a:pt x="18522" y="11354"/>
                      <a:pt x="18347" y="11429"/>
                      <a:pt x="18247" y="11479"/>
                    </a:cubicBezTo>
                    <a:cubicBezTo>
                      <a:pt x="18247" y="11529"/>
                      <a:pt x="18247" y="11705"/>
                      <a:pt x="18197" y="11755"/>
                    </a:cubicBezTo>
                    <a:cubicBezTo>
                      <a:pt x="18197" y="11805"/>
                      <a:pt x="18021" y="11880"/>
                      <a:pt x="17971" y="11880"/>
                    </a:cubicBezTo>
                    <a:cubicBezTo>
                      <a:pt x="17896" y="11930"/>
                      <a:pt x="17846" y="12106"/>
                      <a:pt x="17846" y="12206"/>
                    </a:cubicBezTo>
                    <a:cubicBezTo>
                      <a:pt x="17846" y="12256"/>
                      <a:pt x="18021" y="12431"/>
                      <a:pt x="18021" y="12481"/>
                    </a:cubicBezTo>
                    <a:cubicBezTo>
                      <a:pt x="18021" y="12557"/>
                      <a:pt x="17896" y="12707"/>
                      <a:pt x="17846" y="12707"/>
                    </a:cubicBezTo>
                    <a:cubicBezTo>
                      <a:pt x="17745" y="12782"/>
                      <a:pt x="17570" y="12657"/>
                      <a:pt x="17470" y="12657"/>
                    </a:cubicBezTo>
                    <a:lnTo>
                      <a:pt x="17019" y="12657"/>
                    </a:lnTo>
                    <a:cubicBezTo>
                      <a:pt x="16893" y="12657"/>
                      <a:pt x="16718" y="12707"/>
                      <a:pt x="16618" y="12707"/>
                    </a:cubicBezTo>
                    <a:cubicBezTo>
                      <a:pt x="16492" y="12707"/>
                      <a:pt x="16342" y="12607"/>
                      <a:pt x="16267" y="12557"/>
                    </a:cubicBezTo>
                    <a:cubicBezTo>
                      <a:pt x="16217" y="12481"/>
                      <a:pt x="16116" y="12331"/>
                      <a:pt x="15991" y="12256"/>
                    </a:cubicBezTo>
                    <a:cubicBezTo>
                      <a:pt x="15941" y="12206"/>
                      <a:pt x="15816" y="12156"/>
                      <a:pt x="15715" y="12106"/>
                    </a:cubicBezTo>
                    <a:cubicBezTo>
                      <a:pt x="15665" y="12106"/>
                      <a:pt x="15490" y="12156"/>
                      <a:pt x="15440" y="12206"/>
                    </a:cubicBezTo>
                    <a:cubicBezTo>
                      <a:pt x="15364" y="12256"/>
                      <a:pt x="15364" y="12481"/>
                      <a:pt x="15264" y="12557"/>
                    </a:cubicBezTo>
                    <a:cubicBezTo>
                      <a:pt x="15214" y="12607"/>
                      <a:pt x="15089" y="12707"/>
                      <a:pt x="14989" y="12707"/>
                    </a:cubicBezTo>
                    <a:cubicBezTo>
                      <a:pt x="14913" y="12707"/>
                      <a:pt x="14688" y="12657"/>
                      <a:pt x="14588" y="12607"/>
                    </a:cubicBezTo>
                    <a:cubicBezTo>
                      <a:pt x="14412" y="12557"/>
                      <a:pt x="14186" y="12206"/>
                      <a:pt x="14086" y="12106"/>
                    </a:cubicBezTo>
                    <a:cubicBezTo>
                      <a:pt x="13961" y="12030"/>
                      <a:pt x="13735" y="11930"/>
                      <a:pt x="13635" y="11880"/>
                    </a:cubicBezTo>
                    <a:cubicBezTo>
                      <a:pt x="13510" y="11880"/>
                      <a:pt x="13284" y="11930"/>
                      <a:pt x="13184" y="11930"/>
                    </a:cubicBezTo>
                    <a:cubicBezTo>
                      <a:pt x="13109" y="11980"/>
                      <a:pt x="13009" y="12156"/>
                      <a:pt x="12958" y="12206"/>
                    </a:cubicBezTo>
                    <a:cubicBezTo>
                      <a:pt x="12833" y="12256"/>
                      <a:pt x="12608" y="12331"/>
                      <a:pt x="12507" y="12331"/>
                    </a:cubicBezTo>
                    <a:cubicBezTo>
                      <a:pt x="12332" y="12331"/>
                      <a:pt x="12106" y="12106"/>
                      <a:pt x="11981" y="12030"/>
                    </a:cubicBezTo>
                    <a:cubicBezTo>
                      <a:pt x="11881" y="11980"/>
                      <a:pt x="11655" y="11980"/>
                      <a:pt x="11605" y="11930"/>
                    </a:cubicBezTo>
                    <a:cubicBezTo>
                      <a:pt x="11430" y="11805"/>
                      <a:pt x="11379" y="11529"/>
                      <a:pt x="11254" y="11429"/>
                    </a:cubicBezTo>
                    <a:cubicBezTo>
                      <a:pt x="11154" y="11304"/>
                      <a:pt x="10853" y="11128"/>
                      <a:pt x="10703" y="11078"/>
                    </a:cubicBezTo>
                    <a:cubicBezTo>
                      <a:pt x="10577" y="11028"/>
                      <a:pt x="10302" y="10978"/>
                      <a:pt x="10252" y="10903"/>
                    </a:cubicBezTo>
                    <a:cubicBezTo>
                      <a:pt x="10126" y="10852"/>
                      <a:pt x="10126" y="10627"/>
                      <a:pt x="10076" y="10577"/>
                    </a:cubicBezTo>
                    <a:cubicBezTo>
                      <a:pt x="10026" y="10502"/>
                      <a:pt x="9951" y="10276"/>
                      <a:pt x="9851" y="10276"/>
                    </a:cubicBezTo>
                    <a:cubicBezTo>
                      <a:pt x="9851" y="10276"/>
                      <a:pt x="9801" y="10401"/>
                      <a:pt x="9801" y="10451"/>
                    </a:cubicBezTo>
                    <a:cubicBezTo>
                      <a:pt x="9801" y="10502"/>
                      <a:pt x="9851" y="10627"/>
                      <a:pt x="9851" y="10627"/>
                    </a:cubicBezTo>
                    <a:cubicBezTo>
                      <a:pt x="9851" y="10752"/>
                      <a:pt x="9801" y="11028"/>
                      <a:pt x="9675" y="11028"/>
                    </a:cubicBezTo>
                    <a:cubicBezTo>
                      <a:pt x="9625" y="11078"/>
                      <a:pt x="9450" y="10978"/>
                      <a:pt x="9400" y="10852"/>
                    </a:cubicBezTo>
                    <a:cubicBezTo>
                      <a:pt x="9274" y="10802"/>
                      <a:pt x="9274" y="10577"/>
                      <a:pt x="9224" y="10502"/>
                    </a:cubicBezTo>
                    <a:cubicBezTo>
                      <a:pt x="9174" y="10351"/>
                      <a:pt x="8998" y="10126"/>
                      <a:pt x="8898" y="10000"/>
                    </a:cubicBezTo>
                    <a:cubicBezTo>
                      <a:pt x="8773" y="9950"/>
                      <a:pt x="8547" y="9825"/>
                      <a:pt x="8447" y="9775"/>
                    </a:cubicBezTo>
                    <a:cubicBezTo>
                      <a:pt x="8272" y="9725"/>
                      <a:pt x="7996" y="9775"/>
                      <a:pt x="7821" y="9725"/>
                    </a:cubicBezTo>
                    <a:cubicBezTo>
                      <a:pt x="7645" y="9725"/>
                      <a:pt x="7369" y="9599"/>
                      <a:pt x="7269" y="9499"/>
                    </a:cubicBezTo>
                    <a:cubicBezTo>
                      <a:pt x="7194" y="9449"/>
                      <a:pt x="7144" y="9324"/>
                      <a:pt x="7094" y="9273"/>
                    </a:cubicBezTo>
                    <a:cubicBezTo>
                      <a:pt x="7094" y="9148"/>
                      <a:pt x="7144" y="8872"/>
                      <a:pt x="7094" y="8772"/>
                    </a:cubicBezTo>
                    <a:cubicBezTo>
                      <a:pt x="7094" y="8697"/>
                      <a:pt x="6968" y="8597"/>
                      <a:pt x="6918" y="8547"/>
                    </a:cubicBezTo>
                    <a:cubicBezTo>
                      <a:pt x="6818" y="8547"/>
                      <a:pt x="6643" y="8597"/>
                      <a:pt x="6592" y="8597"/>
                    </a:cubicBezTo>
                    <a:cubicBezTo>
                      <a:pt x="6467" y="8547"/>
                      <a:pt x="6242" y="8547"/>
                      <a:pt x="6191" y="8471"/>
                    </a:cubicBezTo>
                    <a:cubicBezTo>
                      <a:pt x="6141" y="8421"/>
                      <a:pt x="6016" y="8321"/>
                      <a:pt x="5966" y="8321"/>
                    </a:cubicBezTo>
                    <a:cubicBezTo>
                      <a:pt x="5841" y="8246"/>
                      <a:pt x="5615" y="8246"/>
                      <a:pt x="5565" y="8321"/>
                    </a:cubicBezTo>
                    <a:cubicBezTo>
                      <a:pt x="5465" y="8371"/>
                      <a:pt x="5289" y="8547"/>
                      <a:pt x="5239" y="8597"/>
                    </a:cubicBezTo>
                    <a:cubicBezTo>
                      <a:pt x="5164" y="8697"/>
                      <a:pt x="5164" y="8872"/>
                      <a:pt x="5114" y="8998"/>
                    </a:cubicBezTo>
                    <a:cubicBezTo>
                      <a:pt x="5114" y="9048"/>
                      <a:pt x="5014" y="9098"/>
                      <a:pt x="5014" y="9148"/>
                    </a:cubicBezTo>
                    <a:cubicBezTo>
                      <a:pt x="4938" y="9223"/>
                      <a:pt x="4788" y="9324"/>
                      <a:pt x="4713" y="9324"/>
                    </a:cubicBezTo>
                    <a:cubicBezTo>
                      <a:pt x="4613" y="9374"/>
                      <a:pt x="4437" y="9374"/>
                      <a:pt x="4337" y="9374"/>
                    </a:cubicBezTo>
                    <a:cubicBezTo>
                      <a:pt x="4262" y="9324"/>
                      <a:pt x="4212" y="9273"/>
                      <a:pt x="4212" y="9223"/>
                    </a:cubicBezTo>
                    <a:cubicBezTo>
                      <a:pt x="4111" y="9098"/>
                      <a:pt x="3986" y="8822"/>
                      <a:pt x="3886" y="8772"/>
                    </a:cubicBezTo>
                    <a:cubicBezTo>
                      <a:pt x="3811" y="8697"/>
                      <a:pt x="3660" y="8697"/>
                      <a:pt x="3535" y="8697"/>
                    </a:cubicBezTo>
                    <a:lnTo>
                      <a:pt x="3209" y="8697"/>
                    </a:lnTo>
                    <a:cubicBezTo>
                      <a:pt x="3084" y="8772"/>
                      <a:pt x="2908" y="8923"/>
                      <a:pt x="2808" y="8923"/>
                    </a:cubicBezTo>
                    <a:cubicBezTo>
                      <a:pt x="2758" y="8998"/>
                      <a:pt x="2582" y="9048"/>
                      <a:pt x="2532" y="9048"/>
                    </a:cubicBezTo>
                    <a:cubicBezTo>
                      <a:pt x="2457" y="8998"/>
                      <a:pt x="2457" y="8822"/>
                      <a:pt x="2457" y="8772"/>
                    </a:cubicBezTo>
                    <a:cubicBezTo>
                      <a:pt x="2457" y="8697"/>
                      <a:pt x="2633" y="8547"/>
                      <a:pt x="2683" y="8471"/>
                    </a:cubicBezTo>
                    <a:cubicBezTo>
                      <a:pt x="2683" y="8371"/>
                      <a:pt x="2758" y="8146"/>
                      <a:pt x="2758" y="8096"/>
                    </a:cubicBezTo>
                    <a:cubicBezTo>
                      <a:pt x="2758" y="7920"/>
                      <a:pt x="2683" y="7644"/>
                      <a:pt x="2633" y="7519"/>
                    </a:cubicBezTo>
                    <a:cubicBezTo>
                      <a:pt x="2582" y="7344"/>
                      <a:pt x="2357" y="7118"/>
                      <a:pt x="2232" y="6968"/>
                    </a:cubicBezTo>
                    <a:cubicBezTo>
                      <a:pt x="2181" y="6892"/>
                      <a:pt x="2081" y="6792"/>
                      <a:pt x="2006" y="6742"/>
                    </a:cubicBezTo>
                    <a:cubicBezTo>
                      <a:pt x="1906" y="6742"/>
                      <a:pt x="1730" y="6742"/>
                      <a:pt x="1630" y="6792"/>
                    </a:cubicBezTo>
                    <a:cubicBezTo>
                      <a:pt x="1555" y="6792"/>
                      <a:pt x="1404" y="6892"/>
                      <a:pt x="1279" y="6968"/>
                    </a:cubicBezTo>
                    <a:cubicBezTo>
                      <a:pt x="1179" y="6968"/>
                      <a:pt x="1003" y="6842"/>
                      <a:pt x="953" y="6792"/>
                    </a:cubicBezTo>
                    <a:cubicBezTo>
                      <a:pt x="878" y="6792"/>
                      <a:pt x="728" y="6667"/>
                      <a:pt x="602" y="6617"/>
                    </a:cubicBezTo>
                    <a:lnTo>
                      <a:pt x="201" y="6617"/>
                    </a:lnTo>
                    <a:cubicBezTo>
                      <a:pt x="151" y="6617"/>
                      <a:pt x="51" y="6667"/>
                      <a:pt x="1" y="6667"/>
                    </a:cubicBezTo>
                    <a:cubicBezTo>
                      <a:pt x="51" y="6491"/>
                      <a:pt x="201" y="6341"/>
                      <a:pt x="277" y="6216"/>
                    </a:cubicBezTo>
                    <a:cubicBezTo>
                      <a:pt x="327" y="6166"/>
                      <a:pt x="377" y="6040"/>
                      <a:pt x="427" y="59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379;p27">
                <a:extLst>
                  <a:ext uri="{FF2B5EF4-FFF2-40B4-BE49-F238E27FC236}">
                    <a16:creationId xmlns:a16="http://schemas.microsoft.com/office/drawing/2014/main" id="{6C4111E6-F67E-4F53-8A4A-6295C4C1DBC9}"/>
                  </a:ext>
                </a:extLst>
              </p:cNvPr>
              <p:cNvSpPr/>
              <p:nvPr/>
            </p:nvSpPr>
            <p:spPr>
              <a:xfrm>
                <a:off x="2374506" y="2159238"/>
                <a:ext cx="470964" cy="470935"/>
              </a:xfrm>
              <a:custGeom>
                <a:avLst/>
                <a:gdLst/>
                <a:ahLst/>
                <a:cxnLst/>
                <a:rect l="l" t="t" r="r" b="b"/>
                <a:pathLst>
                  <a:path w="16067" h="16066" extrusionOk="0">
                    <a:moveTo>
                      <a:pt x="15966" y="12582"/>
                    </a:moveTo>
                    <a:cubicBezTo>
                      <a:pt x="16016" y="12682"/>
                      <a:pt x="16016" y="12757"/>
                      <a:pt x="16066" y="12858"/>
                    </a:cubicBezTo>
                    <a:cubicBezTo>
                      <a:pt x="15966" y="12908"/>
                      <a:pt x="15891" y="12983"/>
                      <a:pt x="15841" y="12983"/>
                    </a:cubicBezTo>
                    <a:cubicBezTo>
                      <a:pt x="15790" y="13033"/>
                      <a:pt x="15615" y="12983"/>
                      <a:pt x="15565" y="12983"/>
                    </a:cubicBezTo>
                    <a:cubicBezTo>
                      <a:pt x="15440" y="13033"/>
                      <a:pt x="15289" y="12983"/>
                      <a:pt x="15214" y="13033"/>
                    </a:cubicBezTo>
                    <a:cubicBezTo>
                      <a:pt x="15164" y="13033"/>
                      <a:pt x="15064" y="13133"/>
                      <a:pt x="14988" y="13208"/>
                    </a:cubicBezTo>
                    <a:cubicBezTo>
                      <a:pt x="14938" y="13259"/>
                      <a:pt x="14888" y="13259"/>
                      <a:pt x="14838" y="13309"/>
                    </a:cubicBezTo>
                    <a:lnTo>
                      <a:pt x="14562" y="13309"/>
                    </a:lnTo>
                    <a:cubicBezTo>
                      <a:pt x="14487" y="13309"/>
                      <a:pt x="14387" y="13359"/>
                      <a:pt x="14337" y="13434"/>
                    </a:cubicBezTo>
                    <a:cubicBezTo>
                      <a:pt x="14262" y="13534"/>
                      <a:pt x="14337" y="13710"/>
                      <a:pt x="14262" y="13760"/>
                    </a:cubicBezTo>
                    <a:cubicBezTo>
                      <a:pt x="14262" y="13810"/>
                      <a:pt x="14161" y="13860"/>
                      <a:pt x="14161" y="13935"/>
                    </a:cubicBezTo>
                    <a:lnTo>
                      <a:pt x="14161" y="14211"/>
                    </a:lnTo>
                    <a:cubicBezTo>
                      <a:pt x="14111" y="14261"/>
                      <a:pt x="14036" y="14311"/>
                      <a:pt x="14036" y="14386"/>
                    </a:cubicBezTo>
                    <a:cubicBezTo>
                      <a:pt x="13986" y="14436"/>
                      <a:pt x="13810" y="14436"/>
                      <a:pt x="13760" y="14436"/>
                    </a:cubicBezTo>
                    <a:lnTo>
                      <a:pt x="13485" y="14436"/>
                    </a:lnTo>
                    <a:cubicBezTo>
                      <a:pt x="13434" y="14386"/>
                      <a:pt x="13309" y="14311"/>
                      <a:pt x="13259" y="14261"/>
                    </a:cubicBezTo>
                    <a:cubicBezTo>
                      <a:pt x="13209" y="14261"/>
                      <a:pt x="13033" y="14211"/>
                      <a:pt x="12933" y="14211"/>
                    </a:cubicBezTo>
                    <a:cubicBezTo>
                      <a:pt x="12858" y="14211"/>
                      <a:pt x="12758" y="14261"/>
                      <a:pt x="12708" y="14311"/>
                    </a:cubicBezTo>
                    <a:cubicBezTo>
                      <a:pt x="12632" y="14386"/>
                      <a:pt x="12582" y="14487"/>
                      <a:pt x="12582" y="14612"/>
                    </a:cubicBezTo>
                    <a:cubicBezTo>
                      <a:pt x="12532" y="14612"/>
                      <a:pt x="12482" y="14662"/>
                      <a:pt x="12482" y="14712"/>
                    </a:cubicBezTo>
                    <a:lnTo>
                      <a:pt x="12482" y="14988"/>
                    </a:lnTo>
                    <a:cubicBezTo>
                      <a:pt x="12482" y="15113"/>
                      <a:pt x="12407" y="15264"/>
                      <a:pt x="12357" y="15339"/>
                    </a:cubicBezTo>
                    <a:cubicBezTo>
                      <a:pt x="12307" y="15389"/>
                      <a:pt x="12131" y="15489"/>
                      <a:pt x="12081" y="15489"/>
                    </a:cubicBezTo>
                    <a:cubicBezTo>
                      <a:pt x="12031" y="15564"/>
                      <a:pt x="11856" y="15614"/>
                      <a:pt x="11805" y="15665"/>
                    </a:cubicBezTo>
                    <a:cubicBezTo>
                      <a:pt x="11730" y="15715"/>
                      <a:pt x="11680" y="15840"/>
                      <a:pt x="11630" y="15890"/>
                    </a:cubicBezTo>
                    <a:cubicBezTo>
                      <a:pt x="11630" y="15940"/>
                      <a:pt x="11455" y="15940"/>
                      <a:pt x="11404" y="16015"/>
                    </a:cubicBezTo>
                    <a:cubicBezTo>
                      <a:pt x="11354" y="16015"/>
                      <a:pt x="11304" y="16066"/>
                      <a:pt x="11229" y="16066"/>
                    </a:cubicBezTo>
                    <a:cubicBezTo>
                      <a:pt x="11179" y="16066"/>
                      <a:pt x="11003" y="16015"/>
                      <a:pt x="10953" y="15940"/>
                    </a:cubicBezTo>
                    <a:cubicBezTo>
                      <a:pt x="10903" y="15890"/>
                      <a:pt x="10903" y="15715"/>
                      <a:pt x="10853" y="15665"/>
                    </a:cubicBezTo>
                    <a:cubicBezTo>
                      <a:pt x="10778" y="15614"/>
                      <a:pt x="10627" y="15489"/>
                      <a:pt x="10552" y="15439"/>
                    </a:cubicBezTo>
                    <a:cubicBezTo>
                      <a:pt x="10502" y="15439"/>
                      <a:pt x="10452" y="15389"/>
                      <a:pt x="10402" y="15339"/>
                    </a:cubicBezTo>
                    <a:cubicBezTo>
                      <a:pt x="10277" y="15339"/>
                      <a:pt x="10176" y="15439"/>
                      <a:pt x="10051" y="15439"/>
                    </a:cubicBezTo>
                    <a:lnTo>
                      <a:pt x="9951" y="15439"/>
                    </a:lnTo>
                    <a:cubicBezTo>
                      <a:pt x="9951" y="15389"/>
                      <a:pt x="9951" y="15339"/>
                      <a:pt x="9876" y="15264"/>
                    </a:cubicBezTo>
                    <a:cubicBezTo>
                      <a:pt x="9876" y="15213"/>
                      <a:pt x="9825" y="15063"/>
                      <a:pt x="9825" y="14988"/>
                    </a:cubicBezTo>
                    <a:lnTo>
                      <a:pt x="9825" y="14712"/>
                    </a:lnTo>
                    <a:cubicBezTo>
                      <a:pt x="9876" y="14712"/>
                      <a:pt x="9951" y="14662"/>
                      <a:pt x="9951" y="14612"/>
                    </a:cubicBezTo>
                    <a:cubicBezTo>
                      <a:pt x="10001" y="14537"/>
                      <a:pt x="10101" y="14311"/>
                      <a:pt x="10101" y="14261"/>
                    </a:cubicBezTo>
                    <a:cubicBezTo>
                      <a:pt x="10101" y="14161"/>
                      <a:pt x="9951" y="14086"/>
                      <a:pt x="9876" y="13985"/>
                    </a:cubicBezTo>
                    <a:cubicBezTo>
                      <a:pt x="9825" y="13935"/>
                      <a:pt x="9951" y="13760"/>
                      <a:pt x="9876" y="13710"/>
                    </a:cubicBezTo>
                    <a:cubicBezTo>
                      <a:pt x="9825" y="13634"/>
                      <a:pt x="9675" y="13634"/>
                      <a:pt x="9600" y="13634"/>
                    </a:cubicBezTo>
                    <a:cubicBezTo>
                      <a:pt x="9550" y="13634"/>
                      <a:pt x="9449" y="13810"/>
                      <a:pt x="9374" y="13860"/>
                    </a:cubicBezTo>
                    <a:cubicBezTo>
                      <a:pt x="9324" y="13935"/>
                      <a:pt x="9324" y="13985"/>
                      <a:pt x="9274" y="14035"/>
                    </a:cubicBezTo>
                    <a:cubicBezTo>
                      <a:pt x="9224" y="14035"/>
                      <a:pt x="8998" y="13985"/>
                      <a:pt x="8923" y="13935"/>
                    </a:cubicBezTo>
                    <a:cubicBezTo>
                      <a:pt x="8873" y="13860"/>
                      <a:pt x="8823" y="13634"/>
                      <a:pt x="8823" y="13584"/>
                    </a:cubicBezTo>
                    <a:cubicBezTo>
                      <a:pt x="8773" y="13484"/>
                      <a:pt x="8773" y="13309"/>
                      <a:pt x="8698" y="13259"/>
                    </a:cubicBezTo>
                    <a:cubicBezTo>
                      <a:pt x="8698" y="13208"/>
                      <a:pt x="8597" y="13133"/>
                      <a:pt x="8547" y="13083"/>
                    </a:cubicBezTo>
                    <a:cubicBezTo>
                      <a:pt x="8472" y="13033"/>
                      <a:pt x="8322" y="12983"/>
                      <a:pt x="8196" y="12983"/>
                    </a:cubicBezTo>
                    <a:cubicBezTo>
                      <a:pt x="8146" y="12983"/>
                      <a:pt x="8096" y="13033"/>
                      <a:pt x="8046" y="13033"/>
                    </a:cubicBezTo>
                    <a:cubicBezTo>
                      <a:pt x="7971" y="13083"/>
                      <a:pt x="7971" y="13259"/>
                      <a:pt x="7921" y="13309"/>
                    </a:cubicBezTo>
                    <a:cubicBezTo>
                      <a:pt x="7921" y="13359"/>
                      <a:pt x="7820" y="13434"/>
                      <a:pt x="7745" y="13359"/>
                    </a:cubicBezTo>
                    <a:cubicBezTo>
                      <a:pt x="7645" y="13359"/>
                      <a:pt x="7470" y="13208"/>
                      <a:pt x="7419" y="13133"/>
                    </a:cubicBezTo>
                    <a:cubicBezTo>
                      <a:pt x="7369" y="13033"/>
                      <a:pt x="7294" y="12807"/>
                      <a:pt x="7244" y="12682"/>
                    </a:cubicBezTo>
                    <a:cubicBezTo>
                      <a:pt x="7194" y="12582"/>
                      <a:pt x="7069" y="12406"/>
                      <a:pt x="7018" y="12306"/>
                    </a:cubicBezTo>
                    <a:cubicBezTo>
                      <a:pt x="7018" y="12181"/>
                      <a:pt x="6968" y="11905"/>
                      <a:pt x="6968" y="11730"/>
                    </a:cubicBezTo>
                    <a:cubicBezTo>
                      <a:pt x="7018" y="11629"/>
                      <a:pt x="7069" y="11454"/>
                      <a:pt x="7069" y="11354"/>
                    </a:cubicBezTo>
                    <a:cubicBezTo>
                      <a:pt x="7069" y="11279"/>
                      <a:pt x="7018" y="11178"/>
                      <a:pt x="7018" y="11053"/>
                    </a:cubicBezTo>
                    <a:cubicBezTo>
                      <a:pt x="6968" y="11003"/>
                      <a:pt x="6918" y="10903"/>
                      <a:pt x="6843" y="10827"/>
                    </a:cubicBezTo>
                    <a:cubicBezTo>
                      <a:pt x="6793" y="10777"/>
                      <a:pt x="6617" y="10677"/>
                      <a:pt x="6567" y="10552"/>
                    </a:cubicBezTo>
                    <a:lnTo>
                      <a:pt x="6567" y="10176"/>
                    </a:lnTo>
                    <a:cubicBezTo>
                      <a:pt x="6567" y="10050"/>
                      <a:pt x="6693" y="9875"/>
                      <a:pt x="6693" y="9825"/>
                    </a:cubicBezTo>
                    <a:cubicBezTo>
                      <a:pt x="6693" y="9725"/>
                      <a:pt x="6743" y="9549"/>
                      <a:pt x="6693" y="9424"/>
                    </a:cubicBezTo>
                    <a:cubicBezTo>
                      <a:pt x="6693" y="9324"/>
                      <a:pt x="6517" y="9148"/>
                      <a:pt x="6392" y="9098"/>
                    </a:cubicBezTo>
                    <a:cubicBezTo>
                      <a:pt x="6342" y="9048"/>
                      <a:pt x="6191" y="8923"/>
                      <a:pt x="6116" y="8873"/>
                    </a:cubicBezTo>
                    <a:cubicBezTo>
                      <a:pt x="6066" y="8747"/>
                      <a:pt x="5966" y="8647"/>
                      <a:pt x="5966" y="8547"/>
                    </a:cubicBezTo>
                    <a:cubicBezTo>
                      <a:pt x="5891" y="8371"/>
                      <a:pt x="5891" y="7970"/>
                      <a:pt x="5840" y="7795"/>
                    </a:cubicBezTo>
                    <a:cubicBezTo>
                      <a:pt x="5790" y="7745"/>
                      <a:pt x="5740" y="7644"/>
                      <a:pt x="5665" y="7569"/>
                    </a:cubicBezTo>
                    <a:cubicBezTo>
                      <a:pt x="5665" y="7519"/>
                      <a:pt x="5565" y="7419"/>
                      <a:pt x="5515" y="7344"/>
                    </a:cubicBezTo>
                    <a:cubicBezTo>
                      <a:pt x="5515" y="7294"/>
                      <a:pt x="5565" y="7193"/>
                      <a:pt x="5615" y="7118"/>
                    </a:cubicBezTo>
                    <a:cubicBezTo>
                      <a:pt x="5615" y="7018"/>
                      <a:pt x="5790" y="6918"/>
                      <a:pt x="5790" y="6792"/>
                    </a:cubicBezTo>
                    <a:cubicBezTo>
                      <a:pt x="5790" y="6742"/>
                      <a:pt x="5790" y="6567"/>
                      <a:pt x="5740" y="6517"/>
                    </a:cubicBezTo>
                    <a:cubicBezTo>
                      <a:pt x="5665" y="6467"/>
                      <a:pt x="5565" y="6341"/>
                      <a:pt x="5515" y="6341"/>
                    </a:cubicBezTo>
                    <a:cubicBezTo>
                      <a:pt x="5389" y="6341"/>
                      <a:pt x="5289" y="6391"/>
                      <a:pt x="5214" y="6467"/>
                    </a:cubicBezTo>
                    <a:cubicBezTo>
                      <a:pt x="5164" y="6517"/>
                      <a:pt x="5164" y="6692"/>
                      <a:pt x="5114" y="6742"/>
                    </a:cubicBezTo>
                    <a:cubicBezTo>
                      <a:pt x="4988" y="6792"/>
                      <a:pt x="4763" y="6792"/>
                      <a:pt x="4662" y="6792"/>
                    </a:cubicBezTo>
                    <a:cubicBezTo>
                      <a:pt x="4612" y="6792"/>
                      <a:pt x="4437" y="6692"/>
                      <a:pt x="4337" y="6617"/>
                    </a:cubicBezTo>
                    <a:cubicBezTo>
                      <a:pt x="4261" y="6517"/>
                      <a:pt x="4211" y="6241"/>
                      <a:pt x="4111" y="6166"/>
                    </a:cubicBezTo>
                    <a:cubicBezTo>
                      <a:pt x="4036" y="6066"/>
                      <a:pt x="3886" y="6015"/>
                      <a:pt x="3760" y="5940"/>
                    </a:cubicBezTo>
                    <a:cubicBezTo>
                      <a:pt x="3760" y="5890"/>
                      <a:pt x="3585" y="5840"/>
                      <a:pt x="3585" y="5840"/>
                    </a:cubicBezTo>
                    <a:cubicBezTo>
                      <a:pt x="3535" y="5715"/>
                      <a:pt x="3485" y="5489"/>
                      <a:pt x="3434" y="5439"/>
                    </a:cubicBezTo>
                    <a:lnTo>
                      <a:pt x="3134" y="5439"/>
                    </a:lnTo>
                    <a:cubicBezTo>
                      <a:pt x="3033" y="5439"/>
                      <a:pt x="2858" y="5439"/>
                      <a:pt x="2758" y="5489"/>
                    </a:cubicBezTo>
                    <a:cubicBezTo>
                      <a:pt x="2708" y="5564"/>
                      <a:pt x="2632" y="5715"/>
                      <a:pt x="2532" y="5790"/>
                    </a:cubicBezTo>
                    <a:cubicBezTo>
                      <a:pt x="2482" y="5840"/>
                      <a:pt x="2357" y="5840"/>
                      <a:pt x="2307" y="5840"/>
                    </a:cubicBezTo>
                    <a:cubicBezTo>
                      <a:pt x="2181" y="5790"/>
                      <a:pt x="2031" y="5614"/>
                      <a:pt x="2031" y="5489"/>
                    </a:cubicBezTo>
                    <a:cubicBezTo>
                      <a:pt x="1956" y="5389"/>
                      <a:pt x="2081" y="5213"/>
                      <a:pt x="2131" y="5163"/>
                    </a:cubicBezTo>
                    <a:cubicBezTo>
                      <a:pt x="2131" y="5113"/>
                      <a:pt x="2256" y="5063"/>
                      <a:pt x="2256" y="4988"/>
                    </a:cubicBezTo>
                    <a:cubicBezTo>
                      <a:pt x="2307" y="4888"/>
                      <a:pt x="2256" y="4712"/>
                      <a:pt x="2181" y="4662"/>
                    </a:cubicBezTo>
                    <a:cubicBezTo>
                      <a:pt x="2131" y="4612"/>
                      <a:pt x="1956" y="4537"/>
                      <a:pt x="1906" y="4537"/>
                    </a:cubicBezTo>
                    <a:cubicBezTo>
                      <a:pt x="1805" y="4537"/>
                      <a:pt x="1630" y="4537"/>
                      <a:pt x="1580" y="4612"/>
                    </a:cubicBezTo>
                    <a:cubicBezTo>
                      <a:pt x="1505" y="4612"/>
                      <a:pt x="1505" y="4712"/>
                      <a:pt x="1454" y="4712"/>
                    </a:cubicBezTo>
                    <a:cubicBezTo>
                      <a:pt x="1404" y="4762"/>
                      <a:pt x="1229" y="4837"/>
                      <a:pt x="1129" y="4837"/>
                    </a:cubicBezTo>
                    <a:cubicBezTo>
                      <a:pt x="1079" y="4837"/>
                      <a:pt x="1003" y="4762"/>
                      <a:pt x="903" y="4762"/>
                    </a:cubicBezTo>
                    <a:cubicBezTo>
                      <a:pt x="953" y="4712"/>
                      <a:pt x="953" y="4662"/>
                      <a:pt x="953" y="4612"/>
                    </a:cubicBezTo>
                    <a:cubicBezTo>
                      <a:pt x="953" y="4487"/>
                      <a:pt x="853" y="4386"/>
                      <a:pt x="853" y="4261"/>
                    </a:cubicBezTo>
                    <a:cubicBezTo>
                      <a:pt x="853" y="4211"/>
                      <a:pt x="953" y="3985"/>
                      <a:pt x="953" y="3985"/>
                    </a:cubicBezTo>
                    <a:cubicBezTo>
                      <a:pt x="953" y="3985"/>
                      <a:pt x="1229" y="3985"/>
                      <a:pt x="1304" y="3860"/>
                    </a:cubicBezTo>
                    <a:cubicBezTo>
                      <a:pt x="1354" y="3860"/>
                      <a:pt x="1404" y="3710"/>
                      <a:pt x="1404" y="3584"/>
                    </a:cubicBezTo>
                    <a:cubicBezTo>
                      <a:pt x="1454" y="3584"/>
                      <a:pt x="1580" y="3534"/>
                      <a:pt x="1580" y="3484"/>
                    </a:cubicBezTo>
                    <a:cubicBezTo>
                      <a:pt x="1630" y="3484"/>
                      <a:pt x="1680" y="3434"/>
                      <a:pt x="1680" y="3359"/>
                    </a:cubicBezTo>
                    <a:cubicBezTo>
                      <a:pt x="1680" y="3258"/>
                      <a:pt x="1580" y="3133"/>
                      <a:pt x="1505" y="3083"/>
                    </a:cubicBezTo>
                    <a:cubicBezTo>
                      <a:pt x="1454" y="3033"/>
                      <a:pt x="1354" y="2983"/>
                      <a:pt x="1354" y="2908"/>
                    </a:cubicBezTo>
                    <a:cubicBezTo>
                      <a:pt x="1304" y="2908"/>
                      <a:pt x="1179" y="2807"/>
                      <a:pt x="1129" y="2807"/>
                    </a:cubicBezTo>
                    <a:cubicBezTo>
                      <a:pt x="1079" y="2757"/>
                      <a:pt x="953" y="2682"/>
                      <a:pt x="903" y="2682"/>
                    </a:cubicBezTo>
                    <a:lnTo>
                      <a:pt x="552" y="2682"/>
                    </a:lnTo>
                    <a:cubicBezTo>
                      <a:pt x="502" y="2757"/>
                      <a:pt x="502" y="2807"/>
                      <a:pt x="452" y="2857"/>
                    </a:cubicBezTo>
                    <a:cubicBezTo>
                      <a:pt x="402" y="2857"/>
                      <a:pt x="226" y="2908"/>
                      <a:pt x="176" y="2908"/>
                    </a:cubicBezTo>
                    <a:cubicBezTo>
                      <a:pt x="101" y="2857"/>
                      <a:pt x="51" y="2857"/>
                      <a:pt x="1" y="2807"/>
                    </a:cubicBezTo>
                    <a:cubicBezTo>
                      <a:pt x="1" y="2682"/>
                      <a:pt x="1" y="2532"/>
                      <a:pt x="51" y="2456"/>
                    </a:cubicBezTo>
                    <a:cubicBezTo>
                      <a:pt x="51" y="2356"/>
                      <a:pt x="176" y="2181"/>
                      <a:pt x="226" y="2081"/>
                    </a:cubicBezTo>
                    <a:cubicBezTo>
                      <a:pt x="226" y="1955"/>
                      <a:pt x="277" y="1805"/>
                      <a:pt x="226" y="1680"/>
                    </a:cubicBezTo>
                    <a:cubicBezTo>
                      <a:pt x="226" y="1579"/>
                      <a:pt x="101" y="1354"/>
                      <a:pt x="101" y="1228"/>
                    </a:cubicBezTo>
                    <a:cubicBezTo>
                      <a:pt x="101" y="1128"/>
                      <a:pt x="176" y="903"/>
                      <a:pt x="226" y="727"/>
                    </a:cubicBezTo>
                    <a:cubicBezTo>
                      <a:pt x="277" y="677"/>
                      <a:pt x="402" y="502"/>
                      <a:pt x="452" y="502"/>
                    </a:cubicBezTo>
                    <a:cubicBezTo>
                      <a:pt x="552" y="502"/>
                      <a:pt x="678" y="677"/>
                      <a:pt x="728" y="777"/>
                    </a:cubicBezTo>
                    <a:cubicBezTo>
                      <a:pt x="728" y="827"/>
                      <a:pt x="678" y="953"/>
                      <a:pt x="728" y="1003"/>
                    </a:cubicBezTo>
                    <a:cubicBezTo>
                      <a:pt x="778" y="1053"/>
                      <a:pt x="1003" y="1053"/>
                      <a:pt x="1079" y="1003"/>
                    </a:cubicBezTo>
                    <a:cubicBezTo>
                      <a:pt x="1129" y="953"/>
                      <a:pt x="1179" y="777"/>
                      <a:pt x="1179" y="727"/>
                    </a:cubicBezTo>
                    <a:cubicBezTo>
                      <a:pt x="1229" y="677"/>
                      <a:pt x="1179" y="502"/>
                      <a:pt x="1229" y="451"/>
                    </a:cubicBezTo>
                    <a:cubicBezTo>
                      <a:pt x="1304" y="376"/>
                      <a:pt x="1404" y="552"/>
                      <a:pt x="1505" y="552"/>
                    </a:cubicBezTo>
                    <a:cubicBezTo>
                      <a:pt x="1630" y="552"/>
                      <a:pt x="1906" y="502"/>
                      <a:pt x="2031" y="451"/>
                    </a:cubicBezTo>
                    <a:lnTo>
                      <a:pt x="2031" y="552"/>
                    </a:lnTo>
                    <a:cubicBezTo>
                      <a:pt x="2031" y="602"/>
                      <a:pt x="1906" y="677"/>
                      <a:pt x="1956" y="727"/>
                    </a:cubicBezTo>
                    <a:cubicBezTo>
                      <a:pt x="1956" y="777"/>
                      <a:pt x="2031" y="827"/>
                      <a:pt x="2081" y="827"/>
                    </a:cubicBezTo>
                    <a:cubicBezTo>
                      <a:pt x="2131" y="903"/>
                      <a:pt x="2256" y="903"/>
                      <a:pt x="2307" y="903"/>
                    </a:cubicBezTo>
                    <a:cubicBezTo>
                      <a:pt x="2357" y="953"/>
                      <a:pt x="2482" y="1053"/>
                      <a:pt x="2582" y="1053"/>
                    </a:cubicBezTo>
                    <a:cubicBezTo>
                      <a:pt x="2632" y="1053"/>
                      <a:pt x="2808" y="1128"/>
                      <a:pt x="2858" y="1053"/>
                    </a:cubicBezTo>
                    <a:cubicBezTo>
                      <a:pt x="2933" y="1053"/>
                      <a:pt x="2933" y="953"/>
                      <a:pt x="2933" y="903"/>
                    </a:cubicBezTo>
                    <a:cubicBezTo>
                      <a:pt x="2933" y="827"/>
                      <a:pt x="3033" y="777"/>
                      <a:pt x="3084" y="727"/>
                    </a:cubicBezTo>
                    <a:lnTo>
                      <a:pt x="3084" y="602"/>
                    </a:lnTo>
                    <a:cubicBezTo>
                      <a:pt x="3084" y="602"/>
                      <a:pt x="3134" y="602"/>
                      <a:pt x="3134" y="677"/>
                    </a:cubicBezTo>
                    <a:cubicBezTo>
                      <a:pt x="3209" y="727"/>
                      <a:pt x="3209" y="903"/>
                      <a:pt x="3259" y="953"/>
                    </a:cubicBezTo>
                    <a:cubicBezTo>
                      <a:pt x="3359" y="1053"/>
                      <a:pt x="3660" y="1003"/>
                      <a:pt x="3710" y="1128"/>
                    </a:cubicBezTo>
                    <a:cubicBezTo>
                      <a:pt x="3760" y="1178"/>
                      <a:pt x="3760" y="1279"/>
                      <a:pt x="3760" y="1354"/>
                    </a:cubicBezTo>
                    <a:cubicBezTo>
                      <a:pt x="3810" y="1454"/>
                      <a:pt x="3760" y="1680"/>
                      <a:pt x="3760" y="1730"/>
                    </a:cubicBezTo>
                    <a:cubicBezTo>
                      <a:pt x="3810" y="1855"/>
                      <a:pt x="4036" y="2081"/>
                      <a:pt x="4161" y="2081"/>
                    </a:cubicBezTo>
                    <a:cubicBezTo>
                      <a:pt x="4337" y="2081"/>
                      <a:pt x="4487" y="1855"/>
                      <a:pt x="4612" y="1805"/>
                    </a:cubicBezTo>
                    <a:cubicBezTo>
                      <a:pt x="4662" y="1730"/>
                      <a:pt x="4713" y="1504"/>
                      <a:pt x="4763" y="1454"/>
                    </a:cubicBezTo>
                    <a:cubicBezTo>
                      <a:pt x="4888" y="1404"/>
                      <a:pt x="5114" y="1354"/>
                      <a:pt x="5214" y="1228"/>
                    </a:cubicBezTo>
                    <a:cubicBezTo>
                      <a:pt x="5289" y="1178"/>
                      <a:pt x="5339" y="953"/>
                      <a:pt x="5339" y="827"/>
                    </a:cubicBezTo>
                    <a:cubicBezTo>
                      <a:pt x="5389" y="727"/>
                      <a:pt x="5289" y="451"/>
                      <a:pt x="5289" y="326"/>
                    </a:cubicBezTo>
                    <a:cubicBezTo>
                      <a:pt x="5289" y="226"/>
                      <a:pt x="5289" y="101"/>
                      <a:pt x="5339" y="0"/>
                    </a:cubicBezTo>
                    <a:lnTo>
                      <a:pt x="5615" y="0"/>
                    </a:lnTo>
                    <a:cubicBezTo>
                      <a:pt x="5790" y="50"/>
                      <a:pt x="6016" y="176"/>
                      <a:pt x="6116" y="226"/>
                    </a:cubicBezTo>
                    <a:cubicBezTo>
                      <a:pt x="6342" y="326"/>
                      <a:pt x="6743" y="727"/>
                      <a:pt x="6918" y="953"/>
                    </a:cubicBezTo>
                    <a:cubicBezTo>
                      <a:pt x="7069" y="1053"/>
                      <a:pt x="7369" y="1279"/>
                      <a:pt x="7520" y="1404"/>
                    </a:cubicBezTo>
                    <a:cubicBezTo>
                      <a:pt x="7695" y="1504"/>
                      <a:pt x="8146" y="1730"/>
                      <a:pt x="8372" y="1905"/>
                    </a:cubicBezTo>
                    <a:cubicBezTo>
                      <a:pt x="8472" y="2005"/>
                      <a:pt x="8698" y="2356"/>
                      <a:pt x="8873" y="2456"/>
                    </a:cubicBezTo>
                    <a:cubicBezTo>
                      <a:pt x="8923" y="2532"/>
                      <a:pt x="9149" y="2632"/>
                      <a:pt x="9274" y="2682"/>
                    </a:cubicBezTo>
                    <a:cubicBezTo>
                      <a:pt x="9374" y="2757"/>
                      <a:pt x="9550" y="2908"/>
                      <a:pt x="9675" y="2983"/>
                    </a:cubicBezTo>
                    <a:cubicBezTo>
                      <a:pt x="9725" y="3083"/>
                      <a:pt x="9876" y="3258"/>
                      <a:pt x="9951" y="3309"/>
                    </a:cubicBezTo>
                    <a:cubicBezTo>
                      <a:pt x="10101" y="3434"/>
                      <a:pt x="10402" y="3584"/>
                      <a:pt x="10552" y="3634"/>
                    </a:cubicBezTo>
                    <a:cubicBezTo>
                      <a:pt x="10627" y="3710"/>
                      <a:pt x="10853" y="3760"/>
                      <a:pt x="10953" y="3810"/>
                    </a:cubicBezTo>
                    <a:cubicBezTo>
                      <a:pt x="11129" y="3860"/>
                      <a:pt x="11404" y="4086"/>
                      <a:pt x="11580" y="4086"/>
                    </a:cubicBezTo>
                    <a:cubicBezTo>
                      <a:pt x="11630" y="4035"/>
                      <a:pt x="11680" y="3860"/>
                      <a:pt x="11730" y="3810"/>
                    </a:cubicBezTo>
                    <a:cubicBezTo>
                      <a:pt x="11856" y="3810"/>
                      <a:pt x="12031" y="3810"/>
                      <a:pt x="12081" y="3860"/>
                    </a:cubicBezTo>
                    <a:cubicBezTo>
                      <a:pt x="12131" y="3860"/>
                      <a:pt x="12307" y="3985"/>
                      <a:pt x="12357" y="4035"/>
                    </a:cubicBezTo>
                    <a:cubicBezTo>
                      <a:pt x="12357" y="4086"/>
                      <a:pt x="12357" y="4211"/>
                      <a:pt x="12407" y="4261"/>
                    </a:cubicBezTo>
                    <a:cubicBezTo>
                      <a:pt x="12482" y="4386"/>
                      <a:pt x="12582" y="4436"/>
                      <a:pt x="12708" y="4487"/>
                    </a:cubicBezTo>
                    <a:cubicBezTo>
                      <a:pt x="12758" y="4537"/>
                      <a:pt x="12983" y="4662"/>
                      <a:pt x="12983" y="4712"/>
                    </a:cubicBezTo>
                    <a:cubicBezTo>
                      <a:pt x="13033" y="4837"/>
                      <a:pt x="12933" y="4988"/>
                      <a:pt x="12933" y="5113"/>
                    </a:cubicBezTo>
                    <a:cubicBezTo>
                      <a:pt x="12933" y="5213"/>
                      <a:pt x="12983" y="5389"/>
                      <a:pt x="13033" y="5439"/>
                    </a:cubicBezTo>
                    <a:cubicBezTo>
                      <a:pt x="13084" y="5614"/>
                      <a:pt x="13309" y="5790"/>
                      <a:pt x="13359" y="5940"/>
                    </a:cubicBezTo>
                    <a:cubicBezTo>
                      <a:pt x="13485" y="6066"/>
                      <a:pt x="13485" y="6391"/>
                      <a:pt x="13485" y="6517"/>
                    </a:cubicBezTo>
                    <a:cubicBezTo>
                      <a:pt x="13585" y="6692"/>
                      <a:pt x="13760" y="7068"/>
                      <a:pt x="13886" y="7243"/>
                    </a:cubicBezTo>
                    <a:cubicBezTo>
                      <a:pt x="13936" y="7344"/>
                      <a:pt x="14111" y="7519"/>
                      <a:pt x="14161" y="7644"/>
                    </a:cubicBezTo>
                    <a:cubicBezTo>
                      <a:pt x="14262" y="7870"/>
                      <a:pt x="14387" y="8371"/>
                      <a:pt x="14487" y="8597"/>
                    </a:cubicBezTo>
                    <a:cubicBezTo>
                      <a:pt x="14612" y="8923"/>
                      <a:pt x="14938" y="9499"/>
                      <a:pt x="15064" y="9825"/>
                    </a:cubicBezTo>
                    <a:cubicBezTo>
                      <a:pt x="15114" y="9950"/>
                      <a:pt x="15214" y="10226"/>
                      <a:pt x="15214" y="10376"/>
                    </a:cubicBezTo>
                    <a:cubicBezTo>
                      <a:pt x="15289" y="10502"/>
                      <a:pt x="15214" y="10827"/>
                      <a:pt x="15289" y="10953"/>
                    </a:cubicBezTo>
                    <a:cubicBezTo>
                      <a:pt x="15289" y="11178"/>
                      <a:pt x="15440" y="11504"/>
                      <a:pt x="15515" y="11629"/>
                    </a:cubicBezTo>
                    <a:cubicBezTo>
                      <a:pt x="15615" y="11905"/>
                      <a:pt x="15891" y="12356"/>
                      <a:pt x="15966" y="125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380;p27">
                <a:extLst>
                  <a:ext uri="{FF2B5EF4-FFF2-40B4-BE49-F238E27FC236}">
                    <a16:creationId xmlns:a16="http://schemas.microsoft.com/office/drawing/2014/main" id="{225CFD1C-7C96-B475-5411-CA4B82AB9B0F}"/>
                  </a:ext>
                </a:extLst>
              </p:cNvPr>
              <p:cNvSpPr/>
              <p:nvPr/>
            </p:nvSpPr>
            <p:spPr>
              <a:xfrm>
                <a:off x="2374506" y="2159238"/>
                <a:ext cx="470964" cy="470935"/>
              </a:xfrm>
              <a:custGeom>
                <a:avLst/>
                <a:gdLst/>
                <a:ahLst/>
                <a:cxnLst/>
                <a:rect l="l" t="t" r="r" b="b"/>
                <a:pathLst>
                  <a:path w="16067" h="16066" fill="none" extrusionOk="0">
                    <a:moveTo>
                      <a:pt x="15966" y="12582"/>
                    </a:moveTo>
                    <a:cubicBezTo>
                      <a:pt x="16016" y="12682"/>
                      <a:pt x="16016" y="12757"/>
                      <a:pt x="16066" y="12858"/>
                    </a:cubicBezTo>
                    <a:cubicBezTo>
                      <a:pt x="15966" y="12908"/>
                      <a:pt x="15891" y="12983"/>
                      <a:pt x="15841" y="12983"/>
                    </a:cubicBezTo>
                    <a:cubicBezTo>
                      <a:pt x="15790" y="13033"/>
                      <a:pt x="15615" y="12983"/>
                      <a:pt x="15565" y="12983"/>
                    </a:cubicBezTo>
                    <a:cubicBezTo>
                      <a:pt x="15440" y="13033"/>
                      <a:pt x="15289" y="12983"/>
                      <a:pt x="15214" y="13033"/>
                    </a:cubicBezTo>
                    <a:cubicBezTo>
                      <a:pt x="15164" y="13033"/>
                      <a:pt x="15064" y="13133"/>
                      <a:pt x="14988" y="13208"/>
                    </a:cubicBezTo>
                    <a:cubicBezTo>
                      <a:pt x="14938" y="13259"/>
                      <a:pt x="14888" y="13259"/>
                      <a:pt x="14838" y="13309"/>
                    </a:cubicBezTo>
                    <a:lnTo>
                      <a:pt x="14562" y="13309"/>
                    </a:lnTo>
                    <a:cubicBezTo>
                      <a:pt x="14487" y="13309"/>
                      <a:pt x="14387" y="13359"/>
                      <a:pt x="14337" y="13434"/>
                    </a:cubicBezTo>
                    <a:cubicBezTo>
                      <a:pt x="14262" y="13534"/>
                      <a:pt x="14337" y="13710"/>
                      <a:pt x="14262" y="13760"/>
                    </a:cubicBezTo>
                    <a:cubicBezTo>
                      <a:pt x="14262" y="13810"/>
                      <a:pt x="14161" y="13860"/>
                      <a:pt x="14161" y="13935"/>
                    </a:cubicBezTo>
                    <a:lnTo>
                      <a:pt x="14161" y="14211"/>
                    </a:lnTo>
                    <a:cubicBezTo>
                      <a:pt x="14111" y="14261"/>
                      <a:pt x="14036" y="14311"/>
                      <a:pt x="14036" y="14386"/>
                    </a:cubicBezTo>
                    <a:cubicBezTo>
                      <a:pt x="13986" y="14436"/>
                      <a:pt x="13810" y="14436"/>
                      <a:pt x="13760" y="14436"/>
                    </a:cubicBezTo>
                    <a:lnTo>
                      <a:pt x="13485" y="14436"/>
                    </a:lnTo>
                    <a:cubicBezTo>
                      <a:pt x="13434" y="14386"/>
                      <a:pt x="13309" y="14311"/>
                      <a:pt x="13259" y="14261"/>
                    </a:cubicBezTo>
                    <a:cubicBezTo>
                      <a:pt x="13209" y="14261"/>
                      <a:pt x="13033" y="14211"/>
                      <a:pt x="12933" y="14211"/>
                    </a:cubicBezTo>
                    <a:cubicBezTo>
                      <a:pt x="12858" y="14211"/>
                      <a:pt x="12758" y="14261"/>
                      <a:pt x="12708" y="14311"/>
                    </a:cubicBezTo>
                    <a:cubicBezTo>
                      <a:pt x="12632" y="14386"/>
                      <a:pt x="12582" y="14487"/>
                      <a:pt x="12582" y="14612"/>
                    </a:cubicBezTo>
                    <a:cubicBezTo>
                      <a:pt x="12532" y="14612"/>
                      <a:pt x="12482" y="14662"/>
                      <a:pt x="12482" y="14712"/>
                    </a:cubicBezTo>
                    <a:lnTo>
                      <a:pt x="12482" y="14988"/>
                    </a:lnTo>
                    <a:cubicBezTo>
                      <a:pt x="12482" y="15113"/>
                      <a:pt x="12407" y="15264"/>
                      <a:pt x="12357" y="15339"/>
                    </a:cubicBezTo>
                    <a:cubicBezTo>
                      <a:pt x="12307" y="15389"/>
                      <a:pt x="12131" y="15489"/>
                      <a:pt x="12081" y="15489"/>
                    </a:cubicBezTo>
                    <a:cubicBezTo>
                      <a:pt x="12031" y="15564"/>
                      <a:pt x="11856" y="15614"/>
                      <a:pt x="11805" y="15665"/>
                    </a:cubicBezTo>
                    <a:cubicBezTo>
                      <a:pt x="11730" y="15715"/>
                      <a:pt x="11680" y="15840"/>
                      <a:pt x="11630" y="15890"/>
                    </a:cubicBezTo>
                    <a:cubicBezTo>
                      <a:pt x="11630" y="15940"/>
                      <a:pt x="11455" y="15940"/>
                      <a:pt x="11404" y="16015"/>
                    </a:cubicBezTo>
                    <a:cubicBezTo>
                      <a:pt x="11354" y="16015"/>
                      <a:pt x="11304" y="16066"/>
                      <a:pt x="11229" y="16066"/>
                    </a:cubicBezTo>
                    <a:cubicBezTo>
                      <a:pt x="11179" y="16066"/>
                      <a:pt x="11003" y="16015"/>
                      <a:pt x="10953" y="15940"/>
                    </a:cubicBezTo>
                    <a:cubicBezTo>
                      <a:pt x="10903" y="15890"/>
                      <a:pt x="10903" y="15715"/>
                      <a:pt x="10853" y="15665"/>
                    </a:cubicBezTo>
                    <a:cubicBezTo>
                      <a:pt x="10778" y="15614"/>
                      <a:pt x="10627" y="15489"/>
                      <a:pt x="10552" y="15439"/>
                    </a:cubicBezTo>
                    <a:cubicBezTo>
                      <a:pt x="10502" y="15439"/>
                      <a:pt x="10452" y="15389"/>
                      <a:pt x="10402" y="15339"/>
                    </a:cubicBezTo>
                    <a:cubicBezTo>
                      <a:pt x="10277" y="15339"/>
                      <a:pt x="10176" y="15439"/>
                      <a:pt x="10051" y="15439"/>
                    </a:cubicBezTo>
                    <a:lnTo>
                      <a:pt x="9951" y="15439"/>
                    </a:lnTo>
                    <a:cubicBezTo>
                      <a:pt x="9951" y="15389"/>
                      <a:pt x="9951" y="15339"/>
                      <a:pt x="9876" y="15264"/>
                    </a:cubicBezTo>
                    <a:cubicBezTo>
                      <a:pt x="9876" y="15213"/>
                      <a:pt x="9825" y="15063"/>
                      <a:pt x="9825" y="14988"/>
                    </a:cubicBezTo>
                    <a:lnTo>
                      <a:pt x="9825" y="14712"/>
                    </a:lnTo>
                    <a:cubicBezTo>
                      <a:pt x="9876" y="14712"/>
                      <a:pt x="9951" y="14662"/>
                      <a:pt x="9951" y="14612"/>
                    </a:cubicBezTo>
                    <a:cubicBezTo>
                      <a:pt x="10001" y="14537"/>
                      <a:pt x="10101" y="14311"/>
                      <a:pt x="10101" y="14261"/>
                    </a:cubicBezTo>
                    <a:cubicBezTo>
                      <a:pt x="10101" y="14161"/>
                      <a:pt x="9951" y="14086"/>
                      <a:pt x="9876" y="13985"/>
                    </a:cubicBezTo>
                    <a:cubicBezTo>
                      <a:pt x="9825" y="13935"/>
                      <a:pt x="9951" y="13760"/>
                      <a:pt x="9876" y="13710"/>
                    </a:cubicBezTo>
                    <a:cubicBezTo>
                      <a:pt x="9825" y="13634"/>
                      <a:pt x="9675" y="13634"/>
                      <a:pt x="9600" y="13634"/>
                    </a:cubicBezTo>
                    <a:cubicBezTo>
                      <a:pt x="9550" y="13634"/>
                      <a:pt x="9449" y="13810"/>
                      <a:pt x="9374" y="13860"/>
                    </a:cubicBezTo>
                    <a:cubicBezTo>
                      <a:pt x="9324" y="13935"/>
                      <a:pt x="9324" y="13985"/>
                      <a:pt x="9274" y="14035"/>
                    </a:cubicBezTo>
                    <a:cubicBezTo>
                      <a:pt x="9224" y="14035"/>
                      <a:pt x="8998" y="13985"/>
                      <a:pt x="8923" y="13935"/>
                    </a:cubicBezTo>
                    <a:cubicBezTo>
                      <a:pt x="8873" y="13860"/>
                      <a:pt x="8823" y="13634"/>
                      <a:pt x="8823" y="13584"/>
                    </a:cubicBezTo>
                    <a:cubicBezTo>
                      <a:pt x="8773" y="13484"/>
                      <a:pt x="8773" y="13309"/>
                      <a:pt x="8698" y="13259"/>
                    </a:cubicBezTo>
                    <a:cubicBezTo>
                      <a:pt x="8698" y="13208"/>
                      <a:pt x="8597" y="13133"/>
                      <a:pt x="8547" y="13083"/>
                    </a:cubicBezTo>
                    <a:cubicBezTo>
                      <a:pt x="8472" y="13033"/>
                      <a:pt x="8322" y="12983"/>
                      <a:pt x="8196" y="12983"/>
                    </a:cubicBezTo>
                    <a:cubicBezTo>
                      <a:pt x="8146" y="12983"/>
                      <a:pt x="8096" y="13033"/>
                      <a:pt x="8046" y="13033"/>
                    </a:cubicBezTo>
                    <a:cubicBezTo>
                      <a:pt x="7971" y="13083"/>
                      <a:pt x="7971" y="13259"/>
                      <a:pt x="7921" y="13309"/>
                    </a:cubicBezTo>
                    <a:cubicBezTo>
                      <a:pt x="7921" y="13359"/>
                      <a:pt x="7820" y="13434"/>
                      <a:pt x="7745" y="13359"/>
                    </a:cubicBezTo>
                    <a:cubicBezTo>
                      <a:pt x="7645" y="13359"/>
                      <a:pt x="7470" y="13208"/>
                      <a:pt x="7419" y="13133"/>
                    </a:cubicBezTo>
                    <a:cubicBezTo>
                      <a:pt x="7369" y="13033"/>
                      <a:pt x="7294" y="12807"/>
                      <a:pt x="7244" y="12682"/>
                    </a:cubicBezTo>
                    <a:cubicBezTo>
                      <a:pt x="7194" y="12582"/>
                      <a:pt x="7069" y="12406"/>
                      <a:pt x="7018" y="12306"/>
                    </a:cubicBezTo>
                    <a:cubicBezTo>
                      <a:pt x="7018" y="12181"/>
                      <a:pt x="6968" y="11905"/>
                      <a:pt x="6968" y="11730"/>
                    </a:cubicBezTo>
                    <a:cubicBezTo>
                      <a:pt x="7018" y="11629"/>
                      <a:pt x="7069" y="11454"/>
                      <a:pt x="7069" y="11354"/>
                    </a:cubicBezTo>
                    <a:cubicBezTo>
                      <a:pt x="7069" y="11279"/>
                      <a:pt x="7018" y="11178"/>
                      <a:pt x="7018" y="11053"/>
                    </a:cubicBezTo>
                    <a:cubicBezTo>
                      <a:pt x="6968" y="11003"/>
                      <a:pt x="6918" y="10903"/>
                      <a:pt x="6843" y="10827"/>
                    </a:cubicBezTo>
                    <a:cubicBezTo>
                      <a:pt x="6793" y="10777"/>
                      <a:pt x="6617" y="10677"/>
                      <a:pt x="6567" y="10552"/>
                    </a:cubicBezTo>
                    <a:lnTo>
                      <a:pt x="6567" y="10176"/>
                    </a:lnTo>
                    <a:cubicBezTo>
                      <a:pt x="6567" y="10050"/>
                      <a:pt x="6693" y="9875"/>
                      <a:pt x="6693" y="9825"/>
                    </a:cubicBezTo>
                    <a:cubicBezTo>
                      <a:pt x="6693" y="9725"/>
                      <a:pt x="6743" y="9549"/>
                      <a:pt x="6693" y="9424"/>
                    </a:cubicBezTo>
                    <a:cubicBezTo>
                      <a:pt x="6693" y="9324"/>
                      <a:pt x="6517" y="9148"/>
                      <a:pt x="6392" y="9098"/>
                    </a:cubicBezTo>
                    <a:cubicBezTo>
                      <a:pt x="6342" y="9048"/>
                      <a:pt x="6191" y="8923"/>
                      <a:pt x="6116" y="8873"/>
                    </a:cubicBezTo>
                    <a:cubicBezTo>
                      <a:pt x="6066" y="8747"/>
                      <a:pt x="5966" y="8647"/>
                      <a:pt x="5966" y="8547"/>
                    </a:cubicBezTo>
                    <a:cubicBezTo>
                      <a:pt x="5891" y="8371"/>
                      <a:pt x="5891" y="7970"/>
                      <a:pt x="5840" y="7795"/>
                    </a:cubicBezTo>
                    <a:cubicBezTo>
                      <a:pt x="5790" y="7745"/>
                      <a:pt x="5740" y="7644"/>
                      <a:pt x="5665" y="7569"/>
                    </a:cubicBezTo>
                    <a:cubicBezTo>
                      <a:pt x="5665" y="7519"/>
                      <a:pt x="5565" y="7419"/>
                      <a:pt x="5515" y="7344"/>
                    </a:cubicBezTo>
                    <a:cubicBezTo>
                      <a:pt x="5515" y="7294"/>
                      <a:pt x="5565" y="7193"/>
                      <a:pt x="5615" y="7118"/>
                    </a:cubicBezTo>
                    <a:cubicBezTo>
                      <a:pt x="5615" y="7018"/>
                      <a:pt x="5790" y="6918"/>
                      <a:pt x="5790" y="6792"/>
                    </a:cubicBezTo>
                    <a:cubicBezTo>
                      <a:pt x="5790" y="6742"/>
                      <a:pt x="5790" y="6567"/>
                      <a:pt x="5740" y="6517"/>
                    </a:cubicBezTo>
                    <a:cubicBezTo>
                      <a:pt x="5665" y="6467"/>
                      <a:pt x="5565" y="6341"/>
                      <a:pt x="5515" y="6341"/>
                    </a:cubicBezTo>
                    <a:cubicBezTo>
                      <a:pt x="5389" y="6341"/>
                      <a:pt x="5289" y="6391"/>
                      <a:pt x="5214" y="6467"/>
                    </a:cubicBezTo>
                    <a:cubicBezTo>
                      <a:pt x="5164" y="6517"/>
                      <a:pt x="5164" y="6692"/>
                      <a:pt x="5114" y="6742"/>
                    </a:cubicBezTo>
                    <a:cubicBezTo>
                      <a:pt x="4988" y="6792"/>
                      <a:pt x="4763" y="6792"/>
                      <a:pt x="4662" y="6792"/>
                    </a:cubicBezTo>
                    <a:cubicBezTo>
                      <a:pt x="4612" y="6792"/>
                      <a:pt x="4437" y="6692"/>
                      <a:pt x="4337" y="6617"/>
                    </a:cubicBezTo>
                    <a:cubicBezTo>
                      <a:pt x="4261" y="6517"/>
                      <a:pt x="4211" y="6241"/>
                      <a:pt x="4111" y="6166"/>
                    </a:cubicBezTo>
                    <a:cubicBezTo>
                      <a:pt x="4036" y="6066"/>
                      <a:pt x="3886" y="6015"/>
                      <a:pt x="3760" y="5940"/>
                    </a:cubicBezTo>
                    <a:cubicBezTo>
                      <a:pt x="3760" y="5890"/>
                      <a:pt x="3585" y="5840"/>
                      <a:pt x="3585" y="5840"/>
                    </a:cubicBezTo>
                    <a:cubicBezTo>
                      <a:pt x="3535" y="5715"/>
                      <a:pt x="3485" y="5489"/>
                      <a:pt x="3434" y="5439"/>
                    </a:cubicBezTo>
                    <a:lnTo>
                      <a:pt x="3134" y="5439"/>
                    </a:lnTo>
                    <a:cubicBezTo>
                      <a:pt x="3033" y="5439"/>
                      <a:pt x="2858" y="5439"/>
                      <a:pt x="2758" y="5489"/>
                    </a:cubicBezTo>
                    <a:cubicBezTo>
                      <a:pt x="2708" y="5564"/>
                      <a:pt x="2632" y="5715"/>
                      <a:pt x="2532" y="5790"/>
                    </a:cubicBezTo>
                    <a:cubicBezTo>
                      <a:pt x="2482" y="5840"/>
                      <a:pt x="2357" y="5840"/>
                      <a:pt x="2307" y="5840"/>
                    </a:cubicBezTo>
                    <a:cubicBezTo>
                      <a:pt x="2181" y="5790"/>
                      <a:pt x="2031" y="5614"/>
                      <a:pt x="2031" y="5489"/>
                    </a:cubicBezTo>
                    <a:cubicBezTo>
                      <a:pt x="1956" y="5389"/>
                      <a:pt x="2081" y="5213"/>
                      <a:pt x="2131" y="5163"/>
                    </a:cubicBezTo>
                    <a:cubicBezTo>
                      <a:pt x="2131" y="5113"/>
                      <a:pt x="2256" y="5063"/>
                      <a:pt x="2256" y="4988"/>
                    </a:cubicBezTo>
                    <a:cubicBezTo>
                      <a:pt x="2307" y="4888"/>
                      <a:pt x="2256" y="4712"/>
                      <a:pt x="2181" y="4662"/>
                    </a:cubicBezTo>
                    <a:cubicBezTo>
                      <a:pt x="2131" y="4612"/>
                      <a:pt x="1956" y="4537"/>
                      <a:pt x="1906" y="4537"/>
                    </a:cubicBezTo>
                    <a:cubicBezTo>
                      <a:pt x="1805" y="4537"/>
                      <a:pt x="1630" y="4537"/>
                      <a:pt x="1580" y="4612"/>
                    </a:cubicBezTo>
                    <a:cubicBezTo>
                      <a:pt x="1505" y="4612"/>
                      <a:pt x="1505" y="4712"/>
                      <a:pt x="1454" y="4712"/>
                    </a:cubicBezTo>
                    <a:cubicBezTo>
                      <a:pt x="1404" y="4762"/>
                      <a:pt x="1229" y="4837"/>
                      <a:pt x="1129" y="4837"/>
                    </a:cubicBezTo>
                    <a:cubicBezTo>
                      <a:pt x="1079" y="4837"/>
                      <a:pt x="1003" y="4762"/>
                      <a:pt x="903" y="4762"/>
                    </a:cubicBezTo>
                    <a:cubicBezTo>
                      <a:pt x="953" y="4712"/>
                      <a:pt x="953" y="4662"/>
                      <a:pt x="953" y="4612"/>
                    </a:cubicBezTo>
                    <a:cubicBezTo>
                      <a:pt x="953" y="4487"/>
                      <a:pt x="853" y="4386"/>
                      <a:pt x="853" y="4261"/>
                    </a:cubicBezTo>
                    <a:cubicBezTo>
                      <a:pt x="853" y="4211"/>
                      <a:pt x="953" y="3985"/>
                      <a:pt x="953" y="3985"/>
                    </a:cubicBezTo>
                    <a:cubicBezTo>
                      <a:pt x="953" y="3985"/>
                      <a:pt x="1229" y="3985"/>
                      <a:pt x="1304" y="3860"/>
                    </a:cubicBezTo>
                    <a:cubicBezTo>
                      <a:pt x="1354" y="3860"/>
                      <a:pt x="1404" y="3710"/>
                      <a:pt x="1404" y="3584"/>
                    </a:cubicBezTo>
                    <a:cubicBezTo>
                      <a:pt x="1454" y="3584"/>
                      <a:pt x="1580" y="3534"/>
                      <a:pt x="1580" y="3484"/>
                    </a:cubicBezTo>
                    <a:cubicBezTo>
                      <a:pt x="1630" y="3484"/>
                      <a:pt x="1680" y="3434"/>
                      <a:pt x="1680" y="3359"/>
                    </a:cubicBezTo>
                    <a:cubicBezTo>
                      <a:pt x="1680" y="3258"/>
                      <a:pt x="1580" y="3133"/>
                      <a:pt x="1505" y="3083"/>
                    </a:cubicBezTo>
                    <a:cubicBezTo>
                      <a:pt x="1454" y="3033"/>
                      <a:pt x="1354" y="2983"/>
                      <a:pt x="1354" y="2908"/>
                    </a:cubicBezTo>
                    <a:cubicBezTo>
                      <a:pt x="1304" y="2908"/>
                      <a:pt x="1179" y="2807"/>
                      <a:pt x="1129" y="2807"/>
                    </a:cubicBezTo>
                    <a:cubicBezTo>
                      <a:pt x="1079" y="2757"/>
                      <a:pt x="953" y="2682"/>
                      <a:pt x="903" y="2682"/>
                    </a:cubicBezTo>
                    <a:lnTo>
                      <a:pt x="552" y="2682"/>
                    </a:lnTo>
                    <a:cubicBezTo>
                      <a:pt x="502" y="2757"/>
                      <a:pt x="502" y="2807"/>
                      <a:pt x="452" y="2857"/>
                    </a:cubicBezTo>
                    <a:cubicBezTo>
                      <a:pt x="402" y="2857"/>
                      <a:pt x="226" y="2908"/>
                      <a:pt x="176" y="2908"/>
                    </a:cubicBezTo>
                    <a:cubicBezTo>
                      <a:pt x="101" y="2857"/>
                      <a:pt x="51" y="2857"/>
                      <a:pt x="1" y="2807"/>
                    </a:cubicBezTo>
                    <a:cubicBezTo>
                      <a:pt x="1" y="2682"/>
                      <a:pt x="1" y="2532"/>
                      <a:pt x="51" y="2456"/>
                    </a:cubicBezTo>
                    <a:cubicBezTo>
                      <a:pt x="51" y="2356"/>
                      <a:pt x="176" y="2181"/>
                      <a:pt x="226" y="2081"/>
                    </a:cubicBezTo>
                    <a:cubicBezTo>
                      <a:pt x="226" y="1955"/>
                      <a:pt x="277" y="1805"/>
                      <a:pt x="226" y="1680"/>
                    </a:cubicBezTo>
                    <a:cubicBezTo>
                      <a:pt x="226" y="1579"/>
                      <a:pt x="101" y="1354"/>
                      <a:pt x="101" y="1228"/>
                    </a:cubicBezTo>
                    <a:cubicBezTo>
                      <a:pt x="101" y="1128"/>
                      <a:pt x="176" y="903"/>
                      <a:pt x="226" y="727"/>
                    </a:cubicBezTo>
                    <a:cubicBezTo>
                      <a:pt x="277" y="677"/>
                      <a:pt x="402" y="502"/>
                      <a:pt x="452" y="502"/>
                    </a:cubicBezTo>
                    <a:cubicBezTo>
                      <a:pt x="552" y="502"/>
                      <a:pt x="678" y="677"/>
                      <a:pt x="728" y="777"/>
                    </a:cubicBezTo>
                    <a:cubicBezTo>
                      <a:pt x="728" y="827"/>
                      <a:pt x="678" y="953"/>
                      <a:pt x="728" y="1003"/>
                    </a:cubicBezTo>
                    <a:cubicBezTo>
                      <a:pt x="778" y="1053"/>
                      <a:pt x="1003" y="1053"/>
                      <a:pt x="1079" y="1003"/>
                    </a:cubicBezTo>
                    <a:cubicBezTo>
                      <a:pt x="1129" y="953"/>
                      <a:pt x="1179" y="777"/>
                      <a:pt x="1179" y="727"/>
                    </a:cubicBezTo>
                    <a:cubicBezTo>
                      <a:pt x="1229" y="677"/>
                      <a:pt x="1179" y="502"/>
                      <a:pt x="1229" y="451"/>
                    </a:cubicBezTo>
                    <a:cubicBezTo>
                      <a:pt x="1304" y="376"/>
                      <a:pt x="1404" y="552"/>
                      <a:pt x="1505" y="552"/>
                    </a:cubicBezTo>
                    <a:cubicBezTo>
                      <a:pt x="1630" y="552"/>
                      <a:pt x="1906" y="502"/>
                      <a:pt x="2031" y="451"/>
                    </a:cubicBezTo>
                    <a:lnTo>
                      <a:pt x="2031" y="552"/>
                    </a:lnTo>
                    <a:cubicBezTo>
                      <a:pt x="2031" y="602"/>
                      <a:pt x="1906" y="677"/>
                      <a:pt x="1956" y="727"/>
                    </a:cubicBezTo>
                    <a:cubicBezTo>
                      <a:pt x="1956" y="777"/>
                      <a:pt x="2031" y="827"/>
                      <a:pt x="2081" y="827"/>
                    </a:cubicBezTo>
                    <a:cubicBezTo>
                      <a:pt x="2131" y="903"/>
                      <a:pt x="2256" y="903"/>
                      <a:pt x="2307" y="903"/>
                    </a:cubicBezTo>
                    <a:cubicBezTo>
                      <a:pt x="2357" y="953"/>
                      <a:pt x="2482" y="1053"/>
                      <a:pt x="2582" y="1053"/>
                    </a:cubicBezTo>
                    <a:cubicBezTo>
                      <a:pt x="2632" y="1053"/>
                      <a:pt x="2808" y="1128"/>
                      <a:pt x="2858" y="1053"/>
                    </a:cubicBezTo>
                    <a:cubicBezTo>
                      <a:pt x="2933" y="1053"/>
                      <a:pt x="2933" y="953"/>
                      <a:pt x="2933" y="903"/>
                    </a:cubicBezTo>
                    <a:cubicBezTo>
                      <a:pt x="2933" y="827"/>
                      <a:pt x="3033" y="777"/>
                      <a:pt x="3084" y="727"/>
                    </a:cubicBezTo>
                    <a:lnTo>
                      <a:pt x="3084" y="602"/>
                    </a:lnTo>
                    <a:cubicBezTo>
                      <a:pt x="3084" y="602"/>
                      <a:pt x="3134" y="602"/>
                      <a:pt x="3134" y="677"/>
                    </a:cubicBezTo>
                    <a:cubicBezTo>
                      <a:pt x="3209" y="727"/>
                      <a:pt x="3209" y="903"/>
                      <a:pt x="3259" y="953"/>
                    </a:cubicBezTo>
                    <a:cubicBezTo>
                      <a:pt x="3359" y="1053"/>
                      <a:pt x="3660" y="1003"/>
                      <a:pt x="3710" y="1128"/>
                    </a:cubicBezTo>
                    <a:cubicBezTo>
                      <a:pt x="3760" y="1178"/>
                      <a:pt x="3760" y="1279"/>
                      <a:pt x="3760" y="1354"/>
                    </a:cubicBezTo>
                    <a:cubicBezTo>
                      <a:pt x="3810" y="1454"/>
                      <a:pt x="3760" y="1680"/>
                      <a:pt x="3760" y="1730"/>
                    </a:cubicBezTo>
                    <a:cubicBezTo>
                      <a:pt x="3810" y="1855"/>
                      <a:pt x="4036" y="2081"/>
                      <a:pt x="4161" y="2081"/>
                    </a:cubicBezTo>
                    <a:cubicBezTo>
                      <a:pt x="4337" y="2081"/>
                      <a:pt x="4487" y="1855"/>
                      <a:pt x="4612" y="1805"/>
                    </a:cubicBezTo>
                    <a:cubicBezTo>
                      <a:pt x="4662" y="1730"/>
                      <a:pt x="4713" y="1504"/>
                      <a:pt x="4763" y="1454"/>
                    </a:cubicBezTo>
                    <a:cubicBezTo>
                      <a:pt x="4888" y="1404"/>
                      <a:pt x="5114" y="1354"/>
                      <a:pt x="5214" y="1228"/>
                    </a:cubicBezTo>
                    <a:cubicBezTo>
                      <a:pt x="5289" y="1178"/>
                      <a:pt x="5339" y="953"/>
                      <a:pt x="5339" y="827"/>
                    </a:cubicBezTo>
                    <a:cubicBezTo>
                      <a:pt x="5389" y="727"/>
                      <a:pt x="5289" y="451"/>
                      <a:pt x="5289" y="326"/>
                    </a:cubicBezTo>
                    <a:cubicBezTo>
                      <a:pt x="5289" y="226"/>
                      <a:pt x="5289" y="101"/>
                      <a:pt x="5339" y="0"/>
                    </a:cubicBezTo>
                    <a:lnTo>
                      <a:pt x="5615" y="0"/>
                    </a:lnTo>
                    <a:cubicBezTo>
                      <a:pt x="5790" y="50"/>
                      <a:pt x="6016" y="176"/>
                      <a:pt x="6116" y="226"/>
                    </a:cubicBezTo>
                    <a:cubicBezTo>
                      <a:pt x="6342" y="326"/>
                      <a:pt x="6743" y="727"/>
                      <a:pt x="6918" y="953"/>
                    </a:cubicBezTo>
                    <a:cubicBezTo>
                      <a:pt x="7069" y="1053"/>
                      <a:pt x="7369" y="1279"/>
                      <a:pt x="7520" y="1404"/>
                    </a:cubicBezTo>
                    <a:cubicBezTo>
                      <a:pt x="7695" y="1504"/>
                      <a:pt x="8146" y="1730"/>
                      <a:pt x="8372" y="1905"/>
                    </a:cubicBezTo>
                    <a:cubicBezTo>
                      <a:pt x="8472" y="2005"/>
                      <a:pt x="8698" y="2356"/>
                      <a:pt x="8873" y="2456"/>
                    </a:cubicBezTo>
                    <a:cubicBezTo>
                      <a:pt x="8923" y="2532"/>
                      <a:pt x="9149" y="2632"/>
                      <a:pt x="9274" y="2682"/>
                    </a:cubicBezTo>
                    <a:cubicBezTo>
                      <a:pt x="9374" y="2757"/>
                      <a:pt x="9550" y="2908"/>
                      <a:pt x="9675" y="2983"/>
                    </a:cubicBezTo>
                    <a:cubicBezTo>
                      <a:pt x="9725" y="3083"/>
                      <a:pt x="9876" y="3258"/>
                      <a:pt x="9951" y="3309"/>
                    </a:cubicBezTo>
                    <a:cubicBezTo>
                      <a:pt x="10101" y="3434"/>
                      <a:pt x="10402" y="3584"/>
                      <a:pt x="10552" y="3634"/>
                    </a:cubicBezTo>
                    <a:cubicBezTo>
                      <a:pt x="10627" y="3710"/>
                      <a:pt x="10853" y="3760"/>
                      <a:pt x="10953" y="3810"/>
                    </a:cubicBezTo>
                    <a:cubicBezTo>
                      <a:pt x="11129" y="3860"/>
                      <a:pt x="11404" y="4086"/>
                      <a:pt x="11580" y="4086"/>
                    </a:cubicBezTo>
                    <a:cubicBezTo>
                      <a:pt x="11630" y="4035"/>
                      <a:pt x="11680" y="3860"/>
                      <a:pt x="11730" y="3810"/>
                    </a:cubicBezTo>
                    <a:cubicBezTo>
                      <a:pt x="11856" y="3810"/>
                      <a:pt x="12031" y="3810"/>
                      <a:pt x="12081" y="3860"/>
                    </a:cubicBezTo>
                    <a:cubicBezTo>
                      <a:pt x="12131" y="3860"/>
                      <a:pt x="12307" y="3985"/>
                      <a:pt x="12357" y="4035"/>
                    </a:cubicBezTo>
                    <a:cubicBezTo>
                      <a:pt x="12357" y="4086"/>
                      <a:pt x="12357" y="4211"/>
                      <a:pt x="12407" y="4261"/>
                    </a:cubicBezTo>
                    <a:cubicBezTo>
                      <a:pt x="12482" y="4386"/>
                      <a:pt x="12582" y="4436"/>
                      <a:pt x="12708" y="4487"/>
                    </a:cubicBezTo>
                    <a:cubicBezTo>
                      <a:pt x="12758" y="4537"/>
                      <a:pt x="12983" y="4662"/>
                      <a:pt x="12983" y="4712"/>
                    </a:cubicBezTo>
                    <a:cubicBezTo>
                      <a:pt x="13033" y="4837"/>
                      <a:pt x="12933" y="4988"/>
                      <a:pt x="12933" y="5113"/>
                    </a:cubicBezTo>
                    <a:cubicBezTo>
                      <a:pt x="12933" y="5213"/>
                      <a:pt x="12983" y="5389"/>
                      <a:pt x="13033" y="5439"/>
                    </a:cubicBezTo>
                    <a:cubicBezTo>
                      <a:pt x="13084" y="5614"/>
                      <a:pt x="13309" y="5790"/>
                      <a:pt x="13359" y="5940"/>
                    </a:cubicBezTo>
                    <a:cubicBezTo>
                      <a:pt x="13485" y="6066"/>
                      <a:pt x="13485" y="6391"/>
                      <a:pt x="13485" y="6517"/>
                    </a:cubicBezTo>
                    <a:cubicBezTo>
                      <a:pt x="13585" y="6692"/>
                      <a:pt x="13760" y="7068"/>
                      <a:pt x="13886" y="7243"/>
                    </a:cubicBezTo>
                    <a:cubicBezTo>
                      <a:pt x="13936" y="7344"/>
                      <a:pt x="14111" y="7519"/>
                      <a:pt x="14161" y="7644"/>
                    </a:cubicBezTo>
                    <a:cubicBezTo>
                      <a:pt x="14262" y="7870"/>
                      <a:pt x="14387" y="8371"/>
                      <a:pt x="14487" y="8597"/>
                    </a:cubicBezTo>
                    <a:cubicBezTo>
                      <a:pt x="14612" y="8923"/>
                      <a:pt x="14938" y="9499"/>
                      <a:pt x="15064" y="9825"/>
                    </a:cubicBezTo>
                    <a:cubicBezTo>
                      <a:pt x="15114" y="9950"/>
                      <a:pt x="15214" y="10226"/>
                      <a:pt x="15214" y="10376"/>
                    </a:cubicBezTo>
                    <a:cubicBezTo>
                      <a:pt x="15289" y="10502"/>
                      <a:pt x="15214" y="10827"/>
                      <a:pt x="15289" y="10953"/>
                    </a:cubicBezTo>
                    <a:cubicBezTo>
                      <a:pt x="15289" y="11178"/>
                      <a:pt x="15440" y="11504"/>
                      <a:pt x="15515" y="11629"/>
                    </a:cubicBezTo>
                    <a:cubicBezTo>
                      <a:pt x="15615" y="11905"/>
                      <a:pt x="15891" y="12356"/>
                      <a:pt x="15966" y="125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381;p27">
                <a:extLst>
                  <a:ext uri="{FF2B5EF4-FFF2-40B4-BE49-F238E27FC236}">
                    <a16:creationId xmlns:a16="http://schemas.microsoft.com/office/drawing/2014/main" id="{C166227D-E856-91CB-0451-0406097F3F33}"/>
                  </a:ext>
                </a:extLst>
              </p:cNvPr>
              <p:cNvSpPr/>
              <p:nvPr/>
            </p:nvSpPr>
            <p:spPr>
              <a:xfrm>
                <a:off x="2374506" y="2159238"/>
                <a:ext cx="470964" cy="470935"/>
              </a:xfrm>
              <a:custGeom>
                <a:avLst/>
                <a:gdLst/>
                <a:ahLst/>
                <a:cxnLst/>
                <a:rect l="l" t="t" r="r" b="b"/>
                <a:pathLst>
                  <a:path w="16067" h="16066" extrusionOk="0">
                    <a:moveTo>
                      <a:pt x="5339" y="0"/>
                    </a:moveTo>
                    <a:cubicBezTo>
                      <a:pt x="5289" y="101"/>
                      <a:pt x="5289" y="226"/>
                      <a:pt x="5289" y="326"/>
                    </a:cubicBezTo>
                    <a:cubicBezTo>
                      <a:pt x="5289" y="451"/>
                      <a:pt x="5389" y="727"/>
                      <a:pt x="5339" y="827"/>
                    </a:cubicBezTo>
                    <a:cubicBezTo>
                      <a:pt x="5339" y="953"/>
                      <a:pt x="5289" y="1178"/>
                      <a:pt x="5214" y="1228"/>
                    </a:cubicBezTo>
                    <a:cubicBezTo>
                      <a:pt x="5114" y="1354"/>
                      <a:pt x="4888" y="1404"/>
                      <a:pt x="4763" y="1454"/>
                    </a:cubicBezTo>
                    <a:cubicBezTo>
                      <a:pt x="4713" y="1504"/>
                      <a:pt x="4662" y="1730"/>
                      <a:pt x="4612" y="1805"/>
                    </a:cubicBezTo>
                    <a:cubicBezTo>
                      <a:pt x="4487" y="1855"/>
                      <a:pt x="4337" y="2081"/>
                      <a:pt x="4161" y="2081"/>
                    </a:cubicBezTo>
                    <a:cubicBezTo>
                      <a:pt x="4036" y="2081"/>
                      <a:pt x="3810" y="1855"/>
                      <a:pt x="3760" y="1730"/>
                    </a:cubicBezTo>
                    <a:cubicBezTo>
                      <a:pt x="3760" y="1680"/>
                      <a:pt x="3810" y="1454"/>
                      <a:pt x="3760" y="1354"/>
                    </a:cubicBezTo>
                    <a:cubicBezTo>
                      <a:pt x="3760" y="1279"/>
                      <a:pt x="3760" y="1178"/>
                      <a:pt x="3710" y="1128"/>
                    </a:cubicBezTo>
                    <a:cubicBezTo>
                      <a:pt x="3660" y="1003"/>
                      <a:pt x="3359" y="1053"/>
                      <a:pt x="3259" y="953"/>
                    </a:cubicBezTo>
                    <a:cubicBezTo>
                      <a:pt x="3209" y="903"/>
                      <a:pt x="3209" y="727"/>
                      <a:pt x="3134" y="677"/>
                    </a:cubicBezTo>
                    <a:cubicBezTo>
                      <a:pt x="3134" y="602"/>
                      <a:pt x="3084" y="602"/>
                      <a:pt x="3084" y="602"/>
                    </a:cubicBezTo>
                    <a:lnTo>
                      <a:pt x="3084" y="727"/>
                    </a:lnTo>
                    <a:cubicBezTo>
                      <a:pt x="3033" y="777"/>
                      <a:pt x="2933" y="827"/>
                      <a:pt x="2933" y="903"/>
                    </a:cubicBezTo>
                    <a:cubicBezTo>
                      <a:pt x="2933" y="953"/>
                      <a:pt x="2933" y="1053"/>
                      <a:pt x="2858" y="1053"/>
                    </a:cubicBezTo>
                    <a:cubicBezTo>
                      <a:pt x="2841" y="1078"/>
                      <a:pt x="2811" y="1086"/>
                      <a:pt x="2775" y="1086"/>
                    </a:cubicBezTo>
                    <a:cubicBezTo>
                      <a:pt x="2705" y="1086"/>
                      <a:pt x="2616" y="1053"/>
                      <a:pt x="2582" y="1053"/>
                    </a:cubicBezTo>
                    <a:cubicBezTo>
                      <a:pt x="2482" y="1053"/>
                      <a:pt x="2357" y="953"/>
                      <a:pt x="2307" y="903"/>
                    </a:cubicBezTo>
                    <a:cubicBezTo>
                      <a:pt x="2256" y="903"/>
                      <a:pt x="2131" y="903"/>
                      <a:pt x="2081" y="827"/>
                    </a:cubicBezTo>
                    <a:cubicBezTo>
                      <a:pt x="2031" y="827"/>
                      <a:pt x="1956" y="777"/>
                      <a:pt x="1956" y="727"/>
                    </a:cubicBezTo>
                    <a:cubicBezTo>
                      <a:pt x="1906" y="677"/>
                      <a:pt x="2031" y="602"/>
                      <a:pt x="2031" y="552"/>
                    </a:cubicBezTo>
                    <a:lnTo>
                      <a:pt x="2031" y="451"/>
                    </a:lnTo>
                    <a:cubicBezTo>
                      <a:pt x="1906" y="502"/>
                      <a:pt x="1630" y="552"/>
                      <a:pt x="1505" y="552"/>
                    </a:cubicBezTo>
                    <a:cubicBezTo>
                      <a:pt x="1422" y="552"/>
                      <a:pt x="1339" y="433"/>
                      <a:pt x="1271" y="433"/>
                    </a:cubicBezTo>
                    <a:cubicBezTo>
                      <a:pt x="1256" y="433"/>
                      <a:pt x="1242" y="438"/>
                      <a:pt x="1229" y="451"/>
                    </a:cubicBezTo>
                    <a:cubicBezTo>
                      <a:pt x="1179" y="502"/>
                      <a:pt x="1229" y="677"/>
                      <a:pt x="1179" y="727"/>
                    </a:cubicBezTo>
                    <a:cubicBezTo>
                      <a:pt x="1179" y="777"/>
                      <a:pt x="1129" y="953"/>
                      <a:pt x="1079" y="1003"/>
                    </a:cubicBezTo>
                    <a:cubicBezTo>
                      <a:pt x="1041" y="1028"/>
                      <a:pt x="966" y="1040"/>
                      <a:pt x="894" y="1040"/>
                    </a:cubicBezTo>
                    <a:cubicBezTo>
                      <a:pt x="822" y="1040"/>
                      <a:pt x="753" y="1028"/>
                      <a:pt x="728" y="1003"/>
                    </a:cubicBezTo>
                    <a:cubicBezTo>
                      <a:pt x="678" y="953"/>
                      <a:pt x="728" y="827"/>
                      <a:pt x="728" y="777"/>
                    </a:cubicBezTo>
                    <a:cubicBezTo>
                      <a:pt x="678" y="677"/>
                      <a:pt x="552" y="502"/>
                      <a:pt x="452" y="502"/>
                    </a:cubicBezTo>
                    <a:cubicBezTo>
                      <a:pt x="402" y="502"/>
                      <a:pt x="277" y="677"/>
                      <a:pt x="226" y="727"/>
                    </a:cubicBezTo>
                    <a:cubicBezTo>
                      <a:pt x="176" y="903"/>
                      <a:pt x="101" y="1128"/>
                      <a:pt x="101" y="1228"/>
                    </a:cubicBezTo>
                    <a:cubicBezTo>
                      <a:pt x="101" y="1354"/>
                      <a:pt x="226" y="1579"/>
                      <a:pt x="226" y="1680"/>
                    </a:cubicBezTo>
                    <a:cubicBezTo>
                      <a:pt x="277" y="1805"/>
                      <a:pt x="226" y="1955"/>
                      <a:pt x="226" y="2081"/>
                    </a:cubicBezTo>
                    <a:cubicBezTo>
                      <a:pt x="176" y="2181"/>
                      <a:pt x="51" y="2356"/>
                      <a:pt x="51" y="2456"/>
                    </a:cubicBezTo>
                    <a:cubicBezTo>
                      <a:pt x="1" y="2532"/>
                      <a:pt x="1" y="2682"/>
                      <a:pt x="1" y="2807"/>
                    </a:cubicBezTo>
                    <a:cubicBezTo>
                      <a:pt x="51" y="2857"/>
                      <a:pt x="101" y="2857"/>
                      <a:pt x="176" y="2908"/>
                    </a:cubicBezTo>
                    <a:cubicBezTo>
                      <a:pt x="226" y="2908"/>
                      <a:pt x="402" y="2857"/>
                      <a:pt x="452" y="2857"/>
                    </a:cubicBezTo>
                    <a:cubicBezTo>
                      <a:pt x="502" y="2807"/>
                      <a:pt x="502" y="2757"/>
                      <a:pt x="552" y="2682"/>
                    </a:cubicBezTo>
                    <a:lnTo>
                      <a:pt x="903" y="2682"/>
                    </a:lnTo>
                    <a:cubicBezTo>
                      <a:pt x="953" y="2682"/>
                      <a:pt x="1079" y="2757"/>
                      <a:pt x="1129" y="2807"/>
                    </a:cubicBezTo>
                    <a:cubicBezTo>
                      <a:pt x="1179" y="2807"/>
                      <a:pt x="1304" y="2908"/>
                      <a:pt x="1354" y="2908"/>
                    </a:cubicBezTo>
                    <a:cubicBezTo>
                      <a:pt x="1354" y="2983"/>
                      <a:pt x="1454" y="3033"/>
                      <a:pt x="1505" y="3083"/>
                    </a:cubicBezTo>
                    <a:cubicBezTo>
                      <a:pt x="1580" y="3133"/>
                      <a:pt x="1680" y="3258"/>
                      <a:pt x="1680" y="3359"/>
                    </a:cubicBezTo>
                    <a:cubicBezTo>
                      <a:pt x="1680" y="3434"/>
                      <a:pt x="1630" y="3484"/>
                      <a:pt x="1580" y="3484"/>
                    </a:cubicBezTo>
                    <a:cubicBezTo>
                      <a:pt x="1580" y="3534"/>
                      <a:pt x="1454" y="3584"/>
                      <a:pt x="1404" y="3584"/>
                    </a:cubicBezTo>
                    <a:cubicBezTo>
                      <a:pt x="1404" y="3710"/>
                      <a:pt x="1354" y="3860"/>
                      <a:pt x="1304" y="3860"/>
                    </a:cubicBezTo>
                    <a:cubicBezTo>
                      <a:pt x="1229" y="3985"/>
                      <a:pt x="953" y="3985"/>
                      <a:pt x="953" y="3985"/>
                    </a:cubicBezTo>
                    <a:cubicBezTo>
                      <a:pt x="953" y="3985"/>
                      <a:pt x="853" y="4211"/>
                      <a:pt x="853" y="4261"/>
                    </a:cubicBezTo>
                    <a:cubicBezTo>
                      <a:pt x="853" y="4386"/>
                      <a:pt x="953" y="4487"/>
                      <a:pt x="953" y="4612"/>
                    </a:cubicBezTo>
                    <a:cubicBezTo>
                      <a:pt x="953" y="4662"/>
                      <a:pt x="953" y="4712"/>
                      <a:pt x="903" y="4762"/>
                    </a:cubicBezTo>
                    <a:cubicBezTo>
                      <a:pt x="1003" y="4762"/>
                      <a:pt x="1079" y="4837"/>
                      <a:pt x="1129" y="4837"/>
                    </a:cubicBezTo>
                    <a:cubicBezTo>
                      <a:pt x="1229" y="4837"/>
                      <a:pt x="1404" y="4762"/>
                      <a:pt x="1454" y="4712"/>
                    </a:cubicBezTo>
                    <a:cubicBezTo>
                      <a:pt x="1505" y="4712"/>
                      <a:pt x="1505" y="4612"/>
                      <a:pt x="1580" y="4612"/>
                    </a:cubicBezTo>
                    <a:cubicBezTo>
                      <a:pt x="1630" y="4537"/>
                      <a:pt x="1805" y="4537"/>
                      <a:pt x="1906" y="4537"/>
                    </a:cubicBezTo>
                    <a:cubicBezTo>
                      <a:pt x="1956" y="4537"/>
                      <a:pt x="2131" y="4612"/>
                      <a:pt x="2181" y="4662"/>
                    </a:cubicBezTo>
                    <a:cubicBezTo>
                      <a:pt x="2256" y="4712"/>
                      <a:pt x="2307" y="4888"/>
                      <a:pt x="2256" y="4988"/>
                    </a:cubicBezTo>
                    <a:cubicBezTo>
                      <a:pt x="2256" y="5063"/>
                      <a:pt x="2131" y="5113"/>
                      <a:pt x="2131" y="5163"/>
                    </a:cubicBezTo>
                    <a:cubicBezTo>
                      <a:pt x="2081" y="5213"/>
                      <a:pt x="1956" y="5389"/>
                      <a:pt x="2031" y="5489"/>
                    </a:cubicBezTo>
                    <a:cubicBezTo>
                      <a:pt x="2031" y="5614"/>
                      <a:pt x="2181" y="5790"/>
                      <a:pt x="2307" y="5840"/>
                    </a:cubicBezTo>
                    <a:cubicBezTo>
                      <a:pt x="2357" y="5840"/>
                      <a:pt x="2482" y="5840"/>
                      <a:pt x="2532" y="5790"/>
                    </a:cubicBezTo>
                    <a:cubicBezTo>
                      <a:pt x="2632" y="5715"/>
                      <a:pt x="2708" y="5564"/>
                      <a:pt x="2758" y="5489"/>
                    </a:cubicBezTo>
                    <a:cubicBezTo>
                      <a:pt x="2858" y="5439"/>
                      <a:pt x="3033" y="5439"/>
                      <a:pt x="3134" y="5439"/>
                    </a:cubicBezTo>
                    <a:lnTo>
                      <a:pt x="3434" y="5439"/>
                    </a:lnTo>
                    <a:cubicBezTo>
                      <a:pt x="3485" y="5489"/>
                      <a:pt x="3535" y="5715"/>
                      <a:pt x="3585" y="5840"/>
                    </a:cubicBezTo>
                    <a:cubicBezTo>
                      <a:pt x="3585" y="5840"/>
                      <a:pt x="3760" y="5890"/>
                      <a:pt x="3760" y="5940"/>
                    </a:cubicBezTo>
                    <a:cubicBezTo>
                      <a:pt x="3886" y="6015"/>
                      <a:pt x="4036" y="6066"/>
                      <a:pt x="4111" y="6166"/>
                    </a:cubicBezTo>
                    <a:cubicBezTo>
                      <a:pt x="4211" y="6241"/>
                      <a:pt x="4261" y="6517"/>
                      <a:pt x="4337" y="6617"/>
                    </a:cubicBezTo>
                    <a:cubicBezTo>
                      <a:pt x="4437" y="6692"/>
                      <a:pt x="4612" y="6792"/>
                      <a:pt x="4662" y="6792"/>
                    </a:cubicBezTo>
                    <a:cubicBezTo>
                      <a:pt x="4763" y="6792"/>
                      <a:pt x="4988" y="6792"/>
                      <a:pt x="5114" y="6742"/>
                    </a:cubicBezTo>
                    <a:cubicBezTo>
                      <a:pt x="5164" y="6692"/>
                      <a:pt x="5164" y="6517"/>
                      <a:pt x="5214" y="6467"/>
                    </a:cubicBezTo>
                    <a:cubicBezTo>
                      <a:pt x="5289" y="6391"/>
                      <a:pt x="5389" y="6341"/>
                      <a:pt x="5515" y="6341"/>
                    </a:cubicBezTo>
                    <a:cubicBezTo>
                      <a:pt x="5565" y="6341"/>
                      <a:pt x="5665" y="6467"/>
                      <a:pt x="5740" y="6517"/>
                    </a:cubicBezTo>
                    <a:cubicBezTo>
                      <a:pt x="5790" y="6567"/>
                      <a:pt x="5790" y="6742"/>
                      <a:pt x="5790" y="6792"/>
                    </a:cubicBezTo>
                    <a:cubicBezTo>
                      <a:pt x="5790" y="6918"/>
                      <a:pt x="5615" y="7018"/>
                      <a:pt x="5615" y="7118"/>
                    </a:cubicBezTo>
                    <a:cubicBezTo>
                      <a:pt x="5565" y="7193"/>
                      <a:pt x="5515" y="7294"/>
                      <a:pt x="5515" y="7344"/>
                    </a:cubicBezTo>
                    <a:cubicBezTo>
                      <a:pt x="5565" y="7419"/>
                      <a:pt x="5665" y="7519"/>
                      <a:pt x="5665" y="7569"/>
                    </a:cubicBezTo>
                    <a:cubicBezTo>
                      <a:pt x="5740" y="7644"/>
                      <a:pt x="5790" y="7745"/>
                      <a:pt x="5840" y="7795"/>
                    </a:cubicBezTo>
                    <a:cubicBezTo>
                      <a:pt x="5891" y="7970"/>
                      <a:pt x="5891" y="8371"/>
                      <a:pt x="5966" y="8547"/>
                    </a:cubicBezTo>
                    <a:cubicBezTo>
                      <a:pt x="5966" y="8647"/>
                      <a:pt x="6066" y="8747"/>
                      <a:pt x="6116" y="8873"/>
                    </a:cubicBezTo>
                    <a:cubicBezTo>
                      <a:pt x="6191" y="8923"/>
                      <a:pt x="6342" y="9048"/>
                      <a:pt x="6392" y="9098"/>
                    </a:cubicBezTo>
                    <a:cubicBezTo>
                      <a:pt x="6517" y="9148"/>
                      <a:pt x="6693" y="9324"/>
                      <a:pt x="6693" y="9424"/>
                    </a:cubicBezTo>
                    <a:cubicBezTo>
                      <a:pt x="6743" y="9549"/>
                      <a:pt x="6693" y="9725"/>
                      <a:pt x="6693" y="9825"/>
                    </a:cubicBezTo>
                    <a:cubicBezTo>
                      <a:pt x="6693" y="9875"/>
                      <a:pt x="6567" y="10050"/>
                      <a:pt x="6567" y="10176"/>
                    </a:cubicBezTo>
                    <a:lnTo>
                      <a:pt x="6567" y="10552"/>
                    </a:lnTo>
                    <a:cubicBezTo>
                      <a:pt x="6617" y="10677"/>
                      <a:pt x="6793" y="10777"/>
                      <a:pt x="6843" y="10827"/>
                    </a:cubicBezTo>
                    <a:cubicBezTo>
                      <a:pt x="6918" y="10903"/>
                      <a:pt x="6968" y="11003"/>
                      <a:pt x="7018" y="11053"/>
                    </a:cubicBezTo>
                    <a:cubicBezTo>
                      <a:pt x="7018" y="11178"/>
                      <a:pt x="7069" y="11279"/>
                      <a:pt x="7069" y="11354"/>
                    </a:cubicBezTo>
                    <a:cubicBezTo>
                      <a:pt x="7069" y="11454"/>
                      <a:pt x="7018" y="11629"/>
                      <a:pt x="6968" y="11730"/>
                    </a:cubicBezTo>
                    <a:cubicBezTo>
                      <a:pt x="6968" y="11905"/>
                      <a:pt x="7018" y="12181"/>
                      <a:pt x="7018" y="12306"/>
                    </a:cubicBezTo>
                    <a:cubicBezTo>
                      <a:pt x="7069" y="12406"/>
                      <a:pt x="7194" y="12582"/>
                      <a:pt x="7244" y="12682"/>
                    </a:cubicBezTo>
                    <a:cubicBezTo>
                      <a:pt x="7294" y="12807"/>
                      <a:pt x="7369" y="13033"/>
                      <a:pt x="7419" y="13133"/>
                    </a:cubicBezTo>
                    <a:cubicBezTo>
                      <a:pt x="7470" y="13208"/>
                      <a:pt x="7645" y="13359"/>
                      <a:pt x="7745" y="13359"/>
                    </a:cubicBezTo>
                    <a:cubicBezTo>
                      <a:pt x="7768" y="13382"/>
                      <a:pt x="7793" y="13391"/>
                      <a:pt x="7817" y="13391"/>
                    </a:cubicBezTo>
                    <a:cubicBezTo>
                      <a:pt x="7872" y="13391"/>
                      <a:pt x="7921" y="13344"/>
                      <a:pt x="7921" y="13309"/>
                    </a:cubicBezTo>
                    <a:cubicBezTo>
                      <a:pt x="7971" y="13259"/>
                      <a:pt x="7971" y="13083"/>
                      <a:pt x="8046" y="13033"/>
                    </a:cubicBezTo>
                    <a:cubicBezTo>
                      <a:pt x="8096" y="13033"/>
                      <a:pt x="8146" y="12983"/>
                      <a:pt x="8196" y="12983"/>
                    </a:cubicBezTo>
                    <a:cubicBezTo>
                      <a:pt x="8322" y="12983"/>
                      <a:pt x="8472" y="13033"/>
                      <a:pt x="8547" y="13083"/>
                    </a:cubicBezTo>
                    <a:cubicBezTo>
                      <a:pt x="8597" y="13133"/>
                      <a:pt x="8698" y="13208"/>
                      <a:pt x="8698" y="13259"/>
                    </a:cubicBezTo>
                    <a:cubicBezTo>
                      <a:pt x="8773" y="13309"/>
                      <a:pt x="8773" y="13484"/>
                      <a:pt x="8823" y="13584"/>
                    </a:cubicBezTo>
                    <a:cubicBezTo>
                      <a:pt x="8823" y="13634"/>
                      <a:pt x="8873" y="13860"/>
                      <a:pt x="8923" y="13935"/>
                    </a:cubicBezTo>
                    <a:cubicBezTo>
                      <a:pt x="8998" y="13985"/>
                      <a:pt x="9224" y="14035"/>
                      <a:pt x="9274" y="14035"/>
                    </a:cubicBezTo>
                    <a:cubicBezTo>
                      <a:pt x="9324" y="13985"/>
                      <a:pt x="9324" y="13935"/>
                      <a:pt x="9374" y="13860"/>
                    </a:cubicBezTo>
                    <a:cubicBezTo>
                      <a:pt x="9449" y="13810"/>
                      <a:pt x="9550" y="13634"/>
                      <a:pt x="9600" y="13634"/>
                    </a:cubicBezTo>
                    <a:cubicBezTo>
                      <a:pt x="9675" y="13634"/>
                      <a:pt x="9825" y="13634"/>
                      <a:pt x="9876" y="13710"/>
                    </a:cubicBezTo>
                    <a:cubicBezTo>
                      <a:pt x="9951" y="13760"/>
                      <a:pt x="9825" y="13935"/>
                      <a:pt x="9876" y="13985"/>
                    </a:cubicBezTo>
                    <a:cubicBezTo>
                      <a:pt x="9951" y="14086"/>
                      <a:pt x="10101" y="14161"/>
                      <a:pt x="10101" y="14261"/>
                    </a:cubicBezTo>
                    <a:cubicBezTo>
                      <a:pt x="10101" y="14311"/>
                      <a:pt x="10001" y="14537"/>
                      <a:pt x="9951" y="14612"/>
                    </a:cubicBezTo>
                    <a:cubicBezTo>
                      <a:pt x="9951" y="14662"/>
                      <a:pt x="9876" y="14712"/>
                      <a:pt x="9825" y="14712"/>
                    </a:cubicBezTo>
                    <a:lnTo>
                      <a:pt x="9825" y="14988"/>
                    </a:lnTo>
                    <a:cubicBezTo>
                      <a:pt x="9825" y="15063"/>
                      <a:pt x="9876" y="15213"/>
                      <a:pt x="9876" y="15264"/>
                    </a:cubicBezTo>
                    <a:cubicBezTo>
                      <a:pt x="9951" y="15339"/>
                      <a:pt x="9951" y="15389"/>
                      <a:pt x="9951" y="15439"/>
                    </a:cubicBezTo>
                    <a:lnTo>
                      <a:pt x="10051" y="15439"/>
                    </a:lnTo>
                    <a:cubicBezTo>
                      <a:pt x="10176" y="15439"/>
                      <a:pt x="10277" y="15339"/>
                      <a:pt x="10402" y="15339"/>
                    </a:cubicBezTo>
                    <a:cubicBezTo>
                      <a:pt x="10452" y="15389"/>
                      <a:pt x="10502" y="15439"/>
                      <a:pt x="10552" y="15439"/>
                    </a:cubicBezTo>
                    <a:cubicBezTo>
                      <a:pt x="10627" y="15489"/>
                      <a:pt x="10778" y="15614"/>
                      <a:pt x="10853" y="15665"/>
                    </a:cubicBezTo>
                    <a:cubicBezTo>
                      <a:pt x="10903" y="15715"/>
                      <a:pt x="10903" y="15890"/>
                      <a:pt x="10953" y="15940"/>
                    </a:cubicBezTo>
                    <a:cubicBezTo>
                      <a:pt x="11003" y="16015"/>
                      <a:pt x="11179" y="16066"/>
                      <a:pt x="11229" y="16066"/>
                    </a:cubicBezTo>
                    <a:cubicBezTo>
                      <a:pt x="11304" y="16066"/>
                      <a:pt x="11354" y="16015"/>
                      <a:pt x="11404" y="16015"/>
                    </a:cubicBezTo>
                    <a:cubicBezTo>
                      <a:pt x="11455" y="15940"/>
                      <a:pt x="11630" y="15940"/>
                      <a:pt x="11630" y="15890"/>
                    </a:cubicBezTo>
                    <a:cubicBezTo>
                      <a:pt x="11680" y="15840"/>
                      <a:pt x="11730" y="15715"/>
                      <a:pt x="11805" y="15665"/>
                    </a:cubicBezTo>
                    <a:cubicBezTo>
                      <a:pt x="11856" y="15614"/>
                      <a:pt x="12031" y="15564"/>
                      <a:pt x="12081" y="15489"/>
                    </a:cubicBezTo>
                    <a:cubicBezTo>
                      <a:pt x="12131" y="15489"/>
                      <a:pt x="12307" y="15389"/>
                      <a:pt x="12357" y="15339"/>
                    </a:cubicBezTo>
                    <a:cubicBezTo>
                      <a:pt x="12407" y="15264"/>
                      <a:pt x="12482" y="15113"/>
                      <a:pt x="12482" y="14988"/>
                    </a:cubicBezTo>
                    <a:lnTo>
                      <a:pt x="12482" y="14712"/>
                    </a:lnTo>
                    <a:cubicBezTo>
                      <a:pt x="12482" y="14662"/>
                      <a:pt x="12532" y="14612"/>
                      <a:pt x="12582" y="14612"/>
                    </a:cubicBezTo>
                    <a:cubicBezTo>
                      <a:pt x="12582" y="14487"/>
                      <a:pt x="12632" y="14386"/>
                      <a:pt x="12708" y="14311"/>
                    </a:cubicBezTo>
                    <a:cubicBezTo>
                      <a:pt x="12758" y="14261"/>
                      <a:pt x="12858" y="14211"/>
                      <a:pt x="12933" y="14211"/>
                    </a:cubicBezTo>
                    <a:cubicBezTo>
                      <a:pt x="13033" y="14211"/>
                      <a:pt x="13209" y="14261"/>
                      <a:pt x="13259" y="14261"/>
                    </a:cubicBezTo>
                    <a:cubicBezTo>
                      <a:pt x="13309" y="14311"/>
                      <a:pt x="13434" y="14386"/>
                      <a:pt x="13485" y="14436"/>
                    </a:cubicBezTo>
                    <a:lnTo>
                      <a:pt x="13760" y="14436"/>
                    </a:lnTo>
                    <a:cubicBezTo>
                      <a:pt x="13810" y="14436"/>
                      <a:pt x="13986" y="14436"/>
                      <a:pt x="14036" y="14386"/>
                    </a:cubicBezTo>
                    <a:cubicBezTo>
                      <a:pt x="14036" y="14311"/>
                      <a:pt x="14111" y="14261"/>
                      <a:pt x="14161" y="14211"/>
                    </a:cubicBezTo>
                    <a:lnTo>
                      <a:pt x="14161" y="13935"/>
                    </a:lnTo>
                    <a:cubicBezTo>
                      <a:pt x="14161" y="13860"/>
                      <a:pt x="14262" y="13810"/>
                      <a:pt x="14262" y="13760"/>
                    </a:cubicBezTo>
                    <a:cubicBezTo>
                      <a:pt x="14337" y="13710"/>
                      <a:pt x="14262" y="13534"/>
                      <a:pt x="14337" y="13434"/>
                    </a:cubicBezTo>
                    <a:cubicBezTo>
                      <a:pt x="14387" y="13359"/>
                      <a:pt x="14487" y="13309"/>
                      <a:pt x="14562" y="13309"/>
                    </a:cubicBezTo>
                    <a:lnTo>
                      <a:pt x="14838" y="13309"/>
                    </a:lnTo>
                    <a:cubicBezTo>
                      <a:pt x="14888" y="13259"/>
                      <a:pt x="14938" y="13259"/>
                      <a:pt x="14988" y="13208"/>
                    </a:cubicBezTo>
                    <a:cubicBezTo>
                      <a:pt x="15064" y="13133"/>
                      <a:pt x="15164" y="13033"/>
                      <a:pt x="15214" y="13033"/>
                    </a:cubicBezTo>
                    <a:cubicBezTo>
                      <a:pt x="15252" y="13008"/>
                      <a:pt x="15308" y="13008"/>
                      <a:pt x="15371" y="13008"/>
                    </a:cubicBezTo>
                    <a:cubicBezTo>
                      <a:pt x="15433" y="13008"/>
                      <a:pt x="15502" y="13008"/>
                      <a:pt x="15565" y="12983"/>
                    </a:cubicBezTo>
                    <a:cubicBezTo>
                      <a:pt x="15598" y="12983"/>
                      <a:pt x="15687" y="13005"/>
                      <a:pt x="15758" y="13005"/>
                    </a:cubicBezTo>
                    <a:cubicBezTo>
                      <a:pt x="15793" y="13005"/>
                      <a:pt x="15824" y="13000"/>
                      <a:pt x="15841" y="12983"/>
                    </a:cubicBezTo>
                    <a:cubicBezTo>
                      <a:pt x="15891" y="12983"/>
                      <a:pt x="15966" y="12908"/>
                      <a:pt x="16066" y="12858"/>
                    </a:cubicBezTo>
                    <a:cubicBezTo>
                      <a:pt x="16016" y="12757"/>
                      <a:pt x="16016" y="12682"/>
                      <a:pt x="15966" y="12582"/>
                    </a:cubicBezTo>
                    <a:cubicBezTo>
                      <a:pt x="15891" y="12356"/>
                      <a:pt x="15615" y="11905"/>
                      <a:pt x="15515" y="11629"/>
                    </a:cubicBezTo>
                    <a:cubicBezTo>
                      <a:pt x="15440" y="11504"/>
                      <a:pt x="15289" y="11178"/>
                      <a:pt x="15289" y="10953"/>
                    </a:cubicBezTo>
                    <a:cubicBezTo>
                      <a:pt x="15214" y="10827"/>
                      <a:pt x="15289" y="10502"/>
                      <a:pt x="15214" y="10376"/>
                    </a:cubicBezTo>
                    <a:cubicBezTo>
                      <a:pt x="15214" y="10226"/>
                      <a:pt x="15114" y="9950"/>
                      <a:pt x="15064" y="9825"/>
                    </a:cubicBezTo>
                    <a:cubicBezTo>
                      <a:pt x="14938" y="9499"/>
                      <a:pt x="14612" y="8923"/>
                      <a:pt x="14487" y="8597"/>
                    </a:cubicBezTo>
                    <a:cubicBezTo>
                      <a:pt x="14387" y="8371"/>
                      <a:pt x="14262" y="7870"/>
                      <a:pt x="14161" y="7644"/>
                    </a:cubicBezTo>
                    <a:cubicBezTo>
                      <a:pt x="14111" y="7519"/>
                      <a:pt x="13936" y="7344"/>
                      <a:pt x="13886" y="7243"/>
                    </a:cubicBezTo>
                    <a:cubicBezTo>
                      <a:pt x="13760" y="7068"/>
                      <a:pt x="13585" y="6692"/>
                      <a:pt x="13485" y="6517"/>
                    </a:cubicBezTo>
                    <a:cubicBezTo>
                      <a:pt x="13485" y="6391"/>
                      <a:pt x="13485" y="6066"/>
                      <a:pt x="13359" y="5940"/>
                    </a:cubicBezTo>
                    <a:cubicBezTo>
                      <a:pt x="13309" y="5790"/>
                      <a:pt x="13084" y="5614"/>
                      <a:pt x="13033" y="5439"/>
                    </a:cubicBezTo>
                    <a:cubicBezTo>
                      <a:pt x="12983" y="5389"/>
                      <a:pt x="12933" y="5213"/>
                      <a:pt x="12933" y="5113"/>
                    </a:cubicBezTo>
                    <a:cubicBezTo>
                      <a:pt x="12933" y="4988"/>
                      <a:pt x="13033" y="4837"/>
                      <a:pt x="12983" y="4712"/>
                    </a:cubicBezTo>
                    <a:cubicBezTo>
                      <a:pt x="12983" y="4662"/>
                      <a:pt x="12758" y="4537"/>
                      <a:pt x="12708" y="4487"/>
                    </a:cubicBezTo>
                    <a:cubicBezTo>
                      <a:pt x="12582" y="4436"/>
                      <a:pt x="12482" y="4386"/>
                      <a:pt x="12407" y="4261"/>
                    </a:cubicBezTo>
                    <a:cubicBezTo>
                      <a:pt x="12357" y="4211"/>
                      <a:pt x="12357" y="4086"/>
                      <a:pt x="12357" y="4035"/>
                    </a:cubicBezTo>
                    <a:cubicBezTo>
                      <a:pt x="12307" y="3985"/>
                      <a:pt x="12131" y="3860"/>
                      <a:pt x="12081" y="3860"/>
                    </a:cubicBezTo>
                    <a:cubicBezTo>
                      <a:pt x="12031" y="3810"/>
                      <a:pt x="11856" y="3810"/>
                      <a:pt x="11730" y="3810"/>
                    </a:cubicBezTo>
                    <a:cubicBezTo>
                      <a:pt x="11680" y="3860"/>
                      <a:pt x="11630" y="4035"/>
                      <a:pt x="11580" y="4086"/>
                    </a:cubicBezTo>
                    <a:cubicBezTo>
                      <a:pt x="11404" y="4086"/>
                      <a:pt x="11129" y="3860"/>
                      <a:pt x="10953" y="3810"/>
                    </a:cubicBezTo>
                    <a:cubicBezTo>
                      <a:pt x="10853" y="3760"/>
                      <a:pt x="10627" y="3710"/>
                      <a:pt x="10552" y="3634"/>
                    </a:cubicBezTo>
                    <a:cubicBezTo>
                      <a:pt x="10402" y="3584"/>
                      <a:pt x="10101" y="3434"/>
                      <a:pt x="9951" y="3309"/>
                    </a:cubicBezTo>
                    <a:cubicBezTo>
                      <a:pt x="9876" y="3258"/>
                      <a:pt x="9725" y="3083"/>
                      <a:pt x="9675" y="2983"/>
                    </a:cubicBezTo>
                    <a:cubicBezTo>
                      <a:pt x="9550" y="2908"/>
                      <a:pt x="9374" y="2757"/>
                      <a:pt x="9274" y="2682"/>
                    </a:cubicBezTo>
                    <a:cubicBezTo>
                      <a:pt x="9149" y="2632"/>
                      <a:pt x="8923" y="2532"/>
                      <a:pt x="8873" y="2456"/>
                    </a:cubicBezTo>
                    <a:cubicBezTo>
                      <a:pt x="8698" y="2356"/>
                      <a:pt x="8472" y="2005"/>
                      <a:pt x="8372" y="1905"/>
                    </a:cubicBezTo>
                    <a:cubicBezTo>
                      <a:pt x="8146" y="1730"/>
                      <a:pt x="7695" y="1504"/>
                      <a:pt x="7520" y="1404"/>
                    </a:cubicBezTo>
                    <a:cubicBezTo>
                      <a:pt x="7369" y="1279"/>
                      <a:pt x="7069" y="1053"/>
                      <a:pt x="6918" y="953"/>
                    </a:cubicBezTo>
                    <a:cubicBezTo>
                      <a:pt x="6743" y="727"/>
                      <a:pt x="6342" y="326"/>
                      <a:pt x="6116" y="226"/>
                    </a:cubicBezTo>
                    <a:cubicBezTo>
                      <a:pt x="6016" y="176"/>
                      <a:pt x="5790" y="50"/>
                      <a:pt x="56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382;p27">
                <a:extLst>
                  <a:ext uri="{FF2B5EF4-FFF2-40B4-BE49-F238E27FC236}">
                    <a16:creationId xmlns:a16="http://schemas.microsoft.com/office/drawing/2014/main" id="{CEF908AB-DDBC-7ACF-AF4B-7CD2977D0DE1}"/>
                  </a:ext>
                </a:extLst>
              </p:cNvPr>
              <p:cNvSpPr/>
              <p:nvPr/>
            </p:nvSpPr>
            <p:spPr>
              <a:xfrm>
                <a:off x="2374506" y="2159238"/>
                <a:ext cx="470964" cy="470935"/>
              </a:xfrm>
              <a:custGeom>
                <a:avLst/>
                <a:gdLst/>
                <a:ahLst/>
                <a:cxnLst/>
                <a:rect l="l" t="t" r="r" b="b"/>
                <a:pathLst>
                  <a:path w="16067" h="16066" fill="none" extrusionOk="0">
                    <a:moveTo>
                      <a:pt x="15966" y="12582"/>
                    </a:moveTo>
                    <a:cubicBezTo>
                      <a:pt x="16016" y="12682"/>
                      <a:pt x="16016" y="12757"/>
                      <a:pt x="16066" y="12858"/>
                    </a:cubicBezTo>
                    <a:cubicBezTo>
                      <a:pt x="15966" y="12908"/>
                      <a:pt x="15891" y="12983"/>
                      <a:pt x="15841" y="12983"/>
                    </a:cubicBezTo>
                    <a:cubicBezTo>
                      <a:pt x="15790" y="13033"/>
                      <a:pt x="15615" y="12983"/>
                      <a:pt x="15565" y="12983"/>
                    </a:cubicBezTo>
                    <a:cubicBezTo>
                      <a:pt x="15440" y="13033"/>
                      <a:pt x="15289" y="12983"/>
                      <a:pt x="15214" y="13033"/>
                    </a:cubicBezTo>
                    <a:cubicBezTo>
                      <a:pt x="15164" y="13033"/>
                      <a:pt x="15064" y="13133"/>
                      <a:pt x="14988" y="13208"/>
                    </a:cubicBezTo>
                    <a:cubicBezTo>
                      <a:pt x="14938" y="13259"/>
                      <a:pt x="14888" y="13259"/>
                      <a:pt x="14838" y="13309"/>
                    </a:cubicBezTo>
                    <a:lnTo>
                      <a:pt x="14562" y="13309"/>
                    </a:lnTo>
                    <a:cubicBezTo>
                      <a:pt x="14487" y="13309"/>
                      <a:pt x="14387" y="13359"/>
                      <a:pt x="14337" y="13434"/>
                    </a:cubicBezTo>
                    <a:cubicBezTo>
                      <a:pt x="14262" y="13534"/>
                      <a:pt x="14337" y="13710"/>
                      <a:pt x="14262" y="13760"/>
                    </a:cubicBezTo>
                    <a:cubicBezTo>
                      <a:pt x="14262" y="13810"/>
                      <a:pt x="14161" y="13860"/>
                      <a:pt x="14161" y="13935"/>
                    </a:cubicBezTo>
                    <a:lnTo>
                      <a:pt x="14161" y="14211"/>
                    </a:lnTo>
                    <a:cubicBezTo>
                      <a:pt x="14111" y="14261"/>
                      <a:pt x="14036" y="14311"/>
                      <a:pt x="14036" y="14386"/>
                    </a:cubicBezTo>
                    <a:cubicBezTo>
                      <a:pt x="13986" y="14436"/>
                      <a:pt x="13810" y="14436"/>
                      <a:pt x="13760" y="14436"/>
                    </a:cubicBezTo>
                    <a:lnTo>
                      <a:pt x="13485" y="14436"/>
                    </a:lnTo>
                    <a:cubicBezTo>
                      <a:pt x="13434" y="14386"/>
                      <a:pt x="13309" y="14311"/>
                      <a:pt x="13259" y="14261"/>
                    </a:cubicBezTo>
                    <a:cubicBezTo>
                      <a:pt x="13209" y="14261"/>
                      <a:pt x="13033" y="14211"/>
                      <a:pt x="12933" y="14211"/>
                    </a:cubicBezTo>
                    <a:cubicBezTo>
                      <a:pt x="12858" y="14211"/>
                      <a:pt x="12758" y="14261"/>
                      <a:pt x="12708" y="14311"/>
                    </a:cubicBezTo>
                    <a:cubicBezTo>
                      <a:pt x="12632" y="14386"/>
                      <a:pt x="12582" y="14487"/>
                      <a:pt x="12582" y="14612"/>
                    </a:cubicBezTo>
                    <a:cubicBezTo>
                      <a:pt x="12532" y="14612"/>
                      <a:pt x="12482" y="14662"/>
                      <a:pt x="12482" y="14712"/>
                    </a:cubicBezTo>
                    <a:lnTo>
                      <a:pt x="12482" y="14988"/>
                    </a:lnTo>
                    <a:cubicBezTo>
                      <a:pt x="12482" y="15113"/>
                      <a:pt x="12407" y="15264"/>
                      <a:pt x="12357" y="15339"/>
                    </a:cubicBezTo>
                    <a:cubicBezTo>
                      <a:pt x="12307" y="15389"/>
                      <a:pt x="12131" y="15489"/>
                      <a:pt x="12081" y="15489"/>
                    </a:cubicBezTo>
                    <a:cubicBezTo>
                      <a:pt x="12031" y="15564"/>
                      <a:pt x="11856" y="15614"/>
                      <a:pt x="11805" y="15665"/>
                    </a:cubicBezTo>
                    <a:cubicBezTo>
                      <a:pt x="11730" y="15715"/>
                      <a:pt x="11680" y="15840"/>
                      <a:pt x="11630" y="15890"/>
                    </a:cubicBezTo>
                    <a:cubicBezTo>
                      <a:pt x="11630" y="15940"/>
                      <a:pt x="11455" y="15940"/>
                      <a:pt x="11404" y="16015"/>
                    </a:cubicBezTo>
                    <a:cubicBezTo>
                      <a:pt x="11354" y="16015"/>
                      <a:pt x="11304" y="16066"/>
                      <a:pt x="11229" y="16066"/>
                    </a:cubicBezTo>
                    <a:cubicBezTo>
                      <a:pt x="11179" y="16066"/>
                      <a:pt x="11003" y="16015"/>
                      <a:pt x="10953" y="15940"/>
                    </a:cubicBezTo>
                    <a:cubicBezTo>
                      <a:pt x="10903" y="15890"/>
                      <a:pt x="10903" y="15715"/>
                      <a:pt x="10853" y="15665"/>
                    </a:cubicBezTo>
                    <a:cubicBezTo>
                      <a:pt x="10778" y="15614"/>
                      <a:pt x="10627" y="15489"/>
                      <a:pt x="10552" y="15439"/>
                    </a:cubicBezTo>
                    <a:cubicBezTo>
                      <a:pt x="10502" y="15439"/>
                      <a:pt x="10452" y="15389"/>
                      <a:pt x="10402" y="15339"/>
                    </a:cubicBezTo>
                    <a:cubicBezTo>
                      <a:pt x="10277" y="15339"/>
                      <a:pt x="10176" y="15439"/>
                      <a:pt x="10051" y="15439"/>
                    </a:cubicBezTo>
                    <a:lnTo>
                      <a:pt x="9951" y="15439"/>
                    </a:lnTo>
                    <a:cubicBezTo>
                      <a:pt x="9951" y="15389"/>
                      <a:pt x="9951" y="15339"/>
                      <a:pt x="9876" y="15264"/>
                    </a:cubicBezTo>
                    <a:cubicBezTo>
                      <a:pt x="9876" y="15213"/>
                      <a:pt x="9825" y="15063"/>
                      <a:pt x="9825" y="14988"/>
                    </a:cubicBezTo>
                    <a:lnTo>
                      <a:pt x="9825" y="14712"/>
                    </a:lnTo>
                    <a:cubicBezTo>
                      <a:pt x="9876" y="14712"/>
                      <a:pt x="9951" y="14662"/>
                      <a:pt x="9951" y="14612"/>
                    </a:cubicBezTo>
                    <a:cubicBezTo>
                      <a:pt x="10001" y="14537"/>
                      <a:pt x="10101" y="14311"/>
                      <a:pt x="10101" y="14261"/>
                    </a:cubicBezTo>
                    <a:cubicBezTo>
                      <a:pt x="10101" y="14161"/>
                      <a:pt x="9951" y="14086"/>
                      <a:pt x="9876" y="13985"/>
                    </a:cubicBezTo>
                    <a:cubicBezTo>
                      <a:pt x="9825" y="13935"/>
                      <a:pt x="9951" y="13760"/>
                      <a:pt x="9876" y="13710"/>
                    </a:cubicBezTo>
                    <a:cubicBezTo>
                      <a:pt x="9825" y="13634"/>
                      <a:pt x="9675" y="13634"/>
                      <a:pt x="9600" y="13634"/>
                    </a:cubicBezTo>
                    <a:cubicBezTo>
                      <a:pt x="9550" y="13634"/>
                      <a:pt x="9449" y="13810"/>
                      <a:pt x="9374" y="13860"/>
                    </a:cubicBezTo>
                    <a:cubicBezTo>
                      <a:pt x="9324" y="13935"/>
                      <a:pt x="9324" y="13985"/>
                      <a:pt x="9274" y="14035"/>
                    </a:cubicBezTo>
                    <a:cubicBezTo>
                      <a:pt x="9224" y="14035"/>
                      <a:pt x="8998" y="13985"/>
                      <a:pt x="8923" y="13935"/>
                    </a:cubicBezTo>
                    <a:cubicBezTo>
                      <a:pt x="8873" y="13860"/>
                      <a:pt x="8823" y="13634"/>
                      <a:pt x="8823" y="13584"/>
                    </a:cubicBezTo>
                    <a:cubicBezTo>
                      <a:pt x="8773" y="13484"/>
                      <a:pt x="8773" y="13309"/>
                      <a:pt x="8698" y="13259"/>
                    </a:cubicBezTo>
                    <a:cubicBezTo>
                      <a:pt x="8698" y="13208"/>
                      <a:pt x="8597" y="13133"/>
                      <a:pt x="8547" y="13083"/>
                    </a:cubicBezTo>
                    <a:cubicBezTo>
                      <a:pt x="8472" y="13033"/>
                      <a:pt x="8322" y="12983"/>
                      <a:pt x="8196" y="12983"/>
                    </a:cubicBezTo>
                    <a:cubicBezTo>
                      <a:pt x="8146" y="12983"/>
                      <a:pt x="8096" y="13033"/>
                      <a:pt x="8046" y="13033"/>
                    </a:cubicBezTo>
                    <a:cubicBezTo>
                      <a:pt x="7971" y="13083"/>
                      <a:pt x="7971" y="13259"/>
                      <a:pt x="7921" y="13309"/>
                    </a:cubicBezTo>
                    <a:cubicBezTo>
                      <a:pt x="7921" y="13359"/>
                      <a:pt x="7820" y="13434"/>
                      <a:pt x="7745" y="13359"/>
                    </a:cubicBezTo>
                    <a:cubicBezTo>
                      <a:pt x="7645" y="13359"/>
                      <a:pt x="7470" y="13208"/>
                      <a:pt x="7419" y="13133"/>
                    </a:cubicBezTo>
                    <a:cubicBezTo>
                      <a:pt x="7369" y="13033"/>
                      <a:pt x="7294" y="12807"/>
                      <a:pt x="7244" y="12682"/>
                    </a:cubicBezTo>
                    <a:cubicBezTo>
                      <a:pt x="7194" y="12582"/>
                      <a:pt x="7069" y="12406"/>
                      <a:pt x="7018" y="12306"/>
                    </a:cubicBezTo>
                    <a:cubicBezTo>
                      <a:pt x="7018" y="12181"/>
                      <a:pt x="6968" y="11905"/>
                      <a:pt x="6968" y="11730"/>
                    </a:cubicBezTo>
                    <a:cubicBezTo>
                      <a:pt x="7018" y="11629"/>
                      <a:pt x="7069" y="11454"/>
                      <a:pt x="7069" y="11354"/>
                    </a:cubicBezTo>
                    <a:cubicBezTo>
                      <a:pt x="7069" y="11279"/>
                      <a:pt x="7018" y="11178"/>
                      <a:pt x="7018" y="11053"/>
                    </a:cubicBezTo>
                    <a:cubicBezTo>
                      <a:pt x="6968" y="11003"/>
                      <a:pt x="6918" y="10903"/>
                      <a:pt x="6843" y="10827"/>
                    </a:cubicBezTo>
                    <a:cubicBezTo>
                      <a:pt x="6793" y="10777"/>
                      <a:pt x="6617" y="10677"/>
                      <a:pt x="6567" y="10552"/>
                    </a:cubicBezTo>
                    <a:lnTo>
                      <a:pt x="6567" y="10176"/>
                    </a:lnTo>
                    <a:cubicBezTo>
                      <a:pt x="6567" y="10050"/>
                      <a:pt x="6693" y="9875"/>
                      <a:pt x="6693" y="9825"/>
                    </a:cubicBezTo>
                    <a:cubicBezTo>
                      <a:pt x="6693" y="9725"/>
                      <a:pt x="6743" y="9549"/>
                      <a:pt x="6693" y="9424"/>
                    </a:cubicBezTo>
                    <a:cubicBezTo>
                      <a:pt x="6693" y="9324"/>
                      <a:pt x="6517" y="9148"/>
                      <a:pt x="6392" y="9098"/>
                    </a:cubicBezTo>
                    <a:cubicBezTo>
                      <a:pt x="6342" y="9048"/>
                      <a:pt x="6191" y="8923"/>
                      <a:pt x="6116" y="8873"/>
                    </a:cubicBezTo>
                    <a:cubicBezTo>
                      <a:pt x="6066" y="8747"/>
                      <a:pt x="5966" y="8647"/>
                      <a:pt x="5966" y="8547"/>
                    </a:cubicBezTo>
                    <a:cubicBezTo>
                      <a:pt x="5891" y="8371"/>
                      <a:pt x="5891" y="7970"/>
                      <a:pt x="5840" y="7795"/>
                    </a:cubicBezTo>
                    <a:cubicBezTo>
                      <a:pt x="5790" y="7745"/>
                      <a:pt x="5740" y="7644"/>
                      <a:pt x="5665" y="7569"/>
                    </a:cubicBezTo>
                    <a:cubicBezTo>
                      <a:pt x="5665" y="7519"/>
                      <a:pt x="5565" y="7419"/>
                      <a:pt x="5515" y="7344"/>
                    </a:cubicBezTo>
                    <a:cubicBezTo>
                      <a:pt x="5515" y="7294"/>
                      <a:pt x="5565" y="7193"/>
                      <a:pt x="5615" y="7118"/>
                    </a:cubicBezTo>
                    <a:cubicBezTo>
                      <a:pt x="5615" y="7018"/>
                      <a:pt x="5790" y="6918"/>
                      <a:pt x="5790" y="6792"/>
                    </a:cubicBezTo>
                    <a:cubicBezTo>
                      <a:pt x="5790" y="6742"/>
                      <a:pt x="5790" y="6567"/>
                      <a:pt x="5740" y="6517"/>
                    </a:cubicBezTo>
                    <a:cubicBezTo>
                      <a:pt x="5665" y="6467"/>
                      <a:pt x="5565" y="6341"/>
                      <a:pt x="5515" y="6341"/>
                    </a:cubicBezTo>
                    <a:cubicBezTo>
                      <a:pt x="5389" y="6341"/>
                      <a:pt x="5289" y="6391"/>
                      <a:pt x="5214" y="6467"/>
                    </a:cubicBezTo>
                    <a:cubicBezTo>
                      <a:pt x="5164" y="6517"/>
                      <a:pt x="5164" y="6692"/>
                      <a:pt x="5114" y="6742"/>
                    </a:cubicBezTo>
                    <a:cubicBezTo>
                      <a:pt x="4988" y="6792"/>
                      <a:pt x="4763" y="6792"/>
                      <a:pt x="4662" y="6792"/>
                    </a:cubicBezTo>
                    <a:cubicBezTo>
                      <a:pt x="4612" y="6792"/>
                      <a:pt x="4437" y="6692"/>
                      <a:pt x="4337" y="6617"/>
                    </a:cubicBezTo>
                    <a:cubicBezTo>
                      <a:pt x="4261" y="6517"/>
                      <a:pt x="4211" y="6241"/>
                      <a:pt x="4111" y="6166"/>
                    </a:cubicBezTo>
                    <a:cubicBezTo>
                      <a:pt x="4036" y="6066"/>
                      <a:pt x="3886" y="6015"/>
                      <a:pt x="3760" y="5940"/>
                    </a:cubicBezTo>
                    <a:cubicBezTo>
                      <a:pt x="3760" y="5890"/>
                      <a:pt x="3585" y="5840"/>
                      <a:pt x="3585" y="5840"/>
                    </a:cubicBezTo>
                    <a:cubicBezTo>
                      <a:pt x="3535" y="5715"/>
                      <a:pt x="3485" y="5489"/>
                      <a:pt x="3434" y="5439"/>
                    </a:cubicBezTo>
                    <a:lnTo>
                      <a:pt x="3134" y="5439"/>
                    </a:lnTo>
                    <a:cubicBezTo>
                      <a:pt x="3033" y="5439"/>
                      <a:pt x="2858" y="5439"/>
                      <a:pt x="2758" y="5489"/>
                    </a:cubicBezTo>
                    <a:cubicBezTo>
                      <a:pt x="2708" y="5564"/>
                      <a:pt x="2632" y="5715"/>
                      <a:pt x="2532" y="5790"/>
                    </a:cubicBezTo>
                    <a:cubicBezTo>
                      <a:pt x="2482" y="5840"/>
                      <a:pt x="2357" y="5840"/>
                      <a:pt x="2307" y="5840"/>
                    </a:cubicBezTo>
                    <a:cubicBezTo>
                      <a:pt x="2181" y="5790"/>
                      <a:pt x="2031" y="5614"/>
                      <a:pt x="2031" y="5489"/>
                    </a:cubicBezTo>
                    <a:cubicBezTo>
                      <a:pt x="1956" y="5389"/>
                      <a:pt x="2081" y="5213"/>
                      <a:pt x="2131" y="5163"/>
                    </a:cubicBezTo>
                    <a:cubicBezTo>
                      <a:pt x="2131" y="5113"/>
                      <a:pt x="2256" y="5063"/>
                      <a:pt x="2256" y="4988"/>
                    </a:cubicBezTo>
                    <a:cubicBezTo>
                      <a:pt x="2307" y="4888"/>
                      <a:pt x="2256" y="4712"/>
                      <a:pt x="2181" y="4662"/>
                    </a:cubicBezTo>
                    <a:cubicBezTo>
                      <a:pt x="2131" y="4612"/>
                      <a:pt x="1956" y="4537"/>
                      <a:pt x="1906" y="4537"/>
                    </a:cubicBezTo>
                    <a:cubicBezTo>
                      <a:pt x="1805" y="4537"/>
                      <a:pt x="1630" y="4537"/>
                      <a:pt x="1580" y="4612"/>
                    </a:cubicBezTo>
                    <a:cubicBezTo>
                      <a:pt x="1505" y="4612"/>
                      <a:pt x="1505" y="4712"/>
                      <a:pt x="1454" y="4712"/>
                    </a:cubicBezTo>
                    <a:cubicBezTo>
                      <a:pt x="1404" y="4762"/>
                      <a:pt x="1229" y="4837"/>
                      <a:pt x="1129" y="4837"/>
                    </a:cubicBezTo>
                    <a:cubicBezTo>
                      <a:pt x="1079" y="4837"/>
                      <a:pt x="1003" y="4762"/>
                      <a:pt x="903" y="4762"/>
                    </a:cubicBezTo>
                    <a:cubicBezTo>
                      <a:pt x="953" y="4712"/>
                      <a:pt x="953" y="4662"/>
                      <a:pt x="953" y="4612"/>
                    </a:cubicBezTo>
                    <a:cubicBezTo>
                      <a:pt x="953" y="4487"/>
                      <a:pt x="853" y="4386"/>
                      <a:pt x="853" y="4261"/>
                    </a:cubicBezTo>
                    <a:cubicBezTo>
                      <a:pt x="853" y="4211"/>
                      <a:pt x="953" y="3985"/>
                      <a:pt x="953" y="3985"/>
                    </a:cubicBezTo>
                    <a:cubicBezTo>
                      <a:pt x="953" y="3985"/>
                      <a:pt x="1229" y="3985"/>
                      <a:pt x="1304" y="3860"/>
                    </a:cubicBezTo>
                    <a:cubicBezTo>
                      <a:pt x="1354" y="3860"/>
                      <a:pt x="1404" y="3710"/>
                      <a:pt x="1404" y="3584"/>
                    </a:cubicBezTo>
                    <a:cubicBezTo>
                      <a:pt x="1454" y="3584"/>
                      <a:pt x="1580" y="3534"/>
                      <a:pt x="1580" y="3484"/>
                    </a:cubicBezTo>
                    <a:cubicBezTo>
                      <a:pt x="1630" y="3484"/>
                      <a:pt x="1680" y="3434"/>
                      <a:pt x="1680" y="3359"/>
                    </a:cubicBezTo>
                    <a:cubicBezTo>
                      <a:pt x="1680" y="3258"/>
                      <a:pt x="1580" y="3133"/>
                      <a:pt x="1505" y="3083"/>
                    </a:cubicBezTo>
                    <a:cubicBezTo>
                      <a:pt x="1454" y="3033"/>
                      <a:pt x="1354" y="2983"/>
                      <a:pt x="1354" y="2908"/>
                    </a:cubicBezTo>
                    <a:cubicBezTo>
                      <a:pt x="1304" y="2908"/>
                      <a:pt x="1179" y="2807"/>
                      <a:pt x="1129" y="2807"/>
                    </a:cubicBezTo>
                    <a:cubicBezTo>
                      <a:pt x="1079" y="2757"/>
                      <a:pt x="953" y="2682"/>
                      <a:pt x="903" y="2682"/>
                    </a:cubicBezTo>
                    <a:lnTo>
                      <a:pt x="552" y="2682"/>
                    </a:lnTo>
                    <a:cubicBezTo>
                      <a:pt x="502" y="2757"/>
                      <a:pt x="502" y="2807"/>
                      <a:pt x="452" y="2857"/>
                    </a:cubicBezTo>
                    <a:cubicBezTo>
                      <a:pt x="402" y="2857"/>
                      <a:pt x="226" y="2908"/>
                      <a:pt x="176" y="2908"/>
                    </a:cubicBezTo>
                    <a:cubicBezTo>
                      <a:pt x="101" y="2857"/>
                      <a:pt x="51" y="2857"/>
                      <a:pt x="1" y="2807"/>
                    </a:cubicBezTo>
                    <a:cubicBezTo>
                      <a:pt x="1" y="2682"/>
                      <a:pt x="1" y="2532"/>
                      <a:pt x="51" y="2456"/>
                    </a:cubicBezTo>
                    <a:cubicBezTo>
                      <a:pt x="51" y="2356"/>
                      <a:pt x="176" y="2181"/>
                      <a:pt x="226" y="2081"/>
                    </a:cubicBezTo>
                    <a:cubicBezTo>
                      <a:pt x="226" y="1955"/>
                      <a:pt x="277" y="1805"/>
                      <a:pt x="226" y="1680"/>
                    </a:cubicBezTo>
                    <a:cubicBezTo>
                      <a:pt x="226" y="1579"/>
                      <a:pt x="101" y="1354"/>
                      <a:pt x="101" y="1228"/>
                    </a:cubicBezTo>
                    <a:cubicBezTo>
                      <a:pt x="101" y="1128"/>
                      <a:pt x="176" y="903"/>
                      <a:pt x="226" y="727"/>
                    </a:cubicBezTo>
                    <a:cubicBezTo>
                      <a:pt x="277" y="677"/>
                      <a:pt x="402" y="502"/>
                      <a:pt x="452" y="502"/>
                    </a:cubicBezTo>
                    <a:cubicBezTo>
                      <a:pt x="552" y="502"/>
                      <a:pt x="678" y="677"/>
                      <a:pt x="728" y="777"/>
                    </a:cubicBezTo>
                    <a:cubicBezTo>
                      <a:pt x="728" y="827"/>
                      <a:pt x="678" y="953"/>
                      <a:pt x="728" y="1003"/>
                    </a:cubicBezTo>
                    <a:cubicBezTo>
                      <a:pt x="778" y="1053"/>
                      <a:pt x="1003" y="1053"/>
                      <a:pt x="1079" y="1003"/>
                    </a:cubicBezTo>
                    <a:cubicBezTo>
                      <a:pt x="1129" y="953"/>
                      <a:pt x="1179" y="777"/>
                      <a:pt x="1179" y="727"/>
                    </a:cubicBezTo>
                    <a:cubicBezTo>
                      <a:pt x="1229" y="677"/>
                      <a:pt x="1179" y="502"/>
                      <a:pt x="1229" y="451"/>
                    </a:cubicBezTo>
                    <a:cubicBezTo>
                      <a:pt x="1304" y="376"/>
                      <a:pt x="1404" y="552"/>
                      <a:pt x="1505" y="552"/>
                    </a:cubicBezTo>
                    <a:cubicBezTo>
                      <a:pt x="1630" y="552"/>
                      <a:pt x="1906" y="502"/>
                      <a:pt x="2031" y="451"/>
                    </a:cubicBezTo>
                    <a:lnTo>
                      <a:pt x="2031" y="552"/>
                    </a:lnTo>
                    <a:cubicBezTo>
                      <a:pt x="2031" y="602"/>
                      <a:pt x="1906" y="677"/>
                      <a:pt x="1956" y="727"/>
                    </a:cubicBezTo>
                    <a:cubicBezTo>
                      <a:pt x="1956" y="777"/>
                      <a:pt x="2031" y="827"/>
                      <a:pt x="2081" y="827"/>
                    </a:cubicBezTo>
                    <a:cubicBezTo>
                      <a:pt x="2131" y="903"/>
                      <a:pt x="2256" y="903"/>
                      <a:pt x="2307" y="903"/>
                    </a:cubicBezTo>
                    <a:cubicBezTo>
                      <a:pt x="2357" y="953"/>
                      <a:pt x="2482" y="1053"/>
                      <a:pt x="2582" y="1053"/>
                    </a:cubicBezTo>
                    <a:cubicBezTo>
                      <a:pt x="2632" y="1053"/>
                      <a:pt x="2808" y="1128"/>
                      <a:pt x="2858" y="1053"/>
                    </a:cubicBezTo>
                    <a:cubicBezTo>
                      <a:pt x="2933" y="1053"/>
                      <a:pt x="2933" y="953"/>
                      <a:pt x="2933" y="903"/>
                    </a:cubicBezTo>
                    <a:cubicBezTo>
                      <a:pt x="2933" y="827"/>
                      <a:pt x="3033" y="777"/>
                      <a:pt x="3084" y="727"/>
                    </a:cubicBezTo>
                    <a:lnTo>
                      <a:pt x="3084" y="602"/>
                    </a:lnTo>
                    <a:cubicBezTo>
                      <a:pt x="3084" y="602"/>
                      <a:pt x="3134" y="602"/>
                      <a:pt x="3134" y="677"/>
                    </a:cubicBezTo>
                    <a:cubicBezTo>
                      <a:pt x="3209" y="727"/>
                      <a:pt x="3209" y="903"/>
                      <a:pt x="3259" y="953"/>
                    </a:cubicBezTo>
                    <a:cubicBezTo>
                      <a:pt x="3359" y="1053"/>
                      <a:pt x="3660" y="1003"/>
                      <a:pt x="3710" y="1128"/>
                    </a:cubicBezTo>
                    <a:cubicBezTo>
                      <a:pt x="3760" y="1178"/>
                      <a:pt x="3760" y="1279"/>
                      <a:pt x="3760" y="1354"/>
                    </a:cubicBezTo>
                    <a:cubicBezTo>
                      <a:pt x="3810" y="1454"/>
                      <a:pt x="3760" y="1680"/>
                      <a:pt x="3760" y="1730"/>
                    </a:cubicBezTo>
                    <a:cubicBezTo>
                      <a:pt x="3810" y="1855"/>
                      <a:pt x="4036" y="2081"/>
                      <a:pt x="4161" y="2081"/>
                    </a:cubicBezTo>
                    <a:cubicBezTo>
                      <a:pt x="4337" y="2081"/>
                      <a:pt x="4487" y="1855"/>
                      <a:pt x="4612" y="1805"/>
                    </a:cubicBezTo>
                    <a:cubicBezTo>
                      <a:pt x="4662" y="1730"/>
                      <a:pt x="4713" y="1504"/>
                      <a:pt x="4763" y="1454"/>
                    </a:cubicBezTo>
                    <a:cubicBezTo>
                      <a:pt x="4888" y="1404"/>
                      <a:pt x="5114" y="1354"/>
                      <a:pt x="5214" y="1228"/>
                    </a:cubicBezTo>
                    <a:cubicBezTo>
                      <a:pt x="5289" y="1178"/>
                      <a:pt x="5339" y="953"/>
                      <a:pt x="5339" y="827"/>
                    </a:cubicBezTo>
                    <a:cubicBezTo>
                      <a:pt x="5389" y="727"/>
                      <a:pt x="5289" y="451"/>
                      <a:pt x="5289" y="326"/>
                    </a:cubicBezTo>
                    <a:cubicBezTo>
                      <a:pt x="5289" y="226"/>
                      <a:pt x="5289" y="101"/>
                      <a:pt x="5339" y="0"/>
                    </a:cubicBezTo>
                    <a:lnTo>
                      <a:pt x="5615" y="0"/>
                    </a:lnTo>
                    <a:cubicBezTo>
                      <a:pt x="5790" y="50"/>
                      <a:pt x="6016" y="176"/>
                      <a:pt x="6116" y="226"/>
                    </a:cubicBezTo>
                    <a:cubicBezTo>
                      <a:pt x="6342" y="326"/>
                      <a:pt x="6743" y="727"/>
                      <a:pt x="6918" y="953"/>
                    </a:cubicBezTo>
                    <a:cubicBezTo>
                      <a:pt x="7069" y="1053"/>
                      <a:pt x="7369" y="1279"/>
                      <a:pt x="7520" y="1404"/>
                    </a:cubicBezTo>
                    <a:cubicBezTo>
                      <a:pt x="7695" y="1504"/>
                      <a:pt x="8146" y="1730"/>
                      <a:pt x="8372" y="1905"/>
                    </a:cubicBezTo>
                    <a:cubicBezTo>
                      <a:pt x="8472" y="2005"/>
                      <a:pt x="8698" y="2356"/>
                      <a:pt x="8873" y="2456"/>
                    </a:cubicBezTo>
                    <a:cubicBezTo>
                      <a:pt x="8923" y="2532"/>
                      <a:pt x="9149" y="2632"/>
                      <a:pt x="9274" y="2682"/>
                    </a:cubicBezTo>
                    <a:cubicBezTo>
                      <a:pt x="9374" y="2757"/>
                      <a:pt x="9550" y="2908"/>
                      <a:pt x="9675" y="2983"/>
                    </a:cubicBezTo>
                    <a:cubicBezTo>
                      <a:pt x="9725" y="3083"/>
                      <a:pt x="9876" y="3258"/>
                      <a:pt x="9951" y="3309"/>
                    </a:cubicBezTo>
                    <a:cubicBezTo>
                      <a:pt x="10101" y="3434"/>
                      <a:pt x="10402" y="3584"/>
                      <a:pt x="10552" y="3634"/>
                    </a:cubicBezTo>
                    <a:cubicBezTo>
                      <a:pt x="10627" y="3710"/>
                      <a:pt x="10853" y="3760"/>
                      <a:pt x="10953" y="3810"/>
                    </a:cubicBezTo>
                    <a:cubicBezTo>
                      <a:pt x="11129" y="3860"/>
                      <a:pt x="11404" y="4086"/>
                      <a:pt x="11580" y="4086"/>
                    </a:cubicBezTo>
                    <a:cubicBezTo>
                      <a:pt x="11630" y="4035"/>
                      <a:pt x="11680" y="3860"/>
                      <a:pt x="11730" y="3810"/>
                    </a:cubicBezTo>
                    <a:cubicBezTo>
                      <a:pt x="11856" y="3810"/>
                      <a:pt x="12031" y="3810"/>
                      <a:pt x="12081" y="3860"/>
                    </a:cubicBezTo>
                    <a:cubicBezTo>
                      <a:pt x="12131" y="3860"/>
                      <a:pt x="12307" y="3985"/>
                      <a:pt x="12357" y="4035"/>
                    </a:cubicBezTo>
                    <a:cubicBezTo>
                      <a:pt x="12357" y="4086"/>
                      <a:pt x="12357" y="4211"/>
                      <a:pt x="12407" y="4261"/>
                    </a:cubicBezTo>
                    <a:cubicBezTo>
                      <a:pt x="12482" y="4386"/>
                      <a:pt x="12582" y="4436"/>
                      <a:pt x="12708" y="4487"/>
                    </a:cubicBezTo>
                    <a:cubicBezTo>
                      <a:pt x="12758" y="4537"/>
                      <a:pt x="12983" y="4662"/>
                      <a:pt x="12983" y="4712"/>
                    </a:cubicBezTo>
                    <a:cubicBezTo>
                      <a:pt x="13033" y="4837"/>
                      <a:pt x="12933" y="4988"/>
                      <a:pt x="12933" y="5113"/>
                    </a:cubicBezTo>
                    <a:cubicBezTo>
                      <a:pt x="12933" y="5213"/>
                      <a:pt x="12983" y="5389"/>
                      <a:pt x="13033" y="5439"/>
                    </a:cubicBezTo>
                    <a:cubicBezTo>
                      <a:pt x="13084" y="5614"/>
                      <a:pt x="13309" y="5790"/>
                      <a:pt x="13359" y="5940"/>
                    </a:cubicBezTo>
                    <a:cubicBezTo>
                      <a:pt x="13485" y="6066"/>
                      <a:pt x="13485" y="6391"/>
                      <a:pt x="13485" y="6517"/>
                    </a:cubicBezTo>
                    <a:cubicBezTo>
                      <a:pt x="13585" y="6692"/>
                      <a:pt x="13760" y="7068"/>
                      <a:pt x="13886" y="7243"/>
                    </a:cubicBezTo>
                    <a:cubicBezTo>
                      <a:pt x="13936" y="7344"/>
                      <a:pt x="14111" y="7519"/>
                      <a:pt x="14161" y="7644"/>
                    </a:cubicBezTo>
                    <a:cubicBezTo>
                      <a:pt x="14262" y="7870"/>
                      <a:pt x="14387" y="8371"/>
                      <a:pt x="14487" y="8597"/>
                    </a:cubicBezTo>
                    <a:cubicBezTo>
                      <a:pt x="14612" y="8923"/>
                      <a:pt x="14938" y="9499"/>
                      <a:pt x="15064" y="9825"/>
                    </a:cubicBezTo>
                    <a:cubicBezTo>
                      <a:pt x="15114" y="9950"/>
                      <a:pt x="15214" y="10226"/>
                      <a:pt x="15214" y="10376"/>
                    </a:cubicBezTo>
                    <a:cubicBezTo>
                      <a:pt x="15289" y="10502"/>
                      <a:pt x="15214" y="10827"/>
                      <a:pt x="15289" y="10953"/>
                    </a:cubicBezTo>
                    <a:cubicBezTo>
                      <a:pt x="15289" y="11178"/>
                      <a:pt x="15440" y="11504"/>
                      <a:pt x="15515" y="11629"/>
                    </a:cubicBezTo>
                    <a:cubicBezTo>
                      <a:pt x="15615" y="11905"/>
                      <a:pt x="15891" y="12356"/>
                      <a:pt x="15966" y="125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383;p27">
                <a:extLst>
                  <a:ext uri="{FF2B5EF4-FFF2-40B4-BE49-F238E27FC236}">
                    <a16:creationId xmlns:a16="http://schemas.microsoft.com/office/drawing/2014/main" id="{8DF677CF-A18B-78E1-EC56-564380CE8F55}"/>
                  </a:ext>
                </a:extLst>
              </p:cNvPr>
              <p:cNvSpPr/>
              <p:nvPr/>
            </p:nvSpPr>
            <p:spPr>
              <a:xfrm>
                <a:off x="2323824" y="2291469"/>
                <a:ext cx="346796" cy="466538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5916" extrusionOk="0">
                    <a:moveTo>
                      <a:pt x="11655" y="10953"/>
                    </a:moveTo>
                    <a:cubicBezTo>
                      <a:pt x="11655" y="11053"/>
                      <a:pt x="11605" y="11179"/>
                      <a:pt x="11605" y="11229"/>
                    </a:cubicBezTo>
                    <a:cubicBezTo>
                      <a:pt x="11605" y="11279"/>
                      <a:pt x="11429" y="11404"/>
                      <a:pt x="11429" y="11454"/>
                    </a:cubicBezTo>
                    <a:cubicBezTo>
                      <a:pt x="11379" y="11555"/>
                      <a:pt x="11329" y="11730"/>
                      <a:pt x="11329" y="11855"/>
                    </a:cubicBezTo>
                    <a:cubicBezTo>
                      <a:pt x="11279" y="11905"/>
                      <a:pt x="11204" y="12081"/>
                      <a:pt x="11153" y="12081"/>
                    </a:cubicBezTo>
                    <a:cubicBezTo>
                      <a:pt x="11053" y="12131"/>
                      <a:pt x="10828" y="12006"/>
                      <a:pt x="10702" y="12006"/>
                    </a:cubicBezTo>
                    <a:cubicBezTo>
                      <a:pt x="10527" y="12006"/>
                      <a:pt x="10251" y="12081"/>
                      <a:pt x="10151" y="12181"/>
                    </a:cubicBezTo>
                    <a:cubicBezTo>
                      <a:pt x="10076" y="12231"/>
                      <a:pt x="9975" y="12357"/>
                      <a:pt x="9925" y="12457"/>
                    </a:cubicBezTo>
                    <a:cubicBezTo>
                      <a:pt x="9925" y="12532"/>
                      <a:pt x="9850" y="12632"/>
                      <a:pt x="9850" y="12682"/>
                    </a:cubicBezTo>
                    <a:cubicBezTo>
                      <a:pt x="9800" y="12758"/>
                      <a:pt x="9700" y="12858"/>
                      <a:pt x="9625" y="12858"/>
                    </a:cubicBezTo>
                    <a:cubicBezTo>
                      <a:pt x="9524" y="12858"/>
                      <a:pt x="9474" y="12682"/>
                      <a:pt x="9399" y="12632"/>
                    </a:cubicBezTo>
                    <a:cubicBezTo>
                      <a:pt x="9349" y="12582"/>
                      <a:pt x="9249" y="12532"/>
                      <a:pt x="9173" y="12532"/>
                    </a:cubicBezTo>
                    <a:cubicBezTo>
                      <a:pt x="9123" y="12532"/>
                      <a:pt x="9023" y="12632"/>
                      <a:pt x="9023" y="12632"/>
                    </a:cubicBezTo>
                    <a:cubicBezTo>
                      <a:pt x="8948" y="12758"/>
                      <a:pt x="8948" y="12983"/>
                      <a:pt x="8848" y="13083"/>
                    </a:cubicBezTo>
                    <a:cubicBezTo>
                      <a:pt x="8798" y="13134"/>
                      <a:pt x="8572" y="13259"/>
                      <a:pt x="8522" y="13309"/>
                    </a:cubicBezTo>
                    <a:cubicBezTo>
                      <a:pt x="8447" y="13359"/>
                      <a:pt x="8447" y="13535"/>
                      <a:pt x="8397" y="13585"/>
                    </a:cubicBezTo>
                    <a:cubicBezTo>
                      <a:pt x="8346" y="13660"/>
                      <a:pt x="8171" y="13710"/>
                      <a:pt x="8121" y="13760"/>
                    </a:cubicBezTo>
                    <a:cubicBezTo>
                      <a:pt x="8071" y="13760"/>
                      <a:pt x="7895" y="13660"/>
                      <a:pt x="7845" y="13660"/>
                    </a:cubicBezTo>
                    <a:cubicBezTo>
                      <a:pt x="7770" y="13660"/>
                      <a:pt x="7620" y="13710"/>
                      <a:pt x="7544" y="13760"/>
                    </a:cubicBezTo>
                    <a:cubicBezTo>
                      <a:pt x="7494" y="13760"/>
                      <a:pt x="7444" y="13885"/>
                      <a:pt x="7444" y="13936"/>
                    </a:cubicBezTo>
                    <a:cubicBezTo>
                      <a:pt x="7444" y="13986"/>
                      <a:pt x="7494" y="14161"/>
                      <a:pt x="7494" y="14211"/>
                    </a:cubicBezTo>
                    <a:cubicBezTo>
                      <a:pt x="7544" y="14261"/>
                      <a:pt x="7620" y="14387"/>
                      <a:pt x="7620" y="14487"/>
                    </a:cubicBezTo>
                    <a:cubicBezTo>
                      <a:pt x="7620" y="14562"/>
                      <a:pt x="7544" y="14662"/>
                      <a:pt x="7494" y="14712"/>
                    </a:cubicBezTo>
                    <a:cubicBezTo>
                      <a:pt x="7444" y="14788"/>
                      <a:pt x="7269" y="14788"/>
                      <a:pt x="7219" y="14788"/>
                    </a:cubicBezTo>
                    <a:cubicBezTo>
                      <a:pt x="7168" y="14788"/>
                      <a:pt x="7043" y="14662"/>
                      <a:pt x="6993" y="14662"/>
                    </a:cubicBezTo>
                    <a:cubicBezTo>
                      <a:pt x="6943" y="14662"/>
                      <a:pt x="6767" y="14662"/>
                      <a:pt x="6767" y="14712"/>
                    </a:cubicBezTo>
                    <a:cubicBezTo>
                      <a:pt x="6717" y="14788"/>
                      <a:pt x="6642" y="15013"/>
                      <a:pt x="6642" y="15063"/>
                    </a:cubicBezTo>
                    <a:cubicBezTo>
                      <a:pt x="6642" y="15113"/>
                      <a:pt x="6717" y="15239"/>
                      <a:pt x="6717" y="15289"/>
                    </a:cubicBezTo>
                    <a:cubicBezTo>
                      <a:pt x="6717" y="15339"/>
                      <a:pt x="6592" y="15464"/>
                      <a:pt x="6542" y="15514"/>
                    </a:cubicBezTo>
                    <a:cubicBezTo>
                      <a:pt x="6492" y="15565"/>
                      <a:pt x="6266" y="15615"/>
                      <a:pt x="6141" y="15690"/>
                    </a:cubicBezTo>
                    <a:cubicBezTo>
                      <a:pt x="6091" y="15740"/>
                      <a:pt x="6041" y="15840"/>
                      <a:pt x="5965" y="15915"/>
                    </a:cubicBezTo>
                    <a:cubicBezTo>
                      <a:pt x="5915" y="15915"/>
                      <a:pt x="5740" y="15915"/>
                      <a:pt x="5690" y="15840"/>
                    </a:cubicBezTo>
                    <a:cubicBezTo>
                      <a:pt x="5640" y="15840"/>
                      <a:pt x="5589" y="15690"/>
                      <a:pt x="5640" y="15615"/>
                    </a:cubicBezTo>
                    <a:cubicBezTo>
                      <a:pt x="5640" y="15565"/>
                      <a:pt x="5690" y="15464"/>
                      <a:pt x="5690" y="15389"/>
                    </a:cubicBezTo>
                    <a:cubicBezTo>
                      <a:pt x="5740" y="15339"/>
                      <a:pt x="5690" y="15164"/>
                      <a:pt x="5640" y="15113"/>
                    </a:cubicBezTo>
                    <a:cubicBezTo>
                      <a:pt x="5589" y="15113"/>
                      <a:pt x="5414" y="15113"/>
                      <a:pt x="5364" y="15164"/>
                    </a:cubicBezTo>
                    <a:cubicBezTo>
                      <a:pt x="5289" y="15164"/>
                      <a:pt x="5239" y="15339"/>
                      <a:pt x="5188" y="15339"/>
                    </a:cubicBezTo>
                    <a:cubicBezTo>
                      <a:pt x="5138" y="15339"/>
                      <a:pt x="4963" y="15239"/>
                      <a:pt x="4963" y="15164"/>
                    </a:cubicBezTo>
                    <a:cubicBezTo>
                      <a:pt x="4913" y="15113"/>
                      <a:pt x="4913" y="15013"/>
                      <a:pt x="4913" y="14938"/>
                    </a:cubicBezTo>
                    <a:cubicBezTo>
                      <a:pt x="4913" y="14888"/>
                      <a:pt x="5013" y="14838"/>
                      <a:pt x="5013" y="14788"/>
                    </a:cubicBezTo>
                    <a:cubicBezTo>
                      <a:pt x="5088" y="14712"/>
                      <a:pt x="5088" y="14562"/>
                      <a:pt x="5088" y="14487"/>
                    </a:cubicBezTo>
                    <a:cubicBezTo>
                      <a:pt x="5013" y="14437"/>
                      <a:pt x="5013" y="14337"/>
                      <a:pt x="4963" y="14261"/>
                    </a:cubicBezTo>
                    <a:cubicBezTo>
                      <a:pt x="4913" y="14211"/>
                      <a:pt x="4737" y="14211"/>
                      <a:pt x="4637" y="14211"/>
                    </a:cubicBezTo>
                    <a:cubicBezTo>
                      <a:pt x="4562" y="14211"/>
                      <a:pt x="4412" y="14337"/>
                      <a:pt x="4286" y="14337"/>
                    </a:cubicBezTo>
                    <a:cubicBezTo>
                      <a:pt x="4236" y="14337"/>
                      <a:pt x="4061" y="14211"/>
                      <a:pt x="3960" y="14211"/>
                    </a:cubicBezTo>
                    <a:cubicBezTo>
                      <a:pt x="3885" y="14161"/>
                      <a:pt x="3735" y="14036"/>
                      <a:pt x="3660" y="13986"/>
                    </a:cubicBezTo>
                    <a:cubicBezTo>
                      <a:pt x="3610" y="13936"/>
                      <a:pt x="3660" y="13760"/>
                      <a:pt x="3610" y="13710"/>
                    </a:cubicBezTo>
                    <a:cubicBezTo>
                      <a:pt x="3559" y="13660"/>
                      <a:pt x="3434" y="13535"/>
                      <a:pt x="3434" y="13434"/>
                    </a:cubicBezTo>
                    <a:cubicBezTo>
                      <a:pt x="3384" y="13359"/>
                      <a:pt x="3334" y="13259"/>
                      <a:pt x="3334" y="13209"/>
                    </a:cubicBezTo>
                    <a:cubicBezTo>
                      <a:pt x="3284" y="13083"/>
                      <a:pt x="3334" y="12983"/>
                      <a:pt x="3334" y="12858"/>
                    </a:cubicBezTo>
                    <a:cubicBezTo>
                      <a:pt x="3334" y="12808"/>
                      <a:pt x="3209" y="12682"/>
                      <a:pt x="3158" y="12632"/>
                    </a:cubicBezTo>
                    <a:cubicBezTo>
                      <a:pt x="3158" y="12582"/>
                      <a:pt x="3058" y="12582"/>
                      <a:pt x="2983" y="12532"/>
                    </a:cubicBezTo>
                    <a:cubicBezTo>
                      <a:pt x="2883" y="12457"/>
                      <a:pt x="2707" y="12306"/>
                      <a:pt x="2607" y="12231"/>
                    </a:cubicBezTo>
                    <a:cubicBezTo>
                      <a:pt x="2482" y="12231"/>
                      <a:pt x="2306" y="12181"/>
                      <a:pt x="2256" y="12181"/>
                    </a:cubicBezTo>
                    <a:cubicBezTo>
                      <a:pt x="2206" y="12231"/>
                      <a:pt x="2031" y="12306"/>
                      <a:pt x="1980" y="12357"/>
                    </a:cubicBezTo>
                    <a:cubicBezTo>
                      <a:pt x="1930" y="12407"/>
                      <a:pt x="1805" y="12582"/>
                      <a:pt x="1755" y="12582"/>
                    </a:cubicBezTo>
                    <a:cubicBezTo>
                      <a:pt x="1705" y="12582"/>
                      <a:pt x="1529" y="12532"/>
                      <a:pt x="1429" y="12457"/>
                    </a:cubicBezTo>
                    <a:cubicBezTo>
                      <a:pt x="1429" y="12457"/>
                      <a:pt x="1354" y="12306"/>
                      <a:pt x="1304" y="12231"/>
                    </a:cubicBezTo>
                    <a:cubicBezTo>
                      <a:pt x="1254" y="12181"/>
                      <a:pt x="1078" y="12081"/>
                      <a:pt x="1028" y="12006"/>
                    </a:cubicBezTo>
                    <a:cubicBezTo>
                      <a:pt x="978" y="11956"/>
                      <a:pt x="903" y="11855"/>
                      <a:pt x="853" y="11780"/>
                    </a:cubicBezTo>
                    <a:cubicBezTo>
                      <a:pt x="802" y="11730"/>
                      <a:pt x="577" y="11730"/>
                      <a:pt x="577" y="11680"/>
                    </a:cubicBezTo>
                    <a:cubicBezTo>
                      <a:pt x="527" y="11630"/>
                      <a:pt x="577" y="11404"/>
                      <a:pt x="577" y="11329"/>
                    </a:cubicBezTo>
                    <a:cubicBezTo>
                      <a:pt x="627" y="11329"/>
                      <a:pt x="677" y="11329"/>
                      <a:pt x="752" y="11279"/>
                    </a:cubicBezTo>
                    <a:cubicBezTo>
                      <a:pt x="752" y="11229"/>
                      <a:pt x="802" y="11103"/>
                      <a:pt x="802" y="11053"/>
                    </a:cubicBezTo>
                    <a:lnTo>
                      <a:pt x="802" y="10828"/>
                    </a:lnTo>
                    <a:cubicBezTo>
                      <a:pt x="752" y="10778"/>
                      <a:pt x="677" y="10702"/>
                      <a:pt x="627" y="10702"/>
                    </a:cubicBezTo>
                    <a:cubicBezTo>
                      <a:pt x="577" y="10702"/>
                      <a:pt x="452" y="10828"/>
                      <a:pt x="452" y="10828"/>
                    </a:cubicBezTo>
                    <a:cubicBezTo>
                      <a:pt x="351" y="10828"/>
                      <a:pt x="176" y="10778"/>
                      <a:pt x="126" y="10702"/>
                    </a:cubicBezTo>
                    <a:cubicBezTo>
                      <a:pt x="76" y="10652"/>
                      <a:pt x="76" y="10477"/>
                      <a:pt x="76" y="10427"/>
                    </a:cubicBezTo>
                    <a:cubicBezTo>
                      <a:pt x="126" y="10377"/>
                      <a:pt x="176" y="10251"/>
                      <a:pt x="226" y="10201"/>
                    </a:cubicBezTo>
                    <a:cubicBezTo>
                      <a:pt x="226" y="10151"/>
                      <a:pt x="176" y="9976"/>
                      <a:pt x="176" y="9925"/>
                    </a:cubicBezTo>
                    <a:cubicBezTo>
                      <a:pt x="126" y="9875"/>
                      <a:pt x="76" y="9750"/>
                      <a:pt x="76" y="9700"/>
                    </a:cubicBezTo>
                    <a:cubicBezTo>
                      <a:pt x="126" y="9650"/>
                      <a:pt x="176" y="9524"/>
                      <a:pt x="226" y="9524"/>
                    </a:cubicBezTo>
                    <a:cubicBezTo>
                      <a:pt x="301" y="9424"/>
                      <a:pt x="301" y="9073"/>
                      <a:pt x="401" y="8973"/>
                    </a:cubicBezTo>
                    <a:cubicBezTo>
                      <a:pt x="401" y="8898"/>
                      <a:pt x="627" y="8798"/>
                      <a:pt x="627" y="8672"/>
                    </a:cubicBezTo>
                    <a:cubicBezTo>
                      <a:pt x="677" y="8622"/>
                      <a:pt x="677" y="8447"/>
                      <a:pt x="677" y="8397"/>
                    </a:cubicBezTo>
                    <a:cubicBezTo>
                      <a:pt x="752" y="8221"/>
                      <a:pt x="677" y="7895"/>
                      <a:pt x="627" y="7770"/>
                    </a:cubicBezTo>
                    <a:cubicBezTo>
                      <a:pt x="577" y="7670"/>
                      <a:pt x="401" y="7545"/>
                      <a:pt x="401" y="7494"/>
                    </a:cubicBezTo>
                    <a:cubicBezTo>
                      <a:pt x="351" y="7444"/>
                      <a:pt x="351" y="7269"/>
                      <a:pt x="351" y="7219"/>
                    </a:cubicBezTo>
                    <a:cubicBezTo>
                      <a:pt x="301" y="7093"/>
                      <a:pt x="126" y="6993"/>
                      <a:pt x="76" y="6943"/>
                    </a:cubicBezTo>
                    <a:cubicBezTo>
                      <a:pt x="0" y="6818"/>
                      <a:pt x="76" y="6592"/>
                      <a:pt x="76" y="6492"/>
                    </a:cubicBezTo>
                    <a:cubicBezTo>
                      <a:pt x="76" y="6367"/>
                      <a:pt x="0" y="6091"/>
                      <a:pt x="76" y="5966"/>
                    </a:cubicBezTo>
                    <a:cubicBezTo>
                      <a:pt x="76" y="5915"/>
                      <a:pt x="226" y="5690"/>
                      <a:pt x="301" y="5690"/>
                    </a:cubicBezTo>
                    <a:cubicBezTo>
                      <a:pt x="351" y="5690"/>
                      <a:pt x="452" y="5690"/>
                      <a:pt x="527" y="5740"/>
                    </a:cubicBezTo>
                    <a:cubicBezTo>
                      <a:pt x="527" y="5740"/>
                      <a:pt x="577" y="5865"/>
                      <a:pt x="627" y="5865"/>
                    </a:cubicBezTo>
                    <a:cubicBezTo>
                      <a:pt x="752" y="5865"/>
                      <a:pt x="903" y="5740"/>
                      <a:pt x="978" y="5640"/>
                    </a:cubicBezTo>
                    <a:cubicBezTo>
                      <a:pt x="1078" y="5590"/>
                      <a:pt x="1028" y="5289"/>
                      <a:pt x="1078" y="5239"/>
                    </a:cubicBezTo>
                    <a:cubicBezTo>
                      <a:pt x="1078" y="5138"/>
                      <a:pt x="1128" y="4963"/>
                      <a:pt x="1204" y="4913"/>
                    </a:cubicBezTo>
                    <a:cubicBezTo>
                      <a:pt x="1304" y="4788"/>
                      <a:pt x="1755" y="4963"/>
                      <a:pt x="1855" y="4838"/>
                    </a:cubicBezTo>
                    <a:cubicBezTo>
                      <a:pt x="1980" y="4788"/>
                      <a:pt x="1980" y="4562"/>
                      <a:pt x="2031" y="4512"/>
                    </a:cubicBezTo>
                    <a:cubicBezTo>
                      <a:pt x="2081" y="4462"/>
                      <a:pt x="2306" y="4387"/>
                      <a:pt x="2381" y="4336"/>
                    </a:cubicBezTo>
                    <a:cubicBezTo>
                      <a:pt x="2432" y="4286"/>
                      <a:pt x="2532" y="4111"/>
                      <a:pt x="2532" y="4011"/>
                    </a:cubicBezTo>
                    <a:cubicBezTo>
                      <a:pt x="2532" y="3885"/>
                      <a:pt x="2381" y="3610"/>
                      <a:pt x="2306" y="3484"/>
                    </a:cubicBezTo>
                    <a:cubicBezTo>
                      <a:pt x="2206" y="3434"/>
                      <a:pt x="2031" y="3259"/>
                      <a:pt x="1930" y="3209"/>
                    </a:cubicBezTo>
                    <a:cubicBezTo>
                      <a:pt x="1855" y="3159"/>
                      <a:pt x="1630" y="3209"/>
                      <a:pt x="1579" y="3159"/>
                    </a:cubicBezTo>
                    <a:cubicBezTo>
                      <a:pt x="1479" y="3108"/>
                      <a:pt x="1354" y="2983"/>
                      <a:pt x="1304" y="2933"/>
                    </a:cubicBezTo>
                    <a:cubicBezTo>
                      <a:pt x="1254" y="2808"/>
                      <a:pt x="1254" y="2582"/>
                      <a:pt x="1254" y="2532"/>
                    </a:cubicBezTo>
                    <a:cubicBezTo>
                      <a:pt x="1204" y="2432"/>
                      <a:pt x="1078" y="2256"/>
                      <a:pt x="1078" y="2131"/>
                    </a:cubicBezTo>
                    <a:cubicBezTo>
                      <a:pt x="1078" y="2131"/>
                      <a:pt x="1078" y="2031"/>
                      <a:pt x="1128" y="1981"/>
                    </a:cubicBezTo>
                    <a:cubicBezTo>
                      <a:pt x="1204" y="1905"/>
                      <a:pt x="1304" y="1981"/>
                      <a:pt x="1354" y="1905"/>
                    </a:cubicBezTo>
                    <a:cubicBezTo>
                      <a:pt x="1429" y="1855"/>
                      <a:pt x="1529" y="1755"/>
                      <a:pt x="1529" y="1680"/>
                    </a:cubicBezTo>
                    <a:cubicBezTo>
                      <a:pt x="1529" y="1580"/>
                      <a:pt x="1479" y="1404"/>
                      <a:pt x="1479" y="1304"/>
                    </a:cubicBezTo>
                    <a:cubicBezTo>
                      <a:pt x="1479" y="1229"/>
                      <a:pt x="1529" y="1003"/>
                      <a:pt x="1579" y="953"/>
                    </a:cubicBezTo>
                    <a:cubicBezTo>
                      <a:pt x="1630" y="903"/>
                      <a:pt x="1805" y="903"/>
                      <a:pt x="1930" y="853"/>
                    </a:cubicBezTo>
                    <a:cubicBezTo>
                      <a:pt x="1980" y="778"/>
                      <a:pt x="2081" y="677"/>
                      <a:pt x="2156" y="627"/>
                    </a:cubicBezTo>
                    <a:cubicBezTo>
                      <a:pt x="2256" y="552"/>
                      <a:pt x="2482" y="452"/>
                      <a:pt x="2532" y="326"/>
                    </a:cubicBezTo>
                    <a:cubicBezTo>
                      <a:pt x="2607" y="326"/>
                      <a:pt x="2607" y="276"/>
                      <a:pt x="2607" y="226"/>
                    </a:cubicBezTo>
                    <a:cubicBezTo>
                      <a:pt x="2707" y="226"/>
                      <a:pt x="2757" y="276"/>
                      <a:pt x="2833" y="276"/>
                    </a:cubicBezTo>
                    <a:cubicBezTo>
                      <a:pt x="2933" y="276"/>
                      <a:pt x="3108" y="226"/>
                      <a:pt x="3158" y="176"/>
                    </a:cubicBezTo>
                    <a:cubicBezTo>
                      <a:pt x="3209" y="176"/>
                      <a:pt x="3209" y="51"/>
                      <a:pt x="3284" y="51"/>
                    </a:cubicBezTo>
                    <a:cubicBezTo>
                      <a:pt x="3334" y="1"/>
                      <a:pt x="3509" y="1"/>
                      <a:pt x="3610" y="1"/>
                    </a:cubicBezTo>
                    <a:cubicBezTo>
                      <a:pt x="3660" y="1"/>
                      <a:pt x="3835" y="51"/>
                      <a:pt x="3885" y="101"/>
                    </a:cubicBezTo>
                    <a:cubicBezTo>
                      <a:pt x="3960" y="176"/>
                      <a:pt x="4011" y="326"/>
                      <a:pt x="3960" y="452"/>
                    </a:cubicBezTo>
                    <a:cubicBezTo>
                      <a:pt x="3960" y="502"/>
                      <a:pt x="3835" y="552"/>
                      <a:pt x="3835" y="627"/>
                    </a:cubicBezTo>
                    <a:cubicBezTo>
                      <a:pt x="3785" y="677"/>
                      <a:pt x="3660" y="853"/>
                      <a:pt x="3735" y="953"/>
                    </a:cubicBezTo>
                    <a:cubicBezTo>
                      <a:pt x="3735" y="1078"/>
                      <a:pt x="3885" y="1229"/>
                      <a:pt x="4011" y="1304"/>
                    </a:cubicBezTo>
                    <a:cubicBezTo>
                      <a:pt x="4061" y="1304"/>
                      <a:pt x="4186" y="1304"/>
                      <a:pt x="4236" y="1229"/>
                    </a:cubicBezTo>
                    <a:cubicBezTo>
                      <a:pt x="4336" y="1179"/>
                      <a:pt x="4412" y="1003"/>
                      <a:pt x="4462" y="953"/>
                    </a:cubicBezTo>
                    <a:cubicBezTo>
                      <a:pt x="4562" y="903"/>
                      <a:pt x="4737" y="903"/>
                      <a:pt x="4863" y="903"/>
                    </a:cubicBezTo>
                    <a:lnTo>
                      <a:pt x="5138" y="903"/>
                    </a:lnTo>
                    <a:cubicBezTo>
                      <a:pt x="5188" y="953"/>
                      <a:pt x="5239" y="1179"/>
                      <a:pt x="5289" y="1304"/>
                    </a:cubicBezTo>
                    <a:cubicBezTo>
                      <a:pt x="5289" y="1304"/>
                      <a:pt x="5464" y="1354"/>
                      <a:pt x="5464" y="1404"/>
                    </a:cubicBezTo>
                    <a:cubicBezTo>
                      <a:pt x="5589" y="1454"/>
                      <a:pt x="5740" y="1529"/>
                      <a:pt x="5815" y="1630"/>
                    </a:cubicBezTo>
                    <a:cubicBezTo>
                      <a:pt x="5915" y="1680"/>
                      <a:pt x="5965" y="1981"/>
                      <a:pt x="6041" y="2081"/>
                    </a:cubicBezTo>
                    <a:cubicBezTo>
                      <a:pt x="6141" y="2131"/>
                      <a:pt x="6316" y="2256"/>
                      <a:pt x="6366" y="2256"/>
                    </a:cubicBezTo>
                    <a:cubicBezTo>
                      <a:pt x="6492" y="2256"/>
                      <a:pt x="6717" y="2256"/>
                      <a:pt x="6818" y="2206"/>
                    </a:cubicBezTo>
                    <a:cubicBezTo>
                      <a:pt x="6868" y="2131"/>
                      <a:pt x="6868" y="1981"/>
                      <a:pt x="6943" y="1905"/>
                    </a:cubicBezTo>
                    <a:cubicBezTo>
                      <a:pt x="6993" y="1855"/>
                      <a:pt x="7093" y="1805"/>
                      <a:pt x="7219" y="1805"/>
                    </a:cubicBezTo>
                    <a:cubicBezTo>
                      <a:pt x="7269" y="1805"/>
                      <a:pt x="7394" y="1905"/>
                      <a:pt x="7444" y="1981"/>
                    </a:cubicBezTo>
                    <a:cubicBezTo>
                      <a:pt x="7494" y="2031"/>
                      <a:pt x="7494" y="2206"/>
                      <a:pt x="7494" y="2256"/>
                    </a:cubicBezTo>
                    <a:cubicBezTo>
                      <a:pt x="7494" y="2357"/>
                      <a:pt x="7319" y="2482"/>
                      <a:pt x="7319" y="2582"/>
                    </a:cubicBezTo>
                    <a:cubicBezTo>
                      <a:pt x="7269" y="2657"/>
                      <a:pt x="7219" y="2758"/>
                      <a:pt x="7219" y="2808"/>
                    </a:cubicBezTo>
                    <a:cubicBezTo>
                      <a:pt x="7269" y="2883"/>
                      <a:pt x="7394" y="2983"/>
                      <a:pt x="7394" y="3033"/>
                    </a:cubicBezTo>
                    <a:cubicBezTo>
                      <a:pt x="7444" y="3108"/>
                      <a:pt x="7494" y="3209"/>
                      <a:pt x="7544" y="3259"/>
                    </a:cubicBezTo>
                    <a:cubicBezTo>
                      <a:pt x="7620" y="3434"/>
                      <a:pt x="7620" y="3835"/>
                      <a:pt x="7670" y="4011"/>
                    </a:cubicBezTo>
                    <a:cubicBezTo>
                      <a:pt x="7670" y="4111"/>
                      <a:pt x="7770" y="4236"/>
                      <a:pt x="7845" y="4336"/>
                    </a:cubicBezTo>
                    <a:cubicBezTo>
                      <a:pt x="7895" y="4387"/>
                      <a:pt x="8071" y="4512"/>
                      <a:pt x="8121" y="4562"/>
                    </a:cubicBezTo>
                    <a:cubicBezTo>
                      <a:pt x="8221" y="4612"/>
                      <a:pt x="8397" y="4788"/>
                      <a:pt x="8397" y="4913"/>
                    </a:cubicBezTo>
                    <a:cubicBezTo>
                      <a:pt x="8447" y="5013"/>
                      <a:pt x="8397" y="5189"/>
                      <a:pt x="8397" y="5289"/>
                    </a:cubicBezTo>
                    <a:cubicBezTo>
                      <a:pt x="8397" y="5364"/>
                      <a:pt x="8296" y="5514"/>
                      <a:pt x="8296" y="5640"/>
                    </a:cubicBezTo>
                    <a:lnTo>
                      <a:pt x="8296" y="6041"/>
                    </a:lnTo>
                    <a:cubicBezTo>
                      <a:pt x="8346" y="6141"/>
                      <a:pt x="8522" y="6266"/>
                      <a:pt x="8572" y="6316"/>
                    </a:cubicBezTo>
                    <a:cubicBezTo>
                      <a:pt x="8622" y="6367"/>
                      <a:pt x="8672" y="6492"/>
                      <a:pt x="8747" y="6542"/>
                    </a:cubicBezTo>
                    <a:cubicBezTo>
                      <a:pt x="8747" y="6642"/>
                      <a:pt x="8798" y="6768"/>
                      <a:pt x="8798" y="6818"/>
                    </a:cubicBezTo>
                    <a:cubicBezTo>
                      <a:pt x="8798" y="6943"/>
                      <a:pt x="8747" y="7093"/>
                      <a:pt x="8672" y="7219"/>
                    </a:cubicBezTo>
                    <a:cubicBezTo>
                      <a:pt x="8672" y="7394"/>
                      <a:pt x="8747" y="7670"/>
                      <a:pt x="8747" y="7770"/>
                    </a:cubicBezTo>
                    <a:cubicBezTo>
                      <a:pt x="8798" y="7895"/>
                      <a:pt x="8898" y="8071"/>
                      <a:pt x="8948" y="8171"/>
                    </a:cubicBezTo>
                    <a:cubicBezTo>
                      <a:pt x="9023" y="8296"/>
                      <a:pt x="9073" y="8522"/>
                      <a:pt x="9123" y="8622"/>
                    </a:cubicBezTo>
                    <a:cubicBezTo>
                      <a:pt x="9173" y="8672"/>
                      <a:pt x="9349" y="8848"/>
                      <a:pt x="9474" y="8848"/>
                    </a:cubicBezTo>
                    <a:cubicBezTo>
                      <a:pt x="9524" y="8898"/>
                      <a:pt x="9625" y="8848"/>
                      <a:pt x="9625" y="8798"/>
                    </a:cubicBezTo>
                    <a:cubicBezTo>
                      <a:pt x="9700" y="8748"/>
                      <a:pt x="9700" y="8572"/>
                      <a:pt x="9750" y="8522"/>
                    </a:cubicBezTo>
                    <a:cubicBezTo>
                      <a:pt x="9800" y="8522"/>
                      <a:pt x="9850" y="8447"/>
                      <a:pt x="9925" y="8447"/>
                    </a:cubicBezTo>
                    <a:cubicBezTo>
                      <a:pt x="10026" y="8447"/>
                      <a:pt x="10201" y="8522"/>
                      <a:pt x="10251" y="8572"/>
                    </a:cubicBezTo>
                    <a:cubicBezTo>
                      <a:pt x="10301" y="8622"/>
                      <a:pt x="10427" y="8672"/>
                      <a:pt x="10427" y="8748"/>
                    </a:cubicBezTo>
                    <a:cubicBezTo>
                      <a:pt x="10477" y="8798"/>
                      <a:pt x="10477" y="8973"/>
                      <a:pt x="10527" y="9073"/>
                    </a:cubicBezTo>
                    <a:cubicBezTo>
                      <a:pt x="10527" y="9123"/>
                      <a:pt x="10602" y="9349"/>
                      <a:pt x="10652" y="9424"/>
                    </a:cubicBezTo>
                    <a:cubicBezTo>
                      <a:pt x="10702" y="9474"/>
                      <a:pt x="10928" y="9524"/>
                      <a:pt x="10978" y="9524"/>
                    </a:cubicBezTo>
                    <a:cubicBezTo>
                      <a:pt x="11053" y="9474"/>
                      <a:pt x="11053" y="9424"/>
                      <a:pt x="11103" y="9349"/>
                    </a:cubicBezTo>
                    <a:cubicBezTo>
                      <a:pt x="11153" y="9299"/>
                      <a:pt x="11279" y="9123"/>
                      <a:pt x="11329" y="9123"/>
                    </a:cubicBezTo>
                    <a:cubicBezTo>
                      <a:pt x="11379" y="9123"/>
                      <a:pt x="11554" y="9123"/>
                      <a:pt x="11605" y="9199"/>
                    </a:cubicBezTo>
                    <a:cubicBezTo>
                      <a:pt x="11655" y="9249"/>
                      <a:pt x="11554" y="9424"/>
                      <a:pt x="11605" y="9474"/>
                    </a:cubicBezTo>
                    <a:cubicBezTo>
                      <a:pt x="11655" y="9575"/>
                      <a:pt x="11830" y="9650"/>
                      <a:pt x="11830" y="9750"/>
                    </a:cubicBezTo>
                    <a:cubicBezTo>
                      <a:pt x="11830" y="9800"/>
                      <a:pt x="11730" y="10026"/>
                      <a:pt x="11655" y="10101"/>
                    </a:cubicBezTo>
                    <a:cubicBezTo>
                      <a:pt x="11655" y="10151"/>
                      <a:pt x="11605" y="10201"/>
                      <a:pt x="11554" y="10201"/>
                    </a:cubicBezTo>
                    <a:lnTo>
                      <a:pt x="11554" y="10477"/>
                    </a:lnTo>
                    <a:cubicBezTo>
                      <a:pt x="11554" y="10552"/>
                      <a:pt x="11605" y="10702"/>
                      <a:pt x="11605" y="10778"/>
                    </a:cubicBezTo>
                    <a:cubicBezTo>
                      <a:pt x="11655" y="10828"/>
                      <a:pt x="11655" y="10878"/>
                      <a:pt x="11655" y="10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384;p27">
                <a:extLst>
                  <a:ext uri="{FF2B5EF4-FFF2-40B4-BE49-F238E27FC236}">
                    <a16:creationId xmlns:a16="http://schemas.microsoft.com/office/drawing/2014/main" id="{4D7D89DB-ED66-ADE1-4575-88A61B4F473E}"/>
                  </a:ext>
                </a:extLst>
              </p:cNvPr>
              <p:cNvSpPr/>
              <p:nvPr/>
            </p:nvSpPr>
            <p:spPr>
              <a:xfrm>
                <a:off x="2323824" y="2291469"/>
                <a:ext cx="346796" cy="466538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5916" fill="none" extrusionOk="0">
                    <a:moveTo>
                      <a:pt x="11655" y="10953"/>
                    </a:moveTo>
                    <a:cubicBezTo>
                      <a:pt x="11655" y="11053"/>
                      <a:pt x="11605" y="11179"/>
                      <a:pt x="11605" y="11229"/>
                    </a:cubicBezTo>
                    <a:cubicBezTo>
                      <a:pt x="11605" y="11279"/>
                      <a:pt x="11429" y="11404"/>
                      <a:pt x="11429" y="11454"/>
                    </a:cubicBezTo>
                    <a:cubicBezTo>
                      <a:pt x="11379" y="11555"/>
                      <a:pt x="11329" y="11730"/>
                      <a:pt x="11329" y="11855"/>
                    </a:cubicBezTo>
                    <a:cubicBezTo>
                      <a:pt x="11279" y="11905"/>
                      <a:pt x="11204" y="12081"/>
                      <a:pt x="11153" y="12081"/>
                    </a:cubicBezTo>
                    <a:cubicBezTo>
                      <a:pt x="11053" y="12131"/>
                      <a:pt x="10828" y="12006"/>
                      <a:pt x="10702" y="12006"/>
                    </a:cubicBezTo>
                    <a:cubicBezTo>
                      <a:pt x="10527" y="12006"/>
                      <a:pt x="10251" y="12081"/>
                      <a:pt x="10151" y="12181"/>
                    </a:cubicBezTo>
                    <a:cubicBezTo>
                      <a:pt x="10076" y="12231"/>
                      <a:pt x="9975" y="12357"/>
                      <a:pt x="9925" y="12457"/>
                    </a:cubicBezTo>
                    <a:cubicBezTo>
                      <a:pt x="9925" y="12532"/>
                      <a:pt x="9850" y="12632"/>
                      <a:pt x="9850" y="12682"/>
                    </a:cubicBezTo>
                    <a:cubicBezTo>
                      <a:pt x="9800" y="12758"/>
                      <a:pt x="9700" y="12858"/>
                      <a:pt x="9625" y="12858"/>
                    </a:cubicBezTo>
                    <a:cubicBezTo>
                      <a:pt x="9524" y="12858"/>
                      <a:pt x="9474" y="12682"/>
                      <a:pt x="9399" y="12632"/>
                    </a:cubicBezTo>
                    <a:cubicBezTo>
                      <a:pt x="9349" y="12582"/>
                      <a:pt x="9249" y="12532"/>
                      <a:pt x="9173" y="12532"/>
                    </a:cubicBezTo>
                    <a:cubicBezTo>
                      <a:pt x="9123" y="12532"/>
                      <a:pt x="9023" y="12632"/>
                      <a:pt x="9023" y="12632"/>
                    </a:cubicBezTo>
                    <a:cubicBezTo>
                      <a:pt x="8948" y="12758"/>
                      <a:pt x="8948" y="12983"/>
                      <a:pt x="8848" y="13083"/>
                    </a:cubicBezTo>
                    <a:cubicBezTo>
                      <a:pt x="8798" y="13134"/>
                      <a:pt x="8572" y="13259"/>
                      <a:pt x="8522" y="13309"/>
                    </a:cubicBezTo>
                    <a:cubicBezTo>
                      <a:pt x="8447" y="13359"/>
                      <a:pt x="8447" y="13535"/>
                      <a:pt x="8397" y="13585"/>
                    </a:cubicBezTo>
                    <a:cubicBezTo>
                      <a:pt x="8346" y="13660"/>
                      <a:pt x="8171" y="13710"/>
                      <a:pt x="8121" y="13760"/>
                    </a:cubicBezTo>
                    <a:cubicBezTo>
                      <a:pt x="8071" y="13760"/>
                      <a:pt x="7895" y="13660"/>
                      <a:pt x="7845" y="13660"/>
                    </a:cubicBezTo>
                    <a:cubicBezTo>
                      <a:pt x="7770" y="13660"/>
                      <a:pt x="7620" y="13710"/>
                      <a:pt x="7544" y="13760"/>
                    </a:cubicBezTo>
                    <a:cubicBezTo>
                      <a:pt x="7494" y="13760"/>
                      <a:pt x="7444" y="13885"/>
                      <a:pt x="7444" y="13936"/>
                    </a:cubicBezTo>
                    <a:cubicBezTo>
                      <a:pt x="7444" y="13986"/>
                      <a:pt x="7494" y="14161"/>
                      <a:pt x="7494" y="14211"/>
                    </a:cubicBezTo>
                    <a:cubicBezTo>
                      <a:pt x="7544" y="14261"/>
                      <a:pt x="7620" y="14387"/>
                      <a:pt x="7620" y="14487"/>
                    </a:cubicBezTo>
                    <a:cubicBezTo>
                      <a:pt x="7620" y="14562"/>
                      <a:pt x="7544" y="14662"/>
                      <a:pt x="7494" y="14712"/>
                    </a:cubicBezTo>
                    <a:cubicBezTo>
                      <a:pt x="7444" y="14788"/>
                      <a:pt x="7269" y="14788"/>
                      <a:pt x="7219" y="14788"/>
                    </a:cubicBezTo>
                    <a:cubicBezTo>
                      <a:pt x="7168" y="14788"/>
                      <a:pt x="7043" y="14662"/>
                      <a:pt x="6993" y="14662"/>
                    </a:cubicBezTo>
                    <a:cubicBezTo>
                      <a:pt x="6943" y="14662"/>
                      <a:pt x="6767" y="14662"/>
                      <a:pt x="6767" y="14712"/>
                    </a:cubicBezTo>
                    <a:cubicBezTo>
                      <a:pt x="6717" y="14788"/>
                      <a:pt x="6642" y="15013"/>
                      <a:pt x="6642" y="15063"/>
                    </a:cubicBezTo>
                    <a:cubicBezTo>
                      <a:pt x="6642" y="15113"/>
                      <a:pt x="6717" y="15239"/>
                      <a:pt x="6717" y="15289"/>
                    </a:cubicBezTo>
                    <a:cubicBezTo>
                      <a:pt x="6717" y="15339"/>
                      <a:pt x="6592" y="15464"/>
                      <a:pt x="6542" y="15514"/>
                    </a:cubicBezTo>
                    <a:cubicBezTo>
                      <a:pt x="6492" y="15565"/>
                      <a:pt x="6266" y="15615"/>
                      <a:pt x="6141" y="15690"/>
                    </a:cubicBezTo>
                    <a:cubicBezTo>
                      <a:pt x="6091" y="15740"/>
                      <a:pt x="6041" y="15840"/>
                      <a:pt x="5965" y="15915"/>
                    </a:cubicBezTo>
                    <a:cubicBezTo>
                      <a:pt x="5915" y="15915"/>
                      <a:pt x="5740" y="15915"/>
                      <a:pt x="5690" y="15840"/>
                    </a:cubicBezTo>
                    <a:cubicBezTo>
                      <a:pt x="5640" y="15840"/>
                      <a:pt x="5589" y="15690"/>
                      <a:pt x="5640" y="15615"/>
                    </a:cubicBezTo>
                    <a:cubicBezTo>
                      <a:pt x="5640" y="15565"/>
                      <a:pt x="5690" y="15464"/>
                      <a:pt x="5690" y="15389"/>
                    </a:cubicBezTo>
                    <a:cubicBezTo>
                      <a:pt x="5740" y="15339"/>
                      <a:pt x="5690" y="15164"/>
                      <a:pt x="5640" y="15113"/>
                    </a:cubicBezTo>
                    <a:cubicBezTo>
                      <a:pt x="5589" y="15113"/>
                      <a:pt x="5414" y="15113"/>
                      <a:pt x="5364" y="15164"/>
                    </a:cubicBezTo>
                    <a:cubicBezTo>
                      <a:pt x="5289" y="15164"/>
                      <a:pt x="5239" y="15339"/>
                      <a:pt x="5188" y="15339"/>
                    </a:cubicBezTo>
                    <a:cubicBezTo>
                      <a:pt x="5138" y="15339"/>
                      <a:pt x="4963" y="15239"/>
                      <a:pt x="4963" y="15164"/>
                    </a:cubicBezTo>
                    <a:cubicBezTo>
                      <a:pt x="4913" y="15113"/>
                      <a:pt x="4913" y="15013"/>
                      <a:pt x="4913" y="14938"/>
                    </a:cubicBezTo>
                    <a:cubicBezTo>
                      <a:pt x="4913" y="14888"/>
                      <a:pt x="5013" y="14838"/>
                      <a:pt x="5013" y="14788"/>
                    </a:cubicBezTo>
                    <a:cubicBezTo>
                      <a:pt x="5088" y="14712"/>
                      <a:pt x="5088" y="14562"/>
                      <a:pt x="5088" y="14487"/>
                    </a:cubicBezTo>
                    <a:cubicBezTo>
                      <a:pt x="5013" y="14437"/>
                      <a:pt x="5013" y="14337"/>
                      <a:pt x="4963" y="14261"/>
                    </a:cubicBezTo>
                    <a:cubicBezTo>
                      <a:pt x="4913" y="14211"/>
                      <a:pt x="4737" y="14211"/>
                      <a:pt x="4637" y="14211"/>
                    </a:cubicBezTo>
                    <a:cubicBezTo>
                      <a:pt x="4562" y="14211"/>
                      <a:pt x="4412" y="14337"/>
                      <a:pt x="4286" y="14337"/>
                    </a:cubicBezTo>
                    <a:cubicBezTo>
                      <a:pt x="4236" y="14337"/>
                      <a:pt x="4061" y="14211"/>
                      <a:pt x="3960" y="14211"/>
                    </a:cubicBezTo>
                    <a:cubicBezTo>
                      <a:pt x="3885" y="14161"/>
                      <a:pt x="3735" y="14036"/>
                      <a:pt x="3660" y="13986"/>
                    </a:cubicBezTo>
                    <a:cubicBezTo>
                      <a:pt x="3610" y="13936"/>
                      <a:pt x="3660" y="13760"/>
                      <a:pt x="3610" y="13710"/>
                    </a:cubicBezTo>
                    <a:cubicBezTo>
                      <a:pt x="3559" y="13660"/>
                      <a:pt x="3434" y="13535"/>
                      <a:pt x="3434" y="13434"/>
                    </a:cubicBezTo>
                    <a:cubicBezTo>
                      <a:pt x="3384" y="13359"/>
                      <a:pt x="3334" y="13259"/>
                      <a:pt x="3334" y="13209"/>
                    </a:cubicBezTo>
                    <a:cubicBezTo>
                      <a:pt x="3284" y="13083"/>
                      <a:pt x="3334" y="12983"/>
                      <a:pt x="3334" y="12858"/>
                    </a:cubicBezTo>
                    <a:cubicBezTo>
                      <a:pt x="3334" y="12808"/>
                      <a:pt x="3209" y="12682"/>
                      <a:pt x="3158" y="12632"/>
                    </a:cubicBezTo>
                    <a:cubicBezTo>
                      <a:pt x="3158" y="12582"/>
                      <a:pt x="3058" y="12582"/>
                      <a:pt x="2983" y="12532"/>
                    </a:cubicBezTo>
                    <a:cubicBezTo>
                      <a:pt x="2883" y="12457"/>
                      <a:pt x="2707" y="12306"/>
                      <a:pt x="2607" y="12231"/>
                    </a:cubicBezTo>
                    <a:cubicBezTo>
                      <a:pt x="2482" y="12231"/>
                      <a:pt x="2306" y="12181"/>
                      <a:pt x="2256" y="12181"/>
                    </a:cubicBezTo>
                    <a:cubicBezTo>
                      <a:pt x="2206" y="12231"/>
                      <a:pt x="2031" y="12306"/>
                      <a:pt x="1980" y="12357"/>
                    </a:cubicBezTo>
                    <a:cubicBezTo>
                      <a:pt x="1930" y="12407"/>
                      <a:pt x="1805" y="12582"/>
                      <a:pt x="1755" y="12582"/>
                    </a:cubicBezTo>
                    <a:cubicBezTo>
                      <a:pt x="1705" y="12582"/>
                      <a:pt x="1529" y="12532"/>
                      <a:pt x="1429" y="12457"/>
                    </a:cubicBezTo>
                    <a:cubicBezTo>
                      <a:pt x="1429" y="12457"/>
                      <a:pt x="1354" y="12306"/>
                      <a:pt x="1304" y="12231"/>
                    </a:cubicBezTo>
                    <a:cubicBezTo>
                      <a:pt x="1254" y="12181"/>
                      <a:pt x="1078" y="12081"/>
                      <a:pt x="1028" y="12006"/>
                    </a:cubicBezTo>
                    <a:cubicBezTo>
                      <a:pt x="978" y="11956"/>
                      <a:pt x="903" y="11855"/>
                      <a:pt x="853" y="11780"/>
                    </a:cubicBezTo>
                    <a:cubicBezTo>
                      <a:pt x="802" y="11730"/>
                      <a:pt x="577" y="11730"/>
                      <a:pt x="577" y="11680"/>
                    </a:cubicBezTo>
                    <a:cubicBezTo>
                      <a:pt x="527" y="11630"/>
                      <a:pt x="577" y="11404"/>
                      <a:pt x="577" y="11329"/>
                    </a:cubicBezTo>
                    <a:cubicBezTo>
                      <a:pt x="627" y="11329"/>
                      <a:pt x="677" y="11329"/>
                      <a:pt x="752" y="11279"/>
                    </a:cubicBezTo>
                    <a:cubicBezTo>
                      <a:pt x="752" y="11229"/>
                      <a:pt x="802" y="11103"/>
                      <a:pt x="802" y="11053"/>
                    </a:cubicBezTo>
                    <a:lnTo>
                      <a:pt x="802" y="10828"/>
                    </a:lnTo>
                    <a:cubicBezTo>
                      <a:pt x="752" y="10778"/>
                      <a:pt x="677" y="10702"/>
                      <a:pt x="627" y="10702"/>
                    </a:cubicBezTo>
                    <a:cubicBezTo>
                      <a:pt x="577" y="10702"/>
                      <a:pt x="452" y="10828"/>
                      <a:pt x="452" y="10828"/>
                    </a:cubicBezTo>
                    <a:cubicBezTo>
                      <a:pt x="351" y="10828"/>
                      <a:pt x="176" y="10778"/>
                      <a:pt x="126" y="10702"/>
                    </a:cubicBezTo>
                    <a:cubicBezTo>
                      <a:pt x="76" y="10652"/>
                      <a:pt x="76" y="10477"/>
                      <a:pt x="76" y="10427"/>
                    </a:cubicBezTo>
                    <a:cubicBezTo>
                      <a:pt x="126" y="10377"/>
                      <a:pt x="176" y="10251"/>
                      <a:pt x="226" y="10201"/>
                    </a:cubicBezTo>
                    <a:cubicBezTo>
                      <a:pt x="226" y="10151"/>
                      <a:pt x="176" y="9976"/>
                      <a:pt x="176" y="9925"/>
                    </a:cubicBezTo>
                    <a:cubicBezTo>
                      <a:pt x="126" y="9875"/>
                      <a:pt x="76" y="9750"/>
                      <a:pt x="76" y="9700"/>
                    </a:cubicBezTo>
                    <a:cubicBezTo>
                      <a:pt x="126" y="9650"/>
                      <a:pt x="176" y="9524"/>
                      <a:pt x="226" y="9524"/>
                    </a:cubicBezTo>
                    <a:cubicBezTo>
                      <a:pt x="301" y="9424"/>
                      <a:pt x="301" y="9073"/>
                      <a:pt x="401" y="8973"/>
                    </a:cubicBezTo>
                    <a:cubicBezTo>
                      <a:pt x="401" y="8898"/>
                      <a:pt x="627" y="8798"/>
                      <a:pt x="627" y="8672"/>
                    </a:cubicBezTo>
                    <a:cubicBezTo>
                      <a:pt x="677" y="8622"/>
                      <a:pt x="677" y="8447"/>
                      <a:pt x="677" y="8397"/>
                    </a:cubicBezTo>
                    <a:cubicBezTo>
                      <a:pt x="752" y="8221"/>
                      <a:pt x="677" y="7895"/>
                      <a:pt x="627" y="7770"/>
                    </a:cubicBezTo>
                    <a:cubicBezTo>
                      <a:pt x="577" y="7670"/>
                      <a:pt x="401" y="7545"/>
                      <a:pt x="401" y="7494"/>
                    </a:cubicBezTo>
                    <a:cubicBezTo>
                      <a:pt x="351" y="7444"/>
                      <a:pt x="351" y="7269"/>
                      <a:pt x="351" y="7219"/>
                    </a:cubicBezTo>
                    <a:cubicBezTo>
                      <a:pt x="301" y="7093"/>
                      <a:pt x="126" y="6993"/>
                      <a:pt x="76" y="6943"/>
                    </a:cubicBezTo>
                    <a:cubicBezTo>
                      <a:pt x="0" y="6818"/>
                      <a:pt x="76" y="6592"/>
                      <a:pt x="76" y="6492"/>
                    </a:cubicBezTo>
                    <a:cubicBezTo>
                      <a:pt x="76" y="6367"/>
                      <a:pt x="0" y="6091"/>
                      <a:pt x="76" y="5966"/>
                    </a:cubicBezTo>
                    <a:cubicBezTo>
                      <a:pt x="76" y="5915"/>
                      <a:pt x="226" y="5690"/>
                      <a:pt x="301" y="5690"/>
                    </a:cubicBezTo>
                    <a:cubicBezTo>
                      <a:pt x="351" y="5690"/>
                      <a:pt x="452" y="5690"/>
                      <a:pt x="527" y="5740"/>
                    </a:cubicBezTo>
                    <a:cubicBezTo>
                      <a:pt x="527" y="5740"/>
                      <a:pt x="577" y="5865"/>
                      <a:pt x="627" y="5865"/>
                    </a:cubicBezTo>
                    <a:cubicBezTo>
                      <a:pt x="752" y="5865"/>
                      <a:pt x="903" y="5740"/>
                      <a:pt x="978" y="5640"/>
                    </a:cubicBezTo>
                    <a:cubicBezTo>
                      <a:pt x="1078" y="5590"/>
                      <a:pt x="1028" y="5289"/>
                      <a:pt x="1078" y="5239"/>
                    </a:cubicBezTo>
                    <a:cubicBezTo>
                      <a:pt x="1078" y="5138"/>
                      <a:pt x="1128" y="4963"/>
                      <a:pt x="1204" y="4913"/>
                    </a:cubicBezTo>
                    <a:cubicBezTo>
                      <a:pt x="1304" y="4788"/>
                      <a:pt x="1755" y="4963"/>
                      <a:pt x="1855" y="4838"/>
                    </a:cubicBezTo>
                    <a:cubicBezTo>
                      <a:pt x="1980" y="4788"/>
                      <a:pt x="1980" y="4562"/>
                      <a:pt x="2031" y="4512"/>
                    </a:cubicBezTo>
                    <a:cubicBezTo>
                      <a:pt x="2081" y="4462"/>
                      <a:pt x="2306" y="4387"/>
                      <a:pt x="2381" y="4336"/>
                    </a:cubicBezTo>
                    <a:cubicBezTo>
                      <a:pt x="2432" y="4286"/>
                      <a:pt x="2532" y="4111"/>
                      <a:pt x="2532" y="4011"/>
                    </a:cubicBezTo>
                    <a:cubicBezTo>
                      <a:pt x="2532" y="3885"/>
                      <a:pt x="2381" y="3610"/>
                      <a:pt x="2306" y="3484"/>
                    </a:cubicBezTo>
                    <a:cubicBezTo>
                      <a:pt x="2206" y="3434"/>
                      <a:pt x="2031" y="3259"/>
                      <a:pt x="1930" y="3209"/>
                    </a:cubicBezTo>
                    <a:cubicBezTo>
                      <a:pt x="1855" y="3159"/>
                      <a:pt x="1630" y="3209"/>
                      <a:pt x="1579" y="3159"/>
                    </a:cubicBezTo>
                    <a:cubicBezTo>
                      <a:pt x="1479" y="3108"/>
                      <a:pt x="1354" y="2983"/>
                      <a:pt x="1304" y="2933"/>
                    </a:cubicBezTo>
                    <a:cubicBezTo>
                      <a:pt x="1254" y="2808"/>
                      <a:pt x="1254" y="2582"/>
                      <a:pt x="1254" y="2532"/>
                    </a:cubicBezTo>
                    <a:cubicBezTo>
                      <a:pt x="1204" y="2432"/>
                      <a:pt x="1078" y="2256"/>
                      <a:pt x="1078" y="2131"/>
                    </a:cubicBezTo>
                    <a:cubicBezTo>
                      <a:pt x="1078" y="2131"/>
                      <a:pt x="1078" y="2031"/>
                      <a:pt x="1128" y="1981"/>
                    </a:cubicBezTo>
                    <a:cubicBezTo>
                      <a:pt x="1204" y="1905"/>
                      <a:pt x="1304" y="1981"/>
                      <a:pt x="1354" y="1905"/>
                    </a:cubicBezTo>
                    <a:cubicBezTo>
                      <a:pt x="1429" y="1855"/>
                      <a:pt x="1529" y="1755"/>
                      <a:pt x="1529" y="1680"/>
                    </a:cubicBezTo>
                    <a:cubicBezTo>
                      <a:pt x="1529" y="1580"/>
                      <a:pt x="1479" y="1404"/>
                      <a:pt x="1479" y="1304"/>
                    </a:cubicBezTo>
                    <a:cubicBezTo>
                      <a:pt x="1479" y="1229"/>
                      <a:pt x="1529" y="1003"/>
                      <a:pt x="1579" y="953"/>
                    </a:cubicBezTo>
                    <a:cubicBezTo>
                      <a:pt x="1630" y="903"/>
                      <a:pt x="1805" y="903"/>
                      <a:pt x="1930" y="853"/>
                    </a:cubicBezTo>
                    <a:cubicBezTo>
                      <a:pt x="1980" y="778"/>
                      <a:pt x="2081" y="677"/>
                      <a:pt x="2156" y="627"/>
                    </a:cubicBezTo>
                    <a:cubicBezTo>
                      <a:pt x="2256" y="552"/>
                      <a:pt x="2482" y="452"/>
                      <a:pt x="2532" y="326"/>
                    </a:cubicBezTo>
                    <a:cubicBezTo>
                      <a:pt x="2607" y="326"/>
                      <a:pt x="2607" y="276"/>
                      <a:pt x="2607" y="226"/>
                    </a:cubicBezTo>
                    <a:cubicBezTo>
                      <a:pt x="2707" y="226"/>
                      <a:pt x="2757" y="276"/>
                      <a:pt x="2833" y="276"/>
                    </a:cubicBezTo>
                    <a:cubicBezTo>
                      <a:pt x="2933" y="276"/>
                      <a:pt x="3108" y="226"/>
                      <a:pt x="3158" y="176"/>
                    </a:cubicBezTo>
                    <a:cubicBezTo>
                      <a:pt x="3209" y="176"/>
                      <a:pt x="3209" y="51"/>
                      <a:pt x="3284" y="51"/>
                    </a:cubicBezTo>
                    <a:cubicBezTo>
                      <a:pt x="3334" y="1"/>
                      <a:pt x="3509" y="1"/>
                      <a:pt x="3610" y="1"/>
                    </a:cubicBezTo>
                    <a:cubicBezTo>
                      <a:pt x="3660" y="1"/>
                      <a:pt x="3835" y="51"/>
                      <a:pt x="3885" y="101"/>
                    </a:cubicBezTo>
                    <a:cubicBezTo>
                      <a:pt x="3960" y="176"/>
                      <a:pt x="4011" y="326"/>
                      <a:pt x="3960" y="452"/>
                    </a:cubicBezTo>
                    <a:cubicBezTo>
                      <a:pt x="3960" y="502"/>
                      <a:pt x="3835" y="552"/>
                      <a:pt x="3835" y="627"/>
                    </a:cubicBezTo>
                    <a:cubicBezTo>
                      <a:pt x="3785" y="677"/>
                      <a:pt x="3660" y="853"/>
                      <a:pt x="3735" y="953"/>
                    </a:cubicBezTo>
                    <a:cubicBezTo>
                      <a:pt x="3735" y="1078"/>
                      <a:pt x="3885" y="1229"/>
                      <a:pt x="4011" y="1304"/>
                    </a:cubicBezTo>
                    <a:cubicBezTo>
                      <a:pt x="4061" y="1304"/>
                      <a:pt x="4186" y="1304"/>
                      <a:pt x="4236" y="1229"/>
                    </a:cubicBezTo>
                    <a:cubicBezTo>
                      <a:pt x="4336" y="1179"/>
                      <a:pt x="4412" y="1003"/>
                      <a:pt x="4462" y="953"/>
                    </a:cubicBezTo>
                    <a:cubicBezTo>
                      <a:pt x="4562" y="903"/>
                      <a:pt x="4737" y="903"/>
                      <a:pt x="4863" y="903"/>
                    </a:cubicBezTo>
                    <a:lnTo>
                      <a:pt x="5138" y="903"/>
                    </a:lnTo>
                    <a:cubicBezTo>
                      <a:pt x="5188" y="953"/>
                      <a:pt x="5239" y="1179"/>
                      <a:pt x="5289" y="1304"/>
                    </a:cubicBezTo>
                    <a:cubicBezTo>
                      <a:pt x="5289" y="1304"/>
                      <a:pt x="5464" y="1354"/>
                      <a:pt x="5464" y="1404"/>
                    </a:cubicBezTo>
                    <a:cubicBezTo>
                      <a:pt x="5589" y="1454"/>
                      <a:pt x="5740" y="1529"/>
                      <a:pt x="5815" y="1630"/>
                    </a:cubicBezTo>
                    <a:cubicBezTo>
                      <a:pt x="5915" y="1680"/>
                      <a:pt x="5965" y="1981"/>
                      <a:pt x="6041" y="2081"/>
                    </a:cubicBezTo>
                    <a:cubicBezTo>
                      <a:pt x="6141" y="2131"/>
                      <a:pt x="6316" y="2256"/>
                      <a:pt x="6366" y="2256"/>
                    </a:cubicBezTo>
                    <a:cubicBezTo>
                      <a:pt x="6492" y="2256"/>
                      <a:pt x="6717" y="2256"/>
                      <a:pt x="6818" y="2206"/>
                    </a:cubicBezTo>
                    <a:cubicBezTo>
                      <a:pt x="6868" y="2131"/>
                      <a:pt x="6868" y="1981"/>
                      <a:pt x="6943" y="1905"/>
                    </a:cubicBezTo>
                    <a:cubicBezTo>
                      <a:pt x="6993" y="1855"/>
                      <a:pt x="7093" y="1805"/>
                      <a:pt x="7219" y="1805"/>
                    </a:cubicBezTo>
                    <a:cubicBezTo>
                      <a:pt x="7269" y="1805"/>
                      <a:pt x="7394" y="1905"/>
                      <a:pt x="7444" y="1981"/>
                    </a:cubicBezTo>
                    <a:cubicBezTo>
                      <a:pt x="7494" y="2031"/>
                      <a:pt x="7494" y="2206"/>
                      <a:pt x="7494" y="2256"/>
                    </a:cubicBezTo>
                    <a:cubicBezTo>
                      <a:pt x="7494" y="2357"/>
                      <a:pt x="7319" y="2482"/>
                      <a:pt x="7319" y="2582"/>
                    </a:cubicBezTo>
                    <a:cubicBezTo>
                      <a:pt x="7269" y="2657"/>
                      <a:pt x="7219" y="2758"/>
                      <a:pt x="7219" y="2808"/>
                    </a:cubicBezTo>
                    <a:cubicBezTo>
                      <a:pt x="7269" y="2883"/>
                      <a:pt x="7394" y="2983"/>
                      <a:pt x="7394" y="3033"/>
                    </a:cubicBezTo>
                    <a:cubicBezTo>
                      <a:pt x="7444" y="3108"/>
                      <a:pt x="7494" y="3209"/>
                      <a:pt x="7544" y="3259"/>
                    </a:cubicBezTo>
                    <a:cubicBezTo>
                      <a:pt x="7620" y="3434"/>
                      <a:pt x="7620" y="3835"/>
                      <a:pt x="7670" y="4011"/>
                    </a:cubicBezTo>
                    <a:cubicBezTo>
                      <a:pt x="7670" y="4111"/>
                      <a:pt x="7770" y="4236"/>
                      <a:pt x="7845" y="4336"/>
                    </a:cubicBezTo>
                    <a:cubicBezTo>
                      <a:pt x="7895" y="4387"/>
                      <a:pt x="8071" y="4512"/>
                      <a:pt x="8121" y="4562"/>
                    </a:cubicBezTo>
                    <a:cubicBezTo>
                      <a:pt x="8221" y="4612"/>
                      <a:pt x="8397" y="4788"/>
                      <a:pt x="8397" y="4913"/>
                    </a:cubicBezTo>
                    <a:cubicBezTo>
                      <a:pt x="8447" y="5013"/>
                      <a:pt x="8397" y="5189"/>
                      <a:pt x="8397" y="5289"/>
                    </a:cubicBezTo>
                    <a:cubicBezTo>
                      <a:pt x="8397" y="5364"/>
                      <a:pt x="8296" y="5514"/>
                      <a:pt x="8296" y="5640"/>
                    </a:cubicBezTo>
                    <a:lnTo>
                      <a:pt x="8296" y="6041"/>
                    </a:lnTo>
                    <a:cubicBezTo>
                      <a:pt x="8346" y="6141"/>
                      <a:pt x="8522" y="6266"/>
                      <a:pt x="8572" y="6316"/>
                    </a:cubicBezTo>
                    <a:cubicBezTo>
                      <a:pt x="8622" y="6367"/>
                      <a:pt x="8672" y="6492"/>
                      <a:pt x="8747" y="6542"/>
                    </a:cubicBezTo>
                    <a:cubicBezTo>
                      <a:pt x="8747" y="6642"/>
                      <a:pt x="8798" y="6768"/>
                      <a:pt x="8798" y="6818"/>
                    </a:cubicBezTo>
                    <a:cubicBezTo>
                      <a:pt x="8798" y="6943"/>
                      <a:pt x="8747" y="7093"/>
                      <a:pt x="8672" y="7219"/>
                    </a:cubicBezTo>
                    <a:cubicBezTo>
                      <a:pt x="8672" y="7394"/>
                      <a:pt x="8747" y="7670"/>
                      <a:pt x="8747" y="7770"/>
                    </a:cubicBezTo>
                    <a:cubicBezTo>
                      <a:pt x="8798" y="7895"/>
                      <a:pt x="8898" y="8071"/>
                      <a:pt x="8948" y="8171"/>
                    </a:cubicBezTo>
                    <a:cubicBezTo>
                      <a:pt x="9023" y="8296"/>
                      <a:pt x="9073" y="8522"/>
                      <a:pt x="9123" y="8622"/>
                    </a:cubicBezTo>
                    <a:cubicBezTo>
                      <a:pt x="9173" y="8672"/>
                      <a:pt x="9349" y="8848"/>
                      <a:pt x="9474" y="8848"/>
                    </a:cubicBezTo>
                    <a:cubicBezTo>
                      <a:pt x="9524" y="8898"/>
                      <a:pt x="9625" y="8848"/>
                      <a:pt x="9625" y="8798"/>
                    </a:cubicBezTo>
                    <a:cubicBezTo>
                      <a:pt x="9700" y="8748"/>
                      <a:pt x="9700" y="8572"/>
                      <a:pt x="9750" y="8522"/>
                    </a:cubicBezTo>
                    <a:cubicBezTo>
                      <a:pt x="9800" y="8522"/>
                      <a:pt x="9850" y="8447"/>
                      <a:pt x="9925" y="8447"/>
                    </a:cubicBezTo>
                    <a:cubicBezTo>
                      <a:pt x="10026" y="8447"/>
                      <a:pt x="10201" y="8522"/>
                      <a:pt x="10251" y="8572"/>
                    </a:cubicBezTo>
                    <a:cubicBezTo>
                      <a:pt x="10301" y="8622"/>
                      <a:pt x="10427" y="8672"/>
                      <a:pt x="10427" y="8748"/>
                    </a:cubicBezTo>
                    <a:cubicBezTo>
                      <a:pt x="10477" y="8798"/>
                      <a:pt x="10477" y="8973"/>
                      <a:pt x="10527" y="9073"/>
                    </a:cubicBezTo>
                    <a:cubicBezTo>
                      <a:pt x="10527" y="9123"/>
                      <a:pt x="10602" y="9349"/>
                      <a:pt x="10652" y="9424"/>
                    </a:cubicBezTo>
                    <a:cubicBezTo>
                      <a:pt x="10702" y="9474"/>
                      <a:pt x="10928" y="9524"/>
                      <a:pt x="10978" y="9524"/>
                    </a:cubicBezTo>
                    <a:cubicBezTo>
                      <a:pt x="11053" y="9474"/>
                      <a:pt x="11053" y="9424"/>
                      <a:pt x="11103" y="9349"/>
                    </a:cubicBezTo>
                    <a:cubicBezTo>
                      <a:pt x="11153" y="9299"/>
                      <a:pt x="11279" y="9123"/>
                      <a:pt x="11329" y="9123"/>
                    </a:cubicBezTo>
                    <a:cubicBezTo>
                      <a:pt x="11379" y="9123"/>
                      <a:pt x="11554" y="9123"/>
                      <a:pt x="11605" y="9199"/>
                    </a:cubicBezTo>
                    <a:cubicBezTo>
                      <a:pt x="11655" y="9249"/>
                      <a:pt x="11554" y="9424"/>
                      <a:pt x="11605" y="9474"/>
                    </a:cubicBezTo>
                    <a:cubicBezTo>
                      <a:pt x="11655" y="9575"/>
                      <a:pt x="11830" y="9650"/>
                      <a:pt x="11830" y="9750"/>
                    </a:cubicBezTo>
                    <a:cubicBezTo>
                      <a:pt x="11830" y="9800"/>
                      <a:pt x="11730" y="10026"/>
                      <a:pt x="11655" y="10101"/>
                    </a:cubicBezTo>
                    <a:cubicBezTo>
                      <a:pt x="11655" y="10151"/>
                      <a:pt x="11605" y="10201"/>
                      <a:pt x="11554" y="10201"/>
                    </a:cubicBezTo>
                    <a:lnTo>
                      <a:pt x="11554" y="10477"/>
                    </a:lnTo>
                    <a:cubicBezTo>
                      <a:pt x="11554" y="10552"/>
                      <a:pt x="11605" y="10702"/>
                      <a:pt x="11605" y="10778"/>
                    </a:cubicBezTo>
                    <a:cubicBezTo>
                      <a:pt x="11655" y="10828"/>
                      <a:pt x="11655" y="10878"/>
                      <a:pt x="11655" y="10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385;p27">
                <a:extLst>
                  <a:ext uri="{FF2B5EF4-FFF2-40B4-BE49-F238E27FC236}">
                    <a16:creationId xmlns:a16="http://schemas.microsoft.com/office/drawing/2014/main" id="{5637D589-F478-BB7D-C86C-9E1BF09761E6}"/>
                  </a:ext>
                </a:extLst>
              </p:cNvPr>
              <p:cNvSpPr/>
              <p:nvPr/>
            </p:nvSpPr>
            <p:spPr>
              <a:xfrm>
                <a:off x="2323824" y="2291469"/>
                <a:ext cx="346796" cy="466538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5916" extrusionOk="0">
                    <a:moveTo>
                      <a:pt x="3610" y="1"/>
                    </a:moveTo>
                    <a:cubicBezTo>
                      <a:pt x="3509" y="1"/>
                      <a:pt x="3334" y="1"/>
                      <a:pt x="3284" y="51"/>
                    </a:cubicBezTo>
                    <a:cubicBezTo>
                      <a:pt x="3209" y="51"/>
                      <a:pt x="3209" y="176"/>
                      <a:pt x="3158" y="176"/>
                    </a:cubicBezTo>
                    <a:cubicBezTo>
                      <a:pt x="3108" y="226"/>
                      <a:pt x="2933" y="276"/>
                      <a:pt x="2833" y="276"/>
                    </a:cubicBezTo>
                    <a:cubicBezTo>
                      <a:pt x="2757" y="276"/>
                      <a:pt x="2707" y="226"/>
                      <a:pt x="2607" y="226"/>
                    </a:cubicBezTo>
                    <a:cubicBezTo>
                      <a:pt x="2607" y="276"/>
                      <a:pt x="2607" y="326"/>
                      <a:pt x="2532" y="326"/>
                    </a:cubicBezTo>
                    <a:cubicBezTo>
                      <a:pt x="2482" y="452"/>
                      <a:pt x="2256" y="552"/>
                      <a:pt x="2156" y="627"/>
                    </a:cubicBezTo>
                    <a:cubicBezTo>
                      <a:pt x="2081" y="677"/>
                      <a:pt x="1980" y="778"/>
                      <a:pt x="1930" y="853"/>
                    </a:cubicBezTo>
                    <a:cubicBezTo>
                      <a:pt x="1805" y="903"/>
                      <a:pt x="1630" y="903"/>
                      <a:pt x="1579" y="953"/>
                    </a:cubicBezTo>
                    <a:cubicBezTo>
                      <a:pt x="1529" y="1003"/>
                      <a:pt x="1479" y="1229"/>
                      <a:pt x="1479" y="1304"/>
                    </a:cubicBezTo>
                    <a:cubicBezTo>
                      <a:pt x="1479" y="1404"/>
                      <a:pt x="1529" y="1580"/>
                      <a:pt x="1529" y="1680"/>
                    </a:cubicBezTo>
                    <a:cubicBezTo>
                      <a:pt x="1529" y="1755"/>
                      <a:pt x="1429" y="1855"/>
                      <a:pt x="1354" y="1905"/>
                    </a:cubicBezTo>
                    <a:cubicBezTo>
                      <a:pt x="1329" y="1943"/>
                      <a:pt x="1291" y="1943"/>
                      <a:pt x="1250" y="1943"/>
                    </a:cubicBezTo>
                    <a:cubicBezTo>
                      <a:pt x="1210" y="1943"/>
                      <a:pt x="1166" y="1943"/>
                      <a:pt x="1128" y="1981"/>
                    </a:cubicBezTo>
                    <a:cubicBezTo>
                      <a:pt x="1078" y="2031"/>
                      <a:pt x="1078" y="2131"/>
                      <a:pt x="1078" y="2131"/>
                    </a:cubicBezTo>
                    <a:cubicBezTo>
                      <a:pt x="1078" y="2256"/>
                      <a:pt x="1204" y="2432"/>
                      <a:pt x="1254" y="2532"/>
                    </a:cubicBezTo>
                    <a:cubicBezTo>
                      <a:pt x="1254" y="2582"/>
                      <a:pt x="1254" y="2808"/>
                      <a:pt x="1304" y="2933"/>
                    </a:cubicBezTo>
                    <a:cubicBezTo>
                      <a:pt x="1354" y="2983"/>
                      <a:pt x="1479" y="3108"/>
                      <a:pt x="1579" y="3159"/>
                    </a:cubicBezTo>
                    <a:cubicBezTo>
                      <a:pt x="1605" y="3184"/>
                      <a:pt x="1673" y="3184"/>
                      <a:pt x="1745" y="3184"/>
                    </a:cubicBezTo>
                    <a:cubicBezTo>
                      <a:pt x="1818" y="3184"/>
                      <a:pt x="1893" y="3184"/>
                      <a:pt x="1930" y="3209"/>
                    </a:cubicBezTo>
                    <a:cubicBezTo>
                      <a:pt x="2031" y="3259"/>
                      <a:pt x="2206" y="3434"/>
                      <a:pt x="2306" y="3484"/>
                    </a:cubicBezTo>
                    <a:cubicBezTo>
                      <a:pt x="2381" y="3610"/>
                      <a:pt x="2532" y="3885"/>
                      <a:pt x="2532" y="4011"/>
                    </a:cubicBezTo>
                    <a:cubicBezTo>
                      <a:pt x="2532" y="4111"/>
                      <a:pt x="2432" y="4286"/>
                      <a:pt x="2381" y="4336"/>
                    </a:cubicBezTo>
                    <a:cubicBezTo>
                      <a:pt x="2306" y="4387"/>
                      <a:pt x="2081" y="4462"/>
                      <a:pt x="2031" y="4512"/>
                    </a:cubicBezTo>
                    <a:cubicBezTo>
                      <a:pt x="1980" y="4562"/>
                      <a:pt x="1980" y="4788"/>
                      <a:pt x="1855" y="4838"/>
                    </a:cubicBezTo>
                    <a:cubicBezTo>
                      <a:pt x="1825" y="4875"/>
                      <a:pt x="1765" y="4886"/>
                      <a:pt x="1692" y="4886"/>
                    </a:cubicBezTo>
                    <a:cubicBezTo>
                      <a:pt x="1592" y="4886"/>
                      <a:pt x="1467" y="4865"/>
                      <a:pt x="1366" y="4865"/>
                    </a:cubicBezTo>
                    <a:cubicBezTo>
                      <a:pt x="1294" y="4865"/>
                      <a:pt x="1233" y="4876"/>
                      <a:pt x="1204" y="4913"/>
                    </a:cubicBezTo>
                    <a:cubicBezTo>
                      <a:pt x="1128" y="4963"/>
                      <a:pt x="1078" y="5138"/>
                      <a:pt x="1078" y="5239"/>
                    </a:cubicBezTo>
                    <a:cubicBezTo>
                      <a:pt x="1028" y="5289"/>
                      <a:pt x="1078" y="5590"/>
                      <a:pt x="978" y="5640"/>
                    </a:cubicBezTo>
                    <a:cubicBezTo>
                      <a:pt x="903" y="5740"/>
                      <a:pt x="752" y="5865"/>
                      <a:pt x="627" y="5865"/>
                    </a:cubicBezTo>
                    <a:cubicBezTo>
                      <a:pt x="577" y="5865"/>
                      <a:pt x="527" y="5740"/>
                      <a:pt x="527" y="5740"/>
                    </a:cubicBezTo>
                    <a:cubicBezTo>
                      <a:pt x="452" y="5690"/>
                      <a:pt x="351" y="5690"/>
                      <a:pt x="301" y="5690"/>
                    </a:cubicBezTo>
                    <a:cubicBezTo>
                      <a:pt x="226" y="5690"/>
                      <a:pt x="76" y="5915"/>
                      <a:pt x="76" y="5966"/>
                    </a:cubicBezTo>
                    <a:cubicBezTo>
                      <a:pt x="0" y="6091"/>
                      <a:pt x="76" y="6367"/>
                      <a:pt x="76" y="6492"/>
                    </a:cubicBezTo>
                    <a:cubicBezTo>
                      <a:pt x="76" y="6592"/>
                      <a:pt x="0" y="6818"/>
                      <a:pt x="76" y="6943"/>
                    </a:cubicBezTo>
                    <a:cubicBezTo>
                      <a:pt x="126" y="6993"/>
                      <a:pt x="301" y="7093"/>
                      <a:pt x="351" y="7219"/>
                    </a:cubicBezTo>
                    <a:cubicBezTo>
                      <a:pt x="351" y="7269"/>
                      <a:pt x="351" y="7444"/>
                      <a:pt x="401" y="7494"/>
                    </a:cubicBezTo>
                    <a:cubicBezTo>
                      <a:pt x="401" y="7545"/>
                      <a:pt x="577" y="7670"/>
                      <a:pt x="627" y="7770"/>
                    </a:cubicBezTo>
                    <a:cubicBezTo>
                      <a:pt x="677" y="7895"/>
                      <a:pt x="752" y="8221"/>
                      <a:pt x="677" y="8397"/>
                    </a:cubicBezTo>
                    <a:cubicBezTo>
                      <a:pt x="677" y="8447"/>
                      <a:pt x="677" y="8622"/>
                      <a:pt x="627" y="8672"/>
                    </a:cubicBezTo>
                    <a:cubicBezTo>
                      <a:pt x="627" y="8798"/>
                      <a:pt x="401" y="8898"/>
                      <a:pt x="401" y="8973"/>
                    </a:cubicBezTo>
                    <a:cubicBezTo>
                      <a:pt x="301" y="9073"/>
                      <a:pt x="301" y="9424"/>
                      <a:pt x="226" y="9524"/>
                    </a:cubicBezTo>
                    <a:cubicBezTo>
                      <a:pt x="176" y="9524"/>
                      <a:pt x="126" y="9650"/>
                      <a:pt x="76" y="9700"/>
                    </a:cubicBezTo>
                    <a:cubicBezTo>
                      <a:pt x="76" y="9750"/>
                      <a:pt x="126" y="9875"/>
                      <a:pt x="176" y="9925"/>
                    </a:cubicBezTo>
                    <a:cubicBezTo>
                      <a:pt x="176" y="9976"/>
                      <a:pt x="226" y="10151"/>
                      <a:pt x="226" y="10201"/>
                    </a:cubicBezTo>
                    <a:cubicBezTo>
                      <a:pt x="176" y="10251"/>
                      <a:pt x="126" y="10377"/>
                      <a:pt x="76" y="10427"/>
                    </a:cubicBezTo>
                    <a:cubicBezTo>
                      <a:pt x="76" y="10477"/>
                      <a:pt x="76" y="10652"/>
                      <a:pt x="126" y="10702"/>
                    </a:cubicBezTo>
                    <a:cubicBezTo>
                      <a:pt x="176" y="10778"/>
                      <a:pt x="351" y="10828"/>
                      <a:pt x="452" y="10828"/>
                    </a:cubicBezTo>
                    <a:cubicBezTo>
                      <a:pt x="452" y="10828"/>
                      <a:pt x="577" y="10702"/>
                      <a:pt x="627" y="10702"/>
                    </a:cubicBezTo>
                    <a:cubicBezTo>
                      <a:pt x="677" y="10702"/>
                      <a:pt x="752" y="10778"/>
                      <a:pt x="802" y="10828"/>
                    </a:cubicBezTo>
                    <a:lnTo>
                      <a:pt x="802" y="11053"/>
                    </a:lnTo>
                    <a:cubicBezTo>
                      <a:pt x="802" y="11103"/>
                      <a:pt x="752" y="11229"/>
                      <a:pt x="752" y="11279"/>
                    </a:cubicBezTo>
                    <a:cubicBezTo>
                      <a:pt x="677" y="11329"/>
                      <a:pt x="627" y="11329"/>
                      <a:pt x="577" y="11329"/>
                    </a:cubicBezTo>
                    <a:cubicBezTo>
                      <a:pt x="577" y="11404"/>
                      <a:pt x="527" y="11630"/>
                      <a:pt x="577" y="11680"/>
                    </a:cubicBezTo>
                    <a:cubicBezTo>
                      <a:pt x="577" y="11730"/>
                      <a:pt x="802" y="11730"/>
                      <a:pt x="853" y="11780"/>
                    </a:cubicBezTo>
                    <a:cubicBezTo>
                      <a:pt x="903" y="11855"/>
                      <a:pt x="978" y="11956"/>
                      <a:pt x="1028" y="12006"/>
                    </a:cubicBezTo>
                    <a:cubicBezTo>
                      <a:pt x="1078" y="12081"/>
                      <a:pt x="1254" y="12181"/>
                      <a:pt x="1304" y="12231"/>
                    </a:cubicBezTo>
                    <a:cubicBezTo>
                      <a:pt x="1354" y="12306"/>
                      <a:pt x="1429" y="12457"/>
                      <a:pt x="1429" y="12457"/>
                    </a:cubicBezTo>
                    <a:cubicBezTo>
                      <a:pt x="1529" y="12532"/>
                      <a:pt x="1705" y="12582"/>
                      <a:pt x="1755" y="12582"/>
                    </a:cubicBezTo>
                    <a:cubicBezTo>
                      <a:pt x="1805" y="12582"/>
                      <a:pt x="1930" y="12407"/>
                      <a:pt x="1980" y="12357"/>
                    </a:cubicBezTo>
                    <a:cubicBezTo>
                      <a:pt x="2031" y="12306"/>
                      <a:pt x="2206" y="12231"/>
                      <a:pt x="2256" y="12181"/>
                    </a:cubicBezTo>
                    <a:cubicBezTo>
                      <a:pt x="2306" y="12181"/>
                      <a:pt x="2482" y="12231"/>
                      <a:pt x="2607" y="12231"/>
                    </a:cubicBezTo>
                    <a:cubicBezTo>
                      <a:pt x="2707" y="12306"/>
                      <a:pt x="2883" y="12457"/>
                      <a:pt x="2983" y="12532"/>
                    </a:cubicBezTo>
                    <a:cubicBezTo>
                      <a:pt x="3058" y="12582"/>
                      <a:pt x="3158" y="12582"/>
                      <a:pt x="3158" y="12632"/>
                    </a:cubicBezTo>
                    <a:cubicBezTo>
                      <a:pt x="3209" y="12682"/>
                      <a:pt x="3334" y="12808"/>
                      <a:pt x="3334" y="12858"/>
                    </a:cubicBezTo>
                    <a:cubicBezTo>
                      <a:pt x="3334" y="12983"/>
                      <a:pt x="3284" y="13083"/>
                      <a:pt x="3334" y="13209"/>
                    </a:cubicBezTo>
                    <a:cubicBezTo>
                      <a:pt x="3334" y="13259"/>
                      <a:pt x="3384" y="13359"/>
                      <a:pt x="3434" y="13434"/>
                    </a:cubicBezTo>
                    <a:cubicBezTo>
                      <a:pt x="3434" y="13535"/>
                      <a:pt x="3559" y="13660"/>
                      <a:pt x="3610" y="13710"/>
                    </a:cubicBezTo>
                    <a:cubicBezTo>
                      <a:pt x="3660" y="13760"/>
                      <a:pt x="3610" y="13936"/>
                      <a:pt x="3660" y="13986"/>
                    </a:cubicBezTo>
                    <a:cubicBezTo>
                      <a:pt x="3735" y="14036"/>
                      <a:pt x="3885" y="14161"/>
                      <a:pt x="3960" y="14211"/>
                    </a:cubicBezTo>
                    <a:cubicBezTo>
                      <a:pt x="4061" y="14211"/>
                      <a:pt x="4236" y="14337"/>
                      <a:pt x="4286" y="14337"/>
                    </a:cubicBezTo>
                    <a:cubicBezTo>
                      <a:pt x="4412" y="14337"/>
                      <a:pt x="4562" y="14211"/>
                      <a:pt x="4637" y="14211"/>
                    </a:cubicBezTo>
                    <a:cubicBezTo>
                      <a:pt x="4737" y="14211"/>
                      <a:pt x="4913" y="14211"/>
                      <a:pt x="4963" y="14261"/>
                    </a:cubicBezTo>
                    <a:cubicBezTo>
                      <a:pt x="5013" y="14337"/>
                      <a:pt x="5013" y="14437"/>
                      <a:pt x="5088" y="14487"/>
                    </a:cubicBezTo>
                    <a:cubicBezTo>
                      <a:pt x="5088" y="14562"/>
                      <a:pt x="5088" y="14712"/>
                      <a:pt x="5013" y="14788"/>
                    </a:cubicBezTo>
                    <a:cubicBezTo>
                      <a:pt x="5013" y="14838"/>
                      <a:pt x="4913" y="14888"/>
                      <a:pt x="4913" y="14938"/>
                    </a:cubicBezTo>
                    <a:cubicBezTo>
                      <a:pt x="4913" y="15013"/>
                      <a:pt x="4913" y="15113"/>
                      <a:pt x="4963" y="15164"/>
                    </a:cubicBezTo>
                    <a:cubicBezTo>
                      <a:pt x="4963" y="15239"/>
                      <a:pt x="5138" y="15339"/>
                      <a:pt x="5188" y="15339"/>
                    </a:cubicBezTo>
                    <a:cubicBezTo>
                      <a:pt x="5239" y="15339"/>
                      <a:pt x="5289" y="15164"/>
                      <a:pt x="5364" y="15164"/>
                    </a:cubicBezTo>
                    <a:cubicBezTo>
                      <a:pt x="5414" y="15113"/>
                      <a:pt x="5589" y="15113"/>
                      <a:pt x="5640" y="15113"/>
                    </a:cubicBezTo>
                    <a:cubicBezTo>
                      <a:pt x="5690" y="15164"/>
                      <a:pt x="5740" y="15339"/>
                      <a:pt x="5690" y="15389"/>
                    </a:cubicBezTo>
                    <a:cubicBezTo>
                      <a:pt x="5690" y="15464"/>
                      <a:pt x="5640" y="15565"/>
                      <a:pt x="5640" y="15615"/>
                    </a:cubicBezTo>
                    <a:cubicBezTo>
                      <a:pt x="5589" y="15690"/>
                      <a:pt x="5640" y="15840"/>
                      <a:pt x="5690" y="15840"/>
                    </a:cubicBezTo>
                    <a:cubicBezTo>
                      <a:pt x="5740" y="15915"/>
                      <a:pt x="5915" y="15915"/>
                      <a:pt x="5965" y="15915"/>
                    </a:cubicBezTo>
                    <a:cubicBezTo>
                      <a:pt x="6041" y="15840"/>
                      <a:pt x="6091" y="15740"/>
                      <a:pt x="6141" y="15690"/>
                    </a:cubicBezTo>
                    <a:cubicBezTo>
                      <a:pt x="6266" y="15615"/>
                      <a:pt x="6492" y="15565"/>
                      <a:pt x="6542" y="15514"/>
                    </a:cubicBezTo>
                    <a:cubicBezTo>
                      <a:pt x="6592" y="15464"/>
                      <a:pt x="6717" y="15339"/>
                      <a:pt x="6717" y="15289"/>
                    </a:cubicBezTo>
                    <a:cubicBezTo>
                      <a:pt x="6717" y="15239"/>
                      <a:pt x="6642" y="15113"/>
                      <a:pt x="6642" y="15063"/>
                    </a:cubicBezTo>
                    <a:cubicBezTo>
                      <a:pt x="6642" y="15013"/>
                      <a:pt x="6717" y="14788"/>
                      <a:pt x="6767" y="14712"/>
                    </a:cubicBezTo>
                    <a:cubicBezTo>
                      <a:pt x="6767" y="14662"/>
                      <a:pt x="6943" y="14662"/>
                      <a:pt x="6993" y="14662"/>
                    </a:cubicBezTo>
                    <a:cubicBezTo>
                      <a:pt x="7043" y="14662"/>
                      <a:pt x="7168" y="14788"/>
                      <a:pt x="7219" y="14788"/>
                    </a:cubicBezTo>
                    <a:cubicBezTo>
                      <a:pt x="7269" y="14788"/>
                      <a:pt x="7444" y="14788"/>
                      <a:pt x="7494" y="14712"/>
                    </a:cubicBezTo>
                    <a:cubicBezTo>
                      <a:pt x="7544" y="14662"/>
                      <a:pt x="7620" y="14562"/>
                      <a:pt x="7620" y="14487"/>
                    </a:cubicBezTo>
                    <a:cubicBezTo>
                      <a:pt x="7620" y="14387"/>
                      <a:pt x="7544" y="14261"/>
                      <a:pt x="7494" y="14211"/>
                    </a:cubicBezTo>
                    <a:cubicBezTo>
                      <a:pt x="7494" y="14161"/>
                      <a:pt x="7444" y="13986"/>
                      <a:pt x="7444" y="13936"/>
                    </a:cubicBezTo>
                    <a:cubicBezTo>
                      <a:pt x="7444" y="13885"/>
                      <a:pt x="7494" y="13760"/>
                      <a:pt x="7544" y="13760"/>
                    </a:cubicBezTo>
                    <a:cubicBezTo>
                      <a:pt x="7620" y="13710"/>
                      <a:pt x="7770" y="13660"/>
                      <a:pt x="7845" y="13660"/>
                    </a:cubicBezTo>
                    <a:cubicBezTo>
                      <a:pt x="7895" y="13660"/>
                      <a:pt x="8071" y="13760"/>
                      <a:pt x="8121" y="13760"/>
                    </a:cubicBezTo>
                    <a:cubicBezTo>
                      <a:pt x="8171" y="13710"/>
                      <a:pt x="8346" y="13660"/>
                      <a:pt x="8397" y="13585"/>
                    </a:cubicBezTo>
                    <a:cubicBezTo>
                      <a:pt x="8447" y="13535"/>
                      <a:pt x="8447" y="13359"/>
                      <a:pt x="8522" y="13309"/>
                    </a:cubicBezTo>
                    <a:cubicBezTo>
                      <a:pt x="8572" y="13259"/>
                      <a:pt x="8798" y="13134"/>
                      <a:pt x="8848" y="13083"/>
                    </a:cubicBezTo>
                    <a:cubicBezTo>
                      <a:pt x="8948" y="12983"/>
                      <a:pt x="8948" y="12758"/>
                      <a:pt x="9023" y="12632"/>
                    </a:cubicBezTo>
                    <a:cubicBezTo>
                      <a:pt x="9023" y="12632"/>
                      <a:pt x="9123" y="12532"/>
                      <a:pt x="9173" y="12532"/>
                    </a:cubicBezTo>
                    <a:cubicBezTo>
                      <a:pt x="9249" y="12532"/>
                      <a:pt x="9349" y="12582"/>
                      <a:pt x="9399" y="12632"/>
                    </a:cubicBezTo>
                    <a:cubicBezTo>
                      <a:pt x="9474" y="12682"/>
                      <a:pt x="9524" y="12858"/>
                      <a:pt x="9625" y="12858"/>
                    </a:cubicBezTo>
                    <a:cubicBezTo>
                      <a:pt x="9700" y="12858"/>
                      <a:pt x="9800" y="12758"/>
                      <a:pt x="9850" y="12682"/>
                    </a:cubicBezTo>
                    <a:cubicBezTo>
                      <a:pt x="9850" y="12632"/>
                      <a:pt x="9925" y="12532"/>
                      <a:pt x="9925" y="12457"/>
                    </a:cubicBezTo>
                    <a:cubicBezTo>
                      <a:pt x="9975" y="12357"/>
                      <a:pt x="10076" y="12231"/>
                      <a:pt x="10151" y="12181"/>
                    </a:cubicBezTo>
                    <a:cubicBezTo>
                      <a:pt x="10251" y="12081"/>
                      <a:pt x="10527" y="12006"/>
                      <a:pt x="10702" y="12006"/>
                    </a:cubicBezTo>
                    <a:cubicBezTo>
                      <a:pt x="10807" y="12006"/>
                      <a:pt x="10981" y="12093"/>
                      <a:pt x="11094" y="12093"/>
                    </a:cubicBezTo>
                    <a:cubicBezTo>
                      <a:pt x="11117" y="12093"/>
                      <a:pt x="11137" y="12089"/>
                      <a:pt x="11153" y="12081"/>
                    </a:cubicBezTo>
                    <a:cubicBezTo>
                      <a:pt x="11204" y="12081"/>
                      <a:pt x="11279" y="11905"/>
                      <a:pt x="11329" y="11855"/>
                    </a:cubicBezTo>
                    <a:cubicBezTo>
                      <a:pt x="11329" y="11730"/>
                      <a:pt x="11379" y="11555"/>
                      <a:pt x="11429" y="11454"/>
                    </a:cubicBezTo>
                    <a:cubicBezTo>
                      <a:pt x="11429" y="11404"/>
                      <a:pt x="11605" y="11279"/>
                      <a:pt x="11605" y="11229"/>
                    </a:cubicBezTo>
                    <a:cubicBezTo>
                      <a:pt x="11605" y="11179"/>
                      <a:pt x="11655" y="11053"/>
                      <a:pt x="11655" y="10953"/>
                    </a:cubicBezTo>
                    <a:cubicBezTo>
                      <a:pt x="11655" y="10878"/>
                      <a:pt x="11655" y="10828"/>
                      <a:pt x="11605" y="10778"/>
                    </a:cubicBezTo>
                    <a:cubicBezTo>
                      <a:pt x="11605" y="10702"/>
                      <a:pt x="11554" y="10552"/>
                      <a:pt x="11554" y="10477"/>
                    </a:cubicBezTo>
                    <a:lnTo>
                      <a:pt x="11554" y="10201"/>
                    </a:lnTo>
                    <a:cubicBezTo>
                      <a:pt x="11605" y="10201"/>
                      <a:pt x="11655" y="10151"/>
                      <a:pt x="11655" y="10101"/>
                    </a:cubicBezTo>
                    <a:cubicBezTo>
                      <a:pt x="11730" y="10026"/>
                      <a:pt x="11830" y="9800"/>
                      <a:pt x="11830" y="9750"/>
                    </a:cubicBezTo>
                    <a:cubicBezTo>
                      <a:pt x="11830" y="9650"/>
                      <a:pt x="11655" y="9575"/>
                      <a:pt x="11605" y="9474"/>
                    </a:cubicBezTo>
                    <a:cubicBezTo>
                      <a:pt x="11554" y="9424"/>
                      <a:pt x="11655" y="9249"/>
                      <a:pt x="11605" y="9199"/>
                    </a:cubicBezTo>
                    <a:cubicBezTo>
                      <a:pt x="11554" y="9123"/>
                      <a:pt x="11379" y="9123"/>
                      <a:pt x="11329" y="9123"/>
                    </a:cubicBezTo>
                    <a:cubicBezTo>
                      <a:pt x="11279" y="9123"/>
                      <a:pt x="11153" y="9299"/>
                      <a:pt x="11103" y="9349"/>
                    </a:cubicBezTo>
                    <a:cubicBezTo>
                      <a:pt x="11053" y="9424"/>
                      <a:pt x="11053" y="9474"/>
                      <a:pt x="10978" y="9524"/>
                    </a:cubicBezTo>
                    <a:cubicBezTo>
                      <a:pt x="10928" y="9524"/>
                      <a:pt x="10702" y="9474"/>
                      <a:pt x="10652" y="9424"/>
                    </a:cubicBezTo>
                    <a:cubicBezTo>
                      <a:pt x="10602" y="9349"/>
                      <a:pt x="10527" y="9123"/>
                      <a:pt x="10527" y="9073"/>
                    </a:cubicBezTo>
                    <a:cubicBezTo>
                      <a:pt x="10477" y="8973"/>
                      <a:pt x="10477" y="8798"/>
                      <a:pt x="10427" y="8748"/>
                    </a:cubicBezTo>
                    <a:cubicBezTo>
                      <a:pt x="10427" y="8672"/>
                      <a:pt x="10301" y="8622"/>
                      <a:pt x="10251" y="8572"/>
                    </a:cubicBezTo>
                    <a:cubicBezTo>
                      <a:pt x="10201" y="8522"/>
                      <a:pt x="10026" y="8447"/>
                      <a:pt x="9925" y="8447"/>
                    </a:cubicBezTo>
                    <a:cubicBezTo>
                      <a:pt x="9850" y="8447"/>
                      <a:pt x="9800" y="8522"/>
                      <a:pt x="9750" y="8522"/>
                    </a:cubicBezTo>
                    <a:cubicBezTo>
                      <a:pt x="9700" y="8572"/>
                      <a:pt x="9700" y="8748"/>
                      <a:pt x="9625" y="8798"/>
                    </a:cubicBezTo>
                    <a:cubicBezTo>
                      <a:pt x="9625" y="8833"/>
                      <a:pt x="9574" y="8869"/>
                      <a:pt x="9527" y="8869"/>
                    </a:cubicBezTo>
                    <a:cubicBezTo>
                      <a:pt x="9508" y="8869"/>
                      <a:pt x="9489" y="8862"/>
                      <a:pt x="9474" y="8848"/>
                    </a:cubicBezTo>
                    <a:cubicBezTo>
                      <a:pt x="9349" y="8848"/>
                      <a:pt x="9173" y="8672"/>
                      <a:pt x="9123" y="8622"/>
                    </a:cubicBezTo>
                    <a:cubicBezTo>
                      <a:pt x="9073" y="8522"/>
                      <a:pt x="9023" y="8296"/>
                      <a:pt x="8948" y="8171"/>
                    </a:cubicBezTo>
                    <a:cubicBezTo>
                      <a:pt x="8898" y="8071"/>
                      <a:pt x="8798" y="7895"/>
                      <a:pt x="8747" y="7770"/>
                    </a:cubicBezTo>
                    <a:cubicBezTo>
                      <a:pt x="8747" y="7670"/>
                      <a:pt x="8672" y="7394"/>
                      <a:pt x="8672" y="7219"/>
                    </a:cubicBezTo>
                    <a:cubicBezTo>
                      <a:pt x="8747" y="7093"/>
                      <a:pt x="8798" y="6943"/>
                      <a:pt x="8798" y="6818"/>
                    </a:cubicBezTo>
                    <a:cubicBezTo>
                      <a:pt x="8798" y="6768"/>
                      <a:pt x="8747" y="6642"/>
                      <a:pt x="8747" y="6542"/>
                    </a:cubicBezTo>
                    <a:cubicBezTo>
                      <a:pt x="8672" y="6492"/>
                      <a:pt x="8622" y="6367"/>
                      <a:pt x="8572" y="6316"/>
                    </a:cubicBezTo>
                    <a:cubicBezTo>
                      <a:pt x="8522" y="6266"/>
                      <a:pt x="8346" y="6141"/>
                      <a:pt x="8296" y="6041"/>
                    </a:cubicBezTo>
                    <a:lnTo>
                      <a:pt x="8296" y="5640"/>
                    </a:lnTo>
                    <a:cubicBezTo>
                      <a:pt x="8296" y="5514"/>
                      <a:pt x="8397" y="5364"/>
                      <a:pt x="8397" y="5289"/>
                    </a:cubicBezTo>
                    <a:cubicBezTo>
                      <a:pt x="8397" y="5189"/>
                      <a:pt x="8447" y="5013"/>
                      <a:pt x="8397" y="4913"/>
                    </a:cubicBezTo>
                    <a:cubicBezTo>
                      <a:pt x="8397" y="4788"/>
                      <a:pt x="8221" y="4612"/>
                      <a:pt x="8121" y="4562"/>
                    </a:cubicBezTo>
                    <a:cubicBezTo>
                      <a:pt x="8071" y="4512"/>
                      <a:pt x="7895" y="4387"/>
                      <a:pt x="7845" y="4336"/>
                    </a:cubicBezTo>
                    <a:cubicBezTo>
                      <a:pt x="7770" y="4236"/>
                      <a:pt x="7670" y="4111"/>
                      <a:pt x="7670" y="4011"/>
                    </a:cubicBezTo>
                    <a:cubicBezTo>
                      <a:pt x="7620" y="3835"/>
                      <a:pt x="7620" y="3434"/>
                      <a:pt x="7544" y="3259"/>
                    </a:cubicBezTo>
                    <a:cubicBezTo>
                      <a:pt x="7494" y="3209"/>
                      <a:pt x="7444" y="3108"/>
                      <a:pt x="7394" y="3033"/>
                    </a:cubicBezTo>
                    <a:cubicBezTo>
                      <a:pt x="7394" y="2983"/>
                      <a:pt x="7269" y="2883"/>
                      <a:pt x="7219" y="2808"/>
                    </a:cubicBezTo>
                    <a:cubicBezTo>
                      <a:pt x="7219" y="2758"/>
                      <a:pt x="7269" y="2657"/>
                      <a:pt x="7319" y="2582"/>
                    </a:cubicBezTo>
                    <a:cubicBezTo>
                      <a:pt x="7319" y="2482"/>
                      <a:pt x="7494" y="2357"/>
                      <a:pt x="7494" y="2256"/>
                    </a:cubicBezTo>
                    <a:cubicBezTo>
                      <a:pt x="7494" y="2206"/>
                      <a:pt x="7494" y="2031"/>
                      <a:pt x="7444" y="1981"/>
                    </a:cubicBezTo>
                    <a:cubicBezTo>
                      <a:pt x="7394" y="1905"/>
                      <a:pt x="7269" y="1805"/>
                      <a:pt x="7219" y="1805"/>
                    </a:cubicBezTo>
                    <a:cubicBezTo>
                      <a:pt x="7093" y="1805"/>
                      <a:pt x="6993" y="1855"/>
                      <a:pt x="6943" y="1905"/>
                    </a:cubicBezTo>
                    <a:cubicBezTo>
                      <a:pt x="6868" y="1981"/>
                      <a:pt x="6868" y="2131"/>
                      <a:pt x="6818" y="2206"/>
                    </a:cubicBezTo>
                    <a:cubicBezTo>
                      <a:pt x="6717" y="2256"/>
                      <a:pt x="6492" y="2256"/>
                      <a:pt x="6366" y="2256"/>
                    </a:cubicBezTo>
                    <a:cubicBezTo>
                      <a:pt x="6316" y="2256"/>
                      <a:pt x="6141" y="2131"/>
                      <a:pt x="6041" y="2081"/>
                    </a:cubicBezTo>
                    <a:cubicBezTo>
                      <a:pt x="5965" y="1981"/>
                      <a:pt x="5915" y="1680"/>
                      <a:pt x="5815" y="1630"/>
                    </a:cubicBezTo>
                    <a:cubicBezTo>
                      <a:pt x="5740" y="1529"/>
                      <a:pt x="5589" y="1454"/>
                      <a:pt x="5464" y="1404"/>
                    </a:cubicBezTo>
                    <a:cubicBezTo>
                      <a:pt x="5464" y="1354"/>
                      <a:pt x="5289" y="1304"/>
                      <a:pt x="5289" y="1304"/>
                    </a:cubicBezTo>
                    <a:cubicBezTo>
                      <a:pt x="5239" y="1179"/>
                      <a:pt x="5188" y="953"/>
                      <a:pt x="5138" y="903"/>
                    </a:cubicBezTo>
                    <a:lnTo>
                      <a:pt x="4863" y="903"/>
                    </a:lnTo>
                    <a:cubicBezTo>
                      <a:pt x="4737" y="903"/>
                      <a:pt x="4562" y="903"/>
                      <a:pt x="4462" y="953"/>
                    </a:cubicBezTo>
                    <a:cubicBezTo>
                      <a:pt x="4412" y="1003"/>
                      <a:pt x="4336" y="1179"/>
                      <a:pt x="4236" y="1229"/>
                    </a:cubicBezTo>
                    <a:cubicBezTo>
                      <a:pt x="4186" y="1304"/>
                      <a:pt x="4061" y="1304"/>
                      <a:pt x="4011" y="1304"/>
                    </a:cubicBezTo>
                    <a:cubicBezTo>
                      <a:pt x="3885" y="1229"/>
                      <a:pt x="3735" y="1078"/>
                      <a:pt x="3735" y="953"/>
                    </a:cubicBezTo>
                    <a:cubicBezTo>
                      <a:pt x="3660" y="853"/>
                      <a:pt x="3785" y="677"/>
                      <a:pt x="3835" y="627"/>
                    </a:cubicBezTo>
                    <a:cubicBezTo>
                      <a:pt x="3835" y="552"/>
                      <a:pt x="3960" y="502"/>
                      <a:pt x="3960" y="452"/>
                    </a:cubicBezTo>
                    <a:cubicBezTo>
                      <a:pt x="4011" y="326"/>
                      <a:pt x="3960" y="176"/>
                      <a:pt x="3885" y="101"/>
                    </a:cubicBezTo>
                    <a:cubicBezTo>
                      <a:pt x="3835" y="51"/>
                      <a:pt x="3660" y="1"/>
                      <a:pt x="36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386;p27">
                <a:extLst>
                  <a:ext uri="{FF2B5EF4-FFF2-40B4-BE49-F238E27FC236}">
                    <a16:creationId xmlns:a16="http://schemas.microsoft.com/office/drawing/2014/main" id="{C49A0489-2182-4024-9448-4209A593519C}"/>
                  </a:ext>
                </a:extLst>
              </p:cNvPr>
              <p:cNvSpPr/>
              <p:nvPr/>
            </p:nvSpPr>
            <p:spPr>
              <a:xfrm>
                <a:off x="2323824" y="2291469"/>
                <a:ext cx="346796" cy="466538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5916" fill="none" extrusionOk="0">
                    <a:moveTo>
                      <a:pt x="11655" y="10953"/>
                    </a:moveTo>
                    <a:cubicBezTo>
                      <a:pt x="11655" y="11053"/>
                      <a:pt x="11605" y="11179"/>
                      <a:pt x="11605" y="11229"/>
                    </a:cubicBezTo>
                    <a:cubicBezTo>
                      <a:pt x="11605" y="11279"/>
                      <a:pt x="11429" y="11404"/>
                      <a:pt x="11429" y="11454"/>
                    </a:cubicBezTo>
                    <a:cubicBezTo>
                      <a:pt x="11379" y="11555"/>
                      <a:pt x="11329" y="11730"/>
                      <a:pt x="11329" y="11855"/>
                    </a:cubicBezTo>
                    <a:cubicBezTo>
                      <a:pt x="11279" y="11905"/>
                      <a:pt x="11204" y="12081"/>
                      <a:pt x="11153" y="12081"/>
                    </a:cubicBezTo>
                    <a:cubicBezTo>
                      <a:pt x="11053" y="12131"/>
                      <a:pt x="10828" y="12006"/>
                      <a:pt x="10702" y="12006"/>
                    </a:cubicBezTo>
                    <a:cubicBezTo>
                      <a:pt x="10527" y="12006"/>
                      <a:pt x="10251" y="12081"/>
                      <a:pt x="10151" y="12181"/>
                    </a:cubicBezTo>
                    <a:cubicBezTo>
                      <a:pt x="10076" y="12231"/>
                      <a:pt x="9975" y="12357"/>
                      <a:pt x="9925" y="12457"/>
                    </a:cubicBezTo>
                    <a:cubicBezTo>
                      <a:pt x="9925" y="12532"/>
                      <a:pt x="9850" y="12632"/>
                      <a:pt x="9850" y="12682"/>
                    </a:cubicBezTo>
                    <a:cubicBezTo>
                      <a:pt x="9800" y="12758"/>
                      <a:pt x="9700" y="12858"/>
                      <a:pt x="9625" y="12858"/>
                    </a:cubicBezTo>
                    <a:cubicBezTo>
                      <a:pt x="9524" y="12858"/>
                      <a:pt x="9474" y="12682"/>
                      <a:pt x="9399" y="12632"/>
                    </a:cubicBezTo>
                    <a:cubicBezTo>
                      <a:pt x="9349" y="12582"/>
                      <a:pt x="9249" y="12532"/>
                      <a:pt x="9173" y="12532"/>
                    </a:cubicBezTo>
                    <a:cubicBezTo>
                      <a:pt x="9123" y="12532"/>
                      <a:pt x="9023" y="12632"/>
                      <a:pt x="9023" y="12632"/>
                    </a:cubicBezTo>
                    <a:cubicBezTo>
                      <a:pt x="8948" y="12758"/>
                      <a:pt x="8948" y="12983"/>
                      <a:pt x="8848" y="13083"/>
                    </a:cubicBezTo>
                    <a:cubicBezTo>
                      <a:pt x="8798" y="13134"/>
                      <a:pt x="8572" y="13259"/>
                      <a:pt x="8522" y="13309"/>
                    </a:cubicBezTo>
                    <a:cubicBezTo>
                      <a:pt x="8447" y="13359"/>
                      <a:pt x="8447" y="13535"/>
                      <a:pt x="8397" y="13585"/>
                    </a:cubicBezTo>
                    <a:cubicBezTo>
                      <a:pt x="8346" y="13660"/>
                      <a:pt x="8171" y="13710"/>
                      <a:pt x="8121" y="13760"/>
                    </a:cubicBezTo>
                    <a:cubicBezTo>
                      <a:pt x="8071" y="13760"/>
                      <a:pt x="7895" y="13660"/>
                      <a:pt x="7845" y="13660"/>
                    </a:cubicBezTo>
                    <a:cubicBezTo>
                      <a:pt x="7770" y="13660"/>
                      <a:pt x="7620" y="13710"/>
                      <a:pt x="7544" y="13760"/>
                    </a:cubicBezTo>
                    <a:cubicBezTo>
                      <a:pt x="7494" y="13760"/>
                      <a:pt x="7444" y="13885"/>
                      <a:pt x="7444" y="13936"/>
                    </a:cubicBezTo>
                    <a:cubicBezTo>
                      <a:pt x="7444" y="13986"/>
                      <a:pt x="7494" y="14161"/>
                      <a:pt x="7494" y="14211"/>
                    </a:cubicBezTo>
                    <a:cubicBezTo>
                      <a:pt x="7544" y="14261"/>
                      <a:pt x="7620" y="14387"/>
                      <a:pt x="7620" y="14487"/>
                    </a:cubicBezTo>
                    <a:cubicBezTo>
                      <a:pt x="7620" y="14562"/>
                      <a:pt x="7544" y="14662"/>
                      <a:pt x="7494" y="14712"/>
                    </a:cubicBezTo>
                    <a:cubicBezTo>
                      <a:pt x="7444" y="14788"/>
                      <a:pt x="7269" y="14788"/>
                      <a:pt x="7219" y="14788"/>
                    </a:cubicBezTo>
                    <a:cubicBezTo>
                      <a:pt x="7168" y="14788"/>
                      <a:pt x="7043" y="14662"/>
                      <a:pt x="6993" y="14662"/>
                    </a:cubicBezTo>
                    <a:cubicBezTo>
                      <a:pt x="6943" y="14662"/>
                      <a:pt x="6767" y="14662"/>
                      <a:pt x="6767" y="14712"/>
                    </a:cubicBezTo>
                    <a:cubicBezTo>
                      <a:pt x="6717" y="14788"/>
                      <a:pt x="6642" y="15013"/>
                      <a:pt x="6642" y="15063"/>
                    </a:cubicBezTo>
                    <a:cubicBezTo>
                      <a:pt x="6642" y="15113"/>
                      <a:pt x="6717" y="15239"/>
                      <a:pt x="6717" y="15289"/>
                    </a:cubicBezTo>
                    <a:cubicBezTo>
                      <a:pt x="6717" y="15339"/>
                      <a:pt x="6592" y="15464"/>
                      <a:pt x="6542" y="15514"/>
                    </a:cubicBezTo>
                    <a:cubicBezTo>
                      <a:pt x="6492" y="15565"/>
                      <a:pt x="6266" y="15615"/>
                      <a:pt x="6141" y="15690"/>
                    </a:cubicBezTo>
                    <a:cubicBezTo>
                      <a:pt x="6091" y="15740"/>
                      <a:pt x="6041" y="15840"/>
                      <a:pt x="5965" y="15915"/>
                    </a:cubicBezTo>
                    <a:cubicBezTo>
                      <a:pt x="5915" y="15915"/>
                      <a:pt x="5740" y="15915"/>
                      <a:pt x="5690" y="15840"/>
                    </a:cubicBezTo>
                    <a:cubicBezTo>
                      <a:pt x="5640" y="15840"/>
                      <a:pt x="5589" y="15690"/>
                      <a:pt x="5640" y="15615"/>
                    </a:cubicBezTo>
                    <a:cubicBezTo>
                      <a:pt x="5640" y="15565"/>
                      <a:pt x="5690" y="15464"/>
                      <a:pt x="5690" y="15389"/>
                    </a:cubicBezTo>
                    <a:cubicBezTo>
                      <a:pt x="5740" y="15339"/>
                      <a:pt x="5690" y="15164"/>
                      <a:pt x="5640" y="15113"/>
                    </a:cubicBezTo>
                    <a:cubicBezTo>
                      <a:pt x="5589" y="15113"/>
                      <a:pt x="5414" y="15113"/>
                      <a:pt x="5364" y="15164"/>
                    </a:cubicBezTo>
                    <a:cubicBezTo>
                      <a:pt x="5289" y="15164"/>
                      <a:pt x="5239" y="15339"/>
                      <a:pt x="5188" y="15339"/>
                    </a:cubicBezTo>
                    <a:cubicBezTo>
                      <a:pt x="5138" y="15339"/>
                      <a:pt x="4963" y="15239"/>
                      <a:pt x="4963" y="15164"/>
                    </a:cubicBezTo>
                    <a:cubicBezTo>
                      <a:pt x="4913" y="15113"/>
                      <a:pt x="4913" y="15013"/>
                      <a:pt x="4913" y="14938"/>
                    </a:cubicBezTo>
                    <a:cubicBezTo>
                      <a:pt x="4913" y="14888"/>
                      <a:pt x="5013" y="14838"/>
                      <a:pt x="5013" y="14788"/>
                    </a:cubicBezTo>
                    <a:cubicBezTo>
                      <a:pt x="5088" y="14712"/>
                      <a:pt x="5088" y="14562"/>
                      <a:pt x="5088" y="14487"/>
                    </a:cubicBezTo>
                    <a:cubicBezTo>
                      <a:pt x="5013" y="14437"/>
                      <a:pt x="5013" y="14337"/>
                      <a:pt x="4963" y="14261"/>
                    </a:cubicBezTo>
                    <a:cubicBezTo>
                      <a:pt x="4913" y="14211"/>
                      <a:pt x="4737" y="14211"/>
                      <a:pt x="4637" y="14211"/>
                    </a:cubicBezTo>
                    <a:cubicBezTo>
                      <a:pt x="4562" y="14211"/>
                      <a:pt x="4412" y="14337"/>
                      <a:pt x="4286" y="14337"/>
                    </a:cubicBezTo>
                    <a:cubicBezTo>
                      <a:pt x="4236" y="14337"/>
                      <a:pt x="4061" y="14211"/>
                      <a:pt x="3960" y="14211"/>
                    </a:cubicBezTo>
                    <a:cubicBezTo>
                      <a:pt x="3885" y="14161"/>
                      <a:pt x="3735" y="14036"/>
                      <a:pt x="3660" y="13986"/>
                    </a:cubicBezTo>
                    <a:cubicBezTo>
                      <a:pt x="3610" y="13936"/>
                      <a:pt x="3660" y="13760"/>
                      <a:pt x="3610" y="13710"/>
                    </a:cubicBezTo>
                    <a:cubicBezTo>
                      <a:pt x="3559" y="13660"/>
                      <a:pt x="3434" y="13535"/>
                      <a:pt x="3434" y="13434"/>
                    </a:cubicBezTo>
                    <a:cubicBezTo>
                      <a:pt x="3384" y="13359"/>
                      <a:pt x="3334" y="13259"/>
                      <a:pt x="3334" y="13209"/>
                    </a:cubicBezTo>
                    <a:cubicBezTo>
                      <a:pt x="3284" y="13083"/>
                      <a:pt x="3334" y="12983"/>
                      <a:pt x="3334" y="12858"/>
                    </a:cubicBezTo>
                    <a:cubicBezTo>
                      <a:pt x="3334" y="12808"/>
                      <a:pt x="3209" y="12682"/>
                      <a:pt x="3158" y="12632"/>
                    </a:cubicBezTo>
                    <a:cubicBezTo>
                      <a:pt x="3158" y="12582"/>
                      <a:pt x="3058" y="12582"/>
                      <a:pt x="2983" y="12532"/>
                    </a:cubicBezTo>
                    <a:cubicBezTo>
                      <a:pt x="2883" y="12457"/>
                      <a:pt x="2707" y="12306"/>
                      <a:pt x="2607" y="12231"/>
                    </a:cubicBezTo>
                    <a:cubicBezTo>
                      <a:pt x="2482" y="12231"/>
                      <a:pt x="2306" y="12181"/>
                      <a:pt x="2256" y="12181"/>
                    </a:cubicBezTo>
                    <a:cubicBezTo>
                      <a:pt x="2206" y="12231"/>
                      <a:pt x="2031" y="12306"/>
                      <a:pt x="1980" y="12357"/>
                    </a:cubicBezTo>
                    <a:cubicBezTo>
                      <a:pt x="1930" y="12407"/>
                      <a:pt x="1805" y="12582"/>
                      <a:pt x="1755" y="12582"/>
                    </a:cubicBezTo>
                    <a:cubicBezTo>
                      <a:pt x="1705" y="12582"/>
                      <a:pt x="1529" y="12532"/>
                      <a:pt x="1429" y="12457"/>
                    </a:cubicBezTo>
                    <a:cubicBezTo>
                      <a:pt x="1429" y="12457"/>
                      <a:pt x="1354" y="12306"/>
                      <a:pt x="1304" y="12231"/>
                    </a:cubicBezTo>
                    <a:cubicBezTo>
                      <a:pt x="1254" y="12181"/>
                      <a:pt x="1078" y="12081"/>
                      <a:pt x="1028" y="12006"/>
                    </a:cubicBezTo>
                    <a:cubicBezTo>
                      <a:pt x="978" y="11956"/>
                      <a:pt x="903" y="11855"/>
                      <a:pt x="853" y="11780"/>
                    </a:cubicBezTo>
                    <a:cubicBezTo>
                      <a:pt x="802" y="11730"/>
                      <a:pt x="577" y="11730"/>
                      <a:pt x="577" y="11680"/>
                    </a:cubicBezTo>
                    <a:cubicBezTo>
                      <a:pt x="527" y="11630"/>
                      <a:pt x="577" y="11404"/>
                      <a:pt x="577" y="11329"/>
                    </a:cubicBezTo>
                    <a:cubicBezTo>
                      <a:pt x="627" y="11329"/>
                      <a:pt x="677" y="11329"/>
                      <a:pt x="752" y="11279"/>
                    </a:cubicBezTo>
                    <a:cubicBezTo>
                      <a:pt x="752" y="11229"/>
                      <a:pt x="802" y="11103"/>
                      <a:pt x="802" y="11053"/>
                    </a:cubicBezTo>
                    <a:lnTo>
                      <a:pt x="802" y="10828"/>
                    </a:lnTo>
                    <a:cubicBezTo>
                      <a:pt x="752" y="10778"/>
                      <a:pt x="677" y="10702"/>
                      <a:pt x="627" y="10702"/>
                    </a:cubicBezTo>
                    <a:cubicBezTo>
                      <a:pt x="577" y="10702"/>
                      <a:pt x="452" y="10828"/>
                      <a:pt x="452" y="10828"/>
                    </a:cubicBezTo>
                    <a:cubicBezTo>
                      <a:pt x="351" y="10828"/>
                      <a:pt x="176" y="10778"/>
                      <a:pt x="126" y="10702"/>
                    </a:cubicBezTo>
                    <a:cubicBezTo>
                      <a:pt x="76" y="10652"/>
                      <a:pt x="76" y="10477"/>
                      <a:pt x="76" y="10427"/>
                    </a:cubicBezTo>
                    <a:cubicBezTo>
                      <a:pt x="126" y="10377"/>
                      <a:pt x="176" y="10251"/>
                      <a:pt x="226" y="10201"/>
                    </a:cubicBezTo>
                    <a:cubicBezTo>
                      <a:pt x="226" y="10151"/>
                      <a:pt x="176" y="9976"/>
                      <a:pt x="176" y="9925"/>
                    </a:cubicBezTo>
                    <a:cubicBezTo>
                      <a:pt x="126" y="9875"/>
                      <a:pt x="76" y="9750"/>
                      <a:pt x="76" y="9700"/>
                    </a:cubicBezTo>
                    <a:cubicBezTo>
                      <a:pt x="126" y="9650"/>
                      <a:pt x="176" y="9524"/>
                      <a:pt x="226" y="9524"/>
                    </a:cubicBezTo>
                    <a:cubicBezTo>
                      <a:pt x="301" y="9424"/>
                      <a:pt x="301" y="9073"/>
                      <a:pt x="401" y="8973"/>
                    </a:cubicBezTo>
                    <a:cubicBezTo>
                      <a:pt x="401" y="8898"/>
                      <a:pt x="627" y="8798"/>
                      <a:pt x="627" y="8672"/>
                    </a:cubicBezTo>
                    <a:cubicBezTo>
                      <a:pt x="677" y="8622"/>
                      <a:pt x="677" y="8447"/>
                      <a:pt x="677" y="8397"/>
                    </a:cubicBezTo>
                    <a:cubicBezTo>
                      <a:pt x="752" y="8221"/>
                      <a:pt x="677" y="7895"/>
                      <a:pt x="627" y="7770"/>
                    </a:cubicBezTo>
                    <a:cubicBezTo>
                      <a:pt x="577" y="7670"/>
                      <a:pt x="401" y="7545"/>
                      <a:pt x="401" y="7494"/>
                    </a:cubicBezTo>
                    <a:cubicBezTo>
                      <a:pt x="351" y="7444"/>
                      <a:pt x="351" y="7269"/>
                      <a:pt x="351" y="7219"/>
                    </a:cubicBezTo>
                    <a:cubicBezTo>
                      <a:pt x="301" y="7093"/>
                      <a:pt x="126" y="6993"/>
                      <a:pt x="76" y="6943"/>
                    </a:cubicBezTo>
                    <a:cubicBezTo>
                      <a:pt x="0" y="6818"/>
                      <a:pt x="76" y="6592"/>
                      <a:pt x="76" y="6492"/>
                    </a:cubicBezTo>
                    <a:cubicBezTo>
                      <a:pt x="76" y="6367"/>
                      <a:pt x="0" y="6091"/>
                      <a:pt x="76" y="5966"/>
                    </a:cubicBezTo>
                    <a:cubicBezTo>
                      <a:pt x="76" y="5915"/>
                      <a:pt x="226" y="5690"/>
                      <a:pt x="301" y="5690"/>
                    </a:cubicBezTo>
                    <a:cubicBezTo>
                      <a:pt x="351" y="5690"/>
                      <a:pt x="452" y="5690"/>
                      <a:pt x="527" y="5740"/>
                    </a:cubicBezTo>
                    <a:cubicBezTo>
                      <a:pt x="527" y="5740"/>
                      <a:pt x="577" y="5865"/>
                      <a:pt x="627" y="5865"/>
                    </a:cubicBezTo>
                    <a:cubicBezTo>
                      <a:pt x="752" y="5865"/>
                      <a:pt x="903" y="5740"/>
                      <a:pt x="978" y="5640"/>
                    </a:cubicBezTo>
                    <a:cubicBezTo>
                      <a:pt x="1078" y="5590"/>
                      <a:pt x="1028" y="5289"/>
                      <a:pt x="1078" y="5239"/>
                    </a:cubicBezTo>
                    <a:cubicBezTo>
                      <a:pt x="1078" y="5138"/>
                      <a:pt x="1128" y="4963"/>
                      <a:pt x="1204" y="4913"/>
                    </a:cubicBezTo>
                    <a:cubicBezTo>
                      <a:pt x="1304" y="4788"/>
                      <a:pt x="1755" y="4963"/>
                      <a:pt x="1855" y="4838"/>
                    </a:cubicBezTo>
                    <a:cubicBezTo>
                      <a:pt x="1980" y="4788"/>
                      <a:pt x="1980" y="4562"/>
                      <a:pt x="2031" y="4512"/>
                    </a:cubicBezTo>
                    <a:cubicBezTo>
                      <a:pt x="2081" y="4462"/>
                      <a:pt x="2306" y="4387"/>
                      <a:pt x="2381" y="4336"/>
                    </a:cubicBezTo>
                    <a:cubicBezTo>
                      <a:pt x="2432" y="4286"/>
                      <a:pt x="2532" y="4111"/>
                      <a:pt x="2532" y="4011"/>
                    </a:cubicBezTo>
                    <a:cubicBezTo>
                      <a:pt x="2532" y="3885"/>
                      <a:pt x="2381" y="3610"/>
                      <a:pt x="2306" y="3484"/>
                    </a:cubicBezTo>
                    <a:cubicBezTo>
                      <a:pt x="2206" y="3434"/>
                      <a:pt x="2031" y="3259"/>
                      <a:pt x="1930" y="3209"/>
                    </a:cubicBezTo>
                    <a:cubicBezTo>
                      <a:pt x="1855" y="3159"/>
                      <a:pt x="1630" y="3209"/>
                      <a:pt x="1579" y="3159"/>
                    </a:cubicBezTo>
                    <a:cubicBezTo>
                      <a:pt x="1479" y="3108"/>
                      <a:pt x="1354" y="2983"/>
                      <a:pt x="1304" y="2933"/>
                    </a:cubicBezTo>
                    <a:cubicBezTo>
                      <a:pt x="1254" y="2808"/>
                      <a:pt x="1254" y="2582"/>
                      <a:pt x="1254" y="2532"/>
                    </a:cubicBezTo>
                    <a:cubicBezTo>
                      <a:pt x="1204" y="2432"/>
                      <a:pt x="1078" y="2256"/>
                      <a:pt x="1078" y="2131"/>
                    </a:cubicBezTo>
                    <a:cubicBezTo>
                      <a:pt x="1078" y="2131"/>
                      <a:pt x="1078" y="2031"/>
                      <a:pt x="1128" y="1981"/>
                    </a:cubicBezTo>
                    <a:cubicBezTo>
                      <a:pt x="1204" y="1905"/>
                      <a:pt x="1304" y="1981"/>
                      <a:pt x="1354" y="1905"/>
                    </a:cubicBezTo>
                    <a:cubicBezTo>
                      <a:pt x="1429" y="1855"/>
                      <a:pt x="1529" y="1755"/>
                      <a:pt x="1529" y="1680"/>
                    </a:cubicBezTo>
                    <a:cubicBezTo>
                      <a:pt x="1529" y="1580"/>
                      <a:pt x="1479" y="1404"/>
                      <a:pt x="1479" y="1304"/>
                    </a:cubicBezTo>
                    <a:cubicBezTo>
                      <a:pt x="1479" y="1229"/>
                      <a:pt x="1529" y="1003"/>
                      <a:pt x="1579" y="953"/>
                    </a:cubicBezTo>
                    <a:cubicBezTo>
                      <a:pt x="1630" y="903"/>
                      <a:pt x="1805" y="903"/>
                      <a:pt x="1930" y="853"/>
                    </a:cubicBezTo>
                    <a:cubicBezTo>
                      <a:pt x="1980" y="778"/>
                      <a:pt x="2081" y="677"/>
                      <a:pt x="2156" y="627"/>
                    </a:cubicBezTo>
                    <a:cubicBezTo>
                      <a:pt x="2256" y="552"/>
                      <a:pt x="2482" y="452"/>
                      <a:pt x="2532" y="326"/>
                    </a:cubicBezTo>
                    <a:cubicBezTo>
                      <a:pt x="2607" y="326"/>
                      <a:pt x="2607" y="276"/>
                      <a:pt x="2607" y="226"/>
                    </a:cubicBezTo>
                    <a:cubicBezTo>
                      <a:pt x="2707" y="226"/>
                      <a:pt x="2757" y="276"/>
                      <a:pt x="2833" y="276"/>
                    </a:cubicBezTo>
                    <a:cubicBezTo>
                      <a:pt x="2933" y="276"/>
                      <a:pt x="3108" y="226"/>
                      <a:pt x="3158" y="176"/>
                    </a:cubicBezTo>
                    <a:cubicBezTo>
                      <a:pt x="3209" y="176"/>
                      <a:pt x="3209" y="51"/>
                      <a:pt x="3284" y="51"/>
                    </a:cubicBezTo>
                    <a:cubicBezTo>
                      <a:pt x="3334" y="1"/>
                      <a:pt x="3509" y="1"/>
                      <a:pt x="3610" y="1"/>
                    </a:cubicBezTo>
                    <a:cubicBezTo>
                      <a:pt x="3660" y="1"/>
                      <a:pt x="3835" y="51"/>
                      <a:pt x="3885" y="101"/>
                    </a:cubicBezTo>
                    <a:cubicBezTo>
                      <a:pt x="3960" y="176"/>
                      <a:pt x="4011" y="326"/>
                      <a:pt x="3960" y="452"/>
                    </a:cubicBezTo>
                    <a:cubicBezTo>
                      <a:pt x="3960" y="502"/>
                      <a:pt x="3835" y="552"/>
                      <a:pt x="3835" y="627"/>
                    </a:cubicBezTo>
                    <a:cubicBezTo>
                      <a:pt x="3785" y="677"/>
                      <a:pt x="3660" y="853"/>
                      <a:pt x="3735" y="953"/>
                    </a:cubicBezTo>
                    <a:cubicBezTo>
                      <a:pt x="3735" y="1078"/>
                      <a:pt x="3885" y="1229"/>
                      <a:pt x="4011" y="1304"/>
                    </a:cubicBezTo>
                    <a:cubicBezTo>
                      <a:pt x="4061" y="1304"/>
                      <a:pt x="4186" y="1304"/>
                      <a:pt x="4236" y="1229"/>
                    </a:cubicBezTo>
                    <a:cubicBezTo>
                      <a:pt x="4336" y="1179"/>
                      <a:pt x="4412" y="1003"/>
                      <a:pt x="4462" y="953"/>
                    </a:cubicBezTo>
                    <a:cubicBezTo>
                      <a:pt x="4562" y="903"/>
                      <a:pt x="4737" y="903"/>
                      <a:pt x="4863" y="903"/>
                    </a:cubicBezTo>
                    <a:lnTo>
                      <a:pt x="5138" y="903"/>
                    </a:lnTo>
                    <a:cubicBezTo>
                      <a:pt x="5188" y="953"/>
                      <a:pt x="5239" y="1179"/>
                      <a:pt x="5289" y="1304"/>
                    </a:cubicBezTo>
                    <a:cubicBezTo>
                      <a:pt x="5289" y="1304"/>
                      <a:pt x="5464" y="1354"/>
                      <a:pt x="5464" y="1404"/>
                    </a:cubicBezTo>
                    <a:cubicBezTo>
                      <a:pt x="5589" y="1454"/>
                      <a:pt x="5740" y="1529"/>
                      <a:pt x="5815" y="1630"/>
                    </a:cubicBezTo>
                    <a:cubicBezTo>
                      <a:pt x="5915" y="1680"/>
                      <a:pt x="5965" y="1981"/>
                      <a:pt x="6041" y="2081"/>
                    </a:cubicBezTo>
                    <a:cubicBezTo>
                      <a:pt x="6141" y="2131"/>
                      <a:pt x="6316" y="2256"/>
                      <a:pt x="6366" y="2256"/>
                    </a:cubicBezTo>
                    <a:cubicBezTo>
                      <a:pt x="6492" y="2256"/>
                      <a:pt x="6717" y="2256"/>
                      <a:pt x="6818" y="2206"/>
                    </a:cubicBezTo>
                    <a:cubicBezTo>
                      <a:pt x="6868" y="2131"/>
                      <a:pt x="6868" y="1981"/>
                      <a:pt x="6943" y="1905"/>
                    </a:cubicBezTo>
                    <a:cubicBezTo>
                      <a:pt x="6993" y="1855"/>
                      <a:pt x="7093" y="1805"/>
                      <a:pt x="7219" y="1805"/>
                    </a:cubicBezTo>
                    <a:cubicBezTo>
                      <a:pt x="7269" y="1805"/>
                      <a:pt x="7394" y="1905"/>
                      <a:pt x="7444" y="1981"/>
                    </a:cubicBezTo>
                    <a:cubicBezTo>
                      <a:pt x="7494" y="2031"/>
                      <a:pt x="7494" y="2206"/>
                      <a:pt x="7494" y="2256"/>
                    </a:cubicBezTo>
                    <a:cubicBezTo>
                      <a:pt x="7494" y="2357"/>
                      <a:pt x="7319" y="2482"/>
                      <a:pt x="7319" y="2582"/>
                    </a:cubicBezTo>
                    <a:cubicBezTo>
                      <a:pt x="7269" y="2657"/>
                      <a:pt x="7219" y="2758"/>
                      <a:pt x="7219" y="2808"/>
                    </a:cubicBezTo>
                    <a:cubicBezTo>
                      <a:pt x="7269" y="2883"/>
                      <a:pt x="7394" y="2983"/>
                      <a:pt x="7394" y="3033"/>
                    </a:cubicBezTo>
                    <a:cubicBezTo>
                      <a:pt x="7444" y="3108"/>
                      <a:pt x="7494" y="3209"/>
                      <a:pt x="7544" y="3259"/>
                    </a:cubicBezTo>
                    <a:cubicBezTo>
                      <a:pt x="7620" y="3434"/>
                      <a:pt x="7620" y="3835"/>
                      <a:pt x="7670" y="4011"/>
                    </a:cubicBezTo>
                    <a:cubicBezTo>
                      <a:pt x="7670" y="4111"/>
                      <a:pt x="7770" y="4236"/>
                      <a:pt x="7845" y="4336"/>
                    </a:cubicBezTo>
                    <a:cubicBezTo>
                      <a:pt x="7895" y="4387"/>
                      <a:pt x="8071" y="4512"/>
                      <a:pt x="8121" y="4562"/>
                    </a:cubicBezTo>
                    <a:cubicBezTo>
                      <a:pt x="8221" y="4612"/>
                      <a:pt x="8397" y="4788"/>
                      <a:pt x="8397" y="4913"/>
                    </a:cubicBezTo>
                    <a:cubicBezTo>
                      <a:pt x="8447" y="5013"/>
                      <a:pt x="8397" y="5189"/>
                      <a:pt x="8397" y="5289"/>
                    </a:cubicBezTo>
                    <a:cubicBezTo>
                      <a:pt x="8397" y="5364"/>
                      <a:pt x="8296" y="5514"/>
                      <a:pt x="8296" y="5640"/>
                    </a:cubicBezTo>
                    <a:lnTo>
                      <a:pt x="8296" y="6041"/>
                    </a:lnTo>
                    <a:cubicBezTo>
                      <a:pt x="8346" y="6141"/>
                      <a:pt x="8522" y="6266"/>
                      <a:pt x="8572" y="6316"/>
                    </a:cubicBezTo>
                    <a:cubicBezTo>
                      <a:pt x="8622" y="6367"/>
                      <a:pt x="8672" y="6492"/>
                      <a:pt x="8747" y="6542"/>
                    </a:cubicBezTo>
                    <a:cubicBezTo>
                      <a:pt x="8747" y="6642"/>
                      <a:pt x="8798" y="6768"/>
                      <a:pt x="8798" y="6818"/>
                    </a:cubicBezTo>
                    <a:cubicBezTo>
                      <a:pt x="8798" y="6943"/>
                      <a:pt x="8747" y="7093"/>
                      <a:pt x="8672" y="7219"/>
                    </a:cubicBezTo>
                    <a:cubicBezTo>
                      <a:pt x="8672" y="7394"/>
                      <a:pt x="8747" y="7670"/>
                      <a:pt x="8747" y="7770"/>
                    </a:cubicBezTo>
                    <a:cubicBezTo>
                      <a:pt x="8798" y="7895"/>
                      <a:pt x="8898" y="8071"/>
                      <a:pt x="8948" y="8171"/>
                    </a:cubicBezTo>
                    <a:cubicBezTo>
                      <a:pt x="9023" y="8296"/>
                      <a:pt x="9073" y="8522"/>
                      <a:pt x="9123" y="8622"/>
                    </a:cubicBezTo>
                    <a:cubicBezTo>
                      <a:pt x="9173" y="8672"/>
                      <a:pt x="9349" y="8848"/>
                      <a:pt x="9474" y="8848"/>
                    </a:cubicBezTo>
                    <a:cubicBezTo>
                      <a:pt x="9524" y="8898"/>
                      <a:pt x="9625" y="8848"/>
                      <a:pt x="9625" y="8798"/>
                    </a:cubicBezTo>
                    <a:cubicBezTo>
                      <a:pt x="9700" y="8748"/>
                      <a:pt x="9700" y="8572"/>
                      <a:pt x="9750" y="8522"/>
                    </a:cubicBezTo>
                    <a:cubicBezTo>
                      <a:pt x="9800" y="8522"/>
                      <a:pt x="9850" y="8447"/>
                      <a:pt x="9925" y="8447"/>
                    </a:cubicBezTo>
                    <a:cubicBezTo>
                      <a:pt x="10026" y="8447"/>
                      <a:pt x="10201" y="8522"/>
                      <a:pt x="10251" y="8572"/>
                    </a:cubicBezTo>
                    <a:cubicBezTo>
                      <a:pt x="10301" y="8622"/>
                      <a:pt x="10427" y="8672"/>
                      <a:pt x="10427" y="8748"/>
                    </a:cubicBezTo>
                    <a:cubicBezTo>
                      <a:pt x="10477" y="8798"/>
                      <a:pt x="10477" y="8973"/>
                      <a:pt x="10527" y="9073"/>
                    </a:cubicBezTo>
                    <a:cubicBezTo>
                      <a:pt x="10527" y="9123"/>
                      <a:pt x="10602" y="9349"/>
                      <a:pt x="10652" y="9424"/>
                    </a:cubicBezTo>
                    <a:cubicBezTo>
                      <a:pt x="10702" y="9474"/>
                      <a:pt x="10928" y="9524"/>
                      <a:pt x="10978" y="9524"/>
                    </a:cubicBezTo>
                    <a:cubicBezTo>
                      <a:pt x="11053" y="9474"/>
                      <a:pt x="11053" y="9424"/>
                      <a:pt x="11103" y="9349"/>
                    </a:cubicBezTo>
                    <a:cubicBezTo>
                      <a:pt x="11153" y="9299"/>
                      <a:pt x="11279" y="9123"/>
                      <a:pt x="11329" y="9123"/>
                    </a:cubicBezTo>
                    <a:cubicBezTo>
                      <a:pt x="11379" y="9123"/>
                      <a:pt x="11554" y="9123"/>
                      <a:pt x="11605" y="9199"/>
                    </a:cubicBezTo>
                    <a:cubicBezTo>
                      <a:pt x="11655" y="9249"/>
                      <a:pt x="11554" y="9424"/>
                      <a:pt x="11605" y="9474"/>
                    </a:cubicBezTo>
                    <a:cubicBezTo>
                      <a:pt x="11655" y="9575"/>
                      <a:pt x="11830" y="9650"/>
                      <a:pt x="11830" y="9750"/>
                    </a:cubicBezTo>
                    <a:cubicBezTo>
                      <a:pt x="11830" y="9800"/>
                      <a:pt x="11730" y="10026"/>
                      <a:pt x="11655" y="10101"/>
                    </a:cubicBezTo>
                    <a:cubicBezTo>
                      <a:pt x="11655" y="10151"/>
                      <a:pt x="11605" y="10201"/>
                      <a:pt x="11554" y="10201"/>
                    </a:cubicBezTo>
                    <a:lnTo>
                      <a:pt x="11554" y="10477"/>
                    </a:lnTo>
                    <a:cubicBezTo>
                      <a:pt x="11554" y="10552"/>
                      <a:pt x="11605" y="10702"/>
                      <a:pt x="11605" y="10778"/>
                    </a:cubicBezTo>
                    <a:cubicBezTo>
                      <a:pt x="11655" y="10828"/>
                      <a:pt x="11655" y="10878"/>
                      <a:pt x="11655" y="10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387;p27">
                <a:extLst>
                  <a:ext uri="{FF2B5EF4-FFF2-40B4-BE49-F238E27FC236}">
                    <a16:creationId xmlns:a16="http://schemas.microsoft.com/office/drawing/2014/main" id="{3E4373BD-CF40-BF57-8BE4-1668711CF16B}"/>
                  </a:ext>
                </a:extLst>
              </p:cNvPr>
              <p:cNvSpPr/>
              <p:nvPr/>
            </p:nvSpPr>
            <p:spPr>
              <a:xfrm>
                <a:off x="2224658" y="2575044"/>
                <a:ext cx="669292" cy="576753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19676" extrusionOk="0">
                    <a:moveTo>
                      <a:pt x="1980" y="3835"/>
                    </a:moveTo>
                    <a:close/>
                    <a:moveTo>
                      <a:pt x="1980" y="3835"/>
                    </a:moveTo>
                    <a:cubicBezTo>
                      <a:pt x="1930" y="3835"/>
                      <a:pt x="2030" y="3610"/>
                      <a:pt x="2105" y="3485"/>
                    </a:cubicBezTo>
                    <a:cubicBezTo>
                      <a:pt x="2155" y="3434"/>
                      <a:pt x="2256" y="3384"/>
                      <a:pt x="2256" y="3334"/>
                    </a:cubicBezTo>
                    <a:cubicBezTo>
                      <a:pt x="2331" y="3209"/>
                      <a:pt x="2206" y="3033"/>
                      <a:pt x="2206" y="2933"/>
                    </a:cubicBezTo>
                    <a:cubicBezTo>
                      <a:pt x="2206" y="2883"/>
                      <a:pt x="2256" y="2708"/>
                      <a:pt x="2256" y="2658"/>
                    </a:cubicBezTo>
                    <a:cubicBezTo>
                      <a:pt x="2331" y="2582"/>
                      <a:pt x="2481" y="2532"/>
                      <a:pt x="2556" y="2482"/>
                    </a:cubicBezTo>
                    <a:cubicBezTo>
                      <a:pt x="2607" y="2432"/>
                      <a:pt x="2707" y="2257"/>
                      <a:pt x="2782" y="2206"/>
                    </a:cubicBezTo>
                    <a:cubicBezTo>
                      <a:pt x="2832" y="2131"/>
                      <a:pt x="2932" y="1981"/>
                      <a:pt x="2932" y="1906"/>
                    </a:cubicBezTo>
                    <a:cubicBezTo>
                      <a:pt x="2932" y="1805"/>
                      <a:pt x="2882" y="1580"/>
                      <a:pt x="2832" y="1455"/>
                    </a:cubicBezTo>
                    <a:cubicBezTo>
                      <a:pt x="2782" y="1404"/>
                      <a:pt x="2607" y="1304"/>
                      <a:pt x="2556" y="1179"/>
                    </a:cubicBezTo>
                    <a:cubicBezTo>
                      <a:pt x="2481" y="1079"/>
                      <a:pt x="2381" y="903"/>
                      <a:pt x="2381" y="778"/>
                    </a:cubicBezTo>
                    <a:cubicBezTo>
                      <a:pt x="2381" y="678"/>
                      <a:pt x="2481" y="502"/>
                      <a:pt x="2556" y="402"/>
                    </a:cubicBezTo>
                    <a:cubicBezTo>
                      <a:pt x="2607" y="327"/>
                      <a:pt x="2707" y="176"/>
                      <a:pt x="2832" y="176"/>
                    </a:cubicBezTo>
                    <a:cubicBezTo>
                      <a:pt x="2932" y="101"/>
                      <a:pt x="3233" y="101"/>
                      <a:pt x="3333" y="51"/>
                    </a:cubicBezTo>
                    <a:cubicBezTo>
                      <a:pt x="3333" y="1"/>
                      <a:pt x="3383" y="1"/>
                      <a:pt x="3459" y="1"/>
                    </a:cubicBezTo>
                    <a:cubicBezTo>
                      <a:pt x="3459" y="51"/>
                      <a:pt x="3509" y="176"/>
                      <a:pt x="3559" y="226"/>
                    </a:cubicBezTo>
                    <a:cubicBezTo>
                      <a:pt x="3559" y="277"/>
                      <a:pt x="3609" y="452"/>
                      <a:pt x="3609" y="502"/>
                    </a:cubicBezTo>
                    <a:cubicBezTo>
                      <a:pt x="3559" y="552"/>
                      <a:pt x="3509" y="678"/>
                      <a:pt x="3459" y="728"/>
                    </a:cubicBezTo>
                    <a:cubicBezTo>
                      <a:pt x="3459" y="778"/>
                      <a:pt x="3459" y="953"/>
                      <a:pt x="3509" y="1003"/>
                    </a:cubicBezTo>
                    <a:cubicBezTo>
                      <a:pt x="3559" y="1079"/>
                      <a:pt x="3734" y="1129"/>
                      <a:pt x="3835" y="1129"/>
                    </a:cubicBezTo>
                    <a:cubicBezTo>
                      <a:pt x="3835" y="1129"/>
                      <a:pt x="3960" y="1003"/>
                      <a:pt x="4010" y="1003"/>
                    </a:cubicBezTo>
                    <a:cubicBezTo>
                      <a:pt x="4060" y="1003"/>
                      <a:pt x="4135" y="1079"/>
                      <a:pt x="4185" y="1129"/>
                    </a:cubicBezTo>
                    <a:lnTo>
                      <a:pt x="4185" y="1354"/>
                    </a:lnTo>
                    <a:cubicBezTo>
                      <a:pt x="4185" y="1404"/>
                      <a:pt x="4135" y="1530"/>
                      <a:pt x="4135" y="1580"/>
                    </a:cubicBezTo>
                    <a:cubicBezTo>
                      <a:pt x="4060" y="1630"/>
                      <a:pt x="4010" y="1630"/>
                      <a:pt x="3960" y="1630"/>
                    </a:cubicBezTo>
                    <a:cubicBezTo>
                      <a:pt x="3960" y="1680"/>
                      <a:pt x="3910" y="1906"/>
                      <a:pt x="3960" y="1981"/>
                    </a:cubicBezTo>
                    <a:cubicBezTo>
                      <a:pt x="3960" y="2031"/>
                      <a:pt x="4185" y="2031"/>
                      <a:pt x="4236" y="2081"/>
                    </a:cubicBezTo>
                    <a:cubicBezTo>
                      <a:pt x="4286" y="2131"/>
                      <a:pt x="4361" y="2257"/>
                      <a:pt x="4411" y="2307"/>
                    </a:cubicBezTo>
                    <a:cubicBezTo>
                      <a:pt x="4461" y="2357"/>
                      <a:pt x="4637" y="2482"/>
                      <a:pt x="4687" y="2532"/>
                    </a:cubicBezTo>
                    <a:cubicBezTo>
                      <a:pt x="4737" y="2582"/>
                      <a:pt x="4812" y="2758"/>
                      <a:pt x="4812" y="2758"/>
                    </a:cubicBezTo>
                    <a:cubicBezTo>
                      <a:pt x="4912" y="2808"/>
                      <a:pt x="5088" y="2883"/>
                      <a:pt x="5138" y="2883"/>
                    </a:cubicBezTo>
                    <a:cubicBezTo>
                      <a:pt x="5188" y="2883"/>
                      <a:pt x="5313" y="2708"/>
                      <a:pt x="5363" y="2658"/>
                    </a:cubicBezTo>
                    <a:cubicBezTo>
                      <a:pt x="5414" y="2582"/>
                      <a:pt x="5589" y="2532"/>
                      <a:pt x="5639" y="2482"/>
                    </a:cubicBezTo>
                    <a:cubicBezTo>
                      <a:pt x="5714" y="2482"/>
                      <a:pt x="5865" y="2532"/>
                      <a:pt x="5990" y="2532"/>
                    </a:cubicBezTo>
                    <a:cubicBezTo>
                      <a:pt x="6090" y="2582"/>
                      <a:pt x="6266" y="2758"/>
                      <a:pt x="6391" y="2808"/>
                    </a:cubicBezTo>
                    <a:cubicBezTo>
                      <a:pt x="6441" y="2883"/>
                      <a:pt x="6541" y="2883"/>
                      <a:pt x="6541" y="2933"/>
                    </a:cubicBezTo>
                    <a:cubicBezTo>
                      <a:pt x="6617" y="2983"/>
                      <a:pt x="6717" y="3109"/>
                      <a:pt x="6717" y="3159"/>
                    </a:cubicBezTo>
                    <a:cubicBezTo>
                      <a:pt x="6717" y="3259"/>
                      <a:pt x="6667" y="3384"/>
                      <a:pt x="6717" y="3485"/>
                    </a:cubicBezTo>
                    <a:cubicBezTo>
                      <a:pt x="6717" y="3535"/>
                      <a:pt x="6767" y="3660"/>
                      <a:pt x="6842" y="3710"/>
                    </a:cubicBezTo>
                    <a:cubicBezTo>
                      <a:pt x="6842" y="3835"/>
                      <a:pt x="6942" y="3936"/>
                      <a:pt x="6993" y="3986"/>
                    </a:cubicBezTo>
                    <a:cubicBezTo>
                      <a:pt x="7068" y="4061"/>
                      <a:pt x="6993" y="4211"/>
                      <a:pt x="7068" y="4287"/>
                    </a:cubicBezTo>
                    <a:cubicBezTo>
                      <a:pt x="7118" y="4337"/>
                      <a:pt x="7293" y="4437"/>
                      <a:pt x="7343" y="4512"/>
                    </a:cubicBezTo>
                    <a:cubicBezTo>
                      <a:pt x="7444" y="4512"/>
                      <a:pt x="7619" y="4612"/>
                      <a:pt x="7669" y="4612"/>
                    </a:cubicBezTo>
                    <a:cubicBezTo>
                      <a:pt x="7795" y="4612"/>
                      <a:pt x="7970" y="4512"/>
                      <a:pt x="8020" y="4512"/>
                    </a:cubicBezTo>
                    <a:cubicBezTo>
                      <a:pt x="8120" y="4512"/>
                      <a:pt x="8296" y="4512"/>
                      <a:pt x="8346" y="4562"/>
                    </a:cubicBezTo>
                    <a:cubicBezTo>
                      <a:pt x="8421" y="4612"/>
                      <a:pt x="8421" y="4738"/>
                      <a:pt x="8471" y="4788"/>
                    </a:cubicBezTo>
                    <a:cubicBezTo>
                      <a:pt x="8471" y="4838"/>
                      <a:pt x="8471" y="5013"/>
                      <a:pt x="8421" y="5064"/>
                    </a:cubicBezTo>
                    <a:cubicBezTo>
                      <a:pt x="8421" y="5114"/>
                      <a:pt x="8296" y="5189"/>
                      <a:pt x="8296" y="5239"/>
                    </a:cubicBezTo>
                    <a:cubicBezTo>
                      <a:pt x="8296" y="5289"/>
                      <a:pt x="8296" y="5414"/>
                      <a:pt x="8346" y="5465"/>
                    </a:cubicBezTo>
                    <a:cubicBezTo>
                      <a:pt x="8346" y="5515"/>
                      <a:pt x="8521" y="5640"/>
                      <a:pt x="8571" y="5640"/>
                    </a:cubicBezTo>
                    <a:cubicBezTo>
                      <a:pt x="8647" y="5640"/>
                      <a:pt x="8697" y="5465"/>
                      <a:pt x="8747" y="5465"/>
                    </a:cubicBezTo>
                    <a:cubicBezTo>
                      <a:pt x="8797" y="5414"/>
                      <a:pt x="8972" y="5414"/>
                      <a:pt x="9023" y="5414"/>
                    </a:cubicBezTo>
                    <a:cubicBezTo>
                      <a:pt x="9098" y="5465"/>
                      <a:pt x="9148" y="5640"/>
                      <a:pt x="9098" y="5690"/>
                    </a:cubicBezTo>
                    <a:cubicBezTo>
                      <a:pt x="9098" y="5740"/>
                      <a:pt x="9023" y="5866"/>
                      <a:pt x="9023" y="5916"/>
                    </a:cubicBezTo>
                    <a:cubicBezTo>
                      <a:pt x="8972" y="5966"/>
                      <a:pt x="9023" y="6141"/>
                      <a:pt x="9098" y="6141"/>
                    </a:cubicBezTo>
                    <a:cubicBezTo>
                      <a:pt x="9148" y="6191"/>
                      <a:pt x="9323" y="6191"/>
                      <a:pt x="9373" y="6191"/>
                    </a:cubicBezTo>
                    <a:cubicBezTo>
                      <a:pt x="9424" y="6141"/>
                      <a:pt x="9474" y="6016"/>
                      <a:pt x="9549" y="5966"/>
                    </a:cubicBezTo>
                    <a:cubicBezTo>
                      <a:pt x="9649" y="5916"/>
                      <a:pt x="9875" y="5866"/>
                      <a:pt x="9925" y="5790"/>
                    </a:cubicBezTo>
                    <a:cubicBezTo>
                      <a:pt x="10000" y="5740"/>
                      <a:pt x="10100" y="5640"/>
                      <a:pt x="10100" y="5565"/>
                    </a:cubicBezTo>
                    <a:cubicBezTo>
                      <a:pt x="10100" y="5515"/>
                      <a:pt x="10050" y="5414"/>
                      <a:pt x="10050" y="5339"/>
                    </a:cubicBezTo>
                    <a:cubicBezTo>
                      <a:pt x="10050" y="5289"/>
                      <a:pt x="10100" y="5064"/>
                      <a:pt x="10150" y="5013"/>
                    </a:cubicBezTo>
                    <a:cubicBezTo>
                      <a:pt x="10150" y="4963"/>
                      <a:pt x="10326" y="4963"/>
                      <a:pt x="10376" y="4963"/>
                    </a:cubicBezTo>
                    <a:cubicBezTo>
                      <a:pt x="10451" y="4963"/>
                      <a:pt x="10551" y="5064"/>
                      <a:pt x="10602" y="5064"/>
                    </a:cubicBezTo>
                    <a:cubicBezTo>
                      <a:pt x="10677" y="5064"/>
                      <a:pt x="10827" y="5064"/>
                      <a:pt x="10902" y="5013"/>
                    </a:cubicBezTo>
                    <a:cubicBezTo>
                      <a:pt x="10952" y="4963"/>
                      <a:pt x="11003" y="4838"/>
                      <a:pt x="11003" y="4788"/>
                    </a:cubicBezTo>
                    <a:cubicBezTo>
                      <a:pt x="11003" y="4663"/>
                      <a:pt x="10952" y="4562"/>
                      <a:pt x="10902" y="4512"/>
                    </a:cubicBezTo>
                    <a:cubicBezTo>
                      <a:pt x="10902" y="4437"/>
                      <a:pt x="10827" y="4287"/>
                      <a:pt x="10827" y="4211"/>
                    </a:cubicBezTo>
                    <a:cubicBezTo>
                      <a:pt x="10827" y="4161"/>
                      <a:pt x="10902" y="4061"/>
                      <a:pt x="10952" y="4061"/>
                    </a:cubicBezTo>
                    <a:cubicBezTo>
                      <a:pt x="11003" y="3986"/>
                      <a:pt x="11178" y="3936"/>
                      <a:pt x="11228" y="3936"/>
                    </a:cubicBezTo>
                    <a:cubicBezTo>
                      <a:pt x="11278" y="3936"/>
                      <a:pt x="11454" y="4061"/>
                      <a:pt x="11504" y="4061"/>
                    </a:cubicBezTo>
                    <a:cubicBezTo>
                      <a:pt x="11579" y="3986"/>
                      <a:pt x="11729" y="3936"/>
                      <a:pt x="11805" y="3886"/>
                    </a:cubicBezTo>
                    <a:cubicBezTo>
                      <a:pt x="11855" y="3835"/>
                      <a:pt x="11855" y="3660"/>
                      <a:pt x="11905" y="3610"/>
                    </a:cubicBezTo>
                    <a:cubicBezTo>
                      <a:pt x="11955" y="3535"/>
                      <a:pt x="12181" y="3434"/>
                      <a:pt x="12256" y="3384"/>
                    </a:cubicBezTo>
                    <a:cubicBezTo>
                      <a:pt x="12356" y="3259"/>
                      <a:pt x="12356" y="3033"/>
                      <a:pt x="12406" y="2933"/>
                    </a:cubicBezTo>
                    <a:cubicBezTo>
                      <a:pt x="12406" y="2933"/>
                      <a:pt x="12531" y="2808"/>
                      <a:pt x="12582" y="2808"/>
                    </a:cubicBezTo>
                    <a:cubicBezTo>
                      <a:pt x="12632" y="2808"/>
                      <a:pt x="12757" y="2883"/>
                      <a:pt x="12807" y="2933"/>
                    </a:cubicBezTo>
                    <a:cubicBezTo>
                      <a:pt x="12857" y="2983"/>
                      <a:pt x="12907" y="3159"/>
                      <a:pt x="13033" y="3159"/>
                    </a:cubicBezTo>
                    <a:cubicBezTo>
                      <a:pt x="13083" y="3159"/>
                      <a:pt x="13208" y="3033"/>
                      <a:pt x="13258" y="2983"/>
                    </a:cubicBezTo>
                    <a:cubicBezTo>
                      <a:pt x="13258" y="2933"/>
                      <a:pt x="13308" y="2808"/>
                      <a:pt x="13308" y="2758"/>
                    </a:cubicBezTo>
                    <a:cubicBezTo>
                      <a:pt x="13384" y="2658"/>
                      <a:pt x="13484" y="2532"/>
                      <a:pt x="13534" y="2482"/>
                    </a:cubicBezTo>
                    <a:cubicBezTo>
                      <a:pt x="13659" y="2357"/>
                      <a:pt x="13935" y="2307"/>
                      <a:pt x="14110" y="2307"/>
                    </a:cubicBezTo>
                    <a:cubicBezTo>
                      <a:pt x="14211" y="2307"/>
                      <a:pt x="14436" y="2432"/>
                      <a:pt x="14561" y="2357"/>
                    </a:cubicBezTo>
                    <a:cubicBezTo>
                      <a:pt x="14612" y="2357"/>
                      <a:pt x="14662" y="2206"/>
                      <a:pt x="14737" y="2131"/>
                    </a:cubicBezTo>
                    <a:cubicBezTo>
                      <a:pt x="14737" y="2031"/>
                      <a:pt x="14787" y="1856"/>
                      <a:pt x="14837" y="1755"/>
                    </a:cubicBezTo>
                    <a:cubicBezTo>
                      <a:pt x="14837" y="1680"/>
                      <a:pt x="15013" y="1580"/>
                      <a:pt x="15013" y="1530"/>
                    </a:cubicBezTo>
                    <a:cubicBezTo>
                      <a:pt x="15013" y="1455"/>
                      <a:pt x="15063" y="1354"/>
                      <a:pt x="15063" y="1229"/>
                    </a:cubicBezTo>
                    <a:lnTo>
                      <a:pt x="15188" y="1229"/>
                    </a:lnTo>
                    <a:cubicBezTo>
                      <a:pt x="15288" y="1229"/>
                      <a:pt x="15389" y="1129"/>
                      <a:pt x="15514" y="1129"/>
                    </a:cubicBezTo>
                    <a:cubicBezTo>
                      <a:pt x="15564" y="1179"/>
                      <a:pt x="15614" y="1229"/>
                      <a:pt x="15689" y="1229"/>
                    </a:cubicBezTo>
                    <a:cubicBezTo>
                      <a:pt x="15739" y="1304"/>
                      <a:pt x="15915" y="1404"/>
                      <a:pt x="15965" y="1455"/>
                    </a:cubicBezTo>
                    <a:cubicBezTo>
                      <a:pt x="16015" y="1530"/>
                      <a:pt x="16015" y="1680"/>
                      <a:pt x="16090" y="1755"/>
                    </a:cubicBezTo>
                    <a:cubicBezTo>
                      <a:pt x="16140" y="1805"/>
                      <a:pt x="16316" y="1856"/>
                      <a:pt x="16366" y="1856"/>
                    </a:cubicBezTo>
                    <a:cubicBezTo>
                      <a:pt x="16416" y="1856"/>
                      <a:pt x="16466" y="1805"/>
                      <a:pt x="16541" y="1805"/>
                    </a:cubicBezTo>
                    <a:lnTo>
                      <a:pt x="16592" y="1805"/>
                    </a:lnTo>
                    <a:lnTo>
                      <a:pt x="16592" y="2031"/>
                    </a:lnTo>
                    <a:cubicBezTo>
                      <a:pt x="16592" y="2131"/>
                      <a:pt x="16692" y="2257"/>
                      <a:pt x="16767" y="2307"/>
                    </a:cubicBezTo>
                    <a:lnTo>
                      <a:pt x="16767" y="2582"/>
                    </a:lnTo>
                    <a:cubicBezTo>
                      <a:pt x="16692" y="2658"/>
                      <a:pt x="16592" y="2708"/>
                      <a:pt x="16592" y="2758"/>
                    </a:cubicBezTo>
                    <a:cubicBezTo>
                      <a:pt x="16541" y="2758"/>
                      <a:pt x="16541" y="2933"/>
                      <a:pt x="16466" y="2983"/>
                    </a:cubicBezTo>
                    <a:cubicBezTo>
                      <a:pt x="16416" y="3033"/>
                      <a:pt x="16191" y="3109"/>
                      <a:pt x="16015" y="3159"/>
                    </a:cubicBezTo>
                    <a:cubicBezTo>
                      <a:pt x="15965" y="3159"/>
                      <a:pt x="15840" y="3109"/>
                      <a:pt x="15790" y="3109"/>
                    </a:cubicBezTo>
                    <a:cubicBezTo>
                      <a:pt x="15614" y="3159"/>
                      <a:pt x="15389" y="3259"/>
                      <a:pt x="15238" y="3334"/>
                    </a:cubicBezTo>
                    <a:cubicBezTo>
                      <a:pt x="15113" y="3334"/>
                      <a:pt x="14837" y="3384"/>
                      <a:pt x="14787" y="3485"/>
                    </a:cubicBezTo>
                    <a:cubicBezTo>
                      <a:pt x="14737" y="3485"/>
                      <a:pt x="14662" y="3660"/>
                      <a:pt x="14662" y="3710"/>
                    </a:cubicBezTo>
                    <a:cubicBezTo>
                      <a:pt x="14737" y="3760"/>
                      <a:pt x="14787" y="3886"/>
                      <a:pt x="14837" y="3886"/>
                    </a:cubicBezTo>
                    <a:cubicBezTo>
                      <a:pt x="14887" y="3936"/>
                      <a:pt x="15063" y="3936"/>
                      <a:pt x="15113" y="3986"/>
                    </a:cubicBezTo>
                    <a:cubicBezTo>
                      <a:pt x="15188" y="3986"/>
                      <a:pt x="15338" y="4111"/>
                      <a:pt x="15338" y="4211"/>
                    </a:cubicBezTo>
                    <a:cubicBezTo>
                      <a:pt x="15288" y="4287"/>
                      <a:pt x="15188" y="4337"/>
                      <a:pt x="15113" y="4337"/>
                    </a:cubicBezTo>
                    <a:cubicBezTo>
                      <a:pt x="15063" y="4387"/>
                      <a:pt x="14837" y="4387"/>
                      <a:pt x="14787" y="4437"/>
                    </a:cubicBezTo>
                    <a:cubicBezTo>
                      <a:pt x="14662" y="4512"/>
                      <a:pt x="14561" y="4663"/>
                      <a:pt x="14561" y="4738"/>
                    </a:cubicBezTo>
                    <a:cubicBezTo>
                      <a:pt x="14561" y="4788"/>
                      <a:pt x="14561" y="4888"/>
                      <a:pt x="14612" y="4963"/>
                    </a:cubicBezTo>
                    <a:cubicBezTo>
                      <a:pt x="14662" y="5013"/>
                      <a:pt x="14787" y="4963"/>
                      <a:pt x="14837" y="4963"/>
                    </a:cubicBezTo>
                    <a:cubicBezTo>
                      <a:pt x="14887" y="5013"/>
                      <a:pt x="15013" y="5064"/>
                      <a:pt x="15063" y="5114"/>
                    </a:cubicBezTo>
                    <a:cubicBezTo>
                      <a:pt x="15113" y="5239"/>
                      <a:pt x="15113" y="5414"/>
                      <a:pt x="15113" y="5515"/>
                    </a:cubicBezTo>
                    <a:cubicBezTo>
                      <a:pt x="15113" y="5565"/>
                      <a:pt x="15063" y="5740"/>
                      <a:pt x="15063" y="5866"/>
                    </a:cubicBezTo>
                    <a:cubicBezTo>
                      <a:pt x="15063" y="5966"/>
                      <a:pt x="15113" y="6141"/>
                      <a:pt x="15188" y="6191"/>
                    </a:cubicBezTo>
                    <a:cubicBezTo>
                      <a:pt x="15238" y="6241"/>
                      <a:pt x="15338" y="6367"/>
                      <a:pt x="15389" y="6417"/>
                    </a:cubicBezTo>
                    <a:cubicBezTo>
                      <a:pt x="15514" y="6467"/>
                      <a:pt x="15790" y="6542"/>
                      <a:pt x="15915" y="6642"/>
                    </a:cubicBezTo>
                    <a:cubicBezTo>
                      <a:pt x="15965" y="6693"/>
                      <a:pt x="16015" y="6918"/>
                      <a:pt x="16015" y="7044"/>
                    </a:cubicBezTo>
                    <a:cubicBezTo>
                      <a:pt x="16090" y="7144"/>
                      <a:pt x="16015" y="7269"/>
                      <a:pt x="16015" y="7319"/>
                    </a:cubicBezTo>
                    <a:cubicBezTo>
                      <a:pt x="16090" y="7369"/>
                      <a:pt x="16191" y="7445"/>
                      <a:pt x="16241" y="7495"/>
                    </a:cubicBezTo>
                    <a:cubicBezTo>
                      <a:pt x="16316" y="7545"/>
                      <a:pt x="16416" y="7670"/>
                      <a:pt x="16466" y="7720"/>
                    </a:cubicBezTo>
                    <a:cubicBezTo>
                      <a:pt x="16541" y="7770"/>
                      <a:pt x="16592" y="7946"/>
                      <a:pt x="16592" y="8046"/>
                    </a:cubicBezTo>
                    <a:cubicBezTo>
                      <a:pt x="16592" y="8121"/>
                      <a:pt x="16541" y="8272"/>
                      <a:pt x="16466" y="8347"/>
                    </a:cubicBezTo>
                    <a:cubicBezTo>
                      <a:pt x="16416" y="8397"/>
                      <a:pt x="16316" y="8397"/>
                      <a:pt x="16241" y="8397"/>
                    </a:cubicBezTo>
                    <a:cubicBezTo>
                      <a:pt x="16140" y="8397"/>
                      <a:pt x="16015" y="8347"/>
                      <a:pt x="15965" y="8347"/>
                    </a:cubicBezTo>
                    <a:cubicBezTo>
                      <a:pt x="15915" y="8272"/>
                      <a:pt x="15840" y="8046"/>
                      <a:pt x="15790" y="8046"/>
                    </a:cubicBezTo>
                    <a:cubicBezTo>
                      <a:pt x="15739" y="7996"/>
                      <a:pt x="15564" y="7896"/>
                      <a:pt x="15514" y="7896"/>
                    </a:cubicBezTo>
                    <a:cubicBezTo>
                      <a:pt x="15464" y="7896"/>
                      <a:pt x="15338" y="7946"/>
                      <a:pt x="15288" y="7996"/>
                    </a:cubicBezTo>
                    <a:cubicBezTo>
                      <a:pt x="15188" y="8046"/>
                      <a:pt x="15063" y="8171"/>
                      <a:pt x="15013" y="8221"/>
                    </a:cubicBezTo>
                    <a:cubicBezTo>
                      <a:pt x="14962" y="8272"/>
                      <a:pt x="14887" y="8397"/>
                      <a:pt x="14837" y="8447"/>
                    </a:cubicBezTo>
                    <a:cubicBezTo>
                      <a:pt x="14737" y="8497"/>
                      <a:pt x="14511" y="8497"/>
                      <a:pt x="14386" y="8497"/>
                    </a:cubicBezTo>
                    <a:cubicBezTo>
                      <a:pt x="14336" y="8497"/>
                      <a:pt x="14110" y="8397"/>
                      <a:pt x="14060" y="8447"/>
                    </a:cubicBezTo>
                    <a:cubicBezTo>
                      <a:pt x="13935" y="8447"/>
                      <a:pt x="13835" y="8572"/>
                      <a:pt x="13835" y="8622"/>
                    </a:cubicBezTo>
                    <a:cubicBezTo>
                      <a:pt x="13759" y="8673"/>
                      <a:pt x="13759" y="8848"/>
                      <a:pt x="13835" y="8898"/>
                    </a:cubicBezTo>
                    <a:cubicBezTo>
                      <a:pt x="13835" y="8898"/>
                      <a:pt x="13935" y="8948"/>
                      <a:pt x="13985" y="8948"/>
                    </a:cubicBezTo>
                    <a:cubicBezTo>
                      <a:pt x="14060" y="9074"/>
                      <a:pt x="14110" y="9249"/>
                      <a:pt x="14110" y="9349"/>
                    </a:cubicBezTo>
                    <a:cubicBezTo>
                      <a:pt x="14160" y="9475"/>
                      <a:pt x="14110" y="9625"/>
                      <a:pt x="14160" y="9700"/>
                    </a:cubicBezTo>
                    <a:cubicBezTo>
                      <a:pt x="14160" y="9800"/>
                      <a:pt x="14286" y="10026"/>
                      <a:pt x="14336" y="10151"/>
                    </a:cubicBezTo>
                    <a:cubicBezTo>
                      <a:pt x="14436" y="10201"/>
                      <a:pt x="14612" y="10201"/>
                      <a:pt x="14737" y="10201"/>
                    </a:cubicBezTo>
                    <a:cubicBezTo>
                      <a:pt x="14787" y="10201"/>
                      <a:pt x="14962" y="10076"/>
                      <a:pt x="15013" y="10076"/>
                    </a:cubicBezTo>
                    <a:cubicBezTo>
                      <a:pt x="15063" y="10151"/>
                      <a:pt x="15238" y="10201"/>
                      <a:pt x="15338" y="10252"/>
                    </a:cubicBezTo>
                    <a:cubicBezTo>
                      <a:pt x="15389" y="10302"/>
                      <a:pt x="15389" y="10527"/>
                      <a:pt x="15464" y="10602"/>
                    </a:cubicBezTo>
                    <a:cubicBezTo>
                      <a:pt x="15514" y="10653"/>
                      <a:pt x="15689" y="10753"/>
                      <a:pt x="15739" y="10753"/>
                    </a:cubicBezTo>
                    <a:cubicBezTo>
                      <a:pt x="15840" y="10828"/>
                      <a:pt x="16090" y="10753"/>
                      <a:pt x="16191" y="10753"/>
                    </a:cubicBezTo>
                    <a:cubicBezTo>
                      <a:pt x="16241" y="10753"/>
                      <a:pt x="16416" y="10753"/>
                      <a:pt x="16541" y="10828"/>
                    </a:cubicBezTo>
                    <a:cubicBezTo>
                      <a:pt x="16642" y="10828"/>
                      <a:pt x="16817" y="11054"/>
                      <a:pt x="16867" y="11154"/>
                    </a:cubicBezTo>
                    <a:cubicBezTo>
                      <a:pt x="16917" y="11204"/>
                      <a:pt x="16993" y="11379"/>
                      <a:pt x="16993" y="11505"/>
                    </a:cubicBezTo>
                    <a:cubicBezTo>
                      <a:pt x="16993" y="11555"/>
                      <a:pt x="16817" y="11655"/>
                      <a:pt x="16767" y="11730"/>
                    </a:cubicBezTo>
                    <a:cubicBezTo>
                      <a:pt x="16767" y="11830"/>
                      <a:pt x="16867" y="11956"/>
                      <a:pt x="16917" y="12006"/>
                    </a:cubicBezTo>
                    <a:cubicBezTo>
                      <a:pt x="16993" y="12056"/>
                      <a:pt x="17093" y="12181"/>
                      <a:pt x="17218" y="12181"/>
                    </a:cubicBezTo>
                    <a:cubicBezTo>
                      <a:pt x="17268" y="12181"/>
                      <a:pt x="17494" y="12181"/>
                      <a:pt x="17544" y="12106"/>
                    </a:cubicBezTo>
                    <a:cubicBezTo>
                      <a:pt x="17644" y="12106"/>
                      <a:pt x="17770" y="11956"/>
                      <a:pt x="17820" y="11956"/>
                    </a:cubicBezTo>
                    <a:cubicBezTo>
                      <a:pt x="17945" y="11956"/>
                      <a:pt x="18095" y="12056"/>
                      <a:pt x="18171" y="12106"/>
                    </a:cubicBezTo>
                    <a:cubicBezTo>
                      <a:pt x="18221" y="12181"/>
                      <a:pt x="18396" y="12282"/>
                      <a:pt x="18446" y="12407"/>
                    </a:cubicBezTo>
                    <a:cubicBezTo>
                      <a:pt x="18496" y="12457"/>
                      <a:pt x="18496" y="12683"/>
                      <a:pt x="18546" y="12783"/>
                    </a:cubicBezTo>
                    <a:cubicBezTo>
                      <a:pt x="18622" y="12858"/>
                      <a:pt x="18722" y="13008"/>
                      <a:pt x="18847" y="13008"/>
                    </a:cubicBezTo>
                    <a:cubicBezTo>
                      <a:pt x="18897" y="13008"/>
                      <a:pt x="18947" y="12783"/>
                      <a:pt x="19023" y="12733"/>
                    </a:cubicBezTo>
                    <a:cubicBezTo>
                      <a:pt x="19023" y="12733"/>
                      <a:pt x="19123" y="12733"/>
                      <a:pt x="19173" y="12683"/>
                    </a:cubicBezTo>
                    <a:cubicBezTo>
                      <a:pt x="19248" y="12633"/>
                      <a:pt x="19173" y="12507"/>
                      <a:pt x="19173" y="12457"/>
                    </a:cubicBezTo>
                    <a:cubicBezTo>
                      <a:pt x="19248" y="12332"/>
                      <a:pt x="19348" y="12232"/>
                      <a:pt x="19474" y="12181"/>
                    </a:cubicBezTo>
                    <a:cubicBezTo>
                      <a:pt x="19574" y="12181"/>
                      <a:pt x="19749" y="12232"/>
                      <a:pt x="19800" y="12282"/>
                    </a:cubicBezTo>
                    <a:cubicBezTo>
                      <a:pt x="19900" y="12332"/>
                      <a:pt x="20075" y="12507"/>
                      <a:pt x="20201" y="12557"/>
                    </a:cubicBezTo>
                    <a:cubicBezTo>
                      <a:pt x="20251" y="12683"/>
                      <a:pt x="20301" y="13008"/>
                      <a:pt x="20426" y="13134"/>
                    </a:cubicBezTo>
                    <a:cubicBezTo>
                      <a:pt x="20526" y="13234"/>
                      <a:pt x="20702" y="13284"/>
                      <a:pt x="20802" y="13359"/>
                    </a:cubicBezTo>
                    <a:cubicBezTo>
                      <a:pt x="20927" y="13359"/>
                      <a:pt x="21153" y="13284"/>
                      <a:pt x="21253" y="13234"/>
                    </a:cubicBezTo>
                    <a:cubicBezTo>
                      <a:pt x="21328" y="13184"/>
                      <a:pt x="21379" y="13008"/>
                      <a:pt x="21429" y="12958"/>
                    </a:cubicBezTo>
                    <a:cubicBezTo>
                      <a:pt x="21479" y="12908"/>
                      <a:pt x="21554" y="12783"/>
                      <a:pt x="21654" y="12783"/>
                    </a:cubicBezTo>
                    <a:cubicBezTo>
                      <a:pt x="21654" y="12783"/>
                      <a:pt x="21780" y="12858"/>
                      <a:pt x="21830" y="12908"/>
                    </a:cubicBezTo>
                    <a:cubicBezTo>
                      <a:pt x="21955" y="12958"/>
                      <a:pt x="22005" y="13134"/>
                      <a:pt x="22055" y="13184"/>
                    </a:cubicBezTo>
                    <a:cubicBezTo>
                      <a:pt x="22105" y="13284"/>
                      <a:pt x="22156" y="13460"/>
                      <a:pt x="22231" y="13510"/>
                    </a:cubicBezTo>
                    <a:cubicBezTo>
                      <a:pt x="22331" y="13635"/>
                      <a:pt x="22607" y="13810"/>
                      <a:pt x="22682" y="13911"/>
                    </a:cubicBezTo>
                    <a:cubicBezTo>
                      <a:pt x="22782" y="14086"/>
                      <a:pt x="22832" y="14412"/>
                      <a:pt x="22832" y="14587"/>
                    </a:cubicBezTo>
                    <a:cubicBezTo>
                      <a:pt x="22832" y="14763"/>
                      <a:pt x="22782" y="15089"/>
                      <a:pt x="22732" y="15214"/>
                    </a:cubicBezTo>
                    <a:cubicBezTo>
                      <a:pt x="22682" y="15314"/>
                      <a:pt x="22506" y="15389"/>
                      <a:pt x="22456" y="15490"/>
                    </a:cubicBezTo>
                    <a:cubicBezTo>
                      <a:pt x="22381" y="15615"/>
                      <a:pt x="22281" y="15841"/>
                      <a:pt x="22281" y="15941"/>
                    </a:cubicBezTo>
                    <a:lnTo>
                      <a:pt x="22281" y="16292"/>
                    </a:lnTo>
                    <a:lnTo>
                      <a:pt x="22281" y="16342"/>
                    </a:lnTo>
                    <a:cubicBezTo>
                      <a:pt x="22231" y="16517"/>
                      <a:pt x="22055" y="16668"/>
                      <a:pt x="22005" y="16793"/>
                    </a:cubicBezTo>
                    <a:cubicBezTo>
                      <a:pt x="21955" y="16893"/>
                      <a:pt x="21830" y="17119"/>
                      <a:pt x="21780" y="17244"/>
                    </a:cubicBezTo>
                    <a:cubicBezTo>
                      <a:pt x="21780" y="17344"/>
                      <a:pt x="21729" y="17645"/>
                      <a:pt x="21729" y="17795"/>
                    </a:cubicBezTo>
                    <a:cubicBezTo>
                      <a:pt x="21654" y="17921"/>
                      <a:pt x="21729" y="18196"/>
                      <a:pt x="21654" y="18322"/>
                    </a:cubicBezTo>
                    <a:cubicBezTo>
                      <a:pt x="21654" y="18472"/>
                      <a:pt x="21479" y="18698"/>
                      <a:pt x="21379" y="18823"/>
                    </a:cubicBezTo>
                    <a:cubicBezTo>
                      <a:pt x="21328" y="18873"/>
                      <a:pt x="21153" y="18923"/>
                      <a:pt x="21028" y="18998"/>
                    </a:cubicBezTo>
                    <a:cubicBezTo>
                      <a:pt x="20978" y="19049"/>
                      <a:pt x="20752" y="19099"/>
                      <a:pt x="20702" y="19224"/>
                    </a:cubicBezTo>
                    <a:cubicBezTo>
                      <a:pt x="20652" y="19099"/>
                      <a:pt x="20526" y="19049"/>
                      <a:pt x="20426" y="18998"/>
                    </a:cubicBezTo>
                    <a:cubicBezTo>
                      <a:pt x="20426" y="18923"/>
                      <a:pt x="20301" y="18873"/>
                      <a:pt x="20251" y="18873"/>
                    </a:cubicBezTo>
                    <a:cubicBezTo>
                      <a:pt x="20125" y="18873"/>
                      <a:pt x="20025" y="18998"/>
                      <a:pt x="19900" y="18998"/>
                    </a:cubicBezTo>
                    <a:cubicBezTo>
                      <a:pt x="19850" y="18998"/>
                      <a:pt x="19800" y="18923"/>
                      <a:pt x="19749" y="18923"/>
                    </a:cubicBezTo>
                    <a:cubicBezTo>
                      <a:pt x="19699" y="18923"/>
                      <a:pt x="19574" y="18873"/>
                      <a:pt x="19474" y="18873"/>
                    </a:cubicBezTo>
                    <a:cubicBezTo>
                      <a:pt x="19399" y="18873"/>
                      <a:pt x="19348" y="18998"/>
                      <a:pt x="19298" y="18998"/>
                    </a:cubicBezTo>
                    <a:cubicBezTo>
                      <a:pt x="19248" y="19049"/>
                      <a:pt x="19073" y="19149"/>
                      <a:pt x="19073" y="19224"/>
                    </a:cubicBezTo>
                    <a:cubicBezTo>
                      <a:pt x="19123" y="19274"/>
                      <a:pt x="19298" y="19274"/>
                      <a:pt x="19298" y="19324"/>
                    </a:cubicBezTo>
                    <a:cubicBezTo>
                      <a:pt x="19298" y="19324"/>
                      <a:pt x="19248" y="19450"/>
                      <a:pt x="19248" y="19500"/>
                    </a:cubicBezTo>
                    <a:cubicBezTo>
                      <a:pt x="19173" y="19550"/>
                      <a:pt x="18947" y="19600"/>
                      <a:pt x="18897" y="19600"/>
                    </a:cubicBezTo>
                    <a:cubicBezTo>
                      <a:pt x="18847" y="19600"/>
                      <a:pt x="18722" y="19500"/>
                      <a:pt x="18672" y="19500"/>
                    </a:cubicBezTo>
                    <a:cubicBezTo>
                      <a:pt x="18622" y="19450"/>
                      <a:pt x="18546" y="19324"/>
                      <a:pt x="18496" y="19324"/>
                    </a:cubicBezTo>
                    <a:cubicBezTo>
                      <a:pt x="18446" y="19274"/>
                      <a:pt x="18271" y="19324"/>
                      <a:pt x="18221" y="19274"/>
                    </a:cubicBezTo>
                    <a:cubicBezTo>
                      <a:pt x="18171" y="19274"/>
                      <a:pt x="18095" y="19224"/>
                      <a:pt x="18045" y="19149"/>
                    </a:cubicBezTo>
                    <a:cubicBezTo>
                      <a:pt x="17995" y="19099"/>
                      <a:pt x="17820" y="18923"/>
                      <a:pt x="17719" y="18873"/>
                    </a:cubicBezTo>
                    <a:cubicBezTo>
                      <a:pt x="17594" y="18823"/>
                      <a:pt x="17318" y="18873"/>
                      <a:pt x="17218" y="18823"/>
                    </a:cubicBezTo>
                    <a:cubicBezTo>
                      <a:pt x="17093" y="18773"/>
                      <a:pt x="16917" y="18698"/>
                      <a:pt x="16817" y="18648"/>
                    </a:cubicBezTo>
                    <a:lnTo>
                      <a:pt x="16316" y="18648"/>
                    </a:lnTo>
                    <a:cubicBezTo>
                      <a:pt x="16140" y="18648"/>
                      <a:pt x="15790" y="18698"/>
                      <a:pt x="15614" y="18773"/>
                    </a:cubicBezTo>
                    <a:cubicBezTo>
                      <a:pt x="15464" y="18823"/>
                      <a:pt x="15188" y="18998"/>
                      <a:pt x="15063" y="19099"/>
                    </a:cubicBezTo>
                    <a:cubicBezTo>
                      <a:pt x="15013" y="19099"/>
                      <a:pt x="14837" y="19149"/>
                      <a:pt x="14837" y="19224"/>
                    </a:cubicBezTo>
                    <a:cubicBezTo>
                      <a:pt x="14787" y="19274"/>
                      <a:pt x="14837" y="19324"/>
                      <a:pt x="14837" y="19374"/>
                    </a:cubicBezTo>
                    <a:cubicBezTo>
                      <a:pt x="14787" y="19450"/>
                      <a:pt x="14737" y="19600"/>
                      <a:pt x="14662" y="19600"/>
                    </a:cubicBezTo>
                    <a:cubicBezTo>
                      <a:pt x="14612" y="19675"/>
                      <a:pt x="14436" y="19600"/>
                      <a:pt x="14386" y="19550"/>
                    </a:cubicBezTo>
                    <a:cubicBezTo>
                      <a:pt x="14286" y="19550"/>
                      <a:pt x="14110" y="19450"/>
                      <a:pt x="14060" y="19374"/>
                    </a:cubicBezTo>
                    <a:cubicBezTo>
                      <a:pt x="13985" y="19274"/>
                      <a:pt x="13985" y="19099"/>
                      <a:pt x="13935" y="19049"/>
                    </a:cubicBezTo>
                    <a:cubicBezTo>
                      <a:pt x="13885" y="18923"/>
                      <a:pt x="13835" y="18648"/>
                      <a:pt x="13759" y="18547"/>
                    </a:cubicBezTo>
                    <a:cubicBezTo>
                      <a:pt x="13659" y="18422"/>
                      <a:pt x="13384" y="18196"/>
                      <a:pt x="13208" y="18096"/>
                    </a:cubicBezTo>
                    <a:cubicBezTo>
                      <a:pt x="13083" y="17971"/>
                      <a:pt x="12807" y="17745"/>
                      <a:pt x="12632" y="17695"/>
                    </a:cubicBezTo>
                    <a:cubicBezTo>
                      <a:pt x="12531" y="17645"/>
                      <a:pt x="12256" y="17570"/>
                      <a:pt x="12130" y="17520"/>
                    </a:cubicBezTo>
                    <a:cubicBezTo>
                      <a:pt x="12030" y="17470"/>
                      <a:pt x="11805" y="17420"/>
                      <a:pt x="11729" y="17420"/>
                    </a:cubicBezTo>
                    <a:cubicBezTo>
                      <a:pt x="11629" y="17420"/>
                      <a:pt x="11504" y="17470"/>
                      <a:pt x="11454" y="17470"/>
                    </a:cubicBezTo>
                    <a:cubicBezTo>
                      <a:pt x="11404" y="17470"/>
                      <a:pt x="11353" y="17420"/>
                      <a:pt x="11278" y="17420"/>
                    </a:cubicBezTo>
                    <a:cubicBezTo>
                      <a:pt x="11228" y="17294"/>
                      <a:pt x="11178" y="17119"/>
                      <a:pt x="11053" y="17069"/>
                    </a:cubicBezTo>
                    <a:cubicBezTo>
                      <a:pt x="10952" y="17018"/>
                      <a:pt x="10727" y="16968"/>
                      <a:pt x="10602" y="17018"/>
                    </a:cubicBezTo>
                    <a:cubicBezTo>
                      <a:pt x="10551" y="17018"/>
                      <a:pt x="10376" y="17069"/>
                      <a:pt x="10326" y="17069"/>
                    </a:cubicBezTo>
                    <a:lnTo>
                      <a:pt x="10100" y="17069"/>
                    </a:lnTo>
                    <a:cubicBezTo>
                      <a:pt x="10000" y="17018"/>
                      <a:pt x="9825" y="16668"/>
                      <a:pt x="9774" y="16567"/>
                    </a:cubicBezTo>
                    <a:cubicBezTo>
                      <a:pt x="9649" y="16342"/>
                      <a:pt x="9373" y="15841"/>
                      <a:pt x="9198" y="15615"/>
                    </a:cubicBezTo>
                    <a:cubicBezTo>
                      <a:pt x="9098" y="15389"/>
                      <a:pt x="8747" y="14988"/>
                      <a:pt x="8571" y="14813"/>
                    </a:cubicBezTo>
                    <a:cubicBezTo>
                      <a:pt x="8421" y="14638"/>
                      <a:pt x="8070" y="14312"/>
                      <a:pt x="7845" y="14136"/>
                    </a:cubicBezTo>
                    <a:cubicBezTo>
                      <a:pt x="7744" y="14036"/>
                      <a:pt x="7444" y="13735"/>
                      <a:pt x="7218" y="13635"/>
                    </a:cubicBezTo>
                    <a:cubicBezTo>
                      <a:pt x="7118" y="13585"/>
                      <a:pt x="6717" y="13510"/>
                      <a:pt x="6541" y="13409"/>
                    </a:cubicBezTo>
                    <a:cubicBezTo>
                      <a:pt x="6441" y="13409"/>
                      <a:pt x="6266" y="13359"/>
                      <a:pt x="6216" y="13234"/>
                    </a:cubicBezTo>
                    <a:cubicBezTo>
                      <a:pt x="6165" y="13184"/>
                      <a:pt x="6216" y="13059"/>
                      <a:pt x="6216" y="13008"/>
                    </a:cubicBezTo>
                    <a:cubicBezTo>
                      <a:pt x="6216" y="12908"/>
                      <a:pt x="6090" y="12783"/>
                      <a:pt x="6090" y="12683"/>
                    </a:cubicBezTo>
                    <a:cubicBezTo>
                      <a:pt x="6040" y="12557"/>
                      <a:pt x="6090" y="12332"/>
                      <a:pt x="6090" y="12232"/>
                    </a:cubicBezTo>
                    <a:cubicBezTo>
                      <a:pt x="6040" y="12056"/>
                      <a:pt x="5865" y="11780"/>
                      <a:pt x="5815" y="11605"/>
                    </a:cubicBezTo>
                    <a:cubicBezTo>
                      <a:pt x="5764" y="11505"/>
                      <a:pt x="5639" y="11154"/>
                      <a:pt x="5489" y="11054"/>
                    </a:cubicBezTo>
                    <a:cubicBezTo>
                      <a:pt x="5363" y="10878"/>
                      <a:pt x="4962" y="10753"/>
                      <a:pt x="4812" y="10653"/>
                    </a:cubicBezTo>
                    <a:cubicBezTo>
                      <a:pt x="4637" y="10527"/>
                      <a:pt x="4411" y="10201"/>
                      <a:pt x="4236" y="10026"/>
                    </a:cubicBezTo>
                    <a:cubicBezTo>
                      <a:pt x="4135" y="9976"/>
                      <a:pt x="3835" y="9750"/>
                      <a:pt x="3734" y="9625"/>
                    </a:cubicBezTo>
                    <a:cubicBezTo>
                      <a:pt x="3609" y="9625"/>
                      <a:pt x="3459" y="9525"/>
                      <a:pt x="3383" y="9525"/>
                    </a:cubicBezTo>
                    <a:cubicBezTo>
                      <a:pt x="3283" y="9525"/>
                      <a:pt x="3058" y="9625"/>
                      <a:pt x="2932" y="9625"/>
                    </a:cubicBezTo>
                    <a:lnTo>
                      <a:pt x="2707" y="9625"/>
                    </a:lnTo>
                    <a:cubicBezTo>
                      <a:pt x="2657" y="9575"/>
                      <a:pt x="2607" y="9399"/>
                      <a:pt x="2556" y="9349"/>
                    </a:cubicBezTo>
                    <a:cubicBezTo>
                      <a:pt x="2481" y="9249"/>
                      <a:pt x="2431" y="9074"/>
                      <a:pt x="2381" y="8948"/>
                    </a:cubicBezTo>
                    <a:cubicBezTo>
                      <a:pt x="2256" y="8848"/>
                      <a:pt x="2105" y="8622"/>
                      <a:pt x="1980" y="8497"/>
                    </a:cubicBezTo>
                    <a:cubicBezTo>
                      <a:pt x="1930" y="8397"/>
                      <a:pt x="1805" y="8221"/>
                      <a:pt x="1805" y="8121"/>
                    </a:cubicBezTo>
                    <a:cubicBezTo>
                      <a:pt x="1754" y="8121"/>
                      <a:pt x="1805" y="7996"/>
                      <a:pt x="1805" y="7946"/>
                    </a:cubicBezTo>
                    <a:cubicBezTo>
                      <a:pt x="1754" y="7896"/>
                      <a:pt x="1579" y="7820"/>
                      <a:pt x="1579" y="7770"/>
                    </a:cubicBezTo>
                    <a:cubicBezTo>
                      <a:pt x="1529" y="7720"/>
                      <a:pt x="1579" y="7595"/>
                      <a:pt x="1529" y="7545"/>
                    </a:cubicBezTo>
                    <a:cubicBezTo>
                      <a:pt x="1529" y="7445"/>
                      <a:pt x="1353" y="7269"/>
                      <a:pt x="1303" y="7144"/>
                    </a:cubicBezTo>
                    <a:cubicBezTo>
                      <a:pt x="1303" y="7044"/>
                      <a:pt x="1253" y="6868"/>
                      <a:pt x="1203" y="6768"/>
                    </a:cubicBezTo>
                    <a:cubicBezTo>
                      <a:pt x="1128" y="6642"/>
                      <a:pt x="977" y="6467"/>
                      <a:pt x="852" y="6367"/>
                    </a:cubicBezTo>
                    <a:cubicBezTo>
                      <a:pt x="677" y="6241"/>
                      <a:pt x="301" y="5966"/>
                      <a:pt x="125" y="5866"/>
                    </a:cubicBezTo>
                    <a:cubicBezTo>
                      <a:pt x="125" y="5866"/>
                      <a:pt x="75" y="5866"/>
                      <a:pt x="0" y="5790"/>
                    </a:cubicBezTo>
                    <a:cubicBezTo>
                      <a:pt x="125" y="5740"/>
                      <a:pt x="175" y="5640"/>
                      <a:pt x="226" y="5565"/>
                    </a:cubicBezTo>
                    <a:cubicBezTo>
                      <a:pt x="301" y="5515"/>
                      <a:pt x="526" y="5515"/>
                      <a:pt x="627" y="5465"/>
                    </a:cubicBezTo>
                    <a:cubicBezTo>
                      <a:pt x="752" y="5465"/>
                      <a:pt x="902" y="5465"/>
                      <a:pt x="977" y="5414"/>
                    </a:cubicBezTo>
                    <a:cubicBezTo>
                      <a:pt x="1078" y="5339"/>
                      <a:pt x="1253" y="5289"/>
                      <a:pt x="1303" y="5189"/>
                    </a:cubicBezTo>
                    <a:cubicBezTo>
                      <a:pt x="1353" y="5114"/>
                      <a:pt x="1479" y="4963"/>
                      <a:pt x="1429" y="4838"/>
                    </a:cubicBezTo>
                    <a:cubicBezTo>
                      <a:pt x="1429" y="4738"/>
                      <a:pt x="1253" y="4612"/>
                      <a:pt x="1203" y="4562"/>
                    </a:cubicBezTo>
                    <a:cubicBezTo>
                      <a:pt x="1078" y="4512"/>
                      <a:pt x="902" y="4612"/>
                      <a:pt x="802" y="4562"/>
                    </a:cubicBezTo>
                    <a:cubicBezTo>
                      <a:pt x="752" y="4512"/>
                      <a:pt x="677" y="4337"/>
                      <a:pt x="677" y="4287"/>
                    </a:cubicBezTo>
                    <a:cubicBezTo>
                      <a:pt x="677" y="4161"/>
                      <a:pt x="852" y="4061"/>
                      <a:pt x="977" y="3986"/>
                    </a:cubicBezTo>
                    <a:cubicBezTo>
                      <a:pt x="1028" y="3986"/>
                      <a:pt x="1253" y="3986"/>
                      <a:pt x="1353" y="3936"/>
                    </a:cubicBezTo>
                    <a:cubicBezTo>
                      <a:pt x="1529" y="3936"/>
                      <a:pt x="1930" y="3835"/>
                      <a:pt x="1980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388;p27">
                <a:extLst>
                  <a:ext uri="{FF2B5EF4-FFF2-40B4-BE49-F238E27FC236}">
                    <a16:creationId xmlns:a16="http://schemas.microsoft.com/office/drawing/2014/main" id="{530EA55E-C971-3081-C872-678C0B2B3E59}"/>
                  </a:ext>
                </a:extLst>
              </p:cNvPr>
              <p:cNvSpPr/>
              <p:nvPr/>
            </p:nvSpPr>
            <p:spPr>
              <a:xfrm>
                <a:off x="2224658" y="2575044"/>
                <a:ext cx="669292" cy="576753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19676" fill="none" extrusionOk="0">
                    <a:moveTo>
                      <a:pt x="1980" y="3835"/>
                    </a:moveTo>
                    <a:close/>
                    <a:moveTo>
                      <a:pt x="1980" y="3835"/>
                    </a:moveTo>
                    <a:cubicBezTo>
                      <a:pt x="1930" y="3835"/>
                      <a:pt x="2030" y="3610"/>
                      <a:pt x="2105" y="3485"/>
                    </a:cubicBezTo>
                    <a:cubicBezTo>
                      <a:pt x="2155" y="3434"/>
                      <a:pt x="2256" y="3384"/>
                      <a:pt x="2256" y="3334"/>
                    </a:cubicBezTo>
                    <a:cubicBezTo>
                      <a:pt x="2331" y="3209"/>
                      <a:pt x="2206" y="3033"/>
                      <a:pt x="2206" y="2933"/>
                    </a:cubicBezTo>
                    <a:cubicBezTo>
                      <a:pt x="2206" y="2883"/>
                      <a:pt x="2256" y="2708"/>
                      <a:pt x="2256" y="2658"/>
                    </a:cubicBezTo>
                    <a:cubicBezTo>
                      <a:pt x="2331" y="2582"/>
                      <a:pt x="2481" y="2532"/>
                      <a:pt x="2556" y="2482"/>
                    </a:cubicBezTo>
                    <a:cubicBezTo>
                      <a:pt x="2607" y="2432"/>
                      <a:pt x="2707" y="2257"/>
                      <a:pt x="2782" y="2206"/>
                    </a:cubicBezTo>
                    <a:cubicBezTo>
                      <a:pt x="2832" y="2131"/>
                      <a:pt x="2932" y="1981"/>
                      <a:pt x="2932" y="1906"/>
                    </a:cubicBezTo>
                    <a:cubicBezTo>
                      <a:pt x="2932" y="1805"/>
                      <a:pt x="2882" y="1580"/>
                      <a:pt x="2832" y="1455"/>
                    </a:cubicBezTo>
                    <a:cubicBezTo>
                      <a:pt x="2782" y="1404"/>
                      <a:pt x="2607" y="1304"/>
                      <a:pt x="2556" y="1179"/>
                    </a:cubicBezTo>
                    <a:cubicBezTo>
                      <a:pt x="2481" y="1079"/>
                      <a:pt x="2381" y="903"/>
                      <a:pt x="2381" y="778"/>
                    </a:cubicBezTo>
                    <a:cubicBezTo>
                      <a:pt x="2381" y="678"/>
                      <a:pt x="2481" y="502"/>
                      <a:pt x="2556" y="402"/>
                    </a:cubicBezTo>
                    <a:cubicBezTo>
                      <a:pt x="2607" y="327"/>
                      <a:pt x="2707" y="176"/>
                      <a:pt x="2832" y="176"/>
                    </a:cubicBezTo>
                    <a:cubicBezTo>
                      <a:pt x="2932" y="101"/>
                      <a:pt x="3233" y="101"/>
                      <a:pt x="3333" y="51"/>
                    </a:cubicBezTo>
                    <a:cubicBezTo>
                      <a:pt x="3333" y="1"/>
                      <a:pt x="3383" y="1"/>
                      <a:pt x="3459" y="1"/>
                    </a:cubicBezTo>
                    <a:cubicBezTo>
                      <a:pt x="3459" y="51"/>
                      <a:pt x="3509" y="176"/>
                      <a:pt x="3559" y="226"/>
                    </a:cubicBezTo>
                    <a:cubicBezTo>
                      <a:pt x="3559" y="277"/>
                      <a:pt x="3609" y="452"/>
                      <a:pt x="3609" y="502"/>
                    </a:cubicBezTo>
                    <a:cubicBezTo>
                      <a:pt x="3559" y="552"/>
                      <a:pt x="3509" y="678"/>
                      <a:pt x="3459" y="728"/>
                    </a:cubicBezTo>
                    <a:cubicBezTo>
                      <a:pt x="3459" y="778"/>
                      <a:pt x="3459" y="953"/>
                      <a:pt x="3509" y="1003"/>
                    </a:cubicBezTo>
                    <a:cubicBezTo>
                      <a:pt x="3559" y="1079"/>
                      <a:pt x="3734" y="1129"/>
                      <a:pt x="3835" y="1129"/>
                    </a:cubicBezTo>
                    <a:cubicBezTo>
                      <a:pt x="3835" y="1129"/>
                      <a:pt x="3960" y="1003"/>
                      <a:pt x="4010" y="1003"/>
                    </a:cubicBezTo>
                    <a:cubicBezTo>
                      <a:pt x="4060" y="1003"/>
                      <a:pt x="4135" y="1079"/>
                      <a:pt x="4185" y="1129"/>
                    </a:cubicBezTo>
                    <a:lnTo>
                      <a:pt x="4185" y="1354"/>
                    </a:lnTo>
                    <a:cubicBezTo>
                      <a:pt x="4185" y="1404"/>
                      <a:pt x="4135" y="1530"/>
                      <a:pt x="4135" y="1580"/>
                    </a:cubicBezTo>
                    <a:cubicBezTo>
                      <a:pt x="4060" y="1630"/>
                      <a:pt x="4010" y="1630"/>
                      <a:pt x="3960" y="1630"/>
                    </a:cubicBezTo>
                    <a:cubicBezTo>
                      <a:pt x="3960" y="1680"/>
                      <a:pt x="3910" y="1906"/>
                      <a:pt x="3960" y="1981"/>
                    </a:cubicBezTo>
                    <a:cubicBezTo>
                      <a:pt x="3960" y="2031"/>
                      <a:pt x="4185" y="2031"/>
                      <a:pt x="4236" y="2081"/>
                    </a:cubicBezTo>
                    <a:cubicBezTo>
                      <a:pt x="4286" y="2131"/>
                      <a:pt x="4361" y="2257"/>
                      <a:pt x="4411" y="2307"/>
                    </a:cubicBezTo>
                    <a:cubicBezTo>
                      <a:pt x="4461" y="2357"/>
                      <a:pt x="4637" y="2482"/>
                      <a:pt x="4687" y="2532"/>
                    </a:cubicBezTo>
                    <a:cubicBezTo>
                      <a:pt x="4737" y="2582"/>
                      <a:pt x="4812" y="2758"/>
                      <a:pt x="4812" y="2758"/>
                    </a:cubicBezTo>
                    <a:cubicBezTo>
                      <a:pt x="4912" y="2808"/>
                      <a:pt x="5088" y="2883"/>
                      <a:pt x="5138" y="2883"/>
                    </a:cubicBezTo>
                    <a:cubicBezTo>
                      <a:pt x="5188" y="2883"/>
                      <a:pt x="5313" y="2708"/>
                      <a:pt x="5363" y="2658"/>
                    </a:cubicBezTo>
                    <a:cubicBezTo>
                      <a:pt x="5414" y="2582"/>
                      <a:pt x="5589" y="2532"/>
                      <a:pt x="5639" y="2482"/>
                    </a:cubicBezTo>
                    <a:cubicBezTo>
                      <a:pt x="5714" y="2482"/>
                      <a:pt x="5865" y="2532"/>
                      <a:pt x="5990" y="2532"/>
                    </a:cubicBezTo>
                    <a:cubicBezTo>
                      <a:pt x="6090" y="2582"/>
                      <a:pt x="6266" y="2758"/>
                      <a:pt x="6391" y="2808"/>
                    </a:cubicBezTo>
                    <a:cubicBezTo>
                      <a:pt x="6441" y="2883"/>
                      <a:pt x="6541" y="2883"/>
                      <a:pt x="6541" y="2933"/>
                    </a:cubicBezTo>
                    <a:cubicBezTo>
                      <a:pt x="6617" y="2983"/>
                      <a:pt x="6717" y="3109"/>
                      <a:pt x="6717" y="3159"/>
                    </a:cubicBezTo>
                    <a:cubicBezTo>
                      <a:pt x="6717" y="3259"/>
                      <a:pt x="6667" y="3384"/>
                      <a:pt x="6717" y="3485"/>
                    </a:cubicBezTo>
                    <a:cubicBezTo>
                      <a:pt x="6717" y="3535"/>
                      <a:pt x="6767" y="3660"/>
                      <a:pt x="6842" y="3710"/>
                    </a:cubicBezTo>
                    <a:cubicBezTo>
                      <a:pt x="6842" y="3835"/>
                      <a:pt x="6942" y="3936"/>
                      <a:pt x="6993" y="3986"/>
                    </a:cubicBezTo>
                    <a:cubicBezTo>
                      <a:pt x="7068" y="4061"/>
                      <a:pt x="6993" y="4211"/>
                      <a:pt x="7068" y="4287"/>
                    </a:cubicBezTo>
                    <a:cubicBezTo>
                      <a:pt x="7118" y="4337"/>
                      <a:pt x="7293" y="4437"/>
                      <a:pt x="7343" y="4512"/>
                    </a:cubicBezTo>
                    <a:cubicBezTo>
                      <a:pt x="7444" y="4512"/>
                      <a:pt x="7619" y="4612"/>
                      <a:pt x="7669" y="4612"/>
                    </a:cubicBezTo>
                    <a:cubicBezTo>
                      <a:pt x="7795" y="4612"/>
                      <a:pt x="7970" y="4512"/>
                      <a:pt x="8020" y="4512"/>
                    </a:cubicBezTo>
                    <a:cubicBezTo>
                      <a:pt x="8120" y="4512"/>
                      <a:pt x="8296" y="4512"/>
                      <a:pt x="8346" y="4562"/>
                    </a:cubicBezTo>
                    <a:cubicBezTo>
                      <a:pt x="8421" y="4612"/>
                      <a:pt x="8421" y="4738"/>
                      <a:pt x="8471" y="4788"/>
                    </a:cubicBezTo>
                    <a:cubicBezTo>
                      <a:pt x="8471" y="4838"/>
                      <a:pt x="8471" y="5013"/>
                      <a:pt x="8421" y="5064"/>
                    </a:cubicBezTo>
                    <a:cubicBezTo>
                      <a:pt x="8421" y="5114"/>
                      <a:pt x="8296" y="5189"/>
                      <a:pt x="8296" y="5239"/>
                    </a:cubicBezTo>
                    <a:cubicBezTo>
                      <a:pt x="8296" y="5289"/>
                      <a:pt x="8296" y="5414"/>
                      <a:pt x="8346" y="5465"/>
                    </a:cubicBezTo>
                    <a:cubicBezTo>
                      <a:pt x="8346" y="5515"/>
                      <a:pt x="8521" y="5640"/>
                      <a:pt x="8571" y="5640"/>
                    </a:cubicBezTo>
                    <a:cubicBezTo>
                      <a:pt x="8647" y="5640"/>
                      <a:pt x="8697" y="5465"/>
                      <a:pt x="8747" y="5465"/>
                    </a:cubicBezTo>
                    <a:cubicBezTo>
                      <a:pt x="8797" y="5414"/>
                      <a:pt x="8972" y="5414"/>
                      <a:pt x="9023" y="5414"/>
                    </a:cubicBezTo>
                    <a:cubicBezTo>
                      <a:pt x="9098" y="5465"/>
                      <a:pt x="9148" y="5640"/>
                      <a:pt x="9098" y="5690"/>
                    </a:cubicBezTo>
                    <a:cubicBezTo>
                      <a:pt x="9098" y="5740"/>
                      <a:pt x="9023" y="5866"/>
                      <a:pt x="9023" y="5916"/>
                    </a:cubicBezTo>
                    <a:cubicBezTo>
                      <a:pt x="8972" y="5966"/>
                      <a:pt x="9023" y="6141"/>
                      <a:pt x="9098" y="6141"/>
                    </a:cubicBezTo>
                    <a:cubicBezTo>
                      <a:pt x="9148" y="6191"/>
                      <a:pt x="9323" y="6191"/>
                      <a:pt x="9373" y="6191"/>
                    </a:cubicBezTo>
                    <a:cubicBezTo>
                      <a:pt x="9424" y="6141"/>
                      <a:pt x="9474" y="6016"/>
                      <a:pt x="9549" y="5966"/>
                    </a:cubicBezTo>
                    <a:cubicBezTo>
                      <a:pt x="9649" y="5916"/>
                      <a:pt x="9875" y="5866"/>
                      <a:pt x="9925" y="5790"/>
                    </a:cubicBezTo>
                    <a:cubicBezTo>
                      <a:pt x="10000" y="5740"/>
                      <a:pt x="10100" y="5640"/>
                      <a:pt x="10100" y="5565"/>
                    </a:cubicBezTo>
                    <a:cubicBezTo>
                      <a:pt x="10100" y="5515"/>
                      <a:pt x="10050" y="5414"/>
                      <a:pt x="10050" y="5339"/>
                    </a:cubicBezTo>
                    <a:cubicBezTo>
                      <a:pt x="10050" y="5289"/>
                      <a:pt x="10100" y="5064"/>
                      <a:pt x="10150" y="5013"/>
                    </a:cubicBezTo>
                    <a:cubicBezTo>
                      <a:pt x="10150" y="4963"/>
                      <a:pt x="10326" y="4963"/>
                      <a:pt x="10376" y="4963"/>
                    </a:cubicBezTo>
                    <a:cubicBezTo>
                      <a:pt x="10451" y="4963"/>
                      <a:pt x="10551" y="5064"/>
                      <a:pt x="10602" y="5064"/>
                    </a:cubicBezTo>
                    <a:cubicBezTo>
                      <a:pt x="10677" y="5064"/>
                      <a:pt x="10827" y="5064"/>
                      <a:pt x="10902" y="5013"/>
                    </a:cubicBezTo>
                    <a:cubicBezTo>
                      <a:pt x="10952" y="4963"/>
                      <a:pt x="11003" y="4838"/>
                      <a:pt x="11003" y="4788"/>
                    </a:cubicBezTo>
                    <a:cubicBezTo>
                      <a:pt x="11003" y="4663"/>
                      <a:pt x="10952" y="4562"/>
                      <a:pt x="10902" y="4512"/>
                    </a:cubicBezTo>
                    <a:cubicBezTo>
                      <a:pt x="10902" y="4437"/>
                      <a:pt x="10827" y="4287"/>
                      <a:pt x="10827" y="4211"/>
                    </a:cubicBezTo>
                    <a:cubicBezTo>
                      <a:pt x="10827" y="4161"/>
                      <a:pt x="10902" y="4061"/>
                      <a:pt x="10952" y="4061"/>
                    </a:cubicBezTo>
                    <a:cubicBezTo>
                      <a:pt x="11003" y="3986"/>
                      <a:pt x="11178" y="3936"/>
                      <a:pt x="11228" y="3936"/>
                    </a:cubicBezTo>
                    <a:cubicBezTo>
                      <a:pt x="11278" y="3936"/>
                      <a:pt x="11454" y="4061"/>
                      <a:pt x="11504" y="4061"/>
                    </a:cubicBezTo>
                    <a:cubicBezTo>
                      <a:pt x="11579" y="3986"/>
                      <a:pt x="11729" y="3936"/>
                      <a:pt x="11805" y="3886"/>
                    </a:cubicBezTo>
                    <a:cubicBezTo>
                      <a:pt x="11855" y="3835"/>
                      <a:pt x="11855" y="3660"/>
                      <a:pt x="11905" y="3610"/>
                    </a:cubicBezTo>
                    <a:cubicBezTo>
                      <a:pt x="11955" y="3535"/>
                      <a:pt x="12181" y="3434"/>
                      <a:pt x="12256" y="3384"/>
                    </a:cubicBezTo>
                    <a:cubicBezTo>
                      <a:pt x="12356" y="3259"/>
                      <a:pt x="12356" y="3033"/>
                      <a:pt x="12406" y="2933"/>
                    </a:cubicBezTo>
                    <a:cubicBezTo>
                      <a:pt x="12406" y="2933"/>
                      <a:pt x="12531" y="2808"/>
                      <a:pt x="12582" y="2808"/>
                    </a:cubicBezTo>
                    <a:cubicBezTo>
                      <a:pt x="12632" y="2808"/>
                      <a:pt x="12757" y="2883"/>
                      <a:pt x="12807" y="2933"/>
                    </a:cubicBezTo>
                    <a:cubicBezTo>
                      <a:pt x="12857" y="2983"/>
                      <a:pt x="12907" y="3159"/>
                      <a:pt x="13033" y="3159"/>
                    </a:cubicBezTo>
                    <a:cubicBezTo>
                      <a:pt x="13083" y="3159"/>
                      <a:pt x="13208" y="3033"/>
                      <a:pt x="13258" y="2983"/>
                    </a:cubicBezTo>
                    <a:cubicBezTo>
                      <a:pt x="13258" y="2933"/>
                      <a:pt x="13308" y="2808"/>
                      <a:pt x="13308" y="2758"/>
                    </a:cubicBezTo>
                    <a:cubicBezTo>
                      <a:pt x="13384" y="2658"/>
                      <a:pt x="13484" y="2532"/>
                      <a:pt x="13534" y="2482"/>
                    </a:cubicBezTo>
                    <a:cubicBezTo>
                      <a:pt x="13659" y="2357"/>
                      <a:pt x="13935" y="2307"/>
                      <a:pt x="14110" y="2307"/>
                    </a:cubicBezTo>
                    <a:cubicBezTo>
                      <a:pt x="14211" y="2307"/>
                      <a:pt x="14436" y="2432"/>
                      <a:pt x="14561" y="2357"/>
                    </a:cubicBezTo>
                    <a:cubicBezTo>
                      <a:pt x="14612" y="2357"/>
                      <a:pt x="14662" y="2206"/>
                      <a:pt x="14737" y="2131"/>
                    </a:cubicBezTo>
                    <a:cubicBezTo>
                      <a:pt x="14737" y="2031"/>
                      <a:pt x="14787" y="1856"/>
                      <a:pt x="14837" y="1755"/>
                    </a:cubicBezTo>
                    <a:cubicBezTo>
                      <a:pt x="14837" y="1680"/>
                      <a:pt x="15013" y="1580"/>
                      <a:pt x="15013" y="1530"/>
                    </a:cubicBezTo>
                    <a:cubicBezTo>
                      <a:pt x="15013" y="1455"/>
                      <a:pt x="15063" y="1354"/>
                      <a:pt x="15063" y="1229"/>
                    </a:cubicBezTo>
                    <a:lnTo>
                      <a:pt x="15188" y="1229"/>
                    </a:lnTo>
                    <a:cubicBezTo>
                      <a:pt x="15288" y="1229"/>
                      <a:pt x="15389" y="1129"/>
                      <a:pt x="15514" y="1129"/>
                    </a:cubicBezTo>
                    <a:cubicBezTo>
                      <a:pt x="15564" y="1179"/>
                      <a:pt x="15614" y="1229"/>
                      <a:pt x="15689" y="1229"/>
                    </a:cubicBezTo>
                    <a:cubicBezTo>
                      <a:pt x="15739" y="1304"/>
                      <a:pt x="15915" y="1404"/>
                      <a:pt x="15965" y="1455"/>
                    </a:cubicBezTo>
                    <a:cubicBezTo>
                      <a:pt x="16015" y="1530"/>
                      <a:pt x="16015" y="1680"/>
                      <a:pt x="16090" y="1755"/>
                    </a:cubicBezTo>
                    <a:cubicBezTo>
                      <a:pt x="16140" y="1805"/>
                      <a:pt x="16316" y="1856"/>
                      <a:pt x="16366" y="1856"/>
                    </a:cubicBezTo>
                    <a:cubicBezTo>
                      <a:pt x="16416" y="1856"/>
                      <a:pt x="16466" y="1805"/>
                      <a:pt x="16541" y="1805"/>
                    </a:cubicBezTo>
                    <a:lnTo>
                      <a:pt x="16592" y="1805"/>
                    </a:lnTo>
                    <a:lnTo>
                      <a:pt x="16592" y="2031"/>
                    </a:lnTo>
                    <a:cubicBezTo>
                      <a:pt x="16592" y="2131"/>
                      <a:pt x="16692" y="2257"/>
                      <a:pt x="16767" y="2307"/>
                    </a:cubicBezTo>
                    <a:lnTo>
                      <a:pt x="16767" y="2582"/>
                    </a:lnTo>
                    <a:cubicBezTo>
                      <a:pt x="16692" y="2658"/>
                      <a:pt x="16592" y="2708"/>
                      <a:pt x="16592" y="2758"/>
                    </a:cubicBezTo>
                    <a:cubicBezTo>
                      <a:pt x="16541" y="2758"/>
                      <a:pt x="16541" y="2933"/>
                      <a:pt x="16466" y="2983"/>
                    </a:cubicBezTo>
                    <a:cubicBezTo>
                      <a:pt x="16416" y="3033"/>
                      <a:pt x="16191" y="3109"/>
                      <a:pt x="16015" y="3159"/>
                    </a:cubicBezTo>
                    <a:cubicBezTo>
                      <a:pt x="15965" y="3159"/>
                      <a:pt x="15840" y="3109"/>
                      <a:pt x="15790" y="3109"/>
                    </a:cubicBezTo>
                    <a:cubicBezTo>
                      <a:pt x="15614" y="3159"/>
                      <a:pt x="15389" y="3259"/>
                      <a:pt x="15238" y="3334"/>
                    </a:cubicBezTo>
                    <a:cubicBezTo>
                      <a:pt x="15113" y="3334"/>
                      <a:pt x="14837" y="3384"/>
                      <a:pt x="14787" y="3485"/>
                    </a:cubicBezTo>
                    <a:cubicBezTo>
                      <a:pt x="14737" y="3485"/>
                      <a:pt x="14662" y="3660"/>
                      <a:pt x="14662" y="3710"/>
                    </a:cubicBezTo>
                    <a:cubicBezTo>
                      <a:pt x="14737" y="3760"/>
                      <a:pt x="14787" y="3886"/>
                      <a:pt x="14837" y="3886"/>
                    </a:cubicBezTo>
                    <a:cubicBezTo>
                      <a:pt x="14887" y="3936"/>
                      <a:pt x="15063" y="3936"/>
                      <a:pt x="15113" y="3986"/>
                    </a:cubicBezTo>
                    <a:cubicBezTo>
                      <a:pt x="15188" y="3986"/>
                      <a:pt x="15338" y="4111"/>
                      <a:pt x="15338" y="4211"/>
                    </a:cubicBezTo>
                    <a:cubicBezTo>
                      <a:pt x="15288" y="4287"/>
                      <a:pt x="15188" y="4337"/>
                      <a:pt x="15113" y="4337"/>
                    </a:cubicBezTo>
                    <a:cubicBezTo>
                      <a:pt x="15063" y="4387"/>
                      <a:pt x="14837" y="4387"/>
                      <a:pt x="14787" y="4437"/>
                    </a:cubicBezTo>
                    <a:cubicBezTo>
                      <a:pt x="14662" y="4512"/>
                      <a:pt x="14561" y="4663"/>
                      <a:pt x="14561" y="4738"/>
                    </a:cubicBezTo>
                    <a:cubicBezTo>
                      <a:pt x="14561" y="4788"/>
                      <a:pt x="14561" y="4888"/>
                      <a:pt x="14612" y="4963"/>
                    </a:cubicBezTo>
                    <a:cubicBezTo>
                      <a:pt x="14662" y="5013"/>
                      <a:pt x="14787" y="4963"/>
                      <a:pt x="14837" y="4963"/>
                    </a:cubicBezTo>
                    <a:cubicBezTo>
                      <a:pt x="14887" y="5013"/>
                      <a:pt x="15013" y="5064"/>
                      <a:pt x="15063" y="5114"/>
                    </a:cubicBezTo>
                    <a:cubicBezTo>
                      <a:pt x="15113" y="5239"/>
                      <a:pt x="15113" y="5414"/>
                      <a:pt x="15113" y="5515"/>
                    </a:cubicBezTo>
                    <a:cubicBezTo>
                      <a:pt x="15113" y="5565"/>
                      <a:pt x="15063" y="5740"/>
                      <a:pt x="15063" y="5866"/>
                    </a:cubicBezTo>
                    <a:cubicBezTo>
                      <a:pt x="15063" y="5966"/>
                      <a:pt x="15113" y="6141"/>
                      <a:pt x="15188" y="6191"/>
                    </a:cubicBezTo>
                    <a:cubicBezTo>
                      <a:pt x="15238" y="6241"/>
                      <a:pt x="15338" y="6367"/>
                      <a:pt x="15389" y="6417"/>
                    </a:cubicBezTo>
                    <a:cubicBezTo>
                      <a:pt x="15514" y="6467"/>
                      <a:pt x="15790" y="6542"/>
                      <a:pt x="15915" y="6642"/>
                    </a:cubicBezTo>
                    <a:cubicBezTo>
                      <a:pt x="15965" y="6693"/>
                      <a:pt x="16015" y="6918"/>
                      <a:pt x="16015" y="7044"/>
                    </a:cubicBezTo>
                    <a:cubicBezTo>
                      <a:pt x="16090" y="7144"/>
                      <a:pt x="16015" y="7269"/>
                      <a:pt x="16015" y="7319"/>
                    </a:cubicBezTo>
                    <a:cubicBezTo>
                      <a:pt x="16090" y="7369"/>
                      <a:pt x="16191" y="7445"/>
                      <a:pt x="16241" y="7495"/>
                    </a:cubicBezTo>
                    <a:cubicBezTo>
                      <a:pt x="16316" y="7545"/>
                      <a:pt x="16416" y="7670"/>
                      <a:pt x="16466" y="7720"/>
                    </a:cubicBezTo>
                    <a:cubicBezTo>
                      <a:pt x="16541" y="7770"/>
                      <a:pt x="16592" y="7946"/>
                      <a:pt x="16592" y="8046"/>
                    </a:cubicBezTo>
                    <a:cubicBezTo>
                      <a:pt x="16592" y="8121"/>
                      <a:pt x="16541" y="8272"/>
                      <a:pt x="16466" y="8347"/>
                    </a:cubicBezTo>
                    <a:cubicBezTo>
                      <a:pt x="16416" y="8397"/>
                      <a:pt x="16316" y="8397"/>
                      <a:pt x="16241" y="8397"/>
                    </a:cubicBezTo>
                    <a:cubicBezTo>
                      <a:pt x="16140" y="8397"/>
                      <a:pt x="16015" y="8347"/>
                      <a:pt x="15965" y="8347"/>
                    </a:cubicBezTo>
                    <a:cubicBezTo>
                      <a:pt x="15915" y="8272"/>
                      <a:pt x="15840" y="8046"/>
                      <a:pt x="15790" y="8046"/>
                    </a:cubicBezTo>
                    <a:cubicBezTo>
                      <a:pt x="15739" y="7996"/>
                      <a:pt x="15564" y="7896"/>
                      <a:pt x="15514" y="7896"/>
                    </a:cubicBezTo>
                    <a:cubicBezTo>
                      <a:pt x="15464" y="7896"/>
                      <a:pt x="15338" y="7946"/>
                      <a:pt x="15288" y="7996"/>
                    </a:cubicBezTo>
                    <a:cubicBezTo>
                      <a:pt x="15188" y="8046"/>
                      <a:pt x="15063" y="8171"/>
                      <a:pt x="15013" y="8221"/>
                    </a:cubicBezTo>
                    <a:cubicBezTo>
                      <a:pt x="14962" y="8272"/>
                      <a:pt x="14887" y="8397"/>
                      <a:pt x="14837" y="8447"/>
                    </a:cubicBezTo>
                    <a:cubicBezTo>
                      <a:pt x="14737" y="8497"/>
                      <a:pt x="14511" y="8497"/>
                      <a:pt x="14386" y="8497"/>
                    </a:cubicBezTo>
                    <a:cubicBezTo>
                      <a:pt x="14336" y="8497"/>
                      <a:pt x="14110" y="8397"/>
                      <a:pt x="14060" y="8447"/>
                    </a:cubicBezTo>
                    <a:cubicBezTo>
                      <a:pt x="13935" y="8447"/>
                      <a:pt x="13835" y="8572"/>
                      <a:pt x="13835" y="8622"/>
                    </a:cubicBezTo>
                    <a:cubicBezTo>
                      <a:pt x="13759" y="8673"/>
                      <a:pt x="13759" y="8848"/>
                      <a:pt x="13835" y="8898"/>
                    </a:cubicBezTo>
                    <a:cubicBezTo>
                      <a:pt x="13835" y="8898"/>
                      <a:pt x="13935" y="8948"/>
                      <a:pt x="13985" y="8948"/>
                    </a:cubicBezTo>
                    <a:cubicBezTo>
                      <a:pt x="14060" y="9074"/>
                      <a:pt x="14110" y="9249"/>
                      <a:pt x="14110" y="9349"/>
                    </a:cubicBezTo>
                    <a:cubicBezTo>
                      <a:pt x="14160" y="9475"/>
                      <a:pt x="14110" y="9625"/>
                      <a:pt x="14160" y="9700"/>
                    </a:cubicBezTo>
                    <a:cubicBezTo>
                      <a:pt x="14160" y="9800"/>
                      <a:pt x="14286" y="10026"/>
                      <a:pt x="14336" y="10151"/>
                    </a:cubicBezTo>
                    <a:cubicBezTo>
                      <a:pt x="14436" y="10201"/>
                      <a:pt x="14612" y="10201"/>
                      <a:pt x="14737" y="10201"/>
                    </a:cubicBezTo>
                    <a:cubicBezTo>
                      <a:pt x="14787" y="10201"/>
                      <a:pt x="14962" y="10076"/>
                      <a:pt x="15013" y="10076"/>
                    </a:cubicBezTo>
                    <a:cubicBezTo>
                      <a:pt x="15063" y="10151"/>
                      <a:pt x="15238" y="10201"/>
                      <a:pt x="15338" y="10252"/>
                    </a:cubicBezTo>
                    <a:cubicBezTo>
                      <a:pt x="15389" y="10302"/>
                      <a:pt x="15389" y="10527"/>
                      <a:pt x="15464" y="10602"/>
                    </a:cubicBezTo>
                    <a:cubicBezTo>
                      <a:pt x="15514" y="10653"/>
                      <a:pt x="15689" y="10753"/>
                      <a:pt x="15739" y="10753"/>
                    </a:cubicBezTo>
                    <a:cubicBezTo>
                      <a:pt x="15840" y="10828"/>
                      <a:pt x="16090" y="10753"/>
                      <a:pt x="16191" y="10753"/>
                    </a:cubicBezTo>
                    <a:cubicBezTo>
                      <a:pt x="16241" y="10753"/>
                      <a:pt x="16416" y="10753"/>
                      <a:pt x="16541" y="10828"/>
                    </a:cubicBezTo>
                    <a:cubicBezTo>
                      <a:pt x="16642" y="10828"/>
                      <a:pt x="16817" y="11054"/>
                      <a:pt x="16867" y="11154"/>
                    </a:cubicBezTo>
                    <a:cubicBezTo>
                      <a:pt x="16917" y="11204"/>
                      <a:pt x="16993" y="11379"/>
                      <a:pt x="16993" y="11505"/>
                    </a:cubicBezTo>
                    <a:cubicBezTo>
                      <a:pt x="16993" y="11555"/>
                      <a:pt x="16817" y="11655"/>
                      <a:pt x="16767" y="11730"/>
                    </a:cubicBezTo>
                    <a:cubicBezTo>
                      <a:pt x="16767" y="11830"/>
                      <a:pt x="16867" y="11956"/>
                      <a:pt x="16917" y="12006"/>
                    </a:cubicBezTo>
                    <a:cubicBezTo>
                      <a:pt x="16993" y="12056"/>
                      <a:pt x="17093" y="12181"/>
                      <a:pt x="17218" y="12181"/>
                    </a:cubicBezTo>
                    <a:cubicBezTo>
                      <a:pt x="17268" y="12181"/>
                      <a:pt x="17494" y="12181"/>
                      <a:pt x="17544" y="12106"/>
                    </a:cubicBezTo>
                    <a:cubicBezTo>
                      <a:pt x="17644" y="12106"/>
                      <a:pt x="17770" y="11956"/>
                      <a:pt x="17820" y="11956"/>
                    </a:cubicBezTo>
                    <a:cubicBezTo>
                      <a:pt x="17945" y="11956"/>
                      <a:pt x="18095" y="12056"/>
                      <a:pt x="18171" y="12106"/>
                    </a:cubicBezTo>
                    <a:cubicBezTo>
                      <a:pt x="18221" y="12181"/>
                      <a:pt x="18396" y="12282"/>
                      <a:pt x="18446" y="12407"/>
                    </a:cubicBezTo>
                    <a:cubicBezTo>
                      <a:pt x="18496" y="12457"/>
                      <a:pt x="18496" y="12683"/>
                      <a:pt x="18546" y="12783"/>
                    </a:cubicBezTo>
                    <a:cubicBezTo>
                      <a:pt x="18622" y="12858"/>
                      <a:pt x="18722" y="13008"/>
                      <a:pt x="18847" y="13008"/>
                    </a:cubicBezTo>
                    <a:cubicBezTo>
                      <a:pt x="18897" y="13008"/>
                      <a:pt x="18947" y="12783"/>
                      <a:pt x="19023" y="12733"/>
                    </a:cubicBezTo>
                    <a:cubicBezTo>
                      <a:pt x="19023" y="12733"/>
                      <a:pt x="19123" y="12733"/>
                      <a:pt x="19173" y="12683"/>
                    </a:cubicBezTo>
                    <a:cubicBezTo>
                      <a:pt x="19248" y="12633"/>
                      <a:pt x="19173" y="12507"/>
                      <a:pt x="19173" y="12457"/>
                    </a:cubicBezTo>
                    <a:cubicBezTo>
                      <a:pt x="19248" y="12332"/>
                      <a:pt x="19348" y="12232"/>
                      <a:pt x="19474" y="12181"/>
                    </a:cubicBezTo>
                    <a:cubicBezTo>
                      <a:pt x="19574" y="12181"/>
                      <a:pt x="19749" y="12232"/>
                      <a:pt x="19800" y="12282"/>
                    </a:cubicBezTo>
                    <a:cubicBezTo>
                      <a:pt x="19900" y="12332"/>
                      <a:pt x="20075" y="12507"/>
                      <a:pt x="20201" y="12557"/>
                    </a:cubicBezTo>
                    <a:cubicBezTo>
                      <a:pt x="20251" y="12683"/>
                      <a:pt x="20301" y="13008"/>
                      <a:pt x="20426" y="13134"/>
                    </a:cubicBezTo>
                    <a:cubicBezTo>
                      <a:pt x="20526" y="13234"/>
                      <a:pt x="20702" y="13284"/>
                      <a:pt x="20802" y="13359"/>
                    </a:cubicBezTo>
                    <a:cubicBezTo>
                      <a:pt x="20927" y="13359"/>
                      <a:pt x="21153" y="13284"/>
                      <a:pt x="21253" y="13234"/>
                    </a:cubicBezTo>
                    <a:cubicBezTo>
                      <a:pt x="21328" y="13184"/>
                      <a:pt x="21379" y="13008"/>
                      <a:pt x="21429" y="12958"/>
                    </a:cubicBezTo>
                    <a:cubicBezTo>
                      <a:pt x="21479" y="12908"/>
                      <a:pt x="21554" y="12783"/>
                      <a:pt x="21654" y="12783"/>
                    </a:cubicBezTo>
                    <a:cubicBezTo>
                      <a:pt x="21654" y="12783"/>
                      <a:pt x="21780" y="12858"/>
                      <a:pt x="21830" y="12908"/>
                    </a:cubicBezTo>
                    <a:cubicBezTo>
                      <a:pt x="21955" y="12958"/>
                      <a:pt x="22005" y="13134"/>
                      <a:pt x="22055" y="13184"/>
                    </a:cubicBezTo>
                    <a:cubicBezTo>
                      <a:pt x="22105" y="13284"/>
                      <a:pt x="22156" y="13460"/>
                      <a:pt x="22231" y="13510"/>
                    </a:cubicBezTo>
                    <a:cubicBezTo>
                      <a:pt x="22331" y="13635"/>
                      <a:pt x="22607" y="13810"/>
                      <a:pt x="22682" y="13911"/>
                    </a:cubicBezTo>
                    <a:cubicBezTo>
                      <a:pt x="22782" y="14086"/>
                      <a:pt x="22832" y="14412"/>
                      <a:pt x="22832" y="14587"/>
                    </a:cubicBezTo>
                    <a:cubicBezTo>
                      <a:pt x="22832" y="14763"/>
                      <a:pt x="22782" y="15089"/>
                      <a:pt x="22732" y="15214"/>
                    </a:cubicBezTo>
                    <a:cubicBezTo>
                      <a:pt x="22682" y="15314"/>
                      <a:pt x="22506" y="15389"/>
                      <a:pt x="22456" y="15490"/>
                    </a:cubicBezTo>
                    <a:cubicBezTo>
                      <a:pt x="22381" y="15615"/>
                      <a:pt x="22281" y="15841"/>
                      <a:pt x="22281" y="15941"/>
                    </a:cubicBezTo>
                    <a:lnTo>
                      <a:pt x="22281" y="16292"/>
                    </a:lnTo>
                    <a:lnTo>
                      <a:pt x="22281" y="16342"/>
                    </a:lnTo>
                    <a:cubicBezTo>
                      <a:pt x="22231" y="16517"/>
                      <a:pt x="22055" y="16668"/>
                      <a:pt x="22005" y="16793"/>
                    </a:cubicBezTo>
                    <a:cubicBezTo>
                      <a:pt x="21955" y="16893"/>
                      <a:pt x="21830" y="17119"/>
                      <a:pt x="21780" y="17244"/>
                    </a:cubicBezTo>
                    <a:cubicBezTo>
                      <a:pt x="21780" y="17344"/>
                      <a:pt x="21729" y="17645"/>
                      <a:pt x="21729" y="17795"/>
                    </a:cubicBezTo>
                    <a:cubicBezTo>
                      <a:pt x="21654" y="17921"/>
                      <a:pt x="21729" y="18196"/>
                      <a:pt x="21654" y="18322"/>
                    </a:cubicBezTo>
                    <a:cubicBezTo>
                      <a:pt x="21654" y="18472"/>
                      <a:pt x="21479" y="18698"/>
                      <a:pt x="21379" y="18823"/>
                    </a:cubicBezTo>
                    <a:cubicBezTo>
                      <a:pt x="21328" y="18873"/>
                      <a:pt x="21153" y="18923"/>
                      <a:pt x="21028" y="18998"/>
                    </a:cubicBezTo>
                    <a:cubicBezTo>
                      <a:pt x="20978" y="19049"/>
                      <a:pt x="20752" y="19099"/>
                      <a:pt x="20702" y="19224"/>
                    </a:cubicBezTo>
                    <a:cubicBezTo>
                      <a:pt x="20652" y="19099"/>
                      <a:pt x="20526" y="19049"/>
                      <a:pt x="20426" y="18998"/>
                    </a:cubicBezTo>
                    <a:cubicBezTo>
                      <a:pt x="20426" y="18923"/>
                      <a:pt x="20301" y="18873"/>
                      <a:pt x="20251" y="18873"/>
                    </a:cubicBezTo>
                    <a:cubicBezTo>
                      <a:pt x="20125" y="18873"/>
                      <a:pt x="20025" y="18998"/>
                      <a:pt x="19900" y="18998"/>
                    </a:cubicBezTo>
                    <a:cubicBezTo>
                      <a:pt x="19850" y="18998"/>
                      <a:pt x="19800" y="18923"/>
                      <a:pt x="19749" y="18923"/>
                    </a:cubicBezTo>
                    <a:cubicBezTo>
                      <a:pt x="19699" y="18923"/>
                      <a:pt x="19574" y="18873"/>
                      <a:pt x="19474" y="18873"/>
                    </a:cubicBezTo>
                    <a:cubicBezTo>
                      <a:pt x="19399" y="18873"/>
                      <a:pt x="19348" y="18998"/>
                      <a:pt x="19298" y="18998"/>
                    </a:cubicBezTo>
                    <a:cubicBezTo>
                      <a:pt x="19248" y="19049"/>
                      <a:pt x="19073" y="19149"/>
                      <a:pt x="19073" y="19224"/>
                    </a:cubicBezTo>
                    <a:cubicBezTo>
                      <a:pt x="19123" y="19274"/>
                      <a:pt x="19298" y="19274"/>
                      <a:pt x="19298" y="19324"/>
                    </a:cubicBezTo>
                    <a:cubicBezTo>
                      <a:pt x="19298" y="19324"/>
                      <a:pt x="19248" y="19450"/>
                      <a:pt x="19248" y="19500"/>
                    </a:cubicBezTo>
                    <a:cubicBezTo>
                      <a:pt x="19173" y="19550"/>
                      <a:pt x="18947" y="19600"/>
                      <a:pt x="18897" y="19600"/>
                    </a:cubicBezTo>
                    <a:cubicBezTo>
                      <a:pt x="18847" y="19600"/>
                      <a:pt x="18722" y="19500"/>
                      <a:pt x="18672" y="19500"/>
                    </a:cubicBezTo>
                    <a:cubicBezTo>
                      <a:pt x="18622" y="19450"/>
                      <a:pt x="18546" y="19324"/>
                      <a:pt x="18496" y="19324"/>
                    </a:cubicBezTo>
                    <a:cubicBezTo>
                      <a:pt x="18446" y="19274"/>
                      <a:pt x="18271" y="19324"/>
                      <a:pt x="18221" y="19274"/>
                    </a:cubicBezTo>
                    <a:cubicBezTo>
                      <a:pt x="18171" y="19274"/>
                      <a:pt x="18095" y="19224"/>
                      <a:pt x="18045" y="19149"/>
                    </a:cubicBezTo>
                    <a:cubicBezTo>
                      <a:pt x="17995" y="19099"/>
                      <a:pt x="17820" y="18923"/>
                      <a:pt x="17719" y="18873"/>
                    </a:cubicBezTo>
                    <a:cubicBezTo>
                      <a:pt x="17594" y="18823"/>
                      <a:pt x="17318" y="18873"/>
                      <a:pt x="17218" y="18823"/>
                    </a:cubicBezTo>
                    <a:cubicBezTo>
                      <a:pt x="17093" y="18773"/>
                      <a:pt x="16917" y="18698"/>
                      <a:pt x="16817" y="18648"/>
                    </a:cubicBezTo>
                    <a:lnTo>
                      <a:pt x="16316" y="18648"/>
                    </a:lnTo>
                    <a:cubicBezTo>
                      <a:pt x="16140" y="18648"/>
                      <a:pt x="15790" y="18698"/>
                      <a:pt x="15614" y="18773"/>
                    </a:cubicBezTo>
                    <a:cubicBezTo>
                      <a:pt x="15464" y="18823"/>
                      <a:pt x="15188" y="18998"/>
                      <a:pt x="15063" y="19099"/>
                    </a:cubicBezTo>
                    <a:cubicBezTo>
                      <a:pt x="15013" y="19099"/>
                      <a:pt x="14837" y="19149"/>
                      <a:pt x="14837" y="19224"/>
                    </a:cubicBezTo>
                    <a:cubicBezTo>
                      <a:pt x="14787" y="19274"/>
                      <a:pt x="14837" y="19324"/>
                      <a:pt x="14837" y="19374"/>
                    </a:cubicBezTo>
                    <a:cubicBezTo>
                      <a:pt x="14787" y="19450"/>
                      <a:pt x="14737" y="19600"/>
                      <a:pt x="14662" y="19600"/>
                    </a:cubicBezTo>
                    <a:cubicBezTo>
                      <a:pt x="14612" y="19675"/>
                      <a:pt x="14436" y="19600"/>
                      <a:pt x="14386" y="19550"/>
                    </a:cubicBezTo>
                    <a:cubicBezTo>
                      <a:pt x="14286" y="19550"/>
                      <a:pt x="14110" y="19450"/>
                      <a:pt x="14060" y="19374"/>
                    </a:cubicBezTo>
                    <a:cubicBezTo>
                      <a:pt x="13985" y="19274"/>
                      <a:pt x="13985" y="19099"/>
                      <a:pt x="13935" y="19049"/>
                    </a:cubicBezTo>
                    <a:cubicBezTo>
                      <a:pt x="13885" y="18923"/>
                      <a:pt x="13835" y="18648"/>
                      <a:pt x="13759" y="18547"/>
                    </a:cubicBezTo>
                    <a:cubicBezTo>
                      <a:pt x="13659" y="18422"/>
                      <a:pt x="13384" y="18196"/>
                      <a:pt x="13208" y="18096"/>
                    </a:cubicBezTo>
                    <a:cubicBezTo>
                      <a:pt x="13083" y="17971"/>
                      <a:pt x="12807" y="17745"/>
                      <a:pt x="12632" y="17695"/>
                    </a:cubicBezTo>
                    <a:cubicBezTo>
                      <a:pt x="12531" y="17645"/>
                      <a:pt x="12256" y="17570"/>
                      <a:pt x="12130" y="17520"/>
                    </a:cubicBezTo>
                    <a:cubicBezTo>
                      <a:pt x="12030" y="17470"/>
                      <a:pt x="11805" y="17420"/>
                      <a:pt x="11729" y="17420"/>
                    </a:cubicBezTo>
                    <a:cubicBezTo>
                      <a:pt x="11629" y="17420"/>
                      <a:pt x="11504" y="17470"/>
                      <a:pt x="11454" y="17470"/>
                    </a:cubicBezTo>
                    <a:cubicBezTo>
                      <a:pt x="11404" y="17470"/>
                      <a:pt x="11353" y="17420"/>
                      <a:pt x="11278" y="17420"/>
                    </a:cubicBezTo>
                    <a:cubicBezTo>
                      <a:pt x="11228" y="17294"/>
                      <a:pt x="11178" y="17119"/>
                      <a:pt x="11053" y="17069"/>
                    </a:cubicBezTo>
                    <a:cubicBezTo>
                      <a:pt x="10952" y="17018"/>
                      <a:pt x="10727" y="16968"/>
                      <a:pt x="10602" y="17018"/>
                    </a:cubicBezTo>
                    <a:cubicBezTo>
                      <a:pt x="10551" y="17018"/>
                      <a:pt x="10376" y="17069"/>
                      <a:pt x="10326" y="17069"/>
                    </a:cubicBezTo>
                    <a:lnTo>
                      <a:pt x="10100" y="17069"/>
                    </a:lnTo>
                    <a:cubicBezTo>
                      <a:pt x="10000" y="17018"/>
                      <a:pt x="9825" y="16668"/>
                      <a:pt x="9774" y="16567"/>
                    </a:cubicBezTo>
                    <a:cubicBezTo>
                      <a:pt x="9649" y="16342"/>
                      <a:pt x="9373" y="15841"/>
                      <a:pt x="9198" y="15615"/>
                    </a:cubicBezTo>
                    <a:cubicBezTo>
                      <a:pt x="9098" y="15389"/>
                      <a:pt x="8747" y="14988"/>
                      <a:pt x="8571" y="14813"/>
                    </a:cubicBezTo>
                    <a:cubicBezTo>
                      <a:pt x="8421" y="14638"/>
                      <a:pt x="8070" y="14312"/>
                      <a:pt x="7845" y="14136"/>
                    </a:cubicBezTo>
                    <a:cubicBezTo>
                      <a:pt x="7744" y="14036"/>
                      <a:pt x="7444" y="13735"/>
                      <a:pt x="7218" y="13635"/>
                    </a:cubicBezTo>
                    <a:cubicBezTo>
                      <a:pt x="7118" y="13585"/>
                      <a:pt x="6717" y="13510"/>
                      <a:pt x="6541" y="13409"/>
                    </a:cubicBezTo>
                    <a:cubicBezTo>
                      <a:pt x="6441" y="13409"/>
                      <a:pt x="6266" y="13359"/>
                      <a:pt x="6216" y="13234"/>
                    </a:cubicBezTo>
                    <a:cubicBezTo>
                      <a:pt x="6165" y="13184"/>
                      <a:pt x="6216" y="13059"/>
                      <a:pt x="6216" y="13008"/>
                    </a:cubicBezTo>
                    <a:cubicBezTo>
                      <a:pt x="6216" y="12908"/>
                      <a:pt x="6090" y="12783"/>
                      <a:pt x="6090" y="12683"/>
                    </a:cubicBezTo>
                    <a:cubicBezTo>
                      <a:pt x="6040" y="12557"/>
                      <a:pt x="6090" y="12332"/>
                      <a:pt x="6090" y="12232"/>
                    </a:cubicBezTo>
                    <a:cubicBezTo>
                      <a:pt x="6040" y="12056"/>
                      <a:pt x="5865" y="11780"/>
                      <a:pt x="5815" y="11605"/>
                    </a:cubicBezTo>
                    <a:cubicBezTo>
                      <a:pt x="5764" y="11505"/>
                      <a:pt x="5639" y="11154"/>
                      <a:pt x="5489" y="11054"/>
                    </a:cubicBezTo>
                    <a:cubicBezTo>
                      <a:pt x="5363" y="10878"/>
                      <a:pt x="4962" y="10753"/>
                      <a:pt x="4812" y="10653"/>
                    </a:cubicBezTo>
                    <a:cubicBezTo>
                      <a:pt x="4637" y="10527"/>
                      <a:pt x="4411" y="10201"/>
                      <a:pt x="4236" y="10026"/>
                    </a:cubicBezTo>
                    <a:cubicBezTo>
                      <a:pt x="4135" y="9976"/>
                      <a:pt x="3835" y="9750"/>
                      <a:pt x="3734" y="9625"/>
                    </a:cubicBezTo>
                    <a:cubicBezTo>
                      <a:pt x="3609" y="9625"/>
                      <a:pt x="3459" y="9525"/>
                      <a:pt x="3383" y="9525"/>
                    </a:cubicBezTo>
                    <a:cubicBezTo>
                      <a:pt x="3283" y="9525"/>
                      <a:pt x="3058" y="9625"/>
                      <a:pt x="2932" y="9625"/>
                    </a:cubicBezTo>
                    <a:lnTo>
                      <a:pt x="2707" y="9625"/>
                    </a:lnTo>
                    <a:cubicBezTo>
                      <a:pt x="2657" y="9575"/>
                      <a:pt x="2607" y="9399"/>
                      <a:pt x="2556" y="9349"/>
                    </a:cubicBezTo>
                    <a:cubicBezTo>
                      <a:pt x="2481" y="9249"/>
                      <a:pt x="2431" y="9074"/>
                      <a:pt x="2381" y="8948"/>
                    </a:cubicBezTo>
                    <a:cubicBezTo>
                      <a:pt x="2256" y="8848"/>
                      <a:pt x="2105" y="8622"/>
                      <a:pt x="1980" y="8497"/>
                    </a:cubicBezTo>
                    <a:cubicBezTo>
                      <a:pt x="1930" y="8397"/>
                      <a:pt x="1805" y="8221"/>
                      <a:pt x="1805" y="8121"/>
                    </a:cubicBezTo>
                    <a:cubicBezTo>
                      <a:pt x="1754" y="8121"/>
                      <a:pt x="1805" y="7996"/>
                      <a:pt x="1805" y="7946"/>
                    </a:cubicBezTo>
                    <a:cubicBezTo>
                      <a:pt x="1754" y="7896"/>
                      <a:pt x="1579" y="7820"/>
                      <a:pt x="1579" y="7770"/>
                    </a:cubicBezTo>
                    <a:cubicBezTo>
                      <a:pt x="1529" y="7720"/>
                      <a:pt x="1579" y="7595"/>
                      <a:pt x="1529" y="7545"/>
                    </a:cubicBezTo>
                    <a:cubicBezTo>
                      <a:pt x="1529" y="7445"/>
                      <a:pt x="1353" y="7269"/>
                      <a:pt x="1303" y="7144"/>
                    </a:cubicBezTo>
                    <a:cubicBezTo>
                      <a:pt x="1303" y="7044"/>
                      <a:pt x="1253" y="6868"/>
                      <a:pt x="1203" y="6768"/>
                    </a:cubicBezTo>
                    <a:cubicBezTo>
                      <a:pt x="1128" y="6642"/>
                      <a:pt x="977" y="6467"/>
                      <a:pt x="852" y="6367"/>
                    </a:cubicBezTo>
                    <a:cubicBezTo>
                      <a:pt x="677" y="6241"/>
                      <a:pt x="301" y="5966"/>
                      <a:pt x="125" y="5866"/>
                    </a:cubicBezTo>
                    <a:cubicBezTo>
                      <a:pt x="125" y="5866"/>
                      <a:pt x="75" y="5866"/>
                      <a:pt x="0" y="5790"/>
                    </a:cubicBezTo>
                    <a:cubicBezTo>
                      <a:pt x="125" y="5740"/>
                      <a:pt x="175" y="5640"/>
                      <a:pt x="226" y="5565"/>
                    </a:cubicBezTo>
                    <a:cubicBezTo>
                      <a:pt x="301" y="5515"/>
                      <a:pt x="526" y="5515"/>
                      <a:pt x="627" y="5465"/>
                    </a:cubicBezTo>
                    <a:cubicBezTo>
                      <a:pt x="752" y="5465"/>
                      <a:pt x="902" y="5465"/>
                      <a:pt x="977" y="5414"/>
                    </a:cubicBezTo>
                    <a:cubicBezTo>
                      <a:pt x="1078" y="5339"/>
                      <a:pt x="1253" y="5289"/>
                      <a:pt x="1303" y="5189"/>
                    </a:cubicBezTo>
                    <a:cubicBezTo>
                      <a:pt x="1353" y="5114"/>
                      <a:pt x="1479" y="4963"/>
                      <a:pt x="1429" y="4838"/>
                    </a:cubicBezTo>
                    <a:cubicBezTo>
                      <a:pt x="1429" y="4738"/>
                      <a:pt x="1253" y="4612"/>
                      <a:pt x="1203" y="4562"/>
                    </a:cubicBezTo>
                    <a:cubicBezTo>
                      <a:pt x="1078" y="4512"/>
                      <a:pt x="902" y="4612"/>
                      <a:pt x="802" y="4562"/>
                    </a:cubicBezTo>
                    <a:cubicBezTo>
                      <a:pt x="752" y="4512"/>
                      <a:pt x="677" y="4337"/>
                      <a:pt x="677" y="4287"/>
                    </a:cubicBezTo>
                    <a:cubicBezTo>
                      <a:pt x="677" y="4161"/>
                      <a:pt x="852" y="4061"/>
                      <a:pt x="977" y="3986"/>
                    </a:cubicBezTo>
                    <a:cubicBezTo>
                      <a:pt x="1028" y="3986"/>
                      <a:pt x="1253" y="3986"/>
                      <a:pt x="1353" y="3936"/>
                    </a:cubicBezTo>
                    <a:cubicBezTo>
                      <a:pt x="1529" y="3936"/>
                      <a:pt x="1930" y="3835"/>
                      <a:pt x="1980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389;p27">
                <a:extLst>
                  <a:ext uri="{FF2B5EF4-FFF2-40B4-BE49-F238E27FC236}">
                    <a16:creationId xmlns:a16="http://schemas.microsoft.com/office/drawing/2014/main" id="{5202CE2B-B14F-478D-CF77-93417E193949}"/>
                  </a:ext>
                </a:extLst>
              </p:cNvPr>
              <p:cNvSpPr/>
              <p:nvPr/>
            </p:nvSpPr>
            <p:spPr>
              <a:xfrm>
                <a:off x="2224658" y="2575044"/>
                <a:ext cx="669292" cy="575463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19632" extrusionOk="0">
                    <a:moveTo>
                      <a:pt x="3459" y="1"/>
                    </a:moveTo>
                    <a:cubicBezTo>
                      <a:pt x="3383" y="1"/>
                      <a:pt x="3333" y="1"/>
                      <a:pt x="3333" y="51"/>
                    </a:cubicBezTo>
                    <a:cubicBezTo>
                      <a:pt x="3233" y="101"/>
                      <a:pt x="2932" y="101"/>
                      <a:pt x="2832" y="176"/>
                    </a:cubicBezTo>
                    <a:cubicBezTo>
                      <a:pt x="2707" y="176"/>
                      <a:pt x="2607" y="327"/>
                      <a:pt x="2556" y="402"/>
                    </a:cubicBezTo>
                    <a:cubicBezTo>
                      <a:pt x="2481" y="502"/>
                      <a:pt x="2381" y="678"/>
                      <a:pt x="2381" y="778"/>
                    </a:cubicBezTo>
                    <a:cubicBezTo>
                      <a:pt x="2381" y="903"/>
                      <a:pt x="2481" y="1079"/>
                      <a:pt x="2556" y="1179"/>
                    </a:cubicBezTo>
                    <a:cubicBezTo>
                      <a:pt x="2607" y="1304"/>
                      <a:pt x="2782" y="1404"/>
                      <a:pt x="2832" y="1455"/>
                    </a:cubicBezTo>
                    <a:cubicBezTo>
                      <a:pt x="2882" y="1580"/>
                      <a:pt x="2932" y="1805"/>
                      <a:pt x="2932" y="1906"/>
                    </a:cubicBezTo>
                    <a:cubicBezTo>
                      <a:pt x="2932" y="1981"/>
                      <a:pt x="2832" y="2131"/>
                      <a:pt x="2782" y="2206"/>
                    </a:cubicBezTo>
                    <a:cubicBezTo>
                      <a:pt x="2707" y="2257"/>
                      <a:pt x="2607" y="2432"/>
                      <a:pt x="2556" y="2482"/>
                    </a:cubicBezTo>
                    <a:cubicBezTo>
                      <a:pt x="2481" y="2532"/>
                      <a:pt x="2331" y="2582"/>
                      <a:pt x="2256" y="2658"/>
                    </a:cubicBezTo>
                    <a:cubicBezTo>
                      <a:pt x="2256" y="2708"/>
                      <a:pt x="2206" y="2883"/>
                      <a:pt x="2206" y="2933"/>
                    </a:cubicBezTo>
                    <a:cubicBezTo>
                      <a:pt x="2206" y="3033"/>
                      <a:pt x="2331" y="3209"/>
                      <a:pt x="2256" y="3334"/>
                    </a:cubicBezTo>
                    <a:cubicBezTo>
                      <a:pt x="2256" y="3384"/>
                      <a:pt x="2155" y="3434"/>
                      <a:pt x="2105" y="3485"/>
                    </a:cubicBezTo>
                    <a:cubicBezTo>
                      <a:pt x="2030" y="3610"/>
                      <a:pt x="1930" y="3835"/>
                      <a:pt x="1980" y="3835"/>
                    </a:cubicBezTo>
                    <a:cubicBezTo>
                      <a:pt x="1930" y="3835"/>
                      <a:pt x="1529" y="3936"/>
                      <a:pt x="1353" y="3936"/>
                    </a:cubicBezTo>
                    <a:cubicBezTo>
                      <a:pt x="1253" y="3986"/>
                      <a:pt x="1028" y="3986"/>
                      <a:pt x="977" y="3986"/>
                    </a:cubicBezTo>
                    <a:cubicBezTo>
                      <a:pt x="852" y="4061"/>
                      <a:pt x="677" y="4161"/>
                      <a:pt x="677" y="4287"/>
                    </a:cubicBezTo>
                    <a:cubicBezTo>
                      <a:pt x="677" y="4337"/>
                      <a:pt x="752" y="4512"/>
                      <a:pt x="802" y="4562"/>
                    </a:cubicBezTo>
                    <a:cubicBezTo>
                      <a:pt x="823" y="4573"/>
                      <a:pt x="848" y="4577"/>
                      <a:pt x="874" y="4577"/>
                    </a:cubicBezTo>
                    <a:cubicBezTo>
                      <a:pt x="947" y="4577"/>
                      <a:pt x="1037" y="4548"/>
                      <a:pt x="1118" y="4548"/>
                    </a:cubicBezTo>
                    <a:cubicBezTo>
                      <a:pt x="1148" y="4548"/>
                      <a:pt x="1177" y="4552"/>
                      <a:pt x="1203" y="4562"/>
                    </a:cubicBezTo>
                    <a:cubicBezTo>
                      <a:pt x="1253" y="4612"/>
                      <a:pt x="1429" y="4738"/>
                      <a:pt x="1429" y="4838"/>
                    </a:cubicBezTo>
                    <a:cubicBezTo>
                      <a:pt x="1479" y="4963"/>
                      <a:pt x="1353" y="5114"/>
                      <a:pt x="1303" y="5189"/>
                    </a:cubicBezTo>
                    <a:cubicBezTo>
                      <a:pt x="1253" y="5289"/>
                      <a:pt x="1078" y="5339"/>
                      <a:pt x="977" y="5414"/>
                    </a:cubicBezTo>
                    <a:cubicBezTo>
                      <a:pt x="902" y="5465"/>
                      <a:pt x="752" y="5465"/>
                      <a:pt x="627" y="5465"/>
                    </a:cubicBezTo>
                    <a:cubicBezTo>
                      <a:pt x="526" y="5515"/>
                      <a:pt x="301" y="5515"/>
                      <a:pt x="226" y="5565"/>
                    </a:cubicBezTo>
                    <a:cubicBezTo>
                      <a:pt x="175" y="5640"/>
                      <a:pt x="125" y="5740"/>
                      <a:pt x="0" y="5790"/>
                    </a:cubicBezTo>
                    <a:cubicBezTo>
                      <a:pt x="75" y="5866"/>
                      <a:pt x="125" y="5866"/>
                      <a:pt x="125" y="5866"/>
                    </a:cubicBezTo>
                    <a:cubicBezTo>
                      <a:pt x="301" y="5966"/>
                      <a:pt x="677" y="6241"/>
                      <a:pt x="852" y="6367"/>
                    </a:cubicBezTo>
                    <a:cubicBezTo>
                      <a:pt x="977" y="6467"/>
                      <a:pt x="1128" y="6642"/>
                      <a:pt x="1203" y="6768"/>
                    </a:cubicBezTo>
                    <a:cubicBezTo>
                      <a:pt x="1253" y="6868"/>
                      <a:pt x="1303" y="7044"/>
                      <a:pt x="1303" y="7144"/>
                    </a:cubicBezTo>
                    <a:cubicBezTo>
                      <a:pt x="1353" y="7269"/>
                      <a:pt x="1529" y="7445"/>
                      <a:pt x="1529" y="7545"/>
                    </a:cubicBezTo>
                    <a:cubicBezTo>
                      <a:pt x="1579" y="7595"/>
                      <a:pt x="1529" y="7720"/>
                      <a:pt x="1579" y="7770"/>
                    </a:cubicBezTo>
                    <a:cubicBezTo>
                      <a:pt x="1579" y="7820"/>
                      <a:pt x="1754" y="7896"/>
                      <a:pt x="1805" y="7946"/>
                    </a:cubicBezTo>
                    <a:cubicBezTo>
                      <a:pt x="1805" y="7996"/>
                      <a:pt x="1754" y="8121"/>
                      <a:pt x="1805" y="8121"/>
                    </a:cubicBezTo>
                    <a:cubicBezTo>
                      <a:pt x="1805" y="8221"/>
                      <a:pt x="1930" y="8397"/>
                      <a:pt x="1980" y="8497"/>
                    </a:cubicBezTo>
                    <a:cubicBezTo>
                      <a:pt x="2105" y="8622"/>
                      <a:pt x="2256" y="8848"/>
                      <a:pt x="2381" y="8948"/>
                    </a:cubicBezTo>
                    <a:cubicBezTo>
                      <a:pt x="2431" y="9074"/>
                      <a:pt x="2481" y="9249"/>
                      <a:pt x="2556" y="9349"/>
                    </a:cubicBezTo>
                    <a:cubicBezTo>
                      <a:pt x="2607" y="9399"/>
                      <a:pt x="2657" y="9575"/>
                      <a:pt x="2707" y="9625"/>
                    </a:cubicBezTo>
                    <a:lnTo>
                      <a:pt x="2932" y="9625"/>
                    </a:lnTo>
                    <a:cubicBezTo>
                      <a:pt x="3058" y="9625"/>
                      <a:pt x="3283" y="9525"/>
                      <a:pt x="3383" y="9525"/>
                    </a:cubicBezTo>
                    <a:cubicBezTo>
                      <a:pt x="3459" y="9525"/>
                      <a:pt x="3609" y="9625"/>
                      <a:pt x="3734" y="9625"/>
                    </a:cubicBezTo>
                    <a:cubicBezTo>
                      <a:pt x="3835" y="9750"/>
                      <a:pt x="4135" y="9976"/>
                      <a:pt x="4236" y="10026"/>
                    </a:cubicBezTo>
                    <a:cubicBezTo>
                      <a:pt x="4411" y="10201"/>
                      <a:pt x="4637" y="10527"/>
                      <a:pt x="4812" y="10653"/>
                    </a:cubicBezTo>
                    <a:cubicBezTo>
                      <a:pt x="4962" y="10753"/>
                      <a:pt x="5363" y="10878"/>
                      <a:pt x="5489" y="11054"/>
                    </a:cubicBezTo>
                    <a:cubicBezTo>
                      <a:pt x="5639" y="11154"/>
                      <a:pt x="5764" y="11505"/>
                      <a:pt x="5815" y="11605"/>
                    </a:cubicBezTo>
                    <a:cubicBezTo>
                      <a:pt x="5865" y="11780"/>
                      <a:pt x="6040" y="12056"/>
                      <a:pt x="6090" y="12232"/>
                    </a:cubicBezTo>
                    <a:cubicBezTo>
                      <a:pt x="6090" y="12332"/>
                      <a:pt x="6040" y="12557"/>
                      <a:pt x="6090" y="12683"/>
                    </a:cubicBezTo>
                    <a:cubicBezTo>
                      <a:pt x="6090" y="12783"/>
                      <a:pt x="6216" y="12908"/>
                      <a:pt x="6216" y="13008"/>
                    </a:cubicBezTo>
                    <a:cubicBezTo>
                      <a:pt x="6216" y="13059"/>
                      <a:pt x="6165" y="13184"/>
                      <a:pt x="6216" y="13234"/>
                    </a:cubicBezTo>
                    <a:cubicBezTo>
                      <a:pt x="6266" y="13359"/>
                      <a:pt x="6441" y="13409"/>
                      <a:pt x="6541" y="13409"/>
                    </a:cubicBezTo>
                    <a:cubicBezTo>
                      <a:pt x="6717" y="13510"/>
                      <a:pt x="7118" y="13585"/>
                      <a:pt x="7218" y="13635"/>
                    </a:cubicBezTo>
                    <a:cubicBezTo>
                      <a:pt x="7444" y="13735"/>
                      <a:pt x="7744" y="14036"/>
                      <a:pt x="7845" y="14136"/>
                    </a:cubicBezTo>
                    <a:cubicBezTo>
                      <a:pt x="8070" y="14312"/>
                      <a:pt x="8421" y="14638"/>
                      <a:pt x="8571" y="14813"/>
                    </a:cubicBezTo>
                    <a:cubicBezTo>
                      <a:pt x="8747" y="14988"/>
                      <a:pt x="9098" y="15389"/>
                      <a:pt x="9198" y="15615"/>
                    </a:cubicBezTo>
                    <a:cubicBezTo>
                      <a:pt x="9373" y="15841"/>
                      <a:pt x="9649" y="16342"/>
                      <a:pt x="9774" y="16567"/>
                    </a:cubicBezTo>
                    <a:cubicBezTo>
                      <a:pt x="9825" y="16668"/>
                      <a:pt x="10000" y="17018"/>
                      <a:pt x="10100" y="17069"/>
                    </a:cubicBezTo>
                    <a:lnTo>
                      <a:pt x="10326" y="17069"/>
                    </a:lnTo>
                    <a:cubicBezTo>
                      <a:pt x="10376" y="17069"/>
                      <a:pt x="10551" y="17018"/>
                      <a:pt x="10602" y="17018"/>
                    </a:cubicBezTo>
                    <a:cubicBezTo>
                      <a:pt x="10638" y="17004"/>
                      <a:pt x="10684" y="16998"/>
                      <a:pt x="10732" y="16998"/>
                    </a:cubicBezTo>
                    <a:cubicBezTo>
                      <a:pt x="10848" y="16998"/>
                      <a:pt x="10982" y="17033"/>
                      <a:pt x="11053" y="17069"/>
                    </a:cubicBezTo>
                    <a:cubicBezTo>
                      <a:pt x="11178" y="17119"/>
                      <a:pt x="11228" y="17294"/>
                      <a:pt x="11278" y="17420"/>
                    </a:cubicBezTo>
                    <a:cubicBezTo>
                      <a:pt x="11353" y="17420"/>
                      <a:pt x="11404" y="17470"/>
                      <a:pt x="11454" y="17470"/>
                    </a:cubicBezTo>
                    <a:cubicBezTo>
                      <a:pt x="11504" y="17470"/>
                      <a:pt x="11629" y="17420"/>
                      <a:pt x="11729" y="17420"/>
                    </a:cubicBezTo>
                    <a:cubicBezTo>
                      <a:pt x="11805" y="17420"/>
                      <a:pt x="12030" y="17470"/>
                      <a:pt x="12130" y="17520"/>
                    </a:cubicBezTo>
                    <a:cubicBezTo>
                      <a:pt x="12256" y="17570"/>
                      <a:pt x="12531" y="17645"/>
                      <a:pt x="12632" y="17695"/>
                    </a:cubicBezTo>
                    <a:cubicBezTo>
                      <a:pt x="12807" y="17745"/>
                      <a:pt x="13083" y="17971"/>
                      <a:pt x="13208" y="18096"/>
                    </a:cubicBezTo>
                    <a:cubicBezTo>
                      <a:pt x="13384" y="18196"/>
                      <a:pt x="13659" y="18422"/>
                      <a:pt x="13759" y="18547"/>
                    </a:cubicBezTo>
                    <a:cubicBezTo>
                      <a:pt x="13835" y="18648"/>
                      <a:pt x="13885" y="18923"/>
                      <a:pt x="13935" y="19049"/>
                    </a:cubicBezTo>
                    <a:cubicBezTo>
                      <a:pt x="13985" y="19099"/>
                      <a:pt x="13985" y="19274"/>
                      <a:pt x="14060" y="19374"/>
                    </a:cubicBezTo>
                    <a:cubicBezTo>
                      <a:pt x="14110" y="19450"/>
                      <a:pt x="14286" y="19550"/>
                      <a:pt x="14386" y="19550"/>
                    </a:cubicBezTo>
                    <a:cubicBezTo>
                      <a:pt x="14421" y="19585"/>
                      <a:pt x="14517" y="19632"/>
                      <a:pt x="14588" y="19632"/>
                    </a:cubicBezTo>
                    <a:cubicBezTo>
                      <a:pt x="14620" y="19632"/>
                      <a:pt x="14647" y="19623"/>
                      <a:pt x="14662" y="19600"/>
                    </a:cubicBezTo>
                    <a:cubicBezTo>
                      <a:pt x="14737" y="19600"/>
                      <a:pt x="14787" y="19450"/>
                      <a:pt x="14837" y="19374"/>
                    </a:cubicBezTo>
                    <a:cubicBezTo>
                      <a:pt x="14837" y="19324"/>
                      <a:pt x="14787" y="19274"/>
                      <a:pt x="14837" y="19224"/>
                    </a:cubicBezTo>
                    <a:cubicBezTo>
                      <a:pt x="14837" y="19149"/>
                      <a:pt x="15013" y="19099"/>
                      <a:pt x="15063" y="19099"/>
                    </a:cubicBezTo>
                    <a:cubicBezTo>
                      <a:pt x="15188" y="18998"/>
                      <a:pt x="15464" y="18823"/>
                      <a:pt x="15614" y="18773"/>
                    </a:cubicBezTo>
                    <a:cubicBezTo>
                      <a:pt x="15790" y="18698"/>
                      <a:pt x="16140" y="18648"/>
                      <a:pt x="16316" y="18648"/>
                    </a:cubicBezTo>
                    <a:lnTo>
                      <a:pt x="16817" y="18648"/>
                    </a:lnTo>
                    <a:cubicBezTo>
                      <a:pt x="16917" y="18698"/>
                      <a:pt x="17093" y="18773"/>
                      <a:pt x="17218" y="18823"/>
                    </a:cubicBezTo>
                    <a:cubicBezTo>
                      <a:pt x="17268" y="18848"/>
                      <a:pt x="17362" y="18848"/>
                      <a:pt x="17459" y="18848"/>
                    </a:cubicBezTo>
                    <a:cubicBezTo>
                      <a:pt x="17556" y="18848"/>
                      <a:pt x="17657" y="18848"/>
                      <a:pt x="17719" y="18873"/>
                    </a:cubicBezTo>
                    <a:cubicBezTo>
                      <a:pt x="17820" y="18923"/>
                      <a:pt x="17995" y="19099"/>
                      <a:pt x="18045" y="19149"/>
                    </a:cubicBezTo>
                    <a:cubicBezTo>
                      <a:pt x="18095" y="19224"/>
                      <a:pt x="18171" y="19274"/>
                      <a:pt x="18221" y="19274"/>
                    </a:cubicBezTo>
                    <a:cubicBezTo>
                      <a:pt x="18246" y="19299"/>
                      <a:pt x="18302" y="19299"/>
                      <a:pt x="18359" y="19299"/>
                    </a:cubicBezTo>
                    <a:cubicBezTo>
                      <a:pt x="18415" y="19299"/>
                      <a:pt x="18471" y="19299"/>
                      <a:pt x="18496" y="19324"/>
                    </a:cubicBezTo>
                    <a:cubicBezTo>
                      <a:pt x="18546" y="19324"/>
                      <a:pt x="18622" y="19450"/>
                      <a:pt x="18672" y="19500"/>
                    </a:cubicBezTo>
                    <a:cubicBezTo>
                      <a:pt x="18722" y="19500"/>
                      <a:pt x="18847" y="19600"/>
                      <a:pt x="18897" y="19600"/>
                    </a:cubicBezTo>
                    <a:cubicBezTo>
                      <a:pt x="18947" y="19600"/>
                      <a:pt x="19173" y="19550"/>
                      <a:pt x="19248" y="19500"/>
                    </a:cubicBezTo>
                    <a:cubicBezTo>
                      <a:pt x="19248" y="19450"/>
                      <a:pt x="19298" y="19324"/>
                      <a:pt x="19298" y="19324"/>
                    </a:cubicBezTo>
                    <a:cubicBezTo>
                      <a:pt x="19298" y="19274"/>
                      <a:pt x="19123" y="19274"/>
                      <a:pt x="19073" y="19224"/>
                    </a:cubicBezTo>
                    <a:cubicBezTo>
                      <a:pt x="19073" y="19149"/>
                      <a:pt x="19248" y="19049"/>
                      <a:pt x="19298" y="18998"/>
                    </a:cubicBezTo>
                    <a:cubicBezTo>
                      <a:pt x="19348" y="18998"/>
                      <a:pt x="19399" y="18873"/>
                      <a:pt x="19474" y="18873"/>
                    </a:cubicBezTo>
                    <a:cubicBezTo>
                      <a:pt x="19574" y="18873"/>
                      <a:pt x="19699" y="18923"/>
                      <a:pt x="19749" y="18923"/>
                    </a:cubicBezTo>
                    <a:cubicBezTo>
                      <a:pt x="19800" y="18923"/>
                      <a:pt x="19850" y="18998"/>
                      <a:pt x="19900" y="18998"/>
                    </a:cubicBezTo>
                    <a:cubicBezTo>
                      <a:pt x="20025" y="18998"/>
                      <a:pt x="20125" y="18873"/>
                      <a:pt x="20251" y="18873"/>
                    </a:cubicBezTo>
                    <a:cubicBezTo>
                      <a:pt x="20301" y="18873"/>
                      <a:pt x="20426" y="18923"/>
                      <a:pt x="20426" y="18998"/>
                    </a:cubicBezTo>
                    <a:cubicBezTo>
                      <a:pt x="20526" y="19049"/>
                      <a:pt x="20652" y="19099"/>
                      <a:pt x="20702" y="19224"/>
                    </a:cubicBezTo>
                    <a:cubicBezTo>
                      <a:pt x="20752" y="19099"/>
                      <a:pt x="20978" y="19049"/>
                      <a:pt x="21028" y="18998"/>
                    </a:cubicBezTo>
                    <a:cubicBezTo>
                      <a:pt x="21153" y="18923"/>
                      <a:pt x="21328" y="18873"/>
                      <a:pt x="21379" y="18823"/>
                    </a:cubicBezTo>
                    <a:cubicBezTo>
                      <a:pt x="21479" y="18698"/>
                      <a:pt x="21654" y="18472"/>
                      <a:pt x="21654" y="18322"/>
                    </a:cubicBezTo>
                    <a:cubicBezTo>
                      <a:pt x="21729" y="18196"/>
                      <a:pt x="21654" y="17921"/>
                      <a:pt x="21729" y="17795"/>
                    </a:cubicBezTo>
                    <a:cubicBezTo>
                      <a:pt x="21729" y="17645"/>
                      <a:pt x="21780" y="17344"/>
                      <a:pt x="21780" y="17244"/>
                    </a:cubicBezTo>
                    <a:cubicBezTo>
                      <a:pt x="21830" y="17119"/>
                      <a:pt x="21955" y="16893"/>
                      <a:pt x="22005" y="16793"/>
                    </a:cubicBezTo>
                    <a:cubicBezTo>
                      <a:pt x="22055" y="16668"/>
                      <a:pt x="22231" y="16517"/>
                      <a:pt x="22281" y="16342"/>
                    </a:cubicBezTo>
                    <a:lnTo>
                      <a:pt x="22281" y="16292"/>
                    </a:lnTo>
                    <a:lnTo>
                      <a:pt x="22281" y="15941"/>
                    </a:lnTo>
                    <a:cubicBezTo>
                      <a:pt x="22281" y="15841"/>
                      <a:pt x="22381" y="15615"/>
                      <a:pt x="22456" y="15490"/>
                    </a:cubicBezTo>
                    <a:cubicBezTo>
                      <a:pt x="22506" y="15389"/>
                      <a:pt x="22682" y="15314"/>
                      <a:pt x="22732" y="15214"/>
                    </a:cubicBezTo>
                    <a:cubicBezTo>
                      <a:pt x="22782" y="15089"/>
                      <a:pt x="22832" y="14763"/>
                      <a:pt x="22832" y="14587"/>
                    </a:cubicBezTo>
                    <a:cubicBezTo>
                      <a:pt x="22832" y="14412"/>
                      <a:pt x="22782" y="14086"/>
                      <a:pt x="22682" y="13911"/>
                    </a:cubicBezTo>
                    <a:cubicBezTo>
                      <a:pt x="22607" y="13810"/>
                      <a:pt x="22331" y="13635"/>
                      <a:pt x="22231" y="13510"/>
                    </a:cubicBezTo>
                    <a:cubicBezTo>
                      <a:pt x="22156" y="13460"/>
                      <a:pt x="22105" y="13284"/>
                      <a:pt x="22055" y="13184"/>
                    </a:cubicBezTo>
                    <a:cubicBezTo>
                      <a:pt x="22005" y="13134"/>
                      <a:pt x="21955" y="12958"/>
                      <a:pt x="21830" y="12908"/>
                    </a:cubicBezTo>
                    <a:cubicBezTo>
                      <a:pt x="21780" y="12858"/>
                      <a:pt x="21654" y="12783"/>
                      <a:pt x="21654" y="12783"/>
                    </a:cubicBezTo>
                    <a:cubicBezTo>
                      <a:pt x="21554" y="12783"/>
                      <a:pt x="21479" y="12908"/>
                      <a:pt x="21429" y="12958"/>
                    </a:cubicBezTo>
                    <a:cubicBezTo>
                      <a:pt x="21379" y="13008"/>
                      <a:pt x="21328" y="13184"/>
                      <a:pt x="21253" y="13234"/>
                    </a:cubicBezTo>
                    <a:cubicBezTo>
                      <a:pt x="21153" y="13284"/>
                      <a:pt x="20927" y="13359"/>
                      <a:pt x="20802" y="13359"/>
                    </a:cubicBezTo>
                    <a:cubicBezTo>
                      <a:pt x="20702" y="13284"/>
                      <a:pt x="20526" y="13234"/>
                      <a:pt x="20426" y="13134"/>
                    </a:cubicBezTo>
                    <a:cubicBezTo>
                      <a:pt x="20301" y="13008"/>
                      <a:pt x="20251" y="12683"/>
                      <a:pt x="20201" y="12557"/>
                    </a:cubicBezTo>
                    <a:cubicBezTo>
                      <a:pt x="20075" y="12507"/>
                      <a:pt x="19900" y="12332"/>
                      <a:pt x="19800" y="12282"/>
                    </a:cubicBezTo>
                    <a:cubicBezTo>
                      <a:pt x="19749" y="12232"/>
                      <a:pt x="19574" y="12181"/>
                      <a:pt x="19474" y="12181"/>
                    </a:cubicBezTo>
                    <a:cubicBezTo>
                      <a:pt x="19348" y="12232"/>
                      <a:pt x="19248" y="12332"/>
                      <a:pt x="19173" y="12457"/>
                    </a:cubicBezTo>
                    <a:cubicBezTo>
                      <a:pt x="19173" y="12507"/>
                      <a:pt x="19248" y="12633"/>
                      <a:pt x="19173" y="12683"/>
                    </a:cubicBezTo>
                    <a:cubicBezTo>
                      <a:pt x="19123" y="12733"/>
                      <a:pt x="19023" y="12733"/>
                      <a:pt x="19023" y="12733"/>
                    </a:cubicBezTo>
                    <a:cubicBezTo>
                      <a:pt x="18947" y="12783"/>
                      <a:pt x="18897" y="13008"/>
                      <a:pt x="18847" y="13008"/>
                    </a:cubicBezTo>
                    <a:cubicBezTo>
                      <a:pt x="18722" y="13008"/>
                      <a:pt x="18622" y="12858"/>
                      <a:pt x="18546" y="12783"/>
                    </a:cubicBezTo>
                    <a:cubicBezTo>
                      <a:pt x="18496" y="12683"/>
                      <a:pt x="18496" y="12457"/>
                      <a:pt x="18446" y="12407"/>
                    </a:cubicBezTo>
                    <a:cubicBezTo>
                      <a:pt x="18396" y="12282"/>
                      <a:pt x="18221" y="12181"/>
                      <a:pt x="18171" y="12106"/>
                    </a:cubicBezTo>
                    <a:cubicBezTo>
                      <a:pt x="18095" y="12056"/>
                      <a:pt x="17945" y="11956"/>
                      <a:pt x="17820" y="11956"/>
                    </a:cubicBezTo>
                    <a:cubicBezTo>
                      <a:pt x="17770" y="11956"/>
                      <a:pt x="17644" y="12106"/>
                      <a:pt x="17544" y="12106"/>
                    </a:cubicBezTo>
                    <a:cubicBezTo>
                      <a:pt x="17494" y="12181"/>
                      <a:pt x="17268" y="12181"/>
                      <a:pt x="17218" y="12181"/>
                    </a:cubicBezTo>
                    <a:cubicBezTo>
                      <a:pt x="17093" y="12181"/>
                      <a:pt x="16993" y="12056"/>
                      <a:pt x="16917" y="12006"/>
                    </a:cubicBezTo>
                    <a:cubicBezTo>
                      <a:pt x="16867" y="11956"/>
                      <a:pt x="16767" y="11830"/>
                      <a:pt x="16767" y="11730"/>
                    </a:cubicBezTo>
                    <a:cubicBezTo>
                      <a:pt x="16817" y="11655"/>
                      <a:pt x="16993" y="11555"/>
                      <a:pt x="16993" y="11505"/>
                    </a:cubicBezTo>
                    <a:cubicBezTo>
                      <a:pt x="16993" y="11379"/>
                      <a:pt x="16917" y="11204"/>
                      <a:pt x="16867" y="11154"/>
                    </a:cubicBezTo>
                    <a:cubicBezTo>
                      <a:pt x="16817" y="11054"/>
                      <a:pt x="16642" y="10828"/>
                      <a:pt x="16541" y="10828"/>
                    </a:cubicBezTo>
                    <a:cubicBezTo>
                      <a:pt x="16416" y="10753"/>
                      <a:pt x="16241" y="10753"/>
                      <a:pt x="16191" y="10753"/>
                    </a:cubicBezTo>
                    <a:cubicBezTo>
                      <a:pt x="16124" y="10753"/>
                      <a:pt x="15990" y="10786"/>
                      <a:pt x="15879" y="10786"/>
                    </a:cubicBezTo>
                    <a:cubicBezTo>
                      <a:pt x="15823" y="10786"/>
                      <a:pt x="15773" y="10778"/>
                      <a:pt x="15739" y="10753"/>
                    </a:cubicBezTo>
                    <a:cubicBezTo>
                      <a:pt x="15689" y="10753"/>
                      <a:pt x="15514" y="10653"/>
                      <a:pt x="15464" y="10602"/>
                    </a:cubicBezTo>
                    <a:cubicBezTo>
                      <a:pt x="15389" y="10527"/>
                      <a:pt x="15389" y="10302"/>
                      <a:pt x="15338" y="10252"/>
                    </a:cubicBezTo>
                    <a:cubicBezTo>
                      <a:pt x="15238" y="10201"/>
                      <a:pt x="15063" y="10151"/>
                      <a:pt x="15013" y="10076"/>
                    </a:cubicBezTo>
                    <a:cubicBezTo>
                      <a:pt x="14962" y="10076"/>
                      <a:pt x="14787" y="10201"/>
                      <a:pt x="14737" y="10201"/>
                    </a:cubicBezTo>
                    <a:cubicBezTo>
                      <a:pt x="14612" y="10201"/>
                      <a:pt x="14436" y="10201"/>
                      <a:pt x="14336" y="10151"/>
                    </a:cubicBezTo>
                    <a:cubicBezTo>
                      <a:pt x="14286" y="10026"/>
                      <a:pt x="14160" y="9800"/>
                      <a:pt x="14160" y="9700"/>
                    </a:cubicBezTo>
                    <a:cubicBezTo>
                      <a:pt x="14110" y="9625"/>
                      <a:pt x="14160" y="9475"/>
                      <a:pt x="14110" y="9349"/>
                    </a:cubicBezTo>
                    <a:cubicBezTo>
                      <a:pt x="14110" y="9249"/>
                      <a:pt x="14060" y="9074"/>
                      <a:pt x="13985" y="8948"/>
                    </a:cubicBezTo>
                    <a:cubicBezTo>
                      <a:pt x="13935" y="8948"/>
                      <a:pt x="13835" y="8898"/>
                      <a:pt x="13835" y="8898"/>
                    </a:cubicBezTo>
                    <a:cubicBezTo>
                      <a:pt x="13759" y="8848"/>
                      <a:pt x="13759" y="8673"/>
                      <a:pt x="13835" y="8622"/>
                    </a:cubicBezTo>
                    <a:cubicBezTo>
                      <a:pt x="13835" y="8572"/>
                      <a:pt x="13935" y="8447"/>
                      <a:pt x="14060" y="8447"/>
                    </a:cubicBezTo>
                    <a:cubicBezTo>
                      <a:pt x="14070" y="8437"/>
                      <a:pt x="14087" y="8433"/>
                      <a:pt x="14109" y="8433"/>
                    </a:cubicBezTo>
                    <a:cubicBezTo>
                      <a:pt x="14194" y="8433"/>
                      <a:pt x="14346" y="8497"/>
                      <a:pt x="14386" y="8497"/>
                    </a:cubicBezTo>
                    <a:cubicBezTo>
                      <a:pt x="14511" y="8497"/>
                      <a:pt x="14737" y="8497"/>
                      <a:pt x="14837" y="8447"/>
                    </a:cubicBezTo>
                    <a:cubicBezTo>
                      <a:pt x="14887" y="8397"/>
                      <a:pt x="14962" y="8272"/>
                      <a:pt x="15013" y="8221"/>
                    </a:cubicBezTo>
                    <a:cubicBezTo>
                      <a:pt x="15063" y="8171"/>
                      <a:pt x="15188" y="8046"/>
                      <a:pt x="15288" y="7996"/>
                    </a:cubicBezTo>
                    <a:cubicBezTo>
                      <a:pt x="15338" y="7946"/>
                      <a:pt x="15464" y="7896"/>
                      <a:pt x="15514" y="7896"/>
                    </a:cubicBezTo>
                    <a:cubicBezTo>
                      <a:pt x="15564" y="7896"/>
                      <a:pt x="15739" y="7996"/>
                      <a:pt x="15790" y="8046"/>
                    </a:cubicBezTo>
                    <a:cubicBezTo>
                      <a:pt x="15840" y="8046"/>
                      <a:pt x="15915" y="8272"/>
                      <a:pt x="15965" y="8347"/>
                    </a:cubicBezTo>
                    <a:cubicBezTo>
                      <a:pt x="16015" y="8347"/>
                      <a:pt x="16140" y="8397"/>
                      <a:pt x="16241" y="8397"/>
                    </a:cubicBezTo>
                    <a:cubicBezTo>
                      <a:pt x="16316" y="8397"/>
                      <a:pt x="16416" y="8397"/>
                      <a:pt x="16466" y="8347"/>
                    </a:cubicBezTo>
                    <a:cubicBezTo>
                      <a:pt x="16541" y="8272"/>
                      <a:pt x="16592" y="8121"/>
                      <a:pt x="16592" y="8046"/>
                    </a:cubicBezTo>
                    <a:cubicBezTo>
                      <a:pt x="16592" y="7946"/>
                      <a:pt x="16541" y="7770"/>
                      <a:pt x="16466" y="7720"/>
                    </a:cubicBezTo>
                    <a:cubicBezTo>
                      <a:pt x="16416" y="7670"/>
                      <a:pt x="16316" y="7545"/>
                      <a:pt x="16241" y="7495"/>
                    </a:cubicBezTo>
                    <a:cubicBezTo>
                      <a:pt x="16191" y="7445"/>
                      <a:pt x="16090" y="7369"/>
                      <a:pt x="16015" y="7319"/>
                    </a:cubicBezTo>
                    <a:cubicBezTo>
                      <a:pt x="16015" y="7269"/>
                      <a:pt x="16090" y="7144"/>
                      <a:pt x="16015" y="7044"/>
                    </a:cubicBezTo>
                    <a:cubicBezTo>
                      <a:pt x="16015" y="6918"/>
                      <a:pt x="15965" y="6693"/>
                      <a:pt x="15915" y="6642"/>
                    </a:cubicBezTo>
                    <a:cubicBezTo>
                      <a:pt x="15790" y="6542"/>
                      <a:pt x="15514" y="6467"/>
                      <a:pt x="15389" y="6417"/>
                    </a:cubicBezTo>
                    <a:cubicBezTo>
                      <a:pt x="15338" y="6367"/>
                      <a:pt x="15238" y="6241"/>
                      <a:pt x="15188" y="6191"/>
                    </a:cubicBezTo>
                    <a:cubicBezTo>
                      <a:pt x="15113" y="6141"/>
                      <a:pt x="15063" y="5966"/>
                      <a:pt x="15063" y="5866"/>
                    </a:cubicBezTo>
                    <a:cubicBezTo>
                      <a:pt x="15063" y="5740"/>
                      <a:pt x="15113" y="5565"/>
                      <a:pt x="15113" y="5515"/>
                    </a:cubicBezTo>
                    <a:cubicBezTo>
                      <a:pt x="15113" y="5414"/>
                      <a:pt x="15113" y="5239"/>
                      <a:pt x="15063" y="5114"/>
                    </a:cubicBezTo>
                    <a:cubicBezTo>
                      <a:pt x="15013" y="5064"/>
                      <a:pt x="14887" y="5013"/>
                      <a:pt x="14837" y="4963"/>
                    </a:cubicBezTo>
                    <a:cubicBezTo>
                      <a:pt x="14804" y="4963"/>
                      <a:pt x="14737" y="4986"/>
                      <a:pt x="14681" y="4986"/>
                    </a:cubicBezTo>
                    <a:cubicBezTo>
                      <a:pt x="14653" y="4986"/>
                      <a:pt x="14628" y="4980"/>
                      <a:pt x="14612" y="4963"/>
                    </a:cubicBezTo>
                    <a:cubicBezTo>
                      <a:pt x="14561" y="4888"/>
                      <a:pt x="14561" y="4788"/>
                      <a:pt x="14561" y="4738"/>
                    </a:cubicBezTo>
                    <a:cubicBezTo>
                      <a:pt x="14561" y="4663"/>
                      <a:pt x="14662" y="4512"/>
                      <a:pt x="14787" y="4437"/>
                    </a:cubicBezTo>
                    <a:cubicBezTo>
                      <a:pt x="14837" y="4387"/>
                      <a:pt x="15063" y="4387"/>
                      <a:pt x="15113" y="4337"/>
                    </a:cubicBezTo>
                    <a:cubicBezTo>
                      <a:pt x="15188" y="4337"/>
                      <a:pt x="15288" y="4287"/>
                      <a:pt x="15338" y="4211"/>
                    </a:cubicBezTo>
                    <a:cubicBezTo>
                      <a:pt x="15338" y="4111"/>
                      <a:pt x="15188" y="3986"/>
                      <a:pt x="15113" y="3986"/>
                    </a:cubicBezTo>
                    <a:cubicBezTo>
                      <a:pt x="15063" y="3936"/>
                      <a:pt x="14887" y="3936"/>
                      <a:pt x="14837" y="3886"/>
                    </a:cubicBezTo>
                    <a:cubicBezTo>
                      <a:pt x="14787" y="3886"/>
                      <a:pt x="14737" y="3760"/>
                      <a:pt x="14662" y="3710"/>
                    </a:cubicBezTo>
                    <a:cubicBezTo>
                      <a:pt x="14662" y="3660"/>
                      <a:pt x="14737" y="3485"/>
                      <a:pt x="14787" y="3485"/>
                    </a:cubicBezTo>
                    <a:cubicBezTo>
                      <a:pt x="14837" y="3384"/>
                      <a:pt x="15113" y="3334"/>
                      <a:pt x="15238" y="3334"/>
                    </a:cubicBezTo>
                    <a:cubicBezTo>
                      <a:pt x="15389" y="3259"/>
                      <a:pt x="15614" y="3159"/>
                      <a:pt x="15790" y="3109"/>
                    </a:cubicBezTo>
                    <a:cubicBezTo>
                      <a:pt x="15840" y="3109"/>
                      <a:pt x="15965" y="3159"/>
                      <a:pt x="16015" y="3159"/>
                    </a:cubicBezTo>
                    <a:cubicBezTo>
                      <a:pt x="16191" y="3109"/>
                      <a:pt x="16416" y="3033"/>
                      <a:pt x="16466" y="2983"/>
                    </a:cubicBezTo>
                    <a:cubicBezTo>
                      <a:pt x="16541" y="2933"/>
                      <a:pt x="16541" y="2758"/>
                      <a:pt x="16592" y="2758"/>
                    </a:cubicBezTo>
                    <a:cubicBezTo>
                      <a:pt x="16592" y="2708"/>
                      <a:pt x="16692" y="2658"/>
                      <a:pt x="16767" y="2582"/>
                    </a:cubicBezTo>
                    <a:lnTo>
                      <a:pt x="16767" y="2307"/>
                    </a:lnTo>
                    <a:cubicBezTo>
                      <a:pt x="16692" y="2257"/>
                      <a:pt x="16592" y="2131"/>
                      <a:pt x="16592" y="2031"/>
                    </a:cubicBezTo>
                    <a:lnTo>
                      <a:pt x="16592" y="1805"/>
                    </a:lnTo>
                    <a:lnTo>
                      <a:pt x="16541" y="1805"/>
                    </a:lnTo>
                    <a:cubicBezTo>
                      <a:pt x="16466" y="1805"/>
                      <a:pt x="16416" y="1856"/>
                      <a:pt x="16366" y="1856"/>
                    </a:cubicBezTo>
                    <a:cubicBezTo>
                      <a:pt x="16316" y="1856"/>
                      <a:pt x="16140" y="1805"/>
                      <a:pt x="16090" y="1755"/>
                    </a:cubicBezTo>
                    <a:cubicBezTo>
                      <a:pt x="16015" y="1680"/>
                      <a:pt x="16015" y="1530"/>
                      <a:pt x="15965" y="1455"/>
                    </a:cubicBezTo>
                    <a:cubicBezTo>
                      <a:pt x="15915" y="1404"/>
                      <a:pt x="15739" y="1304"/>
                      <a:pt x="15689" y="1229"/>
                    </a:cubicBezTo>
                    <a:cubicBezTo>
                      <a:pt x="15614" y="1229"/>
                      <a:pt x="15564" y="1179"/>
                      <a:pt x="15514" y="1129"/>
                    </a:cubicBezTo>
                    <a:cubicBezTo>
                      <a:pt x="15389" y="1129"/>
                      <a:pt x="15288" y="1229"/>
                      <a:pt x="15188" y="1229"/>
                    </a:cubicBezTo>
                    <a:lnTo>
                      <a:pt x="15063" y="1229"/>
                    </a:lnTo>
                    <a:cubicBezTo>
                      <a:pt x="15063" y="1354"/>
                      <a:pt x="15013" y="1455"/>
                      <a:pt x="15013" y="1530"/>
                    </a:cubicBezTo>
                    <a:cubicBezTo>
                      <a:pt x="15013" y="1580"/>
                      <a:pt x="14837" y="1680"/>
                      <a:pt x="14837" y="1755"/>
                    </a:cubicBezTo>
                    <a:cubicBezTo>
                      <a:pt x="14787" y="1856"/>
                      <a:pt x="14737" y="2031"/>
                      <a:pt x="14737" y="2131"/>
                    </a:cubicBezTo>
                    <a:cubicBezTo>
                      <a:pt x="14662" y="2206"/>
                      <a:pt x="14612" y="2357"/>
                      <a:pt x="14561" y="2357"/>
                    </a:cubicBezTo>
                    <a:cubicBezTo>
                      <a:pt x="14533" y="2374"/>
                      <a:pt x="14498" y="2381"/>
                      <a:pt x="14461" y="2381"/>
                    </a:cubicBezTo>
                    <a:cubicBezTo>
                      <a:pt x="14339" y="2381"/>
                      <a:pt x="14187" y="2307"/>
                      <a:pt x="14110" y="2307"/>
                    </a:cubicBezTo>
                    <a:cubicBezTo>
                      <a:pt x="13935" y="2307"/>
                      <a:pt x="13659" y="2357"/>
                      <a:pt x="13534" y="2482"/>
                    </a:cubicBezTo>
                    <a:cubicBezTo>
                      <a:pt x="13484" y="2532"/>
                      <a:pt x="13384" y="2658"/>
                      <a:pt x="13308" y="2758"/>
                    </a:cubicBezTo>
                    <a:cubicBezTo>
                      <a:pt x="13308" y="2808"/>
                      <a:pt x="13258" y="2933"/>
                      <a:pt x="13258" y="2983"/>
                    </a:cubicBezTo>
                    <a:cubicBezTo>
                      <a:pt x="13208" y="3033"/>
                      <a:pt x="13083" y="3159"/>
                      <a:pt x="13033" y="3159"/>
                    </a:cubicBezTo>
                    <a:cubicBezTo>
                      <a:pt x="12907" y="3159"/>
                      <a:pt x="12857" y="2983"/>
                      <a:pt x="12807" y="2933"/>
                    </a:cubicBezTo>
                    <a:cubicBezTo>
                      <a:pt x="12757" y="2883"/>
                      <a:pt x="12632" y="2808"/>
                      <a:pt x="12582" y="2808"/>
                    </a:cubicBezTo>
                    <a:cubicBezTo>
                      <a:pt x="12531" y="2808"/>
                      <a:pt x="12406" y="2933"/>
                      <a:pt x="12406" y="2933"/>
                    </a:cubicBezTo>
                    <a:cubicBezTo>
                      <a:pt x="12356" y="3033"/>
                      <a:pt x="12356" y="3259"/>
                      <a:pt x="12256" y="3384"/>
                    </a:cubicBezTo>
                    <a:cubicBezTo>
                      <a:pt x="12181" y="3434"/>
                      <a:pt x="11955" y="3535"/>
                      <a:pt x="11905" y="3610"/>
                    </a:cubicBezTo>
                    <a:cubicBezTo>
                      <a:pt x="11855" y="3660"/>
                      <a:pt x="11855" y="3835"/>
                      <a:pt x="11805" y="3886"/>
                    </a:cubicBezTo>
                    <a:cubicBezTo>
                      <a:pt x="11729" y="3936"/>
                      <a:pt x="11579" y="3986"/>
                      <a:pt x="11504" y="4061"/>
                    </a:cubicBezTo>
                    <a:cubicBezTo>
                      <a:pt x="11454" y="4061"/>
                      <a:pt x="11278" y="3936"/>
                      <a:pt x="11228" y="3936"/>
                    </a:cubicBezTo>
                    <a:cubicBezTo>
                      <a:pt x="11178" y="3936"/>
                      <a:pt x="11003" y="3986"/>
                      <a:pt x="10952" y="4061"/>
                    </a:cubicBezTo>
                    <a:cubicBezTo>
                      <a:pt x="10902" y="4061"/>
                      <a:pt x="10827" y="4161"/>
                      <a:pt x="10827" y="4211"/>
                    </a:cubicBezTo>
                    <a:cubicBezTo>
                      <a:pt x="10827" y="4287"/>
                      <a:pt x="10902" y="4437"/>
                      <a:pt x="10902" y="4512"/>
                    </a:cubicBezTo>
                    <a:cubicBezTo>
                      <a:pt x="10952" y="4562"/>
                      <a:pt x="11003" y="4663"/>
                      <a:pt x="11003" y="4788"/>
                    </a:cubicBezTo>
                    <a:cubicBezTo>
                      <a:pt x="11003" y="4838"/>
                      <a:pt x="10952" y="4963"/>
                      <a:pt x="10902" y="5013"/>
                    </a:cubicBezTo>
                    <a:cubicBezTo>
                      <a:pt x="10827" y="5064"/>
                      <a:pt x="10677" y="5064"/>
                      <a:pt x="10602" y="5064"/>
                    </a:cubicBezTo>
                    <a:cubicBezTo>
                      <a:pt x="10551" y="5064"/>
                      <a:pt x="10451" y="4963"/>
                      <a:pt x="10376" y="4963"/>
                    </a:cubicBezTo>
                    <a:cubicBezTo>
                      <a:pt x="10326" y="4963"/>
                      <a:pt x="10150" y="4963"/>
                      <a:pt x="10150" y="5013"/>
                    </a:cubicBezTo>
                    <a:cubicBezTo>
                      <a:pt x="10100" y="5064"/>
                      <a:pt x="10050" y="5289"/>
                      <a:pt x="10050" y="5339"/>
                    </a:cubicBezTo>
                    <a:cubicBezTo>
                      <a:pt x="10050" y="5414"/>
                      <a:pt x="10100" y="5515"/>
                      <a:pt x="10100" y="5565"/>
                    </a:cubicBezTo>
                    <a:cubicBezTo>
                      <a:pt x="10100" y="5640"/>
                      <a:pt x="10000" y="5740"/>
                      <a:pt x="9925" y="5790"/>
                    </a:cubicBezTo>
                    <a:cubicBezTo>
                      <a:pt x="9875" y="5866"/>
                      <a:pt x="9649" y="5916"/>
                      <a:pt x="9549" y="5966"/>
                    </a:cubicBezTo>
                    <a:cubicBezTo>
                      <a:pt x="9474" y="6016"/>
                      <a:pt x="9424" y="6141"/>
                      <a:pt x="9373" y="6191"/>
                    </a:cubicBezTo>
                    <a:cubicBezTo>
                      <a:pt x="9323" y="6191"/>
                      <a:pt x="9148" y="6191"/>
                      <a:pt x="9098" y="6141"/>
                    </a:cubicBezTo>
                    <a:cubicBezTo>
                      <a:pt x="9023" y="6141"/>
                      <a:pt x="8972" y="5966"/>
                      <a:pt x="9023" y="5916"/>
                    </a:cubicBezTo>
                    <a:cubicBezTo>
                      <a:pt x="9023" y="5866"/>
                      <a:pt x="9098" y="5740"/>
                      <a:pt x="9098" y="5690"/>
                    </a:cubicBezTo>
                    <a:cubicBezTo>
                      <a:pt x="9148" y="5640"/>
                      <a:pt x="9098" y="5465"/>
                      <a:pt x="9023" y="5414"/>
                    </a:cubicBezTo>
                    <a:cubicBezTo>
                      <a:pt x="8972" y="5414"/>
                      <a:pt x="8797" y="5414"/>
                      <a:pt x="8747" y="5465"/>
                    </a:cubicBezTo>
                    <a:cubicBezTo>
                      <a:pt x="8697" y="5465"/>
                      <a:pt x="8647" y="5640"/>
                      <a:pt x="8571" y="5640"/>
                    </a:cubicBezTo>
                    <a:cubicBezTo>
                      <a:pt x="8521" y="5640"/>
                      <a:pt x="8346" y="5515"/>
                      <a:pt x="8346" y="5465"/>
                    </a:cubicBezTo>
                    <a:cubicBezTo>
                      <a:pt x="8296" y="5414"/>
                      <a:pt x="8296" y="5289"/>
                      <a:pt x="8296" y="5239"/>
                    </a:cubicBezTo>
                    <a:cubicBezTo>
                      <a:pt x="8296" y="5189"/>
                      <a:pt x="8421" y="5114"/>
                      <a:pt x="8421" y="5064"/>
                    </a:cubicBezTo>
                    <a:cubicBezTo>
                      <a:pt x="8471" y="5013"/>
                      <a:pt x="8471" y="4838"/>
                      <a:pt x="8471" y="4788"/>
                    </a:cubicBezTo>
                    <a:cubicBezTo>
                      <a:pt x="8421" y="4738"/>
                      <a:pt x="8421" y="4612"/>
                      <a:pt x="8346" y="4562"/>
                    </a:cubicBezTo>
                    <a:cubicBezTo>
                      <a:pt x="8296" y="4512"/>
                      <a:pt x="8120" y="4512"/>
                      <a:pt x="8020" y="4512"/>
                    </a:cubicBezTo>
                    <a:cubicBezTo>
                      <a:pt x="7970" y="4512"/>
                      <a:pt x="7795" y="4612"/>
                      <a:pt x="7669" y="4612"/>
                    </a:cubicBezTo>
                    <a:cubicBezTo>
                      <a:pt x="7619" y="4612"/>
                      <a:pt x="7444" y="4512"/>
                      <a:pt x="7343" y="4512"/>
                    </a:cubicBezTo>
                    <a:cubicBezTo>
                      <a:pt x="7293" y="4437"/>
                      <a:pt x="7118" y="4337"/>
                      <a:pt x="7068" y="4287"/>
                    </a:cubicBezTo>
                    <a:cubicBezTo>
                      <a:pt x="6993" y="4211"/>
                      <a:pt x="7068" y="4061"/>
                      <a:pt x="6993" y="3986"/>
                    </a:cubicBezTo>
                    <a:cubicBezTo>
                      <a:pt x="6942" y="3936"/>
                      <a:pt x="6842" y="3835"/>
                      <a:pt x="6842" y="3710"/>
                    </a:cubicBezTo>
                    <a:cubicBezTo>
                      <a:pt x="6767" y="3660"/>
                      <a:pt x="6717" y="3535"/>
                      <a:pt x="6717" y="3485"/>
                    </a:cubicBezTo>
                    <a:cubicBezTo>
                      <a:pt x="6667" y="3384"/>
                      <a:pt x="6717" y="3259"/>
                      <a:pt x="6717" y="3159"/>
                    </a:cubicBezTo>
                    <a:cubicBezTo>
                      <a:pt x="6717" y="3109"/>
                      <a:pt x="6617" y="2983"/>
                      <a:pt x="6541" y="2933"/>
                    </a:cubicBezTo>
                    <a:cubicBezTo>
                      <a:pt x="6541" y="2883"/>
                      <a:pt x="6441" y="2883"/>
                      <a:pt x="6391" y="2808"/>
                    </a:cubicBezTo>
                    <a:cubicBezTo>
                      <a:pt x="6266" y="2758"/>
                      <a:pt x="6090" y="2582"/>
                      <a:pt x="5990" y="2532"/>
                    </a:cubicBezTo>
                    <a:cubicBezTo>
                      <a:pt x="5865" y="2532"/>
                      <a:pt x="5714" y="2482"/>
                      <a:pt x="5639" y="2482"/>
                    </a:cubicBezTo>
                    <a:cubicBezTo>
                      <a:pt x="5589" y="2532"/>
                      <a:pt x="5414" y="2582"/>
                      <a:pt x="5363" y="2658"/>
                    </a:cubicBezTo>
                    <a:cubicBezTo>
                      <a:pt x="5313" y="2708"/>
                      <a:pt x="5188" y="2883"/>
                      <a:pt x="5138" y="2883"/>
                    </a:cubicBezTo>
                    <a:cubicBezTo>
                      <a:pt x="5088" y="2883"/>
                      <a:pt x="4912" y="2808"/>
                      <a:pt x="4812" y="2758"/>
                    </a:cubicBezTo>
                    <a:cubicBezTo>
                      <a:pt x="4812" y="2758"/>
                      <a:pt x="4737" y="2582"/>
                      <a:pt x="4687" y="2532"/>
                    </a:cubicBezTo>
                    <a:cubicBezTo>
                      <a:pt x="4637" y="2482"/>
                      <a:pt x="4461" y="2357"/>
                      <a:pt x="4411" y="2307"/>
                    </a:cubicBezTo>
                    <a:cubicBezTo>
                      <a:pt x="4361" y="2257"/>
                      <a:pt x="4286" y="2131"/>
                      <a:pt x="4236" y="2081"/>
                    </a:cubicBezTo>
                    <a:cubicBezTo>
                      <a:pt x="4185" y="2031"/>
                      <a:pt x="3960" y="2031"/>
                      <a:pt x="3960" y="1981"/>
                    </a:cubicBezTo>
                    <a:cubicBezTo>
                      <a:pt x="3910" y="1906"/>
                      <a:pt x="3960" y="1680"/>
                      <a:pt x="3960" y="1630"/>
                    </a:cubicBezTo>
                    <a:cubicBezTo>
                      <a:pt x="4010" y="1630"/>
                      <a:pt x="4060" y="1630"/>
                      <a:pt x="4135" y="1580"/>
                    </a:cubicBezTo>
                    <a:cubicBezTo>
                      <a:pt x="4135" y="1530"/>
                      <a:pt x="4185" y="1404"/>
                      <a:pt x="4185" y="1354"/>
                    </a:cubicBezTo>
                    <a:lnTo>
                      <a:pt x="4185" y="1129"/>
                    </a:lnTo>
                    <a:cubicBezTo>
                      <a:pt x="4135" y="1079"/>
                      <a:pt x="4060" y="1003"/>
                      <a:pt x="4010" y="1003"/>
                    </a:cubicBezTo>
                    <a:cubicBezTo>
                      <a:pt x="3960" y="1003"/>
                      <a:pt x="3835" y="1129"/>
                      <a:pt x="3835" y="1129"/>
                    </a:cubicBezTo>
                    <a:cubicBezTo>
                      <a:pt x="3734" y="1129"/>
                      <a:pt x="3559" y="1079"/>
                      <a:pt x="3509" y="1003"/>
                    </a:cubicBezTo>
                    <a:cubicBezTo>
                      <a:pt x="3459" y="953"/>
                      <a:pt x="3459" y="778"/>
                      <a:pt x="3459" y="728"/>
                    </a:cubicBezTo>
                    <a:cubicBezTo>
                      <a:pt x="3509" y="678"/>
                      <a:pt x="3559" y="552"/>
                      <a:pt x="3609" y="502"/>
                    </a:cubicBezTo>
                    <a:cubicBezTo>
                      <a:pt x="3609" y="452"/>
                      <a:pt x="3559" y="277"/>
                      <a:pt x="3559" y="226"/>
                    </a:cubicBezTo>
                    <a:cubicBezTo>
                      <a:pt x="3509" y="176"/>
                      <a:pt x="3459" y="51"/>
                      <a:pt x="3459" y="1"/>
                    </a:cubicBezTo>
                    <a:close/>
                  </a:path>
                </a:pathLst>
              </a:custGeom>
              <a:solidFill>
                <a:srgbClr val="FF2F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390;p27">
                <a:extLst>
                  <a:ext uri="{FF2B5EF4-FFF2-40B4-BE49-F238E27FC236}">
                    <a16:creationId xmlns:a16="http://schemas.microsoft.com/office/drawing/2014/main" id="{5512161D-1C25-3C35-C5D9-766668954BE7}"/>
                  </a:ext>
                </a:extLst>
              </p:cNvPr>
              <p:cNvSpPr/>
              <p:nvPr/>
            </p:nvSpPr>
            <p:spPr>
              <a:xfrm>
                <a:off x="2224658" y="2575044"/>
                <a:ext cx="669292" cy="576753"/>
              </a:xfrm>
              <a:custGeom>
                <a:avLst/>
                <a:gdLst/>
                <a:ahLst/>
                <a:cxnLst/>
                <a:rect l="l" t="t" r="r" b="b"/>
                <a:pathLst>
                  <a:path w="22833" h="19676" fill="none" extrusionOk="0">
                    <a:moveTo>
                      <a:pt x="1980" y="3835"/>
                    </a:moveTo>
                    <a:close/>
                    <a:moveTo>
                      <a:pt x="1980" y="3835"/>
                    </a:moveTo>
                    <a:cubicBezTo>
                      <a:pt x="1930" y="3835"/>
                      <a:pt x="2030" y="3610"/>
                      <a:pt x="2105" y="3485"/>
                    </a:cubicBezTo>
                    <a:cubicBezTo>
                      <a:pt x="2155" y="3434"/>
                      <a:pt x="2256" y="3384"/>
                      <a:pt x="2256" y="3334"/>
                    </a:cubicBezTo>
                    <a:cubicBezTo>
                      <a:pt x="2331" y="3209"/>
                      <a:pt x="2206" y="3033"/>
                      <a:pt x="2206" y="2933"/>
                    </a:cubicBezTo>
                    <a:cubicBezTo>
                      <a:pt x="2206" y="2883"/>
                      <a:pt x="2256" y="2708"/>
                      <a:pt x="2256" y="2658"/>
                    </a:cubicBezTo>
                    <a:cubicBezTo>
                      <a:pt x="2331" y="2582"/>
                      <a:pt x="2481" y="2532"/>
                      <a:pt x="2556" y="2482"/>
                    </a:cubicBezTo>
                    <a:cubicBezTo>
                      <a:pt x="2607" y="2432"/>
                      <a:pt x="2707" y="2257"/>
                      <a:pt x="2782" y="2206"/>
                    </a:cubicBezTo>
                    <a:cubicBezTo>
                      <a:pt x="2832" y="2131"/>
                      <a:pt x="2932" y="1981"/>
                      <a:pt x="2932" y="1906"/>
                    </a:cubicBezTo>
                    <a:cubicBezTo>
                      <a:pt x="2932" y="1805"/>
                      <a:pt x="2882" y="1580"/>
                      <a:pt x="2832" y="1455"/>
                    </a:cubicBezTo>
                    <a:cubicBezTo>
                      <a:pt x="2782" y="1404"/>
                      <a:pt x="2607" y="1304"/>
                      <a:pt x="2556" y="1179"/>
                    </a:cubicBezTo>
                    <a:cubicBezTo>
                      <a:pt x="2481" y="1079"/>
                      <a:pt x="2381" y="903"/>
                      <a:pt x="2381" y="778"/>
                    </a:cubicBezTo>
                    <a:cubicBezTo>
                      <a:pt x="2381" y="678"/>
                      <a:pt x="2481" y="502"/>
                      <a:pt x="2556" y="402"/>
                    </a:cubicBezTo>
                    <a:cubicBezTo>
                      <a:pt x="2607" y="327"/>
                      <a:pt x="2707" y="176"/>
                      <a:pt x="2832" y="176"/>
                    </a:cubicBezTo>
                    <a:cubicBezTo>
                      <a:pt x="2932" y="101"/>
                      <a:pt x="3233" y="101"/>
                      <a:pt x="3333" y="51"/>
                    </a:cubicBezTo>
                    <a:cubicBezTo>
                      <a:pt x="3333" y="1"/>
                      <a:pt x="3383" y="1"/>
                      <a:pt x="3459" y="1"/>
                    </a:cubicBezTo>
                    <a:cubicBezTo>
                      <a:pt x="3459" y="51"/>
                      <a:pt x="3509" y="176"/>
                      <a:pt x="3559" y="226"/>
                    </a:cubicBezTo>
                    <a:cubicBezTo>
                      <a:pt x="3559" y="277"/>
                      <a:pt x="3609" y="452"/>
                      <a:pt x="3609" y="502"/>
                    </a:cubicBezTo>
                    <a:cubicBezTo>
                      <a:pt x="3559" y="552"/>
                      <a:pt x="3509" y="678"/>
                      <a:pt x="3459" y="728"/>
                    </a:cubicBezTo>
                    <a:cubicBezTo>
                      <a:pt x="3459" y="778"/>
                      <a:pt x="3459" y="953"/>
                      <a:pt x="3509" y="1003"/>
                    </a:cubicBezTo>
                    <a:cubicBezTo>
                      <a:pt x="3559" y="1079"/>
                      <a:pt x="3734" y="1129"/>
                      <a:pt x="3835" y="1129"/>
                    </a:cubicBezTo>
                    <a:cubicBezTo>
                      <a:pt x="3835" y="1129"/>
                      <a:pt x="3960" y="1003"/>
                      <a:pt x="4010" y="1003"/>
                    </a:cubicBezTo>
                    <a:cubicBezTo>
                      <a:pt x="4060" y="1003"/>
                      <a:pt x="4135" y="1079"/>
                      <a:pt x="4185" y="1129"/>
                    </a:cubicBezTo>
                    <a:lnTo>
                      <a:pt x="4185" y="1354"/>
                    </a:lnTo>
                    <a:cubicBezTo>
                      <a:pt x="4185" y="1404"/>
                      <a:pt x="4135" y="1530"/>
                      <a:pt x="4135" y="1580"/>
                    </a:cubicBezTo>
                    <a:cubicBezTo>
                      <a:pt x="4060" y="1630"/>
                      <a:pt x="4010" y="1630"/>
                      <a:pt x="3960" y="1630"/>
                    </a:cubicBezTo>
                    <a:cubicBezTo>
                      <a:pt x="3960" y="1680"/>
                      <a:pt x="3910" y="1906"/>
                      <a:pt x="3960" y="1981"/>
                    </a:cubicBezTo>
                    <a:cubicBezTo>
                      <a:pt x="3960" y="2031"/>
                      <a:pt x="4185" y="2031"/>
                      <a:pt x="4236" y="2081"/>
                    </a:cubicBezTo>
                    <a:cubicBezTo>
                      <a:pt x="4286" y="2131"/>
                      <a:pt x="4361" y="2257"/>
                      <a:pt x="4411" y="2307"/>
                    </a:cubicBezTo>
                    <a:cubicBezTo>
                      <a:pt x="4461" y="2357"/>
                      <a:pt x="4637" y="2482"/>
                      <a:pt x="4687" y="2532"/>
                    </a:cubicBezTo>
                    <a:cubicBezTo>
                      <a:pt x="4737" y="2582"/>
                      <a:pt x="4812" y="2758"/>
                      <a:pt x="4812" y="2758"/>
                    </a:cubicBezTo>
                    <a:cubicBezTo>
                      <a:pt x="4912" y="2808"/>
                      <a:pt x="5088" y="2883"/>
                      <a:pt x="5138" y="2883"/>
                    </a:cubicBezTo>
                    <a:cubicBezTo>
                      <a:pt x="5188" y="2883"/>
                      <a:pt x="5313" y="2708"/>
                      <a:pt x="5363" y="2658"/>
                    </a:cubicBezTo>
                    <a:cubicBezTo>
                      <a:pt x="5414" y="2582"/>
                      <a:pt x="5589" y="2532"/>
                      <a:pt x="5639" y="2482"/>
                    </a:cubicBezTo>
                    <a:cubicBezTo>
                      <a:pt x="5714" y="2482"/>
                      <a:pt x="5865" y="2532"/>
                      <a:pt x="5990" y="2532"/>
                    </a:cubicBezTo>
                    <a:cubicBezTo>
                      <a:pt x="6090" y="2582"/>
                      <a:pt x="6266" y="2758"/>
                      <a:pt x="6391" y="2808"/>
                    </a:cubicBezTo>
                    <a:cubicBezTo>
                      <a:pt x="6441" y="2883"/>
                      <a:pt x="6541" y="2883"/>
                      <a:pt x="6541" y="2933"/>
                    </a:cubicBezTo>
                    <a:cubicBezTo>
                      <a:pt x="6617" y="2983"/>
                      <a:pt x="6717" y="3109"/>
                      <a:pt x="6717" y="3159"/>
                    </a:cubicBezTo>
                    <a:cubicBezTo>
                      <a:pt x="6717" y="3259"/>
                      <a:pt x="6667" y="3384"/>
                      <a:pt x="6717" y="3485"/>
                    </a:cubicBezTo>
                    <a:cubicBezTo>
                      <a:pt x="6717" y="3535"/>
                      <a:pt x="6767" y="3660"/>
                      <a:pt x="6842" y="3710"/>
                    </a:cubicBezTo>
                    <a:cubicBezTo>
                      <a:pt x="6842" y="3835"/>
                      <a:pt x="6942" y="3936"/>
                      <a:pt x="6993" y="3986"/>
                    </a:cubicBezTo>
                    <a:cubicBezTo>
                      <a:pt x="7068" y="4061"/>
                      <a:pt x="6993" y="4211"/>
                      <a:pt x="7068" y="4287"/>
                    </a:cubicBezTo>
                    <a:cubicBezTo>
                      <a:pt x="7118" y="4337"/>
                      <a:pt x="7293" y="4437"/>
                      <a:pt x="7343" y="4512"/>
                    </a:cubicBezTo>
                    <a:cubicBezTo>
                      <a:pt x="7444" y="4512"/>
                      <a:pt x="7619" y="4612"/>
                      <a:pt x="7669" y="4612"/>
                    </a:cubicBezTo>
                    <a:cubicBezTo>
                      <a:pt x="7795" y="4612"/>
                      <a:pt x="7970" y="4512"/>
                      <a:pt x="8020" y="4512"/>
                    </a:cubicBezTo>
                    <a:cubicBezTo>
                      <a:pt x="8120" y="4512"/>
                      <a:pt x="8296" y="4512"/>
                      <a:pt x="8346" y="4562"/>
                    </a:cubicBezTo>
                    <a:cubicBezTo>
                      <a:pt x="8421" y="4612"/>
                      <a:pt x="8421" y="4738"/>
                      <a:pt x="8471" y="4788"/>
                    </a:cubicBezTo>
                    <a:cubicBezTo>
                      <a:pt x="8471" y="4838"/>
                      <a:pt x="8471" y="5013"/>
                      <a:pt x="8421" y="5064"/>
                    </a:cubicBezTo>
                    <a:cubicBezTo>
                      <a:pt x="8421" y="5114"/>
                      <a:pt x="8296" y="5189"/>
                      <a:pt x="8296" y="5239"/>
                    </a:cubicBezTo>
                    <a:cubicBezTo>
                      <a:pt x="8296" y="5289"/>
                      <a:pt x="8296" y="5414"/>
                      <a:pt x="8346" y="5465"/>
                    </a:cubicBezTo>
                    <a:cubicBezTo>
                      <a:pt x="8346" y="5515"/>
                      <a:pt x="8521" y="5640"/>
                      <a:pt x="8571" y="5640"/>
                    </a:cubicBezTo>
                    <a:cubicBezTo>
                      <a:pt x="8647" y="5640"/>
                      <a:pt x="8697" y="5465"/>
                      <a:pt x="8747" y="5465"/>
                    </a:cubicBezTo>
                    <a:cubicBezTo>
                      <a:pt x="8797" y="5414"/>
                      <a:pt x="8972" y="5414"/>
                      <a:pt x="9023" y="5414"/>
                    </a:cubicBezTo>
                    <a:cubicBezTo>
                      <a:pt x="9098" y="5465"/>
                      <a:pt x="9148" y="5640"/>
                      <a:pt x="9098" y="5690"/>
                    </a:cubicBezTo>
                    <a:cubicBezTo>
                      <a:pt x="9098" y="5740"/>
                      <a:pt x="9023" y="5866"/>
                      <a:pt x="9023" y="5916"/>
                    </a:cubicBezTo>
                    <a:cubicBezTo>
                      <a:pt x="8972" y="5966"/>
                      <a:pt x="9023" y="6141"/>
                      <a:pt x="9098" y="6141"/>
                    </a:cubicBezTo>
                    <a:cubicBezTo>
                      <a:pt x="9148" y="6191"/>
                      <a:pt x="9323" y="6191"/>
                      <a:pt x="9373" y="6191"/>
                    </a:cubicBezTo>
                    <a:cubicBezTo>
                      <a:pt x="9424" y="6141"/>
                      <a:pt x="9474" y="6016"/>
                      <a:pt x="9549" y="5966"/>
                    </a:cubicBezTo>
                    <a:cubicBezTo>
                      <a:pt x="9649" y="5916"/>
                      <a:pt x="9875" y="5866"/>
                      <a:pt x="9925" y="5790"/>
                    </a:cubicBezTo>
                    <a:cubicBezTo>
                      <a:pt x="10000" y="5740"/>
                      <a:pt x="10100" y="5640"/>
                      <a:pt x="10100" y="5565"/>
                    </a:cubicBezTo>
                    <a:cubicBezTo>
                      <a:pt x="10100" y="5515"/>
                      <a:pt x="10050" y="5414"/>
                      <a:pt x="10050" y="5339"/>
                    </a:cubicBezTo>
                    <a:cubicBezTo>
                      <a:pt x="10050" y="5289"/>
                      <a:pt x="10100" y="5064"/>
                      <a:pt x="10150" y="5013"/>
                    </a:cubicBezTo>
                    <a:cubicBezTo>
                      <a:pt x="10150" y="4963"/>
                      <a:pt x="10326" y="4963"/>
                      <a:pt x="10376" y="4963"/>
                    </a:cubicBezTo>
                    <a:cubicBezTo>
                      <a:pt x="10451" y="4963"/>
                      <a:pt x="10551" y="5064"/>
                      <a:pt x="10602" y="5064"/>
                    </a:cubicBezTo>
                    <a:cubicBezTo>
                      <a:pt x="10677" y="5064"/>
                      <a:pt x="10827" y="5064"/>
                      <a:pt x="10902" y="5013"/>
                    </a:cubicBezTo>
                    <a:cubicBezTo>
                      <a:pt x="10952" y="4963"/>
                      <a:pt x="11003" y="4838"/>
                      <a:pt x="11003" y="4788"/>
                    </a:cubicBezTo>
                    <a:cubicBezTo>
                      <a:pt x="11003" y="4663"/>
                      <a:pt x="10952" y="4562"/>
                      <a:pt x="10902" y="4512"/>
                    </a:cubicBezTo>
                    <a:cubicBezTo>
                      <a:pt x="10902" y="4437"/>
                      <a:pt x="10827" y="4287"/>
                      <a:pt x="10827" y="4211"/>
                    </a:cubicBezTo>
                    <a:cubicBezTo>
                      <a:pt x="10827" y="4161"/>
                      <a:pt x="10902" y="4061"/>
                      <a:pt x="10952" y="4061"/>
                    </a:cubicBezTo>
                    <a:cubicBezTo>
                      <a:pt x="11003" y="3986"/>
                      <a:pt x="11178" y="3936"/>
                      <a:pt x="11228" y="3936"/>
                    </a:cubicBezTo>
                    <a:cubicBezTo>
                      <a:pt x="11278" y="3936"/>
                      <a:pt x="11454" y="4061"/>
                      <a:pt x="11504" y="4061"/>
                    </a:cubicBezTo>
                    <a:cubicBezTo>
                      <a:pt x="11579" y="3986"/>
                      <a:pt x="11729" y="3936"/>
                      <a:pt x="11805" y="3886"/>
                    </a:cubicBezTo>
                    <a:cubicBezTo>
                      <a:pt x="11855" y="3835"/>
                      <a:pt x="11855" y="3660"/>
                      <a:pt x="11905" y="3610"/>
                    </a:cubicBezTo>
                    <a:cubicBezTo>
                      <a:pt x="11955" y="3535"/>
                      <a:pt x="12181" y="3434"/>
                      <a:pt x="12256" y="3384"/>
                    </a:cubicBezTo>
                    <a:cubicBezTo>
                      <a:pt x="12356" y="3259"/>
                      <a:pt x="12356" y="3033"/>
                      <a:pt x="12406" y="2933"/>
                    </a:cubicBezTo>
                    <a:cubicBezTo>
                      <a:pt x="12406" y="2933"/>
                      <a:pt x="12531" y="2808"/>
                      <a:pt x="12582" y="2808"/>
                    </a:cubicBezTo>
                    <a:cubicBezTo>
                      <a:pt x="12632" y="2808"/>
                      <a:pt x="12757" y="2883"/>
                      <a:pt x="12807" y="2933"/>
                    </a:cubicBezTo>
                    <a:cubicBezTo>
                      <a:pt x="12857" y="2983"/>
                      <a:pt x="12907" y="3159"/>
                      <a:pt x="13033" y="3159"/>
                    </a:cubicBezTo>
                    <a:cubicBezTo>
                      <a:pt x="13083" y="3159"/>
                      <a:pt x="13208" y="3033"/>
                      <a:pt x="13258" y="2983"/>
                    </a:cubicBezTo>
                    <a:cubicBezTo>
                      <a:pt x="13258" y="2933"/>
                      <a:pt x="13308" y="2808"/>
                      <a:pt x="13308" y="2758"/>
                    </a:cubicBezTo>
                    <a:cubicBezTo>
                      <a:pt x="13384" y="2658"/>
                      <a:pt x="13484" y="2532"/>
                      <a:pt x="13534" y="2482"/>
                    </a:cubicBezTo>
                    <a:cubicBezTo>
                      <a:pt x="13659" y="2357"/>
                      <a:pt x="13935" y="2307"/>
                      <a:pt x="14110" y="2307"/>
                    </a:cubicBezTo>
                    <a:cubicBezTo>
                      <a:pt x="14211" y="2307"/>
                      <a:pt x="14436" y="2432"/>
                      <a:pt x="14561" y="2357"/>
                    </a:cubicBezTo>
                    <a:cubicBezTo>
                      <a:pt x="14612" y="2357"/>
                      <a:pt x="14662" y="2206"/>
                      <a:pt x="14737" y="2131"/>
                    </a:cubicBezTo>
                    <a:cubicBezTo>
                      <a:pt x="14737" y="2031"/>
                      <a:pt x="14787" y="1856"/>
                      <a:pt x="14837" y="1755"/>
                    </a:cubicBezTo>
                    <a:cubicBezTo>
                      <a:pt x="14837" y="1680"/>
                      <a:pt x="15013" y="1580"/>
                      <a:pt x="15013" y="1530"/>
                    </a:cubicBezTo>
                    <a:cubicBezTo>
                      <a:pt x="15013" y="1455"/>
                      <a:pt x="15063" y="1354"/>
                      <a:pt x="15063" y="1229"/>
                    </a:cubicBezTo>
                    <a:lnTo>
                      <a:pt x="15188" y="1229"/>
                    </a:lnTo>
                    <a:cubicBezTo>
                      <a:pt x="15288" y="1229"/>
                      <a:pt x="15389" y="1129"/>
                      <a:pt x="15514" y="1129"/>
                    </a:cubicBezTo>
                    <a:cubicBezTo>
                      <a:pt x="15564" y="1179"/>
                      <a:pt x="15614" y="1229"/>
                      <a:pt x="15689" y="1229"/>
                    </a:cubicBezTo>
                    <a:cubicBezTo>
                      <a:pt x="15739" y="1304"/>
                      <a:pt x="15915" y="1404"/>
                      <a:pt x="15965" y="1455"/>
                    </a:cubicBezTo>
                    <a:cubicBezTo>
                      <a:pt x="16015" y="1530"/>
                      <a:pt x="16015" y="1680"/>
                      <a:pt x="16090" y="1755"/>
                    </a:cubicBezTo>
                    <a:cubicBezTo>
                      <a:pt x="16140" y="1805"/>
                      <a:pt x="16316" y="1856"/>
                      <a:pt x="16366" y="1856"/>
                    </a:cubicBezTo>
                    <a:cubicBezTo>
                      <a:pt x="16416" y="1856"/>
                      <a:pt x="16466" y="1805"/>
                      <a:pt x="16541" y="1805"/>
                    </a:cubicBezTo>
                    <a:lnTo>
                      <a:pt x="16592" y="1805"/>
                    </a:lnTo>
                    <a:lnTo>
                      <a:pt x="16592" y="2031"/>
                    </a:lnTo>
                    <a:cubicBezTo>
                      <a:pt x="16592" y="2131"/>
                      <a:pt x="16692" y="2257"/>
                      <a:pt x="16767" y="2307"/>
                    </a:cubicBezTo>
                    <a:lnTo>
                      <a:pt x="16767" y="2582"/>
                    </a:lnTo>
                    <a:cubicBezTo>
                      <a:pt x="16692" y="2658"/>
                      <a:pt x="16592" y="2708"/>
                      <a:pt x="16592" y="2758"/>
                    </a:cubicBezTo>
                    <a:cubicBezTo>
                      <a:pt x="16541" y="2758"/>
                      <a:pt x="16541" y="2933"/>
                      <a:pt x="16466" y="2983"/>
                    </a:cubicBezTo>
                    <a:cubicBezTo>
                      <a:pt x="16416" y="3033"/>
                      <a:pt x="16191" y="3109"/>
                      <a:pt x="16015" y="3159"/>
                    </a:cubicBezTo>
                    <a:cubicBezTo>
                      <a:pt x="15965" y="3159"/>
                      <a:pt x="15840" y="3109"/>
                      <a:pt x="15790" y="3109"/>
                    </a:cubicBezTo>
                    <a:cubicBezTo>
                      <a:pt x="15614" y="3159"/>
                      <a:pt x="15389" y="3259"/>
                      <a:pt x="15238" y="3334"/>
                    </a:cubicBezTo>
                    <a:cubicBezTo>
                      <a:pt x="15113" y="3334"/>
                      <a:pt x="14837" y="3384"/>
                      <a:pt x="14787" y="3485"/>
                    </a:cubicBezTo>
                    <a:cubicBezTo>
                      <a:pt x="14737" y="3485"/>
                      <a:pt x="14662" y="3660"/>
                      <a:pt x="14662" y="3710"/>
                    </a:cubicBezTo>
                    <a:cubicBezTo>
                      <a:pt x="14737" y="3760"/>
                      <a:pt x="14787" y="3886"/>
                      <a:pt x="14837" y="3886"/>
                    </a:cubicBezTo>
                    <a:cubicBezTo>
                      <a:pt x="14887" y="3936"/>
                      <a:pt x="15063" y="3936"/>
                      <a:pt x="15113" y="3986"/>
                    </a:cubicBezTo>
                    <a:cubicBezTo>
                      <a:pt x="15188" y="3986"/>
                      <a:pt x="15338" y="4111"/>
                      <a:pt x="15338" y="4211"/>
                    </a:cubicBezTo>
                    <a:cubicBezTo>
                      <a:pt x="15288" y="4287"/>
                      <a:pt x="15188" y="4337"/>
                      <a:pt x="15113" y="4337"/>
                    </a:cubicBezTo>
                    <a:cubicBezTo>
                      <a:pt x="15063" y="4387"/>
                      <a:pt x="14837" y="4387"/>
                      <a:pt x="14787" y="4437"/>
                    </a:cubicBezTo>
                    <a:cubicBezTo>
                      <a:pt x="14662" y="4512"/>
                      <a:pt x="14561" y="4663"/>
                      <a:pt x="14561" y="4738"/>
                    </a:cubicBezTo>
                    <a:cubicBezTo>
                      <a:pt x="14561" y="4788"/>
                      <a:pt x="14561" y="4888"/>
                      <a:pt x="14612" y="4963"/>
                    </a:cubicBezTo>
                    <a:cubicBezTo>
                      <a:pt x="14662" y="5013"/>
                      <a:pt x="14787" y="4963"/>
                      <a:pt x="14837" y="4963"/>
                    </a:cubicBezTo>
                    <a:cubicBezTo>
                      <a:pt x="14887" y="5013"/>
                      <a:pt x="15013" y="5064"/>
                      <a:pt x="15063" y="5114"/>
                    </a:cubicBezTo>
                    <a:cubicBezTo>
                      <a:pt x="15113" y="5239"/>
                      <a:pt x="15113" y="5414"/>
                      <a:pt x="15113" y="5515"/>
                    </a:cubicBezTo>
                    <a:cubicBezTo>
                      <a:pt x="15113" y="5565"/>
                      <a:pt x="15063" y="5740"/>
                      <a:pt x="15063" y="5866"/>
                    </a:cubicBezTo>
                    <a:cubicBezTo>
                      <a:pt x="15063" y="5966"/>
                      <a:pt x="15113" y="6141"/>
                      <a:pt x="15188" y="6191"/>
                    </a:cubicBezTo>
                    <a:cubicBezTo>
                      <a:pt x="15238" y="6241"/>
                      <a:pt x="15338" y="6367"/>
                      <a:pt x="15389" y="6417"/>
                    </a:cubicBezTo>
                    <a:cubicBezTo>
                      <a:pt x="15514" y="6467"/>
                      <a:pt x="15790" y="6542"/>
                      <a:pt x="15915" y="6642"/>
                    </a:cubicBezTo>
                    <a:cubicBezTo>
                      <a:pt x="15965" y="6693"/>
                      <a:pt x="16015" y="6918"/>
                      <a:pt x="16015" y="7044"/>
                    </a:cubicBezTo>
                    <a:cubicBezTo>
                      <a:pt x="16090" y="7144"/>
                      <a:pt x="16015" y="7269"/>
                      <a:pt x="16015" y="7319"/>
                    </a:cubicBezTo>
                    <a:cubicBezTo>
                      <a:pt x="16090" y="7369"/>
                      <a:pt x="16191" y="7445"/>
                      <a:pt x="16241" y="7495"/>
                    </a:cubicBezTo>
                    <a:cubicBezTo>
                      <a:pt x="16316" y="7545"/>
                      <a:pt x="16416" y="7670"/>
                      <a:pt x="16466" y="7720"/>
                    </a:cubicBezTo>
                    <a:cubicBezTo>
                      <a:pt x="16541" y="7770"/>
                      <a:pt x="16592" y="7946"/>
                      <a:pt x="16592" y="8046"/>
                    </a:cubicBezTo>
                    <a:cubicBezTo>
                      <a:pt x="16592" y="8121"/>
                      <a:pt x="16541" y="8272"/>
                      <a:pt x="16466" y="8347"/>
                    </a:cubicBezTo>
                    <a:cubicBezTo>
                      <a:pt x="16416" y="8397"/>
                      <a:pt x="16316" y="8397"/>
                      <a:pt x="16241" y="8397"/>
                    </a:cubicBezTo>
                    <a:cubicBezTo>
                      <a:pt x="16140" y="8397"/>
                      <a:pt x="16015" y="8347"/>
                      <a:pt x="15965" y="8347"/>
                    </a:cubicBezTo>
                    <a:cubicBezTo>
                      <a:pt x="15915" y="8272"/>
                      <a:pt x="15840" y="8046"/>
                      <a:pt x="15790" y="8046"/>
                    </a:cubicBezTo>
                    <a:cubicBezTo>
                      <a:pt x="15739" y="7996"/>
                      <a:pt x="15564" y="7896"/>
                      <a:pt x="15514" y="7896"/>
                    </a:cubicBezTo>
                    <a:cubicBezTo>
                      <a:pt x="15464" y="7896"/>
                      <a:pt x="15338" y="7946"/>
                      <a:pt x="15288" y="7996"/>
                    </a:cubicBezTo>
                    <a:cubicBezTo>
                      <a:pt x="15188" y="8046"/>
                      <a:pt x="15063" y="8171"/>
                      <a:pt x="15013" y="8221"/>
                    </a:cubicBezTo>
                    <a:cubicBezTo>
                      <a:pt x="14962" y="8272"/>
                      <a:pt x="14887" y="8397"/>
                      <a:pt x="14837" y="8447"/>
                    </a:cubicBezTo>
                    <a:cubicBezTo>
                      <a:pt x="14737" y="8497"/>
                      <a:pt x="14511" y="8497"/>
                      <a:pt x="14386" y="8497"/>
                    </a:cubicBezTo>
                    <a:cubicBezTo>
                      <a:pt x="14336" y="8497"/>
                      <a:pt x="14110" y="8397"/>
                      <a:pt x="14060" y="8447"/>
                    </a:cubicBezTo>
                    <a:cubicBezTo>
                      <a:pt x="13935" y="8447"/>
                      <a:pt x="13835" y="8572"/>
                      <a:pt x="13835" y="8622"/>
                    </a:cubicBezTo>
                    <a:cubicBezTo>
                      <a:pt x="13759" y="8673"/>
                      <a:pt x="13759" y="8848"/>
                      <a:pt x="13835" y="8898"/>
                    </a:cubicBezTo>
                    <a:cubicBezTo>
                      <a:pt x="13835" y="8898"/>
                      <a:pt x="13935" y="8948"/>
                      <a:pt x="13985" y="8948"/>
                    </a:cubicBezTo>
                    <a:cubicBezTo>
                      <a:pt x="14060" y="9074"/>
                      <a:pt x="14110" y="9249"/>
                      <a:pt x="14110" y="9349"/>
                    </a:cubicBezTo>
                    <a:cubicBezTo>
                      <a:pt x="14160" y="9475"/>
                      <a:pt x="14110" y="9625"/>
                      <a:pt x="14160" y="9700"/>
                    </a:cubicBezTo>
                    <a:cubicBezTo>
                      <a:pt x="14160" y="9800"/>
                      <a:pt x="14286" y="10026"/>
                      <a:pt x="14336" y="10151"/>
                    </a:cubicBezTo>
                    <a:cubicBezTo>
                      <a:pt x="14436" y="10201"/>
                      <a:pt x="14612" y="10201"/>
                      <a:pt x="14737" y="10201"/>
                    </a:cubicBezTo>
                    <a:cubicBezTo>
                      <a:pt x="14787" y="10201"/>
                      <a:pt x="14962" y="10076"/>
                      <a:pt x="15013" y="10076"/>
                    </a:cubicBezTo>
                    <a:cubicBezTo>
                      <a:pt x="15063" y="10151"/>
                      <a:pt x="15238" y="10201"/>
                      <a:pt x="15338" y="10252"/>
                    </a:cubicBezTo>
                    <a:cubicBezTo>
                      <a:pt x="15389" y="10302"/>
                      <a:pt x="15389" y="10527"/>
                      <a:pt x="15464" y="10602"/>
                    </a:cubicBezTo>
                    <a:cubicBezTo>
                      <a:pt x="15514" y="10653"/>
                      <a:pt x="15689" y="10753"/>
                      <a:pt x="15739" y="10753"/>
                    </a:cubicBezTo>
                    <a:cubicBezTo>
                      <a:pt x="15840" y="10828"/>
                      <a:pt x="16090" y="10753"/>
                      <a:pt x="16191" y="10753"/>
                    </a:cubicBezTo>
                    <a:cubicBezTo>
                      <a:pt x="16241" y="10753"/>
                      <a:pt x="16416" y="10753"/>
                      <a:pt x="16541" y="10828"/>
                    </a:cubicBezTo>
                    <a:cubicBezTo>
                      <a:pt x="16642" y="10828"/>
                      <a:pt x="16817" y="11054"/>
                      <a:pt x="16867" y="11154"/>
                    </a:cubicBezTo>
                    <a:cubicBezTo>
                      <a:pt x="16917" y="11204"/>
                      <a:pt x="16993" y="11379"/>
                      <a:pt x="16993" y="11505"/>
                    </a:cubicBezTo>
                    <a:cubicBezTo>
                      <a:pt x="16993" y="11555"/>
                      <a:pt x="16817" y="11655"/>
                      <a:pt x="16767" y="11730"/>
                    </a:cubicBezTo>
                    <a:cubicBezTo>
                      <a:pt x="16767" y="11830"/>
                      <a:pt x="16867" y="11956"/>
                      <a:pt x="16917" y="12006"/>
                    </a:cubicBezTo>
                    <a:cubicBezTo>
                      <a:pt x="16993" y="12056"/>
                      <a:pt x="17093" y="12181"/>
                      <a:pt x="17218" y="12181"/>
                    </a:cubicBezTo>
                    <a:cubicBezTo>
                      <a:pt x="17268" y="12181"/>
                      <a:pt x="17494" y="12181"/>
                      <a:pt x="17544" y="12106"/>
                    </a:cubicBezTo>
                    <a:cubicBezTo>
                      <a:pt x="17644" y="12106"/>
                      <a:pt x="17770" y="11956"/>
                      <a:pt x="17820" y="11956"/>
                    </a:cubicBezTo>
                    <a:cubicBezTo>
                      <a:pt x="17945" y="11956"/>
                      <a:pt x="18095" y="12056"/>
                      <a:pt x="18171" y="12106"/>
                    </a:cubicBezTo>
                    <a:cubicBezTo>
                      <a:pt x="18221" y="12181"/>
                      <a:pt x="18396" y="12282"/>
                      <a:pt x="18446" y="12407"/>
                    </a:cubicBezTo>
                    <a:cubicBezTo>
                      <a:pt x="18496" y="12457"/>
                      <a:pt x="18496" y="12683"/>
                      <a:pt x="18546" y="12783"/>
                    </a:cubicBezTo>
                    <a:cubicBezTo>
                      <a:pt x="18622" y="12858"/>
                      <a:pt x="18722" y="13008"/>
                      <a:pt x="18847" y="13008"/>
                    </a:cubicBezTo>
                    <a:cubicBezTo>
                      <a:pt x="18897" y="13008"/>
                      <a:pt x="18947" y="12783"/>
                      <a:pt x="19023" y="12733"/>
                    </a:cubicBezTo>
                    <a:cubicBezTo>
                      <a:pt x="19023" y="12733"/>
                      <a:pt x="19123" y="12733"/>
                      <a:pt x="19173" y="12683"/>
                    </a:cubicBezTo>
                    <a:cubicBezTo>
                      <a:pt x="19248" y="12633"/>
                      <a:pt x="19173" y="12507"/>
                      <a:pt x="19173" y="12457"/>
                    </a:cubicBezTo>
                    <a:cubicBezTo>
                      <a:pt x="19248" y="12332"/>
                      <a:pt x="19348" y="12232"/>
                      <a:pt x="19474" y="12181"/>
                    </a:cubicBezTo>
                    <a:cubicBezTo>
                      <a:pt x="19574" y="12181"/>
                      <a:pt x="19749" y="12232"/>
                      <a:pt x="19800" y="12282"/>
                    </a:cubicBezTo>
                    <a:cubicBezTo>
                      <a:pt x="19900" y="12332"/>
                      <a:pt x="20075" y="12507"/>
                      <a:pt x="20201" y="12557"/>
                    </a:cubicBezTo>
                    <a:cubicBezTo>
                      <a:pt x="20251" y="12683"/>
                      <a:pt x="20301" y="13008"/>
                      <a:pt x="20426" y="13134"/>
                    </a:cubicBezTo>
                    <a:cubicBezTo>
                      <a:pt x="20526" y="13234"/>
                      <a:pt x="20702" y="13284"/>
                      <a:pt x="20802" y="13359"/>
                    </a:cubicBezTo>
                    <a:cubicBezTo>
                      <a:pt x="20927" y="13359"/>
                      <a:pt x="21153" y="13284"/>
                      <a:pt x="21253" y="13234"/>
                    </a:cubicBezTo>
                    <a:cubicBezTo>
                      <a:pt x="21328" y="13184"/>
                      <a:pt x="21379" y="13008"/>
                      <a:pt x="21429" y="12958"/>
                    </a:cubicBezTo>
                    <a:cubicBezTo>
                      <a:pt x="21479" y="12908"/>
                      <a:pt x="21554" y="12783"/>
                      <a:pt x="21654" y="12783"/>
                    </a:cubicBezTo>
                    <a:cubicBezTo>
                      <a:pt x="21654" y="12783"/>
                      <a:pt x="21780" y="12858"/>
                      <a:pt x="21830" y="12908"/>
                    </a:cubicBezTo>
                    <a:cubicBezTo>
                      <a:pt x="21955" y="12958"/>
                      <a:pt x="22005" y="13134"/>
                      <a:pt x="22055" y="13184"/>
                    </a:cubicBezTo>
                    <a:cubicBezTo>
                      <a:pt x="22105" y="13284"/>
                      <a:pt x="22156" y="13460"/>
                      <a:pt x="22231" y="13510"/>
                    </a:cubicBezTo>
                    <a:cubicBezTo>
                      <a:pt x="22331" y="13635"/>
                      <a:pt x="22607" y="13810"/>
                      <a:pt x="22682" y="13911"/>
                    </a:cubicBezTo>
                    <a:cubicBezTo>
                      <a:pt x="22782" y="14086"/>
                      <a:pt x="22832" y="14412"/>
                      <a:pt x="22832" y="14587"/>
                    </a:cubicBezTo>
                    <a:cubicBezTo>
                      <a:pt x="22832" y="14763"/>
                      <a:pt x="22782" y="15089"/>
                      <a:pt x="22732" y="15214"/>
                    </a:cubicBezTo>
                    <a:cubicBezTo>
                      <a:pt x="22682" y="15314"/>
                      <a:pt x="22506" y="15389"/>
                      <a:pt x="22456" y="15490"/>
                    </a:cubicBezTo>
                    <a:cubicBezTo>
                      <a:pt x="22381" y="15615"/>
                      <a:pt x="22281" y="15841"/>
                      <a:pt x="22281" y="15941"/>
                    </a:cubicBezTo>
                    <a:lnTo>
                      <a:pt x="22281" y="16292"/>
                    </a:lnTo>
                    <a:lnTo>
                      <a:pt x="22281" y="16342"/>
                    </a:lnTo>
                    <a:cubicBezTo>
                      <a:pt x="22231" y="16517"/>
                      <a:pt x="22055" y="16668"/>
                      <a:pt x="22005" y="16793"/>
                    </a:cubicBezTo>
                    <a:cubicBezTo>
                      <a:pt x="21955" y="16893"/>
                      <a:pt x="21830" y="17119"/>
                      <a:pt x="21780" y="17244"/>
                    </a:cubicBezTo>
                    <a:cubicBezTo>
                      <a:pt x="21780" y="17344"/>
                      <a:pt x="21729" y="17645"/>
                      <a:pt x="21729" y="17795"/>
                    </a:cubicBezTo>
                    <a:cubicBezTo>
                      <a:pt x="21654" y="17921"/>
                      <a:pt x="21729" y="18196"/>
                      <a:pt x="21654" y="18322"/>
                    </a:cubicBezTo>
                    <a:cubicBezTo>
                      <a:pt x="21654" y="18472"/>
                      <a:pt x="21479" y="18698"/>
                      <a:pt x="21379" y="18823"/>
                    </a:cubicBezTo>
                    <a:cubicBezTo>
                      <a:pt x="21328" y="18873"/>
                      <a:pt x="21153" y="18923"/>
                      <a:pt x="21028" y="18998"/>
                    </a:cubicBezTo>
                    <a:cubicBezTo>
                      <a:pt x="20978" y="19049"/>
                      <a:pt x="20752" y="19099"/>
                      <a:pt x="20702" y="19224"/>
                    </a:cubicBezTo>
                    <a:cubicBezTo>
                      <a:pt x="20652" y="19099"/>
                      <a:pt x="20526" y="19049"/>
                      <a:pt x="20426" y="18998"/>
                    </a:cubicBezTo>
                    <a:cubicBezTo>
                      <a:pt x="20426" y="18923"/>
                      <a:pt x="20301" y="18873"/>
                      <a:pt x="20251" y="18873"/>
                    </a:cubicBezTo>
                    <a:cubicBezTo>
                      <a:pt x="20125" y="18873"/>
                      <a:pt x="20025" y="18998"/>
                      <a:pt x="19900" y="18998"/>
                    </a:cubicBezTo>
                    <a:cubicBezTo>
                      <a:pt x="19850" y="18998"/>
                      <a:pt x="19800" y="18923"/>
                      <a:pt x="19749" y="18923"/>
                    </a:cubicBezTo>
                    <a:cubicBezTo>
                      <a:pt x="19699" y="18923"/>
                      <a:pt x="19574" y="18873"/>
                      <a:pt x="19474" y="18873"/>
                    </a:cubicBezTo>
                    <a:cubicBezTo>
                      <a:pt x="19399" y="18873"/>
                      <a:pt x="19348" y="18998"/>
                      <a:pt x="19298" y="18998"/>
                    </a:cubicBezTo>
                    <a:cubicBezTo>
                      <a:pt x="19248" y="19049"/>
                      <a:pt x="19073" y="19149"/>
                      <a:pt x="19073" y="19224"/>
                    </a:cubicBezTo>
                    <a:cubicBezTo>
                      <a:pt x="19123" y="19274"/>
                      <a:pt x="19298" y="19274"/>
                      <a:pt x="19298" y="19324"/>
                    </a:cubicBezTo>
                    <a:cubicBezTo>
                      <a:pt x="19298" y="19324"/>
                      <a:pt x="19248" y="19450"/>
                      <a:pt x="19248" y="19500"/>
                    </a:cubicBezTo>
                    <a:cubicBezTo>
                      <a:pt x="19173" y="19550"/>
                      <a:pt x="18947" y="19600"/>
                      <a:pt x="18897" y="19600"/>
                    </a:cubicBezTo>
                    <a:cubicBezTo>
                      <a:pt x="18847" y="19600"/>
                      <a:pt x="18722" y="19500"/>
                      <a:pt x="18672" y="19500"/>
                    </a:cubicBezTo>
                    <a:cubicBezTo>
                      <a:pt x="18622" y="19450"/>
                      <a:pt x="18546" y="19324"/>
                      <a:pt x="18496" y="19324"/>
                    </a:cubicBezTo>
                    <a:cubicBezTo>
                      <a:pt x="18446" y="19274"/>
                      <a:pt x="18271" y="19324"/>
                      <a:pt x="18221" y="19274"/>
                    </a:cubicBezTo>
                    <a:cubicBezTo>
                      <a:pt x="18171" y="19274"/>
                      <a:pt x="18095" y="19224"/>
                      <a:pt x="18045" y="19149"/>
                    </a:cubicBezTo>
                    <a:cubicBezTo>
                      <a:pt x="17995" y="19099"/>
                      <a:pt x="17820" y="18923"/>
                      <a:pt x="17719" y="18873"/>
                    </a:cubicBezTo>
                    <a:cubicBezTo>
                      <a:pt x="17594" y="18823"/>
                      <a:pt x="17318" y="18873"/>
                      <a:pt x="17218" y="18823"/>
                    </a:cubicBezTo>
                    <a:cubicBezTo>
                      <a:pt x="17093" y="18773"/>
                      <a:pt x="16917" y="18698"/>
                      <a:pt x="16817" y="18648"/>
                    </a:cubicBezTo>
                    <a:lnTo>
                      <a:pt x="16316" y="18648"/>
                    </a:lnTo>
                    <a:cubicBezTo>
                      <a:pt x="16140" y="18648"/>
                      <a:pt x="15790" y="18698"/>
                      <a:pt x="15614" y="18773"/>
                    </a:cubicBezTo>
                    <a:cubicBezTo>
                      <a:pt x="15464" y="18823"/>
                      <a:pt x="15188" y="18998"/>
                      <a:pt x="15063" y="19099"/>
                    </a:cubicBezTo>
                    <a:cubicBezTo>
                      <a:pt x="15013" y="19099"/>
                      <a:pt x="14837" y="19149"/>
                      <a:pt x="14837" y="19224"/>
                    </a:cubicBezTo>
                    <a:cubicBezTo>
                      <a:pt x="14787" y="19274"/>
                      <a:pt x="14837" y="19324"/>
                      <a:pt x="14837" y="19374"/>
                    </a:cubicBezTo>
                    <a:cubicBezTo>
                      <a:pt x="14787" y="19450"/>
                      <a:pt x="14737" y="19600"/>
                      <a:pt x="14662" y="19600"/>
                    </a:cubicBezTo>
                    <a:cubicBezTo>
                      <a:pt x="14612" y="19675"/>
                      <a:pt x="14436" y="19600"/>
                      <a:pt x="14386" y="19550"/>
                    </a:cubicBezTo>
                    <a:cubicBezTo>
                      <a:pt x="14286" y="19550"/>
                      <a:pt x="14110" y="19450"/>
                      <a:pt x="14060" y="19374"/>
                    </a:cubicBezTo>
                    <a:cubicBezTo>
                      <a:pt x="13985" y="19274"/>
                      <a:pt x="13985" y="19099"/>
                      <a:pt x="13935" y="19049"/>
                    </a:cubicBezTo>
                    <a:cubicBezTo>
                      <a:pt x="13885" y="18923"/>
                      <a:pt x="13835" y="18648"/>
                      <a:pt x="13759" y="18547"/>
                    </a:cubicBezTo>
                    <a:cubicBezTo>
                      <a:pt x="13659" y="18422"/>
                      <a:pt x="13384" y="18196"/>
                      <a:pt x="13208" y="18096"/>
                    </a:cubicBezTo>
                    <a:cubicBezTo>
                      <a:pt x="13083" y="17971"/>
                      <a:pt x="12807" y="17745"/>
                      <a:pt x="12632" y="17695"/>
                    </a:cubicBezTo>
                    <a:cubicBezTo>
                      <a:pt x="12531" y="17645"/>
                      <a:pt x="12256" y="17570"/>
                      <a:pt x="12130" y="17520"/>
                    </a:cubicBezTo>
                    <a:cubicBezTo>
                      <a:pt x="12030" y="17470"/>
                      <a:pt x="11805" y="17420"/>
                      <a:pt x="11729" y="17420"/>
                    </a:cubicBezTo>
                    <a:cubicBezTo>
                      <a:pt x="11629" y="17420"/>
                      <a:pt x="11504" y="17470"/>
                      <a:pt x="11454" y="17470"/>
                    </a:cubicBezTo>
                    <a:cubicBezTo>
                      <a:pt x="11404" y="17470"/>
                      <a:pt x="11353" y="17420"/>
                      <a:pt x="11278" y="17420"/>
                    </a:cubicBezTo>
                    <a:cubicBezTo>
                      <a:pt x="11228" y="17294"/>
                      <a:pt x="11178" y="17119"/>
                      <a:pt x="11053" y="17069"/>
                    </a:cubicBezTo>
                    <a:cubicBezTo>
                      <a:pt x="10952" y="17018"/>
                      <a:pt x="10727" y="16968"/>
                      <a:pt x="10602" y="17018"/>
                    </a:cubicBezTo>
                    <a:cubicBezTo>
                      <a:pt x="10551" y="17018"/>
                      <a:pt x="10376" y="17069"/>
                      <a:pt x="10326" y="17069"/>
                    </a:cubicBezTo>
                    <a:lnTo>
                      <a:pt x="10100" y="17069"/>
                    </a:lnTo>
                    <a:cubicBezTo>
                      <a:pt x="10000" y="17018"/>
                      <a:pt x="9825" y="16668"/>
                      <a:pt x="9774" y="16567"/>
                    </a:cubicBezTo>
                    <a:cubicBezTo>
                      <a:pt x="9649" y="16342"/>
                      <a:pt x="9373" y="15841"/>
                      <a:pt x="9198" y="15615"/>
                    </a:cubicBezTo>
                    <a:cubicBezTo>
                      <a:pt x="9098" y="15389"/>
                      <a:pt x="8747" y="14988"/>
                      <a:pt x="8571" y="14813"/>
                    </a:cubicBezTo>
                    <a:cubicBezTo>
                      <a:pt x="8421" y="14638"/>
                      <a:pt x="8070" y="14312"/>
                      <a:pt x="7845" y="14136"/>
                    </a:cubicBezTo>
                    <a:cubicBezTo>
                      <a:pt x="7744" y="14036"/>
                      <a:pt x="7444" y="13735"/>
                      <a:pt x="7218" y="13635"/>
                    </a:cubicBezTo>
                    <a:cubicBezTo>
                      <a:pt x="7118" y="13585"/>
                      <a:pt x="6717" y="13510"/>
                      <a:pt x="6541" y="13409"/>
                    </a:cubicBezTo>
                    <a:cubicBezTo>
                      <a:pt x="6441" y="13409"/>
                      <a:pt x="6266" y="13359"/>
                      <a:pt x="6216" y="13234"/>
                    </a:cubicBezTo>
                    <a:cubicBezTo>
                      <a:pt x="6165" y="13184"/>
                      <a:pt x="6216" y="13059"/>
                      <a:pt x="6216" y="13008"/>
                    </a:cubicBezTo>
                    <a:cubicBezTo>
                      <a:pt x="6216" y="12908"/>
                      <a:pt x="6090" y="12783"/>
                      <a:pt x="6090" y="12683"/>
                    </a:cubicBezTo>
                    <a:cubicBezTo>
                      <a:pt x="6040" y="12557"/>
                      <a:pt x="6090" y="12332"/>
                      <a:pt x="6090" y="12232"/>
                    </a:cubicBezTo>
                    <a:cubicBezTo>
                      <a:pt x="6040" y="12056"/>
                      <a:pt x="5865" y="11780"/>
                      <a:pt x="5815" y="11605"/>
                    </a:cubicBezTo>
                    <a:cubicBezTo>
                      <a:pt x="5764" y="11505"/>
                      <a:pt x="5639" y="11154"/>
                      <a:pt x="5489" y="11054"/>
                    </a:cubicBezTo>
                    <a:cubicBezTo>
                      <a:pt x="5363" y="10878"/>
                      <a:pt x="4962" y="10753"/>
                      <a:pt x="4812" y="10653"/>
                    </a:cubicBezTo>
                    <a:cubicBezTo>
                      <a:pt x="4637" y="10527"/>
                      <a:pt x="4411" y="10201"/>
                      <a:pt x="4236" y="10026"/>
                    </a:cubicBezTo>
                    <a:cubicBezTo>
                      <a:pt x="4135" y="9976"/>
                      <a:pt x="3835" y="9750"/>
                      <a:pt x="3734" y="9625"/>
                    </a:cubicBezTo>
                    <a:cubicBezTo>
                      <a:pt x="3609" y="9625"/>
                      <a:pt x="3459" y="9525"/>
                      <a:pt x="3383" y="9525"/>
                    </a:cubicBezTo>
                    <a:cubicBezTo>
                      <a:pt x="3283" y="9525"/>
                      <a:pt x="3058" y="9625"/>
                      <a:pt x="2932" y="9625"/>
                    </a:cubicBezTo>
                    <a:lnTo>
                      <a:pt x="2707" y="9625"/>
                    </a:lnTo>
                    <a:cubicBezTo>
                      <a:pt x="2657" y="9575"/>
                      <a:pt x="2607" y="9399"/>
                      <a:pt x="2556" y="9349"/>
                    </a:cubicBezTo>
                    <a:cubicBezTo>
                      <a:pt x="2481" y="9249"/>
                      <a:pt x="2431" y="9074"/>
                      <a:pt x="2381" y="8948"/>
                    </a:cubicBezTo>
                    <a:cubicBezTo>
                      <a:pt x="2256" y="8848"/>
                      <a:pt x="2105" y="8622"/>
                      <a:pt x="1980" y="8497"/>
                    </a:cubicBezTo>
                    <a:cubicBezTo>
                      <a:pt x="1930" y="8397"/>
                      <a:pt x="1805" y="8221"/>
                      <a:pt x="1805" y="8121"/>
                    </a:cubicBezTo>
                    <a:cubicBezTo>
                      <a:pt x="1754" y="8121"/>
                      <a:pt x="1805" y="7996"/>
                      <a:pt x="1805" y="7946"/>
                    </a:cubicBezTo>
                    <a:cubicBezTo>
                      <a:pt x="1754" y="7896"/>
                      <a:pt x="1579" y="7820"/>
                      <a:pt x="1579" y="7770"/>
                    </a:cubicBezTo>
                    <a:cubicBezTo>
                      <a:pt x="1529" y="7720"/>
                      <a:pt x="1579" y="7595"/>
                      <a:pt x="1529" y="7545"/>
                    </a:cubicBezTo>
                    <a:cubicBezTo>
                      <a:pt x="1529" y="7445"/>
                      <a:pt x="1353" y="7269"/>
                      <a:pt x="1303" y="7144"/>
                    </a:cubicBezTo>
                    <a:cubicBezTo>
                      <a:pt x="1303" y="7044"/>
                      <a:pt x="1253" y="6868"/>
                      <a:pt x="1203" y="6768"/>
                    </a:cubicBezTo>
                    <a:cubicBezTo>
                      <a:pt x="1128" y="6642"/>
                      <a:pt x="977" y="6467"/>
                      <a:pt x="852" y="6367"/>
                    </a:cubicBezTo>
                    <a:cubicBezTo>
                      <a:pt x="677" y="6241"/>
                      <a:pt x="301" y="5966"/>
                      <a:pt x="125" y="5866"/>
                    </a:cubicBezTo>
                    <a:cubicBezTo>
                      <a:pt x="125" y="5866"/>
                      <a:pt x="75" y="5866"/>
                      <a:pt x="0" y="5790"/>
                    </a:cubicBezTo>
                    <a:cubicBezTo>
                      <a:pt x="125" y="5740"/>
                      <a:pt x="175" y="5640"/>
                      <a:pt x="226" y="5565"/>
                    </a:cubicBezTo>
                    <a:cubicBezTo>
                      <a:pt x="301" y="5515"/>
                      <a:pt x="526" y="5515"/>
                      <a:pt x="627" y="5465"/>
                    </a:cubicBezTo>
                    <a:cubicBezTo>
                      <a:pt x="752" y="5465"/>
                      <a:pt x="902" y="5465"/>
                      <a:pt x="977" y="5414"/>
                    </a:cubicBezTo>
                    <a:cubicBezTo>
                      <a:pt x="1078" y="5339"/>
                      <a:pt x="1253" y="5289"/>
                      <a:pt x="1303" y="5189"/>
                    </a:cubicBezTo>
                    <a:cubicBezTo>
                      <a:pt x="1353" y="5114"/>
                      <a:pt x="1479" y="4963"/>
                      <a:pt x="1429" y="4838"/>
                    </a:cubicBezTo>
                    <a:cubicBezTo>
                      <a:pt x="1429" y="4738"/>
                      <a:pt x="1253" y="4612"/>
                      <a:pt x="1203" y="4562"/>
                    </a:cubicBezTo>
                    <a:cubicBezTo>
                      <a:pt x="1078" y="4512"/>
                      <a:pt x="902" y="4612"/>
                      <a:pt x="802" y="4562"/>
                    </a:cubicBezTo>
                    <a:cubicBezTo>
                      <a:pt x="752" y="4512"/>
                      <a:pt x="677" y="4337"/>
                      <a:pt x="677" y="4287"/>
                    </a:cubicBezTo>
                    <a:cubicBezTo>
                      <a:pt x="677" y="4161"/>
                      <a:pt x="852" y="4061"/>
                      <a:pt x="977" y="3986"/>
                    </a:cubicBezTo>
                    <a:cubicBezTo>
                      <a:pt x="1028" y="3986"/>
                      <a:pt x="1253" y="3986"/>
                      <a:pt x="1353" y="3936"/>
                    </a:cubicBezTo>
                    <a:cubicBezTo>
                      <a:pt x="1529" y="3936"/>
                      <a:pt x="1930" y="3835"/>
                      <a:pt x="1980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391;p27">
                <a:extLst>
                  <a:ext uri="{FF2B5EF4-FFF2-40B4-BE49-F238E27FC236}">
                    <a16:creationId xmlns:a16="http://schemas.microsoft.com/office/drawing/2014/main" id="{6B9C80CB-4982-0548-2236-0AFAF6D7AF26}"/>
                  </a:ext>
                </a:extLst>
              </p:cNvPr>
              <p:cNvSpPr/>
              <p:nvPr/>
            </p:nvSpPr>
            <p:spPr>
              <a:xfrm>
                <a:off x="1311438" y="3153244"/>
                <a:ext cx="461408" cy="85809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29274" extrusionOk="0">
                    <a:moveTo>
                      <a:pt x="6517" y="28948"/>
                    </a:moveTo>
                    <a:cubicBezTo>
                      <a:pt x="6517" y="28998"/>
                      <a:pt x="6392" y="28998"/>
                      <a:pt x="6342" y="28998"/>
                    </a:cubicBezTo>
                    <a:cubicBezTo>
                      <a:pt x="6292" y="28998"/>
                      <a:pt x="6166" y="28948"/>
                      <a:pt x="6116" y="28948"/>
                    </a:cubicBezTo>
                    <a:cubicBezTo>
                      <a:pt x="6116" y="28873"/>
                      <a:pt x="6116" y="28822"/>
                      <a:pt x="6066" y="28772"/>
                    </a:cubicBezTo>
                    <a:lnTo>
                      <a:pt x="5966" y="28772"/>
                    </a:lnTo>
                    <a:cubicBezTo>
                      <a:pt x="5891" y="28772"/>
                      <a:pt x="5891" y="28873"/>
                      <a:pt x="5841" y="28873"/>
                    </a:cubicBezTo>
                    <a:cubicBezTo>
                      <a:pt x="5790" y="28873"/>
                      <a:pt x="5740" y="28772"/>
                      <a:pt x="5665" y="28722"/>
                    </a:cubicBezTo>
                    <a:cubicBezTo>
                      <a:pt x="5665" y="28647"/>
                      <a:pt x="5665" y="28547"/>
                      <a:pt x="5615" y="28497"/>
                    </a:cubicBezTo>
                    <a:cubicBezTo>
                      <a:pt x="5615" y="28421"/>
                      <a:pt x="5440" y="28421"/>
                      <a:pt x="5389" y="28421"/>
                    </a:cubicBezTo>
                    <a:cubicBezTo>
                      <a:pt x="5339" y="28371"/>
                      <a:pt x="5289" y="28271"/>
                      <a:pt x="5214" y="28271"/>
                    </a:cubicBezTo>
                    <a:cubicBezTo>
                      <a:pt x="5164" y="28271"/>
                      <a:pt x="5114" y="28421"/>
                      <a:pt x="5064" y="28421"/>
                    </a:cubicBezTo>
                    <a:cubicBezTo>
                      <a:pt x="5064" y="28497"/>
                      <a:pt x="4938" y="28421"/>
                      <a:pt x="4888" y="28497"/>
                    </a:cubicBezTo>
                    <a:cubicBezTo>
                      <a:pt x="4838" y="28497"/>
                      <a:pt x="4713" y="28547"/>
                      <a:pt x="4663" y="28597"/>
                    </a:cubicBezTo>
                    <a:cubicBezTo>
                      <a:pt x="4613" y="28597"/>
                      <a:pt x="4613" y="28722"/>
                      <a:pt x="4537" y="28772"/>
                    </a:cubicBezTo>
                    <a:cubicBezTo>
                      <a:pt x="4537" y="28772"/>
                      <a:pt x="4487" y="28822"/>
                      <a:pt x="4487" y="28873"/>
                    </a:cubicBezTo>
                    <a:cubicBezTo>
                      <a:pt x="4487" y="28948"/>
                      <a:pt x="4613" y="28998"/>
                      <a:pt x="4613" y="29048"/>
                    </a:cubicBezTo>
                    <a:cubicBezTo>
                      <a:pt x="4613" y="29098"/>
                      <a:pt x="4537" y="29223"/>
                      <a:pt x="4537" y="29223"/>
                    </a:cubicBezTo>
                    <a:cubicBezTo>
                      <a:pt x="4487" y="29274"/>
                      <a:pt x="4387" y="29223"/>
                      <a:pt x="4387" y="29223"/>
                    </a:cubicBezTo>
                    <a:cubicBezTo>
                      <a:pt x="4312" y="29173"/>
                      <a:pt x="4262" y="29048"/>
                      <a:pt x="4262" y="29048"/>
                    </a:cubicBezTo>
                    <a:cubicBezTo>
                      <a:pt x="4262" y="28998"/>
                      <a:pt x="4387" y="28873"/>
                      <a:pt x="4312" y="28822"/>
                    </a:cubicBezTo>
                    <a:cubicBezTo>
                      <a:pt x="4262" y="28772"/>
                      <a:pt x="4161" y="28873"/>
                      <a:pt x="4086" y="28873"/>
                    </a:cubicBezTo>
                    <a:cubicBezTo>
                      <a:pt x="4086" y="28822"/>
                      <a:pt x="4036" y="28772"/>
                      <a:pt x="4036" y="28722"/>
                    </a:cubicBezTo>
                    <a:cubicBezTo>
                      <a:pt x="4036" y="28647"/>
                      <a:pt x="3986" y="28497"/>
                      <a:pt x="4036" y="28371"/>
                    </a:cubicBezTo>
                    <a:cubicBezTo>
                      <a:pt x="4036" y="28321"/>
                      <a:pt x="4086" y="28146"/>
                      <a:pt x="4161" y="28046"/>
                    </a:cubicBezTo>
                    <a:lnTo>
                      <a:pt x="4262" y="27970"/>
                    </a:lnTo>
                    <a:cubicBezTo>
                      <a:pt x="4262" y="27920"/>
                      <a:pt x="4212" y="27820"/>
                      <a:pt x="4161" y="27745"/>
                    </a:cubicBezTo>
                    <a:cubicBezTo>
                      <a:pt x="4161" y="27745"/>
                      <a:pt x="4036" y="27695"/>
                      <a:pt x="3986" y="27695"/>
                    </a:cubicBezTo>
                    <a:cubicBezTo>
                      <a:pt x="3936" y="27745"/>
                      <a:pt x="3986" y="27870"/>
                      <a:pt x="3986" y="27920"/>
                    </a:cubicBezTo>
                    <a:cubicBezTo>
                      <a:pt x="3986" y="27970"/>
                      <a:pt x="3936" y="28096"/>
                      <a:pt x="3936" y="28096"/>
                    </a:cubicBezTo>
                    <a:cubicBezTo>
                      <a:pt x="3886" y="28096"/>
                      <a:pt x="3811" y="27970"/>
                      <a:pt x="3760" y="27920"/>
                    </a:cubicBezTo>
                    <a:cubicBezTo>
                      <a:pt x="3760" y="27920"/>
                      <a:pt x="3660" y="27870"/>
                      <a:pt x="3660" y="27820"/>
                    </a:cubicBezTo>
                    <a:cubicBezTo>
                      <a:pt x="3585" y="27695"/>
                      <a:pt x="3585" y="27419"/>
                      <a:pt x="3585" y="27244"/>
                    </a:cubicBezTo>
                    <a:cubicBezTo>
                      <a:pt x="3585" y="27193"/>
                      <a:pt x="3660" y="26968"/>
                      <a:pt x="3585" y="26918"/>
                    </a:cubicBezTo>
                    <a:cubicBezTo>
                      <a:pt x="3535" y="26843"/>
                      <a:pt x="3359" y="26918"/>
                      <a:pt x="3359" y="26843"/>
                    </a:cubicBezTo>
                    <a:cubicBezTo>
                      <a:pt x="3309" y="26792"/>
                      <a:pt x="3359" y="26692"/>
                      <a:pt x="3309" y="26617"/>
                    </a:cubicBezTo>
                    <a:cubicBezTo>
                      <a:pt x="3309" y="26567"/>
                      <a:pt x="3134" y="26567"/>
                      <a:pt x="3134" y="26517"/>
                    </a:cubicBezTo>
                    <a:cubicBezTo>
                      <a:pt x="3084" y="26467"/>
                      <a:pt x="3084" y="26391"/>
                      <a:pt x="3084" y="26341"/>
                    </a:cubicBezTo>
                    <a:cubicBezTo>
                      <a:pt x="3084" y="26341"/>
                      <a:pt x="2983" y="26341"/>
                      <a:pt x="2983" y="26291"/>
                    </a:cubicBezTo>
                    <a:cubicBezTo>
                      <a:pt x="2908" y="26291"/>
                      <a:pt x="2858" y="26241"/>
                      <a:pt x="2858" y="26166"/>
                    </a:cubicBezTo>
                    <a:cubicBezTo>
                      <a:pt x="2808" y="26116"/>
                      <a:pt x="2808" y="26015"/>
                      <a:pt x="2758" y="25940"/>
                    </a:cubicBezTo>
                    <a:lnTo>
                      <a:pt x="2532" y="25940"/>
                    </a:lnTo>
                    <a:cubicBezTo>
                      <a:pt x="2457" y="25890"/>
                      <a:pt x="2457" y="25790"/>
                      <a:pt x="2457" y="25715"/>
                    </a:cubicBezTo>
                    <a:cubicBezTo>
                      <a:pt x="2407" y="25614"/>
                      <a:pt x="2357" y="25389"/>
                      <a:pt x="2307" y="25339"/>
                    </a:cubicBezTo>
                    <a:cubicBezTo>
                      <a:pt x="2232" y="25264"/>
                      <a:pt x="2081" y="25163"/>
                      <a:pt x="2006" y="25113"/>
                    </a:cubicBezTo>
                    <a:cubicBezTo>
                      <a:pt x="1956" y="25038"/>
                      <a:pt x="1856" y="24988"/>
                      <a:pt x="1780" y="24888"/>
                    </a:cubicBezTo>
                    <a:cubicBezTo>
                      <a:pt x="1780" y="24762"/>
                      <a:pt x="1780" y="24537"/>
                      <a:pt x="1856" y="24487"/>
                    </a:cubicBezTo>
                    <a:cubicBezTo>
                      <a:pt x="1906" y="24311"/>
                      <a:pt x="2131" y="24136"/>
                      <a:pt x="2232" y="24086"/>
                    </a:cubicBezTo>
                    <a:cubicBezTo>
                      <a:pt x="2307" y="24086"/>
                      <a:pt x="2407" y="24086"/>
                      <a:pt x="2457" y="24035"/>
                    </a:cubicBezTo>
                    <a:cubicBezTo>
                      <a:pt x="2532" y="24035"/>
                      <a:pt x="2532" y="23860"/>
                      <a:pt x="2532" y="23810"/>
                    </a:cubicBezTo>
                    <a:cubicBezTo>
                      <a:pt x="2457" y="23760"/>
                      <a:pt x="2357" y="23584"/>
                      <a:pt x="2307" y="23534"/>
                    </a:cubicBezTo>
                    <a:cubicBezTo>
                      <a:pt x="2232" y="23459"/>
                      <a:pt x="2181" y="23233"/>
                      <a:pt x="2081" y="23183"/>
                    </a:cubicBezTo>
                    <a:lnTo>
                      <a:pt x="1906" y="23183"/>
                    </a:lnTo>
                    <a:cubicBezTo>
                      <a:pt x="1856" y="23133"/>
                      <a:pt x="1906" y="23008"/>
                      <a:pt x="1906" y="22958"/>
                    </a:cubicBezTo>
                    <a:lnTo>
                      <a:pt x="1906" y="22682"/>
                    </a:lnTo>
                    <a:cubicBezTo>
                      <a:pt x="1956" y="22632"/>
                      <a:pt x="2131" y="22557"/>
                      <a:pt x="2131" y="22507"/>
                    </a:cubicBezTo>
                    <a:cubicBezTo>
                      <a:pt x="2181" y="22457"/>
                      <a:pt x="2307" y="22281"/>
                      <a:pt x="2232" y="22181"/>
                    </a:cubicBezTo>
                    <a:cubicBezTo>
                      <a:pt x="2232" y="22106"/>
                      <a:pt x="2181" y="22056"/>
                      <a:pt x="2131" y="22005"/>
                    </a:cubicBezTo>
                    <a:cubicBezTo>
                      <a:pt x="2081" y="21955"/>
                      <a:pt x="1956" y="21955"/>
                      <a:pt x="1956" y="21830"/>
                    </a:cubicBezTo>
                    <a:cubicBezTo>
                      <a:pt x="1906" y="21780"/>
                      <a:pt x="2006" y="21655"/>
                      <a:pt x="2081" y="21604"/>
                    </a:cubicBezTo>
                    <a:cubicBezTo>
                      <a:pt x="2131" y="21554"/>
                      <a:pt x="2307" y="21379"/>
                      <a:pt x="2357" y="21329"/>
                    </a:cubicBezTo>
                    <a:cubicBezTo>
                      <a:pt x="2457" y="21203"/>
                      <a:pt x="2582" y="21053"/>
                      <a:pt x="2633" y="20928"/>
                    </a:cubicBezTo>
                    <a:cubicBezTo>
                      <a:pt x="2683" y="20878"/>
                      <a:pt x="2758" y="20878"/>
                      <a:pt x="2758" y="20827"/>
                    </a:cubicBezTo>
                    <a:cubicBezTo>
                      <a:pt x="2808" y="20752"/>
                      <a:pt x="2758" y="20602"/>
                      <a:pt x="2758" y="20477"/>
                    </a:cubicBezTo>
                    <a:cubicBezTo>
                      <a:pt x="2758" y="20426"/>
                      <a:pt x="2858" y="20301"/>
                      <a:pt x="2858" y="20251"/>
                    </a:cubicBezTo>
                    <a:cubicBezTo>
                      <a:pt x="2858" y="20201"/>
                      <a:pt x="2758" y="20076"/>
                      <a:pt x="2683" y="19975"/>
                    </a:cubicBezTo>
                    <a:cubicBezTo>
                      <a:pt x="2683" y="19925"/>
                      <a:pt x="2758" y="19800"/>
                      <a:pt x="2758" y="19750"/>
                    </a:cubicBezTo>
                    <a:cubicBezTo>
                      <a:pt x="2758" y="19624"/>
                      <a:pt x="2808" y="19449"/>
                      <a:pt x="2758" y="19399"/>
                    </a:cubicBezTo>
                    <a:cubicBezTo>
                      <a:pt x="2758" y="19349"/>
                      <a:pt x="2683" y="19223"/>
                      <a:pt x="2683" y="19173"/>
                    </a:cubicBezTo>
                    <a:cubicBezTo>
                      <a:pt x="2683" y="19123"/>
                      <a:pt x="2758" y="18998"/>
                      <a:pt x="2758" y="18948"/>
                    </a:cubicBezTo>
                    <a:cubicBezTo>
                      <a:pt x="2758" y="18847"/>
                      <a:pt x="2683" y="18622"/>
                      <a:pt x="2633" y="18446"/>
                    </a:cubicBezTo>
                    <a:cubicBezTo>
                      <a:pt x="2633" y="18396"/>
                      <a:pt x="2582" y="18221"/>
                      <a:pt x="2633" y="18171"/>
                    </a:cubicBezTo>
                    <a:cubicBezTo>
                      <a:pt x="2683" y="18096"/>
                      <a:pt x="2808" y="18045"/>
                      <a:pt x="2858" y="18045"/>
                    </a:cubicBezTo>
                    <a:cubicBezTo>
                      <a:pt x="2908" y="18096"/>
                      <a:pt x="3034" y="18321"/>
                      <a:pt x="3084" y="18446"/>
                    </a:cubicBezTo>
                    <a:cubicBezTo>
                      <a:pt x="3084" y="18497"/>
                      <a:pt x="3034" y="18672"/>
                      <a:pt x="3034" y="18722"/>
                    </a:cubicBezTo>
                    <a:cubicBezTo>
                      <a:pt x="3084" y="18772"/>
                      <a:pt x="3259" y="18772"/>
                      <a:pt x="3309" y="18847"/>
                    </a:cubicBezTo>
                    <a:cubicBezTo>
                      <a:pt x="3359" y="18898"/>
                      <a:pt x="3359" y="18998"/>
                      <a:pt x="3435" y="18998"/>
                    </a:cubicBezTo>
                    <a:cubicBezTo>
                      <a:pt x="3485" y="19073"/>
                      <a:pt x="3660" y="19123"/>
                      <a:pt x="3710" y="19073"/>
                    </a:cubicBezTo>
                    <a:cubicBezTo>
                      <a:pt x="3760" y="19073"/>
                      <a:pt x="3811" y="18948"/>
                      <a:pt x="3811" y="18898"/>
                    </a:cubicBezTo>
                    <a:cubicBezTo>
                      <a:pt x="3811" y="18898"/>
                      <a:pt x="3760" y="18772"/>
                      <a:pt x="3710" y="18772"/>
                    </a:cubicBezTo>
                    <a:lnTo>
                      <a:pt x="3660" y="18847"/>
                    </a:lnTo>
                    <a:cubicBezTo>
                      <a:pt x="3585" y="18847"/>
                      <a:pt x="3485" y="18772"/>
                      <a:pt x="3485" y="18722"/>
                    </a:cubicBezTo>
                    <a:cubicBezTo>
                      <a:pt x="3435" y="18722"/>
                      <a:pt x="3359" y="18622"/>
                      <a:pt x="3359" y="18547"/>
                    </a:cubicBezTo>
                    <a:cubicBezTo>
                      <a:pt x="3309" y="18497"/>
                      <a:pt x="3309" y="18321"/>
                      <a:pt x="3359" y="18271"/>
                    </a:cubicBezTo>
                    <a:cubicBezTo>
                      <a:pt x="3359" y="18221"/>
                      <a:pt x="3585" y="18171"/>
                      <a:pt x="3585" y="18096"/>
                    </a:cubicBezTo>
                    <a:cubicBezTo>
                      <a:pt x="3585" y="18045"/>
                      <a:pt x="3485" y="17995"/>
                      <a:pt x="3485" y="17945"/>
                    </a:cubicBezTo>
                    <a:cubicBezTo>
                      <a:pt x="3485" y="17870"/>
                      <a:pt x="3535" y="17770"/>
                      <a:pt x="3535" y="17644"/>
                    </a:cubicBezTo>
                    <a:cubicBezTo>
                      <a:pt x="3585" y="17594"/>
                      <a:pt x="3585" y="17494"/>
                      <a:pt x="3660" y="17419"/>
                    </a:cubicBezTo>
                    <a:cubicBezTo>
                      <a:pt x="3660" y="17419"/>
                      <a:pt x="3710" y="17544"/>
                      <a:pt x="3760" y="17544"/>
                    </a:cubicBezTo>
                    <a:cubicBezTo>
                      <a:pt x="3811" y="17544"/>
                      <a:pt x="3811" y="17419"/>
                      <a:pt x="3811" y="17369"/>
                    </a:cubicBezTo>
                    <a:cubicBezTo>
                      <a:pt x="3760" y="17319"/>
                      <a:pt x="3660" y="17319"/>
                      <a:pt x="3585" y="17269"/>
                    </a:cubicBezTo>
                    <a:cubicBezTo>
                      <a:pt x="3585" y="17193"/>
                      <a:pt x="3585" y="17043"/>
                      <a:pt x="3660" y="16968"/>
                    </a:cubicBezTo>
                    <a:cubicBezTo>
                      <a:pt x="3660" y="16918"/>
                      <a:pt x="3710" y="16742"/>
                      <a:pt x="3760" y="16742"/>
                    </a:cubicBezTo>
                    <a:cubicBezTo>
                      <a:pt x="3811" y="16742"/>
                      <a:pt x="3886" y="16918"/>
                      <a:pt x="3936" y="16968"/>
                    </a:cubicBezTo>
                    <a:cubicBezTo>
                      <a:pt x="3986" y="16968"/>
                      <a:pt x="4086" y="17043"/>
                      <a:pt x="4161" y="16968"/>
                    </a:cubicBezTo>
                    <a:cubicBezTo>
                      <a:pt x="4212" y="16968"/>
                      <a:pt x="4262" y="16868"/>
                      <a:pt x="4262" y="16817"/>
                    </a:cubicBezTo>
                    <a:cubicBezTo>
                      <a:pt x="4212" y="16742"/>
                      <a:pt x="4086" y="16692"/>
                      <a:pt x="4086" y="16642"/>
                    </a:cubicBezTo>
                    <a:cubicBezTo>
                      <a:pt x="4036" y="16592"/>
                      <a:pt x="4086" y="16416"/>
                      <a:pt x="4036" y="16366"/>
                    </a:cubicBezTo>
                    <a:cubicBezTo>
                      <a:pt x="4036" y="16291"/>
                      <a:pt x="3936" y="16291"/>
                      <a:pt x="3886" y="16291"/>
                    </a:cubicBezTo>
                    <a:cubicBezTo>
                      <a:pt x="3811" y="16291"/>
                      <a:pt x="3660" y="16241"/>
                      <a:pt x="3660" y="16291"/>
                    </a:cubicBezTo>
                    <a:cubicBezTo>
                      <a:pt x="3585" y="16291"/>
                      <a:pt x="3660" y="16467"/>
                      <a:pt x="3660" y="16517"/>
                    </a:cubicBezTo>
                    <a:cubicBezTo>
                      <a:pt x="3660" y="16517"/>
                      <a:pt x="3660" y="16642"/>
                      <a:pt x="3585" y="16642"/>
                    </a:cubicBezTo>
                    <a:cubicBezTo>
                      <a:pt x="3535" y="16642"/>
                      <a:pt x="3435" y="16592"/>
                      <a:pt x="3359" y="16517"/>
                    </a:cubicBezTo>
                    <a:cubicBezTo>
                      <a:pt x="3359" y="16467"/>
                      <a:pt x="3309" y="16366"/>
                      <a:pt x="3259" y="16366"/>
                    </a:cubicBezTo>
                    <a:cubicBezTo>
                      <a:pt x="3209" y="16291"/>
                      <a:pt x="3034" y="16291"/>
                      <a:pt x="2983" y="16366"/>
                    </a:cubicBezTo>
                    <a:cubicBezTo>
                      <a:pt x="2908" y="16366"/>
                      <a:pt x="2758" y="16416"/>
                      <a:pt x="2758" y="16467"/>
                    </a:cubicBezTo>
                    <a:lnTo>
                      <a:pt x="2858" y="16517"/>
                    </a:lnTo>
                    <a:cubicBezTo>
                      <a:pt x="2858" y="16592"/>
                      <a:pt x="2808" y="16692"/>
                      <a:pt x="2808" y="16692"/>
                    </a:cubicBezTo>
                    <a:cubicBezTo>
                      <a:pt x="2758" y="16742"/>
                      <a:pt x="2633" y="16817"/>
                      <a:pt x="2633" y="16742"/>
                    </a:cubicBezTo>
                    <a:cubicBezTo>
                      <a:pt x="2582" y="16742"/>
                      <a:pt x="2582" y="16517"/>
                      <a:pt x="2582" y="16467"/>
                    </a:cubicBezTo>
                    <a:cubicBezTo>
                      <a:pt x="2532" y="16467"/>
                      <a:pt x="2357" y="16467"/>
                      <a:pt x="2307" y="16416"/>
                    </a:cubicBezTo>
                    <a:cubicBezTo>
                      <a:pt x="2307" y="16416"/>
                      <a:pt x="2232" y="16291"/>
                      <a:pt x="2232" y="16241"/>
                    </a:cubicBezTo>
                    <a:cubicBezTo>
                      <a:pt x="2181" y="16141"/>
                      <a:pt x="2232" y="15840"/>
                      <a:pt x="2232" y="15690"/>
                    </a:cubicBezTo>
                    <a:cubicBezTo>
                      <a:pt x="2232" y="15614"/>
                      <a:pt x="2232" y="15464"/>
                      <a:pt x="2307" y="15389"/>
                    </a:cubicBezTo>
                    <a:cubicBezTo>
                      <a:pt x="2307" y="15339"/>
                      <a:pt x="2407" y="15289"/>
                      <a:pt x="2407" y="15238"/>
                    </a:cubicBezTo>
                    <a:cubicBezTo>
                      <a:pt x="2457" y="15163"/>
                      <a:pt x="2407" y="15063"/>
                      <a:pt x="2407" y="15013"/>
                    </a:cubicBezTo>
                    <a:cubicBezTo>
                      <a:pt x="2357" y="14938"/>
                      <a:pt x="2181" y="15013"/>
                      <a:pt x="2181" y="14938"/>
                    </a:cubicBezTo>
                    <a:cubicBezTo>
                      <a:pt x="2131" y="14888"/>
                      <a:pt x="2081" y="14787"/>
                      <a:pt x="2131" y="14712"/>
                    </a:cubicBezTo>
                    <a:cubicBezTo>
                      <a:pt x="2181" y="14662"/>
                      <a:pt x="2357" y="14612"/>
                      <a:pt x="2457" y="14612"/>
                    </a:cubicBezTo>
                    <a:cubicBezTo>
                      <a:pt x="2532" y="14562"/>
                      <a:pt x="2633" y="14662"/>
                      <a:pt x="2683" y="14612"/>
                    </a:cubicBezTo>
                    <a:cubicBezTo>
                      <a:pt x="2808" y="14612"/>
                      <a:pt x="2908" y="14487"/>
                      <a:pt x="3034" y="14436"/>
                    </a:cubicBezTo>
                    <a:cubicBezTo>
                      <a:pt x="3034" y="14436"/>
                      <a:pt x="3084" y="14386"/>
                      <a:pt x="3134" y="14336"/>
                    </a:cubicBezTo>
                    <a:cubicBezTo>
                      <a:pt x="3134" y="14211"/>
                      <a:pt x="3084" y="13985"/>
                      <a:pt x="3084" y="13885"/>
                    </a:cubicBezTo>
                    <a:cubicBezTo>
                      <a:pt x="3034" y="13810"/>
                      <a:pt x="2983" y="13760"/>
                      <a:pt x="2983" y="13710"/>
                    </a:cubicBezTo>
                    <a:cubicBezTo>
                      <a:pt x="2908" y="13584"/>
                      <a:pt x="2983" y="13359"/>
                      <a:pt x="2983" y="13309"/>
                    </a:cubicBezTo>
                    <a:cubicBezTo>
                      <a:pt x="2983" y="13208"/>
                      <a:pt x="2858" y="13133"/>
                      <a:pt x="2858" y="13083"/>
                    </a:cubicBezTo>
                    <a:cubicBezTo>
                      <a:pt x="2858" y="13033"/>
                      <a:pt x="2983" y="12983"/>
                      <a:pt x="2983" y="12908"/>
                    </a:cubicBezTo>
                    <a:cubicBezTo>
                      <a:pt x="2983" y="12857"/>
                      <a:pt x="3034" y="12757"/>
                      <a:pt x="3084" y="12682"/>
                    </a:cubicBezTo>
                    <a:cubicBezTo>
                      <a:pt x="3084" y="12632"/>
                      <a:pt x="2983" y="12456"/>
                      <a:pt x="3034" y="12406"/>
                    </a:cubicBezTo>
                    <a:cubicBezTo>
                      <a:pt x="3034" y="12356"/>
                      <a:pt x="3134" y="12356"/>
                      <a:pt x="3134" y="12306"/>
                    </a:cubicBezTo>
                    <a:lnTo>
                      <a:pt x="3134" y="11955"/>
                    </a:lnTo>
                    <a:lnTo>
                      <a:pt x="3134" y="11780"/>
                    </a:lnTo>
                    <a:cubicBezTo>
                      <a:pt x="3134" y="11680"/>
                      <a:pt x="3034" y="11504"/>
                      <a:pt x="2983" y="11454"/>
                    </a:cubicBezTo>
                    <a:cubicBezTo>
                      <a:pt x="2908" y="11404"/>
                      <a:pt x="2758" y="11404"/>
                      <a:pt x="2683" y="11329"/>
                    </a:cubicBezTo>
                    <a:cubicBezTo>
                      <a:pt x="2683" y="11279"/>
                      <a:pt x="2683" y="11228"/>
                      <a:pt x="2633" y="11178"/>
                    </a:cubicBezTo>
                    <a:cubicBezTo>
                      <a:pt x="2582" y="11103"/>
                      <a:pt x="2357" y="11178"/>
                      <a:pt x="2307" y="11103"/>
                    </a:cubicBezTo>
                    <a:cubicBezTo>
                      <a:pt x="2307" y="11103"/>
                      <a:pt x="2307" y="11003"/>
                      <a:pt x="2232" y="11003"/>
                    </a:cubicBezTo>
                    <a:cubicBezTo>
                      <a:pt x="2232" y="10878"/>
                      <a:pt x="2307" y="10652"/>
                      <a:pt x="2307" y="10552"/>
                    </a:cubicBezTo>
                    <a:cubicBezTo>
                      <a:pt x="2307" y="10426"/>
                      <a:pt x="2357" y="10251"/>
                      <a:pt x="2357" y="10201"/>
                    </a:cubicBezTo>
                    <a:cubicBezTo>
                      <a:pt x="2357" y="10025"/>
                      <a:pt x="2181" y="9875"/>
                      <a:pt x="2181" y="9750"/>
                    </a:cubicBezTo>
                    <a:cubicBezTo>
                      <a:pt x="2131" y="9574"/>
                      <a:pt x="2232" y="9349"/>
                      <a:pt x="2181" y="9248"/>
                    </a:cubicBezTo>
                    <a:cubicBezTo>
                      <a:pt x="2131" y="9198"/>
                      <a:pt x="1956" y="9198"/>
                      <a:pt x="1906" y="9123"/>
                    </a:cubicBezTo>
                    <a:cubicBezTo>
                      <a:pt x="1906" y="9073"/>
                      <a:pt x="1856" y="9073"/>
                      <a:pt x="1780" y="9023"/>
                    </a:cubicBezTo>
                    <a:lnTo>
                      <a:pt x="1780" y="8672"/>
                    </a:lnTo>
                    <a:cubicBezTo>
                      <a:pt x="1730" y="8622"/>
                      <a:pt x="1680" y="8522"/>
                      <a:pt x="1680" y="8446"/>
                    </a:cubicBezTo>
                    <a:cubicBezTo>
                      <a:pt x="1680" y="8396"/>
                      <a:pt x="1730" y="8221"/>
                      <a:pt x="1680" y="8171"/>
                    </a:cubicBezTo>
                    <a:cubicBezTo>
                      <a:pt x="1680" y="8121"/>
                      <a:pt x="1455" y="7995"/>
                      <a:pt x="1354" y="7995"/>
                    </a:cubicBezTo>
                    <a:cubicBezTo>
                      <a:pt x="1279" y="7995"/>
                      <a:pt x="1229" y="8070"/>
                      <a:pt x="1179" y="8070"/>
                    </a:cubicBezTo>
                    <a:cubicBezTo>
                      <a:pt x="1129" y="8070"/>
                      <a:pt x="1054" y="7995"/>
                      <a:pt x="1003" y="7995"/>
                    </a:cubicBezTo>
                    <a:cubicBezTo>
                      <a:pt x="953" y="8070"/>
                      <a:pt x="1003" y="8171"/>
                      <a:pt x="953" y="8221"/>
                    </a:cubicBezTo>
                    <a:lnTo>
                      <a:pt x="728" y="8221"/>
                    </a:lnTo>
                    <a:cubicBezTo>
                      <a:pt x="678" y="8221"/>
                      <a:pt x="602" y="8171"/>
                      <a:pt x="602" y="8121"/>
                    </a:cubicBezTo>
                    <a:cubicBezTo>
                      <a:pt x="552" y="8070"/>
                      <a:pt x="602" y="7895"/>
                      <a:pt x="602" y="7845"/>
                    </a:cubicBezTo>
                    <a:cubicBezTo>
                      <a:pt x="602" y="7845"/>
                      <a:pt x="678" y="7770"/>
                      <a:pt x="678" y="7720"/>
                    </a:cubicBezTo>
                    <a:lnTo>
                      <a:pt x="678" y="7619"/>
                    </a:lnTo>
                    <a:cubicBezTo>
                      <a:pt x="602" y="7619"/>
                      <a:pt x="502" y="7669"/>
                      <a:pt x="452" y="7669"/>
                    </a:cubicBezTo>
                    <a:cubicBezTo>
                      <a:pt x="377" y="7770"/>
                      <a:pt x="452" y="7945"/>
                      <a:pt x="377" y="7995"/>
                    </a:cubicBezTo>
                    <a:cubicBezTo>
                      <a:pt x="377" y="8070"/>
                      <a:pt x="277" y="8070"/>
                      <a:pt x="277" y="8121"/>
                    </a:cubicBezTo>
                    <a:cubicBezTo>
                      <a:pt x="227" y="8171"/>
                      <a:pt x="327" y="8346"/>
                      <a:pt x="277" y="8396"/>
                    </a:cubicBezTo>
                    <a:lnTo>
                      <a:pt x="101" y="8396"/>
                    </a:lnTo>
                    <a:cubicBezTo>
                      <a:pt x="51" y="8346"/>
                      <a:pt x="51" y="8121"/>
                      <a:pt x="51" y="7995"/>
                    </a:cubicBezTo>
                    <a:cubicBezTo>
                      <a:pt x="51" y="7895"/>
                      <a:pt x="1" y="7669"/>
                      <a:pt x="51" y="7619"/>
                    </a:cubicBezTo>
                    <a:cubicBezTo>
                      <a:pt x="51" y="7544"/>
                      <a:pt x="101" y="7494"/>
                      <a:pt x="151" y="7444"/>
                    </a:cubicBezTo>
                    <a:lnTo>
                      <a:pt x="327" y="7444"/>
                    </a:lnTo>
                    <a:cubicBezTo>
                      <a:pt x="327" y="7394"/>
                      <a:pt x="377" y="7268"/>
                      <a:pt x="452" y="7218"/>
                    </a:cubicBezTo>
                    <a:cubicBezTo>
                      <a:pt x="452" y="7168"/>
                      <a:pt x="452" y="6993"/>
                      <a:pt x="502" y="6943"/>
                    </a:cubicBezTo>
                    <a:cubicBezTo>
                      <a:pt x="502" y="6867"/>
                      <a:pt x="602" y="6817"/>
                      <a:pt x="602" y="6767"/>
                    </a:cubicBezTo>
                    <a:cubicBezTo>
                      <a:pt x="602" y="6717"/>
                      <a:pt x="452" y="6642"/>
                      <a:pt x="377" y="6642"/>
                    </a:cubicBezTo>
                    <a:cubicBezTo>
                      <a:pt x="277" y="6592"/>
                      <a:pt x="151" y="6492"/>
                      <a:pt x="101" y="6416"/>
                    </a:cubicBezTo>
                    <a:cubicBezTo>
                      <a:pt x="101" y="6366"/>
                      <a:pt x="51" y="6266"/>
                      <a:pt x="51" y="6266"/>
                    </a:cubicBezTo>
                    <a:cubicBezTo>
                      <a:pt x="51" y="6191"/>
                      <a:pt x="227" y="6091"/>
                      <a:pt x="227" y="6040"/>
                    </a:cubicBezTo>
                    <a:cubicBezTo>
                      <a:pt x="277" y="5965"/>
                      <a:pt x="227" y="5815"/>
                      <a:pt x="277" y="5690"/>
                    </a:cubicBezTo>
                    <a:cubicBezTo>
                      <a:pt x="277" y="5639"/>
                      <a:pt x="227" y="5414"/>
                      <a:pt x="327" y="5289"/>
                    </a:cubicBezTo>
                    <a:cubicBezTo>
                      <a:pt x="327" y="5289"/>
                      <a:pt x="552" y="5289"/>
                      <a:pt x="602" y="5238"/>
                    </a:cubicBezTo>
                    <a:lnTo>
                      <a:pt x="602" y="4963"/>
                    </a:lnTo>
                    <a:cubicBezTo>
                      <a:pt x="678" y="4837"/>
                      <a:pt x="728" y="4687"/>
                      <a:pt x="778" y="4562"/>
                    </a:cubicBezTo>
                    <a:cubicBezTo>
                      <a:pt x="778" y="4512"/>
                      <a:pt x="953" y="4386"/>
                      <a:pt x="953" y="4336"/>
                    </a:cubicBezTo>
                    <a:cubicBezTo>
                      <a:pt x="953" y="4286"/>
                      <a:pt x="828" y="4161"/>
                      <a:pt x="828" y="4161"/>
                    </a:cubicBezTo>
                    <a:cubicBezTo>
                      <a:pt x="728" y="4111"/>
                      <a:pt x="602" y="4111"/>
                      <a:pt x="552" y="4060"/>
                    </a:cubicBezTo>
                    <a:cubicBezTo>
                      <a:pt x="502" y="4060"/>
                      <a:pt x="452" y="3935"/>
                      <a:pt x="452" y="3885"/>
                    </a:cubicBezTo>
                    <a:cubicBezTo>
                      <a:pt x="377" y="3785"/>
                      <a:pt x="452" y="3609"/>
                      <a:pt x="502" y="3484"/>
                    </a:cubicBezTo>
                    <a:cubicBezTo>
                      <a:pt x="502" y="3434"/>
                      <a:pt x="502" y="3334"/>
                      <a:pt x="552" y="3334"/>
                    </a:cubicBezTo>
                    <a:cubicBezTo>
                      <a:pt x="602" y="3258"/>
                      <a:pt x="778" y="3384"/>
                      <a:pt x="828" y="3434"/>
                    </a:cubicBezTo>
                    <a:cubicBezTo>
                      <a:pt x="903" y="3434"/>
                      <a:pt x="1054" y="3484"/>
                      <a:pt x="1129" y="3559"/>
                    </a:cubicBezTo>
                    <a:cubicBezTo>
                      <a:pt x="1129" y="3609"/>
                      <a:pt x="1003" y="3710"/>
                      <a:pt x="1003" y="3785"/>
                    </a:cubicBezTo>
                    <a:cubicBezTo>
                      <a:pt x="1003" y="3835"/>
                      <a:pt x="1129" y="3935"/>
                      <a:pt x="1179" y="4010"/>
                    </a:cubicBezTo>
                    <a:lnTo>
                      <a:pt x="1179" y="4236"/>
                    </a:lnTo>
                    <a:cubicBezTo>
                      <a:pt x="1229" y="4336"/>
                      <a:pt x="1354" y="4461"/>
                      <a:pt x="1404" y="4562"/>
                    </a:cubicBezTo>
                    <a:cubicBezTo>
                      <a:pt x="1455" y="4612"/>
                      <a:pt x="1505" y="4737"/>
                      <a:pt x="1580" y="4737"/>
                    </a:cubicBezTo>
                    <a:cubicBezTo>
                      <a:pt x="1680" y="4787"/>
                      <a:pt x="1856" y="4737"/>
                      <a:pt x="1906" y="4737"/>
                    </a:cubicBezTo>
                    <a:cubicBezTo>
                      <a:pt x="2006" y="4737"/>
                      <a:pt x="2131" y="4837"/>
                      <a:pt x="2232" y="4837"/>
                    </a:cubicBezTo>
                    <a:cubicBezTo>
                      <a:pt x="2307" y="4837"/>
                      <a:pt x="2407" y="4787"/>
                      <a:pt x="2457" y="4787"/>
                    </a:cubicBezTo>
                    <a:cubicBezTo>
                      <a:pt x="2582" y="4787"/>
                      <a:pt x="2808" y="4837"/>
                      <a:pt x="2908" y="4913"/>
                    </a:cubicBezTo>
                    <a:cubicBezTo>
                      <a:pt x="2983" y="4913"/>
                      <a:pt x="3034" y="5063"/>
                      <a:pt x="3084" y="5138"/>
                    </a:cubicBezTo>
                    <a:cubicBezTo>
                      <a:pt x="3209" y="5188"/>
                      <a:pt x="3359" y="5188"/>
                      <a:pt x="3435" y="5188"/>
                    </a:cubicBezTo>
                    <a:cubicBezTo>
                      <a:pt x="3585" y="5188"/>
                      <a:pt x="3811" y="5063"/>
                      <a:pt x="3986" y="5063"/>
                    </a:cubicBezTo>
                    <a:cubicBezTo>
                      <a:pt x="4086" y="5013"/>
                      <a:pt x="4312" y="4963"/>
                      <a:pt x="4437" y="4913"/>
                    </a:cubicBezTo>
                    <a:cubicBezTo>
                      <a:pt x="4537" y="4787"/>
                      <a:pt x="4613" y="4562"/>
                      <a:pt x="4713" y="4461"/>
                    </a:cubicBezTo>
                    <a:cubicBezTo>
                      <a:pt x="4838" y="4336"/>
                      <a:pt x="5164" y="4161"/>
                      <a:pt x="5339" y="4111"/>
                    </a:cubicBezTo>
                    <a:cubicBezTo>
                      <a:pt x="5389" y="4060"/>
                      <a:pt x="5440" y="4010"/>
                      <a:pt x="5565" y="4010"/>
                    </a:cubicBezTo>
                    <a:cubicBezTo>
                      <a:pt x="5615" y="4010"/>
                      <a:pt x="5790" y="4111"/>
                      <a:pt x="5841" y="4111"/>
                    </a:cubicBezTo>
                    <a:cubicBezTo>
                      <a:pt x="5966" y="4161"/>
                      <a:pt x="6166" y="4060"/>
                      <a:pt x="6242" y="4060"/>
                    </a:cubicBezTo>
                    <a:cubicBezTo>
                      <a:pt x="6292" y="4010"/>
                      <a:pt x="6392" y="3885"/>
                      <a:pt x="6467" y="3835"/>
                    </a:cubicBezTo>
                    <a:cubicBezTo>
                      <a:pt x="6567" y="3710"/>
                      <a:pt x="6743" y="3484"/>
                      <a:pt x="6793" y="3384"/>
                    </a:cubicBezTo>
                    <a:cubicBezTo>
                      <a:pt x="6793" y="3334"/>
                      <a:pt x="6843" y="3108"/>
                      <a:pt x="6843" y="3033"/>
                    </a:cubicBezTo>
                    <a:cubicBezTo>
                      <a:pt x="6918" y="2983"/>
                      <a:pt x="6968" y="2807"/>
                      <a:pt x="7019" y="2757"/>
                    </a:cubicBezTo>
                    <a:cubicBezTo>
                      <a:pt x="7069" y="2707"/>
                      <a:pt x="7244" y="2707"/>
                      <a:pt x="7294" y="2657"/>
                    </a:cubicBezTo>
                    <a:cubicBezTo>
                      <a:pt x="7420" y="2582"/>
                      <a:pt x="7520" y="2431"/>
                      <a:pt x="7645" y="2306"/>
                    </a:cubicBezTo>
                    <a:cubicBezTo>
                      <a:pt x="7695" y="2256"/>
                      <a:pt x="7871" y="2131"/>
                      <a:pt x="7921" y="2080"/>
                    </a:cubicBezTo>
                    <a:cubicBezTo>
                      <a:pt x="8046" y="1980"/>
                      <a:pt x="8272" y="1579"/>
                      <a:pt x="8422" y="1529"/>
                    </a:cubicBezTo>
                    <a:cubicBezTo>
                      <a:pt x="8547" y="1529"/>
                      <a:pt x="8648" y="1579"/>
                      <a:pt x="8773" y="1579"/>
                    </a:cubicBezTo>
                    <a:cubicBezTo>
                      <a:pt x="8823" y="1579"/>
                      <a:pt x="8999" y="1579"/>
                      <a:pt x="9049" y="1529"/>
                    </a:cubicBezTo>
                    <a:cubicBezTo>
                      <a:pt x="9099" y="1454"/>
                      <a:pt x="9224" y="1304"/>
                      <a:pt x="9274" y="1228"/>
                    </a:cubicBezTo>
                    <a:cubicBezTo>
                      <a:pt x="9324" y="1228"/>
                      <a:pt x="9500" y="1228"/>
                      <a:pt x="9500" y="1178"/>
                    </a:cubicBezTo>
                    <a:cubicBezTo>
                      <a:pt x="9600" y="1128"/>
                      <a:pt x="9600" y="852"/>
                      <a:pt x="9600" y="727"/>
                    </a:cubicBezTo>
                    <a:cubicBezTo>
                      <a:pt x="9600" y="677"/>
                      <a:pt x="9550" y="552"/>
                      <a:pt x="9550" y="502"/>
                    </a:cubicBezTo>
                    <a:cubicBezTo>
                      <a:pt x="9550" y="451"/>
                      <a:pt x="9450" y="376"/>
                      <a:pt x="9450" y="326"/>
                    </a:cubicBezTo>
                    <a:lnTo>
                      <a:pt x="9450" y="151"/>
                    </a:lnTo>
                    <a:cubicBezTo>
                      <a:pt x="9450" y="151"/>
                      <a:pt x="9550" y="101"/>
                      <a:pt x="9600" y="50"/>
                    </a:cubicBezTo>
                    <a:lnTo>
                      <a:pt x="9725" y="101"/>
                    </a:lnTo>
                    <a:cubicBezTo>
                      <a:pt x="9826" y="101"/>
                      <a:pt x="9951" y="101"/>
                      <a:pt x="10001" y="50"/>
                    </a:cubicBezTo>
                    <a:cubicBezTo>
                      <a:pt x="10126" y="50"/>
                      <a:pt x="10227" y="0"/>
                      <a:pt x="10277" y="0"/>
                    </a:cubicBezTo>
                    <a:cubicBezTo>
                      <a:pt x="10402" y="0"/>
                      <a:pt x="10502" y="101"/>
                      <a:pt x="10502" y="151"/>
                    </a:cubicBezTo>
                    <a:cubicBezTo>
                      <a:pt x="10552" y="151"/>
                      <a:pt x="10628" y="276"/>
                      <a:pt x="10628" y="276"/>
                    </a:cubicBezTo>
                    <a:cubicBezTo>
                      <a:pt x="10628" y="326"/>
                      <a:pt x="10552" y="451"/>
                      <a:pt x="10552" y="451"/>
                    </a:cubicBezTo>
                    <a:lnTo>
                      <a:pt x="10552" y="677"/>
                    </a:lnTo>
                    <a:cubicBezTo>
                      <a:pt x="10552" y="727"/>
                      <a:pt x="10552" y="852"/>
                      <a:pt x="10628" y="852"/>
                    </a:cubicBezTo>
                    <a:lnTo>
                      <a:pt x="10778" y="852"/>
                    </a:lnTo>
                    <a:cubicBezTo>
                      <a:pt x="10853" y="777"/>
                      <a:pt x="10728" y="677"/>
                      <a:pt x="10778" y="602"/>
                    </a:cubicBezTo>
                    <a:lnTo>
                      <a:pt x="10853" y="552"/>
                    </a:lnTo>
                    <a:cubicBezTo>
                      <a:pt x="10903" y="552"/>
                      <a:pt x="10903" y="602"/>
                      <a:pt x="10903" y="677"/>
                    </a:cubicBezTo>
                    <a:cubicBezTo>
                      <a:pt x="10953" y="727"/>
                      <a:pt x="10903" y="852"/>
                      <a:pt x="10903" y="903"/>
                    </a:cubicBezTo>
                    <a:cubicBezTo>
                      <a:pt x="10953" y="903"/>
                      <a:pt x="11004" y="1003"/>
                      <a:pt x="11004" y="1003"/>
                    </a:cubicBezTo>
                    <a:cubicBezTo>
                      <a:pt x="11079" y="953"/>
                      <a:pt x="11079" y="852"/>
                      <a:pt x="11129" y="852"/>
                    </a:cubicBezTo>
                    <a:cubicBezTo>
                      <a:pt x="11129" y="777"/>
                      <a:pt x="11229" y="903"/>
                      <a:pt x="11304" y="852"/>
                    </a:cubicBezTo>
                    <a:cubicBezTo>
                      <a:pt x="11354" y="777"/>
                      <a:pt x="11229" y="677"/>
                      <a:pt x="11229" y="677"/>
                    </a:cubicBezTo>
                    <a:cubicBezTo>
                      <a:pt x="11304" y="602"/>
                      <a:pt x="11405" y="602"/>
                      <a:pt x="11455" y="677"/>
                    </a:cubicBezTo>
                    <a:cubicBezTo>
                      <a:pt x="11530" y="677"/>
                      <a:pt x="11580" y="777"/>
                      <a:pt x="11580" y="777"/>
                    </a:cubicBezTo>
                    <a:cubicBezTo>
                      <a:pt x="11630" y="852"/>
                      <a:pt x="11680" y="1003"/>
                      <a:pt x="11755" y="1078"/>
                    </a:cubicBezTo>
                    <a:cubicBezTo>
                      <a:pt x="11806" y="1128"/>
                      <a:pt x="11856" y="1178"/>
                      <a:pt x="11856" y="1178"/>
                    </a:cubicBezTo>
                    <a:cubicBezTo>
                      <a:pt x="11906" y="1228"/>
                      <a:pt x="12131" y="1304"/>
                      <a:pt x="12207" y="1404"/>
                    </a:cubicBezTo>
                    <a:cubicBezTo>
                      <a:pt x="12207" y="1454"/>
                      <a:pt x="12131" y="1529"/>
                      <a:pt x="12081" y="1579"/>
                    </a:cubicBezTo>
                    <a:cubicBezTo>
                      <a:pt x="12081" y="1629"/>
                      <a:pt x="12081" y="1805"/>
                      <a:pt x="12131" y="1855"/>
                    </a:cubicBezTo>
                    <a:cubicBezTo>
                      <a:pt x="12131" y="1905"/>
                      <a:pt x="12257" y="1980"/>
                      <a:pt x="12307" y="1980"/>
                    </a:cubicBezTo>
                    <a:cubicBezTo>
                      <a:pt x="12357" y="1905"/>
                      <a:pt x="12357" y="1805"/>
                      <a:pt x="12357" y="1755"/>
                    </a:cubicBezTo>
                    <a:cubicBezTo>
                      <a:pt x="12357" y="1679"/>
                      <a:pt x="12357" y="1579"/>
                      <a:pt x="12432" y="1529"/>
                    </a:cubicBezTo>
                    <a:cubicBezTo>
                      <a:pt x="12482" y="1454"/>
                      <a:pt x="12708" y="1529"/>
                      <a:pt x="12758" y="1454"/>
                    </a:cubicBezTo>
                    <a:cubicBezTo>
                      <a:pt x="12758" y="1404"/>
                      <a:pt x="12808" y="1304"/>
                      <a:pt x="12808" y="1228"/>
                    </a:cubicBezTo>
                    <a:cubicBezTo>
                      <a:pt x="12858" y="1228"/>
                      <a:pt x="12983" y="1304"/>
                      <a:pt x="12983" y="1304"/>
                    </a:cubicBezTo>
                    <a:cubicBezTo>
                      <a:pt x="13034" y="1354"/>
                      <a:pt x="13159" y="1529"/>
                      <a:pt x="13209" y="1579"/>
                    </a:cubicBezTo>
                    <a:cubicBezTo>
                      <a:pt x="13259" y="1629"/>
                      <a:pt x="13309" y="1805"/>
                      <a:pt x="13309" y="1905"/>
                    </a:cubicBezTo>
                    <a:cubicBezTo>
                      <a:pt x="13309" y="1980"/>
                      <a:pt x="13309" y="2030"/>
                      <a:pt x="13259" y="2080"/>
                    </a:cubicBezTo>
                    <a:cubicBezTo>
                      <a:pt x="13209" y="2131"/>
                      <a:pt x="13034" y="2080"/>
                      <a:pt x="12983" y="2131"/>
                    </a:cubicBezTo>
                    <a:cubicBezTo>
                      <a:pt x="12983" y="2206"/>
                      <a:pt x="13034" y="2306"/>
                      <a:pt x="12983" y="2356"/>
                    </a:cubicBezTo>
                    <a:cubicBezTo>
                      <a:pt x="12983" y="2431"/>
                      <a:pt x="12933" y="2532"/>
                      <a:pt x="12933" y="2532"/>
                    </a:cubicBezTo>
                    <a:cubicBezTo>
                      <a:pt x="12858" y="2582"/>
                      <a:pt x="12808" y="2657"/>
                      <a:pt x="12808" y="2707"/>
                    </a:cubicBezTo>
                    <a:cubicBezTo>
                      <a:pt x="12758" y="2757"/>
                      <a:pt x="12708" y="2983"/>
                      <a:pt x="12758" y="3033"/>
                    </a:cubicBezTo>
                    <a:cubicBezTo>
                      <a:pt x="12808" y="3033"/>
                      <a:pt x="12933" y="2933"/>
                      <a:pt x="12933" y="2933"/>
                    </a:cubicBezTo>
                    <a:cubicBezTo>
                      <a:pt x="12983" y="2883"/>
                      <a:pt x="13084" y="2707"/>
                      <a:pt x="13159" y="2757"/>
                    </a:cubicBezTo>
                    <a:cubicBezTo>
                      <a:pt x="13209" y="2757"/>
                      <a:pt x="13259" y="2883"/>
                      <a:pt x="13259" y="2933"/>
                    </a:cubicBezTo>
                    <a:cubicBezTo>
                      <a:pt x="13209" y="2983"/>
                      <a:pt x="13159" y="3033"/>
                      <a:pt x="13209" y="3033"/>
                    </a:cubicBezTo>
                    <a:cubicBezTo>
                      <a:pt x="13209" y="3108"/>
                      <a:pt x="13309" y="3108"/>
                      <a:pt x="13384" y="3033"/>
                    </a:cubicBezTo>
                    <a:cubicBezTo>
                      <a:pt x="13384" y="3033"/>
                      <a:pt x="13384" y="2933"/>
                      <a:pt x="13435" y="2883"/>
                    </a:cubicBezTo>
                    <a:lnTo>
                      <a:pt x="13760" y="2883"/>
                    </a:lnTo>
                    <a:cubicBezTo>
                      <a:pt x="13836" y="2883"/>
                      <a:pt x="13986" y="2933"/>
                      <a:pt x="14061" y="2983"/>
                    </a:cubicBezTo>
                    <a:cubicBezTo>
                      <a:pt x="14061" y="3033"/>
                      <a:pt x="14111" y="3158"/>
                      <a:pt x="14111" y="3208"/>
                    </a:cubicBezTo>
                    <a:cubicBezTo>
                      <a:pt x="14061" y="3208"/>
                      <a:pt x="14061" y="3258"/>
                      <a:pt x="13986" y="3258"/>
                    </a:cubicBezTo>
                    <a:cubicBezTo>
                      <a:pt x="13936" y="3334"/>
                      <a:pt x="13760" y="3208"/>
                      <a:pt x="13710" y="3208"/>
                    </a:cubicBezTo>
                    <a:cubicBezTo>
                      <a:pt x="13610" y="3208"/>
                      <a:pt x="13485" y="3384"/>
                      <a:pt x="13485" y="3434"/>
                    </a:cubicBezTo>
                    <a:cubicBezTo>
                      <a:pt x="13435" y="3484"/>
                      <a:pt x="13485" y="3659"/>
                      <a:pt x="13435" y="3710"/>
                    </a:cubicBezTo>
                    <a:cubicBezTo>
                      <a:pt x="13435" y="3710"/>
                      <a:pt x="13384" y="3785"/>
                      <a:pt x="13384" y="3835"/>
                    </a:cubicBezTo>
                    <a:cubicBezTo>
                      <a:pt x="13384" y="3885"/>
                      <a:pt x="13435" y="4010"/>
                      <a:pt x="13384" y="4010"/>
                    </a:cubicBezTo>
                    <a:cubicBezTo>
                      <a:pt x="13309" y="4060"/>
                      <a:pt x="13259" y="4010"/>
                      <a:pt x="13209" y="3935"/>
                    </a:cubicBezTo>
                    <a:cubicBezTo>
                      <a:pt x="13084" y="3935"/>
                      <a:pt x="12858" y="3885"/>
                      <a:pt x="12808" y="4010"/>
                    </a:cubicBezTo>
                    <a:cubicBezTo>
                      <a:pt x="12758" y="4010"/>
                      <a:pt x="12758" y="4161"/>
                      <a:pt x="12758" y="4236"/>
                    </a:cubicBezTo>
                    <a:cubicBezTo>
                      <a:pt x="12808" y="4236"/>
                      <a:pt x="12983" y="4161"/>
                      <a:pt x="13034" y="4161"/>
                    </a:cubicBezTo>
                    <a:cubicBezTo>
                      <a:pt x="13159" y="4236"/>
                      <a:pt x="13309" y="4336"/>
                      <a:pt x="13384" y="4336"/>
                    </a:cubicBezTo>
                    <a:cubicBezTo>
                      <a:pt x="13485" y="4286"/>
                      <a:pt x="13535" y="4236"/>
                      <a:pt x="13610" y="4161"/>
                    </a:cubicBezTo>
                    <a:cubicBezTo>
                      <a:pt x="13710" y="4161"/>
                      <a:pt x="13886" y="4060"/>
                      <a:pt x="13936" y="4111"/>
                    </a:cubicBezTo>
                    <a:lnTo>
                      <a:pt x="13936" y="4286"/>
                    </a:lnTo>
                    <a:cubicBezTo>
                      <a:pt x="13936" y="4336"/>
                      <a:pt x="13886" y="4386"/>
                      <a:pt x="13886" y="4386"/>
                    </a:cubicBezTo>
                    <a:cubicBezTo>
                      <a:pt x="13936" y="4461"/>
                      <a:pt x="13986" y="4612"/>
                      <a:pt x="14111" y="4687"/>
                    </a:cubicBezTo>
                    <a:cubicBezTo>
                      <a:pt x="14161" y="4737"/>
                      <a:pt x="14287" y="4687"/>
                      <a:pt x="14337" y="4687"/>
                    </a:cubicBezTo>
                    <a:cubicBezTo>
                      <a:pt x="14387" y="4737"/>
                      <a:pt x="14437" y="4837"/>
                      <a:pt x="14512" y="4913"/>
                    </a:cubicBezTo>
                    <a:lnTo>
                      <a:pt x="14738" y="4913"/>
                    </a:lnTo>
                    <a:cubicBezTo>
                      <a:pt x="14788" y="4963"/>
                      <a:pt x="14888" y="5013"/>
                      <a:pt x="14888" y="5063"/>
                    </a:cubicBezTo>
                    <a:cubicBezTo>
                      <a:pt x="14888" y="5138"/>
                      <a:pt x="14838" y="5188"/>
                      <a:pt x="14788" y="5188"/>
                    </a:cubicBezTo>
                    <a:cubicBezTo>
                      <a:pt x="14738" y="5188"/>
                      <a:pt x="14613" y="5138"/>
                      <a:pt x="14562" y="5138"/>
                    </a:cubicBezTo>
                    <a:cubicBezTo>
                      <a:pt x="14562" y="5138"/>
                      <a:pt x="14512" y="5188"/>
                      <a:pt x="14512" y="5238"/>
                    </a:cubicBezTo>
                    <a:cubicBezTo>
                      <a:pt x="14512" y="5238"/>
                      <a:pt x="14562" y="5289"/>
                      <a:pt x="14562" y="5364"/>
                    </a:cubicBezTo>
                    <a:cubicBezTo>
                      <a:pt x="14562" y="5364"/>
                      <a:pt x="14562" y="5464"/>
                      <a:pt x="14512" y="5464"/>
                    </a:cubicBezTo>
                    <a:lnTo>
                      <a:pt x="14387" y="5464"/>
                    </a:lnTo>
                    <a:cubicBezTo>
                      <a:pt x="14337" y="5464"/>
                      <a:pt x="14337" y="5364"/>
                      <a:pt x="14287" y="5364"/>
                    </a:cubicBezTo>
                    <a:cubicBezTo>
                      <a:pt x="14212" y="5364"/>
                      <a:pt x="14212" y="5414"/>
                      <a:pt x="14212" y="5464"/>
                    </a:cubicBezTo>
                    <a:cubicBezTo>
                      <a:pt x="14161" y="5514"/>
                      <a:pt x="14161" y="5639"/>
                      <a:pt x="14212" y="5690"/>
                    </a:cubicBezTo>
                    <a:cubicBezTo>
                      <a:pt x="14287" y="5740"/>
                      <a:pt x="14512" y="5740"/>
                      <a:pt x="14562" y="5815"/>
                    </a:cubicBezTo>
                    <a:cubicBezTo>
                      <a:pt x="14613" y="5865"/>
                      <a:pt x="14788" y="6091"/>
                      <a:pt x="14788" y="6141"/>
                    </a:cubicBezTo>
                    <a:cubicBezTo>
                      <a:pt x="14788" y="6266"/>
                      <a:pt x="14738" y="6416"/>
                      <a:pt x="14738" y="6542"/>
                    </a:cubicBezTo>
                    <a:cubicBezTo>
                      <a:pt x="14738" y="6592"/>
                      <a:pt x="14788" y="6767"/>
                      <a:pt x="14838" y="6817"/>
                    </a:cubicBezTo>
                    <a:cubicBezTo>
                      <a:pt x="14888" y="6867"/>
                      <a:pt x="15014" y="6867"/>
                      <a:pt x="15014" y="6943"/>
                    </a:cubicBezTo>
                    <a:cubicBezTo>
                      <a:pt x="15064" y="6993"/>
                      <a:pt x="15064" y="7093"/>
                      <a:pt x="15064" y="7168"/>
                    </a:cubicBezTo>
                    <a:cubicBezTo>
                      <a:pt x="15064" y="7218"/>
                      <a:pt x="15014" y="7319"/>
                      <a:pt x="15014" y="7394"/>
                    </a:cubicBezTo>
                    <a:cubicBezTo>
                      <a:pt x="15014" y="7444"/>
                      <a:pt x="14963" y="7494"/>
                      <a:pt x="14963" y="7544"/>
                    </a:cubicBezTo>
                    <a:cubicBezTo>
                      <a:pt x="14888" y="7619"/>
                      <a:pt x="14888" y="7770"/>
                      <a:pt x="14888" y="7845"/>
                    </a:cubicBezTo>
                    <a:cubicBezTo>
                      <a:pt x="14963" y="7945"/>
                      <a:pt x="15064" y="8121"/>
                      <a:pt x="15114" y="8221"/>
                    </a:cubicBezTo>
                    <a:cubicBezTo>
                      <a:pt x="15164" y="8346"/>
                      <a:pt x="15390" y="8446"/>
                      <a:pt x="15465" y="8572"/>
                    </a:cubicBezTo>
                    <a:cubicBezTo>
                      <a:pt x="15465" y="8572"/>
                      <a:pt x="15390" y="8672"/>
                      <a:pt x="15465" y="8747"/>
                    </a:cubicBezTo>
                    <a:cubicBezTo>
                      <a:pt x="15465" y="8797"/>
                      <a:pt x="15615" y="8847"/>
                      <a:pt x="15690" y="8898"/>
                    </a:cubicBezTo>
                    <a:cubicBezTo>
                      <a:pt x="15740" y="8898"/>
                      <a:pt x="15740" y="9023"/>
                      <a:pt x="15740" y="9073"/>
                    </a:cubicBezTo>
                    <a:cubicBezTo>
                      <a:pt x="15740" y="9123"/>
                      <a:pt x="15615" y="9248"/>
                      <a:pt x="15565" y="9299"/>
                    </a:cubicBezTo>
                    <a:cubicBezTo>
                      <a:pt x="15515" y="9474"/>
                      <a:pt x="15515" y="9750"/>
                      <a:pt x="15465" y="9925"/>
                    </a:cubicBezTo>
                    <a:cubicBezTo>
                      <a:pt x="15390" y="9975"/>
                      <a:pt x="15289" y="10025"/>
                      <a:pt x="15239" y="10101"/>
                    </a:cubicBezTo>
                    <a:cubicBezTo>
                      <a:pt x="15164" y="10201"/>
                      <a:pt x="15289" y="10426"/>
                      <a:pt x="15239" y="10552"/>
                    </a:cubicBezTo>
                    <a:cubicBezTo>
                      <a:pt x="15239" y="10652"/>
                      <a:pt x="15064" y="10777"/>
                      <a:pt x="15014" y="10777"/>
                    </a:cubicBezTo>
                    <a:cubicBezTo>
                      <a:pt x="14963" y="10827"/>
                      <a:pt x="14888" y="10827"/>
                      <a:pt x="14838" y="10827"/>
                    </a:cubicBezTo>
                    <a:cubicBezTo>
                      <a:pt x="14663" y="10878"/>
                      <a:pt x="14387" y="11053"/>
                      <a:pt x="14337" y="11178"/>
                    </a:cubicBezTo>
                    <a:cubicBezTo>
                      <a:pt x="14287" y="11228"/>
                      <a:pt x="14212" y="11404"/>
                      <a:pt x="14161" y="11504"/>
                    </a:cubicBezTo>
                    <a:cubicBezTo>
                      <a:pt x="14111" y="11629"/>
                      <a:pt x="13936" y="11780"/>
                      <a:pt x="13886" y="11905"/>
                    </a:cubicBezTo>
                    <a:cubicBezTo>
                      <a:pt x="13836" y="12081"/>
                      <a:pt x="13760" y="12356"/>
                      <a:pt x="13760" y="12532"/>
                    </a:cubicBezTo>
                    <a:cubicBezTo>
                      <a:pt x="13760" y="12682"/>
                      <a:pt x="13936" y="12983"/>
                      <a:pt x="13986" y="13133"/>
                    </a:cubicBezTo>
                    <a:cubicBezTo>
                      <a:pt x="13986" y="13309"/>
                      <a:pt x="14061" y="13660"/>
                      <a:pt x="14161" y="13760"/>
                    </a:cubicBezTo>
                    <a:cubicBezTo>
                      <a:pt x="14212" y="13935"/>
                      <a:pt x="14613" y="14035"/>
                      <a:pt x="14663" y="14211"/>
                    </a:cubicBezTo>
                    <a:cubicBezTo>
                      <a:pt x="14738" y="14336"/>
                      <a:pt x="14788" y="14562"/>
                      <a:pt x="14738" y="14662"/>
                    </a:cubicBezTo>
                    <a:cubicBezTo>
                      <a:pt x="14738" y="14712"/>
                      <a:pt x="14613" y="14787"/>
                      <a:pt x="14613" y="14837"/>
                    </a:cubicBezTo>
                    <a:cubicBezTo>
                      <a:pt x="14613" y="14888"/>
                      <a:pt x="14613" y="15063"/>
                      <a:pt x="14562" y="15113"/>
                    </a:cubicBezTo>
                    <a:cubicBezTo>
                      <a:pt x="14512" y="15238"/>
                      <a:pt x="14337" y="15389"/>
                      <a:pt x="14337" y="15514"/>
                    </a:cubicBezTo>
                    <a:cubicBezTo>
                      <a:pt x="14287" y="15564"/>
                      <a:pt x="14287" y="15740"/>
                      <a:pt x="14287" y="15790"/>
                    </a:cubicBezTo>
                    <a:cubicBezTo>
                      <a:pt x="14337" y="15840"/>
                      <a:pt x="14437" y="15965"/>
                      <a:pt x="14512" y="16015"/>
                    </a:cubicBezTo>
                    <a:cubicBezTo>
                      <a:pt x="14512" y="16066"/>
                      <a:pt x="14562" y="16241"/>
                      <a:pt x="14562" y="16366"/>
                    </a:cubicBezTo>
                    <a:cubicBezTo>
                      <a:pt x="14512" y="16416"/>
                      <a:pt x="14337" y="16467"/>
                      <a:pt x="14337" y="16517"/>
                    </a:cubicBezTo>
                    <a:cubicBezTo>
                      <a:pt x="14287" y="16517"/>
                      <a:pt x="14337" y="16642"/>
                      <a:pt x="14337" y="16692"/>
                    </a:cubicBezTo>
                    <a:cubicBezTo>
                      <a:pt x="14337" y="16742"/>
                      <a:pt x="14437" y="16868"/>
                      <a:pt x="14437" y="16918"/>
                    </a:cubicBezTo>
                    <a:cubicBezTo>
                      <a:pt x="14437" y="17043"/>
                      <a:pt x="14437" y="17319"/>
                      <a:pt x="14387" y="17419"/>
                    </a:cubicBezTo>
                    <a:cubicBezTo>
                      <a:pt x="14387" y="17544"/>
                      <a:pt x="14287" y="17644"/>
                      <a:pt x="14212" y="17770"/>
                    </a:cubicBezTo>
                    <a:cubicBezTo>
                      <a:pt x="14212" y="17820"/>
                      <a:pt x="14161" y="17995"/>
                      <a:pt x="14161" y="18096"/>
                    </a:cubicBezTo>
                    <a:cubicBezTo>
                      <a:pt x="14212" y="18221"/>
                      <a:pt x="14287" y="18446"/>
                      <a:pt x="14337" y="18547"/>
                    </a:cubicBezTo>
                    <a:cubicBezTo>
                      <a:pt x="14337" y="18622"/>
                      <a:pt x="14337" y="18772"/>
                      <a:pt x="14287" y="18847"/>
                    </a:cubicBezTo>
                    <a:cubicBezTo>
                      <a:pt x="14287" y="18948"/>
                      <a:pt x="14161" y="19073"/>
                      <a:pt x="14111" y="19123"/>
                    </a:cubicBezTo>
                    <a:lnTo>
                      <a:pt x="14111" y="19349"/>
                    </a:lnTo>
                    <a:cubicBezTo>
                      <a:pt x="14111" y="19399"/>
                      <a:pt x="14061" y="19449"/>
                      <a:pt x="14061" y="19524"/>
                    </a:cubicBezTo>
                    <a:cubicBezTo>
                      <a:pt x="13986" y="19700"/>
                      <a:pt x="14061" y="19975"/>
                      <a:pt x="14061" y="20076"/>
                    </a:cubicBezTo>
                    <a:cubicBezTo>
                      <a:pt x="14061" y="20301"/>
                      <a:pt x="13986" y="20652"/>
                      <a:pt x="13986" y="20827"/>
                    </a:cubicBezTo>
                    <a:cubicBezTo>
                      <a:pt x="13936" y="20978"/>
                      <a:pt x="13710" y="21203"/>
                      <a:pt x="13760" y="21379"/>
                    </a:cubicBezTo>
                    <a:cubicBezTo>
                      <a:pt x="13760" y="21504"/>
                      <a:pt x="13886" y="21604"/>
                      <a:pt x="13886" y="21730"/>
                    </a:cubicBezTo>
                    <a:cubicBezTo>
                      <a:pt x="13936" y="21880"/>
                      <a:pt x="13886" y="22231"/>
                      <a:pt x="13836" y="22406"/>
                    </a:cubicBezTo>
                    <a:cubicBezTo>
                      <a:pt x="13760" y="22507"/>
                      <a:pt x="13660" y="22732"/>
                      <a:pt x="13610" y="22858"/>
                    </a:cubicBezTo>
                    <a:cubicBezTo>
                      <a:pt x="13610" y="22908"/>
                      <a:pt x="13610" y="23133"/>
                      <a:pt x="13535" y="23183"/>
                    </a:cubicBezTo>
                    <a:lnTo>
                      <a:pt x="13435" y="23183"/>
                    </a:lnTo>
                    <a:cubicBezTo>
                      <a:pt x="13384" y="23233"/>
                      <a:pt x="13384" y="23359"/>
                      <a:pt x="13384" y="23409"/>
                    </a:cubicBezTo>
                    <a:cubicBezTo>
                      <a:pt x="13435" y="23459"/>
                      <a:pt x="13535" y="23459"/>
                      <a:pt x="13610" y="23534"/>
                    </a:cubicBezTo>
                    <a:cubicBezTo>
                      <a:pt x="13610" y="23584"/>
                      <a:pt x="13610" y="23760"/>
                      <a:pt x="13660" y="23810"/>
                    </a:cubicBezTo>
                    <a:cubicBezTo>
                      <a:pt x="13710" y="23860"/>
                      <a:pt x="13886" y="23860"/>
                      <a:pt x="13886" y="23910"/>
                    </a:cubicBezTo>
                    <a:cubicBezTo>
                      <a:pt x="13886" y="23985"/>
                      <a:pt x="13760" y="24035"/>
                      <a:pt x="13710" y="24035"/>
                    </a:cubicBezTo>
                    <a:cubicBezTo>
                      <a:pt x="13660" y="24086"/>
                      <a:pt x="13610" y="24035"/>
                      <a:pt x="13535" y="24035"/>
                    </a:cubicBezTo>
                    <a:cubicBezTo>
                      <a:pt x="13485" y="24086"/>
                      <a:pt x="13435" y="24211"/>
                      <a:pt x="13384" y="24261"/>
                    </a:cubicBezTo>
                    <a:cubicBezTo>
                      <a:pt x="13384" y="24311"/>
                      <a:pt x="13384" y="24487"/>
                      <a:pt x="13309" y="24537"/>
                    </a:cubicBezTo>
                    <a:cubicBezTo>
                      <a:pt x="13309" y="24662"/>
                      <a:pt x="13209" y="24888"/>
                      <a:pt x="13209" y="25038"/>
                    </a:cubicBezTo>
                    <a:cubicBezTo>
                      <a:pt x="13209" y="25113"/>
                      <a:pt x="13309" y="25264"/>
                      <a:pt x="13309" y="25339"/>
                    </a:cubicBezTo>
                    <a:cubicBezTo>
                      <a:pt x="13309" y="25439"/>
                      <a:pt x="13259" y="25564"/>
                      <a:pt x="13259" y="25614"/>
                    </a:cubicBezTo>
                    <a:cubicBezTo>
                      <a:pt x="13209" y="25665"/>
                      <a:pt x="13259" y="25840"/>
                      <a:pt x="13209" y="25890"/>
                    </a:cubicBezTo>
                    <a:cubicBezTo>
                      <a:pt x="13159" y="25940"/>
                      <a:pt x="12983" y="25840"/>
                      <a:pt x="12933" y="25890"/>
                    </a:cubicBezTo>
                    <a:lnTo>
                      <a:pt x="12933" y="26116"/>
                    </a:lnTo>
                    <a:cubicBezTo>
                      <a:pt x="12933" y="26166"/>
                      <a:pt x="12983" y="26291"/>
                      <a:pt x="12933" y="26341"/>
                    </a:cubicBezTo>
                    <a:lnTo>
                      <a:pt x="12708" y="26341"/>
                    </a:lnTo>
                    <a:cubicBezTo>
                      <a:pt x="12708" y="26291"/>
                      <a:pt x="12658" y="26241"/>
                      <a:pt x="12658" y="26166"/>
                    </a:cubicBezTo>
                    <a:cubicBezTo>
                      <a:pt x="12582" y="26116"/>
                      <a:pt x="12658" y="26015"/>
                      <a:pt x="12582" y="26015"/>
                    </a:cubicBezTo>
                    <a:cubicBezTo>
                      <a:pt x="12532" y="25940"/>
                      <a:pt x="12432" y="26066"/>
                      <a:pt x="12307" y="26066"/>
                    </a:cubicBezTo>
                    <a:cubicBezTo>
                      <a:pt x="12257" y="26066"/>
                      <a:pt x="12081" y="26066"/>
                      <a:pt x="11981" y="26015"/>
                    </a:cubicBezTo>
                    <a:cubicBezTo>
                      <a:pt x="11981" y="26015"/>
                      <a:pt x="11906" y="25940"/>
                      <a:pt x="11906" y="25890"/>
                    </a:cubicBezTo>
                    <a:cubicBezTo>
                      <a:pt x="11856" y="25890"/>
                      <a:pt x="11680" y="25940"/>
                      <a:pt x="11630" y="25940"/>
                    </a:cubicBezTo>
                    <a:cubicBezTo>
                      <a:pt x="11580" y="25890"/>
                      <a:pt x="11530" y="25790"/>
                      <a:pt x="11530" y="25715"/>
                    </a:cubicBezTo>
                    <a:cubicBezTo>
                      <a:pt x="11455" y="25665"/>
                      <a:pt x="11405" y="25614"/>
                      <a:pt x="11354" y="25614"/>
                    </a:cubicBezTo>
                    <a:cubicBezTo>
                      <a:pt x="11304" y="25564"/>
                      <a:pt x="11129" y="25564"/>
                      <a:pt x="11079" y="25564"/>
                    </a:cubicBezTo>
                    <a:cubicBezTo>
                      <a:pt x="11004" y="25489"/>
                      <a:pt x="10953" y="25339"/>
                      <a:pt x="10953" y="25264"/>
                    </a:cubicBezTo>
                    <a:cubicBezTo>
                      <a:pt x="10903" y="25213"/>
                      <a:pt x="10953" y="25113"/>
                      <a:pt x="10903" y="25038"/>
                    </a:cubicBezTo>
                    <a:cubicBezTo>
                      <a:pt x="10853" y="24938"/>
                      <a:pt x="10628" y="24888"/>
                      <a:pt x="10452" y="24812"/>
                    </a:cubicBezTo>
                    <a:lnTo>
                      <a:pt x="10126" y="24812"/>
                    </a:lnTo>
                    <a:cubicBezTo>
                      <a:pt x="10001" y="24812"/>
                      <a:pt x="9901" y="24888"/>
                      <a:pt x="9775" y="24938"/>
                    </a:cubicBezTo>
                    <a:lnTo>
                      <a:pt x="9550" y="24938"/>
                    </a:lnTo>
                    <a:lnTo>
                      <a:pt x="9550" y="25163"/>
                    </a:lnTo>
                    <a:cubicBezTo>
                      <a:pt x="9500" y="25163"/>
                      <a:pt x="9450" y="25213"/>
                      <a:pt x="9374" y="25213"/>
                    </a:cubicBezTo>
                    <a:cubicBezTo>
                      <a:pt x="9324" y="25213"/>
                      <a:pt x="9224" y="25113"/>
                      <a:pt x="9149" y="25113"/>
                    </a:cubicBezTo>
                    <a:cubicBezTo>
                      <a:pt x="9099" y="25113"/>
                      <a:pt x="9049" y="25163"/>
                      <a:pt x="8999" y="25163"/>
                    </a:cubicBezTo>
                    <a:lnTo>
                      <a:pt x="8773" y="25163"/>
                    </a:lnTo>
                    <a:cubicBezTo>
                      <a:pt x="8698" y="25163"/>
                      <a:pt x="8547" y="25213"/>
                      <a:pt x="8472" y="25213"/>
                    </a:cubicBezTo>
                    <a:cubicBezTo>
                      <a:pt x="8422" y="25264"/>
                      <a:pt x="8372" y="25389"/>
                      <a:pt x="8322" y="25439"/>
                    </a:cubicBezTo>
                    <a:cubicBezTo>
                      <a:pt x="8196" y="25489"/>
                      <a:pt x="8046" y="25614"/>
                      <a:pt x="7971" y="25715"/>
                    </a:cubicBezTo>
                    <a:cubicBezTo>
                      <a:pt x="7921" y="25840"/>
                      <a:pt x="7871" y="26015"/>
                      <a:pt x="7871" y="26116"/>
                    </a:cubicBezTo>
                    <a:cubicBezTo>
                      <a:pt x="7871" y="26241"/>
                      <a:pt x="7921" y="26467"/>
                      <a:pt x="7971" y="26517"/>
                    </a:cubicBezTo>
                    <a:cubicBezTo>
                      <a:pt x="8046" y="26567"/>
                      <a:pt x="8196" y="26617"/>
                      <a:pt x="8196" y="26692"/>
                    </a:cubicBezTo>
                    <a:cubicBezTo>
                      <a:pt x="8272" y="26742"/>
                      <a:pt x="8372" y="26918"/>
                      <a:pt x="8322" y="27018"/>
                    </a:cubicBezTo>
                    <a:cubicBezTo>
                      <a:pt x="8322" y="27068"/>
                      <a:pt x="8096" y="27068"/>
                      <a:pt x="8046" y="27143"/>
                    </a:cubicBezTo>
                    <a:cubicBezTo>
                      <a:pt x="8046" y="27193"/>
                      <a:pt x="7971" y="27294"/>
                      <a:pt x="7971" y="27294"/>
                    </a:cubicBezTo>
                    <a:cubicBezTo>
                      <a:pt x="7971" y="27369"/>
                      <a:pt x="8046" y="27469"/>
                      <a:pt x="8096" y="27519"/>
                    </a:cubicBezTo>
                    <a:cubicBezTo>
                      <a:pt x="8096" y="27594"/>
                      <a:pt x="8146" y="27745"/>
                      <a:pt x="8096" y="27820"/>
                    </a:cubicBezTo>
                    <a:cubicBezTo>
                      <a:pt x="8096" y="27870"/>
                      <a:pt x="7971" y="27820"/>
                      <a:pt x="7971" y="27820"/>
                    </a:cubicBezTo>
                    <a:cubicBezTo>
                      <a:pt x="7921" y="27820"/>
                      <a:pt x="7871" y="27745"/>
                      <a:pt x="7821" y="27745"/>
                    </a:cubicBezTo>
                    <a:cubicBezTo>
                      <a:pt x="7745" y="27820"/>
                      <a:pt x="7745" y="27920"/>
                      <a:pt x="7695" y="27920"/>
                    </a:cubicBezTo>
                    <a:cubicBezTo>
                      <a:pt x="7645" y="27970"/>
                      <a:pt x="7420" y="28046"/>
                      <a:pt x="7294" y="28096"/>
                    </a:cubicBezTo>
                    <a:cubicBezTo>
                      <a:pt x="7244" y="28146"/>
                      <a:pt x="7144" y="28371"/>
                      <a:pt x="7069" y="28497"/>
                    </a:cubicBezTo>
                    <a:cubicBezTo>
                      <a:pt x="7019" y="28547"/>
                      <a:pt x="6968" y="28647"/>
                      <a:pt x="6918" y="28722"/>
                    </a:cubicBezTo>
                    <a:lnTo>
                      <a:pt x="6743" y="28722"/>
                    </a:lnTo>
                    <a:cubicBezTo>
                      <a:pt x="6743" y="28772"/>
                      <a:pt x="6618" y="28772"/>
                      <a:pt x="6618" y="28822"/>
                    </a:cubicBezTo>
                    <a:cubicBezTo>
                      <a:pt x="6567" y="28822"/>
                      <a:pt x="6567" y="28948"/>
                      <a:pt x="6517" y="289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392;p27">
                <a:extLst>
                  <a:ext uri="{FF2B5EF4-FFF2-40B4-BE49-F238E27FC236}">
                    <a16:creationId xmlns:a16="http://schemas.microsoft.com/office/drawing/2014/main" id="{F1EE8A24-7D2C-B881-D442-9FA5F6363C35}"/>
                  </a:ext>
                </a:extLst>
              </p:cNvPr>
              <p:cNvSpPr/>
              <p:nvPr/>
            </p:nvSpPr>
            <p:spPr>
              <a:xfrm>
                <a:off x="1311438" y="3153244"/>
                <a:ext cx="461408" cy="85809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29274" fill="none" extrusionOk="0">
                    <a:moveTo>
                      <a:pt x="6517" y="28948"/>
                    </a:moveTo>
                    <a:cubicBezTo>
                      <a:pt x="6517" y="28998"/>
                      <a:pt x="6392" y="28998"/>
                      <a:pt x="6342" y="28998"/>
                    </a:cubicBezTo>
                    <a:cubicBezTo>
                      <a:pt x="6292" y="28998"/>
                      <a:pt x="6166" y="28948"/>
                      <a:pt x="6116" y="28948"/>
                    </a:cubicBezTo>
                    <a:cubicBezTo>
                      <a:pt x="6116" y="28873"/>
                      <a:pt x="6116" y="28822"/>
                      <a:pt x="6066" y="28772"/>
                    </a:cubicBezTo>
                    <a:lnTo>
                      <a:pt x="5966" y="28772"/>
                    </a:lnTo>
                    <a:cubicBezTo>
                      <a:pt x="5891" y="28772"/>
                      <a:pt x="5891" y="28873"/>
                      <a:pt x="5841" y="28873"/>
                    </a:cubicBezTo>
                    <a:cubicBezTo>
                      <a:pt x="5790" y="28873"/>
                      <a:pt x="5740" y="28772"/>
                      <a:pt x="5665" y="28722"/>
                    </a:cubicBezTo>
                    <a:cubicBezTo>
                      <a:pt x="5665" y="28647"/>
                      <a:pt x="5665" y="28547"/>
                      <a:pt x="5615" y="28497"/>
                    </a:cubicBezTo>
                    <a:cubicBezTo>
                      <a:pt x="5615" y="28421"/>
                      <a:pt x="5440" y="28421"/>
                      <a:pt x="5389" y="28421"/>
                    </a:cubicBezTo>
                    <a:cubicBezTo>
                      <a:pt x="5339" y="28371"/>
                      <a:pt x="5289" y="28271"/>
                      <a:pt x="5214" y="28271"/>
                    </a:cubicBezTo>
                    <a:cubicBezTo>
                      <a:pt x="5164" y="28271"/>
                      <a:pt x="5114" y="28421"/>
                      <a:pt x="5064" y="28421"/>
                    </a:cubicBezTo>
                    <a:cubicBezTo>
                      <a:pt x="5064" y="28497"/>
                      <a:pt x="4938" y="28421"/>
                      <a:pt x="4888" y="28497"/>
                    </a:cubicBezTo>
                    <a:cubicBezTo>
                      <a:pt x="4838" y="28497"/>
                      <a:pt x="4713" y="28547"/>
                      <a:pt x="4663" y="28597"/>
                    </a:cubicBezTo>
                    <a:cubicBezTo>
                      <a:pt x="4613" y="28597"/>
                      <a:pt x="4613" y="28722"/>
                      <a:pt x="4537" y="28772"/>
                    </a:cubicBezTo>
                    <a:cubicBezTo>
                      <a:pt x="4537" y="28772"/>
                      <a:pt x="4487" y="28822"/>
                      <a:pt x="4487" y="28873"/>
                    </a:cubicBezTo>
                    <a:cubicBezTo>
                      <a:pt x="4487" y="28948"/>
                      <a:pt x="4613" y="28998"/>
                      <a:pt x="4613" y="29048"/>
                    </a:cubicBezTo>
                    <a:cubicBezTo>
                      <a:pt x="4613" y="29098"/>
                      <a:pt x="4537" y="29223"/>
                      <a:pt x="4537" y="29223"/>
                    </a:cubicBezTo>
                    <a:cubicBezTo>
                      <a:pt x="4487" y="29274"/>
                      <a:pt x="4387" y="29223"/>
                      <a:pt x="4387" y="29223"/>
                    </a:cubicBezTo>
                    <a:cubicBezTo>
                      <a:pt x="4312" y="29173"/>
                      <a:pt x="4262" y="29048"/>
                      <a:pt x="4262" y="29048"/>
                    </a:cubicBezTo>
                    <a:cubicBezTo>
                      <a:pt x="4262" y="28998"/>
                      <a:pt x="4387" y="28873"/>
                      <a:pt x="4312" y="28822"/>
                    </a:cubicBezTo>
                    <a:cubicBezTo>
                      <a:pt x="4262" y="28772"/>
                      <a:pt x="4161" y="28873"/>
                      <a:pt x="4086" y="28873"/>
                    </a:cubicBezTo>
                    <a:cubicBezTo>
                      <a:pt x="4086" y="28822"/>
                      <a:pt x="4036" y="28772"/>
                      <a:pt x="4036" y="28722"/>
                    </a:cubicBezTo>
                    <a:cubicBezTo>
                      <a:pt x="4036" y="28647"/>
                      <a:pt x="3986" y="28497"/>
                      <a:pt x="4036" y="28371"/>
                    </a:cubicBezTo>
                    <a:cubicBezTo>
                      <a:pt x="4036" y="28321"/>
                      <a:pt x="4086" y="28146"/>
                      <a:pt x="4161" y="28046"/>
                    </a:cubicBezTo>
                    <a:lnTo>
                      <a:pt x="4262" y="27970"/>
                    </a:lnTo>
                    <a:cubicBezTo>
                      <a:pt x="4262" y="27920"/>
                      <a:pt x="4212" y="27820"/>
                      <a:pt x="4161" y="27745"/>
                    </a:cubicBezTo>
                    <a:cubicBezTo>
                      <a:pt x="4161" y="27745"/>
                      <a:pt x="4036" y="27695"/>
                      <a:pt x="3986" y="27695"/>
                    </a:cubicBezTo>
                    <a:cubicBezTo>
                      <a:pt x="3936" y="27745"/>
                      <a:pt x="3986" y="27870"/>
                      <a:pt x="3986" y="27920"/>
                    </a:cubicBezTo>
                    <a:cubicBezTo>
                      <a:pt x="3986" y="27970"/>
                      <a:pt x="3936" y="28096"/>
                      <a:pt x="3936" y="28096"/>
                    </a:cubicBezTo>
                    <a:cubicBezTo>
                      <a:pt x="3886" y="28096"/>
                      <a:pt x="3811" y="27970"/>
                      <a:pt x="3760" y="27920"/>
                    </a:cubicBezTo>
                    <a:cubicBezTo>
                      <a:pt x="3760" y="27920"/>
                      <a:pt x="3660" y="27870"/>
                      <a:pt x="3660" y="27820"/>
                    </a:cubicBezTo>
                    <a:cubicBezTo>
                      <a:pt x="3585" y="27695"/>
                      <a:pt x="3585" y="27419"/>
                      <a:pt x="3585" y="27244"/>
                    </a:cubicBezTo>
                    <a:cubicBezTo>
                      <a:pt x="3585" y="27193"/>
                      <a:pt x="3660" y="26968"/>
                      <a:pt x="3585" y="26918"/>
                    </a:cubicBezTo>
                    <a:cubicBezTo>
                      <a:pt x="3535" y="26843"/>
                      <a:pt x="3359" y="26918"/>
                      <a:pt x="3359" y="26843"/>
                    </a:cubicBezTo>
                    <a:cubicBezTo>
                      <a:pt x="3309" y="26792"/>
                      <a:pt x="3359" y="26692"/>
                      <a:pt x="3309" y="26617"/>
                    </a:cubicBezTo>
                    <a:cubicBezTo>
                      <a:pt x="3309" y="26567"/>
                      <a:pt x="3134" y="26567"/>
                      <a:pt x="3134" y="26517"/>
                    </a:cubicBezTo>
                    <a:cubicBezTo>
                      <a:pt x="3084" y="26467"/>
                      <a:pt x="3084" y="26391"/>
                      <a:pt x="3084" y="26341"/>
                    </a:cubicBezTo>
                    <a:cubicBezTo>
                      <a:pt x="3084" y="26341"/>
                      <a:pt x="2983" y="26341"/>
                      <a:pt x="2983" y="26291"/>
                    </a:cubicBezTo>
                    <a:cubicBezTo>
                      <a:pt x="2908" y="26291"/>
                      <a:pt x="2858" y="26241"/>
                      <a:pt x="2858" y="26166"/>
                    </a:cubicBezTo>
                    <a:cubicBezTo>
                      <a:pt x="2808" y="26116"/>
                      <a:pt x="2808" y="26015"/>
                      <a:pt x="2758" y="25940"/>
                    </a:cubicBezTo>
                    <a:lnTo>
                      <a:pt x="2532" y="25940"/>
                    </a:lnTo>
                    <a:cubicBezTo>
                      <a:pt x="2457" y="25890"/>
                      <a:pt x="2457" y="25790"/>
                      <a:pt x="2457" y="25715"/>
                    </a:cubicBezTo>
                    <a:cubicBezTo>
                      <a:pt x="2407" y="25614"/>
                      <a:pt x="2357" y="25389"/>
                      <a:pt x="2307" y="25339"/>
                    </a:cubicBezTo>
                    <a:cubicBezTo>
                      <a:pt x="2232" y="25264"/>
                      <a:pt x="2081" y="25163"/>
                      <a:pt x="2006" y="25113"/>
                    </a:cubicBezTo>
                    <a:cubicBezTo>
                      <a:pt x="1956" y="25038"/>
                      <a:pt x="1856" y="24988"/>
                      <a:pt x="1780" y="24888"/>
                    </a:cubicBezTo>
                    <a:cubicBezTo>
                      <a:pt x="1780" y="24762"/>
                      <a:pt x="1780" y="24537"/>
                      <a:pt x="1856" y="24487"/>
                    </a:cubicBezTo>
                    <a:cubicBezTo>
                      <a:pt x="1906" y="24311"/>
                      <a:pt x="2131" y="24136"/>
                      <a:pt x="2232" y="24086"/>
                    </a:cubicBezTo>
                    <a:cubicBezTo>
                      <a:pt x="2307" y="24086"/>
                      <a:pt x="2407" y="24086"/>
                      <a:pt x="2457" y="24035"/>
                    </a:cubicBezTo>
                    <a:cubicBezTo>
                      <a:pt x="2532" y="24035"/>
                      <a:pt x="2532" y="23860"/>
                      <a:pt x="2532" y="23810"/>
                    </a:cubicBezTo>
                    <a:cubicBezTo>
                      <a:pt x="2457" y="23760"/>
                      <a:pt x="2357" y="23584"/>
                      <a:pt x="2307" y="23534"/>
                    </a:cubicBezTo>
                    <a:cubicBezTo>
                      <a:pt x="2232" y="23459"/>
                      <a:pt x="2181" y="23233"/>
                      <a:pt x="2081" y="23183"/>
                    </a:cubicBezTo>
                    <a:lnTo>
                      <a:pt x="1906" y="23183"/>
                    </a:lnTo>
                    <a:cubicBezTo>
                      <a:pt x="1856" y="23133"/>
                      <a:pt x="1906" y="23008"/>
                      <a:pt x="1906" y="22958"/>
                    </a:cubicBezTo>
                    <a:lnTo>
                      <a:pt x="1906" y="22682"/>
                    </a:lnTo>
                    <a:cubicBezTo>
                      <a:pt x="1956" y="22632"/>
                      <a:pt x="2131" y="22557"/>
                      <a:pt x="2131" y="22507"/>
                    </a:cubicBezTo>
                    <a:cubicBezTo>
                      <a:pt x="2181" y="22457"/>
                      <a:pt x="2307" y="22281"/>
                      <a:pt x="2232" y="22181"/>
                    </a:cubicBezTo>
                    <a:cubicBezTo>
                      <a:pt x="2232" y="22106"/>
                      <a:pt x="2181" y="22056"/>
                      <a:pt x="2131" y="22005"/>
                    </a:cubicBezTo>
                    <a:cubicBezTo>
                      <a:pt x="2081" y="21955"/>
                      <a:pt x="1956" y="21955"/>
                      <a:pt x="1956" y="21830"/>
                    </a:cubicBezTo>
                    <a:cubicBezTo>
                      <a:pt x="1906" y="21780"/>
                      <a:pt x="2006" y="21655"/>
                      <a:pt x="2081" y="21604"/>
                    </a:cubicBezTo>
                    <a:cubicBezTo>
                      <a:pt x="2131" y="21554"/>
                      <a:pt x="2307" y="21379"/>
                      <a:pt x="2357" y="21329"/>
                    </a:cubicBezTo>
                    <a:cubicBezTo>
                      <a:pt x="2457" y="21203"/>
                      <a:pt x="2582" y="21053"/>
                      <a:pt x="2633" y="20928"/>
                    </a:cubicBezTo>
                    <a:cubicBezTo>
                      <a:pt x="2683" y="20878"/>
                      <a:pt x="2758" y="20878"/>
                      <a:pt x="2758" y="20827"/>
                    </a:cubicBezTo>
                    <a:cubicBezTo>
                      <a:pt x="2808" y="20752"/>
                      <a:pt x="2758" y="20602"/>
                      <a:pt x="2758" y="20477"/>
                    </a:cubicBezTo>
                    <a:cubicBezTo>
                      <a:pt x="2758" y="20426"/>
                      <a:pt x="2858" y="20301"/>
                      <a:pt x="2858" y="20251"/>
                    </a:cubicBezTo>
                    <a:cubicBezTo>
                      <a:pt x="2858" y="20201"/>
                      <a:pt x="2758" y="20076"/>
                      <a:pt x="2683" y="19975"/>
                    </a:cubicBezTo>
                    <a:cubicBezTo>
                      <a:pt x="2683" y="19925"/>
                      <a:pt x="2758" y="19800"/>
                      <a:pt x="2758" y="19750"/>
                    </a:cubicBezTo>
                    <a:cubicBezTo>
                      <a:pt x="2758" y="19624"/>
                      <a:pt x="2808" y="19449"/>
                      <a:pt x="2758" y="19399"/>
                    </a:cubicBezTo>
                    <a:cubicBezTo>
                      <a:pt x="2758" y="19349"/>
                      <a:pt x="2683" y="19223"/>
                      <a:pt x="2683" y="19173"/>
                    </a:cubicBezTo>
                    <a:cubicBezTo>
                      <a:pt x="2683" y="19123"/>
                      <a:pt x="2758" y="18998"/>
                      <a:pt x="2758" y="18948"/>
                    </a:cubicBezTo>
                    <a:cubicBezTo>
                      <a:pt x="2758" y="18847"/>
                      <a:pt x="2683" y="18622"/>
                      <a:pt x="2633" y="18446"/>
                    </a:cubicBezTo>
                    <a:cubicBezTo>
                      <a:pt x="2633" y="18396"/>
                      <a:pt x="2582" y="18221"/>
                      <a:pt x="2633" y="18171"/>
                    </a:cubicBezTo>
                    <a:cubicBezTo>
                      <a:pt x="2683" y="18096"/>
                      <a:pt x="2808" y="18045"/>
                      <a:pt x="2858" y="18045"/>
                    </a:cubicBezTo>
                    <a:cubicBezTo>
                      <a:pt x="2908" y="18096"/>
                      <a:pt x="3034" y="18321"/>
                      <a:pt x="3084" y="18446"/>
                    </a:cubicBezTo>
                    <a:cubicBezTo>
                      <a:pt x="3084" y="18497"/>
                      <a:pt x="3034" y="18672"/>
                      <a:pt x="3034" y="18722"/>
                    </a:cubicBezTo>
                    <a:cubicBezTo>
                      <a:pt x="3084" y="18772"/>
                      <a:pt x="3259" y="18772"/>
                      <a:pt x="3309" y="18847"/>
                    </a:cubicBezTo>
                    <a:cubicBezTo>
                      <a:pt x="3359" y="18898"/>
                      <a:pt x="3359" y="18998"/>
                      <a:pt x="3435" y="18998"/>
                    </a:cubicBezTo>
                    <a:cubicBezTo>
                      <a:pt x="3485" y="19073"/>
                      <a:pt x="3660" y="19123"/>
                      <a:pt x="3710" y="19073"/>
                    </a:cubicBezTo>
                    <a:cubicBezTo>
                      <a:pt x="3760" y="19073"/>
                      <a:pt x="3811" y="18948"/>
                      <a:pt x="3811" y="18898"/>
                    </a:cubicBezTo>
                    <a:cubicBezTo>
                      <a:pt x="3811" y="18898"/>
                      <a:pt x="3760" y="18772"/>
                      <a:pt x="3710" y="18772"/>
                    </a:cubicBezTo>
                    <a:lnTo>
                      <a:pt x="3660" y="18847"/>
                    </a:lnTo>
                    <a:cubicBezTo>
                      <a:pt x="3585" y="18847"/>
                      <a:pt x="3485" y="18772"/>
                      <a:pt x="3485" y="18722"/>
                    </a:cubicBezTo>
                    <a:cubicBezTo>
                      <a:pt x="3435" y="18722"/>
                      <a:pt x="3359" y="18622"/>
                      <a:pt x="3359" y="18547"/>
                    </a:cubicBezTo>
                    <a:cubicBezTo>
                      <a:pt x="3309" y="18497"/>
                      <a:pt x="3309" y="18321"/>
                      <a:pt x="3359" y="18271"/>
                    </a:cubicBezTo>
                    <a:cubicBezTo>
                      <a:pt x="3359" y="18221"/>
                      <a:pt x="3585" y="18171"/>
                      <a:pt x="3585" y="18096"/>
                    </a:cubicBezTo>
                    <a:cubicBezTo>
                      <a:pt x="3585" y="18045"/>
                      <a:pt x="3485" y="17995"/>
                      <a:pt x="3485" y="17945"/>
                    </a:cubicBezTo>
                    <a:cubicBezTo>
                      <a:pt x="3485" y="17870"/>
                      <a:pt x="3535" y="17770"/>
                      <a:pt x="3535" y="17644"/>
                    </a:cubicBezTo>
                    <a:cubicBezTo>
                      <a:pt x="3585" y="17594"/>
                      <a:pt x="3585" y="17494"/>
                      <a:pt x="3660" y="17419"/>
                    </a:cubicBezTo>
                    <a:cubicBezTo>
                      <a:pt x="3660" y="17419"/>
                      <a:pt x="3710" y="17544"/>
                      <a:pt x="3760" y="17544"/>
                    </a:cubicBezTo>
                    <a:cubicBezTo>
                      <a:pt x="3811" y="17544"/>
                      <a:pt x="3811" y="17419"/>
                      <a:pt x="3811" y="17369"/>
                    </a:cubicBezTo>
                    <a:cubicBezTo>
                      <a:pt x="3760" y="17319"/>
                      <a:pt x="3660" y="17319"/>
                      <a:pt x="3585" y="17269"/>
                    </a:cubicBezTo>
                    <a:cubicBezTo>
                      <a:pt x="3585" y="17193"/>
                      <a:pt x="3585" y="17043"/>
                      <a:pt x="3660" y="16968"/>
                    </a:cubicBezTo>
                    <a:cubicBezTo>
                      <a:pt x="3660" y="16918"/>
                      <a:pt x="3710" y="16742"/>
                      <a:pt x="3760" y="16742"/>
                    </a:cubicBezTo>
                    <a:cubicBezTo>
                      <a:pt x="3811" y="16742"/>
                      <a:pt x="3886" y="16918"/>
                      <a:pt x="3936" y="16968"/>
                    </a:cubicBezTo>
                    <a:cubicBezTo>
                      <a:pt x="3986" y="16968"/>
                      <a:pt x="4086" y="17043"/>
                      <a:pt x="4161" y="16968"/>
                    </a:cubicBezTo>
                    <a:cubicBezTo>
                      <a:pt x="4212" y="16968"/>
                      <a:pt x="4262" y="16868"/>
                      <a:pt x="4262" y="16817"/>
                    </a:cubicBezTo>
                    <a:cubicBezTo>
                      <a:pt x="4212" y="16742"/>
                      <a:pt x="4086" y="16692"/>
                      <a:pt x="4086" y="16642"/>
                    </a:cubicBezTo>
                    <a:cubicBezTo>
                      <a:pt x="4036" y="16592"/>
                      <a:pt x="4086" y="16416"/>
                      <a:pt x="4036" y="16366"/>
                    </a:cubicBezTo>
                    <a:cubicBezTo>
                      <a:pt x="4036" y="16291"/>
                      <a:pt x="3936" y="16291"/>
                      <a:pt x="3886" y="16291"/>
                    </a:cubicBezTo>
                    <a:cubicBezTo>
                      <a:pt x="3811" y="16291"/>
                      <a:pt x="3660" y="16241"/>
                      <a:pt x="3660" y="16291"/>
                    </a:cubicBezTo>
                    <a:cubicBezTo>
                      <a:pt x="3585" y="16291"/>
                      <a:pt x="3660" y="16467"/>
                      <a:pt x="3660" y="16517"/>
                    </a:cubicBezTo>
                    <a:cubicBezTo>
                      <a:pt x="3660" y="16517"/>
                      <a:pt x="3660" y="16642"/>
                      <a:pt x="3585" y="16642"/>
                    </a:cubicBezTo>
                    <a:cubicBezTo>
                      <a:pt x="3535" y="16642"/>
                      <a:pt x="3435" y="16592"/>
                      <a:pt x="3359" y="16517"/>
                    </a:cubicBezTo>
                    <a:cubicBezTo>
                      <a:pt x="3359" y="16467"/>
                      <a:pt x="3309" y="16366"/>
                      <a:pt x="3259" y="16366"/>
                    </a:cubicBezTo>
                    <a:cubicBezTo>
                      <a:pt x="3209" y="16291"/>
                      <a:pt x="3034" y="16291"/>
                      <a:pt x="2983" y="16366"/>
                    </a:cubicBezTo>
                    <a:cubicBezTo>
                      <a:pt x="2908" y="16366"/>
                      <a:pt x="2758" y="16416"/>
                      <a:pt x="2758" y="16467"/>
                    </a:cubicBezTo>
                    <a:lnTo>
                      <a:pt x="2858" y="16517"/>
                    </a:lnTo>
                    <a:cubicBezTo>
                      <a:pt x="2858" y="16592"/>
                      <a:pt x="2808" y="16692"/>
                      <a:pt x="2808" y="16692"/>
                    </a:cubicBezTo>
                    <a:cubicBezTo>
                      <a:pt x="2758" y="16742"/>
                      <a:pt x="2633" y="16817"/>
                      <a:pt x="2633" y="16742"/>
                    </a:cubicBezTo>
                    <a:cubicBezTo>
                      <a:pt x="2582" y="16742"/>
                      <a:pt x="2582" y="16517"/>
                      <a:pt x="2582" y="16467"/>
                    </a:cubicBezTo>
                    <a:cubicBezTo>
                      <a:pt x="2532" y="16467"/>
                      <a:pt x="2357" y="16467"/>
                      <a:pt x="2307" y="16416"/>
                    </a:cubicBezTo>
                    <a:cubicBezTo>
                      <a:pt x="2307" y="16416"/>
                      <a:pt x="2232" y="16291"/>
                      <a:pt x="2232" y="16241"/>
                    </a:cubicBezTo>
                    <a:cubicBezTo>
                      <a:pt x="2181" y="16141"/>
                      <a:pt x="2232" y="15840"/>
                      <a:pt x="2232" y="15690"/>
                    </a:cubicBezTo>
                    <a:cubicBezTo>
                      <a:pt x="2232" y="15614"/>
                      <a:pt x="2232" y="15464"/>
                      <a:pt x="2307" y="15389"/>
                    </a:cubicBezTo>
                    <a:cubicBezTo>
                      <a:pt x="2307" y="15339"/>
                      <a:pt x="2407" y="15289"/>
                      <a:pt x="2407" y="15238"/>
                    </a:cubicBezTo>
                    <a:cubicBezTo>
                      <a:pt x="2457" y="15163"/>
                      <a:pt x="2407" y="15063"/>
                      <a:pt x="2407" y="15013"/>
                    </a:cubicBezTo>
                    <a:cubicBezTo>
                      <a:pt x="2357" y="14938"/>
                      <a:pt x="2181" y="15013"/>
                      <a:pt x="2181" y="14938"/>
                    </a:cubicBezTo>
                    <a:cubicBezTo>
                      <a:pt x="2131" y="14888"/>
                      <a:pt x="2081" y="14787"/>
                      <a:pt x="2131" y="14712"/>
                    </a:cubicBezTo>
                    <a:cubicBezTo>
                      <a:pt x="2181" y="14662"/>
                      <a:pt x="2357" y="14612"/>
                      <a:pt x="2457" y="14612"/>
                    </a:cubicBezTo>
                    <a:cubicBezTo>
                      <a:pt x="2532" y="14562"/>
                      <a:pt x="2633" y="14662"/>
                      <a:pt x="2683" y="14612"/>
                    </a:cubicBezTo>
                    <a:cubicBezTo>
                      <a:pt x="2808" y="14612"/>
                      <a:pt x="2908" y="14487"/>
                      <a:pt x="3034" y="14436"/>
                    </a:cubicBezTo>
                    <a:cubicBezTo>
                      <a:pt x="3034" y="14436"/>
                      <a:pt x="3084" y="14386"/>
                      <a:pt x="3134" y="14336"/>
                    </a:cubicBezTo>
                    <a:cubicBezTo>
                      <a:pt x="3134" y="14211"/>
                      <a:pt x="3084" y="13985"/>
                      <a:pt x="3084" y="13885"/>
                    </a:cubicBezTo>
                    <a:cubicBezTo>
                      <a:pt x="3034" y="13810"/>
                      <a:pt x="2983" y="13760"/>
                      <a:pt x="2983" y="13710"/>
                    </a:cubicBezTo>
                    <a:cubicBezTo>
                      <a:pt x="2908" y="13584"/>
                      <a:pt x="2983" y="13359"/>
                      <a:pt x="2983" y="13309"/>
                    </a:cubicBezTo>
                    <a:cubicBezTo>
                      <a:pt x="2983" y="13208"/>
                      <a:pt x="2858" y="13133"/>
                      <a:pt x="2858" y="13083"/>
                    </a:cubicBezTo>
                    <a:cubicBezTo>
                      <a:pt x="2858" y="13033"/>
                      <a:pt x="2983" y="12983"/>
                      <a:pt x="2983" y="12908"/>
                    </a:cubicBezTo>
                    <a:cubicBezTo>
                      <a:pt x="2983" y="12857"/>
                      <a:pt x="3034" y="12757"/>
                      <a:pt x="3084" y="12682"/>
                    </a:cubicBezTo>
                    <a:cubicBezTo>
                      <a:pt x="3084" y="12632"/>
                      <a:pt x="2983" y="12456"/>
                      <a:pt x="3034" y="12406"/>
                    </a:cubicBezTo>
                    <a:cubicBezTo>
                      <a:pt x="3034" y="12356"/>
                      <a:pt x="3134" y="12356"/>
                      <a:pt x="3134" y="12306"/>
                    </a:cubicBezTo>
                    <a:lnTo>
                      <a:pt x="3134" y="11955"/>
                    </a:lnTo>
                    <a:lnTo>
                      <a:pt x="3134" y="11780"/>
                    </a:lnTo>
                    <a:cubicBezTo>
                      <a:pt x="3134" y="11680"/>
                      <a:pt x="3034" y="11504"/>
                      <a:pt x="2983" y="11454"/>
                    </a:cubicBezTo>
                    <a:cubicBezTo>
                      <a:pt x="2908" y="11404"/>
                      <a:pt x="2758" y="11404"/>
                      <a:pt x="2683" y="11329"/>
                    </a:cubicBezTo>
                    <a:cubicBezTo>
                      <a:pt x="2683" y="11279"/>
                      <a:pt x="2683" y="11228"/>
                      <a:pt x="2633" y="11178"/>
                    </a:cubicBezTo>
                    <a:cubicBezTo>
                      <a:pt x="2582" y="11103"/>
                      <a:pt x="2357" y="11178"/>
                      <a:pt x="2307" y="11103"/>
                    </a:cubicBezTo>
                    <a:cubicBezTo>
                      <a:pt x="2307" y="11103"/>
                      <a:pt x="2307" y="11003"/>
                      <a:pt x="2232" y="11003"/>
                    </a:cubicBezTo>
                    <a:cubicBezTo>
                      <a:pt x="2232" y="10878"/>
                      <a:pt x="2307" y="10652"/>
                      <a:pt x="2307" y="10552"/>
                    </a:cubicBezTo>
                    <a:cubicBezTo>
                      <a:pt x="2307" y="10426"/>
                      <a:pt x="2357" y="10251"/>
                      <a:pt x="2357" y="10201"/>
                    </a:cubicBezTo>
                    <a:cubicBezTo>
                      <a:pt x="2357" y="10025"/>
                      <a:pt x="2181" y="9875"/>
                      <a:pt x="2181" y="9750"/>
                    </a:cubicBezTo>
                    <a:cubicBezTo>
                      <a:pt x="2131" y="9574"/>
                      <a:pt x="2232" y="9349"/>
                      <a:pt x="2181" y="9248"/>
                    </a:cubicBezTo>
                    <a:cubicBezTo>
                      <a:pt x="2131" y="9198"/>
                      <a:pt x="1956" y="9198"/>
                      <a:pt x="1906" y="9123"/>
                    </a:cubicBezTo>
                    <a:cubicBezTo>
                      <a:pt x="1906" y="9073"/>
                      <a:pt x="1856" y="9073"/>
                      <a:pt x="1780" y="9023"/>
                    </a:cubicBezTo>
                    <a:lnTo>
                      <a:pt x="1780" y="8672"/>
                    </a:lnTo>
                    <a:cubicBezTo>
                      <a:pt x="1730" y="8622"/>
                      <a:pt x="1680" y="8522"/>
                      <a:pt x="1680" y="8446"/>
                    </a:cubicBezTo>
                    <a:cubicBezTo>
                      <a:pt x="1680" y="8396"/>
                      <a:pt x="1730" y="8221"/>
                      <a:pt x="1680" y="8171"/>
                    </a:cubicBezTo>
                    <a:cubicBezTo>
                      <a:pt x="1680" y="8121"/>
                      <a:pt x="1455" y="7995"/>
                      <a:pt x="1354" y="7995"/>
                    </a:cubicBezTo>
                    <a:cubicBezTo>
                      <a:pt x="1279" y="7995"/>
                      <a:pt x="1229" y="8070"/>
                      <a:pt x="1179" y="8070"/>
                    </a:cubicBezTo>
                    <a:cubicBezTo>
                      <a:pt x="1129" y="8070"/>
                      <a:pt x="1054" y="7995"/>
                      <a:pt x="1003" y="7995"/>
                    </a:cubicBezTo>
                    <a:cubicBezTo>
                      <a:pt x="953" y="8070"/>
                      <a:pt x="1003" y="8171"/>
                      <a:pt x="953" y="8221"/>
                    </a:cubicBezTo>
                    <a:lnTo>
                      <a:pt x="728" y="8221"/>
                    </a:lnTo>
                    <a:cubicBezTo>
                      <a:pt x="678" y="8221"/>
                      <a:pt x="602" y="8171"/>
                      <a:pt x="602" y="8121"/>
                    </a:cubicBezTo>
                    <a:cubicBezTo>
                      <a:pt x="552" y="8070"/>
                      <a:pt x="602" y="7895"/>
                      <a:pt x="602" y="7845"/>
                    </a:cubicBezTo>
                    <a:cubicBezTo>
                      <a:pt x="602" y="7845"/>
                      <a:pt x="678" y="7770"/>
                      <a:pt x="678" y="7720"/>
                    </a:cubicBezTo>
                    <a:lnTo>
                      <a:pt x="678" y="7619"/>
                    </a:lnTo>
                    <a:cubicBezTo>
                      <a:pt x="602" y="7619"/>
                      <a:pt x="502" y="7669"/>
                      <a:pt x="452" y="7669"/>
                    </a:cubicBezTo>
                    <a:cubicBezTo>
                      <a:pt x="377" y="7770"/>
                      <a:pt x="452" y="7945"/>
                      <a:pt x="377" y="7995"/>
                    </a:cubicBezTo>
                    <a:cubicBezTo>
                      <a:pt x="377" y="8070"/>
                      <a:pt x="277" y="8070"/>
                      <a:pt x="277" y="8121"/>
                    </a:cubicBezTo>
                    <a:cubicBezTo>
                      <a:pt x="227" y="8171"/>
                      <a:pt x="327" y="8346"/>
                      <a:pt x="277" y="8396"/>
                    </a:cubicBezTo>
                    <a:lnTo>
                      <a:pt x="101" y="8396"/>
                    </a:lnTo>
                    <a:cubicBezTo>
                      <a:pt x="51" y="8346"/>
                      <a:pt x="51" y="8121"/>
                      <a:pt x="51" y="7995"/>
                    </a:cubicBezTo>
                    <a:cubicBezTo>
                      <a:pt x="51" y="7895"/>
                      <a:pt x="1" y="7669"/>
                      <a:pt x="51" y="7619"/>
                    </a:cubicBezTo>
                    <a:cubicBezTo>
                      <a:pt x="51" y="7544"/>
                      <a:pt x="101" y="7494"/>
                      <a:pt x="151" y="7444"/>
                    </a:cubicBezTo>
                    <a:lnTo>
                      <a:pt x="327" y="7444"/>
                    </a:lnTo>
                    <a:cubicBezTo>
                      <a:pt x="327" y="7394"/>
                      <a:pt x="377" y="7268"/>
                      <a:pt x="452" y="7218"/>
                    </a:cubicBezTo>
                    <a:cubicBezTo>
                      <a:pt x="452" y="7168"/>
                      <a:pt x="452" y="6993"/>
                      <a:pt x="502" y="6943"/>
                    </a:cubicBezTo>
                    <a:cubicBezTo>
                      <a:pt x="502" y="6867"/>
                      <a:pt x="602" y="6817"/>
                      <a:pt x="602" y="6767"/>
                    </a:cubicBezTo>
                    <a:cubicBezTo>
                      <a:pt x="602" y="6717"/>
                      <a:pt x="452" y="6642"/>
                      <a:pt x="377" y="6642"/>
                    </a:cubicBezTo>
                    <a:cubicBezTo>
                      <a:pt x="277" y="6592"/>
                      <a:pt x="151" y="6492"/>
                      <a:pt x="101" y="6416"/>
                    </a:cubicBezTo>
                    <a:cubicBezTo>
                      <a:pt x="101" y="6366"/>
                      <a:pt x="51" y="6266"/>
                      <a:pt x="51" y="6266"/>
                    </a:cubicBezTo>
                    <a:cubicBezTo>
                      <a:pt x="51" y="6191"/>
                      <a:pt x="227" y="6091"/>
                      <a:pt x="227" y="6040"/>
                    </a:cubicBezTo>
                    <a:cubicBezTo>
                      <a:pt x="277" y="5965"/>
                      <a:pt x="227" y="5815"/>
                      <a:pt x="277" y="5690"/>
                    </a:cubicBezTo>
                    <a:cubicBezTo>
                      <a:pt x="277" y="5639"/>
                      <a:pt x="227" y="5414"/>
                      <a:pt x="327" y="5289"/>
                    </a:cubicBezTo>
                    <a:cubicBezTo>
                      <a:pt x="327" y="5289"/>
                      <a:pt x="552" y="5289"/>
                      <a:pt x="602" y="5238"/>
                    </a:cubicBezTo>
                    <a:lnTo>
                      <a:pt x="602" y="4963"/>
                    </a:lnTo>
                    <a:cubicBezTo>
                      <a:pt x="678" y="4837"/>
                      <a:pt x="728" y="4687"/>
                      <a:pt x="778" y="4562"/>
                    </a:cubicBezTo>
                    <a:cubicBezTo>
                      <a:pt x="778" y="4512"/>
                      <a:pt x="953" y="4386"/>
                      <a:pt x="953" y="4336"/>
                    </a:cubicBezTo>
                    <a:cubicBezTo>
                      <a:pt x="953" y="4286"/>
                      <a:pt x="828" y="4161"/>
                      <a:pt x="828" y="4161"/>
                    </a:cubicBezTo>
                    <a:cubicBezTo>
                      <a:pt x="728" y="4111"/>
                      <a:pt x="602" y="4111"/>
                      <a:pt x="552" y="4060"/>
                    </a:cubicBezTo>
                    <a:cubicBezTo>
                      <a:pt x="502" y="4060"/>
                      <a:pt x="452" y="3935"/>
                      <a:pt x="452" y="3885"/>
                    </a:cubicBezTo>
                    <a:cubicBezTo>
                      <a:pt x="377" y="3785"/>
                      <a:pt x="452" y="3609"/>
                      <a:pt x="502" y="3484"/>
                    </a:cubicBezTo>
                    <a:cubicBezTo>
                      <a:pt x="502" y="3434"/>
                      <a:pt x="502" y="3334"/>
                      <a:pt x="552" y="3334"/>
                    </a:cubicBezTo>
                    <a:cubicBezTo>
                      <a:pt x="602" y="3258"/>
                      <a:pt x="778" y="3384"/>
                      <a:pt x="828" y="3434"/>
                    </a:cubicBezTo>
                    <a:cubicBezTo>
                      <a:pt x="903" y="3434"/>
                      <a:pt x="1054" y="3484"/>
                      <a:pt x="1129" y="3559"/>
                    </a:cubicBezTo>
                    <a:cubicBezTo>
                      <a:pt x="1129" y="3609"/>
                      <a:pt x="1003" y="3710"/>
                      <a:pt x="1003" y="3785"/>
                    </a:cubicBezTo>
                    <a:cubicBezTo>
                      <a:pt x="1003" y="3835"/>
                      <a:pt x="1129" y="3935"/>
                      <a:pt x="1179" y="4010"/>
                    </a:cubicBezTo>
                    <a:lnTo>
                      <a:pt x="1179" y="4236"/>
                    </a:lnTo>
                    <a:cubicBezTo>
                      <a:pt x="1229" y="4336"/>
                      <a:pt x="1354" y="4461"/>
                      <a:pt x="1404" y="4562"/>
                    </a:cubicBezTo>
                    <a:cubicBezTo>
                      <a:pt x="1455" y="4612"/>
                      <a:pt x="1505" y="4737"/>
                      <a:pt x="1580" y="4737"/>
                    </a:cubicBezTo>
                    <a:cubicBezTo>
                      <a:pt x="1680" y="4787"/>
                      <a:pt x="1856" y="4737"/>
                      <a:pt x="1906" y="4737"/>
                    </a:cubicBezTo>
                    <a:cubicBezTo>
                      <a:pt x="2006" y="4737"/>
                      <a:pt x="2131" y="4837"/>
                      <a:pt x="2232" y="4837"/>
                    </a:cubicBezTo>
                    <a:cubicBezTo>
                      <a:pt x="2307" y="4837"/>
                      <a:pt x="2407" y="4787"/>
                      <a:pt x="2457" y="4787"/>
                    </a:cubicBezTo>
                    <a:cubicBezTo>
                      <a:pt x="2582" y="4787"/>
                      <a:pt x="2808" y="4837"/>
                      <a:pt x="2908" y="4913"/>
                    </a:cubicBezTo>
                    <a:cubicBezTo>
                      <a:pt x="2983" y="4913"/>
                      <a:pt x="3034" y="5063"/>
                      <a:pt x="3084" y="5138"/>
                    </a:cubicBezTo>
                    <a:cubicBezTo>
                      <a:pt x="3209" y="5188"/>
                      <a:pt x="3359" y="5188"/>
                      <a:pt x="3435" y="5188"/>
                    </a:cubicBezTo>
                    <a:cubicBezTo>
                      <a:pt x="3585" y="5188"/>
                      <a:pt x="3811" y="5063"/>
                      <a:pt x="3986" y="5063"/>
                    </a:cubicBezTo>
                    <a:cubicBezTo>
                      <a:pt x="4086" y="5013"/>
                      <a:pt x="4312" y="4963"/>
                      <a:pt x="4437" y="4913"/>
                    </a:cubicBezTo>
                    <a:cubicBezTo>
                      <a:pt x="4537" y="4787"/>
                      <a:pt x="4613" y="4562"/>
                      <a:pt x="4713" y="4461"/>
                    </a:cubicBezTo>
                    <a:cubicBezTo>
                      <a:pt x="4838" y="4336"/>
                      <a:pt x="5164" y="4161"/>
                      <a:pt x="5339" y="4111"/>
                    </a:cubicBezTo>
                    <a:cubicBezTo>
                      <a:pt x="5389" y="4060"/>
                      <a:pt x="5440" y="4010"/>
                      <a:pt x="5565" y="4010"/>
                    </a:cubicBezTo>
                    <a:cubicBezTo>
                      <a:pt x="5615" y="4010"/>
                      <a:pt x="5790" y="4111"/>
                      <a:pt x="5841" y="4111"/>
                    </a:cubicBezTo>
                    <a:cubicBezTo>
                      <a:pt x="5966" y="4161"/>
                      <a:pt x="6166" y="4060"/>
                      <a:pt x="6242" y="4060"/>
                    </a:cubicBezTo>
                    <a:cubicBezTo>
                      <a:pt x="6292" y="4010"/>
                      <a:pt x="6392" y="3885"/>
                      <a:pt x="6467" y="3835"/>
                    </a:cubicBezTo>
                    <a:cubicBezTo>
                      <a:pt x="6567" y="3710"/>
                      <a:pt x="6743" y="3484"/>
                      <a:pt x="6793" y="3384"/>
                    </a:cubicBezTo>
                    <a:cubicBezTo>
                      <a:pt x="6793" y="3334"/>
                      <a:pt x="6843" y="3108"/>
                      <a:pt x="6843" y="3033"/>
                    </a:cubicBezTo>
                    <a:cubicBezTo>
                      <a:pt x="6918" y="2983"/>
                      <a:pt x="6968" y="2807"/>
                      <a:pt x="7019" y="2757"/>
                    </a:cubicBezTo>
                    <a:cubicBezTo>
                      <a:pt x="7069" y="2707"/>
                      <a:pt x="7244" y="2707"/>
                      <a:pt x="7294" y="2657"/>
                    </a:cubicBezTo>
                    <a:cubicBezTo>
                      <a:pt x="7420" y="2582"/>
                      <a:pt x="7520" y="2431"/>
                      <a:pt x="7645" y="2306"/>
                    </a:cubicBezTo>
                    <a:cubicBezTo>
                      <a:pt x="7695" y="2256"/>
                      <a:pt x="7871" y="2131"/>
                      <a:pt x="7921" y="2080"/>
                    </a:cubicBezTo>
                    <a:cubicBezTo>
                      <a:pt x="8046" y="1980"/>
                      <a:pt x="8272" y="1579"/>
                      <a:pt x="8422" y="1529"/>
                    </a:cubicBezTo>
                    <a:cubicBezTo>
                      <a:pt x="8547" y="1529"/>
                      <a:pt x="8648" y="1579"/>
                      <a:pt x="8773" y="1579"/>
                    </a:cubicBezTo>
                    <a:cubicBezTo>
                      <a:pt x="8823" y="1579"/>
                      <a:pt x="8999" y="1579"/>
                      <a:pt x="9049" y="1529"/>
                    </a:cubicBezTo>
                    <a:cubicBezTo>
                      <a:pt x="9099" y="1454"/>
                      <a:pt x="9224" y="1304"/>
                      <a:pt x="9274" y="1228"/>
                    </a:cubicBezTo>
                    <a:cubicBezTo>
                      <a:pt x="9324" y="1228"/>
                      <a:pt x="9500" y="1228"/>
                      <a:pt x="9500" y="1178"/>
                    </a:cubicBezTo>
                    <a:cubicBezTo>
                      <a:pt x="9600" y="1128"/>
                      <a:pt x="9600" y="852"/>
                      <a:pt x="9600" y="727"/>
                    </a:cubicBezTo>
                    <a:cubicBezTo>
                      <a:pt x="9600" y="677"/>
                      <a:pt x="9550" y="552"/>
                      <a:pt x="9550" y="502"/>
                    </a:cubicBezTo>
                    <a:cubicBezTo>
                      <a:pt x="9550" y="451"/>
                      <a:pt x="9450" y="376"/>
                      <a:pt x="9450" y="326"/>
                    </a:cubicBezTo>
                    <a:lnTo>
                      <a:pt x="9450" y="151"/>
                    </a:lnTo>
                    <a:cubicBezTo>
                      <a:pt x="9450" y="151"/>
                      <a:pt x="9550" y="101"/>
                      <a:pt x="9600" y="50"/>
                    </a:cubicBezTo>
                    <a:lnTo>
                      <a:pt x="9725" y="101"/>
                    </a:lnTo>
                    <a:cubicBezTo>
                      <a:pt x="9826" y="101"/>
                      <a:pt x="9951" y="101"/>
                      <a:pt x="10001" y="50"/>
                    </a:cubicBezTo>
                    <a:cubicBezTo>
                      <a:pt x="10126" y="50"/>
                      <a:pt x="10227" y="0"/>
                      <a:pt x="10277" y="0"/>
                    </a:cubicBezTo>
                    <a:cubicBezTo>
                      <a:pt x="10402" y="0"/>
                      <a:pt x="10502" y="101"/>
                      <a:pt x="10502" y="151"/>
                    </a:cubicBezTo>
                    <a:cubicBezTo>
                      <a:pt x="10552" y="151"/>
                      <a:pt x="10628" y="276"/>
                      <a:pt x="10628" y="276"/>
                    </a:cubicBezTo>
                    <a:cubicBezTo>
                      <a:pt x="10628" y="326"/>
                      <a:pt x="10552" y="451"/>
                      <a:pt x="10552" y="451"/>
                    </a:cubicBezTo>
                    <a:lnTo>
                      <a:pt x="10552" y="677"/>
                    </a:lnTo>
                    <a:cubicBezTo>
                      <a:pt x="10552" y="727"/>
                      <a:pt x="10552" y="852"/>
                      <a:pt x="10628" y="852"/>
                    </a:cubicBezTo>
                    <a:lnTo>
                      <a:pt x="10778" y="852"/>
                    </a:lnTo>
                    <a:cubicBezTo>
                      <a:pt x="10853" y="777"/>
                      <a:pt x="10728" y="677"/>
                      <a:pt x="10778" y="602"/>
                    </a:cubicBezTo>
                    <a:lnTo>
                      <a:pt x="10853" y="552"/>
                    </a:lnTo>
                    <a:cubicBezTo>
                      <a:pt x="10903" y="552"/>
                      <a:pt x="10903" y="602"/>
                      <a:pt x="10903" y="677"/>
                    </a:cubicBezTo>
                    <a:cubicBezTo>
                      <a:pt x="10953" y="727"/>
                      <a:pt x="10903" y="852"/>
                      <a:pt x="10903" y="903"/>
                    </a:cubicBezTo>
                    <a:cubicBezTo>
                      <a:pt x="10953" y="903"/>
                      <a:pt x="11004" y="1003"/>
                      <a:pt x="11004" y="1003"/>
                    </a:cubicBezTo>
                    <a:cubicBezTo>
                      <a:pt x="11079" y="953"/>
                      <a:pt x="11079" y="852"/>
                      <a:pt x="11129" y="852"/>
                    </a:cubicBezTo>
                    <a:cubicBezTo>
                      <a:pt x="11129" y="777"/>
                      <a:pt x="11229" y="903"/>
                      <a:pt x="11304" y="852"/>
                    </a:cubicBezTo>
                    <a:cubicBezTo>
                      <a:pt x="11354" y="777"/>
                      <a:pt x="11229" y="677"/>
                      <a:pt x="11229" y="677"/>
                    </a:cubicBezTo>
                    <a:cubicBezTo>
                      <a:pt x="11304" y="602"/>
                      <a:pt x="11405" y="602"/>
                      <a:pt x="11455" y="677"/>
                    </a:cubicBezTo>
                    <a:cubicBezTo>
                      <a:pt x="11530" y="677"/>
                      <a:pt x="11580" y="777"/>
                      <a:pt x="11580" y="777"/>
                    </a:cubicBezTo>
                    <a:cubicBezTo>
                      <a:pt x="11630" y="852"/>
                      <a:pt x="11680" y="1003"/>
                      <a:pt x="11755" y="1078"/>
                    </a:cubicBezTo>
                    <a:cubicBezTo>
                      <a:pt x="11806" y="1128"/>
                      <a:pt x="11856" y="1178"/>
                      <a:pt x="11856" y="1178"/>
                    </a:cubicBezTo>
                    <a:cubicBezTo>
                      <a:pt x="11906" y="1228"/>
                      <a:pt x="12131" y="1304"/>
                      <a:pt x="12207" y="1404"/>
                    </a:cubicBezTo>
                    <a:cubicBezTo>
                      <a:pt x="12207" y="1454"/>
                      <a:pt x="12131" y="1529"/>
                      <a:pt x="12081" y="1579"/>
                    </a:cubicBezTo>
                    <a:cubicBezTo>
                      <a:pt x="12081" y="1629"/>
                      <a:pt x="12081" y="1805"/>
                      <a:pt x="12131" y="1855"/>
                    </a:cubicBezTo>
                    <a:cubicBezTo>
                      <a:pt x="12131" y="1905"/>
                      <a:pt x="12257" y="1980"/>
                      <a:pt x="12307" y="1980"/>
                    </a:cubicBezTo>
                    <a:cubicBezTo>
                      <a:pt x="12357" y="1905"/>
                      <a:pt x="12357" y="1805"/>
                      <a:pt x="12357" y="1755"/>
                    </a:cubicBezTo>
                    <a:cubicBezTo>
                      <a:pt x="12357" y="1679"/>
                      <a:pt x="12357" y="1579"/>
                      <a:pt x="12432" y="1529"/>
                    </a:cubicBezTo>
                    <a:cubicBezTo>
                      <a:pt x="12482" y="1454"/>
                      <a:pt x="12708" y="1529"/>
                      <a:pt x="12758" y="1454"/>
                    </a:cubicBezTo>
                    <a:cubicBezTo>
                      <a:pt x="12758" y="1404"/>
                      <a:pt x="12808" y="1304"/>
                      <a:pt x="12808" y="1228"/>
                    </a:cubicBezTo>
                    <a:cubicBezTo>
                      <a:pt x="12858" y="1228"/>
                      <a:pt x="12983" y="1304"/>
                      <a:pt x="12983" y="1304"/>
                    </a:cubicBezTo>
                    <a:cubicBezTo>
                      <a:pt x="13034" y="1354"/>
                      <a:pt x="13159" y="1529"/>
                      <a:pt x="13209" y="1579"/>
                    </a:cubicBezTo>
                    <a:cubicBezTo>
                      <a:pt x="13259" y="1629"/>
                      <a:pt x="13309" y="1805"/>
                      <a:pt x="13309" y="1905"/>
                    </a:cubicBezTo>
                    <a:cubicBezTo>
                      <a:pt x="13309" y="1980"/>
                      <a:pt x="13309" y="2030"/>
                      <a:pt x="13259" y="2080"/>
                    </a:cubicBezTo>
                    <a:cubicBezTo>
                      <a:pt x="13209" y="2131"/>
                      <a:pt x="13034" y="2080"/>
                      <a:pt x="12983" y="2131"/>
                    </a:cubicBezTo>
                    <a:cubicBezTo>
                      <a:pt x="12983" y="2206"/>
                      <a:pt x="13034" y="2306"/>
                      <a:pt x="12983" y="2356"/>
                    </a:cubicBezTo>
                    <a:cubicBezTo>
                      <a:pt x="12983" y="2431"/>
                      <a:pt x="12933" y="2532"/>
                      <a:pt x="12933" y="2532"/>
                    </a:cubicBezTo>
                    <a:cubicBezTo>
                      <a:pt x="12858" y="2582"/>
                      <a:pt x="12808" y="2657"/>
                      <a:pt x="12808" y="2707"/>
                    </a:cubicBezTo>
                    <a:cubicBezTo>
                      <a:pt x="12758" y="2757"/>
                      <a:pt x="12708" y="2983"/>
                      <a:pt x="12758" y="3033"/>
                    </a:cubicBezTo>
                    <a:cubicBezTo>
                      <a:pt x="12808" y="3033"/>
                      <a:pt x="12933" y="2933"/>
                      <a:pt x="12933" y="2933"/>
                    </a:cubicBezTo>
                    <a:cubicBezTo>
                      <a:pt x="12983" y="2883"/>
                      <a:pt x="13084" y="2707"/>
                      <a:pt x="13159" y="2757"/>
                    </a:cubicBezTo>
                    <a:cubicBezTo>
                      <a:pt x="13209" y="2757"/>
                      <a:pt x="13259" y="2883"/>
                      <a:pt x="13259" y="2933"/>
                    </a:cubicBezTo>
                    <a:cubicBezTo>
                      <a:pt x="13209" y="2983"/>
                      <a:pt x="13159" y="3033"/>
                      <a:pt x="13209" y="3033"/>
                    </a:cubicBezTo>
                    <a:cubicBezTo>
                      <a:pt x="13209" y="3108"/>
                      <a:pt x="13309" y="3108"/>
                      <a:pt x="13384" y="3033"/>
                    </a:cubicBezTo>
                    <a:cubicBezTo>
                      <a:pt x="13384" y="3033"/>
                      <a:pt x="13384" y="2933"/>
                      <a:pt x="13435" y="2883"/>
                    </a:cubicBezTo>
                    <a:lnTo>
                      <a:pt x="13760" y="2883"/>
                    </a:lnTo>
                    <a:cubicBezTo>
                      <a:pt x="13836" y="2883"/>
                      <a:pt x="13986" y="2933"/>
                      <a:pt x="14061" y="2983"/>
                    </a:cubicBezTo>
                    <a:cubicBezTo>
                      <a:pt x="14061" y="3033"/>
                      <a:pt x="14111" y="3158"/>
                      <a:pt x="14111" y="3208"/>
                    </a:cubicBezTo>
                    <a:cubicBezTo>
                      <a:pt x="14061" y="3208"/>
                      <a:pt x="14061" y="3258"/>
                      <a:pt x="13986" y="3258"/>
                    </a:cubicBezTo>
                    <a:cubicBezTo>
                      <a:pt x="13936" y="3334"/>
                      <a:pt x="13760" y="3208"/>
                      <a:pt x="13710" y="3208"/>
                    </a:cubicBezTo>
                    <a:cubicBezTo>
                      <a:pt x="13610" y="3208"/>
                      <a:pt x="13485" y="3384"/>
                      <a:pt x="13485" y="3434"/>
                    </a:cubicBezTo>
                    <a:cubicBezTo>
                      <a:pt x="13435" y="3484"/>
                      <a:pt x="13485" y="3659"/>
                      <a:pt x="13435" y="3710"/>
                    </a:cubicBezTo>
                    <a:cubicBezTo>
                      <a:pt x="13435" y="3710"/>
                      <a:pt x="13384" y="3785"/>
                      <a:pt x="13384" y="3835"/>
                    </a:cubicBezTo>
                    <a:cubicBezTo>
                      <a:pt x="13384" y="3885"/>
                      <a:pt x="13435" y="4010"/>
                      <a:pt x="13384" y="4010"/>
                    </a:cubicBezTo>
                    <a:cubicBezTo>
                      <a:pt x="13309" y="4060"/>
                      <a:pt x="13259" y="4010"/>
                      <a:pt x="13209" y="3935"/>
                    </a:cubicBezTo>
                    <a:cubicBezTo>
                      <a:pt x="13084" y="3935"/>
                      <a:pt x="12858" y="3885"/>
                      <a:pt x="12808" y="4010"/>
                    </a:cubicBezTo>
                    <a:cubicBezTo>
                      <a:pt x="12758" y="4010"/>
                      <a:pt x="12758" y="4161"/>
                      <a:pt x="12758" y="4236"/>
                    </a:cubicBezTo>
                    <a:cubicBezTo>
                      <a:pt x="12808" y="4236"/>
                      <a:pt x="12983" y="4161"/>
                      <a:pt x="13034" y="4161"/>
                    </a:cubicBezTo>
                    <a:cubicBezTo>
                      <a:pt x="13159" y="4236"/>
                      <a:pt x="13309" y="4336"/>
                      <a:pt x="13384" y="4336"/>
                    </a:cubicBezTo>
                    <a:cubicBezTo>
                      <a:pt x="13485" y="4286"/>
                      <a:pt x="13535" y="4236"/>
                      <a:pt x="13610" y="4161"/>
                    </a:cubicBezTo>
                    <a:cubicBezTo>
                      <a:pt x="13710" y="4161"/>
                      <a:pt x="13886" y="4060"/>
                      <a:pt x="13936" y="4111"/>
                    </a:cubicBezTo>
                    <a:lnTo>
                      <a:pt x="13936" y="4286"/>
                    </a:lnTo>
                    <a:cubicBezTo>
                      <a:pt x="13936" y="4336"/>
                      <a:pt x="13886" y="4386"/>
                      <a:pt x="13886" y="4386"/>
                    </a:cubicBezTo>
                    <a:cubicBezTo>
                      <a:pt x="13936" y="4461"/>
                      <a:pt x="13986" y="4612"/>
                      <a:pt x="14111" y="4687"/>
                    </a:cubicBezTo>
                    <a:cubicBezTo>
                      <a:pt x="14161" y="4737"/>
                      <a:pt x="14287" y="4687"/>
                      <a:pt x="14337" y="4687"/>
                    </a:cubicBezTo>
                    <a:cubicBezTo>
                      <a:pt x="14387" y="4737"/>
                      <a:pt x="14437" y="4837"/>
                      <a:pt x="14512" y="4913"/>
                    </a:cubicBezTo>
                    <a:lnTo>
                      <a:pt x="14738" y="4913"/>
                    </a:lnTo>
                    <a:cubicBezTo>
                      <a:pt x="14788" y="4963"/>
                      <a:pt x="14888" y="5013"/>
                      <a:pt x="14888" y="5063"/>
                    </a:cubicBezTo>
                    <a:cubicBezTo>
                      <a:pt x="14888" y="5138"/>
                      <a:pt x="14838" y="5188"/>
                      <a:pt x="14788" y="5188"/>
                    </a:cubicBezTo>
                    <a:cubicBezTo>
                      <a:pt x="14738" y="5188"/>
                      <a:pt x="14613" y="5138"/>
                      <a:pt x="14562" y="5138"/>
                    </a:cubicBezTo>
                    <a:cubicBezTo>
                      <a:pt x="14562" y="5138"/>
                      <a:pt x="14512" y="5188"/>
                      <a:pt x="14512" y="5238"/>
                    </a:cubicBezTo>
                    <a:cubicBezTo>
                      <a:pt x="14512" y="5238"/>
                      <a:pt x="14562" y="5289"/>
                      <a:pt x="14562" y="5364"/>
                    </a:cubicBezTo>
                    <a:cubicBezTo>
                      <a:pt x="14562" y="5364"/>
                      <a:pt x="14562" y="5464"/>
                      <a:pt x="14512" y="5464"/>
                    </a:cubicBezTo>
                    <a:lnTo>
                      <a:pt x="14387" y="5464"/>
                    </a:lnTo>
                    <a:cubicBezTo>
                      <a:pt x="14337" y="5464"/>
                      <a:pt x="14337" y="5364"/>
                      <a:pt x="14287" y="5364"/>
                    </a:cubicBezTo>
                    <a:cubicBezTo>
                      <a:pt x="14212" y="5364"/>
                      <a:pt x="14212" y="5414"/>
                      <a:pt x="14212" y="5464"/>
                    </a:cubicBezTo>
                    <a:cubicBezTo>
                      <a:pt x="14161" y="5514"/>
                      <a:pt x="14161" y="5639"/>
                      <a:pt x="14212" y="5690"/>
                    </a:cubicBezTo>
                    <a:cubicBezTo>
                      <a:pt x="14287" y="5740"/>
                      <a:pt x="14512" y="5740"/>
                      <a:pt x="14562" y="5815"/>
                    </a:cubicBezTo>
                    <a:cubicBezTo>
                      <a:pt x="14613" y="5865"/>
                      <a:pt x="14788" y="6091"/>
                      <a:pt x="14788" y="6141"/>
                    </a:cubicBezTo>
                    <a:cubicBezTo>
                      <a:pt x="14788" y="6266"/>
                      <a:pt x="14738" y="6416"/>
                      <a:pt x="14738" y="6542"/>
                    </a:cubicBezTo>
                    <a:cubicBezTo>
                      <a:pt x="14738" y="6592"/>
                      <a:pt x="14788" y="6767"/>
                      <a:pt x="14838" y="6817"/>
                    </a:cubicBezTo>
                    <a:cubicBezTo>
                      <a:pt x="14888" y="6867"/>
                      <a:pt x="15014" y="6867"/>
                      <a:pt x="15014" y="6943"/>
                    </a:cubicBezTo>
                    <a:cubicBezTo>
                      <a:pt x="15064" y="6993"/>
                      <a:pt x="15064" y="7093"/>
                      <a:pt x="15064" y="7168"/>
                    </a:cubicBezTo>
                    <a:cubicBezTo>
                      <a:pt x="15064" y="7218"/>
                      <a:pt x="15014" y="7319"/>
                      <a:pt x="15014" y="7394"/>
                    </a:cubicBezTo>
                    <a:cubicBezTo>
                      <a:pt x="15014" y="7444"/>
                      <a:pt x="14963" y="7494"/>
                      <a:pt x="14963" y="7544"/>
                    </a:cubicBezTo>
                    <a:cubicBezTo>
                      <a:pt x="14888" y="7619"/>
                      <a:pt x="14888" y="7770"/>
                      <a:pt x="14888" y="7845"/>
                    </a:cubicBezTo>
                    <a:cubicBezTo>
                      <a:pt x="14963" y="7945"/>
                      <a:pt x="15064" y="8121"/>
                      <a:pt x="15114" y="8221"/>
                    </a:cubicBezTo>
                    <a:cubicBezTo>
                      <a:pt x="15164" y="8346"/>
                      <a:pt x="15390" y="8446"/>
                      <a:pt x="15465" y="8572"/>
                    </a:cubicBezTo>
                    <a:cubicBezTo>
                      <a:pt x="15465" y="8572"/>
                      <a:pt x="15390" y="8672"/>
                      <a:pt x="15465" y="8747"/>
                    </a:cubicBezTo>
                    <a:cubicBezTo>
                      <a:pt x="15465" y="8797"/>
                      <a:pt x="15615" y="8847"/>
                      <a:pt x="15690" y="8898"/>
                    </a:cubicBezTo>
                    <a:cubicBezTo>
                      <a:pt x="15740" y="8898"/>
                      <a:pt x="15740" y="9023"/>
                      <a:pt x="15740" y="9073"/>
                    </a:cubicBezTo>
                    <a:cubicBezTo>
                      <a:pt x="15740" y="9123"/>
                      <a:pt x="15615" y="9248"/>
                      <a:pt x="15565" y="9299"/>
                    </a:cubicBezTo>
                    <a:cubicBezTo>
                      <a:pt x="15515" y="9474"/>
                      <a:pt x="15515" y="9750"/>
                      <a:pt x="15465" y="9925"/>
                    </a:cubicBezTo>
                    <a:cubicBezTo>
                      <a:pt x="15390" y="9975"/>
                      <a:pt x="15289" y="10025"/>
                      <a:pt x="15239" y="10101"/>
                    </a:cubicBezTo>
                    <a:cubicBezTo>
                      <a:pt x="15164" y="10201"/>
                      <a:pt x="15289" y="10426"/>
                      <a:pt x="15239" y="10552"/>
                    </a:cubicBezTo>
                    <a:cubicBezTo>
                      <a:pt x="15239" y="10652"/>
                      <a:pt x="15064" y="10777"/>
                      <a:pt x="15014" y="10777"/>
                    </a:cubicBezTo>
                    <a:cubicBezTo>
                      <a:pt x="14963" y="10827"/>
                      <a:pt x="14888" y="10827"/>
                      <a:pt x="14838" y="10827"/>
                    </a:cubicBezTo>
                    <a:cubicBezTo>
                      <a:pt x="14663" y="10878"/>
                      <a:pt x="14387" y="11053"/>
                      <a:pt x="14337" y="11178"/>
                    </a:cubicBezTo>
                    <a:cubicBezTo>
                      <a:pt x="14287" y="11228"/>
                      <a:pt x="14212" y="11404"/>
                      <a:pt x="14161" y="11504"/>
                    </a:cubicBezTo>
                    <a:cubicBezTo>
                      <a:pt x="14111" y="11629"/>
                      <a:pt x="13936" y="11780"/>
                      <a:pt x="13886" y="11905"/>
                    </a:cubicBezTo>
                    <a:cubicBezTo>
                      <a:pt x="13836" y="12081"/>
                      <a:pt x="13760" y="12356"/>
                      <a:pt x="13760" y="12532"/>
                    </a:cubicBezTo>
                    <a:cubicBezTo>
                      <a:pt x="13760" y="12682"/>
                      <a:pt x="13936" y="12983"/>
                      <a:pt x="13986" y="13133"/>
                    </a:cubicBezTo>
                    <a:cubicBezTo>
                      <a:pt x="13986" y="13309"/>
                      <a:pt x="14061" y="13660"/>
                      <a:pt x="14161" y="13760"/>
                    </a:cubicBezTo>
                    <a:cubicBezTo>
                      <a:pt x="14212" y="13935"/>
                      <a:pt x="14613" y="14035"/>
                      <a:pt x="14663" y="14211"/>
                    </a:cubicBezTo>
                    <a:cubicBezTo>
                      <a:pt x="14738" y="14336"/>
                      <a:pt x="14788" y="14562"/>
                      <a:pt x="14738" y="14662"/>
                    </a:cubicBezTo>
                    <a:cubicBezTo>
                      <a:pt x="14738" y="14712"/>
                      <a:pt x="14613" y="14787"/>
                      <a:pt x="14613" y="14837"/>
                    </a:cubicBezTo>
                    <a:cubicBezTo>
                      <a:pt x="14613" y="14888"/>
                      <a:pt x="14613" y="15063"/>
                      <a:pt x="14562" y="15113"/>
                    </a:cubicBezTo>
                    <a:cubicBezTo>
                      <a:pt x="14512" y="15238"/>
                      <a:pt x="14337" y="15389"/>
                      <a:pt x="14337" y="15514"/>
                    </a:cubicBezTo>
                    <a:cubicBezTo>
                      <a:pt x="14287" y="15564"/>
                      <a:pt x="14287" y="15740"/>
                      <a:pt x="14287" y="15790"/>
                    </a:cubicBezTo>
                    <a:cubicBezTo>
                      <a:pt x="14337" y="15840"/>
                      <a:pt x="14437" y="15965"/>
                      <a:pt x="14512" y="16015"/>
                    </a:cubicBezTo>
                    <a:cubicBezTo>
                      <a:pt x="14512" y="16066"/>
                      <a:pt x="14562" y="16241"/>
                      <a:pt x="14562" y="16366"/>
                    </a:cubicBezTo>
                    <a:cubicBezTo>
                      <a:pt x="14512" y="16416"/>
                      <a:pt x="14337" y="16467"/>
                      <a:pt x="14337" y="16517"/>
                    </a:cubicBezTo>
                    <a:cubicBezTo>
                      <a:pt x="14287" y="16517"/>
                      <a:pt x="14337" y="16642"/>
                      <a:pt x="14337" y="16692"/>
                    </a:cubicBezTo>
                    <a:cubicBezTo>
                      <a:pt x="14337" y="16742"/>
                      <a:pt x="14437" y="16868"/>
                      <a:pt x="14437" y="16918"/>
                    </a:cubicBezTo>
                    <a:cubicBezTo>
                      <a:pt x="14437" y="17043"/>
                      <a:pt x="14437" y="17319"/>
                      <a:pt x="14387" y="17419"/>
                    </a:cubicBezTo>
                    <a:cubicBezTo>
                      <a:pt x="14387" y="17544"/>
                      <a:pt x="14287" y="17644"/>
                      <a:pt x="14212" y="17770"/>
                    </a:cubicBezTo>
                    <a:cubicBezTo>
                      <a:pt x="14212" y="17820"/>
                      <a:pt x="14161" y="17995"/>
                      <a:pt x="14161" y="18096"/>
                    </a:cubicBezTo>
                    <a:cubicBezTo>
                      <a:pt x="14212" y="18221"/>
                      <a:pt x="14287" y="18446"/>
                      <a:pt x="14337" y="18547"/>
                    </a:cubicBezTo>
                    <a:cubicBezTo>
                      <a:pt x="14337" y="18622"/>
                      <a:pt x="14337" y="18772"/>
                      <a:pt x="14287" y="18847"/>
                    </a:cubicBezTo>
                    <a:cubicBezTo>
                      <a:pt x="14287" y="18948"/>
                      <a:pt x="14161" y="19073"/>
                      <a:pt x="14111" y="19123"/>
                    </a:cubicBezTo>
                    <a:lnTo>
                      <a:pt x="14111" y="19349"/>
                    </a:lnTo>
                    <a:cubicBezTo>
                      <a:pt x="14111" y="19399"/>
                      <a:pt x="14061" y="19449"/>
                      <a:pt x="14061" y="19524"/>
                    </a:cubicBezTo>
                    <a:cubicBezTo>
                      <a:pt x="13986" y="19700"/>
                      <a:pt x="14061" y="19975"/>
                      <a:pt x="14061" y="20076"/>
                    </a:cubicBezTo>
                    <a:cubicBezTo>
                      <a:pt x="14061" y="20301"/>
                      <a:pt x="13986" y="20652"/>
                      <a:pt x="13986" y="20827"/>
                    </a:cubicBezTo>
                    <a:cubicBezTo>
                      <a:pt x="13936" y="20978"/>
                      <a:pt x="13710" y="21203"/>
                      <a:pt x="13760" y="21379"/>
                    </a:cubicBezTo>
                    <a:cubicBezTo>
                      <a:pt x="13760" y="21504"/>
                      <a:pt x="13886" y="21604"/>
                      <a:pt x="13886" y="21730"/>
                    </a:cubicBezTo>
                    <a:cubicBezTo>
                      <a:pt x="13936" y="21880"/>
                      <a:pt x="13886" y="22231"/>
                      <a:pt x="13836" y="22406"/>
                    </a:cubicBezTo>
                    <a:cubicBezTo>
                      <a:pt x="13760" y="22507"/>
                      <a:pt x="13660" y="22732"/>
                      <a:pt x="13610" y="22858"/>
                    </a:cubicBezTo>
                    <a:cubicBezTo>
                      <a:pt x="13610" y="22908"/>
                      <a:pt x="13610" y="23133"/>
                      <a:pt x="13535" y="23183"/>
                    </a:cubicBezTo>
                    <a:lnTo>
                      <a:pt x="13435" y="23183"/>
                    </a:lnTo>
                    <a:cubicBezTo>
                      <a:pt x="13384" y="23233"/>
                      <a:pt x="13384" y="23359"/>
                      <a:pt x="13384" y="23409"/>
                    </a:cubicBezTo>
                    <a:cubicBezTo>
                      <a:pt x="13435" y="23459"/>
                      <a:pt x="13535" y="23459"/>
                      <a:pt x="13610" y="23534"/>
                    </a:cubicBezTo>
                    <a:cubicBezTo>
                      <a:pt x="13610" y="23584"/>
                      <a:pt x="13610" y="23760"/>
                      <a:pt x="13660" y="23810"/>
                    </a:cubicBezTo>
                    <a:cubicBezTo>
                      <a:pt x="13710" y="23860"/>
                      <a:pt x="13886" y="23860"/>
                      <a:pt x="13886" y="23910"/>
                    </a:cubicBezTo>
                    <a:cubicBezTo>
                      <a:pt x="13886" y="23985"/>
                      <a:pt x="13760" y="24035"/>
                      <a:pt x="13710" y="24035"/>
                    </a:cubicBezTo>
                    <a:cubicBezTo>
                      <a:pt x="13660" y="24086"/>
                      <a:pt x="13610" y="24035"/>
                      <a:pt x="13535" y="24035"/>
                    </a:cubicBezTo>
                    <a:cubicBezTo>
                      <a:pt x="13485" y="24086"/>
                      <a:pt x="13435" y="24211"/>
                      <a:pt x="13384" y="24261"/>
                    </a:cubicBezTo>
                    <a:cubicBezTo>
                      <a:pt x="13384" y="24311"/>
                      <a:pt x="13384" y="24487"/>
                      <a:pt x="13309" y="24537"/>
                    </a:cubicBezTo>
                    <a:cubicBezTo>
                      <a:pt x="13309" y="24662"/>
                      <a:pt x="13209" y="24888"/>
                      <a:pt x="13209" y="25038"/>
                    </a:cubicBezTo>
                    <a:cubicBezTo>
                      <a:pt x="13209" y="25113"/>
                      <a:pt x="13309" y="25264"/>
                      <a:pt x="13309" y="25339"/>
                    </a:cubicBezTo>
                    <a:cubicBezTo>
                      <a:pt x="13309" y="25439"/>
                      <a:pt x="13259" y="25564"/>
                      <a:pt x="13259" y="25614"/>
                    </a:cubicBezTo>
                    <a:cubicBezTo>
                      <a:pt x="13209" y="25665"/>
                      <a:pt x="13259" y="25840"/>
                      <a:pt x="13209" y="25890"/>
                    </a:cubicBezTo>
                    <a:cubicBezTo>
                      <a:pt x="13159" y="25940"/>
                      <a:pt x="12983" y="25840"/>
                      <a:pt x="12933" y="25890"/>
                    </a:cubicBezTo>
                    <a:lnTo>
                      <a:pt x="12933" y="26116"/>
                    </a:lnTo>
                    <a:cubicBezTo>
                      <a:pt x="12933" y="26166"/>
                      <a:pt x="12983" y="26291"/>
                      <a:pt x="12933" y="26341"/>
                    </a:cubicBezTo>
                    <a:lnTo>
                      <a:pt x="12708" y="26341"/>
                    </a:lnTo>
                    <a:cubicBezTo>
                      <a:pt x="12708" y="26291"/>
                      <a:pt x="12658" y="26241"/>
                      <a:pt x="12658" y="26166"/>
                    </a:cubicBezTo>
                    <a:cubicBezTo>
                      <a:pt x="12582" y="26116"/>
                      <a:pt x="12658" y="26015"/>
                      <a:pt x="12582" y="26015"/>
                    </a:cubicBezTo>
                    <a:cubicBezTo>
                      <a:pt x="12532" y="25940"/>
                      <a:pt x="12432" y="26066"/>
                      <a:pt x="12307" y="26066"/>
                    </a:cubicBezTo>
                    <a:cubicBezTo>
                      <a:pt x="12257" y="26066"/>
                      <a:pt x="12081" y="26066"/>
                      <a:pt x="11981" y="26015"/>
                    </a:cubicBezTo>
                    <a:cubicBezTo>
                      <a:pt x="11981" y="26015"/>
                      <a:pt x="11906" y="25940"/>
                      <a:pt x="11906" y="25890"/>
                    </a:cubicBezTo>
                    <a:cubicBezTo>
                      <a:pt x="11856" y="25890"/>
                      <a:pt x="11680" y="25940"/>
                      <a:pt x="11630" y="25940"/>
                    </a:cubicBezTo>
                    <a:cubicBezTo>
                      <a:pt x="11580" y="25890"/>
                      <a:pt x="11530" y="25790"/>
                      <a:pt x="11530" y="25715"/>
                    </a:cubicBezTo>
                    <a:cubicBezTo>
                      <a:pt x="11455" y="25665"/>
                      <a:pt x="11405" y="25614"/>
                      <a:pt x="11354" y="25614"/>
                    </a:cubicBezTo>
                    <a:cubicBezTo>
                      <a:pt x="11304" y="25564"/>
                      <a:pt x="11129" y="25564"/>
                      <a:pt x="11079" y="25564"/>
                    </a:cubicBezTo>
                    <a:cubicBezTo>
                      <a:pt x="11004" y="25489"/>
                      <a:pt x="10953" y="25339"/>
                      <a:pt x="10953" y="25264"/>
                    </a:cubicBezTo>
                    <a:cubicBezTo>
                      <a:pt x="10903" y="25213"/>
                      <a:pt x="10953" y="25113"/>
                      <a:pt x="10903" y="25038"/>
                    </a:cubicBezTo>
                    <a:cubicBezTo>
                      <a:pt x="10853" y="24938"/>
                      <a:pt x="10628" y="24888"/>
                      <a:pt x="10452" y="24812"/>
                    </a:cubicBezTo>
                    <a:lnTo>
                      <a:pt x="10126" y="24812"/>
                    </a:lnTo>
                    <a:cubicBezTo>
                      <a:pt x="10001" y="24812"/>
                      <a:pt x="9901" y="24888"/>
                      <a:pt x="9775" y="24938"/>
                    </a:cubicBezTo>
                    <a:lnTo>
                      <a:pt x="9550" y="24938"/>
                    </a:lnTo>
                    <a:lnTo>
                      <a:pt x="9550" y="25163"/>
                    </a:lnTo>
                    <a:cubicBezTo>
                      <a:pt x="9500" y="25163"/>
                      <a:pt x="9450" y="25213"/>
                      <a:pt x="9374" y="25213"/>
                    </a:cubicBezTo>
                    <a:cubicBezTo>
                      <a:pt x="9324" y="25213"/>
                      <a:pt x="9224" y="25113"/>
                      <a:pt x="9149" y="25113"/>
                    </a:cubicBezTo>
                    <a:cubicBezTo>
                      <a:pt x="9099" y="25113"/>
                      <a:pt x="9049" y="25163"/>
                      <a:pt x="8999" y="25163"/>
                    </a:cubicBezTo>
                    <a:lnTo>
                      <a:pt x="8773" y="25163"/>
                    </a:lnTo>
                    <a:cubicBezTo>
                      <a:pt x="8698" y="25163"/>
                      <a:pt x="8547" y="25213"/>
                      <a:pt x="8472" y="25213"/>
                    </a:cubicBezTo>
                    <a:cubicBezTo>
                      <a:pt x="8422" y="25264"/>
                      <a:pt x="8372" y="25389"/>
                      <a:pt x="8322" y="25439"/>
                    </a:cubicBezTo>
                    <a:cubicBezTo>
                      <a:pt x="8196" y="25489"/>
                      <a:pt x="8046" y="25614"/>
                      <a:pt x="7971" y="25715"/>
                    </a:cubicBezTo>
                    <a:cubicBezTo>
                      <a:pt x="7921" y="25840"/>
                      <a:pt x="7871" y="26015"/>
                      <a:pt x="7871" y="26116"/>
                    </a:cubicBezTo>
                    <a:cubicBezTo>
                      <a:pt x="7871" y="26241"/>
                      <a:pt x="7921" y="26467"/>
                      <a:pt x="7971" y="26517"/>
                    </a:cubicBezTo>
                    <a:cubicBezTo>
                      <a:pt x="8046" y="26567"/>
                      <a:pt x="8196" y="26617"/>
                      <a:pt x="8196" y="26692"/>
                    </a:cubicBezTo>
                    <a:cubicBezTo>
                      <a:pt x="8272" y="26742"/>
                      <a:pt x="8372" y="26918"/>
                      <a:pt x="8322" y="27018"/>
                    </a:cubicBezTo>
                    <a:cubicBezTo>
                      <a:pt x="8322" y="27068"/>
                      <a:pt x="8096" y="27068"/>
                      <a:pt x="8046" y="27143"/>
                    </a:cubicBezTo>
                    <a:cubicBezTo>
                      <a:pt x="8046" y="27193"/>
                      <a:pt x="7971" y="27294"/>
                      <a:pt x="7971" y="27294"/>
                    </a:cubicBezTo>
                    <a:cubicBezTo>
                      <a:pt x="7971" y="27369"/>
                      <a:pt x="8046" y="27469"/>
                      <a:pt x="8096" y="27519"/>
                    </a:cubicBezTo>
                    <a:cubicBezTo>
                      <a:pt x="8096" y="27594"/>
                      <a:pt x="8146" y="27745"/>
                      <a:pt x="8096" y="27820"/>
                    </a:cubicBezTo>
                    <a:cubicBezTo>
                      <a:pt x="8096" y="27870"/>
                      <a:pt x="7971" y="27820"/>
                      <a:pt x="7971" y="27820"/>
                    </a:cubicBezTo>
                    <a:cubicBezTo>
                      <a:pt x="7921" y="27820"/>
                      <a:pt x="7871" y="27745"/>
                      <a:pt x="7821" y="27745"/>
                    </a:cubicBezTo>
                    <a:cubicBezTo>
                      <a:pt x="7745" y="27820"/>
                      <a:pt x="7745" y="27920"/>
                      <a:pt x="7695" y="27920"/>
                    </a:cubicBezTo>
                    <a:cubicBezTo>
                      <a:pt x="7645" y="27970"/>
                      <a:pt x="7420" y="28046"/>
                      <a:pt x="7294" y="28096"/>
                    </a:cubicBezTo>
                    <a:cubicBezTo>
                      <a:pt x="7244" y="28146"/>
                      <a:pt x="7144" y="28371"/>
                      <a:pt x="7069" y="28497"/>
                    </a:cubicBezTo>
                    <a:cubicBezTo>
                      <a:pt x="7019" y="28547"/>
                      <a:pt x="6968" y="28647"/>
                      <a:pt x="6918" y="28722"/>
                    </a:cubicBezTo>
                    <a:lnTo>
                      <a:pt x="6743" y="28722"/>
                    </a:lnTo>
                    <a:cubicBezTo>
                      <a:pt x="6743" y="28772"/>
                      <a:pt x="6618" y="28772"/>
                      <a:pt x="6618" y="28822"/>
                    </a:cubicBezTo>
                    <a:cubicBezTo>
                      <a:pt x="6567" y="28822"/>
                      <a:pt x="6567" y="28948"/>
                      <a:pt x="6517" y="289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393;p27">
                <a:extLst>
                  <a:ext uri="{FF2B5EF4-FFF2-40B4-BE49-F238E27FC236}">
                    <a16:creationId xmlns:a16="http://schemas.microsoft.com/office/drawing/2014/main" id="{69CACABB-1AAD-807C-334E-DE56F125ABF3}"/>
                  </a:ext>
                </a:extLst>
              </p:cNvPr>
              <p:cNvSpPr/>
              <p:nvPr/>
            </p:nvSpPr>
            <p:spPr>
              <a:xfrm>
                <a:off x="1311438" y="3153244"/>
                <a:ext cx="461408" cy="857273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29246" extrusionOk="0">
                    <a:moveTo>
                      <a:pt x="10277" y="0"/>
                    </a:moveTo>
                    <a:cubicBezTo>
                      <a:pt x="10227" y="0"/>
                      <a:pt x="10126" y="50"/>
                      <a:pt x="10001" y="50"/>
                    </a:cubicBezTo>
                    <a:cubicBezTo>
                      <a:pt x="9951" y="101"/>
                      <a:pt x="9826" y="101"/>
                      <a:pt x="9725" y="101"/>
                    </a:cubicBezTo>
                    <a:lnTo>
                      <a:pt x="9600" y="50"/>
                    </a:lnTo>
                    <a:cubicBezTo>
                      <a:pt x="9550" y="101"/>
                      <a:pt x="9450" y="151"/>
                      <a:pt x="9450" y="151"/>
                    </a:cubicBezTo>
                    <a:lnTo>
                      <a:pt x="9450" y="326"/>
                    </a:lnTo>
                    <a:cubicBezTo>
                      <a:pt x="9450" y="376"/>
                      <a:pt x="9550" y="451"/>
                      <a:pt x="9550" y="502"/>
                    </a:cubicBezTo>
                    <a:cubicBezTo>
                      <a:pt x="9550" y="552"/>
                      <a:pt x="9600" y="677"/>
                      <a:pt x="9600" y="727"/>
                    </a:cubicBezTo>
                    <a:cubicBezTo>
                      <a:pt x="9600" y="852"/>
                      <a:pt x="9600" y="1128"/>
                      <a:pt x="9500" y="1178"/>
                    </a:cubicBezTo>
                    <a:cubicBezTo>
                      <a:pt x="9500" y="1228"/>
                      <a:pt x="9324" y="1228"/>
                      <a:pt x="9274" y="1228"/>
                    </a:cubicBezTo>
                    <a:cubicBezTo>
                      <a:pt x="9224" y="1304"/>
                      <a:pt x="9099" y="1454"/>
                      <a:pt x="9049" y="1529"/>
                    </a:cubicBezTo>
                    <a:cubicBezTo>
                      <a:pt x="8999" y="1579"/>
                      <a:pt x="8823" y="1579"/>
                      <a:pt x="8773" y="1579"/>
                    </a:cubicBezTo>
                    <a:cubicBezTo>
                      <a:pt x="8648" y="1579"/>
                      <a:pt x="8547" y="1529"/>
                      <a:pt x="8422" y="1529"/>
                    </a:cubicBezTo>
                    <a:cubicBezTo>
                      <a:pt x="8272" y="1579"/>
                      <a:pt x="8046" y="1980"/>
                      <a:pt x="7921" y="2080"/>
                    </a:cubicBezTo>
                    <a:cubicBezTo>
                      <a:pt x="7871" y="2131"/>
                      <a:pt x="7695" y="2256"/>
                      <a:pt x="7645" y="2306"/>
                    </a:cubicBezTo>
                    <a:cubicBezTo>
                      <a:pt x="7520" y="2431"/>
                      <a:pt x="7420" y="2582"/>
                      <a:pt x="7294" y="2657"/>
                    </a:cubicBezTo>
                    <a:cubicBezTo>
                      <a:pt x="7244" y="2707"/>
                      <a:pt x="7069" y="2707"/>
                      <a:pt x="7019" y="2757"/>
                    </a:cubicBezTo>
                    <a:cubicBezTo>
                      <a:pt x="6968" y="2807"/>
                      <a:pt x="6918" y="2983"/>
                      <a:pt x="6843" y="3033"/>
                    </a:cubicBezTo>
                    <a:cubicBezTo>
                      <a:pt x="6843" y="3108"/>
                      <a:pt x="6793" y="3334"/>
                      <a:pt x="6793" y="3384"/>
                    </a:cubicBezTo>
                    <a:cubicBezTo>
                      <a:pt x="6743" y="3484"/>
                      <a:pt x="6567" y="3710"/>
                      <a:pt x="6467" y="3835"/>
                    </a:cubicBezTo>
                    <a:cubicBezTo>
                      <a:pt x="6392" y="3885"/>
                      <a:pt x="6292" y="4010"/>
                      <a:pt x="6242" y="4060"/>
                    </a:cubicBezTo>
                    <a:cubicBezTo>
                      <a:pt x="6181" y="4060"/>
                      <a:pt x="6041" y="4125"/>
                      <a:pt x="5923" y="4125"/>
                    </a:cubicBezTo>
                    <a:cubicBezTo>
                      <a:pt x="5894" y="4125"/>
                      <a:pt x="5866" y="4121"/>
                      <a:pt x="5841" y="4111"/>
                    </a:cubicBezTo>
                    <a:cubicBezTo>
                      <a:pt x="5790" y="4111"/>
                      <a:pt x="5615" y="4010"/>
                      <a:pt x="5565" y="4010"/>
                    </a:cubicBezTo>
                    <a:cubicBezTo>
                      <a:pt x="5440" y="4010"/>
                      <a:pt x="5389" y="4060"/>
                      <a:pt x="5339" y="4111"/>
                    </a:cubicBezTo>
                    <a:cubicBezTo>
                      <a:pt x="5164" y="4161"/>
                      <a:pt x="4838" y="4336"/>
                      <a:pt x="4713" y="4461"/>
                    </a:cubicBezTo>
                    <a:cubicBezTo>
                      <a:pt x="4613" y="4562"/>
                      <a:pt x="4537" y="4787"/>
                      <a:pt x="4437" y="4913"/>
                    </a:cubicBezTo>
                    <a:cubicBezTo>
                      <a:pt x="4312" y="4963"/>
                      <a:pt x="4086" y="5013"/>
                      <a:pt x="3986" y="5063"/>
                    </a:cubicBezTo>
                    <a:cubicBezTo>
                      <a:pt x="3811" y="5063"/>
                      <a:pt x="3585" y="5188"/>
                      <a:pt x="3435" y="5188"/>
                    </a:cubicBezTo>
                    <a:cubicBezTo>
                      <a:pt x="3359" y="5188"/>
                      <a:pt x="3209" y="5188"/>
                      <a:pt x="3084" y="5138"/>
                    </a:cubicBezTo>
                    <a:cubicBezTo>
                      <a:pt x="3034" y="5063"/>
                      <a:pt x="2983" y="4913"/>
                      <a:pt x="2908" y="4913"/>
                    </a:cubicBezTo>
                    <a:cubicBezTo>
                      <a:pt x="2808" y="4837"/>
                      <a:pt x="2582" y="4787"/>
                      <a:pt x="2457" y="4787"/>
                    </a:cubicBezTo>
                    <a:cubicBezTo>
                      <a:pt x="2407" y="4787"/>
                      <a:pt x="2307" y="4837"/>
                      <a:pt x="2232" y="4837"/>
                    </a:cubicBezTo>
                    <a:cubicBezTo>
                      <a:pt x="2131" y="4837"/>
                      <a:pt x="2006" y="4737"/>
                      <a:pt x="1906" y="4737"/>
                    </a:cubicBezTo>
                    <a:cubicBezTo>
                      <a:pt x="1872" y="4737"/>
                      <a:pt x="1783" y="4759"/>
                      <a:pt x="1698" y="4759"/>
                    </a:cubicBezTo>
                    <a:cubicBezTo>
                      <a:pt x="1655" y="4759"/>
                      <a:pt x="1613" y="4754"/>
                      <a:pt x="1580" y="4737"/>
                    </a:cubicBezTo>
                    <a:cubicBezTo>
                      <a:pt x="1505" y="4737"/>
                      <a:pt x="1455" y="4612"/>
                      <a:pt x="1404" y="4562"/>
                    </a:cubicBezTo>
                    <a:cubicBezTo>
                      <a:pt x="1354" y="4461"/>
                      <a:pt x="1229" y="4336"/>
                      <a:pt x="1179" y="4236"/>
                    </a:cubicBezTo>
                    <a:lnTo>
                      <a:pt x="1179" y="4010"/>
                    </a:lnTo>
                    <a:cubicBezTo>
                      <a:pt x="1129" y="3935"/>
                      <a:pt x="1003" y="3835"/>
                      <a:pt x="1003" y="3785"/>
                    </a:cubicBezTo>
                    <a:cubicBezTo>
                      <a:pt x="1003" y="3710"/>
                      <a:pt x="1129" y="3609"/>
                      <a:pt x="1129" y="3559"/>
                    </a:cubicBezTo>
                    <a:cubicBezTo>
                      <a:pt x="1054" y="3484"/>
                      <a:pt x="903" y="3434"/>
                      <a:pt x="828" y="3434"/>
                    </a:cubicBezTo>
                    <a:cubicBezTo>
                      <a:pt x="789" y="3395"/>
                      <a:pt x="674" y="3310"/>
                      <a:pt x="601" y="3310"/>
                    </a:cubicBezTo>
                    <a:cubicBezTo>
                      <a:pt x="581" y="3310"/>
                      <a:pt x="563" y="3317"/>
                      <a:pt x="552" y="3334"/>
                    </a:cubicBezTo>
                    <a:cubicBezTo>
                      <a:pt x="502" y="3334"/>
                      <a:pt x="502" y="3434"/>
                      <a:pt x="502" y="3484"/>
                    </a:cubicBezTo>
                    <a:cubicBezTo>
                      <a:pt x="452" y="3609"/>
                      <a:pt x="377" y="3785"/>
                      <a:pt x="452" y="3885"/>
                    </a:cubicBezTo>
                    <a:cubicBezTo>
                      <a:pt x="452" y="3935"/>
                      <a:pt x="502" y="4060"/>
                      <a:pt x="552" y="4060"/>
                    </a:cubicBezTo>
                    <a:cubicBezTo>
                      <a:pt x="602" y="4111"/>
                      <a:pt x="728" y="4111"/>
                      <a:pt x="828" y="4161"/>
                    </a:cubicBezTo>
                    <a:cubicBezTo>
                      <a:pt x="828" y="4161"/>
                      <a:pt x="953" y="4286"/>
                      <a:pt x="953" y="4336"/>
                    </a:cubicBezTo>
                    <a:cubicBezTo>
                      <a:pt x="953" y="4386"/>
                      <a:pt x="778" y="4512"/>
                      <a:pt x="778" y="4562"/>
                    </a:cubicBezTo>
                    <a:cubicBezTo>
                      <a:pt x="728" y="4687"/>
                      <a:pt x="678" y="4837"/>
                      <a:pt x="602" y="4963"/>
                    </a:cubicBezTo>
                    <a:lnTo>
                      <a:pt x="602" y="5238"/>
                    </a:lnTo>
                    <a:cubicBezTo>
                      <a:pt x="552" y="5289"/>
                      <a:pt x="327" y="5289"/>
                      <a:pt x="327" y="5289"/>
                    </a:cubicBezTo>
                    <a:cubicBezTo>
                      <a:pt x="227" y="5414"/>
                      <a:pt x="277" y="5639"/>
                      <a:pt x="277" y="5690"/>
                    </a:cubicBezTo>
                    <a:cubicBezTo>
                      <a:pt x="227" y="5815"/>
                      <a:pt x="277" y="5965"/>
                      <a:pt x="227" y="6040"/>
                    </a:cubicBezTo>
                    <a:cubicBezTo>
                      <a:pt x="227" y="6091"/>
                      <a:pt x="51" y="6191"/>
                      <a:pt x="51" y="6266"/>
                    </a:cubicBezTo>
                    <a:cubicBezTo>
                      <a:pt x="51" y="6266"/>
                      <a:pt x="101" y="6366"/>
                      <a:pt x="101" y="6416"/>
                    </a:cubicBezTo>
                    <a:cubicBezTo>
                      <a:pt x="151" y="6492"/>
                      <a:pt x="277" y="6592"/>
                      <a:pt x="377" y="6642"/>
                    </a:cubicBezTo>
                    <a:cubicBezTo>
                      <a:pt x="452" y="6642"/>
                      <a:pt x="602" y="6717"/>
                      <a:pt x="602" y="6767"/>
                    </a:cubicBezTo>
                    <a:cubicBezTo>
                      <a:pt x="602" y="6817"/>
                      <a:pt x="502" y="6867"/>
                      <a:pt x="502" y="6943"/>
                    </a:cubicBezTo>
                    <a:cubicBezTo>
                      <a:pt x="452" y="6993"/>
                      <a:pt x="452" y="7168"/>
                      <a:pt x="452" y="7218"/>
                    </a:cubicBezTo>
                    <a:cubicBezTo>
                      <a:pt x="377" y="7268"/>
                      <a:pt x="327" y="7394"/>
                      <a:pt x="327" y="7444"/>
                    </a:cubicBezTo>
                    <a:lnTo>
                      <a:pt x="151" y="7444"/>
                    </a:lnTo>
                    <a:cubicBezTo>
                      <a:pt x="101" y="7494"/>
                      <a:pt x="51" y="7544"/>
                      <a:pt x="51" y="7619"/>
                    </a:cubicBezTo>
                    <a:cubicBezTo>
                      <a:pt x="1" y="7669"/>
                      <a:pt x="51" y="7895"/>
                      <a:pt x="51" y="7995"/>
                    </a:cubicBezTo>
                    <a:cubicBezTo>
                      <a:pt x="51" y="8121"/>
                      <a:pt x="51" y="8346"/>
                      <a:pt x="101" y="8396"/>
                    </a:cubicBezTo>
                    <a:lnTo>
                      <a:pt x="277" y="8396"/>
                    </a:lnTo>
                    <a:cubicBezTo>
                      <a:pt x="327" y="8346"/>
                      <a:pt x="227" y="8171"/>
                      <a:pt x="277" y="8121"/>
                    </a:cubicBezTo>
                    <a:cubicBezTo>
                      <a:pt x="277" y="8070"/>
                      <a:pt x="377" y="8070"/>
                      <a:pt x="377" y="7995"/>
                    </a:cubicBezTo>
                    <a:cubicBezTo>
                      <a:pt x="452" y="7945"/>
                      <a:pt x="377" y="7770"/>
                      <a:pt x="452" y="7669"/>
                    </a:cubicBezTo>
                    <a:cubicBezTo>
                      <a:pt x="502" y="7669"/>
                      <a:pt x="602" y="7619"/>
                      <a:pt x="678" y="7619"/>
                    </a:cubicBezTo>
                    <a:lnTo>
                      <a:pt x="678" y="7720"/>
                    </a:lnTo>
                    <a:cubicBezTo>
                      <a:pt x="678" y="7770"/>
                      <a:pt x="602" y="7845"/>
                      <a:pt x="602" y="7845"/>
                    </a:cubicBezTo>
                    <a:cubicBezTo>
                      <a:pt x="602" y="7895"/>
                      <a:pt x="552" y="8070"/>
                      <a:pt x="602" y="8121"/>
                    </a:cubicBezTo>
                    <a:cubicBezTo>
                      <a:pt x="602" y="8171"/>
                      <a:pt x="678" y="8221"/>
                      <a:pt x="728" y="8221"/>
                    </a:cubicBezTo>
                    <a:lnTo>
                      <a:pt x="953" y="8221"/>
                    </a:lnTo>
                    <a:cubicBezTo>
                      <a:pt x="1003" y="8171"/>
                      <a:pt x="953" y="8070"/>
                      <a:pt x="1003" y="7995"/>
                    </a:cubicBezTo>
                    <a:cubicBezTo>
                      <a:pt x="1054" y="7995"/>
                      <a:pt x="1129" y="8070"/>
                      <a:pt x="1179" y="8070"/>
                    </a:cubicBezTo>
                    <a:cubicBezTo>
                      <a:pt x="1229" y="8070"/>
                      <a:pt x="1279" y="7995"/>
                      <a:pt x="1354" y="7995"/>
                    </a:cubicBezTo>
                    <a:cubicBezTo>
                      <a:pt x="1455" y="7995"/>
                      <a:pt x="1680" y="8121"/>
                      <a:pt x="1680" y="8171"/>
                    </a:cubicBezTo>
                    <a:cubicBezTo>
                      <a:pt x="1730" y="8221"/>
                      <a:pt x="1680" y="8396"/>
                      <a:pt x="1680" y="8446"/>
                    </a:cubicBezTo>
                    <a:cubicBezTo>
                      <a:pt x="1680" y="8522"/>
                      <a:pt x="1730" y="8622"/>
                      <a:pt x="1780" y="8672"/>
                    </a:cubicBezTo>
                    <a:lnTo>
                      <a:pt x="1780" y="9023"/>
                    </a:lnTo>
                    <a:cubicBezTo>
                      <a:pt x="1856" y="9073"/>
                      <a:pt x="1906" y="9073"/>
                      <a:pt x="1906" y="9123"/>
                    </a:cubicBezTo>
                    <a:cubicBezTo>
                      <a:pt x="1956" y="9198"/>
                      <a:pt x="2131" y="9198"/>
                      <a:pt x="2181" y="9248"/>
                    </a:cubicBezTo>
                    <a:cubicBezTo>
                      <a:pt x="2232" y="9349"/>
                      <a:pt x="2131" y="9574"/>
                      <a:pt x="2181" y="9750"/>
                    </a:cubicBezTo>
                    <a:cubicBezTo>
                      <a:pt x="2181" y="9875"/>
                      <a:pt x="2357" y="10025"/>
                      <a:pt x="2357" y="10201"/>
                    </a:cubicBezTo>
                    <a:cubicBezTo>
                      <a:pt x="2357" y="10251"/>
                      <a:pt x="2307" y="10426"/>
                      <a:pt x="2307" y="10552"/>
                    </a:cubicBezTo>
                    <a:cubicBezTo>
                      <a:pt x="2307" y="10652"/>
                      <a:pt x="2232" y="10878"/>
                      <a:pt x="2232" y="11003"/>
                    </a:cubicBezTo>
                    <a:cubicBezTo>
                      <a:pt x="2307" y="11003"/>
                      <a:pt x="2307" y="11103"/>
                      <a:pt x="2307" y="11103"/>
                    </a:cubicBezTo>
                    <a:cubicBezTo>
                      <a:pt x="2332" y="11141"/>
                      <a:pt x="2401" y="11141"/>
                      <a:pt x="2470" y="11141"/>
                    </a:cubicBezTo>
                    <a:cubicBezTo>
                      <a:pt x="2539" y="11141"/>
                      <a:pt x="2607" y="11141"/>
                      <a:pt x="2633" y="11178"/>
                    </a:cubicBezTo>
                    <a:cubicBezTo>
                      <a:pt x="2683" y="11228"/>
                      <a:pt x="2683" y="11279"/>
                      <a:pt x="2683" y="11329"/>
                    </a:cubicBezTo>
                    <a:cubicBezTo>
                      <a:pt x="2758" y="11404"/>
                      <a:pt x="2908" y="11404"/>
                      <a:pt x="2983" y="11454"/>
                    </a:cubicBezTo>
                    <a:cubicBezTo>
                      <a:pt x="3034" y="11504"/>
                      <a:pt x="3134" y="11680"/>
                      <a:pt x="3134" y="11780"/>
                    </a:cubicBezTo>
                    <a:lnTo>
                      <a:pt x="3134" y="11955"/>
                    </a:lnTo>
                    <a:lnTo>
                      <a:pt x="3134" y="12306"/>
                    </a:lnTo>
                    <a:cubicBezTo>
                      <a:pt x="3134" y="12356"/>
                      <a:pt x="3034" y="12356"/>
                      <a:pt x="3034" y="12406"/>
                    </a:cubicBezTo>
                    <a:cubicBezTo>
                      <a:pt x="2983" y="12456"/>
                      <a:pt x="3084" y="12632"/>
                      <a:pt x="3084" y="12682"/>
                    </a:cubicBezTo>
                    <a:cubicBezTo>
                      <a:pt x="3034" y="12757"/>
                      <a:pt x="2983" y="12857"/>
                      <a:pt x="2983" y="12908"/>
                    </a:cubicBezTo>
                    <a:cubicBezTo>
                      <a:pt x="2983" y="12983"/>
                      <a:pt x="2858" y="13033"/>
                      <a:pt x="2858" y="13083"/>
                    </a:cubicBezTo>
                    <a:cubicBezTo>
                      <a:pt x="2858" y="13133"/>
                      <a:pt x="2983" y="13208"/>
                      <a:pt x="2983" y="13309"/>
                    </a:cubicBezTo>
                    <a:cubicBezTo>
                      <a:pt x="2983" y="13359"/>
                      <a:pt x="2908" y="13584"/>
                      <a:pt x="2983" y="13710"/>
                    </a:cubicBezTo>
                    <a:cubicBezTo>
                      <a:pt x="2983" y="13760"/>
                      <a:pt x="3034" y="13810"/>
                      <a:pt x="3084" y="13885"/>
                    </a:cubicBezTo>
                    <a:cubicBezTo>
                      <a:pt x="3084" y="13985"/>
                      <a:pt x="3134" y="14211"/>
                      <a:pt x="3134" y="14336"/>
                    </a:cubicBezTo>
                    <a:cubicBezTo>
                      <a:pt x="3084" y="14386"/>
                      <a:pt x="3034" y="14436"/>
                      <a:pt x="3034" y="14436"/>
                    </a:cubicBezTo>
                    <a:cubicBezTo>
                      <a:pt x="2908" y="14487"/>
                      <a:pt x="2808" y="14612"/>
                      <a:pt x="2683" y="14612"/>
                    </a:cubicBezTo>
                    <a:cubicBezTo>
                      <a:pt x="2672" y="14622"/>
                      <a:pt x="2659" y="14626"/>
                      <a:pt x="2645" y="14626"/>
                    </a:cubicBezTo>
                    <a:cubicBezTo>
                      <a:pt x="2606" y="14626"/>
                      <a:pt x="2555" y="14597"/>
                      <a:pt x="2507" y="14597"/>
                    </a:cubicBezTo>
                    <a:cubicBezTo>
                      <a:pt x="2490" y="14597"/>
                      <a:pt x="2473" y="14601"/>
                      <a:pt x="2457" y="14612"/>
                    </a:cubicBezTo>
                    <a:cubicBezTo>
                      <a:pt x="2357" y="14612"/>
                      <a:pt x="2181" y="14662"/>
                      <a:pt x="2131" y="14712"/>
                    </a:cubicBezTo>
                    <a:cubicBezTo>
                      <a:pt x="2081" y="14787"/>
                      <a:pt x="2131" y="14888"/>
                      <a:pt x="2181" y="14938"/>
                    </a:cubicBezTo>
                    <a:cubicBezTo>
                      <a:pt x="2181" y="14975"/>
                      <a:pt x="2225" y="14975"/>
                      <a:pt x="2275" y="14975"/>
                    </a:cubicBezTo>
                    <a:cubicBezTo>
                      <a:pt x="2326" y="14975"/>
                      <a:pt x="2382" y="14975"/>
                      <a:pt x="2407" y="15013"/>
                    </a:cubicBezTo>
                    <a:cubicBezTo>
                      <a:pt x="2407" y="15063"/>
                      <a:pt x="2457" y="15163"/>
                      <a:pt x="2407" y="15238"/>
                    </a:cubicBezTo>
                    <a:cubicBezTo>
                      <a:pt x="2407" y="15289"/>
                      <a:pt x="2307" y="15339"/>
                      <a:pt x="2307" y="15389"/>
                    </a:cubicBezTo>
                    <a:cubicBezTo>
                      <a:pt x="2232" y="15464"/>
                      <a:pt x="2232" y="15614"/>
                      <a:pt x="2232" y="15690"/>
                    </a:cubicBezTo>
                    <a:cubicBezTo>
                      <a:pt x="2232" y="15840"/>
                      <a:pt x="2181" y="16141"/>
                      <a:pt x="2232" y="16241"/>
                    </a:cubicBezTo>
                    <a:cubicBezTo>
                      <a:pt x="2232" y="16291"/>
                      <a:pt x="2307" y="16416"/>
                      <a:pt x="2307" y="16416"/>
                    </a:cubicBezTo>
                    <a:cubicBezTo>
                      <a:pt x="2357" y="16467"/>
                      <a:pt x="2532" y="16467"/>
                      <a:pt x="2582" y="16467"/>
                    </a:cubicBezTo>
                    <a:cubicBezTo>
                      <a:pt x="2582" y="16517"/>
                      <a:pt x="2582" y="16742"/>
                      <a:pt x="2633" y="16742"/>
                    </a:cubicBezTo>
                    <a:cubicBezTo>
                      <a:pt x="2633" y="16765"/>
                      <a:pt x="2644" y="16774"/>
                      <a:pt x="2662" y="16774"/>
                    </a:cubicBezTo>
                    <a:cubicBezTo>
                      <a:pt x="2702" y="16774"/>
                      <a:pt x="2773" y="16727"/>
                      <a:pt x="2808" y="16692"/>
                    </a:cubicBezTo>
                    <a:cubicBezTo>
                      <a:pt x="2808" y="16692"/>
                      <a:pt x="2858" y="16592"/>
                      <a:pt x="2858" y="16517"/>
                    </a:cubicBezTo>
                    <a:lnTo>
                      <a:pt x="2758" y="16467"/>
                    </a:lnTo>
                    <a:cubicBezTo>
                      <a:pt x="2758" y="16416"/>
                      <a:pt x="2908" y="16366"/>
                      <a:pt x="2983" y="16366"/>
                    </a:cubicBezTo>
                    <a:cubicBezTo>
                      <a:pt x="3008" y="16329"/>
                      <a:pt x="3065" y="16310"/>
                      <a:pt x="3121" y="16310"/>
                    </a:cubicBezTo>
                    <a:cubicBezTo>
                      <a:pt x="3178" y="16310"/>
                      <a:pt x="3234" y="16329"/>
                      <a:pt x="3259" y="16366"/>
                    </a:cubicBezTo>
                    <a:cubicBezTo>
                      <a:pt x="3309" y="16366"/>
                      <a:pt x="3359" y="16467"/>
                      <a:pt x="3359" y="16517"/>
                    </a:cubicBezTo>
                    <a:cubicBezTo>
                      <a:pt x="3435" y="16592"/>
                      <a:pt x="3535" y="16642"/>
                      <a:pt x="3585" y="16642"/>
                    </a:cubicBezTo>
                    <a:cubicBezTo>
                      <a:pt x="3660" y="16642"/>
                      <a:pt x="3660" y="16517"/>
                      <a:pt x="3660" y="16517"/>
                    </a:cubicBezTo>
                    <a:cubicBezTo>
                      <a:pt x="3660" y="16467"/>
                      <a:pt x="3585" y="16291"/>
                      <a:pt x="3660" y="16291"/>
                    </a:cubicBezTo>
                    <a:cubicBezTo>
                      <a:pt x="3660" y="16274"/>
                      <a:pt x="3677" y="16269"/>
                      <a:pt x="3702" y="16269"/>
                    </a:cubicBezTo>
                    <a:cubicBezTo>
                      <a:pt x="3752" y="16269"/>
                      <a:pt x="3836" y="16291"/>
                      <a:pt x="3886" y="16291"/>
                    </a:cubicBezTo>
                    <a:cubicBezTo>
                      <a:pt x="3936" y="16291"/>
                      <a:pt x="4036" y="16291"/>
                      <a:pt x="4036" y="16366"/>
                    </a:cubicBezTo>
                    <a:cubicBezTo>
                      <a:pt x="4086" y="16416"/>
                      <a:pt x="4036" y="16592"/>
                      <a:pt x="4086" y="16642"/>
                    </a:cubicBezTo>
                    <a:cubicBezTo>
                      <a:pt x="4086" y="16692"/>
                      <a:pt x="4212" y="16742"/>
                      <a:pt x="4262" y="16817"/>
                    </a:cubicBezTo>
                    <a:cubicBezTo>
                      <a:pt x="4262" y="16868"/>
                      <a:pt x="4212" y="16968"/>
                      <a:pt x="4161" y="16968"/>
                    </a:cubicBezTo>
                    <a:cubicBezTo>
                      <a:pt x="4136" y="16993"/>
                      <a:pt x="4108" y="17001"/>
                      <a:pt x="4081" y="17001"/>
                    </a:cubicBezTo>
                    <a:cubicBezTo>
                      <a:pt x="4025" y="17001"/>
                      <a:pt x="3969" y="16968"/>
                      <a:pt x="3936" y="16968"/>
                    </a:cubicBezTo>
                    <a:cubicBezTo>
                      <a:pt x="3886" y="16918"/>
                      <a:pt x="3811" y="16742"/>
                      <a:pt x="3760" y="16742"/>
                    </a:cubicBezTo>
                    <a:cubicBezTo>
                      <a:pt x="3710" y="16742"/>
                      <a:pt x="3660" y="16918"/>
                      <a:pt x="3660" y="16968"/>
                    </a:cubicBezTo>
                    <a:cubicBezTo>
                      <a:pt x="3585" y="17043"/>
                      <a:pt x="3585" y="17193"/>
                      <a:pt x="3585" y="17269"/>
                    </a:cubicBezTo>
                    <a:cubicBezTo>
                      <a:pt x="3660" y="17319"/>
                      <a:pt x="3760" y="17319"/>
                      <a:pt x="3811" y="17369"/>
                    </a:cubicBezTo>
                    <a:cubicBezTo>
                      <a:pt x="3811" y="17419"/>
                      <a:pt x="3811" y="17544"/>
                      <a:pt x="3760" y="17544"/>
                    </a:cubicBezTo>
                    <a:cubicBezTo>
                      <a:pt x="3710" y="17544"/>
                      <a:pt x="3660" y="17419"/>
                      <a:pt x="3660" y="17419"/>
                    </a:cubicBezTo>
                    <a:cubicBezTo>
                      <a:pt x="3585" y="17494"/>
                      <a:pt x="3585" y="17594"/>
                      <a:pt x="3535" y="17644"/>
                    </a:cubicBezTo>
                    <a:cubicBezTo>
                      <a:pt x="3535" y="17770"/>
                      <a:pt x="3485" y="17870"/>
                      <a:pt x="3485" y="17945"/>
                    </a:cubicBezTo>
                    <a:cubicBezTo>
                      <a:pt x="3485" y="17995"/>
                      <a:pt x="3585" y="18045"/>
                      <a:pt x="3585" y="18096"/>
                    </a:cubicBezTo>
                    <a:cubicBezTo>
                      <a:pt x="3585" y="18171"/>
                      <a:pt x="3359" y="18221"/>
                      <a:pt x="3359" y="18271"/>
                    </a:cubicBezTo>
                    <a:cubicBezTo>
                      <a:pt x="3309" y="18321"/>
                      <a:pt x="3309" y="18497"/>
                      <a:pt x="3359" y="18547"/>
                    </a:cubicBezTo>
                    <a:cubicBezTo>
                      <a:pt x="3359" y="18622"/>
                      <a:pt x="3435" y="18722"/>
                      <a:pt x="3485" y="18722"/>
                    </a:cubicBezTo>
                    <a:cubicBezTo>
                      <a:pt x="3485" y="18772"/>
                      <a:pt x="3585" y="18847"/>
                      <a:pt x="3660" y="18847"/>
                    </a:cubicBezTo>
                    <a:lnTo>
                      <a:pt x="3710" y="18772"/>
                    </a:lnTo>
                    <a:cubicBezTo>
                      <a:pt x="3760" y="18772"/>
                      <a:pt x="3811" y="18898"/>
                      <a:pt x="3811" y="18898"/>
                    </a:cubicBezTo>
                    <a:cubicBezTo>
                      <a:pt x="3811" y="18948"/>
                      <a:pt x="3760" y="19073"/>
                      <a:pt x="3710" y="19073"/>
                    </a:cubicBezTo>
                    <a:cubicBezTo>
                      <a:pt x="3696" y="19087"/>
                      <a:pt x="3672" y="19093"/>
                      <a:pt x="3644" y="19093"/>
                    </a:cubicBezTo>
                    <a:cubicBezTo>
                      <a:pt x="3572" y="19093"/>
                      <a:pt x="3471" y="19052"/>
                      <a:pt x="3435" y="18998"/>
                    </a:cubicBezTo>
                    <a:cubicBezTo>
                      <a:pt x="3359" y="18998"/>
                      <a:pt x="3359" y="18898"/>
                      <a:pt x="3309" y="18847"/>
                    </a:cubicBezTo>
                    <a:cubicBezTo>
                      <a:pt x="3259" y="18772"/>
                      <a:pt x="3084" y="18772"/>
                      <a:pt x="3034" y="18722"/>
                    </a:cubicBezTo>
                    <a:cubicBezTo>
                      <a:pt x="3034" y="18672"/>
                      <a:pt x="3084" y="18497"/>
                      <a:pt x="3084" y="18446"/>
                    </a:cubicBezTo>
                    <a:cubicBezTo>
                      <a:pt x="3034" y="18321"/>
                      <a:pt x="2908" y="18096"/>
                      <a:pt x="2858" y="18045"/>
                    </a:cubicBezTo>
                    <a:cubicBezTo>
                      <a:pt x="2808" y="18045"/>
                      <a:pt x="2683" y="18096"/>
                      <a:pt x="2633" y="18171"/>
                    </a:cubicBezTo>
                    <a:cubicBezTo>
                      <a:pt x="2582" y="18221"/>
                      <a:pt x="2633" y="18396"/>
                      <a:pt x="2633" y="18446"/>
                    </a:cubicBezTo>
                    <a:cubicBezTo>
                      <a:pt x="2683" y="18622"/>
                      <a:pt x="2758" y="18847"/>
                      <a:pt x="2758" y="18948"/>
                    </a:cubicBezTo>
                    <a:cubicBezTo>
                      <a:pt x="2758" y="18998"/>
                      <a:pt x="2683" y="19123"/>
                      <a:pt x="2683" y="19173"/>
                    </a:cubicBezTo>
                    <a:cubicBezTo>
                      <a:pt x="2683" y="19223"/>
                      <a:pt x="2758" y="19349"/>
                      <a:pt x="2758" y="19399"/>
                    </a:cubicBezTo>
                    <a:cubicBezTo>
                      <a:pt x="2808" y="19449"/>
                      <a:pt x="2758" y="19624"/>
                      <a:pt x="2758" y="19750"/>
                    </a:cubicBezTo>
                    <a:cubicBezTo>
                      <a:pt x="2758" y="19800"/>
                      <a:pt x="2683" y="19925"/>
                      <a:pt x="2683" y="19975"/>
                    </a:cubicBezTo>
                    <a:cubicBezTo>
                      <a:pt x="2758" y="20076"/>
                      <a:pt x="2858" y="20201"/>
                      <a:pt x="2858" y="20251"/>
                    </a:cubicBezTo>
                    <a:cubicBezTo>
                      <a:pt x="2858" y="20301"/>
                      <a:pt x="2758" y="20426"/>
                      <a:pt x="2758" y="20477"/>
                    </a:cubicBezTo>
                    <a:cubicBezTo>
                      <a:pt x="2758" y="20602"/>
                      <a:pt x="2808" y="20752"/>
                      <a:pt x="2758" y="20827"/>
                    </a:cubicBezTo>
                    <a:cubicBezTo>
                      <a:pt x="2758" y="20878"/>
                      <a:pt x="2683" y="20878"/>
                      <a:pt x="2633" y="20928"/>
                    </a:cubicBezTo>
                    <a:cubicBezTo>
                      <a:pt x="2582" y="21053"/>
                      <a:pt x="2457" y="21203"/>
                      <a:pt x="2357" y="21329"/>
                    </a:cubicBezTo>
                    <a:cubicBezTo>
                      <a:pt x="2307" y="21379"/>
                      <a:pt x="2131" y="21554"/>
                      <a:pt x="2081" y="21604"/>
                    </a:cubicBezTo>
                    <a:cubicBezTo>
                      <a:pt x="2006" y="21655"/>
                      <a:pt x="1906" y="21780"/>
                      <a:pt x="1956" y="21830"/>
                    </a:cubicBezTo>
                    <a:cubicBezTo>
                      <a:pt x="1956" y="21955"/>
                      <a:pt x="2081" y="21955"/>
                      <a:pt x="2131" y="22005"/>
                    </a:cubicBezTo>
                    <a:cubicBezTo>
                      <a:pt x="2181" y="22056"/>
                      <a:pt x="2232" y="22106"/>
                      <a:pt x="2232" y="22181"/>
                    </a:cubicBezTo>
                    <a:cubicBezTo>
                      <a:pt x="2307" y="22281"/>
                      <a:pt x="2181" y="22457"/>
                      <a:pt x="2131" y="22507"/>
                    </a:cubicBezTo>
                    <a:cubicBezTo>
                      <a:pt x="2131" y="22557"/>
                      <a:pt x="1956" y="22632"/>
                      <a:pt x="1906" y="22682"/>
                    </a:cubicBezTo>
                    <a:lnTo>
                      <a:pt x="1906" y="22958"/>
                    </a:lnTo>
                    <a:cubicBezTo>
                      <a:pt x="1906" y="23008"/>
                      <a:pt x="1856" y="23133"/>
                      <a:pt x="1906" y="23183"/>
                    </a:cubicBezTo>
                    <a:lnTo>
                      <a:pt x="2081" y="23183"/>
                    </a:lnTo>
                    <a:cubicBezTo>
                      <a:pt x="2181" y="23233"/>
                      <a:pt x="2232" y="23459"/>
                      <a:pt x="2307" y="23534"/>
                    </a:cubicBezTo>
                    <a:cubicBezTo>
                      <a:pt x="2357" y="23584"/>
                      <a:pt x="2457" y="23760"/>
                      <a:pt x="2532" y="23810"/>
                    </a:cubicBezTo>
                    <a:cubicBezTo>
                      <a:pt x="2532" y="23860"/>
                      <a:pt x="2532" y="24035"/>
                      <a:pt x="2457" y="24035"/>
                    </a:cubicBezTo>
                    <a:cubicBezTo>
                      <a:pt x="2407" y="24086"/>
                      <a:pt x="2307" y="24086"/>
                      <a:pt x="2232" y="24086"/>
                    </a:cubicBezTo>
                    <a:cubicBezTo>
                      <a:pt x="2131" y="24136"/>
                      <a:pt x="1906" y="24311"/>
                      <a:pt x="1856" y="24487"/>
                    </a:cubicBezTo>
                    <a:cubicBezTo>
                      <a:pt x="1780" y="24537"/>
                      <a:pt x="1780" y="24762"/>
                      <a:pt x="1780" y="24888"/>
                    </a:cubicBezTo>
                    <a:cubicBezTo>
                      <a:pt x="1856" y="24988"/>
                      <a:pt x="1956" y="25038"/>
                      <a:pt x="2006" y="25113"/>
                    </a:cubicBezTo>
                    <a:cubicBezTo>
                      <a:pt x="2081" y="25163"/>
                      <a:pt x="2232" y="25264"/>
                      <a:pt x="2307" y="25339"/>
                    </a:cubicBezTo>
                    <a:cubicBezTo>
                      <a:pt x="2357" y="25389"/>
                      <a:pt x="2407" y="25614"/>
                      <a:pt x="2457" y="25715"/>
                    </a:cubicBezTo>
                    <a:cubicBezTo>
                      <a:pt x="2457" y="25790"/>
                      <a:pt x="2457" y="25890"/>
                      <a:pt x="2532" y="25940"/>
                    </a:cubicBezTo>
                    <a:lnTo>
                      <a:pt x="2758" y="25940"/>
                    </a:lnTo>
                    <a:cubicBezTo>
                      <a:pt x="2808" y="26015"/>
                      <a:pt x="2808" y="26116"/>
                      <a:pt x="2858" y="26166"/>
                    </a:cubicBezTo>
                    <a:cubicBezTo>
                      <a:pt x="2858" y="26241"/>
                      <a:pt x="2908" y="26291"/>
                      <a:pt x="2983" y="26291"/>
                    </a:cubicBezTo>
                    <a:cubicBezTo>
                      <a:pt x="2983" y="26341"/>
                      <a:pt x="3084" y="26341"/>
                      <a:pt x="3084" y="26341"/>
                    </a:cubicBezTo>
                    <a:cubicBezTo>
                      <a:pt x="3084" y="26391"/>
                      <a:pt x="3084" y="26467"/>
                      <a:pt x="3134" y="26517"/>
                    </a:cubicBezTo>
                    <a:cubicBezTo>
                      <a:pt x="3134" y="26567"/>
                      <a:pt x="3309" y="26567"/>
                      <a:pt x="3309" y="26617"/>
                    </a:cubicBezTo>
                    <a:cubicBezTo>
                      <a:pt x="3359" y="26692"/>
                      <a:pt x="3309" y="26792"/>
                      <a:pt x="3359" y="26843"/>
                    </a:cubicBezTo>
                    <a:cubicBezTo>
                      <a:pt x="3359" y="26880"/>
                      <a:pt x="3403" y="26880"/>
                      <a:pt x="3453" y="26880"/>
                    </a:cubicBezTo>
                    <a:cubicBezTo>
                      <a:pt x="3503" y="26880"/>
                      <a:pt x="3560" y="26880"/>
                      <a:pt x="3585" y="26918"/>
                    </a:cubicBezTo>
                    <a:cubicBezTo>
                      <a:pt x="3660" y="26968"/>
                      <a:pt x="3585" y="27193"/>
                      <a:pt x="3585" y="27244"/>
                    </a:cubicBezTo>
                    <a:cubicBezTo>
                      <a:pt x="3585" y="27419"/>
                      <a:pt x="3585" y="27695"/>
                      <a:pt x="3660" y="27820"/>
                    </a:cubicBezTo>
                    <a:cubicBezTo>
                      <a:pt x="3660" y="27870"/>
                      <a:pt x="3760" y="27920"/>
                      <a:pt x="3760" y="27920"/>
                    </a:cubicBezTo>
                    <a:cubicBezTo>
                      <a:pt x="3811" y="27970"/>
                      <a:pt x="3886" y="28096"/>
                      <a:pt x="3936" y="28096"/>
                    </a:cubicBezTo>
                    <a:cubicBezTo>
                      <a:pt x="3936" y="28096"/>
                      <a:pt x="3986" y="27970"/>
                      <a:pt x="3986" y="27920"/>
                    </a:cubicBezTo>
                    <a:cubicBezTo>
                      <a:pt x="3986" y="27870"/>
                      <a:pt x="3936" y="27745"/>
                      <a:pt x="3986" y="27695"/>
                    </a:cubicBezTo>
                    <a:cubicBezTo>
                      <a:pt x="4036" y="27695"/>
                      <a:pt x="4161" y="27745"/>
                      <a:pt x="4161" y="27745"/>
                    </a:cubicBezTo>
                    <a:cubicBezTo>
                      <a:pt x="4212" y="27820"/>
                      <a:pt x="4262" y="27920"/>
                      <a:pt x="4262" y="27970"/>
                    </a:cubicBezTo>
                    <a:lnTo>
                      <a:pt x="4161" y="28046"/>
                    </a:lnTo>
                    <a:cubicBezTo>
                      <a:pt x="4086" y="28146"/>
                      <a:pt x="4036" y="28321"/>
                      <a:pt x="4036" y="28371"/>
                    </a:cubicBezTo>
                    <a:cubicBezTo>
                      <a:pt x="3986" y="28497"/>
                      <a:pt x="4036" y="28647"/>
                      <a:pt x="4036" y="28722"/>
                    </a:cubicBezTo>
                    <a:cubicBezTo>
                      <a:pt x="4036" y="28772"/>
                      <a:pt x="4086" y="28822"/>
                      <a:pt x="4086" y="28873"/>
                    </a:cubicBezTo>
                    <a:cubicBezTo>
                      <a:pt x="4146" y="28873"/>
                      <a:pt x="4223" y="28808"/>
                      <a:pt x="4276" y="28808"/>
                    </a:cubicBezTo>
                    <a:cubicBezTo>
                      <a:pt x="4290" y="28808"/>
                      <a:pt x="4302" y="28812"/>
                      <a:pt x="4312" y="28822"/>
                    </a:cubicBezTo>
                    <a:cubicBezTo>
                      <a:pt x="4387" y="28873"/>
                      <a:pt x="4262" y="28998"/>
                      <a:pt x="4262" y="29048"/>
                    </a:cubicBezTo>
                    <a:cubicBezTo>
                      <a:pt x="4262" y="29048"/>
                      <a:pt x="4312" y="29173"/>
                      <a:pt x="4387" y="29223"/>
                    </a:cubicBezTo>
                    <a:cubicBezTo>
                      <a:pt x="4387" y="29223"/>
                      <a:pt x="4432" y="29246"/>
                      <a:pt x="4476" y="29246"/>
                    </a:cubicBezTo>
                    <a:cubicBezTo>
                      <a:pt x="4498" y="29246"/>
                      <a:pt x="4521" y="29240"/>
                      <a:pt x="4537" y="29223"/>
                    </a:cubicBezTo>
                    <a:cubicBezTo>
                      <a:pt x="4537" y="29223"/>
                      <a:pt x="4613" y="29098"/>
                      <a:pt x="4613" y="29048"/>
                    </a:cubicBezTo>
                    <a:cubicBezTo>
                      <a:pt x="4613" y="28998"/>
                      <a:pt x="4487" y="28948"/>
                      <a:pt x="4487" y="28873"/>
                    </a:cubicBezTo>
                    <a:cubicBezTo>
                      <a:pt x="4487" y="28822"/>
                      <a:pt x="4537" y="28772"/>
                      <a:pt x="4537" y="28772"/>
                    </a:cubicBezTo>
                    <a:cubicBezTo>
                      <a:pt x="4613" y="28722"/>
                      <a:pt x="4613" y="28597"/>
                      <a:pt x="4663" y="28597"/>
                    </a:cubicBezTo>
                    <a:cubicBezTo>
                      <a:pt x="4713" y="28547"/>
                      <a:pt x="4838" y="28497"/>
                      <a:pt x="4888" y="28497"/>
                    </a:cubicBezTo>
                    <a:cubicBezTo>
                      <a:pt x="4913" y="28459"/>
                      <a:pt x="4957" y="28459"/>
                      <a:pt x="4995" y="28459"/>
                    </a:cubicBezTo>
                    <a:cubicBezTo>
                      <a:pt x="5032" y="28459"/>
                      <a:pt x="5064" y="28459"/>
                      <a:pt x="5064" y="28421"/>
                    </a:cubicBezTo>
                    <a:cubicBezTo>
                      <a:pt x="5114" y="28421"/>
                      <a:pt x="5164" y="28271"/>
                      <a:pt x="5214" y="28271"/>
                    </a:cubicBezTo>
                    <a:cubicBezTo>
                      <a:pt x="5289" y="28271"/>
                      <a:pt x="5339" y="28371"/>
                      <a:pt x="5389" y="28421"/>
                    </a:cubicBezTo>
                    <a:cubicBezTo>
                      <a:pt x="5440" y="28421"/>
                      <a:pt x="5615" y="28421"/>
                      <a:pt x="5615" y="28497"/>
                    </a:cubicBezTo>
                    <a:cubicBezTo>
                      <a:pt x="5665" y="28547"/>
                      <a:pt x="5665" y="28647"/>
                      <a:pt x="5665" y="28722"/>
                    </a:cubicBezTo>
                    <a:cubicBezTo>
                      <a:pt x="5740" y="28772"/>
                      <a:pt x="5790" y="28873"/>
                      <a:pt x="5841" y="28873"/>
                    </a:cubicBezTo>
                    <a:cubicBezTo>
                      <a:pt x="5891" y="28873"/>
                      <a:pt x="5891" y="28772"/>
                      <a:pt x="5966" y="28772"/>
                    </a:cubicBezTo>
                    <a:lnTo>
                      <a:pt x="6066" y="28772"/>
                    </a:lnTo>
                    <a:cubicBezTo>
                      <a:pt x="6116" y="28822"/>
                      <a:pt x="6116" y="28873"/>
                      <a:pt x="6116" y="28948"/>
                    </a:cubicBezTo>
                    <a:cubicBezTo>
                      <a:pt x="6166" y="28948"/>
                      <a:pt x="6292" y="28998"/>
                      <a:pt x="6342" y="28998"/>
                    </a:cubicBezTo>
                    <a:cubicBezTo>
                      <a:pt x="6392" y="28998"/>
                      <a:pt x="6517" y="28998"/>
                      <a:pt x="6517" y="28948"/>
                    </a:cubicBezTo>
                    <a:cubicBezTo>
                      <a:pt x="6567" y="28948"/>
                      <a:pt x="6567" y="28822"/>
                      <a:pt x="6618" y="28822"/>
                    </a:cubicBezTo>
                    <a:cubicBezTo>
                      <a:pt x="6618" y="28772"/>
                      <a:pt x="6743" y="28772"/>
                      <a:pt x="6743" y="28722"/>
                    </a:cubicBezTo>
                    <a:lnTo>
                      <a:pt x="6918" y="28722"/>
                    </a:lnTo>
                    <a:cubicBezTo>
                      <a:pt x="6968" y="28647"/>
                      <a:pt x="7019" y="28547"/>
                      <a:pt x="7069" y="28497"/>
                    </a:cubicBezTo>
                    <a:cubicBezTo>
                      <a:pt x="7144" y="28371"/>
                      <a:pt x="7244" y="28146"/>
                      <a:pt x="7294" y="28096"/>
                    </a:cubicBezTo>
                    <a:cubicBezTo>
                      <a:pt x="7420" y="28046"/>
                      <a:pt x="7645" y="27970"/>
                      <a:pt x="7695" y="27920"/>
                    </a:cubicBezTo>
                    <a:cubicBezTo>
                      <a:pt x="7745" y="27920"/>
                      <a:pt x="7745" y="27820"/>
                      <a:pt x="7821" y="27745"/>
                    </a:cubicBezTo>
                    <a:cubicBezTo>
                      <a:pt x="7871" y="27745"/>
                      <a:pt x="7921" y="27820"/>
                      <a:pt x="7971" y="27820"/>
                    </a:cubicBezTo>
                    <a:cubicBezTo>
                      <a:pt x="7971" y="27820"/>
                      <a:pt x="8027" y="27842"/>
                      <a:pt x="8064" y="27842"/>
                    </a:cubicBezTo>
                    <a:cubicBezTo>
                      <a:pt x="8082" y="27842"/>
                      <a:pt x="8096" y="27837"/>
                      <a:pt x="8096" y="27820"/>
                    </a:cubicBezTo>
                    <a:cubicBezTo>
                      <a:pt x="8146" y="27745"/>
                      <a:pt x="8096" y="27594"/>
                      <a:pt x="8096" y="27519"/>
                    </a:cubicBezTo>
                    <a:cubicBezTo>
                      <a:pt x="8046" y="27469"/>
                      <a:pt x="7971" y="27369"/>
                      <a:pt x="7971" y="27294"/>
                    </a:cubicBezTo>
                    <a:cubicBezTo>
                      <a:pt x="7971" y="27294"/>
                      <a:pt x="8046" y="27193"/>
                      <a:pt x="8046" y="27143"/>
                    </a:cubicBezTo>
                    <a:cubicBezTo>
                      <a:pt x="8096" y="27068"/>
                      <a:pt x="8322" y="27068"/>
                      <a:pt x="8322" y="27018"/>
                    </a:cubicBezTo>
                    <a:cubicBezTo>
                      <a:pt x="8372" y="26918"/>
                      <a:pt x="8272" y="26742"/>
                      <a:pt x="8196" y="26692"/>
                    </a:cubicBezTo>
                    <a:cubicBezTo>
                      <a:pt x="8196" y="26617"/>
                      <a:pt x="8046" y="26567"/>
                      <a:pt x="7971" y="26517"/>
                    </a:cubicBezTo>
                    <a:cubicBezTo>
                      <a:pt x="7921" y="26467"/>
                      <a:pt x="7871" y="26241"/>
                      <a:pt x="7871" y="26116"/>
                    </a:cubicBezTo>
                    <a:cubicBezTo>
                      <a:pt x="7871" y="26015"/>
                      <a:pt x="7921" y="25840"/>
                      <a:pt x="7971" y="25715"/>
                    </a:cubicBezTo>
                    <a:cubicBezTo>
                      <a:pt x="8046" y="25614"/>
                      <a:pt x="8196" y="25489"/>
                      <a:pt x="8322" y="25439"/>
                    </a:cubicBezTo>
                    <a:cubicBezTo>
                      <a:pt x="8372" y="25389"/>
                      <a:pt x="8422" y="25264"/>
                      <a:pt x="8472" y="25213"/>
                    </a:cubicBezTo>
                    <a:cubicBezTo>
                      <a:pt x="8547" y="25213"/>
                      <a:pt x="8698" y="25163"/>
                      <a:pt x="8773" y="25163"/>
                    </a:cubicBezTo>
                    <a:lnTo>
                      <a:pt x="8999" y="25163"/>
                    </a:lnTo>
                    <a:cubicBezTo>
                      <a:pt x="9049" y="25163"/>
                      <a:pt x="9099" y="25113"/>
                      <a:pt x="9149" y="25113"/>
                    </a:cubicBezTo>
                    <a:cubicBezTo>
                      <a:pt x="9224" y="25113"/>
                      <a:pt x="9324" y="25213"/>
                      <a:pt x="9374" y="25213"/>
                    </a:cubicBezTo>
                    <a:cubicBezTo>
                      <a:pt x="9450" y="25213"/>
                      <a:pt x="9500" y="25163"/>
                      <a:pt x="9550" y="25163"/>
                    </a:cubicBezTo>
                    <a:lnTo>
                      <a:pt x="9550" y="24938"/>
                    </a:lnTo>
                    <a:lnTo>
                      <a:pt x="9775" y="24938"/>
                    </a:lnTo>
                    <a:cubicBezTo>
                      <a:pt x="9901" y="24888"/>
                      <a:pt x="10001" y="24812"/>
                      <a:pt x="10126" y="24812"/>
                    </a:cubicBezTo>
                    <a:lnTo>
                      <a:pt x="10452" y="24812"/>
                    </a:lnTo>
                    <a:cubicBezTo>
                      <a:pt x="10628" y="24888"/>
                      <a:pt x="10853" y="24938"/>
                      <a:pt x="10903" y="25038"/>
                    </a:cubicBezTo>
                    <a:cubicBezTo>
                      <a:pt x="10953" y="25113"/>
                      <a:pt x="10903" y="25213"/>
                      <a:pt x="10953" y="25264"/>
                    </a:cubicBezTo>
                    <a:cubicBezTo>
                      <a:pt x="10953" y="25339"/>
                      <a:pt x="11004" y="25489"/>
                      <a:pt x="11079" y="25564"/>
                    </a:cubicBezTo>
                    <a:cubicBezTo>
                      <a:pt x="11129" y="25564"/>
                      <a:pt x="11304" y="25564"/>
                      <a:pt x="11354" y="25614"/>
                    </a:cubicBezTo>
                    <a:cubicBezTo>
                      <a:pt x="11405" y="25614"/>
                      <a:pt x="11455" y="25665"/>
                      <a:pt x="11530" y="25715"/>
                    </a:cubicBezTo>
                    <a:cubicBezTo>
                      <a:pt x="11530" y="25790"/>
                      <a:pt x="11580" y="25890"/>
                      <a:pt x="11630" y="25940"/>
                    </a:cubicBezTo>
                    <a:cubicBezTo>
                      <a:pt x="11680" y="25940"/>
                      <a:pt x="11856" y="25890"/>
                      <a:pt x="11906" y="25890"/>
                    </a:cubicBezTo>
                    <a:cubicBezTo>
                      <a:pt x="11906" y="25940"/>
                      <a:pt x="11981" y="26015"/>
                      <a:pt x="11981" y="26015"/>
                    </a:cubicBezTo>
                    <a:cubicBezTo>
                      <a:pt x="12081" y="26066"/>
                      <a:pt x="12257" y="26066"/>
                      <a:pt x="12307" y="26066"/>
                    </a:cubicBezTo>
                    <a:cubicBezTo>
                      <a:pt x="12403" y="26066"/>
                      <a:pt x="12485" y="25991"/>
                      <a:pt x="12540" y="25991"/>
                    </a:cubicBezTo>
                    <a:cubicBezTo>
                      <a:pt x="12557" y="25991"/>
                      <a:pt x="12571" y="25998"/>
                      <a:pt x="12582" y="26015"/>
                    </a:cubicBezTo>
                    <a:cubicBezTo>
                      <a:pt x="12658" y="26015"/>
                      <a:pt x="12582" y="26116"/>
                      <a:pt x="12658" y="26166"/>
                    </a:cubicBezTo>
                    <a:cubicBezTo>
                      <a:pt x="12658" y="26241"/>
                      <a:pt x="12708" y="26291"/>
                      <a:pt x="12708" y="26341"/>
                    </a:cubicBezTo>
                    <a:lnTo>
                      <a:pt x="12933" y="26341"/>
                    </a:lnTo>
                    <a:cubicBezTo>
                      <a:pt x="12983" y="26291"/>
                      <a:pt x="12933" y="26166"/>
                      <a:pt x="12933" y="26116"/>
                    </a:cubicBezTo>
                    <a:lnTo>
                      <a:pt x="12933" y="25890"/>
                    </a:lnTo>
                    <a:cubicBezTo>
                      <a:pt x="12944" y="25880"/>
                      <a:pt x="12960" y="25876"/>
                      <a:pt x="12980" y="25876"/>
                    </a:cubicBezTo>
                    <a:cubicBezTo>
                      <a:pt x="13033" y="25876"/>
                      <a:pt x="13110" y="25905"/>
                      <a:pt x="13163" y="25905"/>
                    </a:cubicBezTo>
                    <a:cubicBezTo>
                      <a:pt x="13182" y="25905"/>
                      <a:pt x="13198" y="25901"/>
                      <a:pt x="13209" y="25890"/>
                    </a:cubicBezTo>
                    <a:cubicBezTo>
                      <a:pt x="13259" y="25840"/>
                      <a:pt x="13209" y="25665"/>
                      <a:pt x="13259" y="25614"/>
                    </a:cubicBezTo>
                    <a:cubicBezTo>
                      <a:pt x="13259" y="25564"/>
                      <a:pt x="13309" y="25439"/>
                      <a:pt x="13309" y="25339"/>
                    </a:cubicBezTo>
                    <a:cubicBezTo>
                      <a:pt x="13309" y="25264"/>
                      <a:pt x="13209" y="25113"/>
                      <a:pt x="13209" y="25038"/>
                    </a:cubicBezTo>
                    <a:cubicBezTo>
                      <a:pt x="13209" y="24888"/>
                      <a:pt x="13309" y="24662"/>
                      <a:pt x="13309" y="24537"/>
                    </a:cubicBezTo>
                    <a:cubicBezTo>
                      <a:pt x="13384" y="24487"/>
                      <a:pt x="13384" y="24311"/>
                      <a:pt x="13384" y="24261"/>
                    </a:cubicBezTo>
                    <a:cubicBezTo>
                      <a:pt x="13435" y="24211"/>
                      <a:pt x="13485" y="24086"/>
                      <a:pt x="13535" y="24035"/>
                    </a:cubicBezTo>
                    <a:cubicBezTo>
                      <a:pt x="13585" y="24035"/>
                      <a:pt x="13624" y="24058"/>
                      <a:pt x="13659" y="24058"/>
                    </a:cubicBezTo>
                    <a:cubicBezTo>
                      <a:pt x="13677" y="24058"/>
                      <a:pt x="13694" y="24052"/>
                      <a:pt x="13710" y="24035"/>
                    </a:cubicBezTo>
                    <a:cubicBezTo>
                      <a:pt x="13760" y="24035"/>
                      <a:pt x="13886" y="23985"/>
                      <a:pt x="13886" y="23910"/>
                    </a:cubicBezTo>
                    <a:cubicBezTo>
                      <a:pt x="13886" y="23860"/>
                      <a:pt x="13710" y="23860"/>
                      <a:pt x="13660" y="23810"/>
                    </a:cubicBezTo>
                    <a:cubicBezTo>
                      <a:pt x="13610" y="23760"/>
                      <a:pt x="13610" y="23584"/>
                      <a:pt x="13610" y="23534"/>
                    </a:cubicBezTo>
                    <a:cubicBezTo>
                      <a:pt x="13535" y="23459"/>
                      <a:pt x="13435" y="23459"/>
                      <a:pt x="13384" y="23409"/>
                    </a:cubicBezTo>
                    <a:cubicBezTo>
                      <a:pt x="13384" y="23359"/>
                      <a:pt x="13384" y="23233"/>
                      <a:pt x="13435" y="23183"/>
                    </a:cubicBezTo>
                    <a:lnTo>
                      <a:pt x="13535" y="23183"/>
                    </a:lnTo>
                    <a:cubicBezTo>
                      <a:pt x="13610" y="23133"/>
                      <a:pt x="13610" y="22908"/>
                      <a:pt x="13610" y="22858"/>
                    </a:cubicBezTo>
                    <a:cubicBezTo>
                      <a:pt x="13660" y="22732"/>
                      <a:pt x="13760" y="22507"/>
                      <a:pt x="13836" y="22406"/>
                    </a:cubicBezTo>
                    <a:cubicBezTo>
                      <a:pt x="13886" y="22231"/>
                      <a:pt x="13936" y="21880"/>
                      <a:pt x="13886" y="21730"/>
                    </a:cubicBezTo>
                    <a:cubicBezTo>
                      <a:pt x="13886" y="21604"/>
                      <a:pt x="13760" y="21504"/>
                      <a:pt x="13760" y="21379"/>
                    </a:cubicBezTo>
                    <a:cubicBezTo>
                      <a:pt x="13710" y="21203"/>
                      <a:pt x="13936" y="20978"/>
                      <a:pt x="13986" y="20827"/>
                    </a:cubicBezTo>
                    <a:cubicBezTo>
                      <a:pt x="13986" y="20652"/>
                      <a:pt x="14061" y="20301"/>
                      <a:pt x="14061" y="20076"/>
                    </a:cubicBezTo>
                    <a:cubicBezTo>
                      <a:pt x="14061" y="19975"/>
                      <a:pt x="13986" y="19700"/>
                      <a:pt x="14061" y="19524"/>
                    </a:cubicBezTo>
                    <a:cubicBezTo>
                      <a:pt x="14061" y="19449"/>
                      <a:pt x="14111" y="19399"/>
                      <a:pt x="14111" y="19349"/>
                    </a:cubicBezTo>
                    <a:lnTo>
                      <a:pt x="14111" y="19123"/>
                    </a:lnTo>
                    <a:cubicBezTo>
                      <a:pt x="14161" y="19073"/>
                      <a:pt x="14287" y="18948"/>
                      <a:pt x="14287" y="18847"/>
                    </a:cubicBezTo>
                    <a:cubicBezTo>
                      <a:pt x="14337" y="18772"/>
                      <a:pt x="14337" y="18622"/>
                      <a:pt x="14337" y="18547"/>
                    </a:cubicBezTo>
                    <a:cubicBezTo>
                      <a:pt x="14287" y="18446"/>
                      <a:pt x="14212" y="18221"/>
                      <a:pt x="14161" y="18096"/>
                    </a:cubicBezTo>
                    <a:cubicBezTo>
                      <a:pt x="14161" y="17995"/>
                      <a:pt x="14212" y="17820"/>
                      <a:pt x="14212" y="17770"/>
                    </a:cubicBezTo>
                    <a:cubicBezTo>
                      <a:pt x="14287" y="17644"/>
                      <a:pt x="14387" y="17544"/>
                      <a:pt x="14387" y="17419"/>
                    </a:cubicBezTo>
                    <a:cubicBezTo>
                      <a:pt x="14437" y="17319"/>
                      <a:pt x="14437" y="17043"/>
                      <a:pt x="14437" y="16918"/>
                    </a:cubicBezTo>
                    <a:cubicBezTo>
                      <a:pt x="14437" y="16868"/>
                      <a:pt x="14337" y="16742"/>
                      <a:pt x="14337" y="16692"/>
                    </a:cubicBezTo>
                    <a:cubicBezTo>
                      <a:pt x="14337" y="16642"/>
                      <a:pt x="14287" y="16517"/>
                      <a:pt x="14337" y="16517"/>
                    </a:cubicBezTo>
                    <a:cubicBezTo>
                      <a:pt x="14337" y="16467"/>
                      <a:pt x="14512" y="16416"/>
                      <a:pt x="14562" y="16366"/>
                    </a:cubicBezTo>
                    <a:cubicBezTo>
                      <a:pt x="14562" y="16241"/>
                      <a:pt x="14512" y="16066"/>
                      <a:pt x="14512" y="16015"/>
                    </a:cubicBezTo>
                    <a:cubicBezTo>
                      <a:pt x="14437" y="15965"/>
                      <a:pt x="14337" y="15840"/>
                      <a:pt x="14287" y="15790"/>
                    </a:cubicBezTo>
                    <a:cubicBezTo>
                      <a:pt x="14287" y="15740"/>
                      <a:pt x="14287" y="15564"/>
                      <a:pt x="14337" y="15514"/>
                    </a:cubicBezTo>
                    <a:cubicBezTo>
                      <a:pt x="14337" y="15389"/>
                      <a:pt x="14512" y="15238"/>
                      <a:pt x="14562" y="15113"/>
                    </a:cubicBezTo>
                    <a:cubicBezTo>
                      <a:pt x="14613" y="15063"/>
                      <a:pt x="14613" y="14888"/>
                      <a:pt x="14613" y="14837"/>
                    </a:cubicBezTo>
                    <a:cubicBezTo>
                      <a:pt x="14613" y="14787"/>
                      <a:pt x="14738" y="14712"/>
                      <a:pt x="14738" y="14662"/>
                    </a:cubicBezTo>
                    <a:cubicBezTo>
                      <a:pt x="14788" y="14562"/>
                      <a:pt x="14738" y="14336"/>
                      <a:pt x="14663" y="14211"/>
                    </a:cubicBezTo>
                    <a:cubicBezTo>
                      <a:pt x="14613" y="14035"/>
                      <a:pt x="14212" y="13935"/>
                      <a:pt x="14161" y="13760"/>
                    </a:cubicBezTo>
                    <a:cubicBezTo>
                      <a:pt x="14061" y="13660"/>
                      <a:pt x="13986" y="13309"/>
                      <a:pt x="13986" y="13133"/>
                    </a:cubicBezTo>
                    <a:cubicBezTo>
                      <a:pt x="13936" y="12983"/>
                      <a:pt x="13760" y="12682"/>
                      <a:pt x="13760" y="12532"/>
                    </a:cubicBezTo>
                    <a:cubicBezTo>
                      <a:pt x="13760" y="12356"/>
                      <a:pt x="13836" y="12081"/>
                      <a:pt x="13886" y="11905"/>
                    </a:cubicBezTo>
                    <a:cubicBezTo>
                      <a:pt x="13936" y="11780"/>
                      <a:pt x="14111" y="11629"/>
                      <a:pt x="14161" y="11504"/>
                    </a:cubicBezTo>
                    <a:cubicBezTo>
                      <a:pt x="14212" y="11404"/>
                      <a:pt x="14287" y="11228"/>
                      <a:pt x="14337" y="11178"/>
                    </a:cubicBezTo>
                    <a:cubicBezTo>
                      <a:pt x="14387" y="11053"/>
                      <a:pt x="14663" y="10878"/>
                      <a:pt x="14838" y="10827"/>
                    </a:cubicBezTo>
                    <a:cubicBezTo>
                      <a:pt x="14888" y="10827"/>
                      <a:pt x="14963" y="10827"/>
                      <a:pt x="15014" y="10777"/>
                    </a:cubicBezTo>
                    <a:cubicBezTo>
                      <a:pt x="15064" y="10777"/>
                      <a:pt x="15239" y="10652"/>
                      <a:pt x="15239" y="10552"/>
                    </a:cubicBezTo>
                    <a:cubicBezTo>
                      <a:pt x="15289" y="10426"/>
                      <a:pt x="15164" y="10201"/>
                      <a:pt x="15239" y="10101"/>
                    </a:cubicBezTo>
                    <a:cubicBezTo>
                      <a:pt x="15289" y="10025"/>
                      <a:pt x="15390" y="9975"/>
                      <a:pt x="15465" y="9925"/>
                    </a:cubicBezTo>
                    <a:cubicBezTo>
                      <a:pt x="15515" y="9750"/>
                      <a:pt x="15515" y="9474"/>
                      <a:pt x="15565" y="9299"/>
                    </a:cubicBezTo>
                    <a:cubicBezTo>
                      <a:pt x="15615" y="9248"/>
                      <a:pt x="15740" y="9123"/>
                      <a:pt x="15740" y="9073"/>
                    </a:cubicBezTo>
                    <a:cubicBezTo>
                      <a:pt x="15740" y="9023"/>
                      <a:pt x="15740" y="8898"/>
                      <a:pt x="15690" y="8898"/>
                    </a:cubicBezTo>
                    <a:cubicBezTo>
                      <a:pt x="15615" y="8847"/>
                      <a:pt x="15465" y="8797"/>
                      <a:pt x="15465" y="8747"/>
                    </a:cubicBezTo>
                    <a:cubicBezTo>
                      <a:pt x="15390" y="8672"/>
                      <a:pt x="15465" y="8572"/>
                      <a:pt x="15465" y="8572"/>
                    </a:cubicBezTo>
                    <a:cubicBezTo>
                      <a:pt x="15390" y="8446"/>
                      <a:pt x="15164" y="8346"/>
                      <a:pt x="15114" y="8221"/>
                    </a:cubicBezTo>
                    <a:cubicBezTo>
                      <a:pt x="15064" y="8121"/>
                      <a:pt x="14963" y="7945"/>
                      <a:pt x="14888" y="7845"/>
                    </a:cubicBezTo>
                    <a:cubicBezTo>
                      <a:pt x="14888" y="7770"/>
                      <a:pt x="14888" y="7619"/>
                      <a:pt x="14963" y="7544"/>
                    </a:cubicBezTo>
                    <a:cubicBezTo>
                      <a:pt x="14963" y="7494"/>
                      <a:pt x="15014" y="7444"/>
                      <a:pt x="15014" y="7394"/>
                    </a:cubicBezTo>
                    <a:cubicBezTo>
                      <a:pt x="15014" y="7319"/>
                      <a:pt x="15064" y="7218"/>
                      <a:pt x="15064" y="7168"/>
                    </a:cubicBezTo>
                    <a:cubicBezTo>
                      <a:pt x="15064" y="7093"/>
                      <a:pt x="15064" y="6993"/>
                      <a:pt x="15014" y="6943"/>
                    </a:cubicBezTo>
                    <a:cubicBezTo>
                      <a:pt x="15014" y="6867"/>
                      <a:pt x="14888" y="6867"/>
                      <a:pt x="14838" y="6817"/>
                    </a:cubicBezTo>
                    <a:cubicBezTo>
                      <a:pt x="14788" y="6767"/>
                      <a:pt x="14738" y="6592"/>
                      <a:pt x="14738" y="6542"/>
                    </a:cubicBezTo>
                    <a:cubicBezTo>
                      <a:pt x="14738" y="6416"/>
                      <a:pt x="14788" y="6266"/>
                      <a:pt x="14788" y="6141"/>
                    </a:cubicBezTo>
                    <a:cubicBezTo>
                      <a:pt x="14788" y="6091"/>
                      <a:pt x="14613" y="5865"/>
                      <a:pt x="14562" y="5815"/>
                    </a:cubicBezTo>
                    <a:cubicBezTo>
                      <a:pt x="14512" y="5740"/>
                      <a:pt x="14287" y="5740"/>
                      <a:pt x="14212" y="5690"/>
                    </a:cubicBezTo>
                    <a:cubicBezTo>
                      <a:pt x="14161" y="5639"/>
                      <a:pt x="14161" y="5514"/>
                      <a:pt x="14212" y="5464"/>
                    </a:cubicBezTo>
                    <a:cubicBezTo>
                      <a:pt x="14212" y="5414"/>
                      <a:pt x="14212" y="5364"/>
                      <a:pt x="14287" y="5364"/>
                    </a:cubicBezTo>
                    <a:cubicBezTo>
                      <a:pt x="14337" y="5364"/>
                      <a:pt x="14337" y="5464"/>
                      <a:pt x="14387" y="5464"/>
                    </a:cubicBezTo>
                    <a:lnTo>
                      <a:pt x="14512" y="5464"/>
                    </a:lnTo>
                    <a:cubicBezTo>
                      <a:pt x="14562" y="5464"/>
                      <a:pt x="14562" y="5364"/>
                      <a:pt x="14562" y="5364"/>
                    </a:cubicBezTo>
                    <a:cubicBezTo>
                      <a:pt x="14562" y="5289"/>
                      <a:pt x="14512" y="5238"/>
                      <a:pt x="14512" y="5238"/>
                    </a:cubicBezTo>
                    <a:cubicBezTo>
                      <a:pt x="14512" y="5188"/>
                      <a:pt x="14562" y="5138"/>
                      <a:pt x="14562" y="5138"/>
                    </a:cubicBezTo>
                    <a:cubicBezTo>
                      <a:pt x="14613" y="5138"/>
                      <a:pt x="14738" y="5188"/>
                      <a:pt x="14788" y="5188"/>
                    </a:cubicBezTo>
                    <a:cubicBezTo>
                      <a:pt x="14838" y="5188"/>
                      <a:pt x="14888" y="5138"/>
                      <a:pt x="14888" y="5063"/>
                    </a:cubicBezTo>
                    <a:cubicBezTo>
                      <a:pt x="14888" y="5013"/>
                      <a:pt x="14788" y="4963"/>
                      <a:pt x="14738" y="4913"/>
                    </a:cubicBezTo>
                    <a:lnTo>
                      <a:pt x="14512" y="4913"/>
                    </a:lnTo>
                    <a:cubicBezTo>
                      <a:pt x="14437" y="4837"/>
                      <a:pt x="14387" y="4737"/>
                      <a:pt x="14337" y="4687"/>
                    </a:cubicBezTo>
                    <a:cubicBezTo>
                      <a:pt x="14303" y="4687"/>
                      <a:pt x="14237" y="4709"/>
                      <a:pt x="14181" y="4709"/>
                    </a:cubicBezTo>
                    <a:cubicBezTo>
                      <a:pt x="14153" y="4709"/>
                      <a:pt x="14128" y="4704"/>
                      <a:pt x="14111" y="4687"/>
                    </a:cubicBezTo>
                    <a:cubicBezTo>
                      <a:pt x="13986" y="4612"/>
                      <a:pt x="13936" y="4461"/>
                      <a:pt x="13886" y="4386"/>
                    </a:cubicBezTo>
                    <a:cubicBezTo>
                      <a:pt x="13886" y="4386"/>
                      <a:pt x="13936" y="4336"/>
                      <a:pt x="13936" y="4286"/>
                    </a:cubicBezTo>
                    <a:lnTo>
                      <a:pt x="13936" y="4111"/>
                    </a:lnTo>
                    <a:cubicBezTo>
                      <a:pt x="13926" y="4101"/>
                      <a:pt x="13911" y="4097"/>
                      <a:pt x="13892" y="4097"/>
                    </a:cubicBezTo>
                    <a:cubicBezTo>
                      <a:pt x="13819" y="4097"/>
                      <a:pt x="13690" y="4161"/>
                      <a:pt x="13610" y="4161"/>
                    </a:cubicBezTo>
                    <a:cubicBezTo>
                      <a:pt x="13535" y="4236"/>
                      <a:pt x="13485" y="4286"/>
                      <a:pt x="13384" y="4336"/>
                    </a:cubicBezTo>
                    <a:cubicBezTo>
                      <a:pt x="13309" y="4336"/>
                      <a:pt x="13159" y="4236"/>
                      <a:pt x="13034" y="4161"/>
                    </a:cubicBezTo>
                    <a:cubicBezTo>
                      <a:pt x="12983" y="4161"/>
                      <a:pt x="12808" y="4236"/>
                      <a:pt x="12758" y="4236"/>
                    </a:cubicBezTo>
                    <a:cubicBezTo>
                      <a:pt x="12758" y="4161"/>
                      <a:pt x="12758" y="4010"/>
                      <a:pt x="12808" y="4010"/>
                    </a:cubicBezTo>
                    <a:cubicBezTo>
                      <a:pt x="12836" y="3941"/>
                      <a:pt x="12918" y="3925"/>
                      <a:pt x="13007" y="3925"/>
                    </a:cubicBezTo>
                    <a:cubicBezTo>
                      <a:pt x="13078" y="3925"/>
                      <a:pt x="13153" y="3935"/>
                      <a:pt x="13209" y="3935"/>
                    </a:cubicBezTo>
                    <a:cubicBezTo>
                      <a:pt x="13245" y="3989"/>
                      <a:pt x="13281" y="4031"/>
                      <a:pt x="13327" y="4031"/>
                    </a:cubicBezTo>
                    <a:cubicBezTo>
                      <a:pt x="13344" y="4031"/>
                      <a:pt x="13363" y="4024"/>
                      <a:pt x="13384" y="4010"/>
                    </a:cubicBezTo>
                    <a:cubicBezTo>
                      <a:pt x="13435" y="4010"/>
                      <a:pt x="13384" y="3885"/>
                      <a:pt x="13384" y="3835"/>
                    </a:cubicBezTo>
                    <a:cubicBezTo>
                      <a:pt x="13384" y="3785"/>
                      <a:pt x="13435" y="3710"/>
                      <a:pt x="13435" y="3710"/>
                    </a:cubicBezTo>
                    <a:cubicBezTo>
                      <a:pt x="13485" y="3659"/>
                      <a:pt x="13435" y="3484"/>
                      <a:pt x="13485" y="3434"/>
                    </a:cubicBezTo>
                    <a:cubicBezTo>
                      <a:pt x="13485" y="3384"/>
                      <a:pt x="13610" y="3208"/>
                      <a:pt x="13710" y="3208"/>
                    </a:cubicBezTo>
                    <a:cubicBezTo>
                      <a:pt x="13749" y="3208"/>
                      <a:pt x="13862" y="3282"/>
                      <a:pt x="13934" y="3282"/>
                    </a:cubicBezTo>
                    <a:cubicBezTo>
                      <a:pt x="13956" y="3282"/>
                      <a:pt x="13974" y="3276"/>
                      <a:pt x="13986" y="3258"/>
                    </a:cubicBezTo>
                    <a:cubicBezTo>
                      <a:pt x="14061" y="3258"/>
                      <a:pt x="14061" y="3208"/>
                      <a:pt x="14111" y="3208"/>
                    </a:cubicBezTo>
                    <a:cubicBezTo>
                      <a:pt x="14111" y="3158"/>
                      <a:pt x="14061" y="3033"/>
                      <a:pt x="14061" y="2983"/>
                    </a:cubicBezTo>
                    <a:cubicBezTo>
                      <a:pt x="13986" y="2933"/>
                      <a:pt x="13836" y="2883"/>
                      <a:pt x="13760" y="2883"/>
                    </a:cubicBezTo>
                    <a:lnTo>
                      <a:pt x="13435" y="2883"/>
                    </a:lnTo>
                    <a:cubicBezTo>
                      <a:pt x="13384" y="2933"/>
                      <a:pt x="13384" y="3033"/>
                      <a:pt x="13384" y="3033"/>
                    </a:cubicBezTo>
                    <a:cubicBezTo>
                      <a:pt x="13347" y="3070"/>
                      <a:pt x="13303" y="3089"/>
                      <a:pt x="13269" y="3089"/>
                    </a:cubicBezTo>
                    <a:cubicBezTo>
                      <a:pt x="13234" y="3089"/>
                      <a:pt x="13209" y="3070"/>
                      <a:pt x="13209" y="3033"/>
                    </a:cubicBezTo>
                    <a:cubicBezTo>
                      <a:pt x="13159" y="3033"/>
                      <a:pt x="13209" y="2983"/>
                      <a:pt x="13259" y="2933"/>
                    </a:cubicBezTo>
                    <a:cubicBezTo>
                      <a:pt x="13259" y="2883"/>
                      <a:pt x="13209" y="2757"/>
                      <a:pt x="13159" y="2757"/>
                    </a:cubicBezTo>
                    <a:cubicBezTo>
                      <a:pt x="13150" y="2751"/>
                      <a:pt x="13140" y="2748"/>
                      <a:pt x="13130" y="2748"/>
                    </a:cubicBezTo>
                    <a:cubicBezTo>
                      <a:pt x="13060" y="2748"/>
                      <a:pt x="12977" y="2889"/>
                      <a:pt x="12933" y="2933"/>
                    </a:cubicBezTo>
                    <a:cubicBezTo>
                      <a:pt x="12933" y="2933"/>
                      <a:pt x="12808" y="3033"/>
                      <a:pt x="12758" y="3033"/>
                    </a:cubicBezTo>
                    <a:cubicBezTo>
                      <a:pt x="12708" y="2983"/>
                      <a:pt x="12758" y="2757"/>
                      <a:pt x="12808" y="2707"/>
                    </a:cubicBezTo>
                    <a:cubicBezTo>
                      <a:pt x="12808" y="2657"/>
                      <a:pt x="12858" y="2582"/>
                      <a:pt x="12933" y="2532"/>
                    </a:cubicBezTo>
                    <a:cubicBezTo>
                      <a:pt x="12933" y="2532"/>
                      <a:pt x="12983" y="2431"/>
                      <a:pt x="12983" y="2356"/>
                    </a:cubicBezTo>
                    <a:cubicBezTo>
                      <a:pt x="13034" y="2306"/>
                      <a:pt x="12983" y="2206"/>
                      <a:pt x="12983" y="2131"/>
                    </a:cubicBezTo>
                    <a:cubicBezTo>
                      <a:pt x="13009" y="2106"/>
                      <a:pt x="13065" y="2106"/>
                      <a:pt x="13121" y="2106"/>
                    </a:cubicBezTo>
                    <a:cubicBezTo>
                      <a:pt x="13178" y="2106"/>
                      <a:pt x="13234" y="2106"/>
                      <a:pt x="13259" y="2080"/>
                    </a:cubicBezTo>
                    <a:cubicBezTo>
                      <a:pt x="13309" y="2030"/>
                      <a:pt x="13309" y="1980"/>
                      <a:pt x="13309" y="1905"/>
                    </a:cubicBezTo>
                    <a:cubicBezTo>
                      <a:pt x="13309" y="1805"/>
                      <a:pt x="13259" y="1629"/>
                      <a:pt x="13209" y="1579"/>
                    </a:cubicBezTo>
                    <a:cubicBezTo>
                      <a:pt x="13159" y="1529"/>
                      <a:pt x="13034" y="1354"/>
                      <a:pt x="12983" y="1304"/>
                    </a:cubicBezTo>
                    <a:cubicBezTo>
                      <a:pt x="12983" y="1304"/>
                      <a:pt x="12858" y="1228"/>
                      <a:pt x="12808" y="1228"/>
                    </a:cubicBezTo>
                    <a:cubicBezTo>
                      <a:pt x="12808" y="1304"/>
                      <a:pt x="12758" y="1404"/>
                      <a:pt x="12758" y="1454"/>
                    </a:cubicBezTo>
                    <a:cubicBezTo>
                      <a:pt x="12733" y="1492"/>
                      <a:pt x="12664" y="1492"/>
                      <a:pt x="12595" y="1492"/>
                    </a:cubicBezTo>
                    <a:cubicBezTo>
                      <a:pt x="12526" y="1492"/>
                      <a:pt x="12457" y="1492"/>
                      <a:pt x="12432" y="1529"/>
                    </a:cubicBezTo>
                    <a:cubicBezTo>
                      <a:pt x="12357" y="1579"/>
                      <a:pt x="12357" y="1679"/>
                      <a:pt x="12357" y="1755"/>
                    </a:cubicBezTo>
                    <a:cubicBezTo>
                      <a:pt x="12357" y="1805"/>
                      <a:pt x="12357" y="1905"/>
                      <a:pt x="12307" y="1980"/>
                    </a:cubicBezTo>
                    <a:cubicBezTo>
                      <a:pt x="12257" y="1980"/>
                      <a:pt x="12131" y="1905"/>
                      <a:pt x="12131" y="1855"/>
                    </a:cubicBezTo>
                    <a:cubicBezTo>
                      <a:pt x="12081" y="1805"/>
                      <a:pt x="12081" y="1629"/>
                      <a:pt x="12081" y="1579"/>
                    </a:cubicBezTo>
                    <a:cubicBezTo>
                      <a:pt x="12131" y="1529"/>
                      <a:pt x="12207" y="1454"/>
                      <a:pt x="12207" y="1404"/>
                    </a:cubicBezTo>
                    <a:cubicBezTo>
                      <a:pt x="12131" y="1304"/>
                      <a:pt x="11906" y="1228"/>
                      <a:pt x="11856" y="1178"/>
                    </a:cubicBezTo>
                    <a:cubicBezTo>
                      <a:pt x="11856" y="1178"/>
                      <a:pt x="11806" y="1128"/>
                      <a:pt x="11755" y="1078"/>
                    </a:cubicBezTo>
                    <a:cubicBezTo>
                      <a:pt x="11680" y="1003"/>
                      <a:pt x="11630" y="852"/>
                      <a:pt x="11580" y="777"/>
                    </a:cubicBezTo>
                    <a:cubicBezTo>
                      <a:pt x="11580" y="777"/>
                      <a:pt x="11530" y="677"/>
                      <a:pt x="11455" y="677"/>
                    </a:cubicBezTo>
                    <a:cubicBezTo>
                      <a:pt x="11430" y="639"/>
                      <a:pt x="11392" y="621"/>
                      <a:pt x="11351" y="621"/>
                    </a:cubicBezTo>
                    <a:cubicBezTo>
                      <a:pt x="11311" y="621"/>
                      <a:pt x="11267" y="639"/>
                      <a:pt x="11229" y="677"/>
                    </a:cubicBezTo>
                    <a:cubicBezTo>
                      <a:pt x="11229" y="677"/>
                      <a:pt x="11354" y="777"/>
                      <a:pt x="11304" y="852"/>
                    </a:cubicBezTo>
                    <a:cubicBezTo>
                      <a:pt x="11291" y="861"/>
                      <a:pt x="11277" y="865"/>
                      <a:pt x="11263" y="865"/>
                    </a:cubicBezTo>
                    <a:cubicBezTo>
                      <a:pt x="11216" y="865"/>
                      <a:pt x="11169" y="828"/>
                      <a:pt x="11145" y="828"/>
                    </a:cubicBezTo>
                    <a:cubicBezTo>
                      <a:pt x="11135" y="828"/>
                      <a:pt x="11129" y="834"/>
                      <a:pt x="11129" y="852"/>
                    </a:cubicBezTo>
                    <a:cubicBezTo>
                      <a:pt x="11079" y="852"/>
                      <a:pt x="11079" y="953"/>
                      <a:pt x="11004" y="1003"/>
                    </a:cubicBezTo>
                    <a:cubicBezTo>
                      <a:pt x="11004" y="1003"/>
                      <a:pt x="10953" y="903"/>
                      <a:pt x="10903" y="903"/>
                    </a:cubicBezTo>
                    <a:cubicBezTo>
                      <a:pt x="10903" y="852"/>
                      <a:pt x="10953" y="727"/>
                      <a:pt x="10903" y="677"/>
                    </a:cubicBezTo>
                    <a:cubicBezTo>
                      <a:pt x="10903" y="602"/>
                      <a:pt x="10903" y="552"/>
                      <a:pt x="10853" y="552"/>
                    </a:cubicBezTo>
                    <a:lnTo>
                      <a:pt x="10778" y="602"/>
                    </a:lnTo>
                    <a:cubicBezTo>
                      <a:pt x="10728" y="677"/>
                      <a:pt x="10853" y="777"/>
                      <a:pt x="10778" y="852"/>
                    </a:cubicBezTo>
                    <a:lnTo>
                      <a:pt x="10628" y="852"/>
                    </a:lnTo>
                    <a:cubicBezTo>
                      <a:pt x="10552" y="852"/>
                      <a:pt x="10552" y="727"/>
                      <a:pt x="10552" y="677"/>
                    </a:cubicBezTo>
                    <a:lnTo>
                      <a:pt x="10552" y="451"/>
                    </a:lnTo>
                    <a:cubicBezTo>
                      <a:pt x="10552" y="451"/>
                      <a:pt x="10628" y="326"/>
                      <a:pt x="10628" y="276"/>
                    </a:cubicBezTo>
                    <a:cubicBezTo>
                      <a:pt x="10628" y="276"/>
                      <a:pt x="10552" y="151"/>
                      <a:pt x="10502" y="151"/>
                    </a:cubicBezTo>
                    <a:cubicBezTo>
                      <a:pt x="10502" y="101"/>
                      <a:pt x="10402" y="0"/>
                      <a:pt x="102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394;p27">
                <a:extLst>
                  <a:ext uri="{FF2B5EF4-FFF2-40B4-BE49-F238E27FC236}">
                    <a16:creationId xmlns:a16="http://schemas.microsoft.com/office/drawing/2014/main" id="{1541AEFF-9BAE-F510-A98F-F997E436873B}"/>
                  </a:ext>
                </a:extLst>
              </p:cNvPr>
              <p:cNvSpPr/>
              <p:nvPr/>
            </p:nvSpPr>
            <p:spPr>
              <a:xfrm>
                <a:off x="1311438" y="3153244"/>
                <a:ext cx="461408" cy="85809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29274" fill="none" extrusionOk="0">
                    <a:moveTo>
                      <a:pt x="6517" y="28948"/>
                    </a:moveTo>
                    <a:cubicBezTo>
                      <a:pt x="6517" y="28998"/>
                      <a:pt x="6392" y="28998"/>
                      <a:pt x="6342" y="28998"/>
                    </a:cubicBezTo>
                    <a:cubicBezTo>
                      <a:pt x="6292" y="28998"/>
                      <a:pt x="6166" y="28948"/>
                      <a:pt x="6116" y="28948"/>
                    </a:cubicBezTo>
                    <a:cubicBezTo>
                      <a:pt x="6116" y="28873"/>
                      <a:pt x="6116" y="28822"/>
                      <a:pt x="6066" y="28772"/>
                    </a:cubicBezTo>
                    <a:lnTo>
                      <a:pt x="5966" y="28772"/>
                    </a:lnTo>
                    <a:cubicBezTo>
                      <a:pt x="5891" y="28772"/>
                      <a:pt x="5891" y="28873"/>
                      <a:pt x="5841" y="28873"/>
                    </a:cubicBezTo>
                    <a:cubicBezTo>
                      <a:pt x="5790" y="28873"/>
                      <a:pt x="5740" y="28772"/>
                      <a:pt x="5665" y="28722"/>
                    </a:cubicBezTo>
                    <a:cubicBezTo>
                      <a:pt x="5665" y="28647"/>
                      <a:pt x="5665" y="28547"/>
                      <a:pt x="5615" y="28497"/>
                    </a:cubicBezTo>
                    <a:cubicBezTo>
                      <a:pt x="5615" y="28421"/>
                      <a:pt x="5440" y="28421"/>
                      <a:pt x="5389" y="28421"/>
                    </a:cubicBezTo>
                    <a:cubicBezTo>
                      <a:pt x="5339" y="28371"/>
                      <a:pt x="5289" y="28271"/>
                      <a:pt x="5214" y="28271"/>
                    </a:cubicBezTo>
                    <a:cubicBezTo>
                      <a:pt x="5164" y="28271"/>
                      <a:pt x="5114" y="28421"/>
                      <a:pt x="5064" y="28421"/>
                    </a:cubicBezTo>
                    <a:cubicBezTo>
                      <a:pt x="5064" y="28497"/>
                      <a:pt x="4938" y="28421"/>
                      <a:pt x="4888" y="28497"/>
                    </a:cubicBezTo>
                    <a:cubicBezTo>
                      <a:pt x="4838" y="28497"/>
                      <a:pt x="4713" y="28547"/>
                      <a:pt x="4663" y="28597"/>
                    </a:cubicBezTo>
                    <a:cubicBezTo>
                      <a:pt x="4613" y="28597"/>
                      <a:pt x="4613" y="28722"/>
                      <a:pt x="4537" y="28772"/>
                    </a:cubicBezTo>
                    <a:cubicBezTo>
                      <a:pt x="4537" y="28772"/>
                      <a:pt x="4487" y="28822"/>
                      <a:pt x="4487" y="28873"/>
                    </a:cubicBezTo>
                    <a:cubicBezTo>
                      <a:pt x="4487" y="28948"/>
                      <a:pt x="4613" y="28998"/>
                      <a:pt x="4613" y="29048"/>
                    </a:cubicBezTo>
                    <a:cubicBezTo>
                      <a:pt x="4613" y="29098"/>
                      <a:pt x="4537" y="29223"/>
                      <a:pt x="4537" y="29223"/>
                    </a:cubicBezTo>
                    <a:cubicBezTo>
                      <a:pt x="4487" y="29274"/>
                      <a:pt x="4387" y="29223"/>
                      <a:pt x="4387" y="29223"/>
                    </a:cubicBezTo>
                    <a:cubicBezTo>
                      <a:pt x="4312" y="29173"/>
                      <a:pt x="4262" y="29048"/>
                      <a:pt x="4262" y="29048"/>
                    </a:cubicBezTo>
                    <a:cubicBezTo>
                      <a:pt x="4262" y="28998"/>
                      <a:pt x="4387" y="28873"/>
                      <a:pt x="4312" y="28822"/>
                    </a:cubicBezTo>
                    <a:cubicBezTo>
                      <a:pt x="4262" y="28772"/>
                      <a:pt x="4161" y="28873"/>
                      <a:pt x="4086" y="28873"/>
                    </a:cubicBezTo>
                    <a:cubicBezTo>
                      <a:pt x="4086" y="28822"/>
                      <a:pt x="4036" y="28772"/>
                      <a:pt x="4036" y="28722"/>
                    </a:cubicBezTo>
                    <a:cubicBezTo>
                      <a:pt x="4036" y="28647"/>
                      <a:pt x="3986" y="28497"/>
                      <a:pt x="4036" y="28371"/>
                    </a:cubicBezTo>
                    <a:cubicBezTo>
                      <a:pt x="4036" y="28321"/>
                      <a:pt x="4086" y="28146"/>
                      <a:pt x="4161" y="28046"/>
                    </a:cubicBezTo>
                    <a:lnTo>
                      <a:pt x="4262" y="27970"/>
                    </a:lnTo>
                    <a:cubicBezTo>
                      <a:pt x="4262" y="27920"/>
                      <a:pt x="4212" y="27820"/>
                      <a:pt x="4161" y="27745"/>
                    </a:cubicBezTo>
                    <a:cubicBezTo>
                      <a:pt x="4161" y="27745"/>
                      <a:pt x="4036" y="27695"/>
                      <a:pt x="3986" y="27695"/>
                    </a:cubicBezTo>
                    <a:cubicBezTo>
                      <a:pt x="3936" y="27745"/>
                      <a:pt x="3986" y="27870"/>
                      <a:pt x="3986" y="27920"/>
                    </a:cubicBezTo>
                    <a:cubicBezTo>
                      <a:pt x="3986" y="27970"/>
                      <a:pt x="3936" y="28096"/>
                      <a:pt x="3936" y="28096"/>
                    </a:cubicBezTo>
                    <a:cubicBezTo>
                      <a:pt x="3886" y="28096"/>
                      <a:pt x="3811" y="27970"/>
                      <a:pt x="3760" y="27920"/>
                    </a:cubicBezTo>
                    <a:cubicBezTo>
                      <a:pt x="3760" y="27920"/>
                      <a:pt x="3660" y="27870"/>
                      <a:pt x="3660" y="27820"/>
                    </a:cubicBezTo>
                    <a:cubicBezTo>
                      <a:pt x="3585" y="27695"/>
                      <a:pt x="3585" y="27419"/>
                      <a:pt x="3585" y="27244"/>
                    </a:cubicBezTo>
                    <a:cubicBezTo>
                      <a:pt x="3585" y="27193"/>
                      <a:pt x="3660" y="26968"/>
                      <a:pt x="3585" y="26918"/>
                    </a:cubicBezTo>
                    <a:cubicBezTo>
                      <a:pt x="3535" y="26843"/>
                      <a:pt x="3359" y="26918"/>
                      <a:pt x="3359" y="26843"/>
                    </a:cubicBezTo>
                    <a:cubicBezTo>
                      <a:pt x="3309" y="26792"/>
                      <a:pt x="3359" y="26692"/>
                      <a:pt x="3309" y="26617"/>
                    </a:cubicBezTo>
                    <a:cubicBezTo>
                      <a:pt x="3309" y="26567"/>
                      <a:pt x="3134" y="26567"/>
                      <a:pt x="3134" y="26517"/>
                    </a:cubicBezTo>
                    <a:cubicBezTo>
                      <a:pt x="3084" y="26467"/>
                      <a:pt x="3084" y="26391"/>
                      <a:pt x="3084" y="26341"/>
                    </a:cubicBezTo>
                    <a:cubicBezTo>
                      <a:pt x="3084" y="26341"/>
                      <a:pt x="2983" y="26341"/>
                      <a:pt x="2983" y="26291"/>
                    </a:cubicBezTo>
                    <a:cubicBezTo>
                      <a:pt x="2908" y="26291"/>
                      <a:pt x="2858" y="26241"/>
                      <a:pt x="2858" y="26166"/>
                    </a:cubicBezTo>
                    <a:cubicBezTo>
                      <a:pt x="2808" y="26116"/>
                      <a:pt x="2808" y="26015"/>
                      <a:pt x="2758" y="25940"/>
                    </a:cubicBezTo>
                    <a:lnTo>
                      <a:pt x="2532" y="25940"/>
                    </a:lnTo>
                    <a:cubicBezTo>
                      <a:pt x="2457" y="25890"/>
                      <a:pt x="2457" y="25790"/>
                      <a:pt x="2457" y="25715"/>
                    </a:cubicBezTo>
                    <a:cubicBezTo>
                      <a:pt x="2407" y="25614"/>
                      <a:pt x="2357" y="25389"/>
                      <a:pt x="2307" y="25339"/>
                    </a:cubicBezTo>
                    <a:cubicBezTo>
                      <a:pt x="2232" y="25264"/>
                      <a:pt x="2081" y="25163"/>
                      <a:pt x="2006" y="25113"/>
                    </a:cubicBezTo>
                    <a:cubicBezTo>
                      <a:pt x="1956" y="25038"/>
                      <a:pt x="1856" y="24988"/>
                      <a:pt x="1780" y="24888"/>
                    </a:cubicBezTo>
                    <a:cubicBezTo>
                      <a:pt x="1780" y="24762"/>
                      <a:pt x="1780" y="24537"/>
                      <a:pt x="1856" y="24487"/>
                    </a:cubicBezTo>
                    <a:cubicBezTo>
                      <a:pt x="1906" y="24311"/>
                      <a:pt x="2131" y="24136"/>
                      <a:pt x="2232" y="24086"/>
                    </a:cubicBezTo>
                    <a:cubicBezTo>
                      <a:pt x="2307" y="24086"/>
                      <a:pt x="2407" y="24086"/>
                      <a:pt x="2457" y="24035"/>
                    </a:cubicBezTo>
                    <a:cubicBezTo>
                      <a:pt x="2532" y="24035"/>
                      <a:pt x="2532" y="23860"/>
                      <a:pt x="2532" y="23810"/>
                    </a:cubicBezTo>
                    <a:cubicBezTo>
                      <a:pt x="2457" y="23760"/>
                      <a:pt x="2357" y="23584"/>
                      <a:pt x="2307" y="23534"/>
                    </a:cubicBezTo>
                    <a:cubicBezTo>
                      <a:pt x="2232" y="23459"/>
                      <a:pt x="2181" y="23233"/>
                      <a:pt x="2081" y="23183"/>
                    </a:cubicBezTo>
                    <a:lnTo>
                      <a:pt x="1906" y="23183"/>
                    </a:lnTo>
                    <a:cubicBezTo>
                      <a:pt x="1856" y="23133"/>
                      <a:pt x="1906" y="23008"/>
                      <a:pt x="1906" y="22958"/>
                    </a:cubicBezTo>
                    <a:lnTo>
                      <a:pt x="1906" y="22682"/>
                    </a:lnTo>
                    <a:cubicBezTo>
                      <a:pt x="1956" y="22632"/>
                      <a:pt x="2131" y="22557"/>
                      <a:pt x="2131" y="22507"/>
                    </a:cubicBezTo>
                    <a:cubicBezTo>
                      <a:pt x="2181" y="22457"/>
                      <a:pt x="2307" y="22281"/>
                      <a:pt x="2232" y="22181"/>
                    </a:cubicBezTo>
                    <a:cubicBezTo>
                      <a:pt x="2232" y="22106"/>
                      <a:pt x="2181" y="22056"/>
                      <a:pt x="2131" y="22005"/>
                    </a:cubicBezTo>
                    <a:cubicBezTo>
                      <a:pt x="2081" y="21955"/>
                      <a:pt x="1956" y="21955"/>
                      <a:pt x="1956" y="21830"/>
                    </a:cubicBezTo>
                    <a:cubicBezTo>
                      <a:pt x="1906" y="21780"/>
                      <a:pt x="2006" y="21655"/>
                      <a:pt x="2081" y="21604"/>
                    </a:cubicBezTo>
                    <a:cubicBezTo>
                      <a:pt x="2131" y="21554"/>
                      <a:pt x="2307" y="21379"/>
                      <a:pt x="2357" y="21329"/>
                    </a:cubicBezTo>
                    <a:cubicBezTo>
                      <a:pt x="2457" y="21203"/>
                      <a:pt x="2582" y="21053"/>
                      <a:pt x="2633" y="20928"/>
                    </a:cubicBezTo>
                    <a:cubicBezTo>
                      <a:pt x="2683" y="20878"/>
                      <a:pt x="2758" y="20878"/>
                      <a:pt x="2758" y="20827"/>
                    </a:cubicBezTo>
                    <a:cubicBezTo>
                      <a:pt x="2808" y="20752"/>
                      <a:pt x="2758" y="20602"/>
                      <a:pt x="2758" y="20477"/>
                    </a:cubicBezTo>
                    <a:cubicBezTo>
                      <a:pt x="2758" y="20426"/>
                      <a:pt x="2858" y="20301"/>
                      <a:pt x="2858" y="20251"/>
                    </a:cubicBezTo>
                    <a:cubicBezTo>
                      <a:pt x="2858" y="20201"/>
                      <a:pt x="2758" y="20076"/>
                      <a:pt x="2683" y="19975"/>
                    </a:cubicBezTo>
                    <a:cubicBezTo>
                      <a:pt x="2683" y="19925"/>
                      <a:pt x="2758" y="19800"/>
                      <a:pt x="2758" y="19750"/>
                    </a:cubicBezTo>
                    <a:cubicBezTo>
                      <a:pt x="2758" y="19624"/>
                      <a:pt x="2808" y="19449"/>
                      <a:pt x="2758" y="19399"/>
                    </a:cubicBezTo>
                    <a:cubicBezTo>
                      <a:pt x="2758" y="19349"/>
                      <a:pt x="2683" y="19223"/>
                      <a:pt x="2683" y="19173"/>
                    </a:cubicBezTo>
                    <a:cubicBezTo>
                      <a:pt x="2683" y="19123"/>
                      <a:pt x="2758" y="18998"/>
                      <a:pt x="2758" y="18948"/>
                    </a:cubicBezTo>
                    <a:cubicBezTo>
                      <a:pt x="2758" y="18847"/>
                      <a:pt x="2683" y="18622"/>
                      <a:pt x="2633" y="18446"/>
                    </a:cubicBezTo>
                    <a:cubicBezTo>
                      <a:pt x="2633" y="18396"/>
                      <a:pt x="2582" y="18221"/>
                      <a:pt x="2633" y="18171"/>
                    </a:cubicBezTo>
                    <a:cubicBezTo>
                      <a:pt x="2683" y="18096"/>
                      <a:pt x="2808" y="18045"/>
                      <a:pt x="2858" y="18045"/>
                    </a:cubicBezTo>
                    <a:cubicBezTo>
                      <a:pt x="2908" y="18096"/>
                      <a:pt x="3034" y="18321"/>
                      <a:pt x="3084" y="18446"/>
                    </a:cubicBezTo>
                    <a:cubicBezTo>
                      <a:pt x="3084" y="18497"/>
                      <a:pt x="3034" y="18672"/>
                      <a:pt x="3034" y="18722"/>
                    </a:cubicBezTo>
                    <a:cubicBezTo>
                      <a:pt x="3084" y="18772"/>
                      <a:pt x="3259" y="18772"/>
                      <a:pt x="3309" y="18847"/>
                    </a:cubicBezTo>
                    <a:cubicBezTo>
                      <a:pt x="3359" y="18898"/>
                      <a:pt x="3359" y="18998"/>
                      <a:pt x="3435" y="18998"/>
                    </a:cubicBezTo>
                    <a:cubicBezTo>
                      <a:pt x="3485" y="19073"/>
                      <a:pt x="3660" y="19123"/>
                      <a:pt x="3710" y="19073"/>
                    </a:cubicBezTo>
                    <a:cubicBezTo>
                      <a:pt x="3760" y="19073"/>
                      <a:pt x="3811" y="18948"/>
                      <a:pt x="3811" y="18898"/>
                    </a:cubicBezTo>
                    <a:cubicBezTo>
                      <a:pt x="3811" y="18898"/>
                      <a:pt x="3760" y="18772"/>
                      <a:pt x="3710" y="18772"/>
                    </a:cubicBezTo>
                    <a:lnTo>
                      <a:pt x="3660" y="18847"/>
                    </a:lnTo>
                    <a:cubicBezTo>
                      <a:pt x="3585" y="18847"/>
                      <a:pt x="3485" y="18772"/>
                      <a:pt x="3485" y="18722"/>
                    </a:cubicBezTo>
                    <a:cubicBezTo>
                      <a:pt x="3435" y="18722"/>
                      <a:pt x="3359" y="18622"/>
                      <a:pt x="3359" y="18547"/>
                    </a:cubicBezTo>
                    <a:cubicBezTo>
                      <a:pt x="3309" y="18497"/>
                      <a:pt x="3309" y="18321"/>
                      <a:pt x="3359" y="18271"/>
                    </a:cubicBezTo>
                    <a:cubicBezTo>
                      <a:pt x="3359" y="18221"/>
                      <a:pt x="3585" y="18171"/>
                      <a:pt x="3585" y="18096"/>
                    </a:cubicBezTo>
                    <a:cubicBezTo>
                      <a:pt x="3585" y="18045"/>
                      <a:pt x="3485" y="17995"/>
                      <a:pt x="3485" y="17945"/>
                    </a:cubicBezTo>
                    <a:cubicBezTo>
                      <a:pt x="3485" y="17870"/>
                      <a:pt x="3535" y="17770"/>
                      <a:pt x="3535" y="17644"/>
                    </a:cubicBezTo>
                    <a:cubicBezTo>
                      <a:pt x="3585" y="17594"/>
                      <a:pt x="3585" y="17494"/>
                      <a:pt x="3660" y="17419"/>
                    </a:cubicBezTo>
                    <a:cubicBezTo>
                      <a:pt x="3660" y="17419"/>
                      <a:pt x="3710" y="17544"/>
                      <a:pt x="3760" y="17544"/>
                    </a:cubicBezTo>
                    <a:cubicBezTo>
                      <a:pt x="3811" y="17544"/>
                      <a:pt x="3811" y="17419"/>
                      <a:pt x="3811" y="17369"/>
                    </a:cubicBezTo>
                    <a:cubicBezTo>
                      <a:pt x="3760" y="17319"/>
                      <a:pt x="3660" y="17319"/>
                      <a:pt x="3585" y="17269"/>
                    </a:cubicBezTo>
                    <a:cubicBezTo>
                      <a:pt x="3585" y="17193"/>
                      <a:pt x="3585" y="17043"/>
                      <a:pt x="3660" y="16968"/>
                    </a:cubicBezTo>
                    <a:cubicBezTo>
                      <a:pt x="3660" y="16918"/>
                      <a:pt x="3710" y="16742"/>
                      <a:pt x="3760" y="16742"/>
                    </a:cubicBezTo>
                    <a:cubicBezTo>
                      <a:pt x="3811" y="16742"/>
                      <a:pt x="3886" y="16918"/>
                      <a:pt x="3936" y="16968"/>
                    </a:cubicBezTo>
                    <a:cubicBezTo>
                      <a:pt x="3986" y="16968"/>
                      <a:pt x="4086" y="17043"/>
                      <a:pt x="4161" y="16968"/>
                    </a:cubicBezTo>
                    <a:cubicBezTo>
                      <a:pt x="4212" y="16968"/>
                      <a:pt x="4262" y="16868"/>
                      <a:pt x="4262" y="16817"/>
                    </a:cubicBezTo>
                    <a:cubicBezTo>
                      <a:pt x="4212" y="16742"/>
                      <a:pt x="4086" y="16692"/>
                      <a:pt x="4086" y="16642"/>
                    </a:cubicBezTo>
                    <a:cubicBezTo>
                      <a:pt x="4036" y="16592"/>
                      <a:pt x="4086" y="16416"/>
                      <a:pt x="4036" y="16366"/>
                    </a:cubicBezTo>
                    <a:cubicBezTo>
                      <a:pt x="4036" y="16291"/>
                      <a:pt x="3936" y="16291"/>
                      <a:pt x="3886" y="16291"/>
                    </a:cubicBezTo>
                    <a:cubicBezTo>
                      <a:pt x="3811" y="16291"/>
                      <a:pt x="3660" y="16241"/>
                      <a:pt x="3660" y="16291"/>
                    </a:cubicBezTo>
                    <a:cubicBezTo>
                      <a:pt x="3585" y="16291"/>
                      <a:pt x="3660" y="16467"/>
                      <a:pt x="3660" y="16517"/>
                    </a:cubicBezTo>
                    <a:cubicBezTo>
                      <a:pt x="3660" y="16517"/>
                      <a:pt x="3660" y="16642"/>
                      <a:pt x="3585" y="16642"/>
                    </a:cubicBezTo>
                    <a:cubicBezTo>
                      <a:pt x="3535" y="16642"/>
                      <a:pt x="3435" y="16592"/>
                      <a:pt x="3359" y="16517"/>
                    </a:cubicBezTo>
                    <a:cubicBezTo>
                      <a:pt x="3359" y="16467"/>
                      <a:pt x="3309" y="16366"/>
                      <a:pt x="3259" y="16366"/>
                    </a:cubicBezTo>
                    <a:cubicBezTo>
                      <a:pt x="3209" y="16291"/>
                      <a:pt x="3034" y="16291"/>
                      <a:pt x="2983" y="16366"/>
                    </a:cubicBezTo>
                    <a:cubicBezTo>
                      <a:pt x="2908" y="16366"/>
                      <a:pt x="2758" y="16416"/>
                      <a:pt x="2758" y="16467"/>
                    </a:cubicBezTo>
                    <a:lnTo>
                      <a:pt x="2858" y="16517"/>
                    </a:lnTo>
                    <a:cubicBezTo>
                      <a:pt x="2858" y="16592"/>
                      <a:pt x="2808" y="16692"/>
                      <a:pt x="2808" y="16692"/>
                    </a:cubicBezTo>
                    <a:cubicBezTo>
                      <a:pt x="2758" y="16742"/>
                      <a:pt x="2633" y="16817"/>
                      <a:pt x="2633" y="16742"/>
                    </a:cubicBezTo>
                    <a:cubicBezTo>
                      <a:pt x="2582" y="16742"/>
                      <a:pt x="2582" y="16517"/>
                      <a:pt x="2582" y="16467"/>
                    </a:cubicBezTo>
                    <a:cubicBezTo>
                      <a:pt x="2532" y="16467"/>
                      <a:pt x="2357" y="16467"/>
                      <a:pt x="2307" y="16416"/>
                    </a:cubicBezTo>
                    <a:cubicBezTo>
                      <a:pt x="2307" y="16416"/>
                      <a:pt x="2232" y="16291"/>
                      <a:pt x="2232" y="16241"/>
                    </a:cubicBezTo>
                    <a:cubicBezTo>
                      <a:pt x="2181" y="16141"/>
                      <a:pt x="2232" y="15840"/>
                      <a:pt x="2232" y="15690"/>
                    </a:cubicBezTo>
                    <a:cubicBezTo>
                      <a:pt x="2232" y="15614"/>
                      <a:pt x="2232" y="15464"/>
                      <a:pt x="2307" y="15389"/>
                    </a:cubicBezTo>
                    <a:cubicBezTo>
                      <a:pt x="2307" y="15339"/>
                      <a:pt x="2407" y="15289"/>
                      <a:pt x="2407" y="15238"/>
                    </a:cubicBezTo>
                    <a:cubicBezTo>
                      <a:pt x="2457" y="15163"/>
                      <a:pt x="2407" y="15063"/>
                      <a:pt x="2407" y="15013"/>
                    </a:cubicBezTo>
                    <a:cubicBezTo>
                      <a:pt x="2357" y="14938"/>
                      <a:pt x="2181" y="15013"/>
                      <a:pt x="2181" y="14938"/>
                    </a:cubicBezTo>
                    <a:cubicBezTo>
                      <a:pt x="2131" y="14888"/>
                      <a:pt x="2081" y="14787"/>
                      <a:pt x="2131" y="14712"/>
                    </a:cubicBezTo>
                    <a:cubicBezTo>
                      <a:pt x="2181" y="14662"/>
                      <a:pt x="2357" y="14612"/>
                      <a:pt x="2457" y="14612"/>
                    </a:cubicBezTo>
                    <a:cubicBezTo>
                      <a:pt x="2532" y="14562"/>
                      <a:pt x="2633" y="14662"/>
                      <a:pt x="2683" y="14612"/>
                    </a:cubicBezTo>
                    <a:cubicBezTo>
                      <a:pt x="2808" y="14612"/>
                      <a:pt x="2908" y="14487"/>
                      <a:pt x="3034" y="14436"/>
                    </a:cubicBezTo>
                    <a:cubicBezTo>
                      <a:pt x="3034" y="14436"/>
                      <a:pt x="3084" y="14386"/>
                      <a:pt x="3134" y="14336"/>
                    </a:cubicBezTo>
                    <a:cubicBezTo>
                      <a:pt x="3134" y="14211"/>
                      <a:pt x="3084" y="13985"/>
                      <a:pt x="3084" y="13885"/>
                    </a:cubicBezTo>
                    <a:cubicBezTo>
                      <a:pt x="3034" y="13810"/>
                      <a:pt x="2983" y="13760"/>
                      <a:pt x="2983" y="13710"/>
                    </a:cubicBezTo>
                    <a:cubicBezTo>
                      <a:pt x="2908" y="13584"/>
                      <a:pt x="2983" y="13359"/>
                      <a:pt x="2983" y="13309"/>
                    </a:cubicBezTo>
                    <a:cubicBezTo>
                      <a:pt x="2983" y="13208"/>
                      <a:pt x="2858" y="13133"/>
                      <a:pt x="2858" y="13083"/>
                    </a:cubicBezTo>
                    <a:cubicBezTo>
                      <a:pt x="2858" y="13033"/>
                      <a:pt x="2983" y="12983"/>
                      <a:pt x="2983" y="12908"/>
                    </a:cubicBezTo>
                    <a:cubicBezTo>
                      <a:pt x="2983" y="12857"/>
                      <a:pt x="3034" y="12757"/>
                      <a:pt x="3084" y="12682"/>
                    </a:cubicBezTo>
                    <a:cubicBezTo>
                      <a:pt x="3084" y="12632"/>
                      <a:pt x="2983" y="12456"/>
                      <a:pt x="3034" y="12406"/>
                    </a:cubicBezTo>
                    <a:cubicBezTo>
                      <a:pt x="3034" y="12356"/>
                      <a:pt x="3134" y="12356"/>
                      <a:pt x="3134" y="12306"/>
                    </a:cubicBezTo>
                    <a:lnTo>
                      <a:pt x="3134" y="11955"/>
                    </a:lnTo>
                    <a:lnTo>
                      <a:pt x="3134" y="11780"/>
                    </a:lnTo>
                    <a:cubicBezTo>
                      <a:pt x="3134" y="11680"/>
                      <a:pt x="3034" y="11504"/>
                      <a:pt x="2983" y="11454"/>
                    </a:cubicBezTo>
                    <a:cubicBezTo>
                      <a:pt x="2908" y="11404"/>
                      <a:pt x="2758" y="11404"/>
                      <a:pt x="2683" y="11329"/>
                    </a:cubicBezTo>
                    <a:cubicBezTo>
                      <a:pt x="2683" y="11279"/>
                      <a:pt x="2683" y="11228"/>
                      <a:pt x="2633" y="11178"/>
                    </a:cubicBezTo>
                    <a:cubicBezTo>
                      <a:pt x="2582" y="11103"/>
                      <a:pt x="2357" y="11178"/>
                      <a:pt x="2307" y="11103"/>
                    </a:cubicBezTo>
                    <a:cubicBezTo>
                      <a:pt x="2307" y="11103"/>
                      <a:pt x="2307" y="11003"/>
                      <a:pt x="2232" y="11003"/>
                    </a:cubicBezTo>
                    <a:cubicBezTo>
                      <a:pt x="2232" y="10878"/>
                      <a:pt x="2307" y="10652"/>
                      <a:pt x="2307" y="10552"/>
                    </a:cubicBezTo>
                    <a:cubicBezTo>
                      <a:pt x="2307" y="10426"/>
                      <a:pt x="2357" y="10251"/>
                      <a:pt x="2357" y="10201"/>
                    </a:cubicBezTo>
                    <a:cubicBezTo>
                      <a:pt x="2357" y="10025"/>
                      <a:pt x="2181" y="9875"/>
                      <a:pt x="2181" y="9750"/>
                    </a:cubicBezTo>
                    <a:cubicBezTo>
                      <a:pt x="2131" y="9574"/>
                      <a:pt x="2232" y="9349"/>
                      <a:pt x="2181" y="9248"/>
                    </a:cubicBezTo>
                    <a:cubicBezTo>
                      <a:pt x="2131" y="9198"/>
                      <a:pt x="1956" y="9198"/>
                      <a:pt x="1906" y="9123"/>
                    </a:cubicBezTo>
                    <a:cubicBezTo>
                      <a:pt x="1906" y="9073"/>
                      <a:pt x="1856" y="9073"/>
                      <a:pt x="1780" y="9023"/>
                    </a:cubicBezTo>
                    <a:lnTo>
                      <a:pt x="1780" y="8672"/>
                    </a:lnTo>
                    <a:cubicBezTo>
                      <a:pt x="1730" y="8622"/>
                      <a:pt x="1680" y="8522"/>
                      <a:pt x="1680" y="8446"/>
                    </a:cubicBezTo>
                    <a:cubicBezTo>
                      <a:pt x="1680" y="8396"/>
                      <a:pt x="1730" y="8221"/>
                      <a:pt x="1680" y="8171"/>
                    </a:cubicBezTo>
                    <a:cubicBezTo>
                      <a:pt x="1680" y="8121"/>
                      <a:pt x="1455" y="7995"/>
                      <a:pt x="1354" y="7995"/>
                    </a:cubicBezTo>
                    <a:cubicBezTo>
                      <a:pt x="1279" y="7995"/>
                      <a:pt x="1229" y="8070"/>
                      <a:pt x="1179" y="8070"/>
                    </a:cubicBezTo>
                    <a:cubicBezTo>
                      <a:pt x="1129" y="8070"/>
                      <a:pt x="1054" y="7995"/>
                      <a:pt x="1003" y="7995"/>
                    </a:cubicBezTo>
                    <a:cubicBezTo>
                      <a:pt x="953" y="8070"/>
                      <a:pt x="1003" y="8171"/>
                      <a:pt x="953" y="8221"/>
                    </a:cubicBezTo>
                    <a:lnTo>
                      <a:pt x="728" y="8221"/>
                    </a:lnTo>
                    <a:cubicBezTo>
                      <a:pt x="678" y="8221"/>
                      <a:pt x="602" y="8171"/>
                      <a:pt x="602" y="8121"/>
                    </a:cubicBezTo>
                    <a:cubicBezTo>
                      <a:pt x="552" y="8070"/>
                      <a:pt x="602" y="7895"/>
                      <a:pt x="602" y="7845"/>
                    </a:cubicBezTo>
                    <a:cubicBezTo>
                      <a:pt x="602" y="7845"/>
                      <a:pt x="678" y="7770"/>
                      <a:pt x="678" y="7720"/>
                    </a:cubicBezTo>
                    <a:lnTo>
                      <a:pt x="678" y="7619"/>
                    </a:lnTo>
                    <a:cubicBezTo>
                      <a:pt x="602" y="7619"/>
                      <a:pt x="502" y="7669"/>
                      <a:pt x="452" y="7669"/>
                    </a:cubicBezTo>
                    <a:cubicBezTo>
                      <a:pt x="377" y="7770"/>
                      <a:pt x="452" y="7945"/>
                      <a:pt x="377" y="7995"/>
                    </a:cubicBezTo>
                    <a:cubicBezTo>
                      <a:pt x="377" y="8070"/>
                      <a:pt x="277" y="8070"/>
                      <a:pt x="277" y="8121"/>
                    </a:cubicBezTo>
                    <a:cubicBezTo>
                      <a:pt x="227" y="8171"/>
                      <a:pt x="327" y="8346"/>
                      <a:pt x="277" y="8396"/>
                    </a:cubicBezTo>
                    <a:lnTo>
                      <a:pt x="101" y="8396"/>
                    </a:lnTo>
                    <a:cubicBezTo>
                      <a:pt x="51" y="8346"/>
                      <a:pt x="51" y="8121"/>
                      <a:pt x="51" y="7995"/>
                    </a:cubicBezTo>
                    <a:cubicBezTo>
                      <a:pt x="51" y="7895"/>
                      <a:pt x="1" y="7669"/>
                      <a:pt x="51" y="7619"/>
                    </a:cubicBezTo>
                    <a:cubicBezTo>
                      <a:pt x="51" y="7544"/>
                      <a:pt x="101" y="7494"/>
                      <a:pt x="151" y="7444"/>
                    </a:cubicBezTo>
                    <a:lnTo>
                      <a:pt x="327" y="7444"/>
                    </a:lnTo>
                    <a:cubicBezTo>
                      <a:pt x="327" y="7394"/>
                      <a:pt x="377" y="7268"/>
                      <a:pt x="452" y="7218"/>
                    </a:cubicBezTo>
                    <a:cubicBezTo>
                      <a:pt x="452" y="7168"/>
                      <a:pt x="452" y="6993"/>
                      <a:pt x="502" y="6943"/>
                    </a:cubicBezTo>
                    <a:cubicBezTo>
                      <a:pt x="502" y="6867"/>
                      <a:pt x="602" y="6817"/>
                      <a:pt x="602" y="6767"/>
                    </a:cubicBezTo>
                    <a:cubicBezTo>
                      <a:pt x="602" y="6717"/>
                      <a:pt x="452" y="6642"/>
                      <a:pt x="377" y="6642"/>
                    </a:cubicBezTo>
                    <a:cubicBezTo>
                      <a:pt x="277" y="6592"/>
                      <a:pt x="151" y="6492"/>
                      <a:pt x="101" y="6416"/>
                    </a:cubicBezTo>
                    <a:cubicBezTo>
                      <a:pt x="101" y="6366"/>
                      <a:pt x="51" y="6266"/>
                      <a:pt x="51" y="6266"/>
                    </a:cubicBezTo>
                    <a:cubicBezTo>
                      <a:pt x="51" y="6191"/>
                      <a:pt x="227" y="6091"/>
                      <a:pt x="227" y="6040"/>
                    </a:cubicBezTo>
                    <a:cubicBezTo>
                      <a:pt x="277" y="5965"/>
                      <a:pt x="227" y="5815"/>
                      <a:pt x="277" y="5690"/>
                    </a:cubicBezTo>
                    <a:cubicBezTo>
                      <a:pt x="277" y="5639"/>
                      <a:pt x="227" y="5414"/>
                      <a:pt x="327" y="5289"/>
                    </a:cubicBezTo>
                    <a:cubicBezTo>
                      <a:pt x="327" y="5289"/>
                      <a:pt x="552" y="5289"/>
                      <a:pt x="602" y="5238"/>
                    </a:cubicBezTo>
                    <a:lnTo>
                      <a:pt x="602" y="4963"/>
                    </a:lnTo>
                    <a:cubicBezTo>
                      <a:pt x="678" y="4837"/>
                      <a:pt x="728" y="4687"/>
                      <a:pt x="778" y="4562"/>
                    </a:cubicBezTo>
                    <a:cubicBezTo>
                      <a:pt x="778" y="4512"/>
                      <a:pt x="953" y="4386"/>
                      <a:pt x="953" y="4336"/>
                    </a:cubicBezTo>
                    <a:cubicBezTo>
                      <a:pt x="953" y="4286"/>
                      <a:pt x="828" y="4161"/>
                      <a:pt x="828" y="4161"/>
                    </a:cubicBezTo>
                    <a:cubicBezTo>
                      <a:pt x="728" y="4111"/>
                      <a:pt x="602" y="4111"/>
                      <a:pt x="552" y="4060"/>
                    </a:cubicBezTo>
                    <a:cubicBezTo>
                      <a:pt x="502" y="4060"/>
                      <a:pt x="452" y="3935"/>
                      <a:pt x="452" y="3885"/>
                    </a:cubicBezTo>
                    <a:cubicBezTo>
                      <a:pt x="377" y="3785"/>
                      <a:pt x="452" y="3609"/>
                      <a:pt x="502" y="3484"/>
                    </a:cubicBezTo>
                    <a:cubicBezTo>
                      <a:pt x="502" y="3434"/>
                      <a:pt x="502" y="3334"/>
                      <a:pt x="552" y="3334"/>
                    </a:cubicBezTo>
                    <a:cubicBezTo>
                      <a:pt x="602" y="3258"/>
                      <a:pt x="778" y="3384"/>
                      <a:pt x="828" y="3434"/>
                    </a:cubicBezTo>
                    <a:cubicBezTo>
                      <a:pt x="903" y="3434"/>
                      <a:pt x="1054" y="3484"/>
                      <a:pt x="1129" y="3559"/>
                    </a:cubicBezTo>
                    <a:cubicBezTo>
                      <a:pt x="1129" y="3609"/>
                      <a:pt x="1003" y="3710"/>
                      <a:pt x="1003" y="3785"/>
                    </a:cubicBezTo>
                    <a:cubicBezTo>
                      <a:pt x="1003" y="3835"/>
                      <a:pt x="1129" y="3935"/>
                      <a:pt x="1179" y="4010"/>
                    </a:cubicBezTo>
                    <a:lnTo>
                      <a:pt x="1179" y="4236"/>
                    </a:lnTo>
                    <a:cubicBezTo>
                      <a:pt x="1229" y="4336"/>
                      <a:pt x="1354" y="4461"/>
                      <a:pt x="1404" y="4562"/>
                    </a:cubicBezTo>
                    <a:cubicBezTo>
                      <a:pt x="1455" y="4612"/>
                      <a:pt x="1505" y="4737"/>
                      <a:pt x="1580" y="4737"/>
                    </a:cubicBezTo>
                    <a:cubicBezTo>
                      <a:pt x="1680" y="4787"/>
                      <a:pt x="1856" y="4737"/>
                      <a:pt x="1906" y="4737"/>
                    </a:cubicBezTo>
                    <a:cubicBezTo>
                      <a:pt x="2006" y="4737"/>
                      <a:pt x="2131" y="4837"/>
                      <a:pt x="2232" y="4837"/>
                    </a:cubicBezTo>
                    <a:cubicBezTo>
                      <a:pt x="2307" y="4837"/>
                      <a:pt x="2407" y="4787"/>
                      <a:pt x="2457" y="4787"/>
                    </a:cubicBezTo>
                    <a:cubicBezTo>
                      <a:pt x="2582" y="4787"/>
                      <a:pt x="2808" y="4837"/>
                      <a:pt x="2908" y="4913"/>
                    </a:cubicBezTo>
                    <a:cubicBezTo>
                      <a:pt x="2983" y="4913"/>
                      <a:pt x="3034" y="5063"/>
                      <a:pt x="3084" y="5138"/>
                    </a:cubicBezTo>
                    <a:cubicBezTo>
                      <a:pt x="3209" y="5188"/>
                      <a:pt x="3359" y="5188"/>
                      <a:pt x="3435" y="5188"/>
                    </a:cubicBezTo>
                    <a:cubicBezTo>
                      <a:pt x="3585" y="5188"/>
                      <a:pt x="3811" y="5063"/>
                      <a:pt x="3986" y="5063"/>
                    </a:cubicBezTo>
                    <a:cubicBezTo>
                      <a:pt x="4086" y="5013"/>
                      <a:pt x="4312" y="4963"/>
                      <a:pt x="4437" y="4913"/>
                    </a:cubicBezTo>
                    <a:cubicBezTo>
                      <a:pt x="4537" y="4787"/>
                      <a:pt x="4613" y="4562"/>
                      <a:pt x="4713" y="4461"/>
                    </a:cubicBezTo>
                    <a:cubicBezTo>
                      <a:pt x="4838" y="4336"/>
                      <a:pt x="5164" y="4161"/>
                      <a:pt x="5339" y="4111"/>
                    </a:cubicBezTo>
                    <a:cubicBezTo>
                      <a:pt x="5389" y="4060"/>
                      <a:pt x="5440" y="4010"/>
                      <a:pt x="5565" y="4010"/>
                    </a:cubicBezTo>
                    <a:cubicBezTo>
                      <a:pt x="5615" y="4010"/>
                      <a:pt x="5790" y="4111"/>
                      <a:pt x="5841" y="4111"/>
                    </a:cubicBezTo>
                    <a:cubicBezTo>
                      <a:pt x="5966" y="4161"/>
                      <a:pt x="6166" y="4060"/>
                      <a:pt x="6242" y="4060"/>
                    </a:cubicBezTo>
                    <a:cubicBezTo>
                      <a:pt x="6292" y="4010"/>
                      <a:pt x="6392" y="3885"/>
                      <a:pt x="6467" y="3835"/>
                    </a:cubicBezTo>
                    <a:cubicBezTo>
                      <a:pt x="6567" y="3710"/>
                      <a:pt x="6743" y="3484"/>
                      <a:pt x="6793" y="3384"/>
                    </a:cubicBezTo>
                    <a:cubicBezTo>
                      <a:pt x="6793" y="3334"/>
                      <a:pt x="6843" y="3108"/>
                      <a:pt x="6843" y="3033"/>
                    </a:cubicBezTo>
                    <a:cubicBezTo>
                      <a:pt x="6918" y="2983"/>
                      <a:pt x="6968" y="2807"/>
                      <a:pt x="7019" y="2757"/>
                    </a:cubicBezTo>
                    <a:cubicBezTo>
                      <a:pt x="7069" y="2707"/>
                      <a:pt x="7244" y="2707"/>
                      <a:pt x="7294" y="2657"/>
                    </a:cubicBezTo>
                    <a:cubicBezTo>
                      <a:pt x="7420" y="2582"/>
                      <a:pt x="7520" y="2431"/>
                      <a:pt x="7645" y="2306"/>
                    </a:cubicBezTo>
                    <a:cubicBezTo>
                      <a:pt x="7695" y="2256"/>
                      <a:pt x="7871" y="2131"/>
                      <a:pt x="7921" y="2080"/>
                    </a:cubicBezTo>
                    <a:cubicBezTo>
                      <a:pt x="8046" y="1980"/>
                      <a:pt x="8272" y="1579"/>
                      <a:pt x="8422" y="1529"/>
                    </a:cubicBezTo>
                    <a:cubicBezTo>
                      <a:pt x="8547" y="1529"/>
                      <a:pt x="8648" y="1579"/>
                      <a:pt x="8773" y="1579"/>
                    </a:cubicBezTo>
                    <a:cubicBezTo>
                      <a:pt x="8823" y="1579"/>
                      <a:pt x="8999" y="1579"/>
                      <a:pt x="9049" y="1529"/>
                    </a:cubicBezTo>
                    <a:cubicBezTo>
                      <a:pt x="9099" y="1454"/>
                      <a:pt x="9224" y="1304"/>
                      <a:pt x="9274" y="1228"/>
                    </a:cubicBezTo>
                    <a:cubicBezTo>
                      <a:pt x="9324" y="1228"/>
                      <a:pt x="9500" y="1228"/>
                      <a:pt x="9500" y="1178"/>
                    </a:cubicBezTo>
                    <a:cubicBezTo>
                      <a:pt x="9600" y="1128"/>
                      <a:pt x="9600" y="852"/>
                      <a:pt x="9600" y="727"/>
                    </a:cubicBezTo>
                    <a:cubicBezTo>
                      <a:pt x="9600" y="677"/>
                      <a:pt x="9550" y="552"/>
                      <a:pt x="9550" y="502"/>
                    </a:cubicBezTo>
                    <a:cubicBezTo>
                      <a:pt x="9550" y="451"/>
                      <a:pt x="9450" y="376"/>
                      <a:pt x="9450" y="326"/>
                    </a:cubicBezTo>
                    <a:lnTo>
                      <a:pt x="9450" y="151"/>
                    </a:lnTo>
                    <a:cubicBezTo>
                      <a:pt x="9450" y="151"/>
                      <a:pt x="9550" y="101"/>
                      <a:pt x="9600" y="50"/>
                    </a:cubicBezTo>
                    <a:lnTo>
                      <a:pt x="9725" y="101"/>
                    </a:lnTo>
                    <a:cubicBezTo>
                      <a:pt x="9826" y="101"/>
                      <a:pt x="9951" y="101"/>
                      <a:pt x="10001" y="50"/>
                    </a:cubicBezTo>
                    <a:cubicBezTo>
                      <a:pt x="10126" y="50"/>
                      <a:pt x="10227" y="0"/>
                      <a:pt x="10277" y="0"/>
                    </a:cubicBezTo>
                    <a:cubicBezTo>
                      <a:pt x="10402" y="0"/>
                      <a:pt x="10502" y="101"/>
                      <a:pt x="10502" y="151"/>
                    </a:cubicBezTo>
                    <a:cubicBezTo>
                      <a:pt x="10552" y="151"/>
                      <a:pt x="10628" y="276"/>
                      <a:pt x="10628" y="276"/>
                    </a:cubicBezTo>
                    <a:cubicBezTo>
                      <a:pt x="10628" y="326"/>
                      <a:pt x="10552" y="451"/>
                      <a:pt x="10552" y="451"/>
                    </a:cubicBezTo>
                    <a:lnTo>
                      <a:pt x="10552" y="677"/>
                    </a:lnTo>
                    <a:cubicBezTo>
                      <a:pt x="10552" y="727"/>
                      <a:pt x="10552" y="852"/>
                      <a:pt x="10628" y="852"/>
                    </a:cubicBezTo>
                    <a:lnTo>
                      <a:pt x="10778" y="852"/>
                    </a:lnTo>
                    <a:cubicBezTo>
                      <a:pt x="10853" y="777"/>
                      <a:pt x="10728" y="677"/>
                      <a:pt x="10778" y="602"/>
                    </a:cubicBezTo>
                    <a:lnTo>
                      <a:pt x="10853" y="552"/>
                    </a:lnTo>
                    <a:cubicBezTo>
                      <a:pt x="10903" y="552"/>
                      <a:pt x="10903" y="602"/>
                      <a:pt x="10903" y="677"/>
                    </a:cubicBezTo>
                    <a:cubicBezTo>
                      <a:pt x="10953" y="727"/>
                      <a:pt x="10903" y="852"/>
                      <a:pt x="10903" y="903"/>
                    </a:cubicBezTo>
                    <a:cubicBezTo>
                      <a:pt x="10953" y="903"/>
                      <a:pt x="11004" y="1003"/>
                      <a:pt x="11004" y="1003"/>
                    </a:cubicBezTo>
                    <a:cubicBezTo>
                      <a:pt x="11079" y="953"/>
                      <a:pt x="11079" y="852"/>
                      <a:pt x="11129" y="852"/>
                    </a:cubicBezTo>
                    <a:cubicBezTo>
                      <a:pt x="11129" y="777"/>
                      <a:pt x="11229" y="903"/>
                      <a:pt x="11304" y="852"/>
                    </a:cubicBezTo>
                    <a:cubicBezTo>
                      <a:pt x="11354" y="777"/>
                      <a:pt x="11229" y="677"/>
                      <a:pt x="11229" y="677"/>
                    </a:cubicBezTo>
                    <a:cubicBezTo>
                      <a:pt x="11304" y="602"/>
                      <a:pt x="11405" y="602"/>
                      <a:pt x="11455" y="677"/>
                    </a:cubicBezTo>
                    <a:cubicBezTo>
                      <a:pt x="11530" y="677"/>
                      <a:pt x="11580" y="777"/>
                      <a:pt x="11580" y="777"/>
                    </a:cubicBezTo>
                    <a:cubicBezTo>
                      <a:pt x="11630" y="852"/>
                      <a:pt x="11680" y="1003"/>
                      <a:pt x="11755" y="1078"/>
                    </a:cubicBezTo>
                    <a:cubicBezTo>
                      <a:pt x="11806" y="1128"/>
                      <a:pt x="11856" y="1178"/>
                      <a:pt x="11856" y="1178"/>
                    </a:cubicBezTo>
                    <a:cubicBezTo>
                      <a:pt x="11906" y="1228"/>
                      <a:pt x="12131" y="1304"/>
                      <a:pt x="12207" y="1404"/>
                    </a:cubicBezTo>
                    <a:cubicBezTo>
                      <a:pt x="12207" y="1454"/>
                      <a:pt x="12131" y="1529"/>
                      <a:pt x="12081" y="1579"/>
                    </a:cubicBezTo>
                    <a:cubicBezTo>
                      <a:pt x="12081" y="1629"/>
                      <a:pt x="12081" y="1805"/>
                      <a:pt x="12131" y="1855"/>
                    </a:cubicBezTo>
                    <a:cubicBezTo>
                      <a:pt x="12131" y="1905"/>
                      <a:pt x="12257" y="1980"/>
                      <a:pt x="12307" y="1980"/>
                    </a:cubicBezTo>
                    <a:cubicBezTo>
                      <a:pt x="12357" y="1905"/>
                      <a:pt x="12357" y="1805"/>
                      <a:pt x="12357" y="1755"/>
                    </a:cubicBezTo>
                    <a:cubicBezTo>
                      <a:pt x="12357" y="1679"/>
                      <a:pt x="12357" y="1579"/>
                      <a:pt x="12432" y="1529"/>
                    </a:cubicBezTo>
                    <a:cubicBezTo>
                      <a:pt x="12482" y="1454"/>
                      <a:pt x="12708" y="1529"/>
                      <a:pt x="12758" y="1454"/>
                    </a:cubicBezTo>
                    <a:cubicBezTo>
                      <a:pt x="12758" y="1404"/>
                      <a:pt x="12808" y="1304"/>
                      <a:pt x="12808" y="1228"/>
                    </a:cubicBezTo>
                    <a:cubicBezTo>
                      <a:pt x="12858" y="1228"/>
                      <a:pt x="12983" y="1304"/>
                      <a:pt x="12983" y="1304"/>
                    </a:cubicBezTo>
                    <a:cubicBezTo>
                      <a:pt x="13034" y="1354"/>
                      <a:pt x="13159" y="1529"/>
                      <a:pt x="13209" y="1579"/>
                    </a:cubicBezTo>
                    <a:cubicBezTo>
                      <a:pt x="13259" y="1629"/>
                      <a:pt x="13309" y="1805"/>
                      <a:pt x="13309" y="1905"/>
                    </a:cubicBezTo>
                    <a:cubicBezTo>
                      <a:pt x="13309" y="1980"/>
                      <a:pt x="13309" y="2030"/>
                      <a:pt x="13259" y="2080"/>
                    </a:cubicBezTo>
                    <a:cubicBezTo>
                      <a:pt x="13209" y="2131"/>
                      <a:pt x="13034" y="2080"/>
                      <a:pt x="12983" y="2131"/>
                    </a:cubicBezTo>
                    <a:cubicBezTo>
                      <a:pt x="12983" y="2206"/>
                      <a:pt x="13034" y="2306"/>
                      <a:pt x="12983" y="2356"/>
                    </a:cubicBezTo>
                    <a:cubicBezTo>
                      <a:pt x="12983" y="2431"/>
                      <a:pt x="12933" y="2532"/>
                      <a:pt x="12933" y="2532"/>
                    </a:cubicBezTo>
                    <a:cubicBezTo>
                      <a:pt x="12858" y="2582"/>
                      <a:pt x="12808" y="2657"/>
                      <a:pt x="12808" y="2707"/>
                    </a:cubicBezTo>
                    <a:cubicBezTo>
                      <a:pt x="12758" y="2757"/>
                      <a:pt x="12708" y="2983"/>
                      <a:pt x="12758" y="3033"/>
                    </a:cubicBezTo>
                    <a:cubicBezTo>
                      <a:pt x="12808" y="3033"/>
                      <a:pt x="12933" y="2933"/>
                      <a:pt x="12933" y="2933"/>
                    </a:cubicBezTo>
                    <a:cubicBezTo>
                      <a:pt x="12983" y="2883"/>
                      <a:pt x="13084" y="2707"/>
                      <a:pt x="13159" y="2757"/>
                    </a:cubicBezTo>
                    <a:cubicBezTo>
                      <a:pt x="13209" y="2757"/>
                      <a:pt x="13259" y="2883"/>
                      <a:pt x="13259" y="2933"/>
                    </a:cubicBezTo>
                    <a:cubicBezTo>
                      <a:pt x="13209" y="2983"/>
                      <a:pt x="13159" y="3033"/>
                      <a:pt x="13209" y="3033"/>
                    </a:cubicBezTo>
                    <a:cubicBezTo>
                      <a:pt x="13209" y="3108"/>
                      <a:pt x="13309" y="3108"/>
                      <a:pt x="13384" y="3033"/>
                    </a:cubicBezTo>
                    <a:cubicBezTo>
                      <a:pt x="13384" y="3033"/>
                      <a:pt x="13384" y="2933"/>
                      <a:pt x="13435" y="2883"/>
                    </a:cubicBezTo>
                    <a:lnTo>
                      <a:pt x="13760" y="2883"/>
                    </a:lnTo>
                    <a:cubicBezTo>
                      <a:pt x="13836" y="2883"/>
                      <a:pt x="13986" y="2933"/>
                      <a:pt x="14061" y="2983"/>
                    </a:cubicBezTo>
                    <a:cubicBezTo>
                      <a:pt x="14061" y="3033"/>
                      <a:pt x="14111" y="3158"/>
                      <a:pt x="14111" y="3208"/>
                    </a:cubicBezTo>
                    <a:cubicBezTo>
                      <a:pt x="14061" y="3208"/>
                      <a:pt x="14061" y="3258"/>
                      <a:pt x="13986" y="3258"/>
                    </a:cubicBezTo>
                    <a:cubicBezTo>
                      <a:pt x="13936" y="3334"/>
                      <a:pt x="13760" y="3208"/>
                      <a:pt x="13710" y="3208"/>
                    </a:cubicBezTo>
                    <a:cubicBezTo>
                      <a:pt x="13610" y="3208"/>
                      <a:pt x="13485" y="3384"/>
                      <a:pt x="13485" y="3434"/>
                    </a:cubicBezTo>
                    <a:cubicBezTo>
                      <a:pt x="13435" y="3484"/>
                      <a:pt x="13485" y="3659"/>
                      <a:pt x="13435" y="3710"/>
                    </a:cubicBezTo>
                    <a:cubicBezTo>
                      <a:pt x="13435" y="3710"/>
                      <a:pt x="13384" y="3785"/>
                      <a:pt x="13384" y="3835"/>
                    </a:cubicBezTo>
                    <a:cubicBezTo>
                      <a:pt x="13384" y="3885"/>
                      <a:pt x="13435" y="4010"/>
                      <a:pt x="13384" y="4010"/>
                    </a:cubicBezTo>
                    <a:cubicBezTo>
                      <a:pt x="13309" y="4060"/>
                      <a:pt x="13259" y="4010"/>
                      <a:pt x="13209" y="3935"/>
                    </a:cubicBezTo>
                    <a:cubicBezTo>
                      <a:pt x="13084" y="3935"/>
                      <a:pt x="12858" y="3885"/>
                      <a:pt x="12808" y="4010"/>
                    </a:cubicBezTo>
                    <a:cubicBezTo>
                      <a:pt x="12758" y="4010"/>
                      <a:pt x="12758" y="4161"/>
                      <a:pt x="12758" y="4236"/>
                    </a:cubicBezTo>
                    <a:cubicBezTo>
                      <a:pt x="12808" y="4236"/>
                      <a:pt x="12983" y="4161"/>
                      <a:pt x="13034" y="4161"/>
                    </a:cubicBezTo>
                    <a:cubicBezTo>
                      <a:pt x="13159" y="4236"/>
                      <a:pt x="13309" y="4336"/>
                      <a:pt x="13384" y="4336"/>
                    </a:cubicBezTo>
                    <a:cubicBezTo>
                      <a:pt x="13485" y="4286"/>
                      <a:pt x="13535" y="4236"/>
                      <a:pt x="13610" y="4161"/>
                    </a:cubicBezTo>
                    <a:cubicBezTo>
                      <a:pt x="13710" y="4161"/>
                      <a:pt x="13886" y="4060"/>
                      <a:pt x="13936" y="4111"/>
                    </a:cubicBezTo>
                    <a:lnTo>
                      <a:pt x="13936" y="4286"/>
                    </a:lnTo>
                    <a:cubicBezTo>
                      <a:pt x="13936" y="4336"/>
                      <a:pt x="13886" y="4386"/>
                      <a:pt x="13886" y="4386"/>
                    </a:cubicBezTo>
                    <a:cubicBezTo>
                      <a:pt x="13936" y="4461"/>
                      <a:pt x="13986" y="4612"/>
                      <a:pt x="14111" y="4687"/>
                    </a:cubicBezTo>
                    <a:cubicBezTo>
                      <a:pt x="14161" y="4737"/>
                      <a:pt x="14287" y="4687"/>
                      <a:pt x="14337" y="4687"/>
                    </a:cubicBezTo>
                    <a:cubicBezTo>
                      <a:pt x="14387" y="4737"/>
                      <a:pt x="14437" y="4837"/>
                      <a:pt x="14512" y="4913"/>
                    </a:cubicBezTo>
                    <a:lnTo>
                      <a:pt x="14738" y="4913"/>
                    </a:lnTo>
                    <a:cubicBezTo>
                      <a:pt x="14788" y="4963"/>
                      <a:pt x="14888" y="5013"/>
                      <a:pt x="14888" y="5063"/>
                    </a:cubicBezTo>
                    <a:cubicBezTo>
                      <a:pt x="14888" y="5138"/>
                      <a:pt x="14838" y="5188"/>
                      <a:pt x="14788" y="5188"/>
                    </a:cubicBezTo>
                    <a:cubicBezTo>
                      <a:pt x="14738" y="5188"/>
                      <a:pt x="14613" y="5138"/>
                      <a:pt x="14562" y="5138"/>
                    </a:cubicBezTo>
                    <a:cubicBezTo>
                      <a:pt x="14562" y="5138"/>
                      <a:pt x="14512" y="5188"/>
                      <a:pt x="14512" y="5238"/>
                    </a:cubicBezTo>
                    <a:cubicBezTo>
                      <a:pt x="14512" y="5238"/>
                      <a:pt x="14562" y="5289"/>
                      <a:pt x="14562" y="5364"/>
                    </a:cubicBezTo>
                    <a:cubicBezTo>
                      <a:pt x="14562" y="5364"/>
                      <a:pt x="14562" y="5464"/>
                      <a:pt x="14512" y="5464"/>
                    </a:cubicBezTo>
                    <a:lnTo>
                      <a:pt x="14387" y="5464"/>
                    </a:lnTo>
                    <a:cubicBezTo>
                      <a:pt x="14337" y="5464"/>
                      <a:pt x="14337" y="5364"/>
                      <a:pt x="14287" y="5364"/>
                    </a:cubicBezTo>
                    <a:cubicBezTo>
                      <a:pt x="14212" y="5364"/>
                      <a:pt x="14212" y="5414"/>
                      <a:pt x="14212" y="5464"/>
                    </a:cubicBezTo>
                    <a:cubicBezTo>
                      <a:pt x="14161" y="5514"/>
                      <a:pt x="14161" y="5639"/>
                      <a:pt x="14212" y="5690"/>
                    </a:cubicBezTo>
                    <a:cubicBezTo>
                      <a:pt x="14287" y="5740"/>
                      <a:pt x="14512" y="5740"/>
                      <a:pt x="14562" y="5815"/>
                    </a:cubicBezTo>
                    <a:cubicBezTo>
                      <a:pt x="14613" y="5865"/>
                      <a:pt x="14788" y="6091"/>
                      <a:pt x="14788" y="6141"/>
                    </a:cubicBezTo>
                    <a:cubicBezTo>
                      <a:pt x="14788" y="6266"/>
                      <a:pt x="14738" y="6416"/>
                      <a:pt x="14738" y="6542"/>
                    </a:cubicBezTo>
                    <a:cubicBezTo>
                      <a:pt x="14738" y="6592"/>
                      <a:pt x="14788" y="6767"/>
                      <a:pt x="14838" y="6817"/>
                    </a:cubicBezTo>
                    <a:cubicBezTo>
                      <a:pt x="14888" y="6867"/>
                      <a:pt x="15014" y="6867"/>
                      <a:pt x="15014" y="6943"/>
                    </a:cubicBezTo>
                    <a:cubicBezTo>
                      <a:pt x="15064" y="6993"/>
                      <a:pt x="15064" y="7093"/>
                      <a:pt x="15064" y="7168"/>
                    </a:cubicBezTo>
                    <a:cubicBezTo>
                      <a:pt x="15064" y="7218"/>
                      <a:pt x="15014" y="7319"/>
                      <a:pt x="15014" y="7394"/>
                    </a:cubicBezTo>
                    <a:cubicBezTo>
                      <a:pt x="15014" y="7444"/>
                      <a:pt x="14963" y="7494"/>
                      <a:pt x="14963" y="7544"/>
                    </a:cubicBezTo>
                    <a:cubicBezTo>
                      <a:pt x="14888" y="7619"/>
                      <a:pt x="14888" y="7770"/>
                      <a:pt x="14888" y="7845"/>
                    </a:cubicBezTo>
                    <a:cubicBezTo>
                      <a:pt x="14963" y="7945"/>
                      <a:pt x="15064" y="8121"/>
                      <a:pt x="15114" y="8221"/>
                    </a:cubicBezTo>
                    <a:cubicBezTo>
                      <a:pt x="15164" y="8346"/>
                      <a:pt x="15390" y="8446"/>
                      <a:pt x="15465" y="8572"/>
                    </a:cubicBezTo>
                    <a:cubicBezTo>
                      <a:pt x="15465" y="8572"/>
                      <a:pt x="15390" y="8672"/>
                      <a:pt x="15465" y="8747"/>
                    </a:cubicBezTo>
                    <a:cubicBezTo>
                      <a:pt x="15465" y="8797"/>
                      <a:pt x="15615" y="8847"/>
                      <a:pt x="15690" y="8898"/>
                    </a:cubicBezTo>
                    <a:cubicBezTo>
                      <a:pt x="15740" y="8898"/>
                      <a:pt x="15740" y="9023"/>
                      <a:pt x="15740" y="9073"/>
                    </a:cubicBezTo>
                    <a:cubicBezTo>
                      <a:pt x="15740" y="9123"/>
                      <a:pt x="15615" y="9248"/>
                      <a:pt x="15565" y="9299"/>
                    </a:cubicBezTo>
                    <a:cubicBezTo>
                      <a:pt x="15515" y="9474"/>
                      <a:pt x="15515" y="9750"/>
                      <a:pt x="15465" y="9925"/>
                    </a:cubicBezTo>
                    <a:cubicBezTo>
                      <a:pt x="15390" y="9975"/>
                      <a:pt x="15289" y="10025"/>
                      <a:pt x="15239" y="10101"/>
                    </a:cubicBezTo>
                    <a:cubicBezTo>
                      <a:pt x="15164" y="10201"/>
                      <a:pt x="15289" y="10426"/>
                      <a:pt x="15239" y="10552"/>
                    </a:cubicBezTo>
                    <a:cubicBezTo>
                      <a:pt x="15239" y="10652"/>
                      <a:pt x="15064" y="10777"/>
                      <a:pt x="15014" y="10777"/>
                    </a:cubicBezTo>
                    <a:cubicBezTo>
                      <a:pt x="14963" y="10827"/>
                      <a:pt x="14888" y="10827"/>
                      <a:pt x="14838" y="10827"/>
                    </a:cubicBezTo>
                    <a:cubicBezTo>
                      <a:pt x="14663" y="10878"/>
                      <a:pt x="14387" y="11053"/>
                      <a:pt x="14337" y="11178"/>
                    </a:cubicBezTo>
                    <a:cubicBezTo>
                      <a:pt x="14287" y="11228"/>
                      <a:pt x="14212" y="11404"/>
                      <a:pt x="14161" y="11504"/>
                    </a:cubicBezTo>
                    <a:cubicBezTo>
                      <a:pt x="14111" y="11629"/>
                      <a:pt x="13936" y="11780"/>
                      <a:pt x="13886" y="11905"/>
                    </a:cubicBezTo>
                    <a:cubicBezTo>
                      <a:pt x="13836" y="12081"/>
                      <a:pt x="13760" y="12356"/>
                      <a:pt x="13760" y="12532"/>
                    </a:cubicBezTo>
                    <a:cubicBezTo>
                      <a:pt x="13760" y="12682"/>
                      <a:pt x="13936" y="12983"/>
                      <a:pt x="13986" y="13133"/>
                    </a:cubicBezTo>
                    <a:cubicBezTo>
                      <a:pt x="13986" y="13309"/>
                      <a:pt x="14061" y="13660"/>
                      <a:pt x="14161" y="13760"/>
                    </a:cubicBezTo>
                    <a:cubicBezTo>
                      <a:pt x="14212" y="13935"/>
                      <a:pt x="14613" y="14035"/>
                      <a:pt x="14663" y="14211"/>
                    </a:cubicBezTo>
                    <a:cubicBezTo>
                      <a:pt x="14738" y="14336"/>
                      <a:pt x="14788" y="14562"/>
                      <a:pt x="14738" y="14662"/>
                    </a:cubicBezTo>
                    <a:cubicBezTo>
                      <a:pt x="14738" y="14712"/>
                      <a:pt x="14613" y="14787"/>
                      <a:pt x="14613" y="14837"/>
                    </a:cubicBezTo>
                    <a:cubicBezTo>
                      <a:pt x="14613" y="14888"/>
                      <a:pt x="14613" y="15063"/>
                      <a:pt x="14562" y="15113"/>
                    </a:cubicBezTo>
                    <a:cubicBezTo>
                      <a:pt x="14512" y="15238"/>
                      <a:pt x="14337" y="15389"/>
                      <a:pt x="14337" y="15514"/>
                    </a:cubicBezTo>
                    <a:cubicBezTo>
                      <a:pt x="14287" y="15564"/>
                      <a:pt x="14287" y="15740"/>
                      <a:pt x="14287" y="15790"/>
                    </a:cubicBezTo>
                    <a:cubicBezTo>
                      <a:pt x="14337" y="15840"/>
                      <a:pt x="14437" y="15965"/>
                      <a:pt x="14512" y="16015"/>
                    </a:cubicBezTo>
                    <a:cubicBezTo>
                      <a:pt x="14512" y="16066"/>
                      <a:pt x="14562" y="16241"/>
                      <a:pt x="14562" y="16366"/>
                    </a:cubicBezTo>
                    <a:cubicBezTo>
                      <a:pt x="14512" y="16416"/>
                      <a:pt x="14337" y="16467"/>
                      <a:pt x="14337" y="16517"/>
                    </a:cubicBezTo>
                    <a:cubicBezTo>
                      <a:pt x="14287" y="16517"/>
                      <a:pt x="14337" y="16642"/>
                      <a:pt x="14337" y="16692"/>
                    </a:cubicBezTo>
                    <a:cubicBezTo>
                      <a:pt x="14337" y="16742"/>
                      <a:pt x="14437" y="16868"/>
                      <a:pt x="14437" y="16918"/>
                    </a:cubicBezTo>
                    <a:cubicBezTo>
                      <a:pt x="14437" y="17043"/>
                      <a:pt x="14437" y="17319"/>
                      <a:pt x="14387" y="17419"/>
                    </a:cubicBezTo>
                    <a:cubicBezTo>
                      <a:pt x="14387" y="17544"/>
                      <a:pt x="14287" y="17644"/>
                      <a:pt x="14212" y="17770"/>
                    </a:cubicBezTo>
                    <a:cubicBezTo>
                      <a:pt x="14212" y="17820"/>
                      <a:pt x="14161" y="17995"/>
                      <a:pt x="14161" y="18096"/>
                    </a:cubicBezTo>
                    <a:cubicBezTo>
                      <a:pt x="14212" y="18221"/>
                      <a:pt x="14287" y="18446"/>
                      <a:pt x="14337" y="18547"/>
                    </a:cubicBezTo>
                    <a:cubicBezTo>
                      <a:pt x="14337" y="18622"/>
                      <a:pt x="14337" y="18772"/>
                      <a:pt x="14287" y="18847"/>
                    </a:cubicBezTo>
                    <a:cubicBezTo>
                      <a:pt x="14287" y="18948"/>
                      <a:pt x="14161" y="19073"/>
                      <a:pt x="14111" y="19123"/>
                    </a:cubicBezTo>
                    <a:lnTo>
                      <a:pt x="14111" y="19349"/>
                    </a:lnTo>
                    <a:cubicBezTo>
                      <a:pt x="14111" y="19399"/>
                      <a:pt x="14061" y="19449"/>
                      <a:pt x="14061" y="19524"/>
                    </a:cubicBezTo>
                    <a:cubicBezTo>
                      <a:pt x="13986" y="19700"/>
                      <a:pt x="14061" y="19975"/>
                      <a:pt x="14061" y="20076"/>
                    </a:cubicBezTo>
                    <a:cubicBezTo>
                      <a:pt x="14061" y="20301"/>
                      <a:pt x="13986" y="20652"/>
                      <a:pt x="13986" y="20827"/>
                    </a:cubicBezTo>
                    <a:cubicBezTo>
                      <a:pt x="13936" y="20978"/>
                      <a:pt x="13710" y="21203"/>
                      <a:pt x="13760" y="21379"/>
                    </a:cubicBezTo>
                    <a:cubicBezTo>
                      <a:pt x="13760" y="21504"/>
                      <a:pt x="13886" y="21604"/>
                      <a:pt x="13886" y="21730"/>
                    </a:cubicBezTo>
                    <a:cubicBezTo>
                      <a:pt x="13936" y="21880"/>
                      <a:pt x="13886" y="22231"/>
                      <a:pt x="13836" y="22406"/>
                    </a:cubicBezTo>
                    <a:cubicBezTo>
                      <a:pt x="13760" y="22507"/>
                      <a:pt x="13660" y="22732"/>
                      <a:pt x="13610" y="22858"/>
                    </a:cubicBezTo>
                    <a:cubicBezTo>
                      <a:pt x="13610" y="22908"/>
                      <a:pt x="13610" y="23133"/>
                      <a:pt x="13535" y="23183"/>
                    </a:cubicBezTo>
                    <a:lnTo>
                      <a:pt x="13435" y="23183"/>
                    </a:lnTo>
                    <a:cubicBezTo>
                      <a:pt x="13384" y="23233"/>
                      <a:pt x="13384" y="23359"/>
                      <a:pt x="13384" y="23409"/>
                    </a:cubicBezTo>
                    <a:cubicBezTo>
                      <a:pt x="13435" y="23459"/>
                      <a:pt x="13535" y="23459"/>
                      <a:pt x="13610" y="23534"/>
                    </a:cubicBezTo>
                    <a:cubicBezTo>
                      <a:pt x="13610" y="23584"/>
                      <a:pt x="13610" y="23760"/>
                      <a:pt x="13660" y="23810"/>
                    </a:cubicBezTo>
                    <a:cubicBezTo>
                      <a:pt x="13710" y="23860"/>
                      <a:pt x="13886" y="23860"/>
                      <a:pt x="13886" y="23910"/>
                    </a:cubicBezTo>
                    <a:cubicBezTo>
                      <a:pt x="13886" y="23985"/>
                      <a:pt x="13760" y="24035"/>
                      <a:pt x="13710" y="24035"/>
                    </a:cubicBezTo>
                    <a:cubicBezTo>
                      <a:pt x="13660" y="24086"/>
                      <a:pt x="13610" y="24035"/>
                      <a:pt x="13535" y="24035"/>
                    </a:cubicBezTo>
                    <a:cubicBezTo>
                      <a:pt x="13485" y="24086"/>
                      <a:pt x="13435" y="24211"/>
                      <a:pt x="13384" y="24261"/>
                    </a:cubicBezTo>
                    <a:cubicBezTo>
                      <a:pt x="13384" y="24311"/>
                      <a:pt x="13384" y="24487"/>
                      <a:pt x="13309" y="24537"/>
                    </a:cubicBezTo>
                    <a:cubicBezTo>
                      <a:pt x="13309" y="24662"/>
                      <a:pt x="13209" y="24888"/>
                      <a:pt x="13209" y="25038"/>
                    </a:cubicBezTo>
                    <a:cubicBezTo>
                      <a:pt x="13209" y="25113"/>
                      <a:pt x="13309" y="25264"/>
                      <a:pt x="13309" y="25339"/>
                    </a:cubicBezTo>
                    <a:cubicBezTo>
                      <a:pt x="13309" y="25439"/>
                      <a:pt x="13259" y="25564"/>
                      <a:pt x="13259" y="25614"/>
                    </a:cubicBezTo>
                    <a:cubicBezTo>
                      <a:pt x="13209" y="25665"/>
                      <a:pt x="13259" y="25840"/>
                      <a:pt x="13209" y="25890"/>
                    </a:cubicBezTo>
                    <a:cubicBezTo>
                      <a:pt x="13159" y="25940"/>
                      <a:pt x="12983" y="25840"/>
                      <a:pt x="12933" y="25890"/>
                    </a:cubicBezTo>
                    <a:lnTo>
                      <a:pt x="12933" y="26116"/>
                    </a:lnTo>
                    <a:cubicBezTo>
                      <a:pt x="12933" y="26166"/>
                      <a:pt x="12983" y="26291"/>
                      <a:pt x="12933" y="26341"/>
                    </a:cubicBezTo>
                    <a:lnTo>
                      <a:pt x="12708" y="26341"/>
                    </a:lnTo>
                    <a:cubicBezTo>
                      <a:pt x="12708" y="26291"/>
                      <a:pt x="12658" y="26241"/>
                      <a:pt x="12658" y="26166"/>
                    </a:cubicBezTo>
                    <a:cubicBezTo>
                      <a:pt x="12582" y="26116"/>
                      <a:pt x="12658" y="26015"/>
                      <a:pt x="12582" y="26015"/>
                    </a:cubicBezTo>
                    <a:cubicBezTo>
                      <a:pt x="12532" y="25940"/>
                      <a:pt x="12432" y="26066"/>
                      <a:pt x="12307" y="26066"/>
                    </a:cubicBezTo>
                    <a:cubicBezTo>
                      <a:pt x="12257" y="26066"/>
                      <a:pt x="12081" y="26066"/>
                      <a:pt x="11981" y="26015"/>
                    </a:cubicBezTo>
                    <a:cubicBezTo>
                      <a:pt x="11981" y="26015"/>
                      <a:pt x="11906" y="25940"/>
                      <a:pt x="11906" y="25890"/>
                    </a:cubicBezTo>
                    <a:cubicBezTo>
                      <a:pt x="11856" y="25890"/>
                      <a:pt x="11680" y="25940"/>
                      <a:pt x="11630" y="25940"/>
                    </a:cubicBezTo>
                    <a:cubicBezTo>
                      <a:pt x="11580" y="25890"/>
                      <a:pt x="11530" y="25790"/>
                      <a:pt x="11530" y="25715"/>
                    </a:cubicBezTo>
                    <a:cubicBezTo>
                      <a:pt x="11455" y="25665"/>
                      <a:pt x="11405" y="25614"/>
                      <a:pt x="11354" y="25614"/>
                    </a:cubicBezTo>
                    <a:cubicBezTo>
                      <a:pt x="11304" y="25564"/>
                      <a:pt x="11129" y="25564"/>
                      <a:pt x="11079" y="25564"/>
                    </a:cubicBezTo>
                    <a:cubicBezTo>
                      <a:pt x="11004" y="25489"/>
                      <a:pt x="10953" y="25339"/>
                      <a:pt x="10953" y="25264"/>
                    </a:cubicBezTo>
                    <a:cubicBezTo>
                      <a:pt x="10903" y="25213"/>
                      <a:pt x="10953" y="25113"/>
                      <a:pt x="10903" y="25038"/>
                    </a:cubicBezTo>
                    <a:cubicBezTo>
                      <a:pt x="10853" y="24938"/>
                      <a:pt x="10628" y="24888"/>
                      <a:pt x="10452" y="24812"/>
                    </a:cubicBezTo>
                    <a:lnTo>
                      <a:pt x="10126" y="24812"/>
                    </a:lnTo>
                    <a:cubicBezTo>
                      <a:pt x="10001" y="24812"/>
                      <a:pt x="9901" y="24888"/>
                      <a:pt x="9775" y="24938"/>
                    </a:cubicBezTo>
                    <a:lnTo>
                      <a:pt x="9550" y="24938"/>
                    </a:lnTo>
                    <a:lnTo>
                      <a:pt x="9550" y="25163"/>
                    </a:lnTo>
                    <a:cubicBezTo>
                      <a:pt x="9500" y="25163"/>
                      <a:pt x="9450" y="25213"/>
                      <a:pt x="9374" y="25213"/>
                    </a:cubicBezTo>
                    <a:cubicBezTo>
                      <a:pt x="9324" y="25213"/>
                      <a:pt x="9224" y="25113"/>
                      <a:pt x="9149" y="25113"/>
                    </a:cubicBezTo>
                    <a:cubicBezTo>
                      <a:pt x="9099" y="25113"/>
                      <a:pt x="9049" y="25163"/>
                      <a:pt x="8999" y="25163"/>
                    </a:cubicBezTo>
                    <a:lnTo>
                      <a:pt x="8773" y="25163"/>
                    </a:lnTo>
                    <a:cubicBezTo>
                      <a:pt x="8698" y="25163"/>
                      <a:pt x="8547" y="25213"/>
                      <a:pt x="8472" y="25213"/>
                    </a:cubicBezTo>
                    <a:cubicBezTo>
                      <a:pt x="8422" y="25264"/>
                      <a:pt x="8372" y="25389"/>
                      <a:pt x="8322" y="25439"/>
                    </a:cubicBezTo>
                    <a:cubicBezTo>
                      <a:pt x="8196" y="25489"/>
                      <a:pt x="8046" y="25614"/>
                      <a:pt x="7971" y="25715"/>
                    </a:cubicBezTo>
                    <a:cubicBezTo>
                      <a:pt x="7921" y="25840"/>
                      <a:pt x="7871" y="26015"/>
                      <a:pt x="7871" y="26116"/>
                    </a:cubicBezTo>
                    <a:cubicBezTo>
                      <a:pt x="7871" y="26241"/>
                      <a:pt x="7921" y="26467"/>
                      <a:pt x="7971" y="26517"/>
                    </a:cubicBezTo>
                    <a:cubicBezTo>
                      <a:pt x="8046" y="26567"/>
                      <a:pt x="8196" y="26617"/>
                      <a:pt x="8196" y="26692"/>
                    </a:cubicBezTo>
                    <a:cubicBezTo>
                      <a:pt x="8272" y="26742"/>
                      <a:pt x="8372" y="26918"/>
                      <a:pt x="8322" y="27018"/>
                    </a:cubicBezTo>
                    <a:cubicBezTo>
                      <a:pt x="8322" y="27068"/>
                      <a:pt x="8096" y="27068"/>
                      <a:pt x="8046" y="27143"/>
                    </a:cubicBezTo>
                    <a:cubicBezTo>
                      <a:pt x="8046" y="27193"/>
                      <a:pt x="7971" y="27294"/>
                      <a:pt x="7971" y="27294"/>
                    </a:cubicBezTo>
                    <a:cubicBezTo>
                      <a:pt x="7971" y="27369"/>
                      <a:pt x="8046" y="27469"/>
                      <a:pt x="8096" y="27519"/>
                    </a:cubicBezTo>
                    <a:cubicBezTo>
                      <a:pt x="8096" y="27594"/>
                      <a:pt x="8146" y="27745"/>
                      <a:pt x="8096" y="27820"/>
                    </a:cubicBezTo>
                    <a:cubicBezTo>
                      <a:pt x="8096" y="27870"/>
                      <a:pt x="7971" y="27820"/>
                      <a:pt x="7971" y="27820"/>
                    </a:cubicBezTo>
                    <a:cubicBezTo>
                      <a:pt x="7921" y="27820"/>
                      <a:pt x="7871" y="27745"/>
                      <a:pt x="7821" y="27745"/>
                    </a:cubicBezTo>
                    <a:cubicBezTo>
                      <a:pt x="7745" y="27820"/>
                      <a:pt x="7745" y="27920"/>
                      <a:pt x="7695" y="27920"/>
                    </a:cubicBezTo>
                    <a:cubicBezTo>
                      <a:pt x="7645" y="27970"/>
                      <a:pt x="7420" y="28046"/>
                      <a:pt x="7294" y="28096"/>
                    </a:cubicBezTo>
                    <a:cubicBezTo>
                      <a:pt x="7244" y="28146"/>
                      <a:pt x="7144" y="28371"/>
                      <a:pt x="7069" y="28497"/>
                    </a:cubicBezTo>
                    <a:cubicBezTo>
                      <a:pt x="7019" y="28547"/>
                      <a:pt x="6968" y="28647"/>
                      <a:pt x="6918" y="28722"/>
                    </a:cubicBezTo>
                    <a:lnTo>
                      <a:pt x="6743" y="28722"/>
                    </a:lnTo>
                    <a:cubicBezTo>
                      <a:pt x="6743" y="28772"/>
                      <a:pt x="6618" y="28772"/>
                      <a:pt x="6618" y="28822"/>
                    </a:cubicBezTo>
                    <a:cubicBezTo>
                      <a:pt x="6567" y="28822"/>
                      <a:pt x="6567" y="28948"/>
                      <a:pt x="6517" y="289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395;p27">
                <a:extLst>
                  <a:ext uri="{FF2B5EF4-FFF2-40B4-BE49-F238E27FC236}">
                    <a16:creationId xmlns:a16="http://schemas.microsoft.com/office/drawing/2014/main" id="{932FC9B0-13A0-DC85-5275-F390BE760FA0}"/>
                  </a:ext>
                </a:extLst>
              </p:cNvPr>
              <p:cNvSpPr/>
              <p:nvPr/>
            </p:nvSpPr>
            <p:spPr>
              <a:xfrm>
                <a:off x="1355525" y="3915092"/>
                <a:ext cx="36025" cy="6026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056" extrusionOk="0">
                    <a:moveTo>
                      <a:pt x="1229" y="928"/>
                    </a:moveTo>
                    <a:cubicBezTo>
                      <a:pt x="1179" y="853"/>
                      <a:pt x="1053" y="853"/>
                      <a:pt x="1053" y="853"/>
                    </a:cubicBezTo>
                    <a:cubicBezTo>
                      <a:pt x="1053" y="802"/>
                      <a:pt x="1229" y="702"/>
                      <a:pt x="1229" y="627"/>
                    </a:cubicBezTo>
                    <a:cubicBezTo>
                      <a:pt x="1229" y="577"/>
                      <a:pt x="1179" y="477"/>
                      <a:pt x="1129" y="401"/>
                    </a:cubicBezTo>
                    <a:lnTo>
                      <a:pt x="953" y="301"/>
                    </a:lnTo>
                    <a:cubicBezTo>
                      <a:pt x="903" y="226"/>
                      <a:pt x="903" y="126"/>
                      <a:pt x="903" y="76"/>
                    </a:cubicBezTo>
                    <a:cubicBezTo>
                      <a:pt x="828" y="0"/>
                      <a:pt x="602" y="0"/>
                      <a:pt x="552" y="0"/>
                    </a:cubicBezTo>
                    <a:lnTo>
                      <a:pt x="276" y="0"/>
                    </a:lnTo>
                    <a:cubicBezTo>
                      <a:pt x="226" y="0"/>
                      <a:pt x="151" y="76"/>
                      <a:pt x="101" y="126"/>
                    </a:cubicBezTo>
                    <a:lnTo>
                      <a:pt x="101" y="226"/>
                    </a:lnTo>
                    <a:cubicBezTo>
                      <a:pt x="101" y="301"/>
                      <a:pt x="151" y="301"/>
                      <a:pt x="226" y="351"/>
                    </a:cubicBezTo>
                    <a:cubicBezTo>
                      <a:pt x="226" y="351"/>
                      <a:pt x="151" y="401"/>
                      <a:pt x="151" y="477"/>
                    </a:cubicBezTo>
                    <a:lnTo>
                      <a:pt x="51" y="477"/>
                    </a:lnTo>
                    <a:cubicBezTo>
                      <a:pt x="1" y="527"/>
                      <a:pt x="101" y="702"/>
                      <a:pt x="101" y="752"/>
                    </a:cubicBezTo>
                    <a:cubicBezTo>
                      <a:pt x="151" y="802"/>
                      <a:pt x="226" y="802"/>
                      <a:pt x="276" y="853"/>
                    </a:cubicBezTo>
                    <a:lnTo>
                      <a:pt x="276" y="1078"/>
                    </a:lnTo>
                    <a:cubicBezTo>
                      <a:pt x="276" y="1153"/>
                      <a:pt x="377" y="1203"/>
                      <a:pt x="377" y="1254"/>
                    </a:cubicBezTo>
                    <a:cubicBezTo>
                      <a:pt x="452" y="1304"/>
                      <a:pt x="377" y="1429"/>
                      <a:pt x="377" y="1479"/>
                    </a:cubicBezTo>
                    <a:cubicBezTo>
                      <a:pt x="452" y="1554"/>
                      <a:pt x="502" y="1604"/>
                      <a:pt x="502" y="1655"/>
                    </a:cubicBezTo>
                    <a:lnTo>
                      <a:pt x="502" y="1830"/>
                    </a:lnTo>
                    <a:cubicBezTo>
                      <a:pt x="502" y="1880"/>
                      <a:pt x="552" y="2005"/>
                      <a:pt x="602" y="2056"/>
                    </a:cubicBezTo>
                    <a:cubicBezTo>
                      <a:pt x="677" y="2056"/>
                      <a:pt x="728" y="2005"/>
                      <a:pt x="728" y="2005"/>
                    </a:cubicBezTo>
                    <a:cubicBezTo>
                      <a:pt x="778" y="1930"/>
                      <a:pt x="953" y="2005"/>
                      <a:pt x="1003" y="2005"/>
                    </a:cubicBezTo>
                    <a:cubicBezTo>
                      <a:pt x="1053" y="1930"/>
                      <a:pt x="1053" y="1830"/>
                      <a:pt x="1053" y="1780"/>
                    </a:cubicBezTo>
                    <a:lnTo>
                      <a:pt x="1053" y="1429"/>
                    </a:lnTo>
                    <a:cubicBezTo>
                      <a:pt x="1053" y="1379"/>
                      <a:pt x="1129" y="1203"/>
                      <a:pt x="1129" y="1153"/>
                    </a:cubicBezTo>
                    <a:cubicBezTo>
                      <a:pt x="1129" y="1078"/>
                      <a:pt x="1229" y="978"/>
                      <a:pt x="1229" y="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396;p27">
                <a:extLst>
                  <a:ext uri="{FF2B5EF4-FFF2-40B4-BE49-F238E27FC236}">
                    <a16:creationId xmlns:a16="http://schemas.microsoft.com/office/drawing/2014/main" id="{9334C7DE-0338-566F-B6E4-AEE83423A540}"/>
                  </a:ext>
                </a:extLst>
              </p:cNvPr>
              <p:cNvSpPr/>
              <p:nvPr/>
            </p:nvSpPr>
            <p:spPr>
              <a:xfrm>
                <a:off x="1355525" y="3915092"/>
                <a:ext cx="36025" cy="6026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056" fill="none" extrusionOk="0">
                    <a:moveTo>
                      <a:pt x="1229" y="928"/>
                    </a:moveTo>
                    <a:cubicBezTo>
                      <a:pt x="1179" y="853"/>
                      <a:pt x="1053" y="853"/>
                      <a:pt x="1053" y="853"/>
                    </a:cubicBezTo>
                    <a:cubicBezTo>
                      <a:pt x="1053" y="802"/>
                      <a:pt x="1229" y="702"/>
                      <a:pt x="1229" y="627"/>
                    </a:cubicBezTo>
                    <a:cubicBezTo>
                      <a:pt x="1229" y="577"/>
                      <a:pt x="1179" y="477"/>
                      <a:pt x="1129" y="401"/>
                    </a:cubicBezTo>
                    <a:lnTo>
                      <a:pt x="953" y="301"/>
                    </a:lnTo>
                    <a:cubicBezTo>
                      <a:pt x="903" y="226"/>
                      <a:pt x="903" y="126"/>
                      <a:pt x="903" y="76"/>
                    </a:cubicBezTo>
                    <a:cubicBezTo>
                      <a:pt x="828" y="0"/>
                      <a:pt x="602" y="0"/>
                      <a:pt x="552" y="0"/>
                    </a:cubicBezTo>
                    <a:lnTo>
                      <a:pt x="276" y="0"/>
                    </a:lnTo>
                    <a:cubicBezTo>
                      <a:pt x="226" y="0"/>
                      <a:pt x="151" y="76"/>
                      <a:pt x="101" y="126"/>
                    </a:cubicBezTo>
                    <a:lnTo>
                      <a:pt x="101" y="226"/>
                    </a:lnTo>
                    <a:cubicBezTo>
                      <a:pt x="101" y="301"/>
                      <a:pt x="151" y="301"/>
                      <a:pt x="226" y="351"/>
                    </a:cubicBezTo>
                    <a:cubicBezTo>
                      <a:pt x="226" y="351"/>
                      <a:pt x="151" y="401"/>
                      <a:pt x="151" y="477"/>
                    </a:cubicBezTo>
                    <a:lnTo>
                      <a:pt x="51" y="477"/>
                    </a:lnTo>
                    <a:cubicBezTo>
                      <a:pt x="1" y="527"/>
                      <a:pt x="101" y="702"/>
                      <a:pt x="101" y="752"/>
                    </a:cubicBezTo>
                    <a:cubicBezTo>
                      <a:pt x="151" y="802"/>
                      <a:pt x="226" y="802"/>
                      <a:pt x="276" y="853"/>
                    </a:cubicBezTo>
                    <a:lnTo>
                      <a:pt x="276" y="1078"/>
                    </a:lnTo>
                    <a:cubicBezTo>
                      <a:pt x="276" y="1153"/>
                      <a:pt x="377" y="1203"/>
                      <a:pt x="377" y="1254"/>
                    </a:cubicBezTo>
                    <a:cubicBezTo>
                      <a:pt x="452" y="1304"/>
                      <a:pt x="377" y="1429"/>
                      <a:pt x="377" y="1479"/>
                    </a:cubicBezTo>
                    <a:cubicBezTo>
                      <a:pt x="452" y="1554"/>
                      <a:pt x="502" y="1604"/>
                      <a:pt x="502" y="1655"/>
                    </a:cubicBezTo>
                    <a:lnTo>
                      <a:pt x="502" y="1830"/>
                    </a:lnTo>
                    <a:cubicBezTo>
                      <a:pt x="502" y="1880"/>
                      <a:pt x="552" y="2005"/>
                      <a:pt x="602" y="2056"/>
                    </a:cubicBezTo>
                    <a:cubicBezTo>
                      <a:pt x="677" y="2056"/>
                      <a:pt x="728" y="2005"/>
                      <a:pt x="728" y="2005"/>
                    </a:cubicBezTo>
                    <a:cubicBezTo>
                      <a:pt x="778" y="1930"/>
                      <a:pt x="953" y="2005"/>
                      <a:pt x="1003" y="2005"/>
                    </a:cubicBezTo>
                    <a:cubicBezTo>
                      <a:pt x="1053" y="1930"/>
                      <a:pt x="1053" y="1830"/>
                      <a:pt x="1053" y="1780"/>
                    </a:cubicBezTo>
                    <a:lnTo>
                      <a:pt x="1053" y="1429"/>
                    </a:lnTo>
                    <a:cubicBezTo>
                      <a:pt x="1053" y="1379"/>
                      <a:pt x="1129" y="1203"/>
                      <a:pt x="1129" y="1153"/>
                    </a:cubicBezTo>
                    <a:cubicBezTo>
                      <a:pt x="1129" y="1078"/>
                      <a:pt x="1229" y="978"/>
                      <a:pt x="1229" y="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397;p27">
                <a:extLst>
                  <a:ext uri="{FF2B5EF4-FFF2-40B4-BE49-F238E27FC236}">
                    <a16:creationId xmlns:a16="http://schemas.microsoft.com/office/drawing/2014/main" id="{5C4B0473-9428-7D0D-AA1A-2B9BAA8F2E26}"/>
                  </a:ext>
                </a:extLst>
              </p:cNvPr>
              <p:cNvSpPr/>
              <p:nvPr/>
            </p:nvSpPr>
            <p:spPr>
              <a:xfrm>
                <a:off x="1355525" y="3915092"/>
                <a:ext cx="36025" cy="6026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056" extrusionOk="0">
                    <a:moveTo>
                      <a:pt x="276" y="0"/>
                    </a:moveTo>
                    <a:cubicBezTo>
                      <a:pt x="226" y="0"/>
                      <a:pt x="151" y="76"/>
                      <a:pt x="101" y="126"/>
                    </a:cubicBezTo>
                    <a:lnTo>
                      <a:pt x="101" y="226"/>
                    </a:lnTo>
                    <a:cubicBezTo>
                      <a:pt x="101" y="301"/>
                      <a:pt x="151" y="301"/>
                      <a:pt x="226" y="351"/>
                    </a:cubicBezTo>
                    <a:cubicBezTo>
                      <a:pt x="226" y="351"/>
                      <a:pt x="151" y="401"/>
                      <a:pt x="151" y="477"/>
                    </a:cubicBezTo>
                    <a:lnTo>
                      <a:pt x="51" y="477"/>
                    </a:lnTo>
                    <a:cubicBezTo>
                      <a:pt x="1" y="527"/>
                      <a:pt x="101" y="702"/>
                      <a:pt x="101" y="752"/>
                    </a:cubicBezTo>
                    <a:cubicBezTo>
                      <a:pt x="151" y="802"/>
                      <a:pt x="226" y="802"/>
                      <a:pt x="276" y="853"/>
                    </a:cubicBezTo>
                    <a:lnTo>
                      <a:pt x="276" y="1078"/>
                    </a:lnTo>
                    <a:cubicBezTo>
                      <a:pt x="276" y="1153"/>
                      <a:pt x="377" y="1203"/>
                      <a:pt x="377" y="1254"/>
                    </a:cubicBezTo>
                    <a:cubicBezTo>
                      <a:pt x="452" y="1304"/>
                      <a:pt x="377" y="1429"/>
                      <a:pt x="377" y="1479"/>
                    </a:cubicBezTo>
                    <a:cubicBezTo>
                      <a:pt x="452" y="1554"/>
                      <a:pt x="502" y="1604"/>
                      <a:pt x="502" y="1655"/>
                    </a:cubicBezTo>
                    <a:lnTo>
                      <a:pt x="502" y="1830"/>
                    </a:lnTo>
                    <a:cubicBezTo>
                      <a:pt x="502" y="1880"/>
                      <a:pt x="552" y="2005"/>
                      <a:pt x="602" y="2056"/>
                    </a:cubicBezTo>
                    <a:cubicBezTo>
                      <a:pt x="677" y="2056"/>
                      <a:pt x="728" y="2005"/>
                      <a:pt x="728" y="2005"/>
                    </a:cubicBezTo>
                    <a:cubicBezTo>
                      <a:pt x="744" y="1980"/>
                      <a:pt x="775" y="1972"/>
                      <a:pt x="810" y="1972"/>
                    </a:cubicBezTo>
                    <a:cubicBezTo>
                      <a:pt x="881" y="1972"/>
                      <a:pt x="970" y="2005"/>
                      <a:pt x="1003" y="2005"/>
                    </a:cubicBezTo>
                    <a:cubicBezTo>
                      <a:pt x="1053" y="1930"/>
                      <a:pt x="1053" y="1830"/>
                      <a:pt x="1053" y="1780"/>
                    </a:cubicBezTo>
                    <a:lnTo>
                      <a:pt x="1053" y="1429"/>
                    </a:lnTo>
                    <a:cubicBezTo>
                      <a:pt x="1053" y="1379"/>
                      <a:pt x="1129" y="1203"/>
                      <a:pt x="1129" y="1153"/>
                    </a:cubicBezTo>
                    <a:cubicBezTo>
                      <a:pt x="1129" y="1078"/>
                      <a:pt x="1229" y="978"/>
                      <a:pt x="1229" y="928"/>
                    </a:cubicBezTo>
                    <a:cubicBezTo>
                      <a:pt x="1179" y="853"/>
                      <a:pt x="1053" y="853"/>
                      <a:pt x="1053" y="853"/>
                    </a:cubicBezTo>
                    <a:cubicBezTo>
                      <a:pt x="1053" y="802"/>
                      <a:pt x="1229" y="702"/>
                      <a:pt x="1229" y="627"/>
                    </a:cubicBezTo>
                    <a:cubicBezTo>
                      <a:pt x="1229" y="577"/>
                      <a:pt x="1179" y="477"/>
                      <a:pt x="1129" y="401"/>
                    </a:cubicBezTo>
                    <a:lnTo>
                      <a:pt x="953" y="301"/>
                    </a:lnTo>
                    <a:cubicBezTo>
                      <a:pt x="903" y="226"/>
                      <a:pt x="903" y="126"/>
                      <a:pt x="903" y="76"/>
                    </a:cubicBezTo>
                    <a:cubicBezTo>
                      <a:pt x="828" y="0"/>
                      <a:pt x="602" y="0"/>
                      <a:pt x="5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398;p27">
                <a:extLst>
                  <a:ext uri="{FF2B5EF4-FFF2-40B4-BE49-F238E27FC236}">
                    <a16:creationId xmlns:a16="http://schemas.microsoft.com/office/drawing/2014/main" id="{C44176B3-85B4-D6CD-3FAA-16FF2CDBA6E8}"/>
                  </a:ext>
                </a:extLst>
              </p:cNvPr>
              <p:cNvSpPr/>
              <p:nvPr/>
            </p:nvSpPr>
            <p:spPr>
              <a:xfrm>
                <a:off x="1355525" y="3915092"/>
                <a:ext cx="36025" cy="6026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2056" fill="none" extrusionOk="0">
                    <a:moveTo>
                      <a:pt x="1229" y="928"/>
                    </a:moveTo>
                    <a:cubicBezTo>
                      <a:pt x="1179" y="853"/>
                      <a:pt x="1053" y="853"/>
                      <a:pt x="1053" y="853"/>
                    </a:cubicBezTo>
                    <a:cubicBezTo>
                      <a:pt x="1053" y="802"/>
                      <a:pt x="1229" y="702"/>
                      <a:pt x="1229" y="627"/>
                    </a:cubicBezTo>
                    <a:cubicBezTo>
                      <a:pt x="1229" y="577"/>
                      <a:pt x="1179" y="477"/>
                      <a:pt x="1129" y="401"/>
                    </a:cubicBezTo>
                    <a:lnTo>
                      <a:pt x="953" y="301"/>
                    </a:lnTo>
                    <a:cubicBezTo>
                      <a:pt x="903" y="226"/>
                      <a:pt x="903" y="126"/>
                      <a:pt x="903" y="76"/>
                    </a:cubicBezTo>
                    <a:cubicBezTo>
                      <a:pt x="828" y="0"/>
                      <a:pt x="602" y="0"/>
                      <a:pt x="552" y="0"/>
                    </a:cubicBezTo>
                    <a:lnTo>
                      <a:pt x="276" y="0"/>
                    </a:lnTo>
                    <a:cubicBezTo>
                      <a:pt x="226" y="0"/>
                      <a:pt x="151" y="76"/>
                      <a:pt x="101" y="126"/>
                    </a:cubicBezTo>
                    <a:lnTo>
                      <a:pt x="101" y="226"/>
                    </a:lnTo>
                    <a:cubicBezTo>
                      <a:pt x="101" y="301"/>
                      <a:pt x="151" y="301"/>
                      <a:pt x="226" y="351"/>
                    </a:cubicBezTo>
                    <a:cubicBezTo>
                      <a:pt x="226" y="351"/>
                      <a:pt x="151" y="401"/>
                      <a:pt x="151" y="477"/>
                    </a:cubicBezTo>
                    <a:lnTo>
                      <a:pt x="51" y="477"/>
                    </a:lnTo>
                    <a:cubicBezTo>
                      <a:pt x="1" y="527"/>
                      <a:pt x="101" y="702"/>
                      <a:pt x="101" y="752"/>
                    </a:cubicBezTo>
                    <a:cubicBezTo>
                      <a:pt x="151" y="802"/>
                      <a:pt x="226" y="802"/>
                      <a:pt x="276" y="853"/>
                    </a:cubicBezTo>
                    <a:lnTo>
                      <a:pt x="276" y="1078"/>
                    </a:lnTo>
                    <a:cubicBezTo>
                      <a:pt x="276" y="1153"/>
                      <a:pt x="377" y="1203"/>
                      <a:pt x="377" y="1254"/>
                    </a:cubicBezTo>
                    <a:cubicBezTo>
                      <a:pt x="452" y="1304"/>
                      <a:pt x="377" y="1429"/>
                      <a:pt x="377" y="1479"/>
                    </a:cubicBezTo>
                    <a:cubicBezTo>
                      <a:pt x="452" y="1554"/>
                      <a:pt x="502" y="1604"/>
                      <a:pt x="502" y="1655"/>
                    </a:cubicBezTo>
                    <a:lnTo>
                      <a:pt x="502" y="1830"/>
                    </a:lnTo>
                    <a:cubicBezTo>
                      <a:pt x="502" y="1880"/>
                      <a:pt x="552" y="2005"/>
                      <a:pt x="602" y="2056"/>
                    </a:cubicBezTo>
                    <a:cubicBezTo>
                      <a:pt x="677" y="2056"/>
                      <a:pt x="728" y="2005"/>
                      <a:pt x="728" y="2005"/>
                    </a:cubicBezTo>
                    <a:cubicBezTo>
                      <a:pt x="778" y="1930"/>
                      <a:pt x="953" y="2005"/>
                      <a:pt x="1003" y="2005"/>
                    </a:cubicBezTo>
                    <a:cubicBezTo>
                      <a:pt x="1053" y="1930"/>
                      <a:pt x="1053" y="1830"/>
                      <a:pt x="1053" y="1780"/>
                    </a:cubicBezTo>
                    <a:lnTo>
                      <a:pt x="1053" y="1429"/>
                    </a:lnTo>
                    <a:cubicBezTo>
                      <a:pt x="1053" y="1379"/>
                      <a:pt x="1129" y="1203"/>
                      <a:pt x="1129" y="1153"/>
                    </a:cubicBezTo>
                    <a:cubicBezTo>
                      <a:pt x="1129" y="1078"/>
                      <a:pt x="1229" y="978"/>
                      <a:pt x="1229" y="9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399;p27">
                <a:extLst>
                  <a:ext uri="{FF2B5EF4-FFF2-40B4-BE49-F238E27FC236}">
                    <a16:creationId xmlns:a16="http://schemas.microsoft.com/office/drawing/2014/main" id="{01C15072-44C2-01BB-78F6-637AC439CAD0}"/>
                  </a:ext>
                </a:extLst>
              </p:cNvPr>
              <p:cNvSpPr/>
              <p:nvPr/>
            </p:nvSpPr>
            <p:spPr>
              <a:xfrm>
                <a:off x="1334947" y="3198797"/>
                <a:ext cx="38986" cy="4851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55" extrusionOk="0">
                    <a:moveTo>
                      <a:pt x="1003" y="802"/>
                    </a:moveTo>
                    <a:cubicBezTo>
                      <a:pt x="953" y="752"/>
                      <a:pt x="828" y="752"/>
                      <a:pt x="778" y="752"/>
                    </a:cubicBezTo>
                    <a:cubicBezTo>
                      <a:pt x="728" y="752"/>
                      <a:pt x="678" y="802"/>
                      <a:pt x="602" y="852"/>
                    </a:cubicBezTo>
                    <a:cubicBezTo>
                      <a:pt x="552" y="852"/>
                      <a:pt x="452" y="927"/>
                      <a:pt x="377" y="927"/>
                    </a:cubicBezTo>
                    <a:cubicBezTo>
                      <a:pt x="377" y="978"/>
                      <a:pt x="327" y="1078"/>
                      <a:pt x="377" y="1078"/>
                    </a:cubicBezTo>
                    <a:cubicBezTo>
                      <a:pt x="377" y="1153"/>
                      <a:pt x="502" y="1153"/>
                      <a:pt x="502" y="1153"/>
                    </a:cubicBezTo>
                    <a:cubicBezTo>
                      <a:pt x="552" y="1203"/>
                      <a:pt x="552" y="1379"/>
                      <a:pt x="552" y="1429"/>
                    </a:cubicBezTo>
                    <a:cubicBezTo>
                      <a:pt x="552" y="1479"/>
                      <a:pt x="502" y="1654"/>
                      <a:pt x="452" y="1654"/>
                    </a:cubicBezTo>
                    <a:cubicBezTo>
                      <a:pt x="377" y="1654"/>
                      <a:pt x="327" y="1554"/>
                      <a:pt x="277" y="1554"/>
                    </a:cubicBezTo>
                    <a:cubicBezTo>
                      <a:pt x="227" y="1554"/>
                      <a:pt x="101" y="1554"/>
                      <a:pt x="51" y="1479"/>
                    </a:cubicBezTo>
                    <a:cubicBezTo>
                      <a:pt x="1" y="1429"/>
                      <a:pt x="1" y="1329"/>
                      <a:pt x="1" y="1253"/>
                    </a:cubicBezTo>
                    <a:cubicBezTo>
                      <a:pt x="51" y="1203"/>
                      <a:pt x="101" y="1203"/>
                      <a:pt x="101" y="1153"/>
                    </a:cubicBezTo>
                    <a:cubicBezTo>
                      <a:pt x="176" y="1078"/>
                      <a:pt x="51" y="1028"/>
                      <a:pt x="101" y="978"/>
                    </a:cubicBezTo>
                    <a:cubicBezTo>
                      <a:pt x="101" y="927"/>
                      <a:pt x="176" y="927"/>
                      <a:pt x="227" y="927"/>
                    </a:cubicBezTo>
                    <a:cubicBezTo>
                      <a:pt x="227" y="852"/>
                      <a:pt x="327" y="852"/>
                      <a:pt x="327" y="802"/>
                    </a:cubicBezTo>
                    <a:cubicBezTo>
                      <a:pt x="377" y="752"/>
                      <a:pt x="377" y="577"/>
                      <a:pt x="452" y="526"/>
                    </a:cubicBezTo>
                    <a:lnTo>
                      <a:pt x="552" y="526"/>
                    </a:lnTo>
                    <a:cubicBezTo>
                      <a:pt x="602" y="451"/>
                      <a:pt x="678" y="526"/>
                      <a:pt x="728" y="451"/>
                    </a:cubicBezTo>
                    <a:lnTo>
                      <a:pt x="728" y="401"/>
                    </a:lnTo>
                    <a:cubicBezTo>
                      <a:pt x="728" y="351"/>
                      <a:pt x="602" y="351"/>
                      <a:pt x="602" y="351"/>
                    </a:cubicBezTo>
                    <a:lnTo>
                      <a:pt x="602" y="176"/>
                    </a:lnTo>
                    <a:cubicBezTo>
                      <a:pt x="678" y="100"/>
                      <a:pt x="728" y="50"/>
                      <a:pt x="778" y="50"/>
                    </a:cubicBezTo>
                    <a:cubicBezTo>
                      <a:pt x="828" y="50"/>
                      <a:pt x="1003" y="0"/>
                      <a:pt x="1054" y="50"/>
                    </a:cubicBezTo>
                    <a:cubicBezTo>
                      <a:pt x="1129" y="50"/>
                      <a:pt x="1179" y="226"/>
                      <a:pt x="1229" y="276"/>
                    </a:cubicBezTo>
                    <a:cubicBezTo>
                      <a:pt x="1279" y="276"/>
                      <a:pt x="1329" y="276"/>
                      <a:pt x="1329" y="351"/>
                    </a:cubicBezTo>
                    <a:cubicBezTo>
                      <a:pt x="1329" y="401"/>
                      <a:pt x="1279" y="451"/>
                      <a:pt x="1279" y="526"/>
                    </a:cubicBezTo>
                    <a:cubicBezTo>
                      <a:pt x="1279" y="577"/>
                      <a:pt x="1329" y="677"/>
                      <a:pt x="1329" y="752"/>
                    </a:cubicBezTo>
                    <a:cubicBezTo>
                      <a:pt x="1329" y="802"/>
                      <a:pt x="1229" y="852"/>
                      <a:pt x="1229" y="852"/>
                    </a:cubicBezTo>
                    <a:cubicBezTo>
                      <a:pt x="1179" y="927"/>
                      <a:pt x="1129" y="927"/>
                      <a:pt x="1054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400;p27">
                <a:extLst>
                  <a:ext uri="{FF2B5EF4-FFF2-40B4-BE49-F238E27FC236}">
                    <a16:creationId xmlns:a16="http://schemas.microsoft.com/office/drawing/2014/main" id="{4C390744-76BA-D0AB-8AFD-B8D7A60612F5}"/>
                  </a:ext>
                </a:extLst>
              </p:cNvPr>
              <p:cNvSpPr/>
              <p:nvPr/>
            </p:nvSpPr>
            <p:spPr>
              <a:xfrm>
                <a:off x="1334947" y="3198797"/>
                <a:ext cx="38986" cy="4851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55" fill="none" extrusionOk="0">
                    <a:moveTo>
                      <a:pt x="1003" y="802"/>
                    </a:moveTo>
                    <a:cubicBezTo>
                      <a:pt x="953" y="752"/>
                      <a:pt x="828" y="752"/>
                      <a:pt x="778" y="752"/>
                    </a:cubicBezTo>
                    <a:cubicBezTo>
                      <a:pt x="728" y="752"/>
                      <a:pt x="678" y="802"/>
                      <a:pt x="602" y="852"/>
                    </a:cubicBezTo>
                    <a:cubicBezTo>
                      <a:pt x="552" y="852"/>
                      <a:pt x="452" y="927"/>
                      <a:pt x="377" y="927"/>
                    </a:cubicBezTo>
                    <a:cubicBezTo>
                      <a:pt x="377" y="978"/>
                      <a:pt x="327" y="1078"/>
                      <a:pt x="377" y="1078"/>
                    </a:cubicBezTo>
                    <a:cubicBezTo>
                      <a:pt x="377" y="1153"/>
                      <a:pt x="502" y="1153"/>
                      <a:pt x="502" y="1153"/>
                    </a:cubicBezTo>
                    <a:cubicBezTo>
                      <a:pt x="552" y="1203"/>
                      <a:pt x="552" y="1379"/>
                      <a:pt x="552" y="1429"/>
                    </a:cubicBezTo>
                    <a:cubicBezTo>
                      <a:pt x="552" y="1479"/>
                      <a:pt x="502" y="1654"/>
                      <a:pt x="452" y="1654"/>
                    </a:cubicBezTo>
                    <a:cubicBezTo>
                      <a:pt x="377" y="1654"/>
                      <a:pt x="327" y="1554"/>
                      <a:pt x="277" y="1554"/>
                    </a:cubicBezTo>
                    <a:cubicBezTo>
                      <a:pt x="227" y="1554"/>
                      <a:pt x="101" y="1554"/>
                      <a:pt x="51" y="1479"/>
                    </a:cubicBezTo>
                    <a:cubicBezTo>
                      <a:pt x="1" y="1429"/>
                      <a:pt x="1" y="1329"/>
                      <a:pt x="1" y="1253"/>
                    </a:cubicBezTo>
                    <a:cubicBezTo>
                      <a:pt x="51" y="1203"/>
                      <a:pt x="101" y="1203"/>
                      <a:pt x="101" y="1153"/>
                    </a:cubicBezTo>
                    <a:cubicBezTo>
                      <a:pt x="176" y="1078"/>
                      <a:pt x="51" y="1028"/>
                      <a:pt x="101" y="978"/>
                    </a:cubicBezTo>
                    <a:cubicBezTo>
                      <a:pt x="101" y="927"/>
                      <a:pt x="176" y="927"/>
                      <a:pt x="227" y="927"/>
                    </a:cubicBezTo>
                    <a:cubicBezTo>
                      <a:pt x="227" y="852"/>
                      <a:pt x="327" y="852"/>
                      <a:pt x="327" y="802"/>
                    </a:cubicBezTo>
                    <a:cubicBezTo>
                      <a:pt x="377" y="752"/>
                      <a:pt x="377" y="577"/>
                      <a:pt x="452" y="526"/>
                    </a:cubicBezTo>
                    <a:lnTo>
                      <a:pt x="552" y="526"/>
                    </a:lnTo>
                    <a:cubicBezTo>
                      <a:pt x="602" y="451"/>
                      <a:pt x="678" y="526"/>
                      <a:pt x="728" y="451"/>
                    </a:cubicBezTo>
                    <a:lnTo>
                      <a:pt x="728" y="401"/>
                    </a:lnTo>
                    <a:cubicBezTo>
                      <a:pt x="728" y="351"/>
                      <a:pt x="602" y="351"/>
                      <a:pt x="602" y="351"/>
                    </a:cubicBezTo>
                    <a:lnTo>
                      <a:pt x="602" y="176"/>
                    </a:lnTo>
                    <a:cubicBezTo>
                      <a:pt x="678" y="100"/>
                      <a:pt x="728" y="50"/>
                      <a:pt x="778" y="50"/>
                    </a:cubicBezTo>
                    <a:cubicBezTo>
                      <a:pt x="828" y="50"/>
                      <a:pt x="1003" y="0"/>
                      <a:pt x="1054" y="50"/>
                    </a:cubicBezTo>
                    <a:cubicBezTo>
                      <a:pt x="1129" y="50"/>
                      <a:pt x="1179" y="226"/>
                      <a:pt x="1229" y="276"/>
                    </a:cubicBezTo>
                    <a:cubicBezTo>
                      <a:pt x="1279" y="276"/>
                      <a:pt x="1329" y="276"/>
                      <a:pt x="1329" y="351"/>
                    </a:cubicBezTo>
                    <a:cubicBezTo>
                      <a:pt x="1329" y="401"/>
                      <a:pt x="1279" y="451"/>
                      <a:pt x="1279" y="526"/>
                    </a:cubicBezTo>
                    <a:cubicBezTo>
                      <a:pt x="1279" y="577"/>
                      <a:pt x="1329" y="677"/>
                      <a:pt x="1329" y="752"/>
                    </a:cubicBezTo>
                    <a:cubicBezTo>
                      <a:pt x="1329" y="802"/>
                      <a:pt x="1229" y="852"/>
                      <a:pt x="1229" y="852"/>
                    </a:cubicBezTo>
                    <a:cubicBezTo>
                      <a:pt x="1179" y="927"/>
                      <a:pt x="1129" y="927"/>
                      <a:pt x="1054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401;p27">
                <a:extLst>
                  <a:ext uri="{FF2B5EF4-FFF2-40B4-BE49-F238E27FC236}">
                    <a16:creationId xmlns:a16="http://schemas.microsoft.com/office/drawing/2014/main" id="{6CC6B9A1-CB10-D6A0-8182-8D5C7E2FE891}"/>
                  </a:ext>
                </a:extLst>
              </p:cNvPr>
              <p:cNvSpPr/>
              <p:nvPr/>
            </p:nvSpPr>
            <p:spPr>
              <a:xfrm>
                <a:off x="1334947" y="3199618"/>
                <a:ext cx="38986" cy="47691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27" extrusionOk="0">
                    <a:moveTo>
                      <a:pt x="971" y="0"/>
                    </a:moveTo>
                    <a:cubicBezTo>
                      <a:pt x="900" y="0"/>
                      <a:pt x="811" y="22"/>
                      <a:pt x="778" y="22"/>
                    </a:cubicBezTo>
                    <a:cubicBezTo>
                      <a:pt x="728" y="22"/>
                      <a:pt x="678" y="72"/>
                      <a:pt x="602" y="148"/>
                    </a:cubicBezTo>
                    <a:lnTo>
                      <a:pt x="602" y="323"/>
                    </a:lnTo>
                    <a:cubicBezTo>
                      <a:pt x="602" y="323"/>
                      <a:pt x="728" y="323"/>
                      <a:pt x="728" y="373"/>
                    </a:cubicBezTo>
                    <a:lnTo>
                      <a:pt x="728" y="423"/>
                    </a:lnTo>
                    <a:cubicBezTo>
                      <a:pt x="703" y="461"/>
                      <a:pt x="671" y="461"/>
                      <a:pt x="640" y="461"/>
                    </a:cubicBezTo>
                    <a:cubicBezTo>
                      <a:pt x="609" y="461"/>
                      <a:pt x="577" y="461"/>
                      <a:pt x="552" y="498"/>
                    </a:cubicBezTo>
                    <a:lnTo>
                      <a:pt x="452" y="498"/>
                    </a:lnTo>
                    <a:cubicBezTo>
                      <a:pt x="377" y="549"/>
                      <a:pt x="377" y="724"/>
                      <a:pt x="327" y="774"/>
                    </a:cubicBezTo>
                    <a:cubicBezTo>
                      <a:pt x="327" y="824"/>
                      <a:pt x="227" y="824"/>
                      <a:pt x="227" y="899"/>
                    </a:cubicBezTo>
                    <a:cubicBezTo>
                      <a:pt x="176" y="899"/>
                      <a:pt x="101" y="899"/>
                      <a:pt x="101" y="950"/>
                    </a:cubicBezTo>
                    <a:cubicBezTo>
                      <a:pt x="51" y="1000"/>
                      <a:pt x="176" y="1050"/>
                      <a:pt x="101" y="1125"/>
                    </a:cubicBezTo>
                    <a:cubicBezTo>
                      <a:pt x="101" y="1175"/>
                      <a:pt x="51" y="1175"/>
                      <a:pt x="1" y="1225"/>
                    </a:cubicBezTo>
                    <a:cubicBezTo>
                      <a:pt x="1" y="1301"/>
                      <a:pt x="1" y="1401"/>
                      <a:pt x="51" y="1451"/>
                    </a:cubicBezTo>
                    <a:cubicBezTo>
                      <a:pt x="101" y="1526"/>
                      <a:pt x="227" y="1526"/>
                      <a:pt x="277" y="1526"/>
                    </a:cubicBezTo>
                    <a:cubicBezTo>
                      <a:pt x="327" y="1526"/>
                      <a:pt x="377" y="1626"/>
                      <a:pt x="452" y="1626"/>
                    </a:cubicBezTo>
                    <a:cubicBezTo>
                      <a:pt x="502" y="1626"/>
                      <a:pt x="552" y="1451"/>
                      <a:pt x="552" y="1401"/>
                    </a:cubicBezTo>
                    <a:cubicBezTo>
                      <a:pt x="552" y="1351"/>
                      <a:pt x="552" y="1175"/>
                      <a:pt x="502" y="1125"/>
                    </a:cubicBezTo>
                    <a:cubicBezTo>
                      <a:pt x="502" y="1125"/>
                      <a:pt x="377" y="1125"/>
                      <a:pt x="377" y="1050"/>
                    </a:cubicBezTo>
                    <a:cubicBezTo>
                      <a:pt x="327" y="1050"/>
                      <a:pt x="377" y="950"/>
                      <a:pt x="377" y="899"/>
                    </a:cubicBezTo>
                    <a:cubicBezTo>
                      <a:pt x="452" y="899"/>
                      <a:pt x="552" y="824"/>
                      <a:pt x="602" y="824"/>
                    </a:cubicBezTo>
                    <a:cubicBezTo>
                      <a:pt x="678" y="774"/>
                      <a:pt x="728" y="724"/>
                      <a:pt x="778" y="724"/>
                    </a:cubicBezTo>
                    <a:cubicBezTo>
                      <a:pt x="828" y="724"/>
                      <a:pt x="953" y="724"/>
                      <a:pt x="1003" y="774"/>
                    </a:cubicBezTo>
                    <a:lnTo>
                      <a:pt x="1054" y="824"/>
                    </a:lnTo>
                    <a:cubicBezTo>
                      <a:pt x="1091" y="862"/>
                      <a:pt x="1123" y="881"/>
                      <a:pt x="1151" y="881"/>
                    </a:cubicBezTo>
                    <a:cubicBezTo>
                      <a:pt x="1179" y="881"/>
                      <a:pt x="1204" y="862"/>
                      <a:pt x="1229" y="824"/>
                    </a:cubicBezTo>
                    <a:cubicBezTo>
                      <a:pt x="1229" y="824"/>
                      <a:pt x="1329" y="774"/>
                      <a:pt x="1329" y="724"/>
                    </a:cubicBezTo>
                    <a:cubicBezTo>
                      <a:pt x="1329" y="649"/>
                      <a:pt x="1279" y="549"/>
                      <a:pt x="1279" y="498"/>
                    </a:cubicBezTo>
                    <a:cubicBezTo>
                      <a:pt x="1279" y="423"/>
                      <a:pt x="1329" y="373"/>
                      <a:pt x="1329" y="323"/>
                    </a:cubicBezTo>
                    <a:cubicBezTo>
                      <a:pt x="1329" y="248"/>
                      <a:pt x="1279" y="248"/>
                      <a:pt x="1229" y="248"/>
                    </a:cubicBezTo>
                    <a:cubicBezTo>
                      <a:pt x="1179" y="198"/>
                      <a:pt x="1129" y="22"/>
                      <a:pt x="1054" y="22"/>
                    </a:cubicBezTo>
                    <a:cubicBezTo>
                      <a:pt x="1037" y="6"/>
                      <a:pt x="1006" y="0"/>
                      <a:pt x="9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402;p27">
                <a:extLst>
                  <a:ext uri="{FF2B5EF4-FFF2-40B4-BE49-F238E27FC236}">
                    <a16:creationId xmlns:a16="http://schemas.microsoft.com/office/drawing/2014/main" id="{03762A7C-B6F8-8F56-5DAF-A1306C81DB16}"/>
                  </a:ext>
                </a:extLst>
              </p:cNvPr>
              <p:cNvSpPr/>
              <p:nvPr/>
            </p:nvSpPr>
            <p:spPr>
              <a:xfrm>
                <a:off x="1334947" y="3198797"/>
                <a:ext cx="38986" cy="4851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655" fill="none" extrusionOk="0">
                    <a:moveTo>
                      <a:pt x="1003" y="802"/>
                    </a:moveTo>
                    <a:cubicBezTo>
                      <a:pt x="953" y="752"/>
                      <a:pt x="828" y="752"/>
                      <a:pt x="778" y="752"/>
                    </a:cubicBezTo>
                    <a:cubicBezTo>
                      <a:pt x="728" y="752"/>
                      <a:pt x="678" y="802"/>
                      <a:pt x="602" y="852"/>
                    </a:cubicBezTo>
                    <a:cubicBezTo>
                      <a:pt x="552" y="852"/>
                      <a:pt x="452" y="927"/>
                      <a:pt x="377" y="927"/>
                    </a:cubicBezTo>
                    <a:cubicBezTo>
                      <a:pt x="377" y="978"/>
                      <a:pt x="327" y="1078"/>
                      <a:pt x="377" y="1078"/>
                    </a:cubicBezTo>
                    <a:cubicBezTo>
                      <a:pt x="377" y="1153"/>
                      <a:pt x="502" y="1153"/>
                      <a:pt x="502" y="1153"/>
                    </a:cubicBezTo>
                    <a:cubicBezTo>
                      <a:pt x="552" y="1203"/>
                      <a:pt x="552" y="1379"/>
                      <a:pt x="552" y="1429"/>
                    </a:cubicBezTo>
                    <a:cubicBezTo>
                      <a:pt x="552" y="1479"/>
                      <a:pt x="502" y="1654"/>
                      <a:pt x="452" y="1654"/>
                    </a:cubicBezTo>
                    <a:cubicBezTo>
                      <a:pt x="377" y="1654"/>
                      <a:pt x="327" y="1554"/>
                      <a:pt x="277" y="1554"/>
                    </a:cubicBezTo>
                    <a:cubicBezTo>
                      <a:pt x="227" y="1554"/>
                      <a:pt x="101" y="1554"/>
                      <a:pt x="51" y="1479"/>
                    </a:cubicBezTo>
                    <a:cubicBezTo>
                      <a:pt x="1" y="1429"/>
                      <a:pt x="1" y="1329"/>
                      <a:pt x="1" y="1253"/>
                    </a:cubicBezTo>
                    <a:cubicBezTo>
                      <a:pt x="51" y="1203"/>
                      <a:pt x="101" y="1203"/>
                      <a:pt x="101" y="1153"/>
                    </a:cubicBezTo>
                    <a:cubicBezTo>
                      <a:pt x="176" y="1078"/>
                      <a:pt x="51" y="1028"/>
                      <a:pt x="101" y="978"/>
                    </a:cubicBezTo>
                    <a:cubicBezTo>
                      <a:pt x="101" y="927"/>
                      <a:pt x="176" y="927"/>
                      <a:pt x="227" y="927"/>
                    </a:cubicBezTo>
                    <a:cubicBezTo>
                      <a:pt x="227" y="852"/>
                      <a:pt x="327" y="852"/>
                      <a:pt x="327" y="802"/>
                    </a:cubicBezTo>
                    <a:cubicBezTo>
                      <a:pt x="377" y="752"/>
                      <a:pt x="377" y="577"/>
                      <a:pt x="452" y="526"/>
                    </a:cubicBezTo>
                    <a:lnTo>
                      <a:pt x="552" y="526"/>
                    </a:lnTo>
                    <a:cubicBezTo>
                      <a:pt x="602" y="451"/>
                      <a:pt x="678" y="526"/>
                      <a:pt x="728" y="451"/>
                    </a:cubicBezTo>
                    <a:lnTo>
                      <a:pt x="728" y="401"/>
                    </a:lnTo>
                    <a:cubicBezTo>
                      <a:pt x="728" y="351"/>
                      <a:pt x="602" y="351"/>
                      <a:pt x="602" y="351"/>
                    </a:cubicBezTo>
                    <a:lnTo>
                      <a:pt x="602" y="176"/>
                    </a:lnTo>
                    <a:cubicBezTo>
                      <a:pt x="678" y="100"/>
                      <a:pt x="728" y="50"/>
                      <a:pt x="778" y="50"/>
                    </a:cubicBezTo>
                    <a:cubicBezTo>
                      <a:pt x="828" y="50"/>
                      <a:pt x="1003" y="0"/>
                      <a:pt x="1054" y="50"/>
                    </a:cubicBezTo>
                    <a:cubicBezTo>
                      <a:pt x="1129" y="50"/>
                      <a:pt x="1179" y="226"/>
                      <a:pt x="1229" y="276"/>
                    </a:cubicBezTo>
                    <a:cubicBezTo>
                      <a:pt x="1279" y="276"/>
                      <a:pt x="1329" y="276"/>
                      <a:pt x="1329" y="351"/>
                    </a:cubicBezTo>
                    <a:cubicBezTo>
                      <a:pt x="1329" y="401"/>
                      <a:pt x="1279" y="451"/>
                      <a:pt x="1279" y="526"/>
                    </a:cubicBezTo>
                    <a:cubicBezTo>
                      <a:pt x="1279" y="577"/>
                      <a:pt x="1329" y="677"/>
                      <a:pt x="1329" y="752"/>
                    </a:cubicBezTo>
                    <a:cubicBezTo>
                      <a:pt x="1329" y="802"/>
                      <a:pt x="1229" y="852"/>
                      <a:pt x="1229" y="852"/>
                    </a:cubicBezTo>
                    <a:cubicBezTo>
                      <a:pt x="1179" y="927"/>
                      <a:pt x="1129" y="927"/>
                      <a:pt x="1054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403;p27">
                <a:extLst>
                  <a:ext uri="{FF2B5EF4-FFF2-40B4-BE49-F238E27FC236}">
                    <a16:creationId xmlns:a16="http://schemas.microsoft.com/office/drawing/2014/main" id="{545CB155-D23D-916A-7999-F663F23A1D53}"/>
                  </a:ext>
                </a:extLst>
              </p:cNvPr>
              <p:cNvSpPr/>
              <p:nvPr/>
            </p:nvSpPr>
            <p:spPr>
              <a:xfrm>
                <a:off x="1637634" y="3149551"/>
                <a:ext cx="11051" cy="1621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302" y="126"/>
                    </a:moveTo>
                    <a:cubicBezTo>
                      <a:pt x="302" y="76"/>
                      <a:pt x="201" y="76"/>
                      <a:pt x="201" y="76"/>
                    </a:cubicBezTo>
                    <a:cubicBezTo>
                      <a:pt x="151" y="76"/>
                      <a:pt x="101" y="1"/>
                      <a:pt x="51" y="76"/>
                    </a:cubicBezTo>
                    <a:cubicBezTo>
                      <a:pt x="51" y="76"/>
                      <a:pt x="1" y="201"/>
                      <a:pt x="1" y="252"/>
                    </a:cubicBezTo>
                    <a:cubicBezTo>
                      <a:pt x="51" y="302"/>
                      <a:pt x="101" y="377"/>
                      <a:pt x="101" y="377"/>
                    </a:cubicBezTo>
                    <a:lnTo>
                      <a:pt x="101" y="552"/>
                    </a:lnTo>
                    <a:lnTo>
                      <a:pt x="251" y="552"/>
                    </a:lnTo>
                    <a:cubicBezTo>
                      <a:pt x="302" y="477"/>
                      <a:pt x="377" y="427"/>
                      <a:pt x="377" y="377"/>
                    </a:cubicBezTo>
                    <a:cubicBezTo>
                      <a:pt x="377" y="302"/>
                      <a:pt x="302" y="252"/>
                      <a:pt x="302" y="201"/>
                    </a:cubicBezTo>
                    <a:cubicBezTo>
                      <a:pt x="302" y="201"/>
                      <a:pt x="377" y="126"/>
                      <a:pt x="30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404;p27">
                <a:extLst>
                  <a:ext uri="{FF2B5EF4-FFF2-40B4-BE49-F238E27FC236}">
                    <a16:creationId xmlns:a16="http://schemas.microsoft.com/office/drawing/2014/main" id="{57AE0509-C25F-138F-432E-2C4E1344C7EF}"/>
                  </a:ext>
                </a:extLst>
              </p:cNvPr>
              <p:cNvSpPr/>
              <p:nvPr/>
            </p:nvSpPr>
            <p:spPr>
              <a:xfrm>
                <a:off x="1637634" y="3149551"/>
                <a:ext cx="11051" cy="1621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fill="none" extrusionOk="0">
                    <a:moveTo>
                      <a:pt x="302" y="126"/>
                    </a:moveTo>
                    <a:cubicBezTo>
                      <a:pt x="302" y="76"/>
                      <a:pt x="201" y="76"/>
                      <a:pt x="201" y="76"/>
                    </a:cubicBezTo>
                    <a:cubicBezTo>
                      <a:pt x="151" y="76"/>
                      <a:pt x="101" y="1"/>
                      <a:pt x="51" y="76"/>
                    </a:cubicBezTo>
                    <a:cubicBezTo>
                      <a:pt x="51" y="76"/>
                      <a:pt x="1" y="201"/>
                      <a:pt x="1" y="252"/>
                    </a:cubicBezTo>
                    <a:cubicBezTo>
                      <a:pt x="51" y="302"/>
                      <a:pt x="101" y="377"/>
                      <a:pt x="101" y="377"/>
                    </a:cubicBezTo>
                    <a:lnTo>
                      <a:pt x="101" y="552"/>
                    </a:lnTo>
                    <a:lnTo>
                      <a:pt x="251" y="552"/>
                    </a:lnTo>
                    <a:cubicBezTo>
                      <a:pt x="302" y="477"/>
                      <a:pt x="377" y="427"/>
                      <a:pt x="377" y="377"/>
                    </a:cubicBezTo>
                    <a:cubicBezTo>
                      <a:pt x="377" y="302"/>
                      <a:pt x="302" y="252"/>
                      <a:pt x="302" y="201"/>
                    </a:cubicBezTo>
                    <a:cubicBezTo>
                      <a:pt x="302" y="201"/>
                      <a:pt x="377" y="126"/>
                      <a:pt x="30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405;p27">
                <a:extLst>
                  <a:ext uri="{FF2B5EF4-FFF2-40B4-BE49-F238E27FC236}">
                    <a16:creationId xmlns:a16="http://schemas.microsoft.com/office/drawing/2014/main" id="{023922DC-555D-F11E-BECC-4458B3C3EACB}"/>
                  </a:ext>
                </a:extLst>
              </p:cNvPr>
              <p:cNvSpPr/>
              <p:nvPr/>
            </p:nvSpPr>
            <p:spPr>
              <a:xfrm>
                <a:off x="1637634" y="3150782"/>
                <a:ext cx="11051" cy="14979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11" extrusionOk="0">
                    <a:moveTo>
                      <a:pt x="101" y="1"/>
                    </a:moveTo>
                    <a:cubicBezTo>
                      <a:pt x="84" y="1"/>
                      <a:pt x="68" y="9"/>
                      <a:pt x="51" y="34"/>
                    </a:cubicBezTo>
                    <a:cubicBezTo>
                      <a:pt x="51" y="34"/>
                      <a:pt x="1" y="159"/>
                      <a:pt x="1" y="210"/>
                    </a:cubicBezTo>
                    <a:cubicBezTo>
                      <a:pt x="51" y="260"/>
                      <a:pt x="101" y="335"/>
                      <a:pt x="101" y="335"/>
                    </a:cubicBezTo>
                    <a:lnTo>
                      <a:pt x="101" y="510"/>
                    </a:lnTo>
                    <a:lnTo>
                      <a:pt x="251" y="510"/>
                    </a:lnTo>
                    <a:cubicBezTo>
                      <a:pt x="302" y="435"/>
                      <a:pt x="377" y="385"/>
                      <a:pt x="377" y="335"/>
                    </a:cubicBezTo>
                    <a:cubicBezTo>
                      <a:pt x="377" y="260"/>
                      <a:pt x="302" y="210"/>
                      <a:pt x="302" y="159"/>
                    </a:cubicBezTo>
                    <a:cubicBezTo>
                      <a:pt x="302" y="159"/>
                      <a:pt x="377" y="84"/>
                      <a:pt x="302" y="84"/>
                    </a:cubicBezTo>
                    <a:cubicBezTo>
                      <a:pt x="302" y="34"/>
                      <a:pt x="201" y="34"/>
                      <a:pt x="201" y="34"/>
                    </a:cubicBezTo>
                    <a:cubicBezTo>
                      <a:pt x="168" y="34"/>
                      <a:pt x="135" y="1"/>
                      <a:pt x="1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406;p27">
                <a:extLst>
                  <a:ext uri="{FF2B5EF4-FFF2-40B4-BE49-F238E27FC236}">
                    <a16:creationId xmlns:a16="http://schemas.microsoft.com/office/drawing/2014/main" id="{F0B2E0BD-33A5-EA9B-42BB-B6E3288CC9F9}"/>
                  </a:ext>
                </a:extLst>
              </p:cNvPr>
              <p:cNvSpPr/>
              <p:nvPr/>
            </p:nvSpPr>
            <p:spPr>
              <a:xfrm>
                <a:off x="1637634" y="3149551"/>
                <a:ext cx="11051" cy="1621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fill="none" extrusionOk="0">
                    <a:moveTo>
                      <a:pt x="302" y="126"/>
                    </a:moveTo>
                    <a:cubicBezTo>
                      <a:pt x="302" y="76"/>
                      <a:pt x="201" y="76"/>
                      <a:pt x="201" y="76"/>
                    </a:cubicBezTo>
                    <a:cubicBezTo>
                      <a:pt x="151" y="76"/>
                      <a:pt x="101" y="1"/>
                      <a:pt x="51" y="76"/>
                    </a:cubicBezTo>
                    <a:cubicBezTo>
                      <a:pt x="51" y="76"/>
                      <a:pt x="1" y="201"/>
                      <a:pt x="1" y="252"/>
                    </a:cubicBezTo>
                    <a:cubicBezTo>
                      <a:pt x="51" y="302"/>
                      <a:pt x="101" y="377"/>
                      <a:pt x="101" y="377"/>
                    </a:cubicBezTo>
                    <a:lnTo>
                      <a:pt x="101" y="552"/>
                    </a:lnTo>
                    <a:lnTo>
                      <a:pt x="251" y="552"/>
                    </a:lnTo>
                    <a:cubicBezTo>
                      <a:pt x="302" y="477"/>
                      <a:pt x="377" y="427"/>
                      <a:pt x="377" y="377"/>
                    </a:cubicBezTo>
                    <a:cubicBezTo>
                      <a:pt x="377" y="302"/>
                      <a:pt x="302" y="252"/>
                      <a:pt x="302" y="201"/>
                    </a:cubicBezTo>
                    <a:cubicBezTo>
                      <a:pt x="302" y="201"/>
                      <a:pt x="377" y="126"/>
                      <a:pt x="30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407;p27">
                <a:extLst>
                  <a:ext uri="{FF2B5EF4-FFF2-40B4-BE49-F238E27FC236}">
                    <a16:creationId xmlns:a16="http://schemas.microsoft.com/office/drawing/2014/main" id="{BFAE0A5D-1EB1-D7DC-5D45-2C75777AAEE4}"/>
                  </a:ext>
                </a:extLst>
              </p:cNvPr>
              <p:cNvSpPr/>
              <p:nvPr/>
            </p:nvSpPr>
            <p:spPr>
              <a:xfrm>
                <a:off x="1653082" y="3148085"/>
                <a:ext cx="15448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03" extrusionOk="0">
                    <a:moveTo>
                      <a:pt x="151" y="452"/>
                    </a:moveTo>
                    <a:cubicBezTo>
                      <a:pt x="226" y="377"/>
                      <a:pt x="151" y="327"/>
                      <a:pt x="226" y="251"/>
                    </a:cubicBezTo>
                    <a:cubicBezTo>
                      <a:pt x="226" y="251"/>
                      <a:pt x="276" y="251"/>
                      <a:pt x="276" y="201"/>
                    </a:cubicBezTo>
                    <a:cubicBezTo>
                      <a:pt x="326" y="201"/>
                      <a:pt x="276" y="76"/>
                      <a:pt x="326" y="76"/>
                    </a:cubicBezTo>
                    <a:cubicBezTo>
                      <a:pt x="326" y="1"/>
                      <a:pt x="376" y="1"/>
                      <a:pt x="426" y="1"/>
                    </a:cubicBezTo>
                    <a:cubicBezTo>
                      <a:pt x="426" y="76"/>
                      <a:pt x="476" y="126"/>
                      <a:pt x="476" y="201"/>
                    </a:cubicBezTo>
                    <a:lnTo>
                      <a:pt x="426" y="327"/>
                    </a:lnTo>
                    <a:cubicBezTo>
                      <a:pt x="426" y="377"/>
                      <a:pt x="526" y="452"/>
                      <a:pt x="526" y="452"/>
                    </a:cubicBezTo>
                    <a:cubicBezTo>
                      <a:pt x="526" y="502"/>
                      <a:pt x="426" y="627"/>
                      <a:pt x="376" y="703"/>
                    </a:cubicBezTo>
                    <a:cubicBezTo>
                      <a:pt x="376" y="703"/>
                      <a:pt x="376" y="753"/>
                      <a:pt x="326" y="803"/>
                    </a:cubicBezTo>
                    <a:lnTo>
                      <a:pt x="151" y="803"/>
                    </a:lnTo>
                    <a:cubicBezTo>
                      <a:pt x="151" y="753"/>
                      <a:pt x="50" y="753"/>
                      <a:pt x="0" y="703"/>
                    </a:cubicBezTo>
                    <a:cubicBezTo>
                      <a:pt x="0" y="627"/>
                      <a:pt x="0" y="577"/>
                      <a:pt x="50" y="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408;p27">
                <a:extLst>
                  <a:ext uri="{FF2B5EF4-FFF2-40B4-BE49-F238E27FC236}">
                    <a16:creationId xmlns:a16="http://schemas.microsoft.com/office/drawing/2014/main" id="{BA7B0FDE-BA7D-3678-F0A9-E04DC354FF82}"/>
                  </a:ext>
                </a:extLst>
              </p:cNvPr>
              <p:cNvSpPr/>
              <p:nvPr/>
            </p:nvSpPr>
            <p:spPr>
              <a:xfrm>
                <a:off x="1653082" y="3148085"/>
                <a:ext cx="15448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03" fill="none" extrusionOk="0">
                    <a:moveTo>
                      <a:pt x="151" y="452"/>
                    </a:moveTo>
                    <a:cubicBezTo>
                      <a:pt x="226" y="377"/>
                      <a:pt x="151" y="327"/>
                      <a:pt x="226" y="251"/>
                    </a:cubicBezTo>
                    <a:cubicBezTo>
                      <a:pt x="226" y="251"/>
                      <a:pt x="276" y="251"/>
                      <a:pt x="276" y="201"/>
                    </a:cubicBezTo>
                    <a:cubicBezTo>
                      <a:pt x="326" y="201"/>
                      <a:pt x="276" y="76"/>
                      <a:pt x="326" y="76"/>
                    </a:cubicBezTo>
                    <a:cubicBezTo>
                      <a:pt x="326" y="1"/>
                      <a:pt x="376" y="1"/>
                      <a:pt x="426" y="1"/>
                    </a:cubicBezTo>
                    <a:cubicBezTo>
                      <a:pt x="426" y="76"/>
                      <a:pt x="476" y="126"/>
                      <a:pt x="476" y="201"/>
                    </a:cubicBezTo>
                    <a:lnTo>
                      <a:pt x="426" y="327"/>
                    </a:lnTo>
                    <a:cubicBezTo>
                      <a:pt x="426" y="377"/>
                      <a:pt x="526" y="452"/>
                      <a:pt x="526" y="452"/>
                    </a:cubicBezTo>
                    <a:cubicBezTo>
                      <a:pt x="526" y="502"/>
                      <a:pt x="426" y="627"/>
                      <a:pt x="376" y="703"/>
                    </a:cubicBezTo>
                    <a:cubicBezTo>
                      <a:pt x="376" y="703"/>
                      <a:pt x="376" y="753"/>
                      <a:pt x="326" y="803"/>
                    </a:cubicBezTo>
                    <a:lnTo>
                      <a:pt x="151" y="803"/>
                    </a:lnTo>
                    <a:cubicBezTo>
                      <a:pt x="151" y="753"/>
                      <a:pt x="50" y="753"/>
                      <a:pt x="0" y="703"/>
                    </a:cubicBezTo>
                    <a:cubicBezTo>
                      <a:pt x="0" y="627"/>
                      <a:pt x="0" y="577"/>
                      <a:pt x="50" y="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409;p27">
                <a:extLst>
                  <a:ext uri="{FF2B5EF4-FFF2-40B4-BE49-F238E27FC236}">
                    <a16:creationId xmlns:a16="http://schemas.microsoft.com/office/drawing/2014/main" id="{AA09EA74-90B3-C168-A233-2DF8B34AE273}"/>
                  </a:ext>
                </a:extLst>
              </p:cNvPr>
              <p:cNvSpPr/>
              <p:nvPr/>
            </p:nvSpPr>
            <p:spPr>
              <a:xfrm>
                <a:off x="1653082" y="3148085"/>
                <a:ext cx="15448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03" extrusionOk="0">
                    <a:moveTo>
                      <a:pt x="426" y="1"/>
                    </a:moveTo>
                    <a:cubicBezTo>
                      <a:pt x="376" y="1"/>
                      <a:pt x="326" y="1"/>
                      <a:pt x="326" y="76"/>
                    </a:cubicBezTo>
                    <a:cubicBezTo>
                      <a:pt x="276" y="76"/>
                      <a:pt x="326" y="201"/>
                      <a:pt x="276" y="201"/>
                    </a:cubicBezTo>
                    <a:cubicBezTo>
                      <a:pt x="276" y="251"/>
                      <a:pt x="226" y="251"/>
                      <a:pt x="226" y="251"/>
                    </a:cubicBezTo>
                    <a:cubicBezTo>
                      <a:pt x="151" y="327"/>
                      <a:pt x="226" y="377"/>
                      <a:pt x="151" y="452"/>
                    </a:cubicBezTo>
                    <a:lnTo>
                      <a:pt x="50" y="502"/>
                    </a:lnTo>
                    <a:cubicBezTo>
                      <a:pt x="0" y="577"/>
                      <a:pt x="0" y="627"/>
                      <a:pt x="0" y="703"/>
                    </a:cubicBezTo>
                    <a:cubicBezTo>
                      <a:pt x="50" y="753"/>
                      <a:pt x="151" y="753"/>
                      <a:pt x="151" y="803"/>
                    </a:cubicBezTo>
                    <a:lnTo>
                      <a:pt x="326" y="803"/>
                    </a:lnTo>
                    <a:cubicBezTo>
                      <a:pt x="376" y="753"/>
                      <a:pt x="376" y="703"/>
                      <a:pt x="376" y="703"/>
                    </a:cubicBezTo>
                    <a:cubicBezTo>
                      <a:pt x="426" y="627"/>
                      <a:pt x="526" y="502"/>
                      <a:pt x="526" y="452"/>
                    </a:cubicBezTo>
                    <a:cubicBezTo>
                      <a:pt x="526" y="452"/>
                      <a:pt x="426" y="377"/>
                      <a:pt x="426" y="327"/>
                    </a:cubicBezTo>
                    <a:lnTo>
                      <a:pt x="476" y="201"/>
                    </a:lnTo>
                    <a:cubicBezTo>
                      <a:pt x="476" y="126"/>
                      <a:pt x="426" y="76"/>
                      <a:pt x="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410;p27">
                <a:extLst>
                  <a:ext uri="{FF2B5EF4-FFF2-40B4-BE49-F238E27FC236}">
                    <a16:creationId xmlns:a16="http://schemas.microsoft.com/office/drawing/2014/main" id="{F5D55D1B-C2E7-5B67-E9B2-5CBFE7C9241C}"/>
                  </a:ext>
                </a:extLst>
              </p:cNvPr>
              <p:cNvSpPr/>
              <p:nvPr/>
            </p:nvSpPr>
            <p:spPr>
              <a:xfrm>
                <a:off x="1653082" y="3148085"/>
                <a:ext cx="15448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803" fill="none" extrusionOk="0">
                    <a:moveTo>
                      <a:pt x="151" y="452"/>
                    </a:moveTo>
                    <a:cubicBezTo>
                      <a:pt x="226" y="377"/>
                      <a:pt x="151" y="327"/>
                      <a:pt x="226" y="251"/>
                    </a:cubicBezTo>
                    <a:cubicBezTo>
                      <a:pt x="226" y="251"/>
                      <a:pt x="276" y="251"/>
                      <a:pt x="276" y="201"/>
                    </a:cubicBezTo>
                    <a:cubicBezTo>
                      <a:pt x="326" y="201"/>
                      <a:pt x="276" y="76"/>
                      <a:pt x="326" y="76"/>
                    </a:cubicBezTo>
                    <a:cubicBezTo>
                      <a:pt x="326" y="1"/>
                      <a:pt x="376" y="1"/>
                      <a:pt x="426" y="1"/>
                    </a:cubicBezTo>
                    <a:cubicBezTo>
                      <a:pt x="426" y="76"/>
                      <a:pt x="476" y="126"/>
                      <a:pt x="476" y="201"/>
                    </a:cubicBezTo>
                    <a:lnTo>
                      <a:pt x="426" y="327"/>
                    </a:lnTo>
                    <a:cubicBezTo>
                      <a:pt x="426" y="377"/>
                      <a:pt x="526" y="452"/>
                      <a:pt x="526" y="452"/>
                    </a:cubicBezTo>
                    <a:cubicBezTo>
                      <a:pt x="526" y="502"/>
                      <a:pt x="426" y="627"/>
                      <a:pt x="376" y="703"/>
                    </a:cubicBezTo>
                    <a:cubicBezTo>
                      <a:pt x="376" y="703"/>
                      <a:pt x="376" y="753"/>
                      <a:pt x="326" y="803"/>
                    </a:cubicBezTo>
                    <a:lnTo>
                      <a:pt x="151" y="803"/>
                    </a:lnTo>
                    <a:cubicBezTo>
                      <a:pt x="151" y="753"/>
                      <a:pt x="50" y="753"/>
                      <a:pt x="0" y="703"/>
                    </a:cubicBezTo>
                    <a:cubicBezTo>
                      <a:pt x="0" y="627"/>
                      <a:pt x="0" y="577"/>
                      <a:pt x="50" y="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411;p27">
                <a:extLst>
                  <a:ext uri="{FF2B5EF4-FFF2-40B4-BE49-F238E27FC236}">
                    <a16:creationId xmlns:a16="http://schemas.microsoft.com/office/drawing/2014/main" id="{BAFDE03E-9EB3-1C91-A02E-2DF539FDB27E}"/>
                  </a:ext>
                </a:extLst>
              </p:cNvPr>
              <p:cNvSpPr/>
              <p:nvPr/>
            </p:nvSpPr>
            <p:spPr>
              <a:xfrm>
                <a:off x="1668501" y="3157641"/>
                <a:ext cx="13249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3" extrusionOk="0">
                    <a:moveTo>
                      <a:pt x="326" y="753"/>
                    </a:moveTo>
                    <a:cubicBezTo>
                      <a:pt x="376" y="702"/>
                      <a:pt x="326" y="602"/>
                      <a:pt x="326" y="552"/>
                    </a:cubicBezTo>
                    <a:cubicBezTo>
                      <a:pt x="326" y="477"/>
                      <a:pt x="376" y="427"/>
                      <a:pt x="452" y="377"/>
                    </a:cubicBezTo>
                    <a:lnTo>
                      <a:pt x="452" y="176"/>
                    </a:lnTo>
                    <a:lnTo>
                      <a:pt x="376" y="51"/>
                    </a:lnTo>
                    <a:cubicBezTo>
                      <a:pt x="326" y="1"/>
                      <a:pt x="201" y="51"/>
                      <a:pt x="126" y="101"/>
                    </a:cubicBezTo>
                    <a:lnTo>
                      <a:pt x="126" y="276"/>
                    </a:lnTo>
                    <a:cubicBezTo>
                      <a:pt x="126" y="326"/>
                      <a:pt x="76" y="377"/>
                      <a:pt x="0" y="377"/>
                    </a:cubicBezTo>
                    <a:lnTo>
                      <a:pt x="0" y="552"/>
                    </a:lnTo>
                    <a:cubicBezTo>
                      <a:pt x="0" y="602"/>
                      <a:pt x="126" y="652"/>
                      <a:pt x="126" y="702"/>
                    </a:cubicBezTo>
                    <a:cubicBezTo>
                      <a:pt x="201" y="702"/>
                      <a:pt x="201" y="803"/>
                      <a:pt x="201" y="803"/>
                    </a:cubicBezTo>
                    <a:cubicBezTo>
                      <a:pt x="251" y="803"/>
                      <a:pt x="326" y="753"/>
                      <a:pt x="326" y="7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412;p27">
                <a:extLst>
                  <a:ext uri="{FF2B5EF4-FFF2-40B4-BE49-F238E27FC236}">
                    <a16:creationId xmlns:a16="http://schemas.microsoft.com/office/drawing/2014/main" id="{C5CBFFB5-1175-1CA4-A440-1C7A89A4656B}"/>
                  </a:ext>
                </a:extLst>
              </p:cNvPr>
              <p:cNvSpPr/>
              <p:nvPr/>
            </p:nvSpPr>
            <p:spPr>
              <a:xfrm>
                <a:off x="1668501" y="3157641"/>
                <a:ext cx="13249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3" fill="none" extrusionOk="0">
                    <a:moveTo>
                      <a:pt x="326" y="753"/>
                    </a:moveTo>
                    <a:cubicBezTo>
                      <a:pt x="376" y="702"/>
                      <a:pt x="326" y="602"/>
                      <a:pt x="326" y="552"/>
                    </a:cubicBezTo>
                    <a:cubicBezTo>
                      <a:pt x="326" y="477"/>
                      <a:pt x="376" y="427"/>
                      <a:pt x="452" y="377"/>
                    </a:cubicBezTo>
                    <a:lnTo>
                      <a:pt x="452" y="176"/>
                    </a:lnTo>
                    <a:lnTo>
                      <a:pt x="376" y="51"/>
                    </a:lnTo>
                    <a:cubicBezTo>
                      <a:pt x="326" y="1"/>
                      <a:pt x="201" y="51"/>
                      <a:pt x="126" y="101"/>
                    </a:cubicBezTo>
                    <a:lnTo>
                      <a:pt x="126" y="276"/>
                    </a:lnTo>
                    <a:cubicBezTo>
                      <a:pt x="126" y="326"/>
                      <a:pt x="76" y="377"/>
                      <a:pt x="0" y="377"/>
                    </a:cubicBezTo>
                    <a:lnTo>
                      <a:pt x="0" y="552"/>
                    </a:lnTo>
                    <a:cubicBezTo>
                      <a:pt x="0" y="602"/>
                      <a:pt x="126" y="652"/>
                      <a:pt x="126" y="702"/>
                    </a:cubicBezTo>
                    <a:cubicBezTo>
                      <a:pt x="201" y="702"/>
                      <a:pt x="201" y="803"/>
                      <a:pt x="201" y="803"/>
                    </a:cubicBezTo>
                    <a:cubicBezTo>
                      <a:pt x="251" y="803"/>
                      <a:pt x="326" y="753"/>
                      <a:pt x="326" y="7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413;p27">
                <a:extLst>
                  <a:ext uri="{FF2B5EF4-FFF2-40B4-BE49-F238E27FC236}">
                    <a16:creationId xmlns:a16="http://schemas.microsoft.com/office/drawing/2014/main" id="{8343C47F-E19B-50DC-D3E7-DA2ECCF77E02}"/>
                  </a:ext>
                </a:extLst>
              </p:cNvPr>
              <p:cNvSpPr/>
              <p:nvPr/>
            </p:nvSpPr>
            <p:spPr>
              <a:xfrm>
                <a:off x="1668501" y="3158521"/>
                <a:ext cx="13249" cy="2265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73" extrusionOk="0">
                    <a:moveTo>
                      <a:pt x="316" y="0"/>
                    </a:moveTo>
                    <a:cubicBezTo>
                      <a:pt x="257" y="0"/>
                      <a:pt x="179" y="35"/>
                      <a:pt x="126" y="71"/>
                    </a:cubicBezTo>
                    <a:lnTo>
                      <a:pt x="126" y="246"/>
                    </a:lnTo>
                    <a:cubicBezTo>
                      <a:pt x="126" y="296"/>
                      <a:pt x="76" y="347"/>
                      <a:pt x="0" y="347"/>
                    </a:cubicBezTo>
                    <a:lnTo>
                      <a:pt x="0" y="522"/>
                    </a:lnTo>
                    <a:cubicBezTo>
                      <a:pt x="0" y="572"/>
                      <a:pt x="126" y="622"/>
                      <a:pt x="126" y="672"/>
                    </a:cubicBezTo>
                    <a:cubicBezTo>
                      <a:pt x="201" y="672"/>
                      <a:pt x="201" y="773"/>
                      <a:pt x="201" y="773"/>
                    </a:cubicBezTo>
                    <a:cubicBezTo>
                      <a:pt x="251" y="773"/>
                      <a:pt x="326" y="723"/>
                      <a:pt x="326" y="723"/>
                    </a:cubicBezTo>
                    <a:cubicBezTo>
                      <a:pt x="376" y="672"/>
                      <a:pt x="326" y="572"/>
                      <a:pt x="326" y="522"/>
                    </a:cubicBezTo>
                    <a:cubicBezTo>
                      <a:pt x="326" y="447"/>
                      <a:pt x="376" y="397"/>
                      <a:pt x="452" y="347"/>
                    </a:cubicBezTo>
                    <a:lnTo>
                      <a:pt x="452" y="146"/>
                    </a:lnTo>
                    <a:lnTo>
                      <a:pt x="376" y="21"/>
                    </a:lnTo>
                    <a:cubicBezTo>
                      <a:pt x="362" y="6"/>
                      <a:pt x="341" y="0"/>
                      <a:pt x="3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414;p27">
                <a:extLst>
                  <a:ext uri="{FF2B5EF4-FFF2-40B4-BE49-F238E27FC236}">
                    <a16:creationId xmlns:a16="http://schemas.microsoft.com/office/drawing/2014/main" id="{1BAC8D31-1F64-6109-839B-CA938308B959}"/>
                  </a:ext>
                </a:extLst>
              </p:cNvPr>
              <p:cNvSpPr/>
              <p:nvPr/>
            </p:nvSpPr>
            <p:spPr>
              <a:xfrm>
                <a:off x="1668501" y="3157641"/>
                <a:ext cx="13249" cy="23538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03" fill="none" extrusionOk="0">
                    <a:moveTo>
                      <a:pt x="326" y="753"/>
                    </a:moveTo>
                    <a:cubicBezTo>
                      <a:pt x="376" y="702"/>
                      <a:pt x="326" y="602"/>
                      <a:pt x="326" y="552"/>
                    </a:cubicBezTo>
                    <a:cubicBezTo>
                      <a:pt x="326" y="477"/>
                      <a:pt x="376" y="427"/>
                      <a:pt x="452" y="377"/>
                    </a:cubicBezTo>
                    <a:lnTo>
                      <a:pt x="452" y="176"/>
                    </a:lnTo>
                    <a:lnTo>
                      <a:pt x="376" y="51"/>
                    </a:lnTo>
                    <a:cubicBezTo>
                      <a:pt x="326" y="1"/>
                      <a:pt x="201" y="51"/>
                      <a:pt x="126" y="101"/>
                    </a:cubicBezTo>
                    <a:lnTo>
                      <a:pt x="126" y="276"/>
                    </a:lnTo>
                    <a:cubicBezTo>
                      <a:pt x="126" y="326"/>
                      <a:pt x="76" y="377"/>
                      <a:pt x="0" y="377"/>
                    </a:cubicBezTo>
                    <a:lnTo>
                      <a:pt x="0" y="552"/>
                    </a:lnTo>
                    <a:cubicBezTo>
                      <a:pt x="0" y="602"/>
                      <a:pt x="126" y="652"/>
                      <a:pt x="126" y="702"/>
                    </a:cubicBezTo>
                    <a:cubicBezTo>
                      <a:pt x="201" y="702"/>
                      <a:pt x="201" y="803"/>
                      <a:pt x="201" y="803"/>
                    </a:cubicBezTo>
                    <a:cubicBezTo>
                      <a:pt x="251" y="803"/>
                      <a:pt x="326" y="753"/>
                      <a:pt x="326" y="7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415;p27">
                <a:extLst>
                  <a:ext uri="{FF2B5EF4-FFF2-40B4-BE49-F238E27FC236}">
                    <a16:creationId xmlns:a16="http://schemas.microsoft.com/office/drawing/2014/main" id="{BD9701BB-9501-FB22-F5C5-51D576E2D244}"/>
                  </a:ext>
                </a:extLst>
              </p:cNvPr>
              <p:cNvSpPr/>
              <p:nvPr/>
            </p:nvSpPr>
            <p:spPr>
              <a:xfrm>
                <a:off x="1739761" y="3272988"/>
                <a:ext cx="1251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extrusionOk="0">
                    <a:moveTo>
                      <a:pt x="276" y="226"/>
                    </a:moveTo>
                    <a:cubicBezTo>
                      <a:pt x="276" y="176"/>
                      <a:pt x="377" y="176"/>
                      <a:pt x="377" y="176"/>
                    </a:cubicBezTo>
                    <a:cubicBezTo>
                      <a:pt x="377" y="126"/>
                      <a:pt x="427" y="51"/>
                      <a:pt x="377" y="1"/>
                    </a:cubicBezTo>
                    <a:lnTo>
                      <a:pt x="276" y="1"/>
                    </a:lnTo>
                    <a:cubicBezTo>
                      <a:pt x="201" y="51"/>
                      <a:pt x="201" y="76"/>
                      <a:pt x="151" y="76"/>
                    </a:cubicBezTo>
                    <a:cubicBezTo>
                      <a:pt x="151" y="76"/>
                      <a:pt x="51" y="126"/>
                      <a:pt x="51" y="176"/>
                    </a:cubicBezTo>
                    <a:cubicBezTo>
                      <a:pt x="51" y="176"/>
                      <a:pt x="1" y="226"/>
                      <a:pt x="1" y="276"/>
                    </a:cubicBezTo>
                    <a:cubicBezTo>
                      <a:pt x="1" y="326"/>
                      <a:pt x="51" y="326"/>
                      <a:pt x="101" y="326"/>
                    </a:cubicBezTo>
                    <a:cubicBezTo>
                      <a:pt x="101" y="326"/>
                      <a:pt x="151" y="326"/>
                      <a:pt x="201" y="276"/>
                    </a:cubicBezTo>
                    <a:cubicBezTo>
                      <a:pt x="201" y="276"/>
                      <a:pt x="201" y="226"/>
                      <a:pt x="276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416;p27">
                <a:extLst>
                  <a:ext uri="{FF2B5EF4-FFF2-40B4-BE49-F238E27FC236}">
                    <a16:creationId xmlns:a16="http://schemas.microsoft.com/office/drawing/2014/main" id="{8370A211-0CE1-6811-698E-C9D5A0257EF7}"/>
                  </a:ext>
                </a:extLst>
              </p:cNvPr>
              <p:cNvSpPr/>
              <p:nvPr/>
            </p:nvSpPr>
            <p:spPr>
              <a:xfrm>
                <a:off x="1739761" y="3272988"/>
                <a:ext cx="1251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fill="none" extrusionOk="0">
                    <a:moveTo>
                      <a:pt x="276" y="226"/>
                    </a:moveTo>
                    <a:cubicBezTo>
                      <a:pt x="276" y="176"/>
                      <a:pt x="377" y="176"/>
                      <a:pt x="377" y="176"/>
                    </a:cubicBezTo>
                    <a:cubicBezTo>
                      <a:pt x="377" y="126"/>
                      <a:pt x="427" y="51"/>
                      <a:pt x="377" y="1"/>
                    </a:cubicBezTo>
                    <a:lnTo>
                      <a:pt x="276" y="1"/>
                    </a:lnTo>
                    <a:cubicBezTo>
                      <a:pt x="201" y="51"/>
                      <a:pt x="201" y="76"/>
                      <a:pt x="151" y="76"/>
                    </a:cubicBezTo>
                    <a:cubicBezTo>
                      <a:pt x="151" y="76"/>
                      <a:pt x="51" y="126"/>
                      <a:pt x="51" y="176"/>
                    </a:cubicBezTo>
                    <a:cubicBezTo>
                      <a:pt x="51" y="176"/>
                      <a:pt x="1" y="226"/>
                      <a:pt x="1" y="276"/>
                    </a:cubicBezTo>
                    <a:cubicBezTo>
                      <a:pt x="1" y="326"/>
                      <a:pt x="51" y="326"/>
                      <a:pt x="101" y="326"/>
                    </a:cubicBezTo>
                    <a:cubicBezTo>
                      <a:pt x="101" y="326"/>
                      <a:pt x="151" y="326"/>
                      <a:pt x="201" y="276"/>
                    </a:cubicBezTo>
                    <a:cubicBezTo>
                      <a:pt x="201" y="276"/>
                      <a:pt x="201" y="226"/>
                      <a:pt x="276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417;p27">
                <a:extLst>
                  <a:ext uri="{FF2B5EF4-FFF2-40B4-BE49-F238E27FC236}">
                    <a16:creationId xmlns:a16="http://schemas.microsoft.com/office/drawing/2014/main" id="{CE653D39-8FC9-DDFF-E511-731CED9D248B}"/>
                  </a:ext>
                </a:extLst>
              </p:cNvPr>
              <p:cNvSpPr/>
              <p:nvPr/>
            </p:nvSpPr>
            <p:spPr>
              <a:xfrm>
                <a:off x="1739761" y="3272988"/>
                <a:ext cx="1251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extrusionOk="0">
                    <a:moveTo>
                      <a:pt x="276" y="1"/>
                    </a:moveTo>
                    <a:cubicBezTo>
                      <a:pt x="201" y="51"/>
                      <a:pt x="201" y="76"/>
                      <a:pt x="151" y="76"/>
                    </a:cubicBezTo>
                    <a:cubicBezTo>
                      <a:pt x="151" y="76"/>
                      <a:pt x="51" y="126"/>
                      <a:pt x="51" y="176"/>
                    </a:cubicBezTo>
                    <a:cubicBezTo>
                      <a:pt x="51" y="176"/>
                      <a:pt x="1" y="226"/>
                      <a:pt x="1" y="276"/>
                    </a:cubicBezTo>
                    <a:cubicBezTo>
                      <a:pt x="1" y="326"/>
                      <a:pt x="51" y="326"/>
                      <a:pt x="101" y="326"/>
                    </a:cubicBezTo>
                    <a:cubicBezTo>
                      <a:pt x="101" y="326"/>
                      <a:pt x="151" y="326"/>
                      <a:pt x="201" y="276"/>
                    </a:cubicBezTo>
                    <a:cubicBezTo>
                      <a:pt x="201" y="276"/>
                      <a:pt x="201" y="226"/>
                      <a:pt x="276" y="226"/>
                    </a:cubicBezTo>
                    <a:cubicBezTo>
                      <a:pt x="276" y="176"/>
                      <a:pt x="377" y="176"/>
                      <a:pt x="377" y="176"/>
                    </a:cubicBezTo>
                    <a:cubicBezTo>
                      <a:pt x="377" y="126"/>
                      <a:pt x="427" y="51"/>
                      <a:pt x="3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418;p27">
                <a:extLst>
                  <a:ext uri="{FF2B5EF4-FFF2-40B4-BE49-F238E27FC236}">
                    <a16:creationId xmlns:a16="http://schemas.microsoft.com/office/drawing/2014/main" id="{FD785543-F791-D6D8-6445-AF19CC0D9795}"/>
                  </a:ext>
                </a:extLst>
              </p:cNvPr>
              <p:cNvSpPr/>
              <p:nvPr/>
            </p:nvSpPr>
            <p:spPr>
              <a:xfrm>
                <a:off x="1739761" y="3272988"/>
                <a:ext cx="1251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fill="none" extrusionOk="0">
                    <a:moveTo>
                      <a:pt x="276" y="226"/>
                    </a:moveTo>
                    <a:cubicBezTo>
                      <a:pt x="276" y="176"/>
                      <a:pt x="377" y="176"/>
                      <a:pt x="377" y="176"/>
                    </a:cubicBezTo>
                    <a:cubicBezTo>
                      <a:pt x="377" y="126"/>
                      <a:pt x="427" y="51"/>
                      <a:pt x="377" y="1"/>
                    </a:cubicBezTo>
                    <a:lnTo>
                      <a:pt x="276" y="1"/>
                    </a:lnTo>
                    <a:cubicBezTo>
                      <a:pt x="201" y="51"/>
                      <a:pt x="201" y="76"/>
                      <a:pt x="151" y="76"/>
                    </a:cubicBezTo>
                    <a:cubicBezTo>
                      <a:pt x="151" y="76"/>
                      <a:pt x="51" y="126"/>
                      <a:pt x="51" y="176"/>
                    </a:cubicBezTo>
                    <a:cubicBezTo>
                      <a:pt x="51" y="176"/>
                      <a:pt x="1" y="226"/>
                      <a:pt x="1" y="276"/>
                    </a:cubicBezTo>
                    <a:cubicBezTo>
                      <a:pt x="1" y="326"/>
                      <a:pt x="51" y="326"/>
                      <a:pt x="101" y="326"/>
                    </a:cubicBezTo>
                    <a:cubicBezTo>
                      <a:pt x="101" y="326"/>
                      <a:pt x="151" y="326"/>
                      <a:pt x="201" y="276"/>
                    </a:cubicBezTo>
                    <a:cubicBezTo>
                      <a:pt x="201" y="276"/>
                      <a:pt x="201" y="226"/>
                      <a:pt x="276" y="2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419;p27">
                <a:extLst>
                  <a:ext uri="{FF2B5EF4-FFF2-40B4-BE49-F238E27FC236}">
                    <a16:creationId xmlns:a16="http://schemas.microsoft.com/office/drawing/2014/main" id="{F74ABA96-60AC-6575-60F8-292DC3A05ED3}"/>
                  </a:ext>
                </a:extLst>
              </p:cNvPr>
              <p:cNvSpPr/>
              <p:nvPr/>
            </p:nvSpPr>
            <p:spPr>
              <a:xfrm>
                <a:off x="1744158" y="3288407"/>
                <a:ext cx="9585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7" extrusionOk="0">
                    <a:moveTo>
                      <a:pt x="227" y="51"/>
                    </a:moveTo>
                    <a:cubicBezTo>
                      <a:pt x="227" y="1"/>
                      <a:pt x="126" y="1"/>
                      <a:pt x="51" y="1"/>
                    </a:cubicBezTo>
                    <a:cubicBezTo>
                      <a:pt x="51" y="1"/>
                      <a:pt x="1" y="101"/>
                      <a:pt x="1" y="176"/>
                    </a:cubicBezTo>
                    <a:cubicBezTo>
                      <a:pt x="1" y="226"/>
                      <a:pt x="51" y="277"/>
                      <a:pt x="126" y="277"/>
                    </a:cubicBezTo>
                    <a:lnTo>
                      <a:pt x="227" y="277"/>
                    </a:lnTo>
                    <a:cubicBezTo>
                      <a:pt x="277" y="277"/>
                      <a:pt x="327" y="226"/>
                      <a:pt x="327" y="226"/>
                    </a:cubicBezTo>
                    <a:lnTo>
                      <a:pt x="327" y="101"/>
                    </a:lnTo>
                    <a:cubicBezTo>
                      <a:pt x="277" y="51"/>
                      <a:pt x="277" y="51"/>
                      <a:pt x="227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420;p27">
                <a:extLst>
                  <a:ext uri="{FF2B5EF4-FFF2-40B4-BE49-F238E27FC236}">
                    <a16:creationId xmlns:a16="http://schemas.microsoft.com/office/drawing/2014/main" id="{358EEC54-4B9A-27FD-D55C-D73A8FE3002D}"/>
                  </a:ext>
                </a:extLst>
              </p:cNvPr>
              <p:cNvSpPr/>
              <p:nvPr/>
            </p:nvSpPr>
            <p:spPr>
              <a:xfrm>
                <a:off x="1744158" y="3288407"/>
                <a:ext cx="9585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7" fill="none" extrusionOk="0">
                    <a:moveTo>
                      <a:pt x="227" y="51"/>
                    </a:moveTo>
                    <a:cubicBezTo>
                      <a:pt x="227" y="1"/>
                      <a:pt x="126" y="1"/>
                      <a:pt x="51" y="1"/>
                    </a:cubicBezTo>
                    <a:cubicBezTo>
                      <a:pt x="51" y="1"/>
                      <a:pt x="1" y="101"/>
                      <a:pt x="1" y="176"/>
                    </a:cubicBezTo>
                    <a:cubicBezTo>
                      <a:pt x="1" y="226"/>
                      <a:pt x="51" y="277"/>
                      <a:pt x="126" y="277"/>
                    </a:cubicBezTo>
                    <a:lnTo>
                      <a:pt x="227" y="277"/>
                    </a:lnTo>
                    <a:cubicBezTo>
                      <a:pt x="277" y="277"/>
                      <a:pt x="327" y="226"/>
                      <a:pt x="327" y="226"/>
                    </a:cubicBezTo>
                    <a:lnTo>
                      <a:pt x="327" y="101"/>
                    </a:lnTo>
                    <a:cubicBezTo>
                      <a:pt x="277" y="51"/>
                      <a:pt x="277" y="51"/>
                      <a:pt x="227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421;p27">
                <a:extLst>
                  <a:ext uri="{FF2B5EF4-FFF2-40B4-BE49-F238E27FC236}">
                    <a16:creationId xmlns:a16="http://schemas.microsoft.com/office/drawing/2014/main" id="{BA655495-6DE0-77EE-67AD-D0F664C339D7}"/>
                  </a:ext>
                </a:extLst>
              </p:cNvPr>
              <p:cNvSpPr/>
              <p:nvPr/>
            </p:nvSpPr>
            <p:spPr>
              <a:xfrm>
                <a:off x="1744158" y="3288407"/>
                <a:ext cx="9585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7" extrusionOk="0">
                    <a:moveTo>
                      <a:pt x="51" y="1"/>
                    </a:moveTo>
                    <a:cubicBezTo>
                      <a:pt x="51" y="1"/>
                      <a:pt x="1" y="101"/>
                      <a:pt x="1" y="176"/>
                    </a:cubicBezTo>
                    <a:cubicBezTo>
                      <a:pt x="1" y="226"/>
                      <a:pt x="51" y="277"/>
                      <a:pt x="126" y="277"/>
                    </a:cubicBezTo>
                    <a:lnTo>
                      <a:pt x="227" y="277"/>
                    </a:lnTo>
                    <a:cubicBezTo>
                      <a:pt x="277" y="277"/>
                      <a:pt x="327" y="226"/>
                      <a:pt x="327" y="226"/>
                    </a:cubicBezTo>
                    <a:lnTo>
                      <a:pt x="327" y="101"/>
                    </a:lnTo>
                    <a:cubicBezTo>
                      <a:pt x="277" y="51"/>
                      <a:pt x="277" y="51"/>
                      <a:pt x="227" y="51"/>
                    </a:cubicBezTo>
                    <a:cubicBezTo>
                      <a:pt x="227" y="1"/>
                      <a:pt x="126" y="1"/>
                      <a:pt x="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422;p27">
                <a:extLst>
                  <a:ext uri="{FF2B5EF4-FFF2-40B4-BE49-F238E27FC236}">
                    <a16:creationId xmlns:a16="http://schemas.microsoft.com/office/drawing/2014/main" id="{DE4E9193-8C97-A6DA-1B63-FED55013FC77}"/>
                  </a:ext>
                </a:extLst>
              </p:cNvPr>
              <p:cNvSpPr/>
              <p:nvPr/>
            </p:nvSpPr>
            <p:spPr>
              <a:xfrm>
                <a:off x="1744158" y="3288407"/>
                <a:ext cx="9585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77" fill="none" extrusionOk="0">
                    <a:moveTo>
                      <a:pt x="227" y="51"/>
                    </a:moveTo>
                    <a:cubicBezTo>
                      <a:pt x="227" y="1"/>
                      <a:pt x="126" y="1"/>
                      <a:pt x="51" y="1"/>
                    </a:cubicBezTo>
                    <a:cubicBezTo>
                      <a:pt x="51" y="1"/>
                      <a:pt x="1" y="101"/>
                      <a:pt x="1" y="176"/>
                    </a:cubicBezTo>
                    <a:cubicBezTo>
                      <a:pt x="1" y="226"/>
                      <a:pt x="51" y="277"/>
                      <a:pt x="126" y="277"/>
                    </a:cubicBezTo>
                    <a:lnTo>
                      <a:pt x="227" y="277"/>
                    </a:lnTo>
                    <a:cubicBezTo>
                      <a:pt x="277" y="277"/>
                      <a:pt x="327" y="226"/>
                      <a:pt x="327" y="226"/>
                    </a:cubicBezTo>
                    <a:lnTo>
                      <a:pt x="327" y="101"/>
                    </a:lnTo>
                    <a:cubicBezTo>
                      <a:pt x="277" y="51"/>
                      <a:pt x="277" y="51"/>
                      <a:pt x="227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423;p27">
                <a:extLst>
                  <a:ext uri="{FF2B5EF4-FFF2-40B4-BE49-F238E27FC236}">
                    <a16:creationId xmlns:a16="http://schemas.microsoft.com/office/drawing/2014/main" id="{C20D75DA-A48E-4EC2-1DC0-F66532EC211F}"/>
                  </a:ext>
                </a:extLst>
              </p:cNvPr>
              <p:cNvSpPr/>
              <p:nvPr/>
            </p:nvSpPr>
            <p:spPr>
              <a:xfrm>
                <a:off x="3133421" y="2832911"/>
                <a:ext cx="1016059" cy="725133"/>
              </a:xfrm>
              <a:custGeom>
                <a:avLst/>
                <a:gdLst/>
                <a:ahLst/>
                <a:cxnLst/>
                <a:rect l="l" t="t" r="r" b="b"/>
                <a:pathLst>
                  <a:path w="34663" h="24738" extrusionOk="0">
                    <a:moveTo>
                      <a:pt x="978" y="6668"/>
                    </a:moveTo>
                    <a:lnTo>
                      <a:pt x="978" y="6668"/>
                    </a:lnTo>
                    <a:cubicBezTo>
                      <a:pt x="853" y="6592"/>
                      <a:pt x="753" y="6317"/>
                      <a:pt x="677" y="6216"/>
                    </a:cubicBezTo>
                    <a:cubicBezTo>
                      <a:pt x="577" y="6091"/>
                      <a:pt x="352" y="5815"/>
                      <a:pt x="226" y="5640"/>
                    </a:cubicBezTo>
                    <a:cubicBezTo>
                      <a:pt x="176" y="5465"/>
                      <a:pt x="1" y="5089"/>
                      <a:pt x="76" y="4913"/>
                    </a:cubicBezTo>
                    <a:cubicBezTo>
                      <a:pt x="126" y="4788"/>
                      <a:pt x="352" y="4512"/>
                      <a:pt x="452" y="4462"/>
                    </a:cubicBezTo>
                    <a:cubicBezTo>
                      <a:pt x="527" y="4412"/>
                      <a:pt x="677" y="4287"/>
                      <a:pt x="803" y="4337"/>
                    </a:cubicBezTo>
                    <a:cubicBezTo>
                      <a:pt x="853" y="4337"/>
                      <a:pt x="853" y="4562"/>
                      <a:pt x="903" y="4638"/>
                    </a:cubicBezTo>
                    <a:cubicBezTo>
                      <a:pt x="978" y="4638"/>
                      <a:pt x="1204" y="4562"/>
                      <a:pt x="1254" y="4462"/>
                    </a:cubicBezTo>
                    <a:cubicBezTo>
                      <a:pt x="1304" y="4412"/>
                      <a:pt x="1304" y="4237"/>
                      <a:pt x="1354" y="4186"/>
                    </a:cubicBezTo>
                    <a:cubicBezTo>
                      <a:pt x="1479" y="4111"/>
                      <a:pt x="1705" y="4111"/>
                      <a:pt x="1755" y="4061"/>
                    </a:cubicBezTo>
                    <a:cubicBezTo>
                      <a:pt x="1880" y="4011"/>
                      <a:pt x="1981" y="3836"/>
                      <a:pt x="1981" y="3735"/>
                    </a:cubicBezTo>
                    <a:cubicBezTo>
                      <a:pt x="1981" y="3610"/>
                      <a:pt x="1880" y="3460"/>
                      <a:pt x="1805" y="3384"/>
                    </a:cubicBezTo>
                    <a:cubicBezTo>
                      <a:pt x="1705" y="3334"/>
                      <a:pt x="1429" y="3284"/>
                      <a:pt x="1354" y="3159"/>
                    </a:cubicBezTo>
                    <a:cubicBezTo>
                      <a:pt x="1304" y="3059"/>
                      <a:pt x="1304" y="2833"/>
                      <a:pt x="1354" y="2708"/>
                    </a:cubicBezTo>
                    <a:cubicBezTo>
                      <a:pt x="1354" y="2607"/>
                      <a:pt x="1530" y="2482"/>
                      <a:pt x="1530" y="2432"/>
                    </a:cubicBezTo>
                    <a:cubicBezTo>
                      <a:pt x="1530" y="2257"/>
                      <a:pt x="1429" y="2031"/>
                      <a:pt x="1429" y="1931"/>
                    </a:cubicBezTo>
                    <a:lnTo>
                      <a:pt x="1429" y="1655"/>
                    </a:lnTo>
                    <a:cubicBezTo>
                      <a:pt x="1479" y="1530"/>
                      <a:pt x="1580" y="1304"/>
                      <a:pt x="1705" y="1204"/>
                    </a:cubicBezTo>
                    <a:cubicBezTo>
                      <a:pt x="1755" y="1129"/>
                      <a:pt x="1880" y="1028"/>
                      <a:pt x="1981" y="978"/>
                    </a:cubicBezTo>
                    <a:lnTo>
                      <a:pt x="2206" y="978"/>
                    </a:lnTo>
                    <a:cubicBezTo>
                      <a:pt x="2432" y="1028"/>
                      <a:pt x="2933" y="1028"/>
                      <a:pt x="3234" y="1028"/>
                    </a:cubicBezTo>
                    <a:cubicBezTo>
                      <a:pt x="3459" y="1028"/>
                      <a:pt x="3835" y="1079"/>
                      <a:pt x="4061" y="1079"/>
                    </a:cubicBezTo>
                    <a:cubicBezTo>
                      <a:pt x="4362" y="1079"/>
                      <a:pt x="4913" y="978"/>
                      <a:pt x="5189" y="903"/>
                    </a:cubicBezTo>
                    <a:lnTo>
                      <a:pt x="5865" y="678"/>
                    </a:lnTo>
                    <a:cubicBezTo>
                      <a:pt x="5991" y="678"/>
                      <a:pt x="6216" y="577"/>
                      <a:pt x="6317" y="577"/>
                    </a:cubicBezTo>
                    <a:cubicBezTo>
                      <a:pt x="6442" y="577"/>
                      <a:pt x="6667" y="753"/>
                      <a:pt x="6768" y="753"/>
                    </a:cubicBezTo>
                    <a:cubicBezTo>
                      <a:pt x="6943" y="803"/>
                      <a:pt x="7219" y="753"/>
                      <a:pt x="7344" y="753"/>
                    </a:cubicBezTo>
                    <a:cubicBezTo>
                      <a:pt x="7570" y="678"/>
                      <a:pt x="8021" y="577"/>
                      <a:pt x="8246" y="527"/>
                    </a:cubicBezTo>
                    <a:cubicBezTo>
                      <a:pt x="8347" y="452"/>
                      <a:pt x="8572" y="352"/>
                      <a:pt x="8748" y="352"/>
                    </a:cubicBezTo>
                    <a:cubicBezTo>
                      <a:pt x="8848" y="302"/>
                      <a:pt x="9149" y="226"/>
                      <a:pt x="9299" y="226"/>
                    </a:cubicBezTo>
                    <a:cubicBezTo>
                      <a:pt x="9474" y="176"/>
                      <a:pt x="9875" y="1"/>
                      <a:pt x="10101" y="76"/>
                    </a:cubicBezTo>
                    <a:cubicBezTo>
                      <a:pt x="10201" y="76"/>
                      <a:pt x="10427" y="302"/>
                      <a:pt x="10602" y="352"/>
                    </a:cubicBezTo>
                    <a:cubicBezTo>
                      <a:pt x="10728" y="402"/>
                      <a:pt x="11003" y="527"/>
                      <a:pt x="11104" y="627"/>
                    </a:cubicBezTo>
                    <a:cubicBezTo>
                      <a:pt x="11229" y="753"/>
                      <a:pt x="11329" y="1028"/>
                      <a:pt x="11329" y="1129"/>
                    </a:cubicBezTo>
                    <a:cubicBezTo>
                      <a:pt x="11404" y="1204"/>
                      <a:pt x="11404" y="1304"/>
                      <a:pt x="11404" y="1354"/>
                    </a:cubicBezTo>
                    <a:cubicBezTo>
                      <a:pt x="11454" y="1530"/>
                      <a:pt x="11630" y="1755"/>
                      <a:pt x="11630" y="1931"/>
                    </a:cubicBezTo>
                    <a:cubicBezTo>
                      <a:pt x="11555" y="2031"/>
                      <a:pt x="11454" y="2206"/>
                      <a:pt x="11329" y="2332"/>
                    </a:cubicBezTo>
                    <a:cubicBezTo>
                      <a:pt x="11279" y="2432"/>
                      <a:pt x="11179" y="2607"/>
                      <a:pt x="11053" y="2658"/>
                    </a:cubicBezTo>
                    <a:cubicBezTo>
                      <a:pt x="10953" y="2783"/>
                      <a:pt x="10652" y="2883"/>
                      <a:pt x="10602" y="2933"/>
                    </a:cubicBezTo>
                    <a:cubicBezTo>
                      <a:pt x="10502" y="3059"/>
                      <a:pt x="10427" y="3284"/>
                      <a:pt x="10377" y="3334"/>
                    </a:cubicBezTo>
                    <a:cubicBezTo>
                      <a:pt x="10276" y="3460"/>
                      <a:pt x="10051" y="3510"/>
                      <a:pt x="9926" y="3560"/>
                    </a:cubicBezTo>
                    <a:cubicBezTo>
                      <a:pt x="9825" y="3660"/>
                      <a:pt x="9525" y="3836"/>
                      <a:pt x="9424" y="3961"/>
                    </a:cubicBezTo>
                    <a:cubicBezTo>
                      <a:pt x="9374" y="4061"/>
                      <a:pt x="9149" y="4186"/>
                      <a:pt x="9073" y="4287"/>
                    </a:cubicBezTo>
                    <a:cubicBezTo>
                      <a:pt x="9023" y="4412"/>
                      <a:pt x="8973" y="4688"/>
                      <a:pt x="9023" y="4788"/>
                    </a:cubicBezTo>
                    <a:cubicBezTo>
                      <a:pt x="9023" y="5089"/>
                      <a:pt x="9249" y="5590"/>
                      <a:pt x="9424" y="5866"/>
                    </a:cubicBezTo>
                    <a:cubicBezTo>
                      <a:pt x="9474" y="5991"/>
                      <a:pt x="9700" y="6267"/>
                      <a:pt x="9825" y="6367"/>
                    </a:cubicBezTo>
                    <a:cubicBezTo>
                      <a:pt x="9976" y="6542"/>
                      <a:pt x="10552" y="6668"/>
                      <a:pt x="10778" y="6768"/>
                    </a:cubicBezTo>
                    <a:cubicBezTo>
                      <a:pt x="11003" y="6893"/>
                      <a:pt x="11505" y="7219"/>
                      <a:pt x="11780" y="7269"/>
                    </a:cubicBezTo>
                    <a:cubicBezTo>
                      <a:pt x="11855" y="7344"/>
                      <a:pt x="12081" y="7219"/>
                      <a:pt x="12181" y="7219"/>
                    </a:cubicBezTo>
                    <a:cubicBezTo>
                      <a:pt x="12357" y="7269"/>
                      <a:pt x="12457" y="7570"/>
                      <a:pt x="12632" y="7620"/>
                    </a:cubicBezTo>
                    <a:cubicBezTo>
                      <a:pt x="12758" y="7670"/>
                      <a:pt x="13083" y="7720"/>
                      <a:pt x="13259" y="7770"/>
                    </a:cubicBezTo>
                    <a:cubicBezTo>
                      <a:pt x="13359" y="7846"/>
                      <a:pt x="13585" y="7996"/>
                      <a:pt x="13710" y="7996"/>
                    </a:cubicBezTo>
                    <a:cubicBezTo>
                      <a:pt x="13810" y="8071"/>
                      <a:pt x="14111" y="8071"/>
                      <a:pt x="14211" y="8121"/>
                    </a:cubicBezTo>
                    <a:cubicBezTo>
                      <a:pt x="14337" y="8171"/>
                      <a:pt x="14437" y="8397"/>
                      <a:pt x="14562" y="8397"/>
                    </a:cubicBezTo>
                    <a:cubicBezTo>
                      <a:pt x="14612" y="8447"/>
                      <a:pt x="14788" y="8447"/>
                      <a:pt x="14838" y="8447"/>
                    </a:cubicBezTo>
                    <a:cubicBezTo>
                      <a:pt x="14938" y="8447"/>
                      <a:pt x="15114" y="8522"/>
                      <a:pt x="15164" y="8572"/>
                    </a:cubicBezTo>
                    <a:cubicBezTo>
                      <a:pt x="15239" y="8623"/>
                      <a:pt x="15339" y="8748"/>
                      <a:pt x="15389" y="8798"/>
                    </a:cubicBezTo>
                    <a:cubicBezTo>
                      <a:pt x="15464" y="8798"/>
                      <a:pt x="15690" y="8798"/>
                      <a:pt x="15740" y="8848"/>
                    </a:cubicBezTo>
                    <a:cubicBezTo>
                      <a:pt x="15790" y="8848"/>
                      <a:pt x="15840" y="8973"/>
                      <a:pt x="15916" y="9024"/>
                    </a:cubicBezTo>
                    <a:lnTo>
                      <a:pt x="16292" y="9024"/>
                    </a:lnTo>
                    <a:cubicBezTo>
                      <a:pt x="16467" y="9024"/>
                      <a:pt x="16743" y="9074"/>
                      <a:pt x="16868" y="9124"/>
                    </a:cubicBezTo>
                    <a:cubicBezTo>
                      <a:pt x="17094" y="9199"/>
                      <a:pt x="17369" y="9425"/>
                      <a:pt x="17595" y="9475"/>
                    </a:cubicBezTo>
                    <a:cubicBezTo>
                      <a:pt x="17770" y="9575"/>
                      <a:pt x="18221" y="9525"/>
                      <a:pt x="18447" y="9575"/>
                    </a:cubicBezTo>
                    <a:cubicBezTo>
                      <a:pt x="18547" y="9575"/>
                      <a:pt x="18773" y="9750"/>
                      <a:pt x="18898" y="9800"/>
                    </a:cubicBezTo>
                    <a:cubicBezTo>
                      <a:pt x="19124" y="9876"/>
                      <a:pt x="19575" y="9976"/>
                      <a:pt x="19800" y="10026"/>
                    </a:cubicBezTo>
                    <a:cubicBezTo>
                      <a:pt x="19951" y="10101"/>
                      <a:pt x="20352" y="10252"/>
                      <a:pt x="20577" y="10327"/>
                    </a:cubicBezTo>
                    <a:cubicBezTo>
                      <a:pt x="20703" y="10377"/>
                      <a:pt x="20928" y="10427"/>
                      <a:pt x="21028" y="10477"/>
                    </a:cubicBezTo>
                    <a:cubicBezTo>
                      <a:pt x="21204" y="10552"/>
                      <a:pt x="21530" y="10703"/>
                      <a:pt x="21705" y="10828"/>
                    </a:cubicBezTo>
                    <a:cubicBezTo>
                      <a:pt x="21830" y="10878"/>
                      <a:pt x="22056" y="11054"/>
                      <a:pt x="22156" y="11104"/>
                    </a:cubicBezTo>
                    <a:cubicBezTo>
                      <a:pt x="22382" y="11279"/>
                      <a:pt x="22833" y="11730"/>
                      <a:pt x="23109" y="11906"/>
                    </a:cubicBezTo>
                    <a:cubicBezTo>
                      <a:pt x="23334" y="12056"/>
                      <a:pt x="23860" y="12332"/>
                      <a:pt x="24086" y="12507"/>
                    </a:cubicBezTo>
                    <a:cubicBezTo>
                      <a:pt x="24236" y="12633"/>
                      <a:pt x="24587" y="12908"/>
                      <a:pt x="24813" y="12958"/>
                    </a:cubicBezTo>
                    <a:cubicBezTo>
                      <a:pt x="25038" y="13084"/>
                      <a:pt x="25540" y="13134"/>
                      <a:pt x="25815" y="13184"/>
                    </a:cubicBezTo>
                    <a:cubicBezTo>
                      <a:pt x="25991" y="13234"/>
                      <a:pt x="26342" y="13359"/>
                      <a:pt x="26492" y="13409"/>
                    </a:cubicBezTo>
                    <a:cubicBezTo>
                      <a:pt x="26718" y="13535"/>
                      <a:pt x="27169" y="13811"/>
                      <a:pt x="27394" y="13911"/>
                    </a:cubicBezTo>
                    <a:cubicBezTo>
                      <a:pt x="27520" y="13986"/>
                      <a:pt x="27795" y="14086"/>
                      <a:pt x="27896" y="14136"/>
                    </a:cubicBezTo>
                    <a:cubicBezTo>
                      <a:pt x="28021" y="14136"/>
                      <a:pt x="28297" y="14086"/>
                      <a:pt x="28422" y="14086"/>
                    </a:cubicBezTo>
                    <a:cubicBezTo>
                      <a:pt x="28522" y="14086"/>
                      <a:pt x="28798" y="14086"/>
                      <a:pt x="28923" y="14136"/>
                    </a:cubicBezTo>
                    <a:cubicBezTo>
                      <a:pt x="28973" y="14212"/>
                      <a:pt x="28973" y="14312"/>
                      <a:pt x="28923" y="14362"/>
                    </a:cubicBezTo>
                    <a:cubicBezTo>
                      <a:pt x="28923" y="14437"/>
                      <a:pt x="28798" y="14487"/>
                      <a:pt x="28798" y="14537"/>
                    </a:cubicBezTo>
                    <a:cubicBezTo>
                      <a:pt x="28798" y="14587"/>
                      <a:pt x="28873" y="14713"/>
                      <a:pt x="28923" y="14713"/>
                    </a:cubicBezTo>
                    <a:cubicBezTo>
                      <a:pt x="28973" y="14713"/>
                      <a:pt x="29099" y="14587"/>
                      <a:pt x="29149" y="14587"/>
                    </a:cubicBezTo>
                    <a:cubicBezTo>
                      <a:pt x="29199" y="14537"/>
                      <a:pt x="29374" y="14487"/>
                      <a:pt x="29424" y="14537"/>
                    </a:cubicBezTo>
                    <a:cubicBezTo>
                      <a:pt x="29475" y="14537"/>
                      <a:pt x="29424" y="14713"/>
                      <a:pt x="29424" y="14763"/>
                    </a:cubicBezTo>
                    <a:cubicBezTo>
                      <a:pt x="29475" y="14888"/>
                      <a:pt x="29650" y="14938"/>
                      <a:pt x="29700" y="15039"/>
                    </a:cubicBezTo>
                    <a:cubicBezTo>
                      <a:pt x="29700" y="15114"/>
                      <a:pt x="29600" y="15339"/>
                      <a:pt x="29650" y="15440"/>
                    </a:cubicBezTo>
                    <a:cubicBezTo>
                      <a:pt x="29700" y="15565"/>
                      <a:pt x="30051" y="15615"/>
                      <a:pt x="30151" y="15665"/>
                    </a:cubicBezTo>
                    <a:cubicBezTo>
                      <a:pt x="30226" y="15715"/>
                      <a:pt x="30327" y="15891"/>
                      <a:pt x="30377" y="15941"/>
                    </a:cubicBezTo>
                    <a:cubicBezTo>
                      <a:pt x="30502" y="16066"/>
                      <a:pt x="30828" y="16342"/>
                      <a:pt x="31053" y="16392"/>
                    </a:cubicBezTo>
                    <a:cubicBezTo>
                      <a:pt x="31229" y="16517"/>
                      <a:pt x="31630" y="16618"/>
                      <a:pt x="31855" y="16793"/>
                    </a:cubicBezTo>
                    <a:cubicBezTo>
                      <a:pt x="31956" y="16843"/>
                      <a:pt x="32257" y="17119"/>
                      <a:pt x="32357" y="17244"/>
                    </a:cubicBezTo>
                    <a:cubicBezTo>
                      <a:pt x="32532" y="17420"/>
                      <a:pt x="32858" y="17695"/>
                      <a:pt x="33033" y="17795"/>
                    </a:cubicBezTo>
                    <a:cubicBezTo>
                      <a:pt x="33159" y="17921"/>
                      <a:pt x="33309" y="18196"/>
                      <a:pt x="33434" y="18322"/>
                    </a:cubicBezTo>
                    <a:cubicBezTo>
                      <a:pt x="33485" y="18372"/>
                      <a:pt x="33660" y="18472"/>
                      <a:pt x="33710" y="18547"/>
                    </a:cubicBezTo>
                    <a:cubicBezTo>
                      <a:pt x="33835" y="18648"/>
                      <a:pt x="34061" y="18873"/>
                      <a:pt x="34111" y="19049"/>
                    </a:cubicBezTo>
                    <a:lnTo>
                      <a:pt x="34111" y="19500"/>
                    </a:lnTo>
                    <a:lnTo>
                      <a:pt x="34337" y="19951"/>
                    </a:lnTo>
                    <a:cubicBezTo>
                      <a:pt x="34387" y="20001"/>
                      <a:pt x="34562" y="20126"/>
                      <a:pt x="34612" y="20227"/>
                    </a:cubicBezTo>
                    <a:cubicBezTo>
                      <a:pt x="34663" y="20352"/>
                      <a:pt x="34663" y="20552"/>
                      <a:pt x="34663" y="20678"/>
                    </a:cubicBezTo>
                    <a:cubicBezTo>
                      <a:pt x="34612" y="20778"/>
                      <a:pt x="34437" y="20903"/>
                      <a:pt x="34387" y="20953"/>
                    </a:cubicBezTo>
                    <a:cubicBezTo>
                      <a:pt x="34337" y="21079"/>
                      <a:pt x="34337" y="21354"/>
                      <a:pt x="34287" y="21455"/>
                    </a:cubicBezTo>
                    <a:cubicBezTo>
                      <a:pt x="34287" y="21530"/>
                      <a:pt x="34161" y="21630"/>
                      <a:pt x="34161" y="21680"/>
                    </a:cubicBezTo>
                    <a:cubicBezTo>
                      <a:pt x="34111" y="21755"/>
                      <a:pt x="34161" y="21856"/>
                      <a:pt x="34161" y="21981"/>
                    </a:cubicBezTo>
                    <a:cubicBezTo>
                      <a:pt x="34111" y="22031"/>
                      <a:pt x="33886" y="22031"/>
                      <a:pt x="33835" y="22081"/>
                    </a:cubicBezTo>
                    <a:cubicBezTo>
                      <a:pt x="33760" y="22207"/>
                      <a:pt x="33760" y="22482"/>
                      <a:pt x="33760" y="22582"/>
                    </a:cubicBezTo>
                    <a:cubicBezTo>
                      <a:pt x="33710" y="22708"/>
                      <a:pt x="33660" y="22933"/>
                      <a:pt x="33710" y="22983"/>
                    </a:cubicBezTo>
                    <a:cubicBezTo>
                      <a:pt x="33710" y="23109"/>
                      <a:pt x="33835" y="23209"/>
                      <a:pt x="33886" y="23334"/>
                    </a:cubicBezTo>
                    <a:cubicBezTo>
                      <a:pt x="33886" y="23435"/>
                      <a:pt x="33835" y="23710"/>
                      <a:pt x="33835" y="23836"/>
                    </a:cubicBezTo>
                    <a:cubicBezTo>
                      <a:pt x="33835" y="23936"/>
                      <a:pt x="33886" y="24111"/>
                      <a:pt x="33886" y="24237"/>
                    </a:cubicBezTo>
                    <a:cubicBezTo>
                      <a:pt x="33886" y="24337"/>
                      <a:pt x="33886" y="24562"/>
                      <a:pt x="33760" y="24688"/>
                    </a:cubicBezTo>
                    <a:cubicBezTo>
                      <a:pt x="33710" y="24688"/>
                      <a:pt x="33610" y="24738"/>
                      <a:pt x="33535" y="24738"/>
                    </a:cubicBezTo>
                    <a:cubicBezTo>
                      <a:pt x="33485" y="24688"/>
                      <a:pt x="33309" y="24688"/>
                      <a:pt x="33259" y="24613"/>
                    </a:cubicBezTo>
                    <a:cubicBezTo>
                      <a:pt x="33209" y="24562"/>
                      <a:pt x="33084" y="24337"/>
                      <a:pt x="32983" y="24287"/>
                    </a:cubicBezTo>
                    <a:cubicBezTo>
                      <a:pt x="32933" y="24237"/>
                      <a:pt x="32758" y="24161"/>
                      <a:pt x="32708" y="24161"/>
                    </a:cubicBezTo>
                    <a:cubicBezTo>
                      <a:pt x="32582" y="24111"/>
                      <a:pt x="32307" y="24161"/>
                      <a:pt x="32181" y="24237"/>
                    </a:cubicBezTo>
                    <a:cubicBezTo>
                      <a:pt x="32131" y="24237"/>
                      <a:pt x="32081" y="24337"/>
                      <a:pt x="32031" y="24337"/>
                    </a:cubicBezTo>
                    <a:cubicBezTo>
                      <a:pt x="31906" y="24287"/>
                      <a:pt x="31730" y="24011"/>
                      <a:pt x="31630" y="23936"/>
                    </a:cubicBezTo>
                    <a:cubicBezTo>
                      <a:pt x="31505" y="23836"/>
                      <a:pt x="31279" y="23710"/>
                      <a:pt x="31179" y="23660"/>
                    </a:cubicBezTo>
                    <a:cubicBezTo>
                      <a:pt x="31053" y="23660"/>
                      <a:pt x="30953" y="23610"/>
                      <a:pt x="30828" y="23560"/>
                    </a:cubicBezTo>
                    <a:cubicBezTo>
                      <a:pt x="30728" y="23435"/>
                      <a:pt x="30452" y="23209"/>
                      <a:pt x="30377" y="23034"/>
                    </a:cubicBezTo>
                    <a:cubicBezTo>
                      <a:pt x="30327" y="23034"/>
                      <a:pt x="30327" y="22883"/>
                      <a:pt x="30327" y="22883"/>
                    </a:cubicBezTo>
                    <a:cubicBezTo>
                      <a:pt x="30277" y="22808"/>
                      <a:pt x="30151" y="22808"/>
                      <a:pt x="30101" y="22758"/>
                    </a:cubicBezTo>
                    <a:cubicBezTo>
                      <a:pt x="30051" y="22708"/>
                      <a:pt x="29876" y="22532"/>
                      <a:pt x="29926" y="22482"/>
                    </a:cubicBezTo>
                    <a:cubicBezTo>
                      <a:pt x="29926" y="22432"/>
                      <a:pt x="30051" y="22482"/>
                      <a:pt x="30101" y="22432"/>
                    </a:cubicBezTo>
                    <a:cubicBezTo>
                      <a:pt x="30151" y="22357"/>
                      <a:pt x="30101" y="22207"/>
                      <a:pt x="30051" y="22081"/>
                    </a:cubicBezTo>
                    <a:cubicBezTo>
                      <a:pt x="30051" y="22031"/>
                      <a:pt x="29926" y="21906"/>
                      <a:pt x="29926" y="21856"/>
                    </a:cubicBezTo>
                    <a:cubicBezTo>
                      <a:pt x="29926" y="21755"/>
                      <a:pt x="30001" y="21530"/>
                      <a:pt x="29926" y="21405"/>
                    </a:cubicBezTo>
                    <a:cubicBezTo>
                      <a:pt x="29926" y="21304"/>
                      <a:pt x="29775" y="21079"/>
                      <a:pt x="29700" y="20953"/>
                    </a:cubicBezTo>
                    <a:cubicBezTo>
                      <a:pt x="29700" y="20853"/>
                      <a:pt x="29650" y="20678"/>
                      <a:pt x="29600" y="20628"/>
                    </a:cubicBezTo>
                    <a:cubicBezTo>
                      <a:pt x="29550" y="20552"/>
                      <a:pt x="29424" y="20502"/>
                      <a:pt x="29374" y="20502"/>
                    </a:cubicBezTo>
                    <a:cubicBezTo>
                      <a:pt x="29324" y="20502"/>
                      <a:pt x="29199" y="20628"/>
                      <a:pt x="29149" y="20552"/>
                    </a:cubicBezTo>
                    <a:cubicBezTo>
                      <a:pt x="29099" y="20502"/>
                      <a:pt x="29149" y="20277"/>
                      <a:pt x="29149" y="20227"/>
                    </a:cubicBezTo>
                    <a:cubicBezTo>
                      <a:pt x="29149" y="20126"/>
                      <a:pt x="29099" y="19951"/>
                      <a:pt x="29099" y="19826"/>
                    </a:cubicBezTo>
                    <a:cubicBezTo>
                      <a:pt x="29023" y="19725"/>
                      <a:pt x="28923" y="19600"/>
                      <a:pt x="28923" y="19500"/>
                    </a:cubicBezTo>
                    <a:cubicBezTo>
                      <a:pt x="28923" y="19450"/>
                      <a:pt x="28973" y="19374"/>
                      <a:pt x="28973" y="19374"/>
                    </a:cubicBezTo>
                    <a:cubicBezTo>
                      <a:pt x="28923" y="19274"/>
                      <a:pt x="28698" y="19324"/>
                      <a:pt x="28647" y="19274"/>
                    </a:cubicBezTo>
                    <a:cubicBezTo>
                      <a:pt x="28572" y="19274"/>
                      <a:pt x="28572" y="19099"/>
                      <a:pt x="28522" y="19049"/>
                    </a:cubicBezTo>
                    <a:cubicBezTo>
                      <a:pt x="28472" y="19049"/>
                      <a:pt x="28422" y="19149"/>
                      <a:pt x="28347" y="19149"/>
                    </a:cubicBezTo>
                    <a:cubicBezTo>
                      <a:pt x="28246" y="19224"/>
                      <a:pt x="28021" y="19099"/>
                      <a:pt x="27896" y="19049"/>
                    </a:cubicBezTo>
                    <a:cubicBezTo>
                      <a:pt x="27745" y="19049"/>
                      <a:pt x="27470" y="19099"/>
                      <a:pt x="27344" y="19049"/>
                    </a:cubicBezTo>
                    <a:cubicBezTo>
                      <a:pt x="27294" y="19049"/>
                      <a:pt x="27169" y="18923"/>
                      <a:pt x="27119" y="18923"/>
                    </a:cubicBezTo>
                    <a:cubicBezTo>
                      <a:pt x="27069" y="18923"/>
                      <a:pt x="26893" y="18998"/>
                      <a:pt x="26843" y="19049"/>
                    </a:cubicBezTo>
                    <a:lnTo>
                      <a:pt x="26266" y="19049"/>
                    </a:lnTo>
                    <a:cubicBezTo>
                      <a:pt x="26216" y="19099"/>
                      <a:pt x="26116" y="19149"/>
                      <a:pt x="26041" y="19149"/>
                    </a:cubicBezTo>
                    <a:cubicBezTo>
                      <a:pt x="25941" y="19224"/>
                      <a:pt x="25590" y="19149"/>
                      <a:pt x="25490" y="19149"/>
                    </a:cubicBezTo>
                    <a:cubicBezTo>
                      <a:pt x="25439" y="19224"/>
                      <a:pt x="25314" y="19274"/>
                      <a:pt x="25264" y="19274"/>
                    </a:cubicBezTo>
                    <a:cubicBezTo>
                      <a:pt x="25214" y="19224"/>
                      <a:pt x="25089" y="19099"/>
                      <a:pt x="25038" y="19099"/>
                    </a:cubicBezTo>
                    <a:cubicBezTo>
                      <a:pt x="24988" y="19049"/>
                      <a:pt x="24813" y="19099"/>
                      <a:pt x="24763" y="19099"/>
                    </a:cubicBezTo>
                    <a:cubicBezTo>
                      <a:pt x="24688" y="19049"/>
                      <a:pt x="24587" y="18873"/>
                      <a:pt x="24537" y="18873"/>
                    </a:cubicBezTo>
                    <a:cubicBezTo>
                      <a:pt x="24412" y="18823"/>
                      <a:pt x="24312" y="18873"/>
                      <a:pt x="24236" y="18873"/>
                    </a:cubicBezTo>
                    <a:cubicBezTo>
                      <a:pt x="24186" y="18873"/>
                      <a:pt x="24086" y="18773"/>
                      <a:pt x="24011" y="18698"/>
                    </a:cubicBezTo>
                    <a:cubicBezTo>
                      <a:pt x="23911" y="18648"/>
                      <a:pt x="23685" y="18472"/>
                      <a:pt x="23560" y="18472"/>
                    </a:cubicBezTo>
                    <a:cubicBezTo>
                      <a:pt x="23510" y="18422"/>
                      <a:pt x="23334" y="18472"/>
                      <a:pt x="23234" y="18472"/>
                    </a:cubicBezTo>
                    <a:cubicBezTo>
                      <a:pt x="23109" y="18422"/>
                      <a:pt x="22883" y="18247"/>
                      <a:pt x="22783" y="18247"/>
                    </a:cubicBezTo>
                    <a:cubicBezTo>
                      <a:pt x="22657" y="18196"/>
                      <a:pt x="22507" y="18196"/>
                      <a:pt x="22432" y="18247"/>
                    </a:cubicBezTo>
                    <a:cubicBezTo>
                      <a:pt x="22382" y="18247"/>
                      <a:pt x="22332" y="18372"/>
                      <a:pt x="22282" y="18372"/>
                    </a:cubicBezTo>
                    <a:cubicBezTo>
                      <a:pt x="22206" y="18322"/>
                      <a:pt x="22206" y="18146"/>
                      <a:pt x="22206" y="18096"/>
                    </a:cubicBezTo>
                    <a:lnTo>
                      <a:pt x="22206" y="17971"/>
                    </a:lnTo>
                    <a:cubicBezTo>
                      <a:pt x="22282" y="17921"/>
                      <a:pt x="22507" y="17921"/>
                      <a:pt x="22557" y="17871"/>
                    </a:cubicBezTo>
                    <a:lnTo>
                      <a:pt x="22557" y="17745"/>
                    </a:lnTo>
                    <a:cubicBezTo>
                      <a:pt x="22557" y="17695"/>
                      <a:pt x="22507" y="17570"/>
                      <a:pt x="22507" y="17520"/>
                    </a:cubicBezTo>
                    <a:cubicBezTo>
                      <a:pt x="22507" y="17470"/>
                      <a:pt x="22557" y="17344"/>
                      <a:pt x="22607" y="17344"/>
                    </a:cubicBezTo>
                    <a:cubicBezTo>
                      <a:pt x="22657" y="17294"/>
                      <a:pt x="22883" y="17420"/>
                      <a:pt x="23008" y="17344"/>
                    </a:cubicBezTo>
                    <a:lnTo>
                      <a:pt x="23284" y="17344"/>
                    </a:lnTo>
                    <a:cubicBezTo>
                      <a:pt x="23284" y="17294"/>
                      <a:pt x="23334" y="17194"/>
                      <a:pt x="23334" y="17119"/>
                    </a:cubicBezTo>
                    <a:cubicBezTo>
                      <a:pt x="23334" y="17069"/>
                      <a:pt x="23284" y="16893"/>
                      <a:pt x="23234" y="16843"/>
                    </a:cubicBezTo>
                    <a:cubicBezTo>
                      <a:pt x="23184" y="16843"/>
                      <a:pt x="23058" y="16893"/>
                      <a:pt x="23008" y="16893"/>
                    </a:cubicBezTo>
                    <a:cubicBezTo>
                      <a:pt x="22883" y="16968"/>
                      <a:pt x="22733" y="16843"/>
                      <a:pt x="22607" y="16893"/>
                    </a:cubicBezTo>
                    <a:cubicBezTo>
                      <a:pt x="22557" y="16893"/>
                      <a:pt x="22507" y="17019"/>
                      <a:pt x="22432" y="17019"/>
                    </a:cubicBezTo>
                    <a:cubicBezTo>
                      <a:pt x="22382" y="17069"/>
                      <a:pt x="22282" y="17194"/>
                      <a:pt x="22206" y="17244"/>
                    </a:cubicBezTo>
                    <a:cubicBezTo>
                      <a:pt x="22156" y="17294"/>
                      <a:pt x="21981" y="17294"/>
                      <a:pt x="21881" y="17244"/>
                    </a:cubicBezTo>
                    <a:cubicBezTo>
                      <a:pt x="21830" y="17194"/>
                      <a:pt x="21830" y="16968"/>
                      <a:pt x="21755" y="16893"/>
                    </a:cubicBezTo>
                    <a:cubicBezTo>
                      <a:pt x="21705" y="16843"/>
                      <a:pt x="21429" y="16843"/>
                      <a:pt x="21304" y="16843"/>
                    </a:cubicBezTo>
                    <a:cubicBezTo>
                      <a:pt x="21204" y="16843"/>
                      <a:pt x="20853" y="16893"/>
                      <a:pt x="20703" y="16968"/>
                    </a:cubicBezTo>
                    <a:cubicBezTo>
                      <a:pt x="20527" y="17019"/>
                      <a:pt x="20251" y="17194"/>
                      <a:pt x="20126" y="17294"/>
                    </a:cubicBezTo>
                    <a:cubicBezTo>
                      <a:pt x="19901" y="17420"/>
                      <a:pt x="19625" y="17795"/>
                      <a:pt x="19500" y="18021"/>
                    </a:cubicBezTo>
                    <a:cubicBezTo>
                      <a:pt x="19449" y="18096"/>
                      <a:pt x="19399" y="18146"/>
                      <a:pt x="19349" y="18247"/>
                    </a:cubicBezTo>
                    <a:cubicBezTo>
                      <a:pt x="19274" y="18146"/>
                      <a:pt x="19174" y="18021"/>
                      <a:pt x="19124" y="17971"/>
                    </a:cubicBezTo>
                    <a:cubicBezTo>
                      <a:pt x="19048" y="17871"/>
                      <a:pt x="18823" y="17570"/>
                      <a:pt x="18723" y="17520"/>
                    </a:cubicBezTo>
                    <a:cubicBezTo>
                      <a:pt x="18597" y="17520"/>
                      <a:pt x="18372" y="17570"/>
                      <a:pt x="18271" y="17520"/>
                    </a:cubicBezTo>
                    <a:cubicBezTo>
                      <a:pt x="18146" y="17470"/>
                      <a:pt x="17921" y="17244"/>
                      <a:pt x="17870" y="17119"/>
                    </a:cubicBezTo>
                    <a:cubicBezTo>
                      <a:pt x="17820" y="17069"/>
                      <a:pt x="17770" y="16843"/>
                      <a:pt x="17770" y="16793"/>
                    </a:cubicBezTo>
                    <a:cubicBezTo>
                      <a:pt x="17770" y="16668"/>
                      <a:pt x="17820" y="16517"/>
                      <a:pt x="17820" y="16442"/>
                    </a:cubicBezTo>
                    <a:cubicBezTo>
                      <a:pt x="17870" y="16392"/>
                      <a:pt x="17870" y="16242"/>
                      <a:pt x="17820" y="16166"/>
                    </a:cubicBezTo>
                    <a:cubicBezTo>
                      <a:pt x="17820" y="16116"/>
                      <a:pt x="17645" y="16066"/>
                      <a:pt x="17595" y="16016"/>
                    </a:cubicBezTo>
                    <a:cubicBezTo>
                      <a:pt x="17545" y="15891"/>
                      <a:pt x="17469" y="15715"/>
                      <a:pt x="17469" y="15615"/>
                    </a:cubicBezTo>
                    <a:lnTo>
                      <a:pt x="17645" y="15264"/>
                    </a:lnTo>
                    <a:cubicBezTo>
                      <a:pt x="17645" y="15164"/>
                      <a:pt x="17770" y="14988"/>
                      <a:pt x="17695" y="14888"/>
                    </a:cubicBezTo>
                    <a:cubicBezTo>
                      <a:pt x="17695" y="14763"/>
                      <a:pt x="17545" y="14587"/>
                      <a:pt x="17419" y="14537"/>
                    </a:cubicBezTo>
                    <a:cubicBezTo>
                      <a:pt x="17369" y="14487"/>
                      <a:pt x="17194" y="14487"/>
                      <a:pt x="17144" y="14537"/>
                    </a:cubicBezTo>
                    <a:cubicBezTo>
                      <a:pt x="17018" y="14587"/>
                      <a:pt x="16968" y="14888"/>
                      <a:pt x="16868" y="14938"/>
                    </a:cubicBezTo>
                    <a:cubicBezTo>
                      <a:pt x="16743" y="14988"/>
                      <a:pt x="16517" y="14988"/>
                      <a:pt x="16417" y="14938"/>
                    </a:cubicBezTo>
                    <a:cubicBezTo>
                      <a:pt x="16292" y="14888"/>
                      <a:pt x="16241" y="14587"/>
                      <a:pt x="16141" y="14537"/>
                    </a:cubicBezTo>
                    <a:cubicBezTo>
                      <a:pt x="16066" y="14487"/>
                      <a:pt x="15966" y="14537"/>
                      <a:pt x="15840" y="14537"/>
                    </a:cubicBezTo>
                    <a:cubicBezTo>
                      <a:pt x="15790" y="14537"/>
                      <a:pt x="15690" y="14713"/>
                      <a:pt x="15615" y="14763"/>
                    </a:cubicBezTo>
                    <a:cubicBezTo>
                      <a:pt x="15565" y="14813"/>
                      <a:pt x="15565" y="15039"/>
                      <a:pt x="15515" y="15114"/>
                    </a:cubicBezTo>
                    <a:cubicBezTo>
                      <a:pt x="15515" y="15214"/>
                      <a:pt x="15389" y="15389"/>
                      <a:pt x="15289" y="15389"/>
                    </a:cubicBezTo>
                    <a:cubicBezTo>
                      <a:pt x="15164" y="15389"/>
                      <a:pt x="14938" y="15164"/>
                      <a:pt x="14838" y="15039"/>
                    </a:cubicBezTo>
                    <a:cubicBezTo>
                      <a:pt x="14713" y="14938"/>
                      <a:pt x="14612" y="14663"/>
                      <a:pt x="14437" y="14537"/>
                    </a:cubicBezTo>
                    <a:cubicBezTo>
                      <a:pt x="14337" y="14437"/>
                      <a:pt x="13986" y="14312"/>
                      <a:pt x="13885" y="14262"/>
                    </a:cubicBezTo>
                    <a:cubicBezTo>
                      <a:pt x="13710" y="14212"/>
                      <a:pt x="13309" y="14136"/>
                      <a:pt x="13209" y="14036"/>
                    </a:cubicBezTo>
                    <a:cubicBezTo>
                      <a:pt x="13083" y="13986"/>
                      <a:pt x="12858" y="13861"/>
                      <a:pt x="12808" y="13760"/>
                    </a:cubicBezTo>
                    <a:cubicBezTo>
                      <a:pt x="12758" y="13585"/>
                      <a:pt x="12858" y="13234"/>
                      <a:pt x="12808" y="13084"/>
                    </a:cubicBezTo>
                    <a:cubicBezTo>
                      <a:pt x="12808" y="12958"/>
                      <a:pt x="12808" y="12783"/>
                      <a:pt x="12758" y="12733"/>
                    </a:cubicBezTo>
                    <a:cubicBezTo>
                      <a:pt x="12632" y="12633"/>
                      <a:pt x="12457" y="12457"/>
                      <a:pt x="12357" y="12457"/>
                    </a:cubicBezTo>
                    <a:cubicBezTo>
                      <a:pt x="12231" y="12457"/>
                      <a:pt x="12081" y="12557"/>
                      <a:pt x="12006" y="12633"/>
                    </a:cubicBezTo>
                    <a:cubicBezTo>
                      <a:pt x="11956" y="12733"/>
                      <a:pt x="12081" y="12958"/>
                      <a:pt x="12006" y="13084"/>
                    </a:cubicBezTo>
                    <a:cubicBezTo>
                      <a:pt x="11956" y="13134"/>
                      <a:pt x="11730" y="13134"/>
                      <a:pt x="11680" y="13134"/>
                    </a:cubicBezTo>
                    <a:cubicBezTo>
                      <a:pt x="11555" y="13084"/>
                      <a:pt x="11555" y="12783"/>
                      <a:pt x="11505" y="12733"/>
                    </a:cubicBezTo>
                    <a:cubicBezTo>
                      <a:pt x="11404" y="12633"/>
                      <a:pt x="11179" y="12557"/>
                      <a:pt x="11053" y="12507"/>
                    </a:cubicBezTo>
                    <a:cubicBezTo>
                      <a:pt x="10953" y="12507"/>
                      <a:pt x="10728" y="12507"/>
                      <a:pt x="10652" y="12457"/>
                    </a:cubicBezTo>
                    <a:cubicBezTo>
                      <a:pt x="10602" y="12407"/>
                      <a:pt x="10502" y="12181"/>
                      <a:pt x="10502" y="12106"/>
                    </a:cubicBezTo>
                    <a:cubicBezTo>
                      <a:pt x="10552" y="12006"/>
                      <a:pt x="10728" y="11956"/>
                      <a:pt x="10778" y="11906"/>
                    </a:cubicBezTo>
                    <a:cubicBezTo>
                      <a:pt x="10828" y="11780"/>
                      <a:pt x="10878" y="11605"/>
                      <a:pt x="10878" y="11505"/>
                    </a:cubicBezTo>
                    <a:lnTo>
                      <a:pt x="10878" y="11054"/>
                    </a:lnTo>
                    <a:cubicBezTo>
                      <a:pt x="10828" y="10928"/>
                      <a:pt x="10652" y="10703"/>
                      <a:pt x="10552" y="10602"/>
                    </a:cubicBezTo>
                    <a:cubicBezTo>
                      <a:pt x="10377" y="10477"/>
                      <a:pt x="10101" y="10327"/>
                      <a:pt x="9926" y="10252"/>
                    </a:cubicBezTo>
                    <a:cubicBezTo>
                      <a:pt x="9750" y="10201"/>
                      <a:pt x="9474" y="10151"/>
                      <a:pt x="9374" y="10151"/>
                    </a:cubicBezTo>
                    <a:cubicBezTo>
                      <a:pt x="9249" y="10201"/>
                      <a:pt x="9073" y="10252"/>
                      <a:pt x="9023" y="10327"/>
                    </a:cubicBezTo>
                    <a:cubicBezTo>
                      <a:pt x="8973" y="10377"/>
                      <a:pt x="8973" y="10552"/>
                      <a:pt x="8923" y="10653"/>
                    </a:cubicBezTo>
                    <a:cubicBezTo>
                      <a:pt x="8848" y="10703"/>
                      <a:pt x="8572" y="10878"/>
                      <a:pt x="8522" y="11003"/>
                    </a:cubicBezTo>
                    <a:cubicBezTo>
                      <a:pt x="8472" y="11054"/>
                      <a:pt x="8522" y="11154"/>
                      <a:pt x="8472" y="11229"/>
                    </a:cubicBezTo>
                    <a:cubicBezTo>
                      <a:pt x="8397" y="11279"/>
                      <a:pt x="8246" y="11329"/>
                      <a:pt x="8171" y="11329"/>
                    </a:cubicBezTo>
                    <a:cubicBezTo>
                      <a:pt x="8071" y="11279"/>
                      <a:pt x="8121" y="11054"/>
                      <a:pt x="8071" y="11003"/>
                    </a:cubicBezTo>
                    <a:cubicBezTo>
                      <a:pt x="8021" y="10878"/>
                      <a:pt x="7845" y="10778"/>
                      <a:pt x="7720" y="10778"/>
                    </a:cubicBezTo>
                    <a:cubicBezTo>
                      <a:pt x="7620" y="10778"/>
                      <a:pt x="7394" y="10928"/>
                      <a:pt x="7344" y="11054"/>
                    </a:cubicBezTo>
                    <a:cubicBezTo>
                      <a:pt x="7219" y="11104"/>
                      <a:pt x="6993" y="11279"/>
                      <a:pt x="6818" y="11329"/>
                    </a:cubicBezTo>
                    <a:cubicBezTo>
                      <a:pt x="6768" y="11379"/>
                      <a:pt x="6667" y="11379"/>
                      <a:pt x="6542" y="11379"/>
                    </a:cubicBezTo>
                    <a:lnTo>
                      <a:pt x="6317" y="11379"/>
                    </a:lnTo>
                    <a:cubicBezTo>
                      <a:pt x="6216" y="11329"/>
                      <a:pt x="5991" y="11229"/>
                      <a:pt x="5865" y="11154"/>
                    </a:cubicBezTo>
                    <a:cubicBezTo>
                      <a:pt x="5715" y="11104"/>
                      <a:pt x="5489" y="10828"/>
                      <a:pt x="5264" y="10828"/>
                    </a:cubicBezTo>
                    <a:cubicBezTo>
                      <a:pt x="5189" y="10828"/>
                      <a:pt x="5038" y="10928"/>
                      <a:pt x="4913" y="11003"/>
                    </a:cubicBezTo>
                    <a:cubicBezTo>
                      <a:pt x="4813" y="11003"/>
                      <a:pt x="4587" y="11154"/>
                      <a:pt x="4462" y="11154"/>
                    </a:cubicBezTo>
                    <a:cubicBezTo>
                      <a:pt x="4286" y="11154"/>
                      <a:pt x="3961" y="11054"/>
                      <a:pt x="3835" y="11003"/>
                    </a:cubicBezTo>
                    <a:cubicBezTo>
                      <a:pt x="3735" y="10878"/>
                      <a:pt x="3735" y="10552"/>
                      <a:pt x="3610" y="10377"/>
                    </a:cubicBezTo>
                    <a:cubicBezTo>
                      <a:pt x="3560" y="10327"/>
                      <a:pt x="3384" y="10151"/>
                      <a:pt x="3384" y="10101"/>
                    </a:cubicBezTo>
                    <a:cubicBezTo>
                      <a:pt x="3334" y="9926"/>
                      <a:pt x="3459" y="9575"/>
                      <a:pt x="3459" y="9425"/>
                    </a:cubicBezTo>
                    <a:cubicBezTo>
                      <a:pt x="3384" y="9249"/>
                      <a:pt x="3334" y="8973"/>
                      <a:pt x="3234" y="8848"/>
                    </a:cubicBezTo>
                    <a:cubicBezTo>
                      <a:pt x="3108" y="8798"/>
                      <a:pt x="2883" y="8898"/>
                      <a:pt x="2783" y="8848"/>
                    </a:cubicBezTo>
                    <a:cubicBezTo>
                      <a:pt x="2607" y="8848"/>
                      <a:pt x="2332" y="8748"/>
                      <a:pt x="2206" y="8673"/>
                    </a:cubicBezTo>
                    <a:cubicBezTo>
                      <a:pt x="2156" y="8623"/>
                      <a:pt x="1981" y="8522"/>
                      <a:pt x="1931" y="8447"/>
                    </a:cubicBezTo>
                    <a:cubicBezTo>
                      <a:pt x="1805" y="8297"/>
                      <a:pt x="1755" y="7896"/>
                      <a:pt x="1805" y="7720"/>
                    </a:cubicBezTo>
                    <a:cubicBezTo>
                      <a:pt x="1880" y="7670"/>
                      <a:pt x="2156" y="7720"/>
                      <a:pt x="2206" y="7620"/>
                    </a:cubicBezTo>
                    <a:cubicBezTo>
                      <a:pt x="2256" y="7495"/>
                      <a:pt x="2031" y="7169"/>
                      <a:pt x="1981" y="7044"/>
                    </a:cubicBezTo>
                    <a:cubicBezTo>
                      <a:pt x="1880" y="6943"/>
                      <a:pt x="1580" y="6818"/>
                      <a:pt x="1479" y="6768"/>
                    </a:cubicBezTo>
                    <a:cubicBezTo>
                      <a:pt x="1354" y="6718"/>
                      <a:pt x="1078" y="6768"/>
                      <a:pt x="978" y="66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424;p27">
                <a:extLst>
                  <a:ext uri="{FF2B5EF4-FFF2-40B4-BE49-F238E27FC236}">
                    <a16:creationId xmlns:a16="http://schemas.microsoft.com/office/drawing/2014/main" id="{513E9E02-FD9A-EB85-68ED-9C752CAED288}"/>
                  </a:ext>
                </a:extLst>
              </p:cNvPr>
              <p:cNvSpPr/>
              <p:nvPr/>
            </p:nvSpPr>
            <p:spPr>
              <a:xfrm>
                <a:off x="3133421" y="2832911"/>
                <a:ext cx="1016059" cy="725133"/>
              </a:xfrm>
              <a:custGeom>
                <a:avLst/>
                <a:gdLst/>
                <a:ahLst/>
                <a:cxnLst/>
                <a:rect l="l" t="t" r="r" b="b"/>
                <a:pathLst>
                  <a:path w="34663" h="24738" fill="none" extrusionOk="0">
                    <a:moveTo>
                      <a:pt x="978" y="6668"/>
                    </a:moveTo>
                    <a:lnTo>
                      <a:pt x="978" y="6668"/>
                    </a:lnTo>
                    <a:cubicBezTo>
                      <a:pt x="853" y="6592"/>
                      <a:pt x="753" y="6317"/>
                      <a:pt x="677" y="6216"/>
                    </a:cubicBezTo>
                    <a:cubicBezTo>
                      <a:pt x="577" y="6091"/>
                      <a:pt x="352" y="5815"/>
                      <a:pt x="226" y="5640"/>
                    </a:cubicBezTo>
                    <a:cubicBezTo>
                      <a:pt x="176" y="5465"/>
                      <a:pt x="1" y="5089"/>
                      <a:pt x="76" y="4913"/>
                    </a:cubicBezTo>
                    <a:cubicBezTo>
                      <a:pt x="126" y="4788"/>
                      <a:pt x="352" y="4512"/>
                      <a:pt x="452" y="4462"/>
                    </a:cubicBezTo>
                    <a:cubicBezTo>
                      <a:pt x="527" y="4412"/>
                      <a:pt x="677" y="4287"/>
                      <a:pt x="803" y="4337"/>
                    </a:cubicBezTo>
                    <a:cubicBezTo>
                      <a:pt x="853" y="4337"/>
                      <a:pt x="853" y="4562"/>
                      <a:pt x="903" y="4638"/>
                    </a:cubicBezTo>
                    <a:cubicBezTo>
                      <a:pt x="978" y="4638"/>
                      <a:pt x="1204" y="4562"/>
                      <a:pt x="1254" y="4462"/>
                    </a:cubicBezTo>
                    <a:cubicBezTo>
                      <a:pt x="1304" y="4412"/>
                      <a:pt x="1304" y="4237"/>
                      <a:pt x="1354" y="4186"/>
                    </a:cubicBezTo>
                    <a:cubicBezTo>
                      <a:pt x="1479" y="4111"/>
                      <a:pt x="1705" y="4111"/>
                      <a:pt x="1755" y="4061"/>
                    </a:cubicBezTo>
                    <a:cubicBezTo>
                      <a:pt x="1880" y="4011"/>
                      <a:pt x="1981" y="3836"/>
                      <a:pt x="1981" y="3735"/>
                    </a:cubicBezTo>
                    <a:cubicBezTo>
                      <a:pt x="1981" y="3610"/>
                      <a:pt x="1880" y="3460"/>
                      <a:pt x="1805" y="3384"/>
                    </a:cubicBezTo>
                    <a:cubicBezTo>
                      <a:pt x="1705" y="3334"/>
                      <a:pt x="1429" y="3284"/>
                      <a:pt x="1354" y="3159"/>
                    </a:cubicBezTo>
                    <a:cubicBezTo>
                      <a:pt x="1304" y="3059"/>
                      <a:pt x="1304" y="2833"/>
                      <a:pt x="1354" y="2708"/>
                    </a:cubicBezTo>
                    <a:cubicBezTo>
                      <a:pt x="1354" y="2607"/>
                      <a:pt x="1530" y="2482"/>
                      <a:pt x="1530" y="2432"/>
                    </a:cubicBezTo>
                    <a:cubicBezTo>
                      <a:pt x="1530" y="2257"/>
                      <a:pt x="1429" y="2031"/>
                      <a:pt x="1429" y="1931"/>
                    </a:cubicBezTo>
                    <a:lnTo>
                      <a:pt x="1429" y="1655"/>
                    </a:lnTo>
                    <a:cubicBezTo>
                      <a:pt x="1479" y="1530"/>
                      <a:pt x="1580" y="1304"/>
                      <a:pt x="1705" y="1204"/>
                    </a:cubicBezTo>
                    <a:cubicBezTo>
                      <a:pt x="1755" y="1129"/>
                      <a:pt x="1880" y="1028"/>
                      <a:pt x="1981" y="978"/>
                    </a:cubicBezTo>
                    <a:lnTo>
                      <a:pt x="2206" y="978"/>
                    </a:lnTo>
                    <a:cubicBezTo>
                      <a:pt x="2432" y="1028"/>
                      <a:pt x="2933" y="1028"/>
                      <a:pt x="3234" y="1028"/>
                    </a:cubicBezTo>
                    <a:cubicBezTo>
                      <a:pt x="3459" y="1028"/>
                      <a:pt x="3835" y="1079"/>
                      <a:pt x="4061" y="1079"/>
                    </a:cubicBezTo>
                    <a:cubicBezTo>
                      <a:pt x="4362" y="1079"/>
                      <a:pt x="4913" y="978"/>
                      <a:pt x="5189" y="903"/>
                    </a:cubicBezTo>
                    <a:lnTo>
                      <a:pt x="5865" y="678"/>
                    </a:lnTo>
                    <a:cubicBezTo>
                      <a:pt x="5991" y="678"/>
                      <a:pt x="6216" y="577"/>
                      <a:pt x="6317" y="577"/>
                    </a:cubicBezTo>
                    <a:cubicBezTo>
                      <a:pt x="6442" y="577"/>
                      <a:pt x="6667" y="753"/>
                      <a:pt x="6768" y="753"/>
                    </a:cubicBezTo>
                    <a:cubicBezTo>
                      <a:pt x="6943" y="803"/>
                      <a:pt x="7219" y="753"/>
                      <a:pt x="7344" y="753"/>
                    </a:cubicBezTo>
                    <a:cubicBezTo>
                      <a:pt x="7570" y="678"/>
                      <a:pt x="8021" y="577"/>
                      <a:pt x="8246" y="527"/>
                    </a:cubicBezTo>
                    <a:cubicBezTo>
                      <a:pt x="8347" y="452"/>
                      <a:pt x="8572" y="352"/>
                      <a:pt x="8748" y="352"/>
                    </a:cubicBezTo>
                    <a:cubicBezTo>
                      <a:pt x="8848" y="302"/>
                      <a:pt x="9149" y="226"/>
                      <a:pt x="9299" y="226"/>
                    </a:cubicBezTo>
                    <a:cubicBezTo>
                      <a:pt x="9474" y="176"/>
                      <a:pt x="9875" y="1"/>
                      <a:pt x="10101" y="76"/>
                    </a:cubicBezTo>
                    <a:cubicBezTo>
                      <a:pt x="10201" y="76"/>
                      <a:pt x="10427" y="302"/>
                      <a:pt x="10602" y="352"/>
                    </a:cubicBezTo>
                    <a:cubicBezTo>
                      <a:pt x="10728" y="402"/>
                      <a:pt x="11003" y="527"/>
                      <a:pt x="11104" y="627"/>
                    </a:cubicBezTo>
                    <a:cubicBezTo>
                      <a:pt x="11229" y="753"/>
                      <a:pt x="11329" y="1028"/>
                      <a:pt x="11329" y="1129"/>
                    </a:cubicBezTo>
                    <a:cubicBezTo>
                      <a:pt x="11404" y="1204"/>
                      <a:pt x="11404" y="1304"/>
                      <a:pt x="11404" y="1354"/>
                    </a:cubicBezTo>
                    <a:cubicBezTo>
                      <a:pt x="11454" y="1530"/>
                      <a:pt x="11630" y="1755"/>
                      <a:pt x="11630" y="1931"/>
                    </a:cubicBezTo>
                    <a:cubicBezTo>
                      <a:pt x="11555" y="2031"/>
                      <a:pt x="11454" y="2206"/>
                      <a:pt x="11329" y="2332"/>
                    </a:cubicBezTo>
                    <a:cubicBezTo>
                      <a:pt x="11279" y="2432"/>
                      <a:pt x="11179" y="2607"/>
                      <a:pt x="11053" y="2658"/>
                    </a:cubicBezTo>
                    <a:cubicBezTo>
                      <a:pt x="10953" y="2783"/>
                      <a:pt x="10652" y="2883"/>
                      <a:pt x="10602" y="2933"/>
                    </a:cubicBezTo>
                    <a:cubicBezTo>
                      <a:pt x="10502" y="3059"/>
                      <a:pt x="10427" y="3284"/>
                      <a:pt x="10377" y="3334"/>
                    </a:cubicBezTo>
                    <a:cubicBezTo>
                      <a:pt x="10276" y="3460"/>
                      <a:pt x="10051" y="3510"/>
                      <a:pt x="9926" y="3560"/>
                    </a:cubicBezTo>
                    <a:cubicBezTo>
                      <a:pt x="9825" y="3660"/>
                      <a:pt x="9525" y="3836"/>
                      <a:pt x="9424" y="3961"/>
                    </a:cubicBezTo>
                    <a:cubicBezTo>
                      <a:pt x="9374" y="4061"/>
                      <a:pt x="9149" y="4186"/>
                      <a:pt x="9073" y="4287"/>
                    </a:cubicBezTo>
                    <a:cubicBezTo>
                      <a:pt x="9023" y="4412"/>
                      <a:pt x="8973" y="4688"/>
                      <a:pt x="9023" y="4788"/>
                    </a:cubicBezTo>
                    <a:cubicBezTo>
                      <a:pt x="9023" y="5089"/>
                      <a:pt x="9249" y="5590"/>
                      <a:pt x="9424" y="5866"/>
                    </a:cubicBezTo>
                    <a:cubicBezTo>
                      <a:pt x="9474" y="5991"/>
                      <a:pt x="9700" y="6267"/>
                      <a:pt x="9825" y="6367"/>
                    </a:cubicBezTo>
                    <a:cubicBezTo>
                      <a:pt x="9976" y="6542"/>
                      <a:pt x="10552" y="6668"/>
                      <a:pt x="10778" y="6768"/>
                    </a:cubicBezTo>
                    <a:cubicBezTo>
                      <a:pt x="11003" y="6893"/>
                      <a:pt x="11505" y="7219"/>
                      <a:pt x="11780" y="7269"/>
                    </a:cubicBezTo>
                    <a:cubicBezTo>
                      <a:pt x="11855" y="7344"/>
                      <a:pt x="12081" y="7219"/>
                      <a:pt x="12181" y="7219"/>
                    </a:cubicBezTo>
                    <a:cubicBezTo>
                      <a:pt x="12357" y="7269"/>
                      <a:pt x="12457" y="7570"/>
                      <a:pt x="12632" y="7620"/>
                    </a:cubicBezTo>
                    <a:cubicBezTo>
                      <a:pt x="12758" y="7670"/>
                      <a:pt x="13083" y="7720"/>
                      <a:pt x="13259" y="7770"/>
                    </a:cubicBezTo>
                    <a:cubicBezTo>
                      <a:pt x="13359" y="7846"/>
                      <a:pt x="13585" y="7996"/>
                      <a:pt x="13710" y="7996"/>
                    </a:cubicBezTo>
                    <a:cubicBezTo>
                      <a:pt x="13810" y="8071"/>
                      <a:pt x="14111" y="8071"/>
                      <a:pt x="14211" y="8121"/>
                    </a:cubicBezTo>
                    <a:cubicBezTo>
                      <a:pt x="14337" y="8171"/>
                      <a:pt x="14437" y="8397"/>
                      <a:pt x="14562" y="8397"/>
                    </a:cubicBezTo>
                    <a:cubicBezTo>
                      <a:pt x="14612" y="8447"/>
                      <a:pt x="14788" y="8447"/>
                      <a:pt x="14838" y="8447"/>
                    </a:cubicBezTo>
                    <a:cubicBezTo>
                      <a:pt x="14938" y="8447"/>
                      <a:pt x="15114" y="8522"/>
                      <a:pt x="15164" y="8572"/>
                    </a:cubicBezTo>
                    <a:cubicBezTo>
                      <a:pt x="15239" y="8623"/>
                      <a:pt x="15339" y="8748"/>
                      <a:pt x="15389" y="8798"/>
                    </a:cubicBezTo>
                    <a:cubicBezTo>
                      <a:pt x="15464" y="8798"/>
                      <a:pt x="15690" y="8798"/>
                      <a:pt x="15740" y="8848"/>
                    </a:cubicBezTo>
                    <a:cubicBezTo>
                      <a:pt x="15790" y="8848"/>
                      <a:pt x="15840" y="8973"/>
                      <a:pt x="15916" y="9024"/>
                    </a:cubicBezTo>
                    <a:lnTo>
                      <a:pt x="16292" y="9024"/>
                    </a:lnTo>
                    <a:cubicBezTo>
                      <a:pt x="16467" y="9024"/>
                      <a:pt x="16743" y="9074"/>
                      <a:pt x="16868" y="9124"/>
                    </a:cubicBezTo>
                    <a:cubicBezTo>
                      <a:pt x="17094" y="9199"/>
                      <a:pt x="17369" y="9425"/>
                      <a:pt x="17595" y="9475"/>
                    </a:cubicBezTo>
                    <a:cubicBezTo>
                      <a:pt x="17770" y="9575"/>
                      <a:pt x="18221" y="9525"/>
                      <a:pt x="18447" y="9575"/>
                    </a:cubicBezTo>
                    <a:cubicBezTo>
                      <a:pt x="18547" y="9575"/>
                      <a:pt x="18773" y="9750"/>
                      <a:pt x="18898" y="9800"/>
                    </a:cubicBezTo>
                    <a:cubicBezTo>
                      <a:pt x="19124" y="9876"/>
                      <a:pt x="19575" y="9976"/>
                      <a:pt x="19800" y="10026"/>
                    </a:cubicBezTo>
                    <a:cubicBezTo>
                      <a:pt x="19951" y="10101"/>
                      <a:pt x="20352" y="10252"/>
                      <a:pt x="20577" y="10327"/>
                    </a:cubicBezTo>
                    <a:cubicBezTo>
                      <a:pt x="20703" y="10377"/>
                      <a:pt x="20928" y="10427"/>
                      <a:pt x="21028" y="10477"/>
                    </a:cubicBezTo>
                    <a:cubicBezTo>
                      <a:pt x="21204" y="10552"/>
                      <a:pt x="21530" y="10703"/>
                      <a:pt x="21705" y="10828"/>
                    </a:cubicBezTo>
                    <a:cubicBezTo>
                      <a:pt x="21830" y="10878"/>
                      <a:pt x="22056" y="11054"/>
                      <a:pt x="22156" y="11104"/>
                    </a:cubicBezTo>
                    <a:cubicBezTo>
                      <a:pt x="22382" y="11279"/>
                      <a:pt x="22833" y="11730"/>
                      <a:pt x="23109" y="11906"/>
                    </a:cubicBezTo>
                    <a:cubicBezTo>
                      <a:pt x="23334" y="12056"/>
                      <a:pt x="23860" y="12332"/>
                      <a:pt x="24086" y="12507"/>
                    </a:cubicBezTo>
                    <a:cubicBezTo>
                      <a:pt x="24236" y="12633"/>
                      <a:pt x="24587" y="12908"/>
                      <a:pt x="24813" y="12958"/>
                    </a:cubicBezTo>
                    <a:cubicBezTo>
                      <a:pt x="25038" y="13084"/>
                      <a:pt x="25540" y="13134"/>
                      <a:pt x="25815" y="13184"/>
                    </a:cubicBezTo>
                    <a:cubicBezTo>
                      <a:pt x="25991" y="13234"/>
                      <a:pt x="26342" y="13359"/>
                      <a:pt x="26492" y="13409"/>
                    </a:cubicBezTo>
                    <a:cubicBezTo>
                      <a:pt x="26718" y="13535"/>
                      <a:pt x="27169" y="13811"/>
                      <a:pt x="27394" y="13911"/>
                    </a:cubicBezTo>
                    <a:cubicBezTo>
                      <a:pt x="27520" y="13986"/>
                      <a:pt x="27795" y="14086"/>
                      <a:pt x="27896" y="14136"/>
                    </a:cubicBezTo>
                    <a:cubicBezTo>
                      <a:pt x="28021" y="14136"/>
                      <a:pt x="28297" y="14086"/>
                      <a:pt x="28422" y="14086"/>
                    </a:cubicBezTo>
                    <a:cubicBezTo>
                      <a:pt x="28522" y="14086"/>
                      <a:pt x="28798" y="14086"/>
                      <a:pt x="28923" y="14136"/>
                    </a:cubicBezTo>
                    <a:cubicBezTo>
                      <a:pt x="28973" y="14212"/>
                      <a:pt x="28973" y="14312"/>
                      <a:pt x="28923" y="14362"/>
                    </a:cubicBezTo>
                    <a:cubicBezTo>
                      <a:pt x="28923" y="14437"/>
                      <a:pt x="28798" y="14487"/>
                      <a:pt x="28798" y="14537"/>
                    </a:cubicBezTo>
                    <a:cubicBezTo>
                      <a:pt x="28798" y="14587"/>
                      <a:pt x="28873" y="14713"/>
                      <a:pt x="28923" y="14713"/>
                    </a:cubicBezTo>
                    <a:cubicBezTo>
                      <a:pt x="28973" y="14713"/>
                      <a:pt x="29099" y="14587"/>
                      <a:pt x="29149" y="14587"/>
                    </a:cubicBezTo>
                    <a:cubicBezTo>
                      <a:pt x="29199" y="14537"/>
                      <a:pt x="29374" y="14487"/>
                      <a:pt x="29424" y="14537"/>
                    </a:cubicBezTo>
                    <a:cubicBezTo>
                      <a:pt x="29475" y="14537"/>
                      <a:pt x="29424" y="14713"/>
                      <a:pt x="29424" y="14763"/>
                    </a:cubicBezTo>
                    <a:cubicBezTo>
                      <a:pt x="29475" y="14888"/>
                      <a:pt x="29650" y="14938"/>
                      <a:pt x="29700" y="15039"/>
                    </a:cubicBezTo>
                    <a:cubicBezTo>
                      <a:pt x="29700" y="15114"/>
                      <a:pt x="29600" y="15339"/>
                      <a:pt x="29650" y="15440"/>
                    </a:cubicBezTo>
                    <a:cubicBezTo>
                      <a:pt x="29700" y="15565"/>
                      <a:pt x="30051" y="15615"/>
                      <a:pt x="30151" y="15665"/>
                    </a:cubicBezTo>
                    <a:cubicBezTo>
                      <a:pt x="30226" y="15715"/>
                      <a:pt x="30327" y="15891"/>
                      <a:pt x="30377" y="15941"/>
                    </a:cubicBezTo>
                    <a:cubicBezTo>
                      <a:pt x="30502" y="16066"/>
                      <a:pt x="30828" y="16342"/>
                      <a:pt x="31053" y="16392"/>
                    </a:cubicBezTo>
                    <a:cubicBezTo>
                      <a:pt x="31229" y="16517"/>
                      <a:pt x="31630" y="16618"/>
                      <a:pt x="31855" y="16793"/>
                    </a:cubicBezTo>
                    <a:cubicBezTo>
                      <a:pt x="31956" y="16843"/>
                      <a:pt x="32257" y="17119"/>
                      <a:pt x="32357" y="17244"/>
                    </a:cubicBezTo>
                    <a:cubicBezTo>
                      <a:pt x="32532" y="17420"/>
                      <a:pt x="32858" y="17695"/>
                      <a:pt x="33033" y="17795"/>
                    </a:cubicBezTo>
                    <a:cubicBezTo>
                      <a:pt x="33159" y="17921"/>
                      <a:pt x="33309" y="18196"/>
                      <a:pt x="33434" y="18322"/>
                    </a:cubicBezTo>
                    <a:cubicBezTo>
                      <a:pt x="33485" y="18372"/>
                      <a:pt x="33660" y="18472"/>
                      <a:pt x="33710" y="18547"/>
                    </a:cubicBezTo>
                    <a:cubicBezTo>
                      <a:pt x="33835" y="18648"/>
                      <a:pt x="34061" y="18873"/>
                      <a:pt x="34111" y="19049"/>
                    </a:cubicBezTo>
                    <a:lnTo>
                      <a:pt x="34111" y="19500"/>
                    </a:lnTo>
                    <a:lnTo>
                      <a:pt x="34337" y="19951"/>
                    </a:lnTo>
                    <a:cubicBezTo>
                      <a:pt x="34387" y="20001"/>
                      <a:pt x="34562" y="20126"/>
                      <a:pt x="34612" y="20227"/>
                    </a:cubicBezTo>
                    <a:cubicBezTo>
                      <a:pt x="34663" y="20352"/>
                      <a:pt x="34663" y="20552"/>
                      <a:pt x="34663" y="20678"/>
                    </a:cubicBezTo>
                    <a:cubicBezTo>
                      <a:pt x="34612" y="20778"/>
                      <a:pt x="34437" y="20903"/>
                      <a:pt x="34387" y="20953"/>
                    </a:cubicBezTo>
                    <a:cubicBezTo>
                      <a:pt x="34337" y="21079"/>
                      <a:pt x="34337" y="21354"/>
                      <a:pt x="34287" y="21455"/>
                    </a:cubicBezTo>
                    <a:cubicBezTo>
                      <a:pt x="34287" y="21530"/>
                      <a:pt x="34161" y="21630"/>
                      <a:pt x="34161" y="21680"/>
                    </a:cubicBezTo>
                    <a:cubicBezTo>
                      <a:pt x="34111" y="21755"/>
                      <a:pt x="34161" y="21856"/>
                      <a:pt x="34161" y="21981"/>
                    </a:cubicBezTo>
                    <a:cubicBezTo>
                      <a:pt x="34111" y="22031"/>
                      <a:pt x="33886" y="22031"/>
                      <a:pt x="33835" y="22081"/>
                    </a:cubicBezTo>
                    <a:cubicBezTo>
                      <a:pt x="33760" y="22207"/>
                      <a:pt x="33760" y="22482"/>
                      <a:pt x="33760" y="22582"/>
                    </a:cubicBezTo>
                    <a:cubicBezTo>
                      <a:pt x="33710" y="22708"/>
                      <a:pt x="33660" y="22933"/>
                      <a:pt x="33710" y="22983"/>
                    </a:cubicBezTo>
                    <a:cubicBezTo>
                      <a:pt x="33710" y="23109"/>
                      <a:pt x="33835" y="23209"/>
                      <a:pt x="33886" y="23334"/>
                    </a:cubicBezTo>
                    <a:cubicBezTo>
                      <a:pt x="33886" y="23435"/>
                      <a:pt x="33835" y="23710"/>
                      <a:pt x="33835" y="23836"/>
                    </a:cubicBezTo>
                    <a:cubicBezTo>
                      <a:pt x="33835" y="23936"/>
                      <a:pt x="33886" y="24111"/>
                      <a:pt x="33886" y="24237"/>
                    </a:cubicBezTo>
                    <a:cubicBezTo>
                      <a:pt x="33886" y="24337"/>
                      <a:pt x="33886" y="24562"/>
                      <a:pt x="33760" y="24688"/>
                    </a:cubicBezTo>
                    <a:cubicBezTo>
                      <a:pt x="33710" y="24688"/>
                      <a:pt x="33610" y="24738"/>
                      <a:pt x="33535" y="24738"/>
                    </a:cubicBezTo>
                    <a:cubicBezTo>
                      <a:pt x="33485" y="24688"/>
                      <a:pt x="33309" y="24688"/>
                      <a:pt x="33259" y="24613"/>
                    </a:cubicBezTo>
                    <a:cubicBezTo>
                      <a:pt x="33209" y="24562"/>
                      <a:pt x="33084" y="24337"/>
                      <a:pt x="32983" y="24287"/>
                    </a:cubicBezTo>
                    <a:cubicBezTo>
                      <a:pt x="32933" y="24237"/>
                      <a:pt x="32758" y="24161"/>
                      <a:pt x="32708" y="24161"/>
                    </a:cubicBezTo>
                    <a:cubicBezTo>
                      <a:pt x="32582" y="24111"/>
                      <a:pt x="32307" y="24161"/>
                      <a:pt x="32181" y="24237"/>
                    </a:cubicBezTo>
                    <a:cubicBezTo>
                      <a:pt x="32131" y="24237"/>
                      <a:pt x="32081" y="24337"/>
                      <a:pt x="32031" y="24337"/>
                    </a:cubicBezTo>
                    <a:cubicBezTo>
                      <a:pt x="31906" y="24287"/>
                      <a:pt x="31730" y="24011"/>
                      <a:pt x="31630" y="23936"/>
                    </a:cubicBezTo>
                    <a:cubicBezTo>
                      <a:pt x="31505" y="23836"/>
                      <a:pt x="31279" y="23710"/>
                      <a:pt x="31179" y="23660"/>
                    </a:cubicBezTo>
                    <a:cubicBezTo>
                      <a:pt x="31053" y="23660"/>
                      <a:pt x="30953" y="23610"/>
                      <a:pt x="30828" y="23560"/>
                    </a:cubicBezTo>
                    <a:cubicBezTo>
                      <a:pt x="30728" y="23435"/>
                      <a:pt x="30452" y="23209"/>
                      <a:pt x="30377" y="23034"/>
                    </a:cubicBezTo>
                    <a:cubicBezTo>
                      <a:pt x="30327" y="23034"/>
                      <a:pt x="30327" y="22883"/>
                      <a:pt x="30327" y="22883"/>
                    </a:cubicBezTo>
                    <a:cubicBezTo>
                      <a:pt x="30277" y="22808"/>
                      <a:pt x="30151" y="22808"/>
                      <a:pt x="30101" y="22758"/>
                    </a:cubicBezTo>
                    <a:cubicBezTo>
                      <a:pt x="30051" y="22708"/>
                      <a:pt x="29876" y="22532"/>
                      <a:pt x="29926" y="22482"/>
                    </a:cubicBezTo>
                    <a:cubicBezTo>
                      <a:pt x="29926" y="22432"/>
                      <a:pt x="30051" y="22482"/>
                      <a:pt x="30101" y="22432"/>
                    </a:cubicBezTo>
                    <a:cubicBezTo>
                      <a:pt x="30151" y="22357"/>
                      <a:pt x="30101" y="22207"/>
                      <a:pt x="30051" y="22081"/>
                    </a:cubicBezTo>
                    <a:cubicBezTo>
                      <a:pt x="30051" y="22031"/>
                      <a:pt x="29926" y="21906"/>
                      <a:pt x="29926" y="21856"/>
                    </a:cubicBezTo>
                    <a:cubicBezTo>
                      <a:pt x="29926" y="21755"/>
                      <a:pt x="30001" y="21530"/>
                      <a:pt x="29926" y="21405"/>
                    </a:cubicBezTo>
                    <a:cubicBezTo>
                      <a:pt x="29926" y="21304"/>
                      <a:pt x="29775" y="21079"/>
                      <a:pt x="29700" y="20953"/>
                    </a:cubicBezTo>
                    <a:cubicBezTo>
                      <a:pt x="29700" y="20853"/>
                      <a:pt x="29650" y="20678"/>
                      <a:pt x="29600" y="20628"/>
                    </a:cubicBezTo>
                    <a:cubicBezTo>
                      <a:pt x="29550" y="20552"/>
                      <a:pt x="29424" y="20502"/>
                      <a:pt x="29374" y="20502"/>
                    </a:cubicBezTo>
                    <a:cubicBezTo>
                      <a:pt x="29324" y="20502"/>
                      <a:pt x="29199" y="20628"/>
                      <a:pt x="29149" y="20552"/>
                    </a:cubicBezTo>
                    <a:cubicBezTo>
                      <a:pt x="29099" y="20502"/>
                      <a:pt x="29149" y="20277"/>
                      <a:pt x="29149" y="20227"/>
                    </a:cubicBezTo>
                    <a:cubicBezTo>
                      <a:pt x="29149" y="20126"/>
                      <a:pt x="29099" y="19951"/>
                      <a:pt x="29099" y="19826"/>
                    </a:cubicBezTo>
                    <a:cubicBezTo>
                      <a:pt x="29023" y="19725"/>
                      <a:pt x="28923" y="19600"/>
                      <a:pt x="28923" y="19500"/>
                    </a:cubicBezTo>
                    <a:cubicBezTo>
                      <a:pt x="28923" y="19450"/>
                      <a:pt x="28973" y="19374"/>
                      <a:pt x="28973" y="19374"/>
                    </a:cubicBezTo>
                    <a:cubicBezTo>
                      <a:pt x="28923" y="19274"/>
                      <a:pt x="28698" y="19324"/>
                      <a:pt x="28647" y="19274"/>
                    </a:cubicBezTo>
                    <a:cubicBezTo>
                      <a:pt x="28572" y="19274"/>
                      <a:pt x="28572" y="19099"/>
                      <a:pt x="28522" y="19049"/>
                    </a:cubicBezTo>
                    <a:cubicBezTo>
                      <a:pt x="28472" y="19049"/>
                      <a:pt x="28422" y="19149"/>
                      <a:pt x="28347" y="19149"/>
                    </a:cubicBezTo>
                    <a:cubicBezTo>
                      <a:pt x="28246" y="19224"/>
                      <a:pt x="28021" y="19099"/>
                      <a:pt x="27896" y="19049"/>
                    </a:cubicBezTo>
                    <a:cubicBezTo>
                      <a:pt x="27745" y="19049"/>
                      <a:pt x="27470" y="19099"/>
                      <a:pt x="27344" y="19049"/>
                    </a:cubicBezTo>
                    <a:cubicBezTo>
                      <a:pt x="27294" y="19049"/>
                      <a:pt x="27169" y="18923"/>
                      <a:pt x="27119" y="18923"/>
                    </a:cubicBezTo>
                    <a:cubicBezTo>
                      <a:pt x="27069" y="18923"/>
                      <a:pt x="26893" y="18998"/>
                      <a:pt x="26843" y="19049"/>
                    </a:cubicBezTo>
                    <a:lnTo>
                      <a:pt x="26266" y="19049"/>
                    </a:lnTo>
                    <a:cubicBezTo>
                      <a:pt x="26216" y="19099"/>
                      <a:pt x="26116" y="19149"/>
                      <a:pt x="26041" y="19149"/>
                    </a:cubicBezTo>
                    <a:cubicBezTo>
                      <a:pt x="25941" y="19224"/>
                      <a:pt x="25590" y="19149"/>
                      <a:pt x="25490" y="19149"/>
                    </a:cubicBezTo>
                    <a:cubicBezTo>
                      <a:pt x="25439" y="19224"/>
                      <a:pt x="25314" y="19274"/>
                      <a:pt x="25264" y="19274"/>
                    </a:cubicBezTo>
                    <a:cubicBezTo>
                      <a:pt x="25214" y="19224"/>
                      <a:pt x="25089" y="19099"/>
                      <a:pt x="25038" y="19099"/>
                    </a:cubicBezTo>
                    <a:cubicBezTo>
                      <a:pt x="24988" y="19049"/>
                      <a:pt x="24813" y="19099"/>
                      <a:pt x="24763" y="19099"/>
                    </a:cubicBezTo>
                    <a:cubicBezTo>
                      <a:pt x="24688" y="19049"/>
                      <a:pt x="24587" y="18873"/>
                      <a:pt x="24537" y="18873"/>
                    </a:cubicBezTo>
                    <a:cubicBezTo>
                      <a:pt x="24412" y="18823"/>
                      <a:pt x="24312" y="18873"/>
                      <a:pt x="24236" y="18873"/>
                    </a:cubicBezTo>
                    <a:cubicBezTo>
                      <a:pt x="24186" y="18873"/>
                      <a:pt x="24086" y="18773"/>
                      <a:pt x="24011" y="18698"/>
                    </a:cubicBezTo>
                    <a:cubicBezTo>
                      <a:pt x="23911" y="18648"/>
                      <a:pt x="23685" y="18472"/>
                      <a:pt x="23560" y="18472"/>
                    </a:cubicBezTo>
                    <a:cubicBezTo>
                      <a:pt x="23510" y="18422"/>
                      <a:pt x="23334" y="18472"/>
                      <a:pt x="23234" y="18472"/>
                    </a:cubicBezTo>
                    <a:cubicBezTo>
                      <a:pt x="23109" y="18422"/>
                      <a:pt x="22883" y="18247"/>
                      <a:pt x="22783" y="18247"/>
                    </a:cubicBezTo>
                    <a:cubicBezTo>
                      <a:pt x="22657" y="18196"/>
                      <a:pt x="22507" y="18196"/>
                      <a:pt x="22432" y="18247"/>
                    </a:cubicBezTo>
                    <a:cubicBezTo>
                      <a:pt x="22382" y="18247"/>
                      <a:pt x="22332" y="18372"/>
                      <a:pt x="22282" y="18372"/>
                    </a:cubicBezTo>
                    <a:cubicBezTo>
                      <a:pt x="22206" y="18322"/>
                      <a:pt x="22206" y="18146"/>
                      <a:pt x="22206" y="18096"/>
                    </a:cubicBezTo>
                    <a:lnTo>
                      <a:pt x="22206" y="17971"/>
                    </a:lnTo>
                    <a:cubicBezTo>
                      <a:pt x="22282" y="17921"/>
                      <a:pt x="22507" y="17921"/>
                      <a:pt x="22557" y="17871"/>
                    </a:cubicBezTo>
                    <a:lnTo>
                      <a:pt x="22557" y="17745"/>
                    </a:lnTo>
                    <a:cubicBezTo>
                      <a:pt x="22557" y="17695"/>
                      <a:pt x="22507" y="17570"/>
                      <a:pt x="22507" y="17520"/>
                    </a:cubicBezTo>
                    <a:cubicBezTo>
                      <a:pt x="22507" y="17470"/>
                      <a:pt x="22557" y="17344"/>
                      <a:pt x="22607" y="17344"/>
                    </a:cubicBezTo>
                    <a:cubicBezTo>
                      <a:pt x="22657" y="17294"/>
                      <a:pt x="22883" y="17420"/>
                      <a:pt x="23008" y="17344"/>
                    </a:cubicBezTo>
                    <a:lnTo>
                      <a:pt x="23284" y="17344"/>
                    </a:lnTo>
                    <a:cubicBezTo>
                      <a:pt x="23284" y="17294"/>
                      <a:pt x="23334" y="17194"/>
                      <a:pt x="23334" y="17119"/>
                    </a:cubicBezTo>
                    <a:cubicBezTo>
                      <a:pt x="23334" y="17069"/>
                      <a:pt x="23284" y="16893"/>
                      <a:pt x="23234" y="16843"/>
                    </a:cubicBezTo>
                    <a:cubicBezTo>
                      <a:pt x="23184" y="16843"/>
                      <a:pt x="23058" y="16893"/>
                      <a:pt x="23008" y="16893"/>
                    </a:cubicBezTo>
                    <a:cubicBezTo>
                      <a:pt x="22883" y="16968"/>
                      <a:pt x="22733" y="16843"/>
                      <a:pt x="22607" y="16893"/>
                    </a:cubicBezTo>
                    <a:cubicBezTo>
                      <a:pt x="22557" y="16893"/>
                      <a:pt x="22507" y="17019"/>
                      <a:pt x="22432" y="17019"/>
                    </a:cubicBezTo>
                    <a:cubicBezTo>
                      <a:pt x="22382" y="17069"/>
                      <a:pt x="22282" y="17194"/>
                      <a:pt x="22206" y="17244"/>
                    </a:cubicBezTo>
                    <a:cubicBezTo>
                      <a:pt x="22156" y="17294"/>
                      <a:pt x="21981" y="17294"/>
                      <a:pt x="21881" y="17244"/>
                    </a:cubicBezTo>
                    <a:cubicBezTo>
                      <a:pt x="21830" y="17194"/>
                      <a:pt x="21830" y="16968"/>
                      <a:pt x="21755" y="16893"/>
                    </a:cubicBezTo>
                    <a:cubicBezTo>
                      <a:pt x="21705" y="16843"/>
                      <a:pt x="21429" y="16843"/>
                      <a:pt x="21304" y="16843"/>
                    </a:cubicBezTo>
                    <a:cubicBezTo>
                      <a:pt x="21204" y="16843"/>
                      <a:pt x="20853" y="16893"/>
                      <a:pt x="20703" y="16968"/>
                    </a:cubicBezTo>
                    <a:cubicBezTo>
                      <a:pt x="20527" y="17019"/>
                      <a:pt x="20251" y="17194"/>
                      <a:pt x="20126" y="17294"/>
                    </a:cubicBezTo>
                    <a:cubicBezTo>
                      <a:pt x="19901" y="17420"/>
                      <a:pt x="19625" y="17795"/>
                      <a:pt x="19500" y="18021"/>
                    </a:cubicBezTo>
                    <a:cubicBezTo>
                      <a:pt x="19449" y="18096"/>
                      <a:pt x="19399" y="18146"/>
                      <a:pt x="19349" y="18247"/>
                    </a:cubicBezTo>
                    <a:cubicBezTo>
                      <a:pt x="19274" y="18146"/>
                      <a:pt x="19174" y="18021"/>
                      <a:pt x="19124" y="17971"/>
                    </a:cubicBezTo>
                    <a:cubicBezTo>
                      <a:pt x="19048" y="17871"/>
                      <a:pt x="18823" y="17570"/>
                      <a:pt x="18723" y="17520"/>
                    </a:cubicBezTo>
                    <a:cubicBezTo>
                      <a:pt x="18597" y="17520"/>
                      <a:pt x="18372" y="17570"/>
                      <a:pt x="18271" y="17520"/>
                    </a:cubicBezTo>
                    <a:cubicBezTo>
                      <a:pt x="18146" y="17470"/>
                      <a:pt x="17921" y="17244"/>
                      <a:pt x="17870" y="17119"/>
                    </a:cubicBezTo>
                    <a:cubicBezTo>
                      <a:pt x="17820" y="17069"/>
                      <a:pt x="17770" y="16843"/>
                      <a:pt x="17770" y="16793"/>
                    </a:cubicBezTo>
                    <a:cubicBezTo>
                      <a:pt x="17770" y="16668"/>
                      <a:pt x="17820" y="16517"/>
                      <a:pt x="17820" y="16442"/>
                    </a:cubicBezTo>
                    <a:cubicBezTo>
                      <a:pt x="17870" y="16392"/>
                      <a:pt x="17870" y="16242"/>
                      <a:pt x="17820" y="16166"/>
                    </a:cubicBezTo>
                    <a:cubicBezTo>
                      <a:pt x="17820" y="16116"/>
                      <a:pt x="17645" y="16066"/>
                      <a:pt x="17595" y="16016"/>
                    </a:cubicBezTo>
                    <a:cubicBezTo>
                      <a:pt x="17545" y="15891"/>
                      <a:pt x="17469" y="15715"/>
                      <a:pt x="17469" y="15615"/>
                    </a:cubicBezTo>
                    <a:lnTo>
                      <a:pt x="17645" y="15264"/>
                    </a:lnTo>
                    <a:cubicBezTo>
                      <a:pt x="17645" y="15164"/>
                      <a:pt x="17770" y="14988"/>
                      <a:pt x="17695" y="14888"/>
                    </a:cubicBezTo>
                    <a:cubicBezTo>
                      <a:pt x="17695" y="14763"/>
                      <a:pt x="17545" y="14587"/>
                      <a:pt x="17419" y="14537"/>
                    </a:cubicBezTo>
                    <a:cubicBezTo>
                      <a:pt x="17369" y="14487"/>
                      <a:pt x="17194" y="14487"/>
                      <a:pt x="17144" y="14537"/>
                    </a:cubicBezTo>
                    <a:cubicBezTo>
                      <a:pt x="17018" y="14587"/>
                      <a:pt x="16968" y="14888"/>
                      <a:pt x="16868" y="14938"/>
                    </a:cubicBezTo>
                    <a:cubicBezTo>
                      <a:pt x="16743" y="14988"/>
                      <a:pt x="16517" y="14988"/>
                      <a:pt x="16417" y="14938"/>
                    </a:cubicBezTo>
                    <a:cubicBezTo>
                      <a:pt x="16292" y="14888"/>
                      <a:pt x="16241" y="14587"/>
                      <a:pt x="16141" y="14537"/>
                    </a:cubicBezTo>
                    <a:cubicBezTo>
                      <a:pt x="16066" y="14487"/>
                      <a:pt x="15966" y="14537"/>
                      <a:pt x="15840" y="14537"/>
                    </a:cubicBezTo>
                    <a:cubicBezTo>
                      <a:pt x="15790" y="14537"/>
                      <a:pt x="15690" y="14713"/>
                      <a:pt x="15615" y="14763"/>
                    </a:cubicBezTo>
                    <a:cubicBezTo>
                      <a:pt x="15565" y="14813"/>
                      <a:pt x="15565" y="15039"/>
                      <a:pt x="15515" y="15114"/>
                    </a:cubicBezTo>
                    <a:cubicBezTo>
                      <a:pt x="15515" y="15214"/>
                      <a:pt x="15389" y="15389"/>
                      <a:pt x="15289" y="15389"/>
                    </a:cubicBezTo>
                    <a:cubicBezTo>
                      <a:pt x="15164" y="15389"/>
                      <a:pt x="14938" y="15164"/>
                      <a:pt x="14838" y="15039"/>
                    </a:cubicBezTo>
                    <a:cubicBezTo>
                      <a:pt x="14713" y="14938"/>
                      <a:pt x="14612" y="14663"/>
                      <a:pt x="14437" y="14537"/>
                    </a:cubicBezTo>
                    <a:cubicBezTo>
                      <a:pt x="14337" y="14437"/>
                      <a:pt x="13986" y="14312"/>
                      <a:pt x="13885" y="14262"/>
                    </a:cubicBezTo>
                    <a:cubicBezTo>
                      <a:pt x="13710" y="14212"/>
                      <a:pt x="13309" y="14136"/>
                      <a:pt x="13209" y="14036"/>
                    </a:cubicBezTo>
                    <a:cubicBezTo>
                      <a:pt x="13083" y="13986"/>
                      <a:pt x="12858" y="13861"/>
                      <a:pt x="12808" y="13760"/>
                    </a:cubicBezTo>
                    <a:cubicBezTo>
                      <a:pt x="12758" y="13585"/>
                      <a:pt x="12858" y="13234"/>
                      <a:pt x="12808" y="13084"/>
                    </a:cubicBezTo>
                    <a:cubicBezTo>
                      <a:pt x="12808" y="12958"/>
                      <a:pt x="12808" y="12783"/>
                      <a:pt x="12758" y="12733"/>
                    </a:cubicBezTo>
                    <a:cubicBezTo>
                      <a:pt x="12632" y="12633"/>
                      <a:pt x="12457" y="12457"/>
                      <a:pt x="12357" y="12457"/>
                    </a:cubicBezTo>
                    <a:cubicBezTo>
                      <a:pt x="12231" y="12457"/>
                      <a:pt x="12081" y="12557"/>
                      <a:pt x="12006" y="12633"/>
                    </a:cubicBezTo>
                    <a:cubicBezTo>
                      <a:pt x="11956" y="12733"/>
                      <a:pt x="12081" y="12958"/>
                      <a:pt x="12006" y="13084"/>
                    </a:cubicBezTo>
                    <a:cubicBezTo>
                      <a:pt x="11956" y="13134"/>
                      <a:pt x="11730" y="13134"/>
                      <a:pt x="11680" y="13134"/>
                    </a:cubicBezTo>
                    <a:cubicBezTo>
                      <a:pt x="11555" y="13084"/>
                      <a:pt x="11555" y="12783"/>
                      <a:pt x="11505" y="12733"/>
                    </a:cubicBezTo>
                    <a:cubicBezTo>
                      <a:pt x="11404" y="12633"/>
                      <a:pt x="11179" y="12557"/>
                      <a:pt x="11053" y="12507"/>
                    </a:cubicBezTo>
                    <a:cubicBezTo>
                      <a:pt x="10953" y="12507"/>
                      <a:pt x="10728" y="12507"/>
                      <a:pt x="10652" y="12457"/>
                    </a:cubicBezTo>
                    <a:cubicBezTo>
                      <a:pt x="10602" y="12407"/>
                      <a:pt x="10502" y="12181"/>
                      <a:pt x="10502" y="12106"/>
                    </a:cubicBezTo>
                    <a:cubicBezTo>
                      <a:pt x="10552" y="12006"/>
                      <a:pt x="10728" y="11956"/>
                      <a:pt x="10778" y="11906"/>
                    </a:cubicBezTo>
                    <a:cubicBezTo>
                      <a:pt x="10828" y="11780"/>
                      <a:pt x="10878" y="11605"/>
                      <a:pt x="10878" y="11505"/>
                    </a:cubicBezTo>
                    <a:lnTo>
                      <a:pt x="10878" y="11054"/>
                    </a:lnTo>
                    <a:cubicBezTo>
                      <a:pt x="10828" y="10928"/>
                      <a:pt x="10652" y="10703"/>
                      <a:pt x="10552" y="10602"/>
                    </a:cubicBezTo>
                    <a:cubicBezTo>
                      <a:pt x="10377" y="10477"/>
                      <a:pt x="10101" y="10327"/>
                      <a:pt x="9926" y="10252"/>
                    </a:cubicBezTo>
                    <a:cubicBezTo>
                      <a:pt x="9750" y="10201"/>
                      <a:pt x="9474" y="10151"/>
                      <a:pt x="9374" y="10151"/>
                    </a:cubicBezTo>
                    <a:cubicBezTo>
                      <a:pt x="9249" y="10201"/>
                      <a:pt x="9073" y="10252"/>
                      <a:pt x="9023" y="10327"/>
                    </a:cubicBezTo>
                    <a:cubicBezTo>
                      <a:pt x="8973" y="10377"/>
                      <a:pt x="8973" y="10552"/>
                      <a:pt x="8923" y="10653"/>
                    </a:cubicBezTo>
                    <a:cubicBezTo>
                      <a:pt x="8848" y="10703"/>
                      <a:pt x="8572" y="10878"/>
                      <a:pt x="8522" y="11003"/>
                    </a:cubicBezTo>
                    <a:cubicBezTo>
                      <a:pt x="8472" y="11054"/>
                      <a:pt x="8522" y="11154"/>
                      <a:pt x="8472" y="11229"/>
                    </a:cubicBezTo>
                    <a:cubicBezTo>
                      <a:pt x="8397" y="11279"/>
                      <a:pt x="8246" y="11329"/>
                      <a:pt x="8171" y="11329"/>
                    </a:cubicBezTo>
                    <a:cubicBezTo>
                      <a:pt x="8071" y="11279"/>
                      <a:pt x="8121" y="11054"/>
                      <a:pt x="8071" y="11003"/>
                    </a:cubicBezTo>
                    <a:cubicBezTo>
                      <a:pt x="8021" y="10878"/>
                      <a:pt x="7845" y="10778"/>
                      <a:pt x="7720" y="10778"/>
                    </a:cubicBezTo>
                    <a:cubicBezTo>
                      <a:pt x="7620" y="10778"/>
                      <a:pt x="7394" y="10928"/>
                      <a:pt x="7344" y="11054"/>
                    </a:cubicBezTo>
                    <a:cubicBezTo>
                      <a:pt x="7219" y="11104"/>
                      <a:pt x="6993" y="11279"/>
                      <a:pt x="6818" y="11329"/>
                    </a:cubicBezTo>
                    <a:cubicBezTo>
                      <a:pt x="6768" y="11379"/>
                      <a:pt x="6667" y="11379"/>
                      <a:pt x="6542" y="11379"/>
                    </a:cubicBezTo>
                    <a:lnTo>
                      <a:pt x="6317" y="11379"/>
                    </a:lnTo>
                    <a:cubicBezTo>
                      <a:pt x="6216" y="11329"/>
                      <a:pt x="5991" y="11229"/>
                      <a:pt x="5865" y="11154"/>
                    </a:cubicBezTo>
                    <a:cubicBezTo>
                      <a:pt x="5715" y="11104"/>
                      <a:pt x="5489" y="10828"/>
                      <a:pt x="5264" y="10828"/>
                    </a:cubicBezTo>
                    <a:cubicBezTo>
                      <a:pt x="5189" y="10828"/>
                      <a:pt x="5038" y="10928"/>
                      <a:pt x="4913" y="11003"/>
                    </a:cubicBezTo>
                    <a:cubicBezTo>
                      <a:pt x="4813" y="11003"/>
                      <a:pt x="4587" y="11154"/>
                      <a:pt x="4462" y="11154"/>
                    </a:cubicBezTo>
                    <a:cubicBezTo>
                      <a:pt x="4286" y="11154"/>
                      <a:pt x="3961" y="11054"/>
                      <a:pt x="3835" y="11003"/>
                    </a:cubicBezTo>
                    <a:cubicBezTo>
                      <a:pt x="3735" y="10878"/>
                      <a:pt x="3735" y="10552"/>
                      <a:pt x="3610" y="10377"/>
                    </a:cubicBezTo>
                    <a:cubicBezTo>
                      <a:pt x="3560" y="10327"/>
                      <a:pt x="3384" y="10151"/>
                      <a:pt x="3384" y="10101"/>
                    </a:cubicBezTo>
                    <a:cubicBezTo>
                      <a:pt x="3334" y="9926"/>
                      <a:pt x="3459" y="9575"/>
                      <a:pt x="3459" y="9425"/>
                    </a:cubicBezTo>
                    <a:cubicBezTo>
                      <a:pt x="3384" y="9249"/>
                      <a:pt x="3334" y="8973"/>
                      <a:pt x="3234" y="8848"/>
                    </a:cubicBezTo>
                    <a:cubicBezTo>
                      <a:pt x="3108" y="8798"/>
                      <a:pt x="2883" y="8898"/>
                      <a:pt x="2783" y="8848"/>
                    </a:cubicBezTo>
                    <a:cubicBezTo>
                      <a:pt x="2607" y="8848"/>
                      <a:pt x="2332" y="8748"/>
                      <a:pt x="2206" y="8673"/>
                    </a:cubicBezTo>
                    <a:cubicBezTo>
                      <a:pt x="2156" y="8623"/>
                      <a:pt x="1981" y="8522"/>
                      <a:pt x="1931" y="8447"/>
                    </a:cubicBezTo>
                    <a:cubicBezTo>
                      <a:pt x="1805" y="8297"/>
                      <a:pt x="1755" y="7896"/>
                      <a:pt x="1805" y="7720"/>
                    </a:cubicBezTo>
                    <a:cubicBezTo>
                      <a:pt x="1880" y="7670"/>
                      <a:pt x="2156" y="7720"/>
                      <a:pt x="2206" y="7620"/>
                    </a:cubicBezTo>
                    <a:cubicBezTo>
                      <a:pt x="2256" y="7495"/>
                      <a:pt x="2031" y="7169"/>
                      <a:pt x="1981" y="7044"/>
                    </a:cubicBezTo>
                    <a:cubicBezTo>
                      <a:pt x="1880" y="6943"/>
                      <a:pt x="1580" y="6818"/>
                      <a:pt x="1479" y="6768"/>
                    </a:cubicBezTo>
                    <a:cubicBezTo>
                      <a:pt x="1354" y="6718"/>
                      <a:pt x="1078" y="6768"/>
                      <a:pt x="978" y="66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425;p27">
                <a:extLst>
                  <a:ext uri="{FF2B5EF4-FFF2-40B4-BE49-F238E27FC236}">
                    <a16:creationId xmlns:a16="http://schemas.microsoft.com/office/drawing/2014/main" id="{486B76FA-ADE2-FC3B-FBB5-B8570CFE3349}"/>
                  </a:ext>
                </a:extLst>
              </p:cNvPr>
              <p:cNvSpPr/>
              <p:nvPr/>
            </p:nvSpPr>
            <p:spPr>
              <a:xfrm>
                <a:off x="3133421" y="2834582"/>
                <a:ext cx="1016059" cy="723462"/>
              </a:xfrm>
              <a:custGeom>
                <a:avLst/>
                <a:gdLst/>
                <a:ahLst/>
                <a:cxnLst/>
                <a:rect l="l" t="t" r="r" b="b"/>
                <a:pathLst>
                  <a:path w="34663" h="24681" extrusionOk="0">
                    <a:moveTo>
                      <a:pt x="9971" y="1"/>
                    </a:moveTo>
                    <a:cubicBezTo>
                      <a:pt x="9744" y="1"/>
                      <a:pt x="9444" y="128"/>
                      <a:pt x="9299" y="169"/>
                    </a:cubicBezTo>
                    <a:cubicBezTo>
                      <a:pt x="9149" y="169"/>
                      <a:pt x="8848" y="245"/>
                      <a:pt x="8748" y="295"/>
                    </a:cubicBezTo>
                    <a:cubicBezTo>
                      <a:pt x="8572" y="295"/>
                      <a:pt x="8347" y="395"/>
                      <a:pt x="8246" y="470"/>
                    </a:cubicBezTo>
                    <a:cubicBezTo>
                      <a:pt x="8021" y="520"/>
                      <a:pt x="7570" y="621"/>
                      <a:pt x="7344" y="696"/>
                    </a:cubicBezTo>
                    <a:cubicBezTo>
                      <a:pt x="7261" y="696"/>
                      <a:pt x="7110" y="718"/>
                      <a:pt x="6967" y="718"/>
                    </a:cubicBezTo>
                    <a:cubicBezTo>
                      <a:pt x="6896" y="718"/>
                      <a:pt x="6826" y="712"/>
                      <a:pt x="6768" y="696"/>
                    </a:cubicBezTo>
                    <a:cubicBezTo>
                      <a:pt x="6667" y="696"/>
                      <a:pt x="6442" y="520"/>
                      <a:pt x="6317" y="520"/>
                    </a:cubicBezTo>
                    <a:cubicBezTo>
                      <a:pt x="6216" y="520"/>
                      <a:pt x="5991" y="621"/>
                      <a:pt x="5865" y="621"/>
                    </a:cubicBezTo>
                    <a:lnTo>
                      <a:pt x="5189" y="846"/>
                    </a:lnTo>
                    <a:cubicBezTo>
                      <a:pt x="4913" y="921"/>
                      <a:pt x="4362" y="1022"/>
                      <a:pt x="4061" y="1022"/>
                    </a:cubicBezTo>
                    <a:cubicBezTo>
                      <a:pt x="3835" y="1022"/>
                      <a:pt x="3459" y="971"/>
                      <a:pt x="3234" y="971"/>
                    </a:cubicBezTo>
                    <a:cubicBezTo>
                      <a:pt x="2933" y="971"/>
                      <a:pt x="2432" y="971"/>
                      <a:pt x="2206" y="921"/>
                    </a:cubicBezTo>
                    <a:lnTo>
                      <a:pt x="1981" y="921"/>
                    </a:lnTo>
                    <a:cubicBezTo>
                      <a:pt x="1880" y="971"/>
                      <a:pt x="1755" y="1072"/>
                      <a:pt x="1705" y="1147"/>
                    </a:cubicBezTo>
                    <a:cubicBezTo>
                      <a:pt x="1580" y="1247"/>
                      <a:pt x="1479" y="1473"/>
                      <a:pt x="1429" y="1598"/>
                    </a:cubicBezTo>
                    <a:lnTo>
                      <a:pt x="1429" y="1874"/>
                    </a:lnTo>
                    <a:cubicBezTo>
                      <a:pt x="1429" y="1974"/>
                      <a:pt x="1530" y="2200"/>
                      <a:pt x="1530" y="2375"/>
                    </a:cubicBezTo>
                    <a:cubicBezTo>
                      <a:pt x="1530" y="2425"/>
                      <a:pt x="1354" y="2550"/>
                      <a:pt x="1354" y="2651"/>
                    </a:cubicBezTo>
                    <a:cubicBezTo>
                      <a:pt x="1304" y="2776"/>
                      <a:pt x="1304" y="3002"/>
                      <a:pt x="1354" y="3102"/>
                    </a:cubicBezTo>
                    <a:cubicBezTo>
                      <a:pt x="1429" y="3227"/>
                      <a:pt x="1705" y="3277"/>
                      <a:pt x="1805" y="3327"/>
                    </a:cubicBezTo>
                    <a:cubicBezTo>
                      <a:pt x="1880" y="3403"/>
                      <a:pt x="1981" y="3553"/>
                      <a:pt x="1981" y="3678"/>
                    </a:cubicBezTo>
                    <a:cubicBezTo>
                      <a:pt x="1981" y="3779"/>
                      <a:pt x="1880" y="3954"/>
                      <a:pt x="1755" y="4004"/>
                    </a:cubicBezTo>
                    <a:cubicBezTo>
                      <a:pt x="1705" y="4054"/>
                      <a:pt x="1479" y="4054"/>
                      <a:pt x="1354" y="4129"/>
                    </a:cubicBezTo>
                    <a:cubicBezTo>
                      <a:pt x="1304" y="4180"/>
                      <a:pt x="1304" y="4355"/>
                      <a:pt x="1254" y="4405"/>
                    </a:cubicBezTo>
                    <a:cubicBezTo>
                      <a:pt x="1204" y="4505"/>
                      <a:pt x="978" y="4581"/>
                      <a:pt x="903" y="4581"/>
                    </a:cubicBezTo>
                    <a:cubicBezTo>
                      <a:pt x="853" y="4505"/>
                      <a:pt x="853" y="4280"/>
                      <a:pt x="803" y="4280"/>
                    </a:cubicBezTo>
                    <a:cubicBezTo>
                      <a:pt x="782" y="4272"/>
                      <a:pt x="762" y="4268"/>
                      <a:pt x="740" y="4268"/>
                    </a:cubicBezTo>
                    <a:cubicBezTo>
                      <a:pt x="631" y="4268"/>
                      <a:pt x="515" y="4363"/>
                      <a:pt x="452" y="4405"/>
                    </a:cubicBezTo>
                    <a:cubicBezTo>
                      <a:pt x="352" y="4455"/>
                      <a:pt x="126" y="4731"/>
                      <a:pt x="76" y="4856"/>
                    </a:cubicBezTo>
                    <a:cubicBezTo>
                      <a:pt x="1" y="5032"/>
                      <a:pt x="176" y="5408"/>
                      <a:pt x="226" y="5583"/>
                    </a:cubicBezTo>
                    <a:cubicBezTo>
                      <a:pt x="352" y="5758"/>
                      <a:pt x="577" y="6034"/>
                      <a:pt x="677" y="6159"/>
                    </a:cubicBezTo>
                    <a:cubicBezTo>
                      <a:pt x="753" y="6260"/>
                      <a:pt x="853" y="6535"/>
                      <a:pt x="978" y="6611"/>
                    </a:cubicBezTo>
                    <a:cubicBezTo>
                      <a:pt x="1078" y="6711"/>
                      <a:pt x="1354" y="6661"/>
                      <a:pt x="1479" y="6711"/>
                    </a:cubicBezTo>
                    <a:cubicBezTo>
                      <a:pt x="1580" y="6761"/>
                      <a:pt x="1880" y="6886"/>
                      <a:pt x="1981" y="6987"/>
                    </a:cubicBezTo>
                    <a:cubicBezTo>
                      <a:pt x="2031" y="7112"/>
                      <a:pt x="2256" y="7438"/>
                      <a:pt x="2206" y="7563"/>
                    </a:cubicBezTo>
                    <a:cubicBezTo>
                      <a:pt x="2156" y="7663"/>
                      <a:pt x="1880" y="7613"/>
                      <a:pt x="1805" y="7663"/>
                    </a:cubicBezTo>
                    <a:cubicBezTo>
                      <a:pt x="1755" y="7839"/>
                      <a:pt x="1805" y="8240"/>
                      <a:pt x="1931" y="8390"/>
                    </a:cubicBezTo>
                    <a:cubicBezTo>
                      <a:pt x="1981" y="8465"/>
                      <a:pt x="2156" y="8566"/>
                      <a:pt x="2206" y="8616"/>
                    </a:cubicBezTo>
                    <a:cubicBezTo>
                      <a:pt x="2332" y="8691"/>
                      <a:pt x="2607" y="8791"/>
                      <a:pt x="2783" y="8791"/>
                    </a:cubicBezTo>
                    <a:cubicBezTo>
                      <a:pt x="2804" y="8802"/>
                      <a:pt x="2831" y="8806"/>
                      <a:pt x="2861" y="8806"/>
                    </a:cubicBezTo>
                    <a:cubicBezTo>
                      <a:pt x="2944" y="8806"/>
                      <a:pt x="3052" y="8777"/>
                      <a:pt x="3143" y="8777"/>
                    </a:cubicBezTo>
                    <a:cubicBezTo>
                      <a:pt x="3176" y="8777"/>
                      <a:pt x="3207" y="8780"/>
                      <a:pt x="3234" y="8791"/>
                    </a:cubicBezTo>
                    <a:cubicBezTo>
                      <a:pt x="3334" y="8916"/>
                      <a:pt x="3384" y="9192"/>
                      <a:pt x="3459" y="9368"/>
                    </a:cubicBezTo>
                    <a:cubicBezTo>
                      <a:pt x="3459" y="9518"/>
                      <a:pt x="3334" y="9869"/>
                      <a:pt x="3384" y="10044"/>
                    </a:cubicBezTo>
                    <a:cubicBezTo>
                      <a:pt x="3384" y="10094"/>
                      <a:pt x="3560" y="10270"/>
                      <a:pt x="3610" y="10320"/>
                    </a:cubicBezTo>
                    <a:cubicBezTo>
                      <a:pt x="3735" y="10495"/>
                      <a:pt x="3735" y="10821"/>
                      <a:pt x="3835" y="10946"/>
                    </a:cubicBezTo>
                    <a:cubicBezTo>
                      <a:pt x="3961" y="10997"/>
                      <a:pt x="4286" y="11097"/>
                      <a:pt x="4462" y="11097"/>
                    </a:cubicBezTo>
                    <a:cubicBezTo>
                      <a:pt x="4587" y="11097"/>
                      <a:pt x="4813" y="10946"/>
                      <a:pt x="4913" y="10946"/>
                    </a:cubicBezTo>
                    <a:cubicBezTo>
                      <a:pt x="5038" y="10871"/>
                      <a:pt x="5189" y="10771"/>
                      <a:pt x="5264" y="10771"/>
                    </a:cubicBezTo>
                    <a:cubicBezTo>
                      <a:pt x="5489" y="10771"/>
                      <a:pt x="5715" y="11047"/>
                      <a:pt x="5865" y="11097"/>
                    </a:cubicBezTo>
                    <a:cubicBezTo>
                      <a:pt x="5991" y="11172"/>
                      <a:pt x="6216" y="11272"/>
                      <a:pt x="6317" y="11322"/>
                    </a:cubicBezTo>
                    <a:lnTo>
                      <a:pt x="6542" y="11322"/>
                    </a:lnTo>
                    <a:cubicBezTo>
                      <a:pt x="6667" y="11322"/>
                      <a:pt x="6768" y="11322"/>
                      <a:pt x="6818" y="11272"/>
                    </a:cubicBezTo>
                    <a:cubicBezTo>
                      <a:pt x="6993" y="11222"/>
                      <a:pt x="7219" y="11047"/>
                      <a:pt x="7344" y="10997"/>
                    </a:cubicBezTo>
                    <a:cubicBezTo>
                      <a:pt x="7394" y="10871"/>
                      <a:pt x="7620" y="10721"/>
                      <a:pt x="7720" y="10721"/>
                    </a:cubicBezTo>
                    <a:cubicBezTo>
                      <a:pt x="7845" y="10721"/>
                      <a:pt x="8021" y="10821"/>
                      <a:pt x="8071" y="10946"/>
                    </a:cubicBezTo>
                    <a:cubicBezTo>
                      <a:pt x="8121" y="10997"/>
                      <a:pt x="8071" y="11222"/>
                      <a:pt x="8171" y="11272"/>
                    </a:cubicBezTo>
                    <a:cubicBezTo>
                      <a:pt x="8246" y="11272"/>
                      <a:pt x="8397" y="11222"/>
                      <a:pt x="8472" y="11172"/>
                    </a:cubicBezTo>
                    <a:cubicBezTo>
                      <a:pt x="8522" y="11097"/>
                      <a:pt x="8472" y="10997"/>
                      <a:pt x="8522" y="10946"/>
                    </a:cubicBezTo>
                    <a:cubicBezTo>
                      <a:pt x="8572" y="10821"/>
                      <a:pt x="8848" y="10646"/>
                      <a:pt x="8923" y="10596"/>
                    </a:cubicBezTo>
                    <a:cubicBezTo>
                      <a:pt x="8973" y="10495"/>
                      <a:pt x="8973" y="10320"/>
                      <a:pt x="9023" y="10270"/>
                    </a:cubicBezTo>
                    <a:cubicBezTo>
                      <a:pt x="9073" y="10195"/>
                      <a:pt x="9249" y="10144"/>
                      <a:pt x="9374" y="10094"/>
                    </a:cubicBezTo>
                    <a:cubicBezTo>
                      <a:pt x="9474" y="10094"/>
                      <a:pt x="9750" y="10144"/>
                      <a:pt x="9926" y="10195"/>
                    </a:cubicBezTo>
                    <a:cubicBezTo>
                      <a:pt x="10101" y="10270"/>
                      <a:pt x="10377" y="10420"/>
                      <a:pt x="10552" y="10545"/>
                    </a:cubicBezTo>
                    <a:cubicBezTo>
                      <a:pt x="10652" y="10646"/>
                      <a:pt x="10828" y="10871"/>
                      <a:pt x="10878" y="10997"/>
                    </a:cubicBezTo>
                    <a:lnTo>
                      <a:pt x="10878" y="11448"/>
                    </a:lnTo>
                    <a:cubicBezTo>
                      <a:pt x="10878" y="11548"/>
                      <a:pt x="10828" y="11723"/>
                      <a:pt x="10778" y="11849"/>
                    </a:cubicBezTo>
                    <a:cubicBezTo>
                      <a:pt x="10728" y="11899"/>
                      <a:pt x="10552" y="11949"/>
                      <a:pt x="10502" y="12049"/>
                    </a:cubicBezTo>
                    <a:cubicBezTo>
                      <a:pt x="10502" y="12124"/>
                      <a:pt x="10602" y="12350"/>
                      <a:pt x="10652" y="12400"/>
                    </a:cubicBezTo>
                    <a:cubicBezTo>
                      <a:pt x="10728" y="12450"/>
                      <a:pt x="10953" y="12450"/>
                      <a:pt x="11053" y="12450"/>
                    </a:cubicBezTo>
                    <a:cubicBezTo>
                      <a:pt x="11179" y="12500"/>
                      <a:pt x="11404" y="12576"/>
                      <a:pt x="11505" y="12676"/>
                    </a:cubicBezTo>
                    <a:cubicBezTo>
                      <a:pt x="11555" y="12726"/>
                      <a:pt x="11555" y="13027"/>
                      <a:pt x="11680" y="13077"/>
                    </a:cubicBezTo>
                    <a:cubicBezTo>
                      <a:pt x="11730" y="13077"/>
                      <a:pt x="11956" y="13077"/>
                      <a:pt x="12006" y="13027"/>
                    </a:cubicBezTo>
                    <a:cubicBezTo>
                      <a:pt x="12081" y="12901"/>
                      <a:pt x="11956" y="12676"/>
                      <a:pt x="12006" y="12576"/>
                    </a:cubicBezTo>
                    <a:cubicBezTo>
                      <a:pt x="12081" y="12500"/>
                      <a:pt x="12231" y="12400"/>
                      <a:pt x="12357" y="12400"/>
                    </a:cubicBezTo>
                    <a:cubicBezTo>
                      <a:pt x="12457" y="12400"/>
                      <a:pt x="12632" y="12576"/>
                      <a:pt x="12758" y="12676"/>
                    </a:cubicBezTo>
                    <a:cubicBezTo>
                      <a:pt x="12808" y="12726"/>
                      <a:pt x="12808" y="12901"/>
                      <a:pt x="12808" y="13027"/>
                    </a:cubicBezTo>
                    <a:cubicBezTo>
                      <a:pt x="12858" y="13177"/>
                      <a:pt x="12758" y="13528"/>
                      <a:pt x="12808" y="13703"/>
                    </a:cubicBezTo>
                    <a:cubicBezTo>
                      <a:pt x="12858" y="13804"/>
                      <a:pt x="13083" y="13929"/>
                      <a:pt x="13209" y="13979"/>
                    </a:cubicBezTo>
                    <a:cubicBezTo>
                      <a:pt x="13309" y="14079"/>
                      <a:pt x="13710" y="14155"/>
                      <a:pt x="13885" y="14205"/>
                    </a:cubicBezTo>
                    <a:cubicBezTo>
                      <a:pt x="13986" y="14255"/>
                      <a:pt x="14337" y="14380"/>
                      <a:pt x="14437" y="14480"/>
                    </a:cubicBezTo>
                    <a:cubicBezTo>
                      <a:pt x="14612" y="14606"/>
                      <a:pt x="14713" y="14881"/>
                      <a:pt x="14838" y="14982"/>
                    </a:cubicBezTo>
                    <a:cubicBezTo>
                      <a:pt x="14938" y="15107"/>
                      <a:pt x="15164" y="15332"/>
                      <a:pt x="15289" y="15332"/>
                    </a:cubicBezTo>
                    <a:cubicBezTo>
                      <a:pt x="15389" y="15332"/>
                      <a:pt x="15515" y="15157"/>
                      <a:pt x="15515" y="15057"/>
                    </a:cubicBezTo>
                    <a:cubicBezTo>
                      <a:pt x="15565" y="14982"/>
                      <a:pt x="15565" y="14756"/>
                      <a:pt x="15615" y="14706"/>
                    </a:cubicBezTo>
                    <a:cubicBezTo>
                      <a:pt x="15690" y="14656"/>
                      <a:pt x="15790" y="14480"/>
                      <a:pt x="15840" y="14480"/>
                    </a:cubicBezTo>
                    <a:cubicBezTo>
                      <a:pt x="15924" y="14480"/>
                      <a:pt x="15996" y="14458"/>
                      <a:pt x="16058" y="14458"/>
                    </a:cubicBezTo>
                    <a:cubicBezTo>
                      <a:pt x="16088" y="14458"/>
                      <a:pt x="16116" y="14464"/>
                      <a:pt x="16141" y="14480"/>
                    </a:cubicBezTo>
                    <a:cubicBezTo>
                      <a:pt x="16241" y="14530"/>
                      <a:pt x="16292" y="14831"/>
                      <a:pt x="16417" y="14881"/>
                    </a:cubicBezTo>
                    <a:cubicBezTo>
                      <a:pt x="16467" y="14906"/>
                      <a:pt x="16548" y="14919"/>
                      <a:pt x="16633" y="14919"/>
                    </a:cubicBezTo>
                    <a:cubicBezTo>
                      <a:pt x="16718" y="14919"/>
                      <a:pt x="16805" y="14906"/>
                      <a:pt x="16868" y="14881"/>
                    </a:cubicBezTo>
                    <a:cubicBezTo>
                      <a:pt x="16968" y="14831"/>
                      <a:pt x="17018" y="14530"/>
                      <a:pt x="17144" y="14480"/>
                    </a:cubicBezTo>
                    <a:cubicBezTo>
                      <a:pt x="17169" y="14455"/>
                      <a:pt x="17225" y="14443"/>
                      <a:pt x="17281" y="14443"/>
                    </a:cubicBezTo>
                    <a:cubicBezTo>
                      <a:pt x="17338" y="14443"/>
                      <a:pt x="17394" y="14455"/>
                      <a:pt x="17419" y="14480"/>
                    </a:cubicBezTo>
                    <a:cubicBezTo>
                      <a:pt x="17545" y="14530"/>
                      <a:pt x="17695" y="14706"/>
                      <a:pt x="17695" y="14831"/>
                    </a:cubicBezTo>
                    <a:cubicBezTo>
                      <a:pt x="17770" y="14931"/>
                      <a:pt x="17645" y="15107"/>
                      <a:pt x="17645" y="15207"/>
                    </a:cubicBezTo>
                    <a:lnTo>
                      <a:pt x="17469" y="15558"/>
                    </a:lnTo>
                    <a:cubicBezTo>
                      <a:pt x="17469" y="15658"/>
                      <a:pt x="17545" y="15834"/>
                      <a:pt x="17595" y="15959"/>
                    </a:cubicBezTo>
                    <a:cubicBezTo>
                      <a:pt x="17645" y="16009"/>
                      <a:pt x="17820" y="16059"/>
                      <a:pt x="17820" y="16109"/>
                    </a:cubicBezTo>
                    <a:cubicBezTo>
                      <a:pt x="17870" y="16185"/>
                      <a:pt x="17870" y="16335"/>
                      <a:pt x="17820" y="16385"/>
                    </a:cubicBezTo>
                    <a:cubicBezTo>
                      <a:pt x="17820" y="16460"/>
                      <a:pt x="17770" y="16611"/>
                      <a:pt x="17770" y="16736"/>
                    </a:cubicBezTo>
                    <a:cubicBezTo>
                      <a:pt x="17770" y="16786"/>
                      <a:pt x="17820" y="17012"/>
                      <a:pt x="17870" y="17062"/>
                    </a:cubicBezTo>
                    <a:cubicBezTo>
                      <a:pt x="17921" y="17187"/>
                      <a:pt x="18146" y="17413"/>
                      <a:pt x="18271" y="17463"/>
                    </a:cubicBezTo>
                    <a:cubicBezTo>
                      <a:pt x="18305" y="17480"/>
                      <a:pt x="18352" y="17485"/>
                      <a:pt x="18405" y="17485"/>
                    </a:cubicBezTo>
                    <a:cubicBezTo>
                      <a:pt x="18511" y="17485"/>
                      <a:pt x="18639" y="17463"/>
                      <a:pt x="18723" y="17463"/>
                    </a:cubicBezTo>
                    <a:cubicBezTo>
                      <a:pt x="18823" y="17513"/>
                      <a:pt x="19048" y="17814"/>
                      <a:pt x="19124" y="17914"/>
                    </a:cubicBezTo>
                    <a:cubicBezTo>
                      <a:pt x="19174" y="17964"/>
                      <a:pt x="19274" y="18089"/>
                      <a:pt x="19349" y="18190"/>
                    </a:cubicBezTo>
                    <a:cubicBezTo>
                      <a:pt x="19399" y="18089"/>
                      <a:pt x="19449" y="18039"/>
                      <a:pt x="19500" y="17964"/>
                    </a:cubicBezTo>
                    <a:cubicBezTo>
                      <a:pt x="19625" y="17738"/>
                      <a:pt x="19901" y="17363"/>
                      <a:pt x="20126" y="17237"/>
                    </a:cubicBezTo>
                    <a:cubicBezTo>
                      <a:pt x="20251" y="17137"/>
                      <a:pt x="20527" y="16962"/>
                      <a:pt x="20703" y="16911"/>
                    </a:cubicBezTo>
                    <a:cubicBezTo>
                      <a:pt x="20853" y="16836"/>
                      <a:pt x="21204" y="16786"/>
                      <a:pt x="21304" y="16786"/>
                    </a:cubicBezTo>
                    <a:cubicBezTo>
                      <a:pt x="21429" y="16786"/>
                      <a:pt x="21705" y="16786"/>
                      <a:pt x="21755" y="16836"/>
                    </a:cubicBezTo>
                    <a:cubicBezTo>
                      <a:pt x="21830" y="16911"/>
                      <a:pt x="21830" y="17137"/>
                      <a:pt x="21881" y="17187"/>
                    </a:cubicBezTo>
                    <a:cubicBezTo>
                      <a:pt x="21931" y="17212"/>
                      <a:pt x="22000" y="17225"/>
                      <a:pt x="22062" y="17225"/>
                    </a:cubicBezTo>
                    <a:cubicBezTo>
                      <a:pt x="22125" y="17225"/>
                      <a:pt x="22181" y="17212"/>
                      <a:pt x="22206" y="17187"/>
                    </a:cubicBezTo>
                    <a:cubicBezTo>
                      <a:pt x="22282" y="17137"/>
                      <a:pt x="22382" y="17012"/>
                      <a:pt x="22432" y="16962"/>
                    </a:cubicBezTo>
                    <a:cubicBezTo>
                      <a:pt x="22507" y="16962"/>
                      <a:pt x="22557" y="16836"/>
                      <a:pt x="22607" y="16836"/>
                    </a:cubicBezTo>
                    <a:cubicBezTo>
                      <a:pt x="22629" y="16827"/>
                      <a:pt x="22652" y="16824"/>
                      <a:pt x="22676" y="16824"/>
                    </a:cubicBezTo>
                    <a:cubicBezTo>
                      <a:pt x="22753" y="16824"/>
                      <a:pt x="22835" y="16861"/>
                      <a:pt x="22913" y="16861"/>
                    </a:cubicBezTo>
                    <a:cubicBezTo>
                      <a:pt x="22946" y="16861"/>
                      <a:pt x="22978" y="16854"/>
                      <a:pt x="23008" y="16836"/>
                    </a:cubicBezTo>
                    <a:cubicBezTo>
                      <a:pt x="23058" y="16836"/>
                      <a:pt x="23184" y="16786"/>
                      <a:pt x="23234" y="16786"/>
                    </a:cubicBezTo>
                    <a:cubicBezTo>
                      <a:pt x="23284" y="16836"/>
                      <a:pt x="23334" y="17012"/>
                      <a:pt x="23334" y="17062"/>
                    </a:cubicBezTo>
                    <a:cubicBezTo>
                      <a:pt x="23334" y="17137"/>
                      <a:pt x="23284" y="17237"/>
                      <a:pt x="23284" y="17287"/>
                    </a:cubicBezTo>
                    <a:lnTo>
                      <a:pt x="23008" y="17287"/>
                    </a:lnTo>
                    <a:cubicBezTo>
                      <a:pt x="22978" y="17306"/>
                      <a:pt x="22942" y="17312"/>
                      <a:pt x="22903" y="17312"/>
                    </a:cubicBezTo>
                    <a:cubicBezTo>
                      <a:pt x="22812" y="17312"/>
                      <a:pt x="22709" y="17275"/>
                      <a:pt x="22649" y="17275"/>
                    </a:cubicBezTo>
                    <a:cubicBezTo>
                      <a:pt x="22630" y="17275"/>
                      <a:pt x="22616" y="17279"/>
                      <a:pt x="22607" y="17287"/>
                    </a:cubicBezTo>
                    <a:cubicBezTo>
                      <a:pt x="22557" y="17287"/>
                      <a:pt x="22507" y="17413"/>
                      <a:pt x="22507" y="17463"/>
                    </a:cubicBezTo>
                    <a:cubicBezTo>
                      <a:pt x="22507" y="17513"/>
                      <a:pt x="22557" y="17638"/>
                      <a:pt x="22557" y="17688"/>
                    </a:cubicBezTo>
                    <a:lnTo>
                      <a:pt x="22557" y="17814"/>
                    </a:lnTo>
                    <a:cubicBezTo>
                      <a:pt x="22507" y="17864"/>
                      <a:pt x="22282" y="17864"/>
                      <a:pt x="22206" y="17914"/>
                    </a:cubicBezTo>
                    <a:lnTo>
                      <a:pt x="22206" y="18039"/>
                    </a:lnTo>
                    <a:cubicBezTo>
                      <a:pt x="22206" y="18089"/>
                      <a:pt x="22206" y="18265"/>
                      <a:pt x="22282" y="18315"/>
                    </a:cubicBezTo>
                    <a:cubicBezTo>
                      <a:pt x="22332" y="18315"/>
                      <a:pt x="22382" y="18190"/>
                      <a:pt x="22432" y="18190"/>
                    </a:cubicBezTo>
                    <a:cubicBezTo>
                      <a:pt x="22469" y="18165"/>
                      <a:pt x="22526" y="18152"/>
                      <a:pt x="22589" y="18152"/>
                    </a:cubicBezTo>
                    <a:cubicBezTo>
                      <a:pt x="22651" y="18152"/>
                      <a:pt x="22720" y="18165"/>
                      <a:pt x="22783" y="18190"/>
                    </a:cubicBezTo>
                    <a:cubicBezTo>
                      <a:pt x="22883" y="18190"/>
                      <a:pt x="23109" y="18365"/>
                      <a:pt x="23234" y="18415"/>
                    </a:cubicBezTo>
                    <a:cubicBezTo>
                      <a:pt x="23301" y="18415"/>
                      <a:pt x="23401" y="18393"/>
                      <a:pt x="23475" y="18393"/>
                    </a:cubicBezTo>
                    <a:cubicBezTo>
                      <a:pt x="23512" y="18393"/>
                      <a:pt x="23543" y="18398"/>
                      <a:pt x="23560" y="18415"/>
                    </a:cubicBezTo>
                    <a:cubicBezTo>
                      <a:pt x="23685" y="18415"/>
                      <a:pt x="23911" y="18591"/>
                      <a:pt x="24011" y="18641"/>
                    </a:cubicBezTo>
                    <a:cubicBezTo>
                      <a:pt x="24086" y="18716"/>
                      <a:pt x="24186" y="18816"/>
                      <a:pt x="24236" y="18816"/>
                    </a:cubicBezTo>
                    <a:cubicBezTo>
                      <a:pt x="24287" y="18816"/>
                      <a:pt x="24348" y="18794"/>
                      <a:pt x="24420" y="18794"/>
                    </a:cubicBezTo>
                    <a:cubicBezTo>
                      <a:pt x="24456" y="18794"/>
                      <a:pt x="24495" y="18799"/>
                      <a:pt x="24537" y="18816"/>
                    </a:cubicBezTo>
                    <a:cubicBezTo>
                      <a:pt x="24587" y="18816"/>
                      <a:pt x="24688" y="18992"/>
                      <a:pt x="24763" y="19042"/>
                    </a:cubicBezTo>
                    <a:cubicBezTo>
                      <a:pt x="24796" y="19042"/>
                      <a:pt x="24885" y="19019"/>
                      <a:pt x="24956" y="19019"/>
                    </a:cubicBezTo>
                    <a:cubicBezTo>
                      <a:pt x="24991" y="19019"/>
                      <a:pt x="25022" y="19025"/>
                      <a:pt x="25038" y="19042"/>
                    </a:cubicBezTo>
                    <a:cubicBezTo>
                      <a:pt x="25089" y="19042"/>
                      <a:pt x="25214" y="19167"/>
                      <a:pt x="25264" y="19217"/>
                    </a:cubicBezTo>
                    <a:cubicBezTo>
                      <a:pt x="25314" y="19217"/>
                      <a:pt x="25439" y="19167"/>
                      <a:pt x="25490" y="19092"/>
                    </a:cubicBezTo>
                    <a:cubicBezTo>
                      <a:pt x="25556" y="19092"/>
                      <a:pt x="25735" y="19125"/>
                      <a:pt x="25876" y="19125"/>
                    </a:cubicBezTo>
                    <a:cubicBezTo>
                      <a:pt x="25946" y="19125"/>
                      <a:pt x="26008" y="19117"/>
                      <a:pt x="26041" y="19092"/>
                    </a:cubicBezTo>
                    <a:cubicBezTo>
                      <a:pt x="26116" y="19092"/>
                      <a:pt x="26216" y="19042"/>
                      <a:pt x="26266" y="18992"/>
                    </a:cubicBezTo>
                    <a:lnTo>
                      <a:pt x="26843" y="18992"/>
                    </a:lnTo>
                    <a:cubicBezTo>
                      <a:pt x="26893" y="18941"/>
                      <a:pt x="27069" y="18866"/>
                      <a:pt x="27119" y="18866"/>
                    </a:cubicBezTo>
                    <a:cubicBezTo>
                      <a:pt x="27169" y="18866"/>
                      <a:pt x="27294" y="18992"/>
                      <a:pt x="27344" y="18992"/>
                    </a:cubicBezTo>
                    <a:cubicBezTo>
                      <a:pt x="27386" y="19008"/>
                      <a:pt x="27444" y="19014"/>
                      <a:pt x="27509" y="19014"/>
                    </a:cubicBezTo>
                    <a:cubicBezTo>
                      <a:pt x="27639" y="19014"/>
                      <a:pt x="27795" y="18992"/>
                      <a:pt x="27896" y="18992"/>
                    </a:cubicBezTo>
                    <a:cubicBezTo>
                      <a:pt x="27993" y="19031"/>
                      <a:pt x="28152" y="19115"/>
                      <a:pt x="28264" y="19115"/>
                    </a:cubicBezTo>
                    <a:cubicBezTo>
                      <a:pt x="28296" y="19115"/>
                      <a:pt x="28325" y="19109"/>
                      <a:pt x="28347" y="19092"/>
                    </a:cubicBezTo>
                    <a:cubicBezTo>
                      <a:pt x="28422" y="19092"/>
                      <a:pt x="28472" y="18992"/>
                      <a:pt x="28522" y="18992"/>
                    </a:cubicBezTo>
                    <a:cubicBezTo>
                      <a:pt x="28572" y="19042"/>
                      <a:pt x="28572" y="19217"/>
                      <a:pt x="28647" y="19217"/>
                    </a:cubicBezTo>
                    <a:cubicBezTo>
                      <a:pt x="28698" y="19267"/>
                      <a:pt x="28923" y="19217"/>
                      <a:pt x="28973" y="19317"/>
                    </a:cubicBezTo>
                    <a:cubicBezTo>
                      <a:pt x="28973" y="19317"/>
                      <a:pt x="28923" y="19393"/>
                      <a:pt x="28923" y="19443"/>
                    </a:cubicBezTo>
                    <a:cubicBezTo>
                      <a:pt x="28923" y="19543"/>
                      <a:pt x="29023" y="19668"/>
                      <a:pt x="29099" y="19769"/>
                    </a:cubicBezTo>
                    <a:cubicBezTo>
                      <a:pt x="29099" y="19894"/>
                      <a:pt x="29149" y="20069"/>
                      <a:pt x="29149" y="20170"/>
                    </a:cubicBezTo>
                    <a:cubicBezTo>
                      <a:pt x="29149" y="20220"/>
                      <a:pt x="29099" y="20445"/>
                      <a:pt x="29149" y="20495"/>
                    </a:cubicBezTo>
                    <a:cubicBezTo>
                      <a:pt x="29160" y="20513"/>
                      <a:pt x="29176" y="20519"/>
                      <a:pt x="29194" y="20519"/>
                    </a:cubicBezTo>
                    <a:cubicBezTo>
                      <a:pt x="29253" y="20519"/>
                      <a:pt x="29336" y="20445"/>
                      <a:pt x="29374" y="20445"/>
                    </a:cubicBezTo>
                    <a:cubicBezTo>
                      <a:pt x="29424" y="20445"/>
                      <a:pt x="29550" y="20495"/>
                      <a:pt x="29600" y="20571"/>
                    </a:cubicBezTo>
                    <a:cubicBezTo>
                      <a:pt x="29650" y="20621"/>
                      <a:pt x="29700" y="20796"/>
                      <a:pt x="29700" y="20896"/>
                    </a:cubicBezTo>
                    <a:cubicBezTo>
                      <a:pt x="29775" y="21022"/>
                      <a:pt x="29926" y="21247"/>
                      <a:pt x="29926" y="21348"/>
                    </a:cubicBezTo>
                    <a:cubicBezTo>
                      <a:pt x="30001" y="21473"/>
                      <a:pt x="29926" y="21698"/>
                      <a:pt x="29926" y="21799"/>
                    </a:cubicBezTo>
                    <a:cubicBezTo>
                      <a:pt x="29926" y="21849"/>
                      <a:pt x="30051" y="21974"/>
                      <a:pt x="30051" y="22024"/>
                    </a:cubicBezTo>
                    <a:cubicBezTo>
                      <a:pt x="30101" y="22150"/>
                      <a:pt x="30151" y="22300"/>
                      <a:pt x="30101" y="22375"/>
                    </a:cubicBezTo>
                    <a:cubicBezTo>
                      <a:pt x="30076" y="22400"/>
                      <a:pt x="30032" y="22400"/>
                      <a:pt x="29995" y="22400"/>
                    </a:cubicBezTo>
                    <a:cubicBezTo>
                      <a:pt x="29957" y="22400"/>
                      <a:pt x="29926" y="22400"/>
                      <a:pt x="29926" y="22425"/>
                    </a:cubicBezTo>
                    <a:cubicBezTo>
                      <a:pt x="29876" y="22475"/>
                      <a:pt x="30051" y="22651"/>
                      <a:pt x="30101" y="22701"/>
                    </a:cubicBezTo>
                    <a:cubicBezTo>
                      <a:pt x="30151" y="22751"/>
                      <a:pt x="30277" y="22751"/>
                      <a:pt x="30327" y="22826"/>
                    </a:cubicBezTo>
                    <a:cubicBezTo>
                      <a:pt x="30327" y="22826"/>
                      <a:pt x="30327" y="22977"/>
                      <a:pt x="30377" y="22977"/>
                    </a:cubicBezTo>
                    <a:cubicBezTo>
                      <a:pt x="30452" y="23152"/>
                      <a:pt x="30728" y="23378"/>
                      <a:pt x="30828" y="23503"/>
                    </a:cubicBezTo>
                    <a:cubicBezTo>
                      <a:pt x="30953" y="23553"/>
                      <a:pt x="31053" y="23603"/>
                      <a:pt x="31179" y="23603"/>
                    </a:cubicBezTo>
                    <a:cubicBezTo>
                      <a:pt x="31279" y="23653"/>
                      <a:pt x="31505" y="23779"/>
                      <a:pt x="31630" y="23879"/>
                    </a:cubicBezTo>
                    <a:cubicBezTo>
                      <a:pt x="31730" y="23954"/>
                      <a:pt x="31906" y="24230"/>
                      <a:pt x="32031" y="24280"/>
                    </a:cubicBezTo>
                    <a:cubicBezTo>
                      <a:pt x="32081" y="24280"/>
                      <a:pt x="32131" y="24180"/>
                      <a:pt x="32181" y="24180"/>
                    </a:cubicBezTo>
                    <a:cubicBezTo>
                      <a:pt x="32272" y="24125"/>
                      <a:pt x="32440" y="24084"/>
                      <a:pt x="32574" y="24084"/>
                    </a:cubicBezTo>
                    <a:cubicBezTo>
                      <a:pt x="32626" y="24084"/>
                      <a:pt x="32673" y="24090"/>
                      <a:pt x="32708" y="24104"/>
                    </a:cubicBezTo>
                    <a:cubicBezTo>
                      <a:pt x="32758" y="24104"/>
                      <a:pt x="32933" y="24180"/>
                      <a:pt x="32983" y="24230"/>
                    </a:cubicBezTo>
                    <a:cubicBezTo>
                      <a:pt x="33084" y="24280"/>
                      <a:pt x="33209" y="24505"/>
                      <a:pt x="33259" y="24556"/>
                    </a:cubicBezTo>
                    <a:cubicBezTo>
                      <a:pt x="33309" y="24631"/>
                      <a:pt x="33485" y="24631"/>
                      <a:pt x="33535" y="24681"/>
                    </a:cubicBezTo>
                    <a:cubicBezTo>
                      <a:pt x="33610" y="24681"/>
                      <a:pt x="33710" y="24631"/>
                      <a:pt x="33760" y="24631"/>
                    </a:cubicBezTo>
                    <a:cubicBezTo>
                      <a:pt x="33886" y="24505"/>
                      <a:pt x="33886" y="24280"/>
                      <a:pt x="33886" y="24180"/>
                    </a:cubicBezTo>
                    <a:cubicBezTo>
                      <a:pt x="33886" y="24054"/>
                      <a:pt x="33835" y="23879"/>
                      <a:pt x="33835" y="23779"/>
                    </a:cubicBezTo>
                    <a:cubicBezTo>
                      <a:pt x="33835" y="23653"/>
                      <a:pt x="33886" y="23378"/>
                      <a:pt x="33886" y="23277"/>
                    </a:cubicBezTo>
                    <a:cubicBezTo>
                      <a:pt x="33835" y="23152"/>
                      <a:pt x="33710" y="23052"/>
                      <a:pt x="33710" y="22926"/>
                    </a:cubicBezTo>
                    <a:cubicBezTo>
                      <a:pt x="33660" y="22876"/>
                      <a:pt x="33710" y="22651"/>
                      <a:pt x="33760" y="22525"/>
                    </a:cubicBezTo>
                    <a:cubicBezTo>
                      <a:pt x="33760" y="22425"/>
                      <a:pt x="33760" y="22150"/>
                      <a:pt x="33835" y="22024"/>
                    </a:cubicBezTo>
                    <a:cubicBezTo>
                      <a:pt x="33886" y="21974"/>
                      <a:pt x="34111" y="21974"/>
                      <a:pt x="34161" y="21924"/>
                    </a:cubicBezTo>
                    <a:cubicBezTo>
                      <a:pt x="34161" y="21799"/>
                      <a:pt x="34111" y="21698"/>
                      <a:pt x="34161" y="21623"/>
                    </a:cubicBezTo>
                    <a:cubicBezTo>
                      <a:pt x="34161" y="21573"/>
                      <a:pt x="34287" y="21473"/>
                      <a:pt x="34287" y="21398"/>
                    </a:cubicBezTo>
                    <a:cubicBezTo>
                      <a:pt x="34337" y="21297"/>
                      <a:pt x="34337" y="21022"/>
                      <a:pt x="34387" y="20896"/>
                    </a:cubicBezTo>
                    <a:cubicBezTo>
                      <a:pt x="34437" y="20846"/>
                      <a:pt x="34612" y="20721"/>
                      <a:pt x="34663" y="20621"/>
                    </a:cubicBezTo>
                    <a:cubicBezTo>
                      <a:pt x="34663" y="20495"/>
                      <a:pt x="34663" y="20295"/>
                      <a:pt x="34612" y="20170"/>
                    </a:cubicBezTo>
                    <a:cubicBezTo>
                      <a:pt x="34562" y="20069"/>
                      <a:pt x="34387" y="19944"/>
                      <a:pt x="34337" y="19894"/>
                    </a:cubicBezTo>
                    <a:lnTo>
                      <a:pt x="34111" y="19443"/>
                    </a:lnTo>
                    <a:lnTo>
                      <a:pt x="34111" y="18992"/>
                    </a:lnTo>
                    <a:cubicBezTo>
                      <a:pt x="34061" y="18816"/>
                      <a:pt x="33835" y="18591"/>
                      <a:pt x="33710" y="18490"/>
                    </a:cubicBezTo>
                    <a:cubicBezTo>
                      <a:pt x="33660" y="18415"/>
                      <a:pt x="33485" y="18315"/>
                      <a:pt x="33434" y="18265"/>
                    </a:cubicBezTo>
                    <a:cubicBezTo>
                      <a:pt x="33309" y="18139"/>
                      <a:pt x="33159" y="17864"/>
                      <a:pt x="33033" y="17738"/>
                    </a:cubicBezTo>
                    <a:cubicBezTo>
                      <a:pt x="32858" y="17638"/>
                      <a:pt x="32532" y="17363"/>
                      <a:pt x="32357" y="17187"/>
                    </a:cubicBezTo>
                    <a:cubicBezTo>
                      <a:pt x="32257" y="17062"/>
                      <a:pt x="31956" y="16786"/>
                      <a:pt x="31855" y="16736"/>
                    </a:cubicBezTo>
                    <a:cubicBezTo>
                      <a:pt x="31630" y="16561"/>
                      <a:pt x="31229" y="16460"/>
                      <a:pt x="31053" y="16335"/>
                    </a:cubicBezTo>
                    <a:cubicBezTo>
                      <a:pt x="30828" y="16285"/>
                      <a:pt x="30502" y="16009"/>
                      <a:pt x="30377" y="15884"/>
                    </a:cubicBezTo>
                    <a:cubicBezTo>
                      <a:pt x="30327" y="15834"/>
                      <a:pt x="30226" y="15658"/>
                      <a:pt x="30151" y="15608"/>
                    </a:cubicBezTo>
                    <a:cubicBezTo>
                      <a:pt x="30051" y="15558"/>
                      <a:pt x="29700" y="15508"/>
                      <a:pt x="29650" y="15383"/>
                    </a:cubicBezTo>
                    <a:cubicBezTo>
                      <a:pt x="29600" y="15282"/>
                      <a:pt x="29700" y="15057"/>
                      <a:pt x="29700" y="14982"/>
                    </a:cubicBezTo>
                    <a:cubicBezTo>
                      <a:pt x="29650" y="14881"/>
                      <a:pt x="29475" y="14831"/>
                      <a:pt x="29424" y="14706"/>
                    </a:cubicBezTo>
                    <a:cubicBezTo>
                      <a:pt x="29424" y="14656"/>
                      <a:pt x="29475" y="14480"/>
                      <a:pt x="29424" y="14480"/>
                    </a:cubicBezTo>
                    <a:cubicBezTo>
                      <a:pt x="29410" y="14466"/>
                      <a:pt x="29384" y="14460"/>
                      <a:pt x="29354" y="14460"/>
                    </a:cubicBezTo>
                    <a:cubicBezTo>
                      <a:pt x="29282" y="14460"/>
                      <a:pt x="29184" y="14495"/>
                      <a:pt x="29149" y="14530"/>
                    </a:cubicBezTo>
                    <a:cubicBezTo>
                      <a:pt x="29099" y="14530"/>
                      <a:pt x="28973" y="14656"/>
                      <a:pt x="28923" y="14656"/>
                    </a:cubicBezTo>
                    <a:cubicBezTo>
                      <a:pt x="28873" y="14656"/>
                      <a:pt x="28798" y="14530"/>
                      <a:pt x="28798" y="14480"/>
                    </a:cubicBezTo>
                    <a:cubicBezTo>
                      <a:pt x="28798" y="14430"/>
                      <a:pt x="28923" y="14380"/>
                      <a:pt x="28923" y="14305"/>
                    </a:cubicBezTo>
                    <a:cubicBezTo>
                      <a:pt x="28973" y="14255"/>
                      <a:pt x="28973" y="14155"/>
                      <a:pt x="28923" y="14079"/>
                    </a:cubicBezTo>
                    <a:cubicBezTo>
                      <a:pt x="28798" y="14029"/>
                      <a:pt x="28522" y="14029"/>
                      <a:pt x="28422" y="14029"/>
                    </a:cubicBezTo>
                    <a:cubicBezTo>
                      <a:pt x="28297" y="14029"/>
                      <a:pt x="28021" y="14079"/>
                      <a:pt x="27896" y="14079"/>
                    </a:cubicBezTo>
                    <a:cubicBezTo>
                      <a:pt x="27795" y="14029"/>
                      <a:pt x="27520" y="13929"/>
                      <a:pt x="27394" y="13854"/>
                    </a:cubicBezTo>
                    <a:cubicBezTo>
                      <a:pt x="27169" y="13754"/>
                      <a:pt x="26718" y="13478"/>
                      <a:pt x="26492" y="13352"/>
                    </a:cubicBezTo>
                    <a:cubicBezTo>
                      <a:pt x="26342" y="13302"/>
                      <a:pt x="25991" y="13177"/>
                      <a:pt x="25815" y="13127"/>
                    </a:cubicBezTo>
                    <a:cubicBezTo>
                      <a:pt x="25540" y="13077"/>
                      <a:pt x="25038" y="13027"/>
                      <a:pt x="24813" y="12901"/>
                    </a:cubicBezTo>
                    <a:cubicBezTo>
                      <a:pt x="24587" y="12851"/>
                      <a:pt x="24236" y="12576"/>
                      <a:pt x="24086" y="12450"/>
                    </a:cubicBezTo>
                    <a:cubicBezTo>
                      <a:pt x="23860" y="12275"/>
                      <a:pt x="23334" y="11999"/>
                      <a:pt x="23109" y="11849"/>
                    </a:cubicBezTo>
                    <a:cubicBezTo>
                      <a:pt x="22833" y="11673"/>
                      <a:pt x="22382" y="11222"/>
                      <a:pt x="22156" y="11047"/>
                    </a:cubicBezTo>
                    <a:cubicBezTo>
                      <a:pt x="22056" y="10997"/>
                      <a:pt x="21830" y="10821"/>
                      <a:pt x="21705" y="10771"/>
                    </a:cubicBezTo>
                    <a:cubicBezTo>
                      <a:pt x="21530" y="10646"/>
                      <a:pt x="21204" y="10495"/>
                      <a:pt x="21028" y="10420"/>
                    </a:cubicBezTo>
                    <a:cubicBezTo>
                      <a:pt x="20928" y="10370"/>
                      <a:pt x="20703" y="10320"/>
                      <a:pt x="20577" y="10270"/>
                    </a:cubicBezTo>
                    <a:cubicBezTo>
                      <a:pt x="20352" y="10195"/>
                      <a:pt x="19951" y="10044"/>
                      <a:pt x="19800" y="9969"/>
                    </a:cubicBezTo>
                    <a:cubicBezTo>
                      <a:pt x="19575" y="9919"/>
                      <a:pt x="19124" y="9819"/>
                      <a:pt x="18898" y="9743"/>
                    </a:cubicBezTo>
                    <a:cubicBezTo>
                      <a:pt x="18773" y="9693"/>
                      <a:pt x="18547" y="9518"/>
                      <a:pt x="18447" y="9518"/>
                    </a:cubicBezTo>
                    <a:cubicBezTo>
                      <a:pt x="18221" y="9468"/>
                      <a:pt x="17770" y="9518"/>
                      <a:pt x="17595" y="9418"/>
                    </a:cubicBezTo>
                    <a:cubicBezTo>
                      <a:pt x="17369" y="9368"/>
                      <a:pt x="17094" y="9142"/>
                      <a:pt x="16868" y="9067"/>
                    </a:cubicBezTo>
                    <a:cubicBezTo>
                      <a:pt x="16743" y="9017"/>
                      <a:pt x="16467" y="8967"/>
                      <a:pt x="16292" y="8967"/>
                    </a:cubicBezTo>
                    <a:lnTo>
                      <a:pt x="15916" y="8967"/>
                    </a:lnTo>
                    <a:cubicBezTo>
                      <a:pt x="15840" y="8916"/>
                      <a:pt x="15790" y="8791"/>
                      <a:pt x="15740" y="8791"/>
                    </a:cubicBezTo>
                    <a:cubicBezTo>
                      <a:pt x="15690" y="8741"/>
                      <a:pt x="15464" y="8741"/>
                      <a:pt x="15389" y="8741"/>
                    </a:cubicBezTo>
                    <a:cubicBezTo>
                      <a:pt x="15339" y="8691"/>
                      <a:pt x="15239" y="8566"/>
                      <a:pt x="15164" y="8515"/>
                    </a:cubicBezTo>
                    <a:cubicBezTo>
                      <a:pt x="15114" y="8465"/>
                      <a:pt x="14938" y="8390"/>
                      <a:pt x="14838" y="8390"/>
                    </a:cubicBezTo>
                    <a:cubicBezTo>
                      <a:pt x="14788" y="8390"/>
                      <a:pt x="14612" y="8390"/>
                      <a:pt x="14562" y="8340"/>
                    </a:cubicBezTo>
                    <a:cubicBezTo>
                      <a:pt x="14437" y="8340"/>
                      <a:pt x="14337" y="8114"/>
                      <a:pt x="14211" y="8064"/>
                    </a:cubicBezTo>
                    <a:cubicBezTo>
                      <a:pt x="14111" y="8014"/>
                      <a:pt x="13810" y="8014"/>
                      <a:pt x="13710" y="7939"/>
                    </a:cubicBezTo>
                    <a:cubicBezTo>
                      <a:pt x="13585" y="7939"/>
                      <a:pt x="13359" y="7789"/>
                      <a:pt x="13259" y="7713"/>
                    </a:cubicBezTo>
                    <a:cubicBezTo>
                      <a:pt x="13083" y="7663"/>
                      <a:pt x="12758" y="7613"/>
                      <a:pt x="12632" y="7563"/>
                    </a:cubicBezTo>
                    <a:cubicBezTo>
                      <a:pt x="12457" y="7513"/>
                      <a:pt x="12357" y="7212"/>
                      <a:pt x="12181" y="7162"/>
                    </a:cubicBezTo>
                    <a:cubicBezTo>
                      <a:pt x="12104" y="7162"/>
                      <a:pt x="11953" y="7236"/>
                      <a:pt x="11853" y="7236"/>
                    </a:cubicBezTo>
                    <a:cubicBezTo>
                      <a:pt x="11823" y="7236"/>
                      <a:pt x="11798" y="7229"/>
                      <a:pt x="11780" y="7212"/>
                    </a:cubicBezTo>
                    <a:cubicBezTo>
                      <a:pt x="11505" y="7162"/>
                      <a:pt x="11003" y="6836"/>
                      <a:pt x="10778" y="6711"/>
                    </a:cubicBezTo>
                    <a:cubicBezTo>
                      <a:pt x="10552" y="6611"/>
                      <a:pt x="9976" y="6485"/>
                      <a:pt x="9825" y="6310"/>
                    </a:cubicBezTo>
                    <a:cubicBezTo>
                      <a:pt x="9700" y="6210"/>
                      <a:pt x="9474" y="5934"/>
                      <a:pt x="9424" y="5809"/>
                    </a:cubicBezTo>
                    <a:cubicBezTo>
                      <a:pt x="9249" y="5533"/>
                      <a:pt x="9023" y="5032"/>
                      <a:pt x="9023" y="4731"/>
                    </a:cubicBezTo>
                    <a:cubicBezTo>
                      <a:pt x="8973" y="4631"/>
                      <a:pt x="9023" y="4355"/>
                      <a:pt x="9073" y="4230"/>
                    </a:cubicBezTo>
                    <a:cubicBezTo>
                      <a:pt x="9149" y="4129"/>
                      <a:pt x="9374" y="4004"/>
                      <a:pt x="9424" y="3904"/>
                    </a:cubicBezTo>
                    <a:cubicBezTo>
                      <a:pt x="9525" y="3779"/>
                      <a:pt x="9825" y="3603"/>
                      <a:pt x="9926" y="3503"/>
                    </a:cubicBezTo>
                    <a:cubicBezTo>
                      <a:pt x="10051" y="3453"/>
                      <a:pt x="10276" y="3403"/>
                      <a:pt x="10377" y="3277"/>
                    </a:cubicBezTo>
                    <a:cubicBezTo>
                      <a:pt x="10427" y="3227"/>
                      <a:pt x="10502" y="3002"/>
                      <a:pt x="10602" y="2876"/>
                    </a:cubicBezTo>
                    <a:cubicBezTo>
                      <a:pt x="10652" y="2826"/>
                      <a:pt x="10953" y="2726"/>
                      <a:pt x="11053" y="2601"/>
                    </a:cubicBezTo>
                    <a:cubicBezTo>
                      <a:pt x="11179" y="2550"/>
                      <a:pt x="11279" y="2375"/>
                      <a:pt x="11329" y="2275"/>
                    </a:cubicBezTo>
                    <a:cubicBezTo>
                      <a:pt x="11454" y="2149"/>
                      <a:pt x="11555" y="1974"/>
                      <a:pt x="11630" y="1874"/>
                    </a:cubicBezTo>
                    <a:cubicBezTo>
                      <a:pt x="11630" y="1698"/>
                      <a:pt x="11454" y="1473"/>
                      <a:pt x="11404" y="1297"/>
                    </a:cubicBezTo>
                    <a:cubicBezTo>
                      <a:pt x="11404" y="1247"/>
                      <a:pt x="11404" y="1147"/>
                      <a:pt x="11329" y="1072"/>
                    </a:cubicBezTo>
                    <a:cubicBezTo>
                      <a:pt x="11329" y="971"/>
                      <a:pt x="11229" y="696"/>
                      <a:pt x="11104" y="570"/>
                    </a:cubicBezTo>
                    <a:cubicBezTo>
                      <a:pt x="11003" y="470"/>
                      <a:pt x="10728" y="345"/>
                      <a:pt x="10602" y="295"/>
                    </a:cubicBezTo>
                    <a:cubicBezTo>
                      <a:pt x="10427" y="245"/>
                      <a:pt x="10201" y="19"/>
                      <a:pt x="10101" y="19"/>
                    </a:cubicBezTo>
                    <a:cubicBezTo>
                      <a:pt x="10062" y="6"/>
                      <a:pt x="10018" y="1"/>
                      <a:pt x="9971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426;p27">
                <a:extLst>
                  <a:ext uri="{FF2B5EF4-FFF2-40B4-BE49-F238E27FC236}">
                    <a16:creationId xmlns:a16="http://schemas.microsoft.com/office/drawing/2014/main" id="{84AC5220-F2A7-5B63-D4FC-FC998E5D59A4}"/>
                  </a:ext>
                </a:extLst>
              </p:cNvPr>
              <p:cNvSpPr/>
              <p:nvPr/>
            </p:nvSpPr>
            <p:spPr>
              <a:xfrm>
                <a:off x="3133421" y="2832911"/>
                <a:ext cx="1016059" cy="725133"/>
              </a:xfrm>
              <a:custGeom>
                <a:avLst/>
                <a:gdLst/>
                <a:ahLst/>
                <a:cxnLst/>
                <a:rect l="l" t="t" r="r" b="b"/>
                <a:pathLst>
                  <a:path w="34663" h="24738" fill="none" extrusionOk="0">
                    <a:moveTo>
                      <a:pt x="978" y="6668"/>
                    </a:moveTo>
                    <a:lnTo>
                      <a:pt x="978" y="6668"/>
                    </a:lnTo>
                    <a:cubicBezTo>
                      <a:pt x="853" y="6592"/>
                      <a:pt x="753" y="6317"/>
                      <a:pt x="677" y="6216"/>
                    </a:cubicBezTo>
                    <a:cubicBezTo>
                      <a:pt x="577" y="6091"/>
                      <a:pt x="352" y="5815"/>
                      <a:pt x="226" y="5640"/>
                    </a:cubicBezTo>
                    <a:cubicBezTo>
                      <a:pt x="176" y="5465"/>
                      <a:pt x="1" y="5089"/>
                      <a:pt x="76" y="4913"/>
                    </a:cubicBezTo>
                    <a:cubicBezTo>
                      <a:pt x="126" y="4788"/>
                      <a:pt x="352" y="4512"/>
                      <a:pt x="452" y="4462"/>
                    </a:cubicBezTo>
                    <a:cubicBezTo>
                      <a:pt x="527" y="4412"/>
                      <a:pt x="677" y="4287"/>
                      <a:pt x="803" y="4337"/>
                    </a:cubicBezTo>
                    <a:cubicBezTo>
                      <a:pt x="853" y="4337"/>
                      <a:pt x="853" y="4562"/>
                      <a:pt x="903" y="4638"/>
                    </a:cubicBezTo>
                    <a:cubicBezTo>
                      <a:pt x="978" y="4638"/>
                      <a:pt x="1204" y="4562"/>
                      <a:pt x="1254" y="4462"/>
                    </a:cubicBezTo>
                    <a:cubicBezTo>
                      <a:pt x="1304" y="4412"/>
                      <a:pt x="1304" y="4237"/>
                      <a:pt x="1354" y="4186"/>
                    </a:cubicBezTo>
                    <a:cubicBezTo>
                      <a:pt x="1479" y="4111"/>
                      <a:pt x="1705" y="4111"/>
                      <a:pt x="1755" y="4061"/>
                    </a:cubicBezTo>
                    <a:cubicBezTo>
                      <a:pt x="1880" y="4011"/>
                      <a:pt x="1981" y="3836"/>
                      <a:pt x="1981" y="3735"/>
                    </a:cubicBezTo>
                    <a:cubicBezTo>
                      <a:pt x="1981" y="3610"/>
                      <a:pt x="1880" y="3460"/>
                      <a:pt x="1805" y="3384"/>
                    </a:cubicBezTo>
                    <a:cubicBezTo>
                      <a:pt x="1705" y="3334"/>
                      <a:pt x="1429" y="3284"/>
                      <a:pt x="1354" y="3159"/>
                    </a:cubicBezTo>
                    <a:cubicBezTo>
                      <a:pt x="1304" y="3059"/>
                      <a:pt x="1304" y="2833"/>
                      <a:pt x="1354" y="2708"/>
                    </a:cubicBezTo>
                    <a:cubicBezTo>
                      <a:pt x="1354" y="2607"/>
                      <a:pt x="1530" y="2482"/>
                      <a:pt x="1530" y="2432"/>
                    </a:cubicBezTo>
                    <a:cubicBezTo>
                      <a:pt x="1530" y="2257"/>
                      <a:pt x="1429" y="2031"/>
                      <a:pt x="1429" y="1931"/>
                    </a:cubicBezTo>
                    <a:lnTo>
                      <a:pt x="1429" y="1655"/>
                    </a:lnTo>
                    <a:cubicBezTo>
                      <a:pt x="1479" y="1530"/>
                      <a:pt x="1580" y="1304"/>
                      <a:pt x="1705" y="1204"/>
                    </a:cubicBezTo>
                    <a:cubicBezTo>
                      <a:pt x="1755" y="1129"/>
                      <a:pt x="1880" y="1028"/>
                      <a:pt x="1981" y="978"/>
                    </a:cubicBezTo>
                    <a:lnTo>
                      <a:pt x="2206" y="978"/>
                    </a:lnTo>
                    <a:cubicBezTo>
                      <a:pt x="2432" y="1028"/>
                      <a:pt x="2933" y="1028"/>
                      <a:pt x="3234" y="1028"/>
                    </a:cubicBezTo>
                    <a:cubicBezTo>
                      <a:pt x="3459" y="1028"/>
                      <a:pt x="3835" y="1079"/>
                      <a:pt x="4061" y="1079"/>
                    </a:cubicBezTo>
                    <a:cubicBezTo>
                      <a:pt x="4362" y="1079"/>
                      <a:pt x="4913" y="978"/>
                      <a:pt x="5189" y="903"/>
                    </a:cubicBezTo>
                    <a:lnTo>
                      <a:pt x="5865" y="678"/>
                    </a:lnTo>
                    <a:cubicBezTo>
                      <a:pt x="5991" y="678"/>
                      <a:pt x="6216" y="577"/>
                      <a:pt x="6317" y="577"/>
                    </a:cubicBezTo>
                    <a:cubicBezTo>
                      <a:pt x="6442" y="577"/>
                      <a:pt x="6667" y="753"/>
                      <a:pt x="6768" y="753"/>
                    </a:cubicBezTo>
                    <a:cubicBezTo>
                      <a:pt x="6943" y="803"/>
                      <a:pt x="7219" y="753"/>
                      <a:pt x="7344" y="753"/>
                    </a:cubicBezTo>
                    <a:cubicBezTo>
                      <a:pt x="7570" y="678"/>
                      <a:pt x="8021" y="577"/>
                      <a:pt x="8246" y="527"/>
                    </a:cubicBezTo>
                    <a:cubicBezTo>
                      <a:pt x="8347" y="452"/>
                      <a:pt x="8572" y="352"/>
                      <a:pt x="8748" y="352"/>
                    </a:cubicBezTo>
                    <a:cubicBezTo>
                      <a:pt x="8848" y="302"/>
                      <a:pt x="9149" y="226"/>
                      <a:pt x="9299" y="226"/>
                    </a:cubicBezTo>
                    <a:cubicBezTo>
                      <a:pt x="9474" y="176"/>
                      <a:pt x="9875" y="1"/>
                      <a:pt x="10101" y="76"/>
                    </a:cubicBezTo>
                    <a:cubicBezTo>
                      <a:pt x="10201" y="76"/>
                      <a:pt x="10427" y="302"/>
                      <a:pt x="10602" y="352"/>
                    </a:cubicBezTo>
                    <a:cubicBezTo>
                      <a:pt x="10728" y="402"/>
                      <a:pt x="11003" y="527"/>
                      <a:pt x="11104" y="627"/>
                    </a:cubicBezTo>
                    <a:cubicBezTo>
                      <a:pt x="11229" y="753"/>
                      <a:pt x="11329" y="1028"/>
                      <a:pt x="11329" y="1129"/>
                    </a:cubicBezTo>
                    <a:cubicBezTo>
                      <a:pt x="11404" y="1204"/>
                      <a:pt x="11404" y="1304"/>
                      <a:pt x="11404" y="1354"/>
                    </a:cubicBezTo>
                    <a:cubicBezTo>
                      <a:pt x="11454" y="1530"/>
                      <a:pt x="11630" y="1755"/>
                      <a:pt x="11630" y="1931"/>
                    </a:cubicBezTo>
                    <a:cubicBezTo>
                      <a:pt x="11555" y="2031"/>
                      <a:pt x="11454" y="2206"/>
                      <a:pt x="11329" y="2332"/>
                    </a:cubicBezTo>
                    <a:cubicBezTo>
                      <a:pt x="11279" y="2432"/>
                      <a:pt x="11179" y="2607"/>
                      <a:pt x="11053" y="2658"/>
                    </a:cubicBezTo>
                    <a:cubicBezTo>
                      <a:pt x="10953" y="2783"/>
                      <a:pt x="10652" y="2883"/>
                      <a:pt x="10602" y="2933"/>
                    </a:cubicBezTo>
                    <a:cubicBezTo>
                      <a:pt x="10502" y="3059"/>
                      <a:pt x="10427" y="3284"/>
                      <a:pt x="10377" y="3334"/>
                    </a:cubicBezTo>
                    <a:cubicBezTo>
                      <a:pt x="10276" y="3460"/>
                      <a:pt x="10051" y="3510"/>
                      <a:pt x="9926" y="3560"/>
                    </a:cubicBezTo>
                    <a:cubicBezTo>
                      <a:pt x="9825" y="3660"/>
                      <a:pt x="9525" y="3836"/>
                      <a:pt x="9424" y="3961"/>
                    </a:cubicBezTo>
                    <a:cubicBezTo>
                      <a:pt x="9374" y="4061"/>
                      <a:pt x="9149" y="4186"/>
                      <a:pt x="9073" y="4287"/>
                    </a:cubicBezTo>
                    <a:cubicBezTo>
                      <a:pt x="9023" y="4412"/>
                      <a:pt x="8973" y="4688"/>
                      <a:pt x="9023" y="4788"/>
                    </a:cubicBezTo>
                    <a:cubicBezTo>
                      <a:pt x="9023" y="5089"/>
                      <a:pt x="9249" y="5590"/>
                      <a:pt x="9424" y="5866"/>
                    </a:cubicBezTo>
                    <a:cubicBezTo>
                      <a:pt x="9474" y="5991"/>
                      <a:pt x="9700" y="6267"/>
                      <a:pt x="9825" y="6367"/>
                    </a:cubicBezTo>
                    <a:cubicBezTo>
                      <a:pt x="9976" y="6542"/>
                      <a:pt x="10552" y="6668"/>
                      <a:pt x="10778" y="6768"/>
                    </a:cubicBezTo>
                    <a:cubicBezTo>
                      <a:pt x="11003" y="6893"/>
                      <a:pt x="11505" y="7219"/>
                      <a:pt x="11780" y="7269"/>
                    </a:cubicBezTo>
                    <a:cubicBezTo>
                      <a:pt x="11855" y="7344"/>
                      <a:pt x="12081" y="7219"/>
                      <a:pt x="12181" y="7219"/>
                    </a:cubicBezTo>
                    <a:cubicBezTo>
                      <a:pt x="12357" y="7269"/>
                      <a:pt x="12457" y="7570"/>
                      <a:pt x="12632" y="7620"/>
                    </a:cubicBezTo>
                    <a:cubicBezTo>
                      <a:pt x="12758" y="7670"/>
                      <a:pt x="13083" y="7720"/>
                      <a:pt x="13259" y="7770"/>
                    </a:cubicBezTo>
                    <a:cubicBezTo>
                      <a:pt x="13359" y="7846"/>
                      <a:pt x="13585" y="7996"/>
                      <a:pt x="13710" y="7996"/>
                    </a:cubicBezTo>
                    <a:cubicBezTo>
                      <a:pt x="13810" y="8071"/>
                      <a:pt x="14111" y="8071"/>
                      <a:pt x="14211" y="8121"/>
                    </a:cubicBezTo>
                    <a:cubicBezTo>
                      <a:pt x="14337" y="8171"/>
                      <a:pt x="14437" y="8397"/>
                      <a:pt x="14562" y="8397"/>
                    </a:cubicBezTo>
                    <a:cubicBezTo>
                      <a:pt x="14612" y="8447"/>
                      <a:pt x="14788" y="8447"/>
                      <a:pt x="14838" y="8447"/>
                    </a:cubicBezTo>
                    <a:cubicBezTo>
                      <a:pt x="14938" y="8447"/>
                      <a:pt x="15114" y="8522"/>
                      <a:pt x="15164" y="8572"/>
                    </a:cubicBezTo>
                    <a:cubicBezTo>
                      <a:pt x="15239" y="8623"/>
                      <a:pt x="15339" y="8748"/>
                      <a:pt x="15389" y="8798"/>
                    </a:cubicBezTo>
                    <a:cubicBezTo>
                      <a:pt x="15464" y="8798"/>
                      <a:pt x="15690" y="8798"/>
                      <a:pt x="15740" y="8848"/>
                    </a:cubicBezTo>
                    <a:cubicBezTo>
                      <a:pt x="15790" y="8848"/>
                      <a:pt x="15840" y="8973"/>
                      <a:pt x="15916" y="9024"/>
                    </a:cubicBezTo>
                    <a:lnTo>
                      <a:pt x="16292" y="9024"/>
                    </a:lnTo>
                    <a:cubicBezTo>
                      <a:pt x="16467" y="9024"/>
                      <a:pt x="16743" y="9074"/>
                      <a:pt x="16868" y="9124"/>
                    </a:cubicBezTo>
                    <a:cubicBezTo>
                      <a:pt x="17094" y="9199"/>
                      <a:pt x="17369" y="9425"/>
                      <a:pt x="17595" y="9475"/>
                    </a:cubicBezTo>
                    <a:cubicBezTo>
                      <a:pt x="17770" y="9575"/>
                      <a:pt x="18221" y="9525"/>
                      <a:pt x="18447" y="9575"/>
                    </a:cubicBezTo>
                    <a:cubicBezTo>
                      <a:pt x="18547" y="9575"/>
                      <a:pt x="18773" y="9750"/>
                      <a:pt x="18898" y="9800"/>
                    </a:cubicBezTo>
                    <a:cubicBezTo>
                      <a:pt x="19124" y="9876"/>
                      <a:pt x="19575" y="9976"/>
                      <a:pt x="19800" y="10026"/>
                    </a:cubicBezTo>
                    <a:cubicBezTo>
                      <a:pt x="19951" y="10101"/>
                      <a:pt x="20352" y="10252"/>
                      <a:pt x="20577" y="10327"/>
                    </a:cubicBezTo>
                    <a:cubicBezTo>
                      <a:pt x="20703" y="10377"/>
                      <a:pt x="20928" y="10427"/>
                      <a:pt x="21028" y="10477"/>
                    </a:cubicBezTo>
                    <a:cubicBezTo>
                      <a:pt x="21204" y="10552"/>
                      <a:pt x="21530" y="10703"/>
                      <a:pt x="21705" y="10828"/>
                    </a:cubicBezTo>
                    <a:cubicBezTo>
                      <a:pt x="21830" y="10878"/>
                      <a:pt x="22056" y="11054"/>
                      <a:pt x="22156" y="11104"/>
                    </a:cubicBezTo>
                    <a:cubicBezTo>
                      <a:pt x="22382" y="11279"/>
                      <a:pt x="22833" y="11730"/>
                      <a:pt x="23109" y="11906"/>
                    </a:cubicBezTo>
                    <a:cubicBezTo>
                      <a:pt x="23334" y="12056"/>
                      <a:pt x="23860" y="12332"/>
                      <a:pt x="24086" y="12507"/>
                    </a:cubicBezTo>
                    <a:cubicBezTo>
                      <a:pt x="24236" y="12633"/>
                      <a:pt x="24587" y="12908"/>
                      <a:pt x="24813" y="12958"/>
                    </a:cubicBezTo>
                    <a:cubicBezTo>
                      <a:pt x="25038" y="13084"/>
                      <a:pt x="25540" y="13134"/>
                      <a:pt x="25815" y="13184"/>
                    </a:cubicBezTo>
                    <a:cubicBezTo>
                      <a:pt x="25991" y="13234"/>
                      <a:pt x="26342" y="13359"/>
                      <a:pt x="26492" y="13409"/>
                    </a:cubicBezTo>
                    <a:cubicBezTo>
                      <a:pt x="26718" y="13535"/>
                      <a:pt x="27169" y="13811"/>
                      <a:pt x="27394" y="13911"/>
                    </a:cubicBezTo>
                    <a:cubicBezTo>
                      <a:pt x="27520" y="13986"/>
                      <a:pt x="27795" y="14086"/>
                      <a:pt x="27896" y="14136"/>
                    </a:cubicBezTo>
                    <a:cubicBezTo>
                      <a:pt x="28021" y="14136"/>
                      <a:pt x="28297" y="14086"/>
                      <a:pt x="28422" y="14086"/>
                    </a:cubicBezTo>
                    <a:cubicBezTo>
                      <a:pt x="28522" y="14086"/>
                      <a:pt x="28798" y="14086"/>
                      <a:pt x="28923" y="14136"/>
                    </a:cubicBezTo>
                    <a:cubicBezTo>
                      <a:pt x="28973" y="14212"/>
                      <a:pt x="28973" y="14312"/>
                      <a:pt x="28923" y="14362"/>
                    </a:cubicBezTo>
                    <a:cubicBezTo>
                      <a:pt x="28923" y="14437"/>
                      <a:pt x="28798" y="14487"/>
                      <a:pt x="28798" y="14537"/>
                    </a:cubicBezTo>
                    <a:cubicBezTo>
                      <a:pt x="28798" y="14587"/>
                      <a:pt x="28873" y="14713"/>
                      <a:pt x="28923" y="14713"/>
                    </a:cubicBezTo>
                    <a:cubicBezTo>
                      <a:pt x="28973" y="14713"/>
                      <a:pt x="29099" y="14587"/>
                      <a:pt x="29149" y="14587"/>
                    </a:cubicBezTo>
                    <a:cubicBezTo>
                      <a:pt x="29199" y="14537"/>
                      <a:pt x="29374" y="14487"/>
                      <a:pt x="29424" y="14537"/>
                    </a:cubicBezTo>
                    <a:cubicBezTo>
                      <a:pt x="29475" y="14537"/>
                      <a:pt x="29424" y="14713"/>
                      <a:pt x="29424" y="14763"/>
                    </a:cubicBezTo>
                    <a:cubicBezTo>
                      <a:pt x="29475" y="14888"/>
                      <a:pt x="29650" y="14938"/>
                      <a:pt x="29700" y="15039"/>
                    </a:cubicBezTo>
                    <a:cubicBezTo>
                      <a:pt x="29700" y="15114"/>
                      <a:pt x="29600" y="15339"/>
                      <a:pt x="29650" y="15440"/>
                    </a:cubicBezTo>
                    <a:cubicBezTo>
                      <a:pt x="29700" y="15565"/>
                      <a:pt x="30051" y="15615"/>
                      <a:pt x="30151" y="15665"/>
                    </a:cubicBezTo>
                    <a:cubicBezTo>
                      <a:pt x="30226" y="15715"/>
                      <a:pt x="30327" y="15891"/>
                      <a:pt x="30377" y="15941"/>
                    </a:cubicBezTo>
                    <a:cubicBezTo>
                      <a:pt x="30502" y="16066"/>
                      <a:pt x="30828" y="16342"/>
                      <a:pt x="31053" y="16392"/>
                    </a:cubicBezTo>
                    <a:cubicBezTo>
                      <a:pt x="31229" y="16517"/>
                      <a:pt x="31630" y="16618"/>
                      <a:pt x="31855" y="16793"/>
                    </a:cubicBezTo>
                    <a:cubicBezTo>
                      <a:pt x="31956" y="16843"/>
                      <a:pt x="32257" y="17119"/>
                      <a:pt x="32357" y="17244"/>
                    </a:cubicBezTo>
                    <a:cubicBezTo>
                      <a:pt x="32532" y="17420"/>
                      <a:pt x="32858" y="17695"/>
                      <a:pt x="33033" y="17795"/>
                    </a:cubicBezTo>
                    <a:cubicBezTo>
                      <a:pt x="33159" y="17921"/>
                      <a:pt x="33309" y="18196"/>
                      <a:pt x="33434" y="18322"/>
                    </a:cubicBezTo>
                    <a:cubicBezTo>
                      <a:pt x="33485" y="18372"/>
                      <a:pt x="33660" y="18472"/>
                      <a:pt x="33710" y="18547"/>
                    </a:cubicBezTo>
                    <a:cubicBezTo>
                      <a:pt x="33835" y="18648"/>
                      <a:pt x="34061" y="18873"/>
                      <a:pt x="34111" y="19049"/>
                    </a:cubicBezTo>
                    <a:lnTo>
                      <a:pt x="34111" y="19500"/>
                    </a:lnTo>
                    <a:lnTo>
                      <a:pt x="34337" y="19951"/>
                    </a:lnTo>
                    <a:cubicBezTo>
                      <a:pt x="34387" y="20001"/>
                      <a:pt x="34562" y="20126"/>
                      <a:pt x="34612" y="20227"/>
                    </a:cubicBezTo>
                    <a:cubicBezTo>
                      <a:pt x="34663" y="20352"/>
                      <a:pt x="34663" y="20552"/>
                      <a:pt x="34663" y="20678"/>
                    </a:cubicBezTo>
                    <a:cubicBezTo>
                      <a:pt x="34612" y="20778"/>
                      <a:pt x="34437" y="20903"/>
                      <a:pt x="34387" y="20953"/>
                    </a:cubicBezTo>
                    <a:cubicBezTo>
                      <a:pt x="34337" y="21079"/>
                      <a:pt x="34337" y="21354"/>
                      <a:pt x="34287" y="21455"/>
                    </a:cubicBezTo>
                    <a:cubicBezTo>
                      <a:pt x="34287" y="21530"/>
                      <a:pt x="34161" y="21630"/>
                      <a:pt x="34161" y="21680"/>
                    </a:cubicBezTo>
                    <a:cubicBezTo>
                      <a:pt x="34111" y="21755"/>
                      <a:pt x="34161" y="21856"/>
                      <a:pt x="34161" y="21981"/>
                    </a:cubicBezTo>
                    <a:cubicBezTo>
                      <a:pt x="34111" y="22031"/>
                      <a:pt x="33886" y="22031"/>
                      <a:pt x="33835" y="22081"/>
                    </a:cubicBezTo>
                    <a:cubicBezTo>
                      <a:pt x="33760" y="22207"/>
                      <a:pt x="33760" y="22482"/>
                      <a:pt x="33760" y="22582"/>
                    </a:cubicBezTo>
                    <a:cubicBezTo>
                      <a:pt x="33710" y="22708"/>
                      <a:pt x="33660" y="22933"/>
                      <a:pt x="33710" y="22983"/>
                    </a:cubicBezTo>
                    <a:cubicBezTo>
                      <a:pt x="33710" y="23109"/>
                      <a:pt x="33835" y="23209"/>
                      <a:pt x="33886" y="23334"/>
                    </a:cubicBezTo>
                    <a:cubicBezTo>
                      <a:pt x="33886" y="23435"/>
                      <a:pt x="33835" y="23710"/>
                      <a:pt x="33835" y="23836"/>
                    </a:cubicBezTo>
                    <a:cubicBezTo>
                      <a:pt x="33835" y="23936"/>
                      <a:pt x="33886" y="24111"/>
                      <a:pt x="33886" y="24237"/>
                    </a:cubicBezTo>
                    <a:cubicBezTo>
                      <a:pt x="33886" y="24337"/>
                      <a:pt x="33886" y="24562"/>
                      <a:pt x="33760" y="24688"/>
                    </a:cubicBezTo>
                    <a:cubicBezTo>
                      <a:pt x="33710" y="24688"/>
                      <a:pt x="33610" y="24738"/>
                      <a:pt x="33535" y="24738"/>
                    </a:cubicBezTo>
                    <a:cubicBezTo>
                      <a:pt x="33485" y="24688"/>
                      <a:pt x="33309" y="24688"/>
                      <a:pt x="33259" y="24613"/>
                    </a:cubicBezTo>
                    <a:cubicBezTo>
                      <a:pt x="33209" y="24562"/>
                      <a:pt x="33084" y="24337"/>
                      <a:pt x="32983" y="24287"/>
                    </a:cubicBezTo>
                    <a:cubicBezTo>
                      <a:pt x="32933" y="24237"/>
                      <a:pt x="32758" y="24161"/>
                      <a:pt x="32708" y="24161"/>
                    </a:cubicBezTo>
                    <a:cubicBezTo>
                      <a:pt x="32582" y="24111"/>
                      <a:pt x="32307" y="24161"/>
                      <a:pt x="32181" y="24237"/>
                    </a:cubicBezTo>
                    <a:cubicBezTo>
                      <a:pt x="32131" y="24237"/>
                      <a:pt x="32081" y="24337"/>
                      <a:pt x="32031" y="24337"/>
                    </a:cubicBezTo>
                    <a:cubicBezTo>
                      <a:pt x="31906" y="24287"/>
                      <a:pt x="31730" y="24011"/>
                      <a:pt x="31630" y="23936"/>
                    </a:cubicBezTo>
                    <a:cubicBezTo>
                      <a:pt x="31505" y="23836"/>
                      <a:pt x="31279" y="23710"/>
                      <a:pt x="31179" y="23660"/>
                    </a:cubicBezTo>
                    <a:cubicBezTo>
                      <a:pt x="31053" y="23660"/>
                      <a:pt x="30953" y="23610"/>
                      <a:pt x="30828" y="23560"/>
                    </a:cubicBezTo>
                    <a:cubicBezTo>
                      <a:pt x="30728" y="23435"/>
                      <a:pt x="30452" y="23209"/>
                      <a:pt x="30377" y="23034"/>
                    </a:cubicBezTo>
                    <a:cubicBezTo>
                      <a:pt x="30327" y="23034"/>
                      <a:pt x="30327" y="22883"/>
                      <a:pt x="30327" y="22883"/>
                    </a:cubicBezTo>
                    <a:cubicBezTo>
                      <a:pt x="30277" y="22808"/>
                      <a:pt x="30151" y="22808"/>
                      <a:pt x="30101" y="22758"/>
                    </a:cubicBezTo>
                    <a:cubicBezTo>
                      <a:pt x="30051" y="22708"/>
                      <a:pt x="29876" y="22532"/>
                      <a:pt x="29926" y="22482"/>
                    </a:cubicBezTo>
                    <a:cubicBezTo>
                      <a:pt x="29926" y="22432"/>
                      <a:pt x="30051" y="22482"/>
                      <a:pt x="30101" y="22432"/>
                    </a:cubicBezTo>
                    <a:cubicBezTo>
                      <a:pt x="30151" y="22357"/>
                      <a:pt x="30101" y="22207"/>
                      <a:pt x="30051" y="22081"/>
                    </a:cubicBezTo>
                    <a:cubicBezTo>
                      <a:pt x="30051" y="22031"/>
                      <a:pt x="29926" y="21906"/>
                      <a:pt x="29926" y="21856"/>
                    </a:cubicBezTo>
                    <a:cubicBezTo>
                      <a:pt x="29926" y="21755"/>
                      <a:pt x="30001" y="21530"/>
                      <a:pt x="29926" y="21405"/>
                    </a:cubicBezTo>
                    <a:cubicBezTo>
                      <a:pt x="29926" y="21304"/>
                      <a:pt x="29775" y="21079"/>
                      <a:pt x="29700" y="20953"/>
                    </a:cubicBezTo>
                    <a:cubicBezTo>
                      <a:pt x="29700" y="20853"/>
                      <a:pt x="29650" y="20678"/>
                      <a:pt x="29600" y="20628"/>
                    </a:cubicBezTo>
                    <a:cubicBezTo>
                      <a:pt x="29550" y="20552"/>
                      <a:pt x="29424" y="20502"/>
                      <a:pt x="29374" y="20502"/>
                    </a:cubicBezTo>
                    <a:cubicBezTo>
                      <a:pt x="29324" y="20502"/>
                      <a:pt x="29199" y="20628"/>
                      <a:pt x="29149" y="20552"/>
                    </a:cubicBezTo>
                    <a:cubicBezTo>
                      <a:pt x="29099" y="20502"/>
                      <a:pt x="29149" y="20277"/>
                      <a:pt x="29149" y="20227"/>
                    </a:cubicBezTo>
                    <a:cubicBezTo>
                      <a:pt x="29149" y="20126"/>
                      <a:pt x="29099" y="19951"/>
                      <a:pt x="29099" y="19826"/>
                    </a:cubicBezTo>
                    <a:cubicBezTo>
                      <a:pt x="29023" y="19725"/>
                      <a:pt x="28923" y="19600"/>
                      <a:pt x="28923" y="19500"/>
                    </a:cubicBezTo>
                    <a:cubicBezTo>
                      <a:pt x="28923" y="19450"/>
                      <a:pt x="28973" y="19374"/>
                      <a:pt x="28973" y="19374"/>
                    </a:cubicBezTo>
                    <a:cubicBezTo>
                      <a:pt x="28923" y="19274"/>
                      <a:pt x="28698" y="19324"/>
                      <a:pt x="28647" y="19274"/>
                    </a:cubicBezTo>
                    <a:cubicBezTo>
                      <a:pt x="28572" y="19274"/>
                      <a:pt x="28572" y="19099"/>
                      <a:pt x="28522" y="19049"/>
                    </a:cubicBezTo>
                    <a:cubicBezTo>
                      <a:pt x="28472" y="19049"/>
                      <a:pt x="28422" y="19149"/>
                      <a:pt x="28347" y="19149"/>
                    </a:cubicBezTo>
                    <a:cubicBezTo>
                      <a:pt x="28246" y="19224"/>
                      <a:pt x="28021" y="19099"/>
                      <a:pt x="27896" y="19049"/>
                    </a:cubicBezTo>
                    <a:cubicBezTo>
                      <a:pt x="27745" y="19049"/>
                      <a:pt x="27470" y="19099"/>
                      <a:pt x="27344" y="19049"/>
                    </a:cubicBezTo>
                    <a:cubicBezTo>
                      <a:pt x="27294" y="19049"/>
                      <a:pt x="27169" y="18923"/>
                      <a:pt x="27119" y="18923"/>
                    </a:cubicBezTo>
                    <a:cubicBezTo>
                      <a:pt x="27069" y="18923"/>
                      <a:pt x="26893" y="18998"/>
                      <a:pt x="26843" y="19049"/>
                    </a:cubicBezTo>
                    <a:lnTo>
                      <a:pt x="26266" y="19049"/>
                    </a:lnTo>
                    <a:cubicBezTo>
                      <a:pt x="26216" y="19099"/>
                      <a:pt x="26116" y="19149"/>
                      <a:pt x="26041" y="19149"/>
                    </a:cubicBezTo>
                    <a:cubicBezTo>
                      <a:pt x="25941" y="19224"/>
                      <a:pt x="25590" y="19149"/>
                      <a:pt x="25490" y="19149"/>
                    </a:cubicBezTo>
                    <a:cubicBezTo>
                      <a:pt x="25439" y="19224"/>
                      <a:pt x="25314" y="19274"/>
                      <a:pt x="25264" y="19274"/>
                    </a:cubicBezTo>
                    <a:cubicBezTo>
                      <a:pt x="25214" y="19224"/>
                      <a:pt x="25089" y="19099"/>
                      <a:pt x="25038" y="19099"/>
                    </a:cubicBezTo>
                    <a:cubicBezTo>
                      <a:pt x="24988" y="19049"/>
                      <a:pt x="24813" y="19099"/>
                      <a:pt x="24763" y="19099"/>
                    </a:cubicBezTo>
                    <a:cubicBezTo>
                      <a:pt x="24688" y="19049"/>
                      <a:pt x="24587" y="18873"/>
                      <a:pt x="24537" y="18873"/>
                    </a:cubicBezTo>
                    <a:cubicBezTo>
                      <a:pt x="24412" y="18823"/>
                      <a:pt x="24312" y="18873"/>
                      <a:pt x="24236" y="18873"/>
                    </a:cubicBezTo>
                    <a:cubicBezTo>
                      <a:pt x="24186" y="18873"/>
                      <a:pt x="24086" y="18773"/>
                      <a:pt x="24011" y="18698"/>
                    </a:cubicBezTo>
                    <a:cubicBezTo>
                      <a:pt x="23911" y="18648"/>
                      <a:pt x="23685" y="18472"/>
                      <a:pt x="23560" y="18472"/>
                    </a:cubicBezTo>
                    <a:cubicBezTo>
                      <a:pt x="23510" y="18422"/>
                      <a:pt x="23334" y="18472"/>
                      <a:pt x="23234" y="18472"/>
                    </a:cubicBezTo>
                    <a:cubicBezTo>
                      <a:pt x="23109" y="18422"/>
                      <a:pt x="22883" y="18247"/>
                      <a:pt x="22783" y="18247"/>
                    </a:cubicBezTo>
                    <a:cubicBezTo>
                      <a:pt x="22657" y="18196"/>
                      <a:pt x="22507" y="18196"/>
                      <a:pt x="22432" y="18247"/>
                    </a:cubicBezTo>
                    <a:cubicBezTo>
                      <a:pt x="22382" y="18247"/>
                      <a:pt x="22332" y="18372"/>
                      <a:pt x="22282" y="18372"/>
                    </a:cubicBezTo>
                    <a:cubicBezTo>
                      <a:pt x="22206" y="18322"/>
                      <a:pt x="22206" y="18146"/>
                      <a:pt x="22206" y="18096"/>
                    </a:cubicBezTo>
                    <a:lnTo>
                      <a:pt x="22206" y="17971"/>
                    </a:lnTo>
                    <a:cubicBezTo>
                      <a:pt x="22282" y="17921"/>
                      <a:pt x="22507" y="17921"/>
                      <a:pt x="22557" y="17871"/>
                    </a:cubicBezTo>
                    <a:lnTo>
                      <a:pt x="22557" y="17745"/>
                    </a:lnTo>
                    <a:cubicBezTo>
                      <a:pt x="22557" y="17695"/>
                      <a:pt x="22507" y="17570"/>
                      <a:pt x="22507" y="17520"/>
                    </a:cubicBezTo>
                    <a:cubicBezTo>
                      <a:pt x="22507" y="17470"/>
                      <a:pt x="22557" y="17344"/>
                      <a:pt x="22607" y="17344"/>
                    </a:cubicBezTo>
                    <a:cubicBezTo>
                      <a:pt x="22657" y="17294"/>
                      <a:pt x="22883" y="17420"/>
                      <a:pt x="23008" y="17344"/>
                    </a:cubicBezTo>
                    <a:lnTo>
                      <a:pt x="23284" y="17344"/>
                    </a:lnTo>
                    <a:cubicBezTo>
                      <a:pt x="23284" y="17294"/>
                      <a:pt x="23334" y="17194"/>
                      <a:pt x="23334" y="17119"/>
                    </a:cubicBezTo>
                    <a:cubicBezTo>
                      <a:pt x="23334" y="17069"/>
                      <a:pt x="23284" y="16893"/>
                      <a:pt x="23234" y="16843"/>
                    </a:cubicBezTo>
                    <a:cubicBezTo>
                      <a:pt x="23184" y="16843"/>
                      <a:pt x="23058" y="16893"/>
                      <a:pt x="23008" y="16893"/>
                    </a:cubicBezTo>
                    <a:cubicBezTo>
                      <a:pt x="22883" y="16968"/>
                      <a:pt x="22733" y="16843"/>
                      <a:pt x="22607" y="16893"/>
                    </a:cubicBezTo>
                    <a:cubicBezTo>
                      <a:pt x="22557" y="16893"/>
                      <a:pt x="22507" y="17019"/>
                      <a:pt x="22432" y="17019"/>
                    </a:cubicBezTo>
                    <a:cubicBezTo>
                      <a:pt x="22382" y="17069"/>
                      <a:pt x="22282" y="17194"/>
                      <a:pt x="22206" y="17244"/>
                    </a:cubicBezTo>
                    <a:cubicBezTo>
                      <a:pt x="22156" y="17294"/>
                      <a:pt x="21981" y="17294"/>
                      <a:pt x="21881" y="17244"/>
                    </a:cubicBezTo>
                    <a:cubicBezTo>
                      <a:pt x="21830" y="17194"/>
                      <a:pt x="21830" y="16968"/>
                      <a:pt x="21755" y="16893"/>
                    </a:cubicBezTo>
                    <a:cubicBezTo>
                      <a:pt x="21705" y="16843"/>
                      <a:pt x="21429" y="16843"/>
                      <a:pt x="21304" y="16843"/>
                    </a:cubicBezTo>
                    <a:cubicBezTo>
                      <a:pt x="21204" y="16843"/>
                      <a:pt x="20853" y="16893"/>
                      <a:pt x="20703" y="16968"/>
                    </a:cubicBezTo>
                    <a:cubicBezTo>
                      <a:pt x="20527" y="17019"/>
                      <a:pt x="20251" y="17194"/>
                      <a:pt x="20126" y="17294"/>
                    </a:cubicBezTo>
                    <a:cubicBezTo>
                      <a:pt x="19901" y="17420"/>
                      <a:pt x="19625" y="17795"/>
                      <a:pt x="19500" y="18021"/>
                    </a:cubicBezTo>
                    <a:cubicBezTo>
                      <a:pt x="19449" y="18096"/>
                      <a:pt x="19399" y="18146"/>
                      <a:pt x="19349" y="18247"/>
                    </a:cubicBezTo>
                    <a:cubicBezTo>
                      <a:pt x="19274" y="18146"/>
                      <a:pt x="19174" y="18021"/>
                      <a:pt x="19124" y="17971"/>
                    </a:cubicBezTo>
                    <a:cubicBezTo>
                      <a:pt x="19048" y="17871"/>
                      <a:pt x="18823" y="17570"/>
                      <a:pt x="18723" y="17520"/>
                    </a:cubicBezTo>
                    <a:cubicBezTo>
                      <a:pt x="18597" y="17520"/>
                      <a:pt x="18372" y="17570"/>
                      <a:pt x="18271" y="17520"/>
                    </a:cubicBezTo>
                    <a:cubicBezTo>
                      <a:pt x="18146" y="17470"/>
                      <a:pt x="17921" y="17244"/>
                      <a:pt x="17870" y="17119"/>
                    </a:cubicBezTo>
                    <a:cubicBezTo>
                      <a:pt x="17820" y="17069"/>
                      <a:pt x="17770" y="16843"/>
                      <a:pt x="17770" y="16793"/>
                    </a:cubicBezTo>
                    <a:cubicBezTo>
                      <a:pt x="17770" y="16668"/>
                      <a:pt x="17820" y="16517"/>
                      <a:pt x="17820" y="16442"/>
                    </a:cubicBezTo>
                    <a:cubicBezTo>
                      <a:pt x="17870" y="16392"/>
                      <a:pt x="17870" y="16242"/>
                      <a:pt x="17820" y="16166"/>
                    </a:cubicBezTo>
                    <a:cubicBezTo>
                      <a:pt x="17820" y="16116"/>
                      <a:pt x="17645" y="16066"/>
                      <a:pt x="17595" y="16016"/>
                    </a:cubicBezTo>
                    <a:cubicBezTo>
                      <a:pt x="17545" y="15891"/>
                      <a:pt x="17469" y="15715"/>
                      <a:pt x="17469" y="15615"/>
                    </a:cubicBezTo>
                    <a:lnTo>
                      <a:pt x="17645" y="15264"/>
                    </a:lnTo>
                    <a:cubicBezTo>
                      <a:pt x="17645" y="15164"/>
                      <a:pt x="17770" y="14988"/>
                      <a:pt x="17695" y="14888"/>
                    </a:cubicBezTo>
                    <a:cubicBezTo>
                      <a:pt x="17695" y="14763"/>
                      <a:pt x="17545" y="14587"/>
                      <a:pt x="17419" y="14537"/>
                    </a:cubicBezTo>
                    <a:cubicBezTo>
                      <a:pt x="17369" y="14487"/>
                      <a:pt x="17194" y="14487"/>
                      <a:pt x="17144" y="14537"/>
                    </a:cubicBezTo>
                    <a:cubicBezTo>
                      <a:pt x="17018" y="14587"/>
                      <a:pt x="16968" y="14888"/>
                      <a:pt x="16868" y="14938"/>
                    </a:cubicBezTo>
                    <a:cubicBezTo>
                      <a:pt x="16743" y="14988"/>
                      <a:pt x="16517" y="14988"/>
                      <a:pt x="16417" y="14938"/>
                    </a:cubicBezTo>
                    <a:cubicBezTo>
                      <a:pt x="16292" y="14888"/>
                      <a:pt x="16241" y="14587"/>
                      <a:pt x="16141" y="14537"/>
                    </a:cubicBezTo>
                    <a:cubicBezTo>
                      <a:pt x="16066" y="14487"/>
                      <a:pt x="15966" y="14537"/>
                      <a:pt x="15840" y="14537"/>
                    </a:cubicBezTo>
                    <a:cubicBezTo>
                      <a:pt x="15790" y="14537"/>
                      <a:pt x="15690" y="14713"/>
                      <a:pt x="15615" y="14763"/>
                    </a:cubicBezTo>
                    <a:cubicBezTo>
                      <a:pt x="15565" y="14813"/>
                      <a:pt x="15565" y="15039"/>
                      <a:pt x="15515" y="15114"/>
                    </a:cubicBezTo>
                    <a:cubicBezTo>
                      <a:pt x="15515" y="15214"/>
                      <a:pt x="15389" y="15389"/>
                      <a:pt x="15289" y="15389"/>
                    </a:cubicBezTo>
                    <a:cubicBezTo>
                      <a:pt x="15164" y="15389"/>
                      <a:pt x="14938" y="15164"/>
                      <a:pt x="14838" y="15039"/>
                    </a:cubicBezTo>
                    <a:cubicBezTo>
                      <a:pt x="14713" y="14938"/>
                      <a:pt x="14612" y="14663"/>
                      <a:pt x="14437" y="14537"/>
                    </a:cubicBezTo>
                    <a:cubicBezTo>
                      <a:pt x="14337" y="14437"/>
                      <a:pt x="13986" y="14312"/>
                      <a:pt x="13885" y="14262"/>
                    </a:cubicBezTo>
                    <a:cubicBezTo>
                      <a:pt x="13710" y="14212"/>
                      <a:pt x="13309" y="14136"/>
                      <a:pt x="13209" y="14036"/>
                    </a:cubicBezTo>
                    <a:cubicBezTo>
                      <a:pt x="13083" y="13986"/>
                      <a:pt x="12858" y="13861"/>
                      <a:pt x="12808" y="13760"/>
                    </a:cubicBezTo>
                    <a:cubicBezTo>
                      <a:pt x="12758" y="13585"/>
                      <a:pt x="12858" y="13234"/>
                      <a:pt x="12808" y="13084"/>
                    </a:cubicBezTo>
                    <a:cubicBezTo>
                      <a:pt x="12808" y="12958"/>
                      <a:pt x="12808" y="12783"/>
                      <a:pt x="12758" y="12733"/>
                    </a:cubicBezTo>
                    <a:cubicBezTo>
                      <a:pt x="12632" y="12633"/>
                      <a:pt x="12457" y="12457"/>
                      <a:pt x="12357" y="12457"/>
                    </a:cubicBezTo>
                    <a:cubicBezTo>
                      <a:pt x="12231" y="12457"/>
                      <a:pt x="12081" y="12557"/>
                      <a:pt x="12006" y="12633"/>
                    </a:cubicBezTo>
                    <a:cubicBezTo>
                      <a:pt x="11956" y="12733"/>
                      <a:pt x="12081" y="12958"/>
                      <a:pt x="12006" y="13084"/>
                    </a:cubicBezTo>
                    <a:cubicBezTo>
                      <a:pt x="11956" y="13134"/>
                      <a:pt x="11730" y="13134"/>
                      <a:pt x="11680" y="13134"/>
                    </a:cubicBezTo>
                    <a:cubicBezTo>
                      <a:pt x="11555" y="13084"/>
                      <a:pt x="11555" y="12783"/>
                      <a:pt x="11505" y="12733"/>
                    </a:cubicBezTo>
                    <a:cubicBezTo>
                      <a:pt x="11404" y="12633"/>
                      <a:pt x="11179" y="12557"/>
                      <a:pt x="11053" y="12507"/>
                    </a:cubicBezTo>
                    <a:cubicBezTo>
                      <a:pt x="10953" y="12507"/>
                      <a:pt x="10728" y="12507"/>
                      <a:pt x="10652" y="12457"/>
                    </a:cubicBezTo>
                    <a:cubicBezTo>
                      <a:pt x="10602" y="12407"/>
                      <a:pt x="10502" y="12181"/>
                      <a:pt x="10502" y="12106"/>
                    </a:cubicBezTo>
                    <a:cubicBezTo>
                      <a:pt x="10552" y="12006"/>
                      <a:pt x="10728" y="11956"/>
                      <a:pt x="10778" y="11906"/>
                    </a:cubicBezTo>
                    <a:cubicBezTo>
                      <a:pt x="10828" y="11780"/>
                      <a:pt x="10878" y="11605"/>
                      <a:pt x="10878" y="11505"/>
                    </a:cubicBezTo>
                    <a:lnTo>
                      <a:pt x="10878" y="11054"/>
                    </a:lnTo>
                    <a:cubicBezTo>
                      <a:pt x="10828" y="10928"/>
                      <a:pt x="10652" y="10703"/>
                      <a:pt x="10552" y="10602"/>
                    </a:cubicBezTo>
                    <a:cubicBezTo>
                      <a:pt x="10377" y="10477"/>
                      <a:pt x="10101" y="10327"/>
                      <a:pt x="9926" y="10252"/>
                    </a:cubicBezTo>
                    <a:cubicBezTo>
                      <a:pt x="9750" y="10201"/>
                      <a:pt x="9474" y="10151"/>
                      <a:pt x="9374" y="10151"/>
                    </a:cubicBezTo>
                    <a:cubicBezTo>
                      <a:pt x="9249" y="10201"/>
                      <a:pt x="9073" y="10252"/>
                      <a:pt x="9023" y="10327"/>
                    </a:cubicBezTo>
                    <a:cubicBezTo>
                      <a:pt x="8973" y="10377"/>
                      <a:pt x="8973" y="10552"/>
                      <a:pt x="8923" y="10653"/>
                    </a:cubicBezTo>
                    <a:cubicBezTo>
                      <a:pt x="8848" y="10703"/>
                      <a:pt x="8572" y="10878"/>
                      <a:pt x="8522" y="11003"/>
                    </a:cubicBezTo>
                    <a:cubicBezTo>
                      <a:pt x="8472" y="11054"/>
                      <a:pt x="8522" y="11154"/>
                      <a:pt x="8472" y="11229"/>
                    </a:cubicBezTo>
                    <a:cubicBezTo>
                      <a:pt x="8397" y="11279"/>
                      <a:pt x="8246" y="11329"/>
                      <a:pt x="8171" y="11329"/>
                    </a:cubicBezTo>
                    <a:cubicBezTo>
                      <a:pt x="8071" y="11279"/>
                      <a:pt x="8121" y="11054"/>
                      <a:pt x="8071" y="11003"/>
                    </a:cubicBezTo>
                    <a:cubicBezTo>
                      <a:pt x="8021" y="10878"/>
                      <a:pt x="7845" y="10778"/>
                      <a:pt x="7720" y="10778"/>
                    </a:cubicBezTo>
                    <a:cubicBezTo>
                      <a:pt x="7620" y="10778"/>
                      <a:pt x="7394" y="10928"/>
                      <a:pt x="7344" y="11054"/>
                    </a:cubicBezTo>
                    <a:cubicBezTo>
                      <a:pt x="7219" y="11104"/>
                      <a:pt x="6993" y="11279"/>
                      <a:pt x="6818" y="11329"/>
                    </a:cubicBezTo>
                    <a:cubicBezTo>
                      <a:pt x="6768" y="11379"/>
                      <a:pt x="6667" y="11379"/>
                      <a:pt x="6542" y="11379"/>
                    </a:cubicBezTo>
                    <a:lnTo>
                      <a:pt x="6317" y="11379"/>
                    </a:lnTo>
                    <a:cubicBezTo>
                      <a:pt x="6216" y="11329"/>
                      <a:pt x="5991" y="11229"/>
                      <a:pt x="5865" y="11154"/>
                    </a:cubicBezTo>
                    <a:cubicBezTo>
                      <a:pt x="5715" y="11104"/>
                      <a:pt x="5489" y="10828"/>
                      <a:pt x="5264" y="10828"/>
                    </a:cubicBezTo>
                    <a:cubicBezTo>
                      <a:pt x="5189" y="10828"/>
                      <a:pt x="5038" y="10928"/>
                      <a:pt x="4913" y="11003"/>
                    </a:cubicBezTo>
                    <a:cubicBezTo>
                      <a:pt x="4813" y="11003"/>
                      <a:pt x="4587" y="11154"/>
                      <a:pt x="4462" y="11154"/>
                    </a:cubicBezTo>
                    <a:cubicBezTo>
                      <a:pt x="4286" y="11154"/>
                      <a:pt x="3961" y="11054"/>
                      <a:pt x="3835" y="11003"/>
                    </a:cubicBezTo>
                    <a:cubicBezTo>
                      <a:pt x="3735" y="10878"/>
                      <a:pt x="3735" y="10552"/>
                      <a:pt x="3610" y="10377"/>
                    </a:cubicBezTo>
                    <a:cubicBezTo>
                      <a:pt x="3560" y="10327"/>
                      <a:pt x="3384" y="10151"/>
                      <a:pt x="3384" y="10101"/>
                    </a:cubicBezTo>
                    <a:cubicBezTo>
                      <a:pt x="3334" y="9926"/>
                      <a:pt x="3459" y="9575"/>
                      <a:pt x="3459" y="9425"/>
                    </a:cubicBezTo>
                    <a:cubicBezTo>
                      <a:pt x="3384" y="9249"/>
                      <a:pt x="3334" y="8973"/>
                      <a:pt x="3234" y="8848"/>
                    </a:cubicBezTo>
                    <a:cubicBezTo>
                      <a:pt x="3108" y="8798"/>
                      <a:pt x="2883" y="8898"/>
                      <a:pt x="2783" y="8848"/>
                    </a:cubicBezTo>
                    <a:cubicBezTo>
                      <a:pt x="2607" y="8848"/>
                      <a:pt x="2332" y="8748"/>
                      <a:pt x="2206" y="8673"/>
                    </a:cubicBezTo>
                    <a:cubicBezTo>
                      <a:pt x="2156" y="8623"/>
                      <a:pt x="1981" y="8522"/>
                      <a:pt x="1931" y="8447"/>
                    </a:cubicBezTo>
                    <a:cubicBezTo>
                      <a:pt x="1805" y="8297"/>
                      <a:pt x="1755" y="7896"/>
                      <a:pt x="1805" y="7720"/>
                    </a:cubicBezTo>
                    <a:cubicBezTo>
                      <a:pt x="1880" y="7670"/>
                      <a:pt x="2156" y="7720"/>
                      <a:pt x="2206" y="7620"/>
                    </a:cubicBezTo>
                    <a:cubicBezTo>
                      <a:pt x="2256" y="7495"/>
                      <a:pt x="2031" y="7169"/>
                      <a:pt x="1981" y="7044"/>
                    </a:cubicBezTo>
                    <a:cubicBezTo>
                      <a:pt x="1880" y="6943"/>
                      <a:pt x="1580" y="6818"/>
                      <a:pt x="1479" y="6768"/>
                    </a:cubicBezTo>
                    <a:cubicBezTo>
                      <a:pt x="1354" y="6718"/>
                      <a:pt x="1078" y="6768"/>
                      <a:pt x="978" y="66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427;p27">
                <a:extLst>
                  <a:ext uri="{FF2B5EF4-FFF2-40B4-BE49-F238E27FC236}">
                    <a16:creationId xmlns:a16="http://schemas.microsoft.com/office/drawing/2014/main" id="{A4C9B62F-B29A-3D5C-5514-16FEB99979E7}"/>
                  </a:ext>
                </a:extLst>
              </p:cNvPr>
              <p:cNvSpPr/>
              <p:nvPr/>
            </p:nvSpPr>
            <p:spPr>
              <a:xfrm>
                <a:off x="3407469" y="3480906"/>
                <a:ext cx="429047" cy="815474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27820" extrusionOk="0">
                    <a:moveTo>
                      <a:pt x="14637" y="12832"/>
                    </a:moveTo>
                    <a:cubicBezTo>
                      <a:pt x="14637" y="12908"/>
                      <a:pt x="14637" y="13008"/>
                      <a:pt x="14562" y="13058"/>
                    </a:cubicBezTo>
                    <a:cubicBezTo>
                      <a:pt x="14562" y="13058"/>
                      <a:pt x="14461" y="13058"/>
                      <a:pt x="14411" y="13133"/>
                    </a:cubicBezTo>
                    <a:cubicBezTo>
                      <a:pt x="14336" y="13183"/>
                      <a:pt x="14236" y="13284"/>
                      <a:pt x="14236" y="13409"/>
                    </a:cubicBezTo>
                    <a:lnTo>
                      <a:pt x="14236" y="13685"/>
                    </a:lnTo>
                    <a:cubicBezTo>
                      <a:pt x="14236" y="13735"/>
                      <a:pt x="14411" y="13860"/>
                      <a:pt x="14336" y="13960"/>
                    </a:cubicBezTo>
                    <a:cubicBezTo>
                      <a:pt x="14336" y="14010"/>
                      <a:pt x="14186" y="13960"/>
                      <a:pt x="14110" y="14010"/>
                    </a:cubicBezTo>
                    <a:cubicBezTo>
                      <a:pt x="14060" y="14086"/>
                      <a:pt x="13960" y="14186"/>
                      <a:pt x="13960" y="14236"/>
                    </a:cubicBezTo>
                    <a:cubicBezTo>
                      <a:pt x="13885" y="14311"/>
                      <a:pt x="13885" y="14462"/>
                      <a:pt x="13885" y="14462"/>
                    </a:cubicBezTo>
                    <a:lnTo>
                      <a:pt x="13785" y="14587"/>
                    </a:lnTo>
                    <a:cubicBezTo>
                      <a:pt x="13735" y="14637"/>
                      <a:pt x="13735" y="14762"/>
                      <a:pt x="13659" y="14762"/>
                    </a:cubicBezTo>
                    <a:cubicBezTo>
                      <a:pt x="13659" y="14762"/>
                      <a:pt x="13559" y="14762"/>
                      <a:pt x="13559" y="14687"/>
                    </a:cubicBezTo>
                    <a:cubicBezTo>
                      <a:pt x="13559" y="14687"/>
                      <a:pt x="13609" y="14587"/>
                      <a:pt x="13559" y="14587"/>
                    </a:cubicBezTo>
                    <a:cubicBezTo>
                      <a:pt x="13509" y="14537"/>
                      <a:pt x="13384" y="14587"/>
                      <a:pt x="13334" y="14587"/>
                    </a:cubicBezTo>
                    <a:cubicBezTo>
                      <a:pt x="13283" y="14537"/>
                      <a:pt x="13208" y="14537"/>
                      <a:pt x="13158" y="14537"/>
                    </a:cubicBezTo>
                    <a:lnTo>
                      <a:pt x="13058" y="14537"/>
                    </a:lnTo>
                    <a:cubicBezTo>
                      <a:pt x="12983" y="14587"/>
                      <a:pt x="13058" y="14637"/>
                      <a:pt x="13058" y="14687"/>
                    </a:cubicBezTo>
                    <a:cubicBezTo>
                      <a:pt x="13058" y="14762"/>
                      <a:pt x="12983" y="14812"/>
                      <a:pt x="12933" y="14812"/>
                    </a:cubicBezTo>
                    <a:cubicBezTo>
                      <a:pt x="12882" y="14812"/>
                      <a:pt x="12757" y="14637"/>
                      <a:pt x="12707" y="14587"/>
                    </a:cubicBezTo>
                    <a:cubicBezTo>
                      <a:pt x="12707" y="14537"/>
                      <a:pt x="12707" y="14411"/>
                      <a:pt x="12657" y="14411"/>
                    </a:cubicBezTo>
                    <a:cubicBezTo>
                      <a:pt x="12657" y="14361"/>
                      <a:pt x="12607" y="14311"/>
                      <a:pt x="12532" y="14311"/>
                    </a:cubicBezTo>
                    <a:cubicBezTo>
                      <a:pt x="12481" y="14311"/>
                      <a:pt x="12381" y="14361"/>
                      <a:pt x="12306" y="14411"/>
                    </a:cubicBezTo>
                    <a:lnTo>
                      <a:pt x="11855" y="14411"/>
                    </a:lnTo>
                    <a:cubicBezTo>
                      <a:pt x="11805" y="14411"/>
                      <a:pt x="11629" y="14462"/>
                      <a:pt x="11579" y="14462"/>
                    </a:cubicBezTo>
                    <a:cubicBezTo>
                      <a:pt x="11303" y="14587"/>
                      <a:pt x="10677" y="14762"/>
                      <a:pt x="10451" y="14863"/>
                    </a:cubicBezTo>
                    <a:cubicBezTo>
                      <a:pt x="10176" y="15038"/>
                      <a:pt x="9674" y="15364"/>
                      <a:pt x="9449" y="15589"/>
                    </a:cubicBezTo>
                    <a:cubicBezTo>
                      <a:pt x="9273" y="15715"/>
                      <a:pt x="9048" y="15990"/>
                      <a:pt x="8922" y="16116"/>
                    </a:cubicBezTo>
                    <a:cubicBezTo>
                      <a:pt x="8872" y="16216"/>
                      <a:pt x="8747" y="16391"/>
                      <a:pt x="8697" y="16441"/>
                    </a:cubicBezTo>
                    <a:cubicBezTo>
                      <a:pt x="8697" y="16567"/>
                      <a:pt x="8697" y="16792"/>
                      <a:pt x="8647" y="16842"/>
                    </a:cubicBezTo>
                    <a:cubicBezTo>
                      <a:pt x="8647" y="16893"/>
                      <a:pt x="8521" y="17068"/>
                      <a:pt x="8521" y="17118"/>
                    </a:cubicBezTo>
                    <a:lnTo>
                      <a:pt x="8521" y="17344"/>
                    </a:lnTo>
                    <a:cubicBezTo>
                      <a:pt x="8471" y="17394"/>
                      <a:pt x="8421" y="17519"/>
                      <a:pt x="8421" y="17569"/>
                    </a:cubicBezTo>
                    <a:cubicBezTo>
                      <a:pt x="8471" y="17695"/>
                      <a:pt x="8647" y="17845"/>
                      <a:pt x="8647" y="17970"/>
                    </a:cubicBezTo>
                    <a:cubicBezTo>
                      <a:pt x="8697" y="18146"/>
                      <a:pt x="8647" y="18522"/>
                      <a:pt x="8697" y="18697"/>
                    </a:cubicBezTo>
                    <a:cubicBezTo>
                      <a:pt x="8697" y="18822"/>
                      <a:pt x="8822" y="19048"/>
                      <a:pt x="8822" y="19148"/>
                    </a:cubicBezTo>
                    <a:cubicBezTo>
                      <a:pt x="8872" y="19324"/>
                      <a:pt x="8922" y="19549"/>
                      <a:pt x="8922" y="19650"/>
                    </a:cubicBezTo>
                    <a:cubicBezTo>
                      <a:pt x="8922" y="19725"/>
                      <a:pt x="8973" y="19875"/>
                      <a:pt x="8973" y="19950"/>
                    </a:cubicBezTo>
                    <a:cubicBezTo>
                      <a:pt x="8973" y="20101"/>
                      <a:pt x="9098" y="20326"/>
                      <a:pt x="9098" y="20452"/>
                    </a:cubicBezTo>
                    <a:cubicBezTo>
                      <a:pt x="9148" y="20552"/>
                      <a:pt x="9148" y="20727"/>
                      <a:pt x="9098" y="20853"/>
                    </a:cubicBezTo>
                    <a:cubicBezTo>
                      <a:pt x="9098" y="20953"/>
                      <a:pt x="8922" y="21128"/>
                      <a:pt x="8822" y="21228"/>
                    </a:cubicBezTo>
                    <a:cubicBezTo>
                      <a:pt x="8697" y="21354"/>
                      <a:pt x="8471" y="21529"/>
                      <a:pt x="8421" y="21579"/>
                    </a:cubicBezTo>
                    <a:cubicBezTo>
                      <a:pt x="8296" y="21680"/>
                      <a:pt x="8146" y="21905"/>
                      <a:pt x="8020" y="22030"/>
                    </a:cubicBezTo>
                    <a:cubicBezTo>
                      <a:pt x="7920" y="22131"/>
                      <a:pt x="7619" y="22256"/>
                      <a:pt x="7469" y="22306"/>
                    </a:cubicBezTo>
                    <a:cubicBezTo>
                      <a:pt x="7344" y="22356"/>
                      <a:pt x="7118" y="22356"/>
                      <a:pt x="7068" y="22406"/>
                    </a:cubicBezTo>
                    <a:cubicBezTo>
                      <a:pt x="6943" y="22482"/>
                      <a:pt x="6792" y="22707"/>
                      <a:pt x="6717" y="22757"/>
                    </a:cubicBezTo>
                    <a:cubicBezTo>
                      <a:pt x="6491" y="23033"/>
                      <a:pt x="6216" y="23609"/>
                      <a:pt x="6040" y="23885"/>
                    </a:cubicBezTo>
                    <a:cubicBezTo>
                      <a:pt x="5890" y="24111"/>
                      <a:pt x="5439" y="24437"/>
                      <a:pt x="5364" y="24737"/>
                    </a:cubicBezTo>
                    <a:cubicBezTo>
                      <a:pt x="5263" y="25013"/>
                      <a:pt x="5489" y="25564"/>
                      <a:pt x="5439" y="25865"/>
                    </a:cubicBezTo>
                    <a:cubicBezTo>
                      <a:pt x="5439" y="26015"/>
                      <a:pt x="5263" y="26416"/>
                      <a:pt x="5213" y="26592"/>
                    </a:cubicBezTo>
                    <a:cubicBezTo>
                      <a:pt x="5088" y="26767"/>
                      <a:pt x="4988" y="27093"/>
                      <a:pt x="4862" y="27218"/>
                    </a:cubicBezTo>
                    <a:cubicBezTo>
                      <a:pt x="4762" y="27319"/>
                      <a:pt x="4411" y="27544"/>
                      <a:pt x="4236" y="27544"/>
                    </a:cubicBezTo>
                    <a:cubicBezTo>
                      <a:pt x="4085" y="27594"/>
                      <a:pt x="3684" y="27444"/>
                      <a:pt x="3459" y="27444"/>
                    </a:cubicBezTo>
                    <a:cubicBezTo>
                      <a:pt x="3333" y="27444"/>
                      <a:pt x="3008" y="27494"/>
                      <a:pt x="2882" y="27544"/>
                    </a:cubicBezTo>
                    <a:cubicBezTo>
                      <a:pt x="2657" y="27594"/>
                      <a:pt x="2281" y="27820"/>
                      <a:pt x="2055" y="27820"/>
                    </a:cubicBezTo>
                    <a:cubicBezTo>
                      <a:pt x="1930" y="27820"/>
                      <a:pt x="1704" y="27670"/>
                      <a:pt x="1604" y="27670"/>
                    </a:cubicBezTo>
                    <a:cubicBezTo>
                      <a:pt x="1429" y="27544"/>
                      <a:pt x="1078" y="27369"/>
                      <a:pt x="978" y="27269"/>
                    </a:cubicBezTo>
                    <a:cubicBezTo>
                      <a:pt x="852" y="27143"/>
                      <a:pt x="627" y="26868"/>
                      <a:pt x="577" y="26692"/>
                    </a:cubicBezTo>
                    <a:lnTo>
                      <a:pt x="577" y="26141"/>
                    </a:lnTo>
                    <a:cubicBezTo>
                      <a:pt x="526" y="25965"/>
                      <a:pt x="526" y="25640"/>
                      <a:pt x="526" y="25514"/>
                    </a:cubicBezTo>
                    <a:cubicBezTo>
                      <a:pt x="526" y="25339"/>
                      <a:pt x="577" y="25063"/>
                      <a:pt x="577" y="24888"/>
                    </a:cubicBezTo>
                    <a:cubicBezTo>
                      <a:pt x="577" y="24737"/>
                      <a:pt x="401" y="24437"/>
                      <a:pt x="351" y="24336"/>
                    </a:cubicBezTo>
                    <a:lnTo>
                      <a:pt x="351" y="24061"/>
                    </a:lnTo>
                    <a:cubicBezTo>
                      <a:pt x="401" y="23985"/>
                      <a:pt x="577" y="23985"/>
                      <a:pt x="627" y="23935"/>
                    </a:cubicBezTo>
                    <a:cubicBezTo>
                      <a:pt x="752" y="23885"/>
                      <a:pt x="852" y="23609"/>
                      <a:pt x="927" y="23534"/>
                    </a:cubicBezTo>
                    <a:cubicBezTo>
                      <a:pt x="1028" y="23484"/>
                      <a:pt x="1303" y="23534"/>
                      <a:pt x="1429" y="23484"/>
                    </a:cubicBezTo>
                    <a:cubicBezTo>
                      <a:pt x="1604" y="23434"/>
                      <a:pt x="1830" y="23208"/>
                      <a:pt x="1880" y="23083"/>
                    </a:cubicBezTo>
                    <a:cubicBezTo>
                      <a:pt x="1980" y="22933"/>
                      <a:pt x="1980" y="22482"/>
                      <a:pt x="2055" y="22306"/>
                    </a:cubicBezTo>
                    <a:cubicBezTo>
                      <a:pt x="2055" y="22181"/>
                      <a:pt x="2156" y="22030"/>
                      <a:pt x="2206" y="21905"/>
                    </a:cubicBezTo>
                    <a:cubicBezTo>
                      <a:pt x="2281" y="21730"/>
                      <a:pt x="2506" y="21454"/>
                      <a:pt x="2506" y="21304"/>
                    </a:cubicBezTo>
                    <a:cubicBezTo>
                      <a:pt x="2506" y="21228"/>
                      <a:pt x="2381" y="21078"/>
                      <a:pt x="2381" y="21003"/>
                    </a:cubicBezTo>
                    <a:cubicBezTo>
                      <a:pt x="2381" y="20853"/>
                      <a:pt x="2657" y="20627"/>
                      <a:pt x="2657" y="20452"/>
                    </a:cubicBezTo>
                    <a:cubicBezTo>
                      <a:pt x="2732" y="20276"/>
                      <a:pt x="2732" y="19950"/>
                      <a:pt x="2607" y="19825"/>
                    </a:cubicBezTo>
                    <a:cubicBezTo>
                      <a:pt x="2557" y="19650"/>
                      <a:pt x="2206" y="19599"/>
                      <a:pt x="2105" y="19499"/>
                    </a:cubicBezTo>
                    <a:cubicBezTo>
                      <a:pt x="2055" y="19424"/>
                      <a:pt x="1980" y="19274"/>
                      <a:pt x="1880" y="19274"/>
                    </a:cubicBezTo>
                    <a:cubicBezTo>
                      <a:pt x="1830" y="19198"/>
                      <a:pt x="1654" y="19198"/>
                      <a:pt x="1604" y="19148"/>
                    </a:cubicBezTo>
                    <a:cubicBezTo>
                      <a:pt x="1529" y="19048"/>
                      <a:pt x="1704" y="18747"/>
                      <a:pt x="1830" y="18647"/>
                    </a:cubicBezTo>
                    <a:cubicBezTo>
                      <a:pt x="1880" y="18472"/>
                      <a:pt x="2156" y="18246"/>
                      <a:pt x="2281" y="18196"/>
                    </a:cubicBezTo>
                    <a:cubicBezTo>
                      <a:pt x="2331" y="18146"/>
                      <a:pt x="2506" y="18146"/>
                      <a:pt x="2557" y="18071"/>
                    </a:cubicBezTo>
                    <a:cubicBezTo>
                      <a:pt x="2657" y="18020"/>
                      <a:pt x="2782" y="17745"/>
                      <a:pt x="2882" y="17695"/>
                    </a:cubicBezTo>
                    <a:cubicBezTo>
                      <a:pt x="3008" y="17619"/>
                      <a:pt x="3233" y="17519"/>
                      <a:pt x="3333" y="17519"/>
                    </a:cubicBezTo>
                    <a:cubicBezTo>
                      <a:pt x="3459" y="17469"/>
                      <a:pt x="3684" y="17394"/>
                      <a:pt x="3785" y="17394"/>
                    </a:cubicBezTo>
                    <a:cubicBezTo>
                      <a:pt x="3910" y="17394"/>
                      <a:pt x="4186" y="17519"/>
                      <a:pt x="4311" y="17519"/>
                    </a:cubicBezTo>
                    <a:cubicBezTo>
                      <a:pt x="4411" y="17519"/>
                      <a:pt x="4587" y="17394"/>
                      <a:pt x="4637" y="17344"/>
                    </a:cubicBezTo>
                    <a:cubicBezTo>
                      <a:pt x="4762" y="17243"/>
                      <a:pt x="4988" y="17018"/>
                      <a:pt x="5038" y="16842"/>
                    </a:cubicBezTo>
                    <a:cubicBezTo>
                      <a:pt x="5138" y="16667"/>
                      <a:pt x="5263" y="16266"/>
                      <a:pt x="5263" y="16040"/>
                    </a:cubicBezTo>
                    <a:cubicBezTo>
                      <a:pt x="5263" y="15815"/>
                      <a:pt x="5313" y="15439"/>
                      <a:pt x="5263" y="15213"/>
                    </a:cubicBezTo>
                    <a:cubicBezTo>
                      <a:pt x="5213" y="15138"/>
                      <a:pt x="5088" y="14913"/>
                      <a:pt x="4988" y="14863"/>
                    </a:cubicBezTo>
                    <a:cubicBezTo>
                      <a:pt x="4912" y="14812"/>
                      <a:pt x="4762" y="14812"/>
                      <a:pt x="4687" y="14762"/>
                    </a:cubicBezTo>
                    <a:cubicBezTo>
                      <a:pt x="4587" y="14637"/>
                      <a:pt x="4536" y="14361"/>
                      <a:pt x="4411" y="14236"/>
                    </a:cubicBezTo>
                    <a:cubicBezTo>
                      <a:pt x="4361" y="14136"/>
                      <a:pt x="4186" y="14086"/>
                      <a:pt x="4085" y="13960"/>
                    </a:cubicBezTo>
                    <a:cubicBezTo>
                      <a:pt x="4010" y="13910"/>
                      <a:pt x="3910" y="13685"/>
                      <a:pt x="3860" y="13584"/>
                    </a:cubicBezTo>
                    <a:cubicBezTo>
                      <a:pt x="3785" y="13459"/>
                      <a:pt x="3785" y="13284"/>
                      <a:pt x="3785" y="13183"/>
                    </a:cubicBezTo>
                    <a:cubicBezTo>
                      <a:pt x="3734" y="13058"/>
                      <a:pt x="3634" y="12908"/>
                      <a:pt x="3634" y="12782"/>
                    </a:cubicBezTo>
                    <a:cubicBezTo>
                      <a:pt x="3559" y="12607"/>
                      <a:pt x="3634" y="12281"/>
                      <a:pt x="3559" y="12055"/>
                    </a:cubicBezTo>
                    <a:cubicBezTo>
                      <a:pt x="3559" y="11880"/>
                      <a:pt x="3409" y="11479"/>
                      <a:pt x="3409" y="11329"/>
                    </a:cubicBezTo>
                    <a:cubicBezTo>
                      <a:pt x="3333" y="11103"/>
                      <a:pt x="3333" y="10752"/>
                      <a:pt x="3283" y="10577"/>
                    </a:cubicBezTo>
                    <a:cubicBezTo>
                      <a:pt x="3233" y="10426"/>
                      <a:pt x="3058" y="10126"/>
                      <a:pt x="3008" y="9975"/>
                    </a:cubicBezTo>
                    <a:cubicBezTo>
                      <a:pt x="2958" y="9800"/>
                      <a:pt x="2958" y="9399"/>
                      <a:pt x="2832" y="9223"/>
                    </a:cubicBezTo>
                    <a:cubicBezTo>
                      <a:pt x="2732" y="9073"/>
                      <a:pt x="2331" y="8847"/>
                      <a:pt x="2206" y="8672"/>
                    </a:cubicBezTo>
                    <a:cubicBezTo>
                      <a:pt x="2156" y="8547"/>
                      <a:pt x="2156" y="8271"/>
                      <a:pt x="2055" y="8171"/>
                    </a:cubicBezTo>
                    <a:cubicBezTo>
                      <a:pt x="1980" y="7995"/>
                      <a:pt x="1704" y="7820"/>
                      <a:pt x="1604" y="7770"/>
                    </a:cubicBezTo>
                    <a:cubicBezTo>
                      <a:pt x="1479" y="7720"/>
                      <a:pt x="1303" y="7644"/>
                      <a:pt x="1303" y="7594"/>
                    </a:cubicBezTo>
                    <a:cubicBezTo>
                      <a:pt x="1203" y="7494"/>
                      <a:pt x="1203" y="7193"/>
                      <a:pt x="1153" y="7093"/>
                    </a:cubicBezTo>
                    <a:cubicBezTo>
                      <a:pt x="1028" y="6867"/>
                      <a:pt x="927" y="6466"/>
                      <a:pt x="802" y="6291"/>
                    </a:cubicBezTo>
                    <a:cubicBezTo>
                      <a:pt x="752" y="6191"/>
                      <a:pt x="526" y="5965"/>
                      <a:pt x="451" y="5840"/>
                    </a:cubicBezTo>
                    <a:cubicBezTo>
                      <a:pt x="451" y="5690"/>
                      <a:pt x="526" y="5414"/>
                      <a:pt x="451" y="5289"/>
                    </a:cubicBezTo>
                    <a:cubicBezTo>
                      <a:pt x="451" y="5238"/>
                      <a:pt x="351" y="5113"/>
                      <a:pt x="351" y="5063"/>
                    </a:cubicBezTo>
                    <a:lnTo>
                      <a:pt x="351" y="4837"/>
                    </a:lnTo>
                    <a:cubicBezTo>
                      <a:pt x="301" y="4837"/>
                      <a:pt x="226" y="4737"/>
                      <a:pt x="176" y="4662"/>
                    </a:cubicBezTo>
                    <a:cubicBezTo>
                      <a:pt x="176" y="4662"/>
                      <a:pt x="176" y="4562"/>
                      <a:pt x="125" y="4512"/>
                    </a:cubicBezTo>
                    <a:cubicBezTo>
                      <a:pt x="125" y="4436"/>
                      <a:pt x="0" y="4286"/>
                      <a:pt x="0" y="4211"/>
                    </a:cubicBezTo>
                    <a:cubicBezTo>
                      <a:pt x="0" y="4111"/>
                      <a:pt x="125" y="3985"/>
                      <a:pt x="125" y="3885"/>
                    </a:cubicBezTo>
                    <a:cubicBezTo>
                      <a:pt x="125" y="3760"/>
                      <a:pt x="75" y="3534"/>
                      <a:pt x="0" y="3434"/>
                    </a:cubicBezTo>
                    <a:cubicBezTo>
                      <a:pt x="75" y="3309"/>
                      <a:pt x="226" y="3258"/>
                      <a:pt x="301" y="3208"/>
                    </a:cubicBezTo>
                    <a:cubicBezTo>
                      <a:pt x="351" y="3208"/>
                      <a:pt x="526" y="3208"/>
                      <a:pt x="577" y="3158"/>
                    </a:cubicBezTo>
                    <a:lnTo>
                      <a:pt x="577" y="2807"/>
                    </a:lnTo>
                    <a:cubicBezTo>
                      <a:pt x="577" y="2757"/>
                      <a:pt x="401" y="2632"/>
                      <a:pt x="401" y="2532"/>
                    </a:cubicBezTo>
                    <a:cubicBezTo>
                      <a:pt x="401" y="2482"/>
                      <a:pt x="577" y="2306"/>
                      <a:pt x="677" y="2256"/>
                    </a:cubicBezTo>
                    <a:cubicBezTo>
                      <a:pt x="802" y="2181"/>
                      <a:pt x="1028" y="2131"/>
                      <a:pt x="1153" y="2181"/>
                    </a:cubicBezTo>
                    <a:cubicBezTo>
                      <a:pt x="1203" y="2181"/>
                      <a:pt x="1303" y="2306"/>
                      <a:pt x="1379" y="2306"/>
                    </a:cubicBezTo>
                    <a:cubicBezTo>
                      <a:pt x="1429" y="2306"/>
                      <a:pt x="1654" y="2306"/>
                      <a:pt x="1755" y="2256"/>
                    </a:cubicBezTo>
                    <a:cubicBezTo>
                      <a:pt x="1830" y="2256"/>
                      <a:pt x="1880" y="2080"/>
                      <a:pt x="1930" y="2080"/>
                    </a:cubicBezTo>
                    <a:cubicBezTo>
                      <a:pt x="1980" y="2030"/>
                      <a:pt x="2156" y="1905"/>
                      <a:pt x="2281" y="1905"/>
                    </a:cubicBezTo>
                    <a:cubicBezTo>
                      <a:pt x="2331" y="1855"/>
                      <a:pt x="2557" y="1855"/>
                      <a:pt x="2607" y="1905"/>
                    </a:cubicBezTo>
                    <a:cubicBezTo>
                      <a:pt x="2657" y="1955"/>
                      <a:pt x="2657" y="2131"/>
                      <a:pt x="2657" y="2181"/>
                    </a:cubicBezTo>
                    <a:cubicBezTo>
                      <a:pt x="2732" y="2306"/>
                      <a:pt x="2832" y="2482"/>
                      <a:pt x="2832" y="2532"/>
                    </a:cubicBezTo>
                    <a:cubicBezTo>
                      <a:pt x="2832" y="2632"/>
                      <a:pt x="2732" y="2857"/>
                      <a:pt x="2732" y="2933"/>
                    </a:cubicBezTo>
                    <a:cubicBezTo>
                      <a:pt x="2782" y="3033"/>
                      <a:pt x="2958" y="3208"/>
                      <a:pt x="3058" y="3208"/>
                    </a:cubicBezTo>
                    <a:cubicBezTo>
                      <a:pt x="3183" y="3258"/>
                      <a:pt x="3459" y="3258"/>
                      <a:pt x="3509" y="3208"/>
                    </a:cubicBezTo>
                    <a:cubicBezTo>
                      <a:pt x="3634" y="3158"/>
                      <a:pt x="3634" y="2933"/>
                      <a:pt x="3684" y="2857"/>
                    </a:cubicBezTo>
                    <a:cubicBezTo>
                      <a:pt x="3734" y="2807"/>
                      <a:pt x="3910" y="2807"/>
                      <a:pt x="4010" y="2807"/>
                    </a:cubicBezTo>
                    <a:cubicBezTo>
                      <a:pt x="4135" y="2757"/>
                      <a:pt x="4411" y="2582"/>
                      <a:pt x="4587" y="2582"/>
                    </a:cubicBezTo>
                    <a:cubicBezTo>
                      <a:pt x="4687" y="2582"/>
                      <a:pt x="4912" y="2582"/>
                      <a:pt x="4988" y="2632"/>
                    </a:cubicBezTo>
                    <a:cubicBezTo>
                      <a:pt x="5088" y="2707"/>
                      <a:pt x="5213" y="2933"/>
                      <a:pt x="5313" y="2983"/>
                    </a:cubicBezTo>
                    <a:cubicBezTo>
                      <a:pt x="5439" y="3033"/>
                      <a:pt x="5589" y="3033"/>
                      <a:pt x="5714" y="2983"/>
                    </a:cubicBezTo>
                    <a:cubicBezTo>
                      <a:pt x="5765" y="2933"/>
                      <a:pt x="5940" y="2707"/>
                      <a:pt x="5890" y="2532"/>
                    </a:cubicBezTo>
                    <a:cubicBezTo>
                      <a:pt x="5890" y="2482"/>
                      <a:pt x="5714" y="2356"/>
                      <a:pt x="5714" y="2256"/>
                    </a:cubicBezTo>
                    <a:cubicBezTo>
                      <a:pt x="5664" y="2131"/>
                      <a:pt x="5664" y="1955"/>
                      <a:pt x="5714" y="1855"/>
                    </a:cubicBezTo>
                    <a:cubicBezTo>
                      <a:pt x="5714" y="1730"/>
                      <a:pt x="5815" y="1504"/>
                      <a:pt x="5940" y="1454"/>
                    </a:cubicBezTo>
                    <a:cubicBezTo>
                      <a:pt x="5940" y="1404"/>
                      <a:pt x="6115" y="1354"/>
                      <a:pt x="6166" y="1278"/>
                    </a:cubicBezTo>
                    <a:cubicBezTo>
                      <a:pt x="6166" y="1178"/>
                      <a:pt x="6166" y="953"/>
                      <a:pt x="6216" y="903"/>
                    </a:cubicBezTo>
                    <a:cubicBezTo>
                      <a:pt x="6216" y="827"/>
                      <a:pt x="6341" y="727"/>
                      <a:pt x="6341" y="677"/>
                    </a:cubicBezTo>
                    <a:cubicBezTo>
                      <a:pt x="6391" y="602"/>
                      <a:pt x="6441" y="376"/>
                      <a:pt x="6491" y="326"/>
                    </a:cubicBezTo>
                    <a:cubicBezTo>
                      <a:pt x="6567" y="276"/>
                      <a:pt x="6717" y="101"/>
                      <a:pt x="6842" y="101"/>
                    </a:cubicBezTo>
                    <a:cubicBezTo>
                      <a:pt x="6892" y="50"/>
                      <a:pt x="7118" y="101"/>
                      <a:pt x="7243" y="101"/>
                    </a:cubicBezTo>
                    <a:cubicBezTo>
                      <a:pt x="7293" y="101"/>
                      <a:pt x="7519" y="0"/>
                      <a:pt x="7569" y="0"/>
                    </a:cubicBezTo>
                    <a:cubicBezTo>
                      <a:pt x="7694" y="0"/>
                      <a:pt x="7795" y="50"/>
                      <a:pt x="7920" y="101"/>
                    </a:cubicBezTo>
                    <a:cubicBezTo>
                      <a:pt x="7920" y="151"/>
                      <a:pt x="7845" y="226"/>
                      <a:pt x="7845" y="276"/>
                    </a:cubicBezTo>
                    <a:cubicBezTo>
                      <a:pt x="7795" y="326"/>
                      <a:pt x="7619" y="502"/>
                      <a:pt x="7619" y="552"/>
                    </a:cubicBezTo>
                    <a:cubicBezTo>
                      <a:pt x="7569" y="727"/>
                      <a:pt x="7619" y="1003"/>
                      <a:pt x="7619" y="1128"/>
                    </a:cubicBezTo>
                    <a:cubicBezTo>
                      <a:pt x="7694" y="1228"/>
                      <a:pt x="7795" y="1354"/>
                      <a:pt x="7795" y="1454"/>
                    </a:cubicBezTo>
                    <a:cubicBezTo>
                      <a:pt x="7845" y="1504"/>
                      <a:pt x="7845" y="1679"/>
                      <a:pt x="7845" y="1730"/>
                    </a:cubicBezTo>
                    <a:cubicBezTo>
                      <a:pt x="7920" y="1805"/>
                      <a:pt x="8020" y="1855"/>
                      <a:pt x="8020" y="1905"/>
                    </a:cubicBezTo>
                    <a:cubicBezTo>
                      <a:pt x="8020" y="2030"/>
                      <a:pt x="7845" y="2131"/>
                      <a:pt x="7795" y="2181"/>
                    </a:cubicBezTo>
                    <a:cubicBezTo>
                      <a:pt x="7745" y="2306"/>
                      <a:pt x="7745" y="2632"/>
                      <a:pt x="7694" y="2757"/>
                    </a:cubicBezTo>
                    <a:cubicBezTo>
                      <a:pt x="7619" y="2857"/>
                      <a:pt x="7469" y="3083"/>
                      <a:pt x="7394" y="3208"/>
                    </a:cubicBezTo>
                    <a:cubicBezTo>
                      <a:pt x="7293" y="3309"/>
                      <a:pt x="7018" y="3484"/>
                      <a:pt x="6943" y="3659"/>
                    </a:cubicBezTo>
                    <a:cubicBezTo>
                      <a:pt x="6892" y="3835"/>
                      <a:pt x="6892" y="4211"/>
                      <a:pt x="6892" y="4386"/>
                    </a:cubicBezTo>
                    <a:cubicBezTo>
                      <a:pt x="6943" y="4612"/>
                      <a:pt x="7344" y="4837"/>
                      <a:pt x="7394" y="5013"/>
                    </a:cubicBezTo>
                    <a:cubicBezTo>
                      <a:pt x="7394" y="5188"/>
                      <a:pt x="7344" y="5464"/>
                      <a:pt x="7394" y="5564"/>
                    </a:cubicBezTo>
                    <a:cubicBezTo>
                      <a:pt x="7469" y="5614"/>
                      <a:pt x="7619" y="5690"/>
                      <a:pt x="7694" y="5740"/>
                    </a:cubicBezTo>
                    <a:cubicBezTo>
                      <a:pt x="7845" y="5840"/>
                      <a:pt x="8070" y="6141"/>
                      <a:pt x="8246" y="6191"/>
                    </a:cubicBezTo>
                    <a:cubicBezTo>
                      <a:pt x="8421" y="6191"/>
                      <a:pt x="8747" y="6191"/>
                      <a:pt x="8872" y="6141"/>
                    </a:cubicBezTo>
                    <a:cubicBezTo>
                      <a:pt x="8973" y="6141"/>
                      <a:pt x="9098" y="6065"/>
                      <a:pt x="9148" y="6015"/>
                    </a:cubicBezTo>
                    <a:cubicBezTo>
                      <a:pt x="9198" y="6015"/>
                      <a:pt x="9323" y="6065"/>
                      <a:pt x="9374" y="6065"/>
                    </a:cubicBezTo>
                    <a:cubicBezTo>
                      <a:pt x="9499" y="6065"/>
                      <a:pt x="9674" y="6015"/>
                      <a:pt x="9775" y="6015"/>
                    </a:cubicBezTo>
                    <a:cubicBezTo>
                      <a:pt x="9900" y="6015"/>
                      <a:pt x="10125" y="6191"/>
                      <a:pt x="10226" y="6241"/>
                    </a:cubicBezTo>
                    <a:cubicBezTo>
                      <a:pt x="10401" y="6366"/>
                      <a:pt x="10577" y="6692"/>
                      <a:pt x="10677" y="6817"/>
                    </a:cubicBezTo>
                    <a:cubicBezTo>
                      <a:pt x="10852" y="6918"/>
                      <a:pt x="11178" y="7093"/>
                      <a:pt x="11354" y="7143"/>
                    </a:cubicBezTo>
                    <a:cubicBezTo>
                      <a:pt x="11479" y="7193"/>
                      <a:pt x="11704" y="7268"/>
                      <a:pt x="11805" y="7319"/>
                    </a:cubicBezTo>
                    <a:cubicBezTo>
                      <a:pt x="11855" y="7369"/>
                      <a:pt x="11980" y="7419"/>
                      <a:pt x="11980" y="7494"/>
                    </a:cubicBezTo>
                    <a:lnTo>
                      <a:pt x="12256" y="7494"/>
                    </a:lnTo>
                    <a:cubicBezTo>
                      <a:pt x="12306" y="7544"/>
                      <a:pt x="12481" y="7720"/>
                      <a:pt x="12532" y="7770"/>
                    </a:cubicBezTo>
                    <a:cubicBezTo>
                      <a:pt x="12607" y="7870"/>
                      <a:pt x="12707" y="8096"/>
                      <a:pt x="12832" y="8171"/>
                    </a:cubicBezTo>
                    <a:cubicBezTo>
                      <a:pt x="12882" y="8221"/>
                      <a:pt x="13108" y="8321"/>
                      <a:pt x="13208" y="8396"/>
                    </a:cubicBezTo>
                    <a:cubicBezTo>
                      <a:pt x="13283" y="8396"/>
                      <a:pt x="13384" y="8396"/>
                      <a:pt x="13434" y="8446"/>
                    </a:cubicBezTo>
                    <a:lnTo>
                      <a:pt x="13609" y="8446"/>
                    </a:lnTo>
                    <a:cubicBezTo>
                      <a:pt x="13659" y="8497"/>
                      <a:pt x="13609" y="8622"/>
                      <a:pt x="13559" y="8672"/>
                    </a:cubicBezTo>
                    <a:cubicBezTo>
                      <a:pt x="13559" y="8772"/>
                      <a:pt x="13434" y="8998"/>
                      <a:pt x="13384" y="9123"/>
                    </a:cubicBezTo>
                    <a:cubicBezTo>
                      <a:pt x="13384" y="9223"/>
                      <a:pt x="13334" y="9449"/>
                      <a:pt x="13334" y="9574"/>
                    </a:cubicBezTo>
                    <a:cubicBezTo>
                      <a:pt x="13334" y="9750"/>
                      <a:pt x="13334" y="10025"/>
                      <a:pt x="13384" y="10126"/>
                    </a:cubicBezTo>
                    <a:cubicBezTo>
                      <a:pt x="13434" y="10251"/>
                      <a:pt x="13559" y="10477"/>
                      <a:pt x="13609" y="10527"/>
                    </a:cubicBezTo>
                    <a:cubicBezTo>
                      <a:pt x="13659" y="10577"/>
                      <a:pt x="13785" y="10577"/>
                      <a:pt x="13835" y="10652"/>
                    </a:cubicBezTo>
                    <a:cubicBezTo>
                      <a:pt x="13885" y="10752"/>
                      <a:pt x="13835" y="10928"/>
                      <a:pt x="13785" y="11028"/>
                    </a:cubicBezTo>
                    <a:cubicBezTo>
                      <a:pt x="13785" y="11103"/>
                      <a:pt x="13659" y="11253"/>
                      <a:pt x="13659" y="11379"/>
                    </a:cubicBezTo>
                    <a:cubicBezTo>
                      <a:pt x="13609" y="11429"/>
                      <a:pt x="13609" y="11554"/>
                      <a:pt x="13609" y="11654"/>
                    </a:cubicBezTo>
                    <a:cubicBezTo>
                      <a:pt x="13609" y="11705"/>
                      <a:pt x="13559" y="11930"/>
                      <a:pt x="13609" y="12055"/>
                    </a:cubicBezTo>
                    <a:cubicBezTo>
                      <a:pt x="13659" y="12156"/>
                      <a:pt x="13885" y="12231"/>
                      <a:pt x="13885" y="12331"/>
                    </a:cubicBezTo>
                    <a:cubicBezTo>
                      <a:pt x="13960" y="12381"/>
                      <a:pt x="13885" y="12557"/>
                      <a:pt x="13960" y="12682"/>
                    </a:cubicBezTo>
                    <a:cubicBezTo>
                      <a:pt x="14010" y="12732"/>
                      <a:pt x="14186" y="12782"/>
                      <a:pt x="14236" y="12832"/>
                    </a:cubicBezTo>
                    <a:cubicBezTo>
                      <a:pt x="14286" y="12832"/>
                      <a:pt x="14336" y="12958"/>
                      <a:pt x="14336" y="12958"/>
                    </a:cubicBezTo>
                    <a:cubicBezTo>
                      <a:pt x="14411" y="12958"/>
                      <a:pt x="14461" y="12782"/>
                      <a:pt x="14511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428;p27">
                <a:extLst>
                  <a:ext uri="{FF2B5EF4-FFF2-40B4-BE49-F238E27FC236}">
                    <a16:creationId xmlns:a16="http://schemas.microsoft.com/office/drawing/2014/main" id="{977F9553-D037-859F-B47E-4CEB92FB146E}"/>
                  </a:ext>
                </a:extLst>
              </p:cNvPr>
              <p:cNvSpPr/>
              <p:nvPr/>
            </p:nvSpPr>
            <p:spPr>
              <a:xfrm>
                <a:off x="3407469" y="3480906"/>
                <a:ext cx="429047" cy="815474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27820" fill="none" extrusionOk="0">
                    <a:moveTo>
                      <a:pt x="14637" y="12832"/>
                    </a:moveTo>
                    <a:cubicBezTo>
                      <a:pt x="14637" y="12908"/>
                      <a:pt x="14637" y="13008"/>
                      <a:pt x="14562" y="13058"/>
                    </a:cubicBezTo>
                    <a:cubicBezTo>
                      <a:pt x="14562" y="13058"/>
                      <a:pt x="14461" y="13058"/>
                      <a:pt x="14411" y="13133"/>
                    </a:cubicBezTo>
                    <a:cubicBezTo>
                      <a:pt x="14336" y="13183"/>
                      <a:pt x="14236" y="13284"/>
                      <a:pt x="14236" y="13409"/>
                    </a:cubicBezTo>
                    <a:lnTo>
                      <a:pt x="14236" y="13685"/>
                    </a:lnTo>
                    <a:cubicBezTo>
                      <a:pt x="14236" y="13735"/>
                      <a:pt x="14411" y="13860"/>
                      <a:pt x="14336" y="13960"/>
                    </a:cubicBezTo>
                    <a:cubicBezTo>
                      <a:pt x="14336" y="14010"/>
                      <a:pt x="14186" y="13960"/>
                      <a:pt x="14110" y="14010"/>
                    </a:cubicBezTo>
                    <a:cubicBezTo>
                      <a:pt x="14060" y="14086"/>
                      <a:pt x="13960" y="14186"/>
                      <a:pt x="13960" y="14236"/>
                    </a:cubicBezTo>
                    <a:cubicBezTo>
                      <a:pt x="13885" y="14311"/>
                      <a:pt x="13885" y="14462"/>
                      <a:pt x="13885" y="14462"/>
                    </a:cubicBezTo>
                    <a:lnTo>
                      <a:pt x="13785" y="14587"/>
                    </a:lnTo>
                    <a:cubicBezTo>
                      <a:pt x="13735" y="14637"/>
                      <a:pt x="13735" y="14762"/>
                      <a:pt x="13659" y="14762"/>
                    </a:cubicBezTo>
                    <a:cubicBezTo>
                      <a:pt x="13659" y="14762"/>
                      <a:pt x="13559" y="14762"/>
                      <a:pt x="13559" y="14687"/>
                    </a:cubicBezTo>
                    <a:cubicBezTo>
                      <a:pt x="13559" y="14687"/>
                      <a:pt x="13609" y="14587"/>
                      <a:pt x="13559" y="14587"/>
                    </a:cubicBezTo>
                    <a:cubicBezTo>
                      <a:pt x="13509" y="14537"/>
                      <a:pt x="13384" y="14587"/>
                      <a:pt x="13334" y="14587"/>
                    </a:cubicBezTo>
                    <a:cubicBezTo>
                      <a:pt x="13283" y="14537"/>
                      <a:pt x="13208" y="14537"/>
                      <a:pt x="13158" y="14537"/>
                    </a:cubicBezTo>
                    <a:lnTo>
                      <a:pt x="13058" y="14537"/>
                    </a:lnTo>
                    <a:cubicBezTo>
                      <a:pt x="12983" y="14587"/>
                      <a:pt x="13058" y="14637"/>
                      <a:pt x="13058" y="14687"/>
                    </a:cubicBezTo>
                    <a:cubicBezTo>
                      <a:pt x="13058" y="14762"/>
                      <a:pt x="12983" y="14812"/>
                      <a:pt x="12933" y="14812"/>
                    </a:cubicBezTo>
                    <a:cubicBezTo>
                      <a:pt x="12882" y="14812"/>
                      <a:pt x="12757" y="14637"/>
                      <a:pt x="12707" y="14587"/>
                    </a:cubicBezTo>
                    <a:cubicBezTo>
                      <a:pt x="12707" y="14537"/>
                      <a:pt x="12707" y="14411"/>
                      <a:pt x="12657" y="14411"/>
                    </a:cubicBezTo>
                    <a:cubicBezTo>
                      <a:pt x="12657" y="14361"/>
                      <a:pt x="12607" y="14311"/>
                      <a:pt x="12532" y="14311"/>
                    </a:cubicBezTo>
                    <a:cubicBezTo>
                      <a:pt x="12481" y="14311"/>
                      <a:pt x="12381" y="14361"/>
                      <a:pt x="12306" y="14411"/>
                    </a:cubicBezTo>
                    <a:lnTo>
                      <a:pt x="11855" y="14411"/>
                    </a:lnTo>
                    <a:cubicBezTo>
                      <a:pt x="11805" y="14411"/>
                      <a:pt x="11629" y="14462"/>
                      <a:pt x="11579" y="14462"/>
                    </a:cubicBezTo>
                    <a:cubicBezTo>
                      <a:pt x="11303" y="14587"/>
                      <a:pt x="10677" y="14762"/>
                      <a:pt x="10451" y="14863"/>
                    </a:cubicBezTo>
                    <a:cubicBezTo>
                      <a:pt x="10176" y="15038"/>
                      <a:pt x="9674" y="15364"/>
                      <a:pt x="9449" y="15589"/>
                    </a:cubicBezTo>
                    <a:cubicBezTo>
                      <a:pt x="9273" y="15715"/>
                      <a:pt x="9048" y="15990"/>
                      <a:pt x="8922" y="16116"/>
                    </a:cubicBezTo>
                    <a:cubicBezTo>
                      <a:pt x="8872" y="16216"/>
                      <a:pt x="8747" y="16391"/>
                      <a:pt x="8697" y="16441"/>
                    </a:cubicBezTo>
                    <a:cubicBezTo>
                      <a:pt x="8697" y="16567"/>
                      <a:pt x="8697" y="16792"/>
                      <a:pt x="8647" y="16842"/>
                    </a:cubicBezTo>
                    <a:cubicBezTo>
                      <a:pt x="8647" y="16893"/>
                      <a:pt x="8521" y="17068"/>
                      <a:pt x="8521" y="17118"/>
                    </a:cubicBezTo>
                    <a:lnTo>
                      <a:pt x="8521" y="17344"/>
                    </a:lnTo>
                    <a:cubicBezTo>
                      <a:pt x="8471" y="17394"/>
                      <a:pt x="8421" y="17519"/>
                      <a:pt x="8421" y="17569"/>
                    </a:cubicBezTo>
                    <a:cubicBezTo>
                      <a:pt x="8471" y="17695"/>
                      <a:pt x="8647" y="17845"/>
                      <a:pt x="8647" y="17970"/>
                    </a:cubicBezTo>
                    <a:cubicBezTo>
                      <a:pt x="8697" y="18146"/>
                      <a:pt x="8647" y="18522"/>
                      <a:pt x="8697" y="18697"/>
                    </a:cubicBezTo>
                    <a:cubicBezTo>
                      <a:pt x="8697" y="18822"/>
                      <a:pt x="8822" y="19048"/>
                      <a:pt x="8822" y="19148"/>
                    </a:cubicBezTo>
                    <a:cubicBezTo>
                      <a:pt x="8872" y="19324"/>
                      <a:pt x="8922" y="19549"/>
                      <a:pt x="8922" y="19650"/>
                    </a:cubicBezTo>
                    <a:cubicBezTo>
                      <a:pt x="8922" y="19725"/>
                      <a:pt x="8973" y="19875"/>
                      <a:pt x="8973" y="19950"/>
                    </a:cubicBezTo>
                    <a:cubicBezTo>
                      <a:pt x="8973" y="20101"/>
                      <a:pt x="9098" y="20326"/>
                      <a:pt x="9098" y="20452"/>
                    </a:cubicBezTo>
                    <a:cubicBezTo>
                      <a:pt x="9148" y="20552"/>
                      <a:pt x="9148" y="20727"/>
                      <a:pt x="9098" y="20853"/>
                    </a:cubicBezTo>
                    <a:cubicBezTo>
                      <a:pt x="9098" y="20953"/>
                      <a:pt x="8922" y="21128"/>
                      <a:pt x="8822" y="21228"/>
                    </a:cubicBezTo>
                    <a:cubicBezTo>
                      <a:pt x="8697" y="21354"/>
                      <a:pt x="8471" y="21529"/>
                      <a:pt x="8421" y="21579"/>
                    </a:cubicBezTo>
                    <a:cubicBezTo>
                      <a:pt x="8296" y="21680"/>
                      <a:pt x="8146" y="21905"/>
                      <a:pt x="8020" y="22030"/>
                    </a:cubicBezTo>
                    <a:cubicBezTo>
                      <a:pt x="7920" y="22131"/>
                      <a:pt x="7619" y="22256"/>
                      <a:pt x="7469" y="22306"/>
                    </a:cubicBezTo>
                    <a:cubicBezTo>
                      <a:pt x="7344" y="22356"/>
                      <a:pt x="7118" y="22356"/>
                      <a:pt x="7068" y="22406"/>
                    </a:cubicBezTo>
                    <a:cubicBezTo>
                      <a:pt x="6943" y="22482"/>
                      <a:pt x="6792" y="22707"/>
                      <a:pt x="6717" y="22757"/>
                    </a:cubicBezTo>
                    <a:cubicBezTo>
                      <a:pt x="6491" y="23033"/>
                      <a:pt x="6216" y="23609"/>
                      <a:pt x="6040" y="23885"/>
                    </a:cubicBezTo>
                    <a:cubicBezTo>
                      <a:pt x="5890" y="24111"/>
                      <a:pt x="5439" y="24437"/>
                      <a:pt x="5364" y="24737"/>
                    </a:cubicBezTo>
                    <a:cubicBezTo>
                      <a:pt x="5263" y="25013"/>
                      <a:pt x="5489" y="25564"/>
                      <a:pt x="5439" y="25865"/>
                    </a:cubicBezTo>
                    <a:cubicBezTo>
                      <a:pt x="5439" y="26015"/>
                      <a:pt x="5263" y="26416"/>
                      <a:pt x="5213" y="26592"/>
                    </a:cubicBezTo>
                    <a:cubicBezTo>
                      <a:pt x="5088" y="26767"/>
                      <a:pt x="4988" y="27093"/>
                      <a:pt x="4862" y="27218"/>
                    </a:cubicBezTo>
                    <a:cubicBezTo>
                      <a:pt x="4762" y="27319"/>
                      <a:pt x="4411" y="27544"/>
                      <a:pt x="4236" y="27544"/>
                    </a:cubicBezTo>
                    <a:cubicBezTo>
                      <a:pt x="4085" y="27594"/>
                      <a:pt x="3684" y="27444"/>
                      <a:pt x="3459" y="27444"/>
                    </a:cubicBezTo>
                    <a:cubicBezTo>
                      <a:pt x="3333" y="27444"/>
                      <a:pt x="3008" y="27494"/>
                      <a:pt x="2882" y="27544"/>
                    </a:cubicBezTo>
                    <a:cubicBezTo>
                      <a:pt x="2657" y="27594"/>
                      <a:pt x="2281" y="27820"/>
                      <a:pt x="2055" y="27820"/>
                    </a:cubicBezTo>
                    <a:cubicBezTo>
                      <a:pt x="1930" y="27820"/>
                      <a:pt x="1704" y="27670"/>
                      <a:pt x="1604" y="27670"/>
                    </a:cubicBezTo>
                    <a:cubicBezTo>
                      <a:pt x="1429" y="27544"/>
                      <a:pt x="1078" y="27369"/>
                      <a:pt x="978" y="27269"/>
                    </a:cubicBezTo>
                    <a:cubicBezTo>
                      <a:pt x="852" y="27143"/>
                      <a:pt x="627" y="26868"/>
                      <a:pt x="577" y="26692"/>
                    </a:cubicBezTo>
                    <a:lnTo>
                      <a:pt x="577" y="26141"/>
                    </a:lnTo>
                    <a:cubicBezTo>
                      <a:pt x="526" y="25965"/>
                      <a:pt x="526" y="25640"/>
                      <a:pt x="526" y="25514"/>
                    </a:cubicBezTo>
                    <a:cubicBezTo>
                      <a:pt x="526" y="25339"/>
                      <a:pt x="577" y="25063"/>
                      <a:pt x="577" y="24888"/>
                    </a:cubicBezTo>
                    <a:cubicBezTo>
                      <a:pt x="577" y="24737"/>
                      <a:pt x="401" y="24437"/>
                      <a:pt x="351" y="24336"/>
                    </a:cubicBezTo>
                    <a:lnTo>
                      <a:pt x="351" y="24061"/>
                    </a:lnTo>
                    <a:cubicBezTo>
                      <a:pt x="401" y="23985"/>
                      <a:pt x="577" y="23985"/>
                      <a:pt x="627" y="23935"/>
                    </a:cubicBezTo>
                    <a:cubicBezTo>
                      <a:pt x="752" y="23885"/>
                      <a:pt x="852" y="23609"/>
                      <a:pt x="927" y="23534"/>
                    </a:cubicBezTo>
                    <a:cubicBezTo>
                      <a:pt x="1028" y="23484"/>
                      <a:pt x="1303" y="23534"/>
                      <a:pt x="1429" y="23484"/>
                    </a:cubicBezTo>
                    <a:cubicBezTo>
                      <a:pt x="1604" y="23434"/>
                      <a:pt x="1830" y="23208"/>
                      <a:pt x="1880" y="23083"/>
                    </a:cubicBezTo>
                    <a:cubicBezTo>
                      <a:pt x="1980" y="22933"/>
                      <a:pt x="1980" y="22482"/>
                      <a:pt x="2055" y="22306"/>
                    </a:cubicBezTo>
                    <a:cubicBezTo>
                      <a:pt x="2055" y="22181"/>
                      <a:pt x="2156" y="22030"/>
                      <a:pt x="2206" y="21905"/>
                    </a:cubicBezTo>
                    <a:cubicBezTo>
                      <a:pt x="2281" y="21730"/>
                      <a:pt x="2506" y="21454"/>
                      <a:pt x="2506" y="21304"/>
                    </a:cubicBezTo>
                    <a:cubicBezTo>
                      <a:pt x="2506" y="21228"/>
                      <a:pt x="2381" y="21078"/>
                      <a:pt x="2381" y="21003"/>
                    </a:cubicBezTo>
                    <a:cubicBezTo>
                      <a:pt x="2381" y="20853"/>
                      <a:pt x="2657" y="20627"/>
                      <a:pt x="2657" y="20452"/>
                    </a:cubicBezTo>
                    <a:cubicBezTo>
                      <a:pt x="2732" y="20276"/>
                      <a:pt x="2732" y="19950"/>
                      <a:pt x="2607" y="19825"/>
                    </a:cubicBezTo>
                    <a:cubicBezTo>
                      <a:pt x="2557" y="19650"/>
                      <a:pt x="2206" y="19599"/>
                      <a:pt x="2105" y="19499"/>
                    </a:cubicBezTo>
                    <a:cubicBezTo>
                      <a:pt x="2055" y="19424"/>
                      <a:pt x="1980" y="19274"/>
                      <a:pt x="1880" y="19274"/>
                    </a:cubicBezTo>
                    <a:cubicBezTo>
                      <a:pt x="1830" y="19198"/>
                      <a:pt x="1654" y="19198"/>
                      <a:pt x="1604" y="19148"/>
                    </a:cubicBezTo>
                    <a:cubicBezTo>
                      <a:pt x="1529" y="19048"/>
                      <a:pt x="1704" y="18747"/>
                      <a:pt x="1830" y="18647"/>
                    </a:cubicBezTo>
                    <a:cubicBezTo>
                      <a:pt x="1880" y="18472"/>
                      <a:pt x="2156" y="18246"/>
                      <a:pt x="2281" y="18196"/>
                    </a:cubicBezTo>
                    <a:cubicBezTo>
                      <a:pt x="2331" y="18146"/>
                      <a:pt x="2506" y="18146"/>
                      <a:pt x="2557" y="18071"/>
                    </a:cubicBezTo>
                    <a:cubicBezTo>
                      <a:pt x="2657" y="18020"/>
                      <a:pt x="2782" y="17745"/>
                      <a:pt x="2882" y="17695"/>
                    </a:cubicBezTo>
                    <a:cubicBezTo>
                      <a:pt x="3008" y="17619"/>
                      <a:pt x="3233" y="17519"/>
                      <a:pt x="3333" y="17519"/>
                    </a:cubicBezTo>
                    <a:cubicBezTo>
                      <a:pt x="3459" y="17469"/>
                      <a:pt x="3684" y="17394"/>
                      <a:pt x="3785" y="17394"/>
                    </a:cubicBezTo>
                    <a:cubicBezTo>
                      <a:pt x="3910" y="17394"/>
                      <a:pt x="4186" y="17519"/>
                      <a:pt x="4311" y="17519"/>
                    </a:cubicBezTo>
                    <a:cubicBezTo>
                      <a:pt x="4411" y="17519"/>
                      <a:pt x="4587" y="17394"/>
                      <a:pt x="4637" y="17344"/>
                    </a:cubicBezTo>
                    <a:cubicBezTo>
                      <a:pt x="4762" y="17243"/>
                      <a:pt x="4988" y="17018"/>
                      <a:pt x="5038" y="16842"/>
                    </a:cubicBezTo>
                    <a:cubicBezTo>
                      <a:pt x="5138" y="16667"/>
                      <a:pt x="5263" y="16266"/>
                      <a:pt x="5263" y="16040"/>
                    </a:cubicBezTo>
                    <a:cubicBezTo>
                      <a:pt x="5263" y="15815"/>
                      <a:pt x="5313" y="15439"/>
                      <a:pt x="5263" y="15213"/>
                    </a:cubicBezTo>
                    <a:cubicBezTo>
                      <a:pt x="5213" y="15138"/>
                      <a:pt x="5088" y="14913"/>
                      <a:pt x="4988" y="14863"/>
                    </a:cubicBezTo>
                    <a:cubicBezTo>
                      <a:pt x="4912" y="14812"/>
                      <a:pt x="4762" y="14812"/>
                      <a:pt x="4687" y="14762"/>
                    </a:cubicBezTo>
                    <a:cubicBezTo>
                      <a:pt x="4587" y="14637"/>
                      <a:pt x="4536" y="14361"/>
                      <a:pt x="4411" y="14236"/>
                    </a:cubicBezTo>
                    <a:cubicBezTo>
                      <a:pt x="4361" y="14136"/>
                      <a:pt x="4186" y="14086"/>
                      <a:pt x="4085" y="13960"/>
                    </a:cubicBezTo>
                    <a:cubicBezTo>
                      <a:pt x="4010" y="13910"/>
                      <a:pt x="3910" y="13685"/>
                      <a:pt x="3860" y="13584"/>
                    </a:cubicBezTo>
                    <a:cubicBezTo>
                      <a:pt x="3785" y="13459"/>
                      <a:pt x="3785" y="13284"/>
                      <a:pt x="3785" y="13183"/>
                    </a:cubicBezTo>
                    <a:cubicBezTo>
                      <a:pt x="3734" y="13058"/>
                      <a:pt x="3634" y="12908"/>
                      <a:pt x="3634" y="12782"/>
                    </a:cubicBezTo>
                    <a:cubicBezTo>
                      <a:pt x="3559" y="12607"/>
                      <a:pt x="3634" y="12281"/>
                      <a:pt x="3559" y="12055"/>
                    </a:cubicBezTo>
                    <a:cubicBezTo>
                      <a:pt x="3559" y="11880"/>
                      <a:pt x="3409" y="11479"/>
                      <a:pt x="3409" y="11329"/>
                    </a:cubicBezTo>
                    <a:cubicBezTo>
                      <a:pt x="3333" y="11103"/>
                      <a:pt x="3333" y="10752"/>
                      <a:pt x="3283" y="10577"/>
                    </a:cubicBezTo>
                    <a:cubicBezTo>
                      <a:pt x="3233" y="10426"/>
                      <a:pt x="3058" y="10126"/>
                      <a:pt x="3008" y="9975"/>
                    </a:cubicBezTo>
                    <a:cubicBezTo>
                      <a:pt x="2958" y="9800"/>
                      <a:pt x="2958" y="9399"/>
                      <a:pt x="2832" y="9223"/>
                    </a:cubicBezTo>
                    <a:cubicBezTo>
                      <a:pt x="2732" y="9073"/>
                      <a:pt x="2331" y="8847"/>
                      <a:pt x="2206" y="8672"/>
                    </a:cubicBezTo>
                    <a:cubicBezTo>
                      <a:pt x="2156" y="8547"/>
                      <a:pt x="2156" y="8271"/>
                      <a:pt x="2055" y="8171"/>
                    </a:cubicBezTo>
                    <a:cubicBezTo>
                      <a:pt x="1980" y="7995"/>
                      <a:pt x="1704" y="7820"/>
                      <a:pt x="1604" y="7770"/>
                    </a:cubicBezTo>
                    <a:cubicBezTo>
                      <a:pt x="1479" y="7720"/>
                      <a:pt x="1303" y="7644"/>
                      <a:pt x="1303" y="7594"/>
                    </a:cubicBezTo>
                    <a:cubicBezTo>
                      <a:pt x="1203" y="7494"/>
                      <a:pt x="1203" y="7193"/>
                      <a:pt x="1153" y="7093"/>
                    </a:cubicBezTo>
                    <a:cubicBezTo>
                      <a:pt x="1028" y="6867"/>
                      <a:pt x="927" y="6466"/>
                      <a:pt x="802" y="6291"/>
                    </a:cubicBezTo>
                    <a:cubicBezTo>
                      <a:pt x="752" y="6191"/>
                      <a:pt x="526" y="5965"/>
                      <a:pt x="451" y="5840"/>
                    </a:cubicBezTo>
                    <a:cubicBezTo>
                      <a:pt x="451" y="5690"/>
                      <a:pt x="526" y="5414"/>
                      <a:pt x="451" y="5289"/>
                    </a:cubicBezTo>
                    <a:cubicBezTo>
                      <a:pt x="451" y="5238"/>
                      <a:pt x="351" y="5113"/>
                      <a:pt x="351" y="5063"/>
                    </a:cubicBezTo>
                    <a:lnTo>
                      <a:pt x="351" y="4837"/>
                    </a:lnTo>
                    <a:cubicBezTo>
                      <a:pt x="301" y="4837"/>
                      <a:pt x="226" y="4737"/>
                      <a:pt x="176" y="4662"/>
                    </a:cubicBezTo>
                    <a:cubicBezTo>
                      <a:pt x="176" y="4662"/>
                      <a:pt x="176" y="4562"/>
                      <a:pt x="125" y="4512"/>
                    </a:cubicBezTo>
                    <a:cubicBezTo>
                      <a:pt x="125" y="4436"/>
                      <a:pt x="0" y="4286"/>
                      <a:pt x="0" y="4211"/>
                    </a:cubicBezTo>
                    <a:cubicBezTo>
                      <a:pt x="0" y="4111"/>
                      <a:pt x="125" y="3985"/>
                      <a:pt x="125" y="3885"/>
                    </a:cubicBezTo>
                    <a:cubicBezTo>
                      <a:pt x="125" y="3760"/>
                      <a:pt x="75" y="3534"/>
                      <a:pt x="0" y="3434"/>
                    </a:cubicBezTo>
                    <a:cubicBezTo>
                      <a:pt x="75" y="3309"/>
                      <a:pt x="226" y="3258"/>
                      <a:pt x="301" y="3208"/>
                    </a:cubicBezTo>
                    <a:cubicBezTo>
                      <a:pt x="351" y="3208"/>
                      <a:pt x="526" y="3208"/>
                      <a:pt x="577" y="3158"/>
                    </a:cubicBezTo>
                    <a:lnTo>
                      <a:pt x="577" y="2807"/>
                    </a:lnTo>
                    <a:cubicBezTo>
                      <a:pt x="577" y="2757"/>
                      <a:pt x="401" y="2632"/>
                      <a:pt x="401" y="2532"/>
                    </a:cubicBezTo>
                    <a:cubicBezTo>
                      <a:pt x="401" y="2482"/>
                      <a:pt x="577" y="2306"/>
                      <a:pt x="677" y="2256"/>
                    </a:cubicBezTo>
                    <a:cubicBezTo>
                      <a:pt x="802" y="2181"/>
                      <a:pt x="1028" y="2131"/>
                      <a:pt x="1153" y="2181"/>
                    </a:cubicBezTo>
                    <a:cubicBezTo>
                      <a:pt x="1203" y="2181"/>
                      <a:pt x="1303" y="2306"/>
                      <a:pt x="1379" y="2306"/>
                    </a:cubicBezTo>
                    <a:cubicBezTo>
                      <a:pt x="1429" y="2306"/>
                      <a:pt x="1654" y="2306"/>
                      <a:pt x="1755" y="2256"/>
                    </a:cubicBezTo>
                    <a:cubicBezTo>
                      <a:pt x="1830" y="2256"/>
                      <a:pt x="1880" y="2080"/>
                      <a:pt x="1930" y="2080"/>
                    </a:cubicBezTo>
                    <a:cubicBezTo>
                      <a:pt x="1980" y="2030"/>
                      <a:pt x="2156" y="1905"/>
                      <a:pt x="2281" y="1905"/>
                    </a:cubicBezTo>
                    <a:cubicBezTo>
                      <a:pt x="2331" y="1855"/>
                      <a:pt x="2557" y="1855"/>
                      <a:pt x="2607" y="1905"/>
                    </a:cubicBezTo>
                    <a:cubicBezTo>
                      <a:pt x="2657" y="1955"/>
                      <a:pt x="2657" y="2131"/>
                      <a:pt x="2657" y="2181"/>
                    </a:cubicBezTo>
                    <a:cubicBezTo>
                      <a:pt x="2732" y="2306"/>
                      <a:pt x="2832" y="2482"/>
                      <a:pt x="2832" y="2532"/>
                    </a:cubicBezTo>
                    <a:cubicBezTo>
                      <a:pt x="2832" y="2632"/>
                      <a:pt x="2732" y="2857"/>
                      <a:pt x="2732" y="2933"/>
                    </a:cubicBezTo>
                    <a:cubicBezTo>
                      <a:pt x="2782" y="3033"/>
                      <a:pt x="2958" y="3208"/>
                      <a:pt x="3058" y="3208"/>
                    </a:cubicBezTo>
                    <a:cubicBezTo>
                      <a:pt x="3183" y="3258"/>
                      <a:pt x="3459" y="3258"/>
                      <a:pt x="3509" y="3208"/>
                    </a:cubicBezTo>
                    <a:cubicBezTo>
                      <a:pt x="3634" y="3158"/>
                      <a:pt x="3634" y="2933"/>
                      <a:pt x="3684" y="2857"/>
                    </a:cubicBezTo>
                    <a:cubicBezTo>
                      <a:pt x="3734" y="2807"/>
                      <a:pt x="3910" y="2807"/>
                      <a:pt x="4010" y="2807"/>
                    </a:cubicBezTo>
                    <a:cubicBezTo>
                      <a:pt x="4135" y="2757"/>
                      <a:pt x="4411" y="2582"/>
                      <a:pt x="4587" y="2582"/>
                    </a:cubicBezTo>
                    <a:cubicBezTo>
                      <a:pt x="4687" y="2582"/>
                      <a:pt x="4912" y="2582"/>
                      <a:pt x="4988" y="2632"/>
                    </a:cubicBezTo>
                    <a:cubicBezTo>
                      <a:pt x="5088" y="2707"/>
                      <a:pt x="5213" y="2933"/>
                      <a:pt x="5313" y="2983"/>
                    </a:cubicBezTo>
                    <a:cubicBezTo>
                      <a:pt x="5439" y="3033"/>
                      <a:pt x="5589" y="3033"/>
                      <a:pt x="5714" y="2983"/>
                    </a:cubicBezTo>
                    <a:cubicBezTo>
                      <a:pt x="5765" y="2933"/>
                      <a:pt x="5940" y="2707"/>
                      <a:pt x="5890" y="2532"/>
                    </a:cubicBezTo>
                    <a:cubicBezTo>
                      <a:pt x="5890" y="2482"/>
                      <a:pt x="5714" y="2356"/>
                      <a:pt x="5714" y="2256"/>
                    </a:cubicBezTo>
                    <a:cubicBezTo>
                      <a:pt x="5664" y="2131"/>
                      <a:pt x="5664" y="1955"/>
                      <a:pt x="5714" y="1855"/>
                    </a:cubicBezTo>
                    <a:cubicBezTo>
                      <a:pt x="5714" y="1730"/>
                      <a:pt x="5815" y="1504"/>
                      <a:pt x="5940" y="1454"/>
                    </a:cubicBezTo>
                    <a:cubicBezTo>
                      <a:pt x="5940" y="1404"/>
                      <a:pt x="6115" y="1354"/>
                      <a:pt x="6166" y="1278"/>
                    </a:cubicBezTo>
                    <a:cubicBezTo>
                      <a:pt x="6166" y="1178"/>
                      <a:pt x="6166" y="953"/>
                      <a:pt x="6216" y="903"/>
                    </a:cubicBezTo>
                    <a:cubicBezTo>
                      <a:pt x="6216" y="827"/>
                      <a:pt x="6341" y="727"/>
                      <a:pt x="6341" y="677"/>
                    </a:cubicBezTo>
                    <a:cubicBezTo>
                      <a:pt x="6391" y="602"/>
                      <a:pt x="6441" y="376"/>
                      <a:pt x="6491" y="326"/>
                    </a:cubicBezTo>
                    <a:cubicBezTo>
                      <a:pt x="6567" y="276"/>
                      <a:pt x="6717" y="101"/>
                      <a:pt x="6842" y="101"/>
                    </a:cubicBezTo>
                    <a:cubicBezTo>
                      <a:pt x="6892" y="50"/>
                      <a:pt x="7118" y="101"/>
                      <a:pt x="7243" y="101"/>
                    </a:cubicBezTo>
                    <a:cubicBezTo>
                      <a:pt x="7293" y="101"/>
                      <a:pt x="7519" y="0"/>
                      <a:pt x="7569" y="0"/>
                    </a:cubicBezTo>
                    <a:cubicBezTo>
                      <a:pt x="7694" y="0"/>
                      <a:pt x="7795" y="50"/>
                      <a:pt x="7920" y="101"/>
                    </a:cubicBezTo>
                    <a:cubicBezTo>
                      <a:pt x="7920" y="151"/>
                      <a:pt x="7845" y="226"/>
                      <a:pt x="7845" y="276"/>
                    </a:cubicBezTo>
                    <a:cubicBezTo>
                      <a:pt x="7795" y="326"/>
                      <a:pt x="7619" y="502"/>
                      <a:pt x="7619" y="552"/>
                    </a:cubicBezTo>
                    <a:cubicBezTo>
                      <a:pt x="7569" y="727"/>
                      <a:pt x="7619" y="1003"/>
                      <a:pt x="7619" y="1128"/>
                    </a:cubicBezTo>
                    <a:cubicBezTo>
                      <a:pt x="7694" y="1228"/>
                      <a:pt x="7795" y="1354"/>
                      <a:pt x="7795" y="1454"/>
                    </a:cubicBezTo>
                    <a:cubicBezTo>
                      <a:pt x="7845" y="1504"/>
                      <a:pt x="7845" y="1679"/>
                      <a:pt x="7845" y="1730"/>
                    </a:cubicBezTo>
                    <a:cubicBezTo>
                      <a:pt x="7920" y="1805"/>
                      <a:pt x="8020" y="1855"/>
                      <a:pt x="8020" y="1905"/>
                    </a:cubicBezTo>
                    <a:cubicBezTo>
                      <a:pt x="8020" y="2030"/>
                      <a:pt x="7845" y="2131"/>
                      <a:pt x="7795" y="2181"/>
                    </a:cubicBezTo>
                    <a:cubicBezTo>
                      <a:pt x="7745" y="2306"/>
                      <a:pt x="7745" y="2632"/>
                      <a:pt x="7694" y="2757"/>
                    </a:cubicBezTo>
                    <a:cubicBezTo>
                      <a:pt x="7619" y="2857"/>
                      <a:pt x="7469" y="3083"/>
                      <a:pt x="7394" y="3208"/>
                    </a:cubicBezTo>
                    <a:cubicBezTo>
                      <a:pt x="7293" y="3309"/>
                      <a:pt x="7018" y="3484"/>
                      <a:pt x="6943" y="3659"/>
                    </a:cubicBezTo>
                    <a:cubicBezTo>
                      <a:pt x="6892" y="3835"/>
                      <a:pt x="6892" y="4211"/>
                      <a:pt x="6892" y="4386"/>
                    </a:cubicBezTo>
                    <a:cubicBezTo>
                      <a:pt x="6943" y="4612"/>
                      <a:pt x="7344" y="4837"/>
                      <a:pt x="7394" y="5013"/>
                    </a:cubicBezTo>
                    <a:cubicBezTo>
                      <a:pt x="7394" y="5188"/>
                      <a:pt x="7344" y="5464"/>
                      <a:pt x="7394" y="5564"/>
                    </a:cubicBezTo>
                    <a:cubicBezTo>
                      <a:pt x="7469" y="5614"/>
                      <a:pt x="7619" y="5690"/>
                      <a:pt x="7694" y="5740"/>
                    </a:cubicBezTo>
                    <a:cubicBezTo>
                      <a:pt x="7845" y="5840"/>
                      <a:pt x="8070" y="6141"/>
                      <a:pt x="8246" y="6191"/>
                    </a:cubicBezTo>
                    <a:cubicBezTo>
                      <a:pt x="8421" y="6191"/>
                      <a:pt x="8747" y="6191"/>
                      <a:pt x="8872" y="6141"/>
                    </a:cubicBezTo>
                    <a:cubicBezTo>
                      <a:pt x="8973" y="6141"/>
                      <a:pt x="9098" y="6065"/>
                      <a:pt x="9148" y="6015"/>
                    </a:cubicBezTo>
                    <a:cubicBezTo>
                      <a:pt x="9198" y="6015"/>
                      <a:pt x="9323" y="6065"/>
                      <a:pt x="9374" y="6065"/>
                    </a:cubicBezTo>
                    <a:cubicBezTo>
                      <a:pt x="9499" y="6065"/>
                      <a:pt x="9674" y="6015"/>
                      <a:pt x="9775" y="6015"/>
                    </a:cubicBezTo>
                    <a:cubicBezTo>
                      <a:pt x="9900" y="6015"/>
                      <a:pt x="10125" y="6191"/>
                      <a:pt x="10226" y="6241"/>
                    </a:cubicBezTo>
                    <a:cubicBezTo>
                      <a:pt x="10401" y="6366"/>
                      <a:pt x="10577" y="6692"/>
                      <a:pt x="10677" y="6817"/>
                    </a:cubicBezTo>
                    <a:cubicBezTo>
                      <a:pt x="10852" y="6918"/>
                      <a:pt x="11178" y="7093"/>
                      <a:pt x="11354" y="7143"/>
                    </a:cubicBezTo>
                    <a:cubicBezTo>
                      <a:pt x="11479" y="7193"/>
                      <a:pt x="11704" y="7268"/>
                      <a:pt x="11805" y="7319"/>
                    </a:cubicBezTo>
                    <a:cubicBezTo>
                      <a:pt x="11855" y="7369"/>
                      <a:pt x="11980" y="7419"/>
                      <a:pt x="11980" y="7494"/>
                    </a:cubicBezTo>
                    <a:lnTo>
                      <a:pt x="12256" y="7494"/>
                    </a:lnTo>
                    <a:cubicBezTo>
                      <a:pt x="12306" y="7544"/>
                      <a:pt x="12481" y="7720"/>
                      <a:pt x="12532" y="7770"/>
                    </a:cubicBezTo>
                    <a:cubicBezTo>
                      <a:pt x="12607" y="7870"/>
                      <a:pt x="12707" y="8096"/>
                      <a:pt x="12832" y="8171"/>
                    </a:cubicBezTo>
                    <a:cubicBezTo>
                      <a:pt x="12882" y="8221"/>
                      <a:pt x="13108" y="8321"/>
                      <a:pt x="13208" y="8396"/>
                    </a:cubicBezTo>
                    <a:cubicBezTo>
                      <a:pt x="13283" y="8396"/>
                      <a:pt x="13384" y="8396"/>
                      <a:pt x="13434" y="8446"/>
                    </a:cubicBezTo>
                    <a:lnTo>
                      <a:pt x="13609" y="8446"/>
                    </a:lnTo>
                    <a:cubicBezTo>
                      <a:pt x="13659" y="8497"/>
                      <a:pt x="13609" y="8622"/>
                      <a:pt x="13559" y="8672"/>
                    </a:cubicBezTo>
                    <a:cubicBezTo>
                      <a:pt x="13559" y="8772"/>
                      <a:pt x="13434" y="8998"/>
                      <a:pt x="13384" y="9123"/>
                    </a:cubicBezTo>
                    <a:cubicBezTo>
                      <a:pt x="13384" y="9223"/>
                      <a:pt x="13334" y="9449"/>
                      <a:pt x="13334" y="9574"/>
                    </a:cubicBezTo>
                    <a:cubicBezTo>
                      <a:pt x="13334" y="9750"/>
                      <a:pt x="13334" y="10025"/>
                      <a:pt x="13384" y="10126"/>
                    </a:cubicBezTo>
                    <a:cubicBezTo>
                      <a:pt x="13434" y="10251"/>
                      <a:pt x="13559" y="10477"/>
                      <a:pt x="13609" y="10527"/>
                    </a:cubicBezTo>
                    <a:cubicBezTo>
                      <a:pt x="13659" y="10577"/>
                      <a:pt x="13785" y="10577"/>
                      <a:pt x="13835" y="10652"/>
                    </a:cubicBezTo>
                    <a:cubicBezTo>
                      <a:pt x="13885" y="10752"/>
                      <a:pt x="13835" y="10928"/>
                      <a:pt x="13785" y="11028"/>
                    </a:cubicBezTo>
                    <a:cubicBezTo>
                      <a:pt x="13785" y="11103"/>
                      <a:pt x="13659" y="11253"/>
                      <a:pt x="13659" y="11379"/>
                    </a:cubicBezTo>
                    <a:cubicBezTo>
                      <a:pt x="13609" y="11429"/>
                      <a:pt x="13609" y="11554"/>
                      <a:pt x="13609" y="11654"/>
                    </a:cubicBezTo>
                    <a:cubicBezTo>
                      <a:pt x="13609" y="11705"/>
                      <a:pt x="13559" y="11930"/>
                      <a:pt x="13609" y="12055"/>
                    </a:cubicBezTo>
                    <a:cubicBezTo>
                      <a:pt x="13659" y="12156"/>
                      <a:pt x="13885" y="12231"/>
                      <a:pt x="13885" y="12331"/>
                    </a:cubicBezTo>
                    <a:cubicBezTo>
                      <a:pt x="13960" y="12381"/>
                      <a:pt x="13885" y="12557"/>
                      <a:pt x="13960" y="12682"/>
                    </a:cubicBezTo>
                    <a:cubicBezTo>
                      <a:pt x="14010" y="12732"/>
                      <a:pt x="14186" y="12782"/>
                      <a:pt x="14236" y="12832"/>
                    </a:cubicBezTo>
                    <a:cubicBezTo>
                      <a:pt x="14286" y="12832"/>
                      <a:pt x="14336" y="12958"/>
                      <a:pt x="14336" y="12958"/>
                    </a:cubicBezTo>
                    <a:cubicBezTo>
                      <a:pt x="14411" y="12958"/>
                      <a:pt x="14461" y="12782"/>
                      <a:pt x="14511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429;p27">
                <a:extLst>
                  <a:ext uri="{FF2B5EF4-FFF2-40B4-BE49-F238E27FC236}">
                    <a16:creationId xmlns:a16="http://schemas.microsoft.com/office/drawing/2014/main" id="{B8B48240-27FC-0921-B1BF-D942991780BF}"/>
                  </a:ext>
                </a:extLst>
              </p:cNvPr>
              <p:cNvSpPr/>
              <p:nvPr/>
            </p:nvSpPr>
            <p:spPr>
              <a:xfrm>
                <a:off x="3407469" y="3480906"/>
                <a:ext cx="429047" cy="815474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27820" extrusionOk="0">
                    <a:moveTo>
                      <a:pt x="7569" y="0"/>
                    </a:moveTo>
                    <a:cubicBezTo>
                      <a:pt x="7519" y="0"/>
                      <a:pt x="7293" y="101"/>
                      <a:pt x="7243" y="101"/>
                    </a:cubicBezTo>
                    <a:cubicBezTo>
                      <a:pt x="7160" y="101"/>
                      <a:pt x="7032" y="78"/>
                      <a:pt x="6941" y="78"/>
                    </a:cubicBezTo>
                    <a:cubicBezTo>
                      <a:pt x="6895" y="78"/>
                      <a:pt x="6859" y="84"/>
                      <a:pt x="6842" y="101"/>
                    </a:cubicBezTo>
                    <a:cubicBezTo>
                      <a:pt x="6717" y="101"/>
                      <a:pt x="6567" y="276"/>
                      <a:pt x="6491" y="326"/>
                    </a:cubicBezTo>
                    <a:cubicBezTo>
                      <a:pt x="6441" y="376"/>
                      <a:pt x="6391" y="602"/>
                      <a:pt x="6341" y="677"/>
                    </a:cubicBezTo>
                    <a:cubicBezTo>
                      <a:pt x="6341" y="727"/>
                      <a:pt x="6216" y="827"/>
                      <a:pt x="6216" y="903"/>
                    </a:cubicBezTo>
                    <a:cubicBezTo>
                      <a:pt x="6166" y="953"/>
                      <a:pt x="6166" y="1178"/>
                      <a:pt x="6166" y="1278"/>
                    </a:cubicBezTo>
                    <a:cubicBezTo>
                      <a:pt x="6115" y="1354"/>
                      <a:pt x="5940" y="1404"/>
                      <a:pt x="5940" y="1454"/>
                    </a:cubicBezTo>
                    <a:cubicBezTo>
                      <a:pt x="5815" y="1504"/>
                      <a:pt x="5714" y="1730"/>
                      <a:pt x="5714" y="1855"/>
                    </a:cubicBezTo>
                    <a:cubicBezTo>
                      <a:pt x="5664" y="1955"/>
                      <a:pt x="5664" y="2131"/>
                      <a:pt x="5714" y="2256"/>
                    </a:cubicBezTo>
                    <a:cubicBezTo>
                      <a:pt x="5714" y="2356"/>
                      <a:pt x="5890" y="2482"/>
                      <a:pt x="5890" y="2532"/>
                    </a:cubicBezTo>
                    <a:cubicBezTo>
                      <a:pt x="5940" y="2707"/>
                      <a:pt x="5765" y="2933"/>
                      <a:pt x="5714" y="2983"/>
                    </a:cubicBezTo>
                    <a:cubicBezTo>
                      <a:pt x="5652" y="3008"/>
                      <a:pt x="5583" y="3020"/>
                      <a:pt x="5514" y="3020"/>
                    </a:cubicBezTo>
                    <a:cubicBezTo>
                      <a:pt x="5445" y="3020"/>
                      <a:pt x="5376" y="3008"/>
                      <a:pt x="5313" y="2983"/>
                    </a:cubicBezTo>
                    <a:cubicBezTo>
                      <a:pt x="5213" y="2933"/>
                      <a:pt x="5088" y="2707"/>
                      <a:pt x="4988" y="2632"/>
                    </a:cubicBezTo>
                    <a:cubicBezTo>
                      <a:pt x="4912" y="2582"/>
                      <a:pt x="4687" y="2582"/>
                      <a:pt x="4587" y="2582"/>
                    </a:cubicBezTo>
                    <a:cubicBezTo>
                      <a:pt x="4411" y="2582"/>
                      <a:pt x="4135" y="2757"/>
                      <a:pt x="4010" y="2807"/>
                    </a:cubicBezTo>
                    <a:cubicBezTo>
                      <a:pt x="3910" y="2807"/>
                      <a:pt x="3734" y="2807"/>
                      <a:pt x="3684" y="2857"/>
                    </a:cubicBezTo>
                    <a:cubicBezTo>
                      <a:pt x="3634" y="2933"/>
                      <a:pt x="3634" y="3158"/>
                      <a:pt x="3509" y="3208"/>
                    </a:cubicBezTo>
                    <a:cubicBezTo>
                      <a:pt x="3484" y="3233"/>
                      <a:pt x="3402" y="3246"/>
                      <a:pt x="3312" y="3246"/>
                    </a:cubicBezTo>
                    <a:cubicBezTo>
                      <a:pt x="3221" y="3246"/>
                      <a:pt x="3120" y="3233"/>
                      <a:pt x="3058" y="3208"/>
                    </a:cubicBezTo>
                    <a:cubicBezTo>
                      <a:pt x="2958" y="3208"/>
                      <a:pt x="2782" y="3033"/>
                      <a:pt x="2732" y="2933"/>
                    </a:cubicBezTo>
                    <a:cubicBezTo>
                      <a:pt x="2732" y="2857"/>
                      <a:pt x="2832" y="2632"/>
                      <a:pt x="2832" y="2532"/>
                    </a:cubicBezTo>
                    <a:cubicBezTo>
                      <a:pt x="2832" y="2482"/>
                      <a:pt x="2732" y="2306"/>
                      <a:pt x="2657" y="2181"/>
                    </a:cubicBezTo>
                    <a:cubicBezTo>
                      <a:pt x="2657" y="2131"/>
                      <a:pt x="2657" y="1955"/>
                      <a:pt x="2607" y="1905"/>
                    </a:cubicBezTo>
                    <a:cubicBezTo>
                      <a:pt x="2582" y="1880"/>
                      <a:pt x="2513" y="1867"/>
                      <a:pt x="2444" y="1867"/>
                    </a:cubicBezTo>
                    <a:cubicBezTo>
                      <a:pt x="2375" y="1867"/>
                      <a:pt x="2306" y="1880"/>
                      <a:pt x="2281" y="1905"/>
                    </a:cubicBezTo>
                    <a:cubicBezTo>
                      <a:pt x="2156" y="1905"/>
                      <a:pt x="1980" y="2030"/>
                      <a:pt x="1930" y="2080"/>
                    </a:cubicBezTo>
                    <a:cubicBezTo>
                      <a:pt x="1880" y="2080"/>
                      <a:pt x="1830" y="2256"/>
                      <a:pt x="1755" y="2256"/>
                    </a:cubicBezTo>
                    <a:cubicBezTo>
                      <a:pt x="1654" y="2306"/>
                      <a:pt x="1429" y="2306"/>
                      <a:pt x="1379" y="2306"/>
                    </a:cubicBezTo>
                    <a:cubicBezTo>
                      <a:pt x="1303" y="2306"/>
                      <a:pt x="1203" y="2181"/>
                      <a:pt x="1153" y="2181"/>
                    </a:cubicBezTo>
                    <a:cubicBezTo>
                      <a:pt x="1118" y="2167"/>
                      <a:pt x="1075" y="2161"/>
                      <a:pt x="1029" y="2161"/>
                    </a:cubicBezTo>
                    <a:cubicBezTo>
                      <a:pt x="910" y="2161"/>
                      <a:pt x="767" y="2202"/>
                      <a:pt x="677" y="2256"/>
                    </a:cubicBezTo>
                    <a:cubicBezTo>
                      <a:pt x="577" y="2306"/>
                      <a:pt x="401" y="2482"/>
                      <a:pt x="401" y="2532"/>
                    </a:cubicBezTo>
                    <a:cubicBezTo>
                      <a:pt x="401" y="2632"/>
                      <a:pt x="577" y="2757"/>
                      <a:pt x="577" y="2807"/>
                    </a:cubicBezTo>
                    <a:lnTo>
                      <a:pt x="577" y="3158"/>
                    </a:lnTo>
                    <a:cubicBezTo>
                      <a:pt x="526" y="3208"/>
                      <a:pt x="351" y="3208"/>
                      <a:pt x="301" y="3208"/>
                    </a:cubicBezTo>
                    <a:cubicBezTo>
                      <a:pt x="226" y="3258"/>
                      <a:pt x="75" y="3309"/>
                      <a:pt x="0" y="3434"/>
                    </a:cubicBezTo>
                    <a:cubicBezTo>
                      <a:pt x="75" y="3534"/>
                      <a:pt x="125" y="3760"/>
                      <a:pt x="125" y="3885"/>
                    </a:cubicBezTo>
                    <a:cubicBezTo>
                      <a:pt x="125" y="3985"/>
                      <a:pt x="0" y="4111"/>
                      <a:pt x="0" y="4211"/>
                    </a:cubicBezTo>
                    <a:cubicBezTo>
                      <a:pt x="0" y="4286"/>
                      <a:pt x="125" y="4436"/>
                      <a:pt x="125" y="4512"/>
                    </a:cubicBezTo>
                    <a:cubicBezTo>
                      <a:pt x="176" y="4562"/>
                      <a:pt x="176" y="4662"/>
                      <a:pt x="176" y="4662"/>
                    </a:cubicBezTo>
                    <a:cubicBezTo>
                      <a:pt x="226" y="4737"/>
                      <a:pt x="301" y="4837"/>
                      <a:pt x="351" y="4837"/>
                    </a:cubicBezTo>
                    <a:lnTo>
                      <a:pt x="351" y="5063"/>
                    </a:lnTo>
                    <a:cubicBezTo>
                      <a:pt x="351" y="5113"/>
                      <a:pt x="451" y="5238"/>
                      <a:pt x="451" y="5289"/>
                    </a:cubicBezTo>
                    <a:cubicBezTo>
                      <a:pt x="526" y="5414"/>
                      <a:pt x="451" y="5690"/>
                      <a:pt x="451" y="5840"/>
                    </a:cubicBezTo>
                    <a:cubicBezTo>
                      <a:pt x="526" y="5965"/>
                      <a:pt x="752" y="6191"/>
                      <a:pt x="802" y="6291"/>
                    </a:cubicBezTo>
                    <a:cubicBezTo>
                      <a:pt x="927" y="6466"/>
                      <a:pt x="1028" y="6867"/>
                      <a:pt x="1153" y="7093"/>
                    </a:cubicBezTo>
                    <a:cubicBezTo>
                      <a:pt x="1203" y="7193"/>
                      <a:pt x="1203" y="7494"/>
                      <a:pt x="1303" y="7594"/>
                    </a:cubicBezTo>
                    <a:cubicBezTo>
                      <a:pt x="1303" y="7644"/>
                      <a:pt x="1479" y="7720"/>
                      <a:pt x="1604" y="7770"/>
                    </a:cubicBezTo>
                    <a:cubicBezTo>
                      <a:pt x="1704" y="7820"/>
                      <a:pt x="1980" y="7995"/>
                      <a:pt x="2055" y="8171"/>
                    </a:cubicBezTo>
                    <a:cubicBezTo>
                      <a:pt x="2156" y="8271"/>
                      <a:pt x="2156" y="8547"/>
                      <a:pt x="2206" y="8672"/>
                    </a:cubicBezTo>
                    <a:cubicBezTo>
                      <a:pt x="2331" y="8847"/>
                      <a:pt x="2732" y="9073"/>
                      <a:pt x="2832" y="9223"/>
                    </a:cubicBezTo>
                    <a:cubicBezTo>
                      <a:pt x="2958" y="9399"/>
                      <a:pt x="2958" y="9800"/>
                      <a:pt x="3008" y="9975"/>
                    </a:cubicBezTo>
                    <a:cubicBezTo>
                      <a:pt x="3058" y="10126"/>
                      <a:pt x="3233" y="10426"/>
                      <a:pt x="3283" y="10577"/>
                    </a:cubicBezTo>
                    <a:cubicBezTo>
                      <a:pt x="3333" y="10752"/>
                      <a:pt x="3333" y="11103"/>
                      <a:pt x="3409" y="11329"/>
                    </a:cubicBezTo>
                    <a:cubicBezTo>
                      <a:pt x="3409" y="11479"/>
                      <a:pt x="3559" y="11880"/>
                      <a:pt x="3559" y="12055"/>
                    </a:cubicBezTo>
                    <a:cubicBezTo>
                      <a:pt x="3634" y="12281"/>
                      <a:pt x="3559" y="12607"/>
                      <a:pt x="3634" y="12782"/>
                    </a:cubicBezTo>
                    <a:cubicBezTo>
                      <a:pt x="3634" y="12908"/>
                      <a:pt x="3734" y="13058"/>
                      <a:pt x="3785" y="13183"/>
                    </a:cubicBezTo>
                    <a:cubicBezTo>
                      <a:pt x="3785" y="13284"/>
                      <a:pt x="3785" y="13459"/>
                      <a:pt x="3860" y="13584"/>
                    </a:cubicBezTo>
                    <a:cubicBezTo>
                      <a:pt x="3910" y="13685"/>
                      <a:pt x="4010" y="13910"/>
                      <a:pt x="4085" y="13960"/>
                    </a:cubicBezTo>
                    <a:cubicBezTo>
                      <a:pt x="4186" y="14086"/>
                      <a:pt x="4361" y="14136"/>
                      <a:pt x="4411" y="14236"/>
                    </a:cubicBezTo>
                    <a:cubicBezTo>
                      <a:pt x="4536" y="14361"/>
                      <a:pt x="4587" y="14637"/>
                      <a:pt x="4687" y="14762"/>
                    </a:cubicBezTo>
                    <a:cubicBezTo>
                      <a:pt x="4762" y="14812"/>
                      <a:pt x="4912" y="14812"/>
                      <a:pt x="4988" y="14863"/>
                    </a:cubicBezTo>
                    <a:cubicBezTo>
                      <a:pt x="5088" y="14913"/>
                      <a:pt x="5213" y="15138"/>
                      <a:pt x="5263" y="15213"/>
                    </a:cubicBezTo>
                    <a:cubicBezTo>
                      <a:pt x="5313" y="15439"/>
                      <a:pt x="5263" y="15815"/>
                      <a:pt x="5263" y="16040"/>
                    </a:cubicBezTo>
                    <a:cubicBezTo>
                      <a:pt x="5263" y="16266"/>
                      <a:pt x="5138" y="16667"/>
                      <a:pt x="5038" y="16842"/>
                    </a:cubicBezTo>
                    <a:cubicBezTo>
                      <a:pt x="4988" y="17018"/>
                      <a:pt x="4762" y="17243"/>
                      <a:pt x="4637" y="17344"/>
                    </a:cubicBezTo>
                    <a:cubicBezTo>
                      <a:pt x="4587" y="17394"/>
                      <a:pt x="4411" y="17519"/>
                      <a:pt x="4311" y="17519"/>
                    </a:cubicBezTo>
                    <a:cubicBezTo>
                      <a:pt x="4186" y="17519"/>
                      <a:pt x="3910" y="17394"/>
                      <a:pt x="3785" y="17394"/>
                    </a:cubicBezTo>
                    <a:cubicBezTo>
                      <a:pt x="3684" y="17394"/>
                      <a:pt x="3459" y="17469"/>
                      <a:pt x="3333" y="17519"/>
                    </a:cubicBezTo>
                    <a:cubicBezTo>
                      <a:pt x="3233" y="17519"/>
                      <a:pt x="3008" y="17619"/>
                      <a:pt x="2882" y="17695"/>
                    </a:cubicBezTo>
                    <a:cubicBezTo>
                      <a:pt x="2782" y="17745"/>
                      <a:pt x="2657" y="18020"/>
                      <a:pt x="2557" y="18071"/>
                    </a:cubicBezTo>
                    <a:cubicBezTo>
                      <a:pt x="2506" y="18146"/>
                      <a:pt x="2331" y="18146"/>
                      <a:pt x="2281" y="18196"/>
                    </a:cubicBezTo>
                    <a:cubicBezTo>
                      <a:pt x="2156" y="18246"/>
                      <a:pt x="1880" y="18472"/>
                      <a:pt x="1830" y="18647"/>
                    </a:cubicBezTo>
                    <a:cubicBezTo>
                      <a:pt x="1704" y="18747"/>
                      <a:pt x="1529" y="19048"/>
                      <a:pt x="1604" y="19148"/>
                    </a:cubicBezTo>
                    <a:cubicBezTo>
                      <a:pt x="1654" y="19198"/>
                      <a:pt x="1830" y="19198"/>
                      <a:pt x="1880" y="19274"/>
                    </a:cubicBezTo>
                    <a:cubicBezTo>
                      <a:pt x="1980" y="19274"/>
                      <a:pt x="2055" y="19424"/>
                      <a:pt x="2105" y="19499"/>
                    </a:cubicBezTo>
                    <a:cubicBezTo>
                      <a:pt x="2206" y="19599"/>
                      <a:pt x="2557" y="19650"/>
                      <a:pt x="2607" y="19825"/>
                    </a:cubicBezTo>
                    <a:cubicBezTo>
                      <a:pt x="2732" y="19950"/>
                      <a:pt x="2732" y="20276"/>
                      <a:pt x="2657" y="20452"/>
                    </a:cubicBezTo>
                    <a:cubicBezTo>
                      <a:pt x="2657" y="20627"/>
                      <a:pt x="2381" y="20853"/>
                      <a:pt x="2381" y="21003"/>
                    </a:cubicBezTo>
                    <a:cubicBezTo>
                      <a:pt x="2381" y="21078"/>
                      <a:pt x="2506" y="21228"/>
                      <a:pt x="2506" y="21304"/>
                    </a:cubicBezTo>
                    <a:cubicBezTo>
                      <a:pt x="2506" y="21454"/>
                      <a:pt x="2281" y="21730"/>
                      <a:pt x="2206" y="21905"/>
                    </a:cubicBezTo>
                    <a:cubicBezTo>
                      <a:pt x="2156" y="22030"/>
                      <a:pt x="2055" y="22181"/>
                      <a:pt x="2055" y="22306"/>
                    </a:cubicBezTo>
                    <a:cubicBezTo>
                      <a:pt x="1980" y="22482"/>
                      <a:pt x="1980" y="22933"/>
                      <a:pt x="1880" y="23083"/>
                    </a:cubicBezTo>
                    <a:cubicBezTo>
                      <a:pt x="1830" y="23208"/>
                      <a:pt x="1604" y="23434"/>
                      <a:pt x="1429" y="23484"/>
                    </a:cubicBezTo>
                    <a:cubicBezTo>
                      <a:pt x="1366" y="23509"/>
                      <a:pt x="1266" y="23509"/>
                      <a:pt x="1169" y="23509"/>
                    </a:cubicBezTo>
                    <a:cubicBezTo>
                      <a:pt x="1072" y="23509"/>
                      <a:pt x="978" y="23509"/>
                      <a:pt x="927" y="23534"/>
                    </a:cubicBezTo>
                    <a:cubicBezTo>
                      <a:pt x="852" y="23609"/>
                      <a:pt x="752" y="23885"/>
                      <a:pt x="627" y="23935"/>
                    </a:cubicBezTo>
                    <a:cubicBezTo>
                      <a:pt x="577" y="23985"/>
                      <a:pt x="401" y="23985"/>
                      <a:pt x="351" y="24061"/>
                    </a:cubicBezTo>
                    <a:lnTo>
                      <a:pt x="351" y="24336"/>
                    </a:lnTo>
                    <a:cubicBezTo>
                      <a:pt x="401" y="24437"/>
                      <a:pt x="577" y="24737"/>
                      <a:pt x="577" y="24888"/>
                    </a:cubicBezTo>
                    <a:cubicBezTo>
                      <a:pt x="577" y="25063"/>
                      <a:pt x="526" y="25339"/>
                      <a:pt x="526" y="25514"/>
                    </a:cubicBezTo>
                    <a:cubicBezTo>
                      <a:pt x="526" y="25640"/>
                      <a:pt x="526" y="25965"/>
                      <a:pt x="577" y="26141"/>
                    </a:cubicBezTo>
                    <a:lnTo>
                      <a:pt x="577" y="26692"/>
                    </a:lnTo>
                    <a:cubicBezTo>
                      <a:pt x="627" y="26868"/>
                      <a:pt x="852" y="27143"/>
                      <a:pt x="978" y="27269"/>
                    </a:cubicBezTo>
                    <a:cubicBezTo>
                      <a:pt x="1078" y="27369"/>
                      <a:pt x="1429" y="27544"/>
                      <a:pt x="1604" y="27670"/>
                    </a:cubicBezTo>
                    <a:cubicBezTo>
                      <a:pt x="1704" y="27670"/>
                      <a:pt x="1930" y="27820"/>
                      <a:pt x="2055" y="27820"/>
                    </a:cubicBezTo>
                    <a:cubicBezTo>
                      <a:pt x="2281" y="27820"/>
                      <a:pt x="2657" y="27594"/>
                      <a:pt x="2882" y="27544"/>
                    </a:cubicBezTo>
                    <a:cubicBezTo>
                      <a:pt x="3008" y="27494"/>
                      <a:pt x="3333" y="27444"/>
                      <a:pt x="3459" y="27444"/>
                    </a:cubicBezTo>
                    <a:cubicBezTo>
                      <a:pt x="3652" y="27444"/>
                      <a:pt x="3974" y="27555"/>
                      <a:pt x="4157" y="27555"/>
                    </a:cubicBezTo>
                    <a:cubicBezTo>
                      <a:pt x="4188" y="27555"/>
                      <a:pt x="4214" y="27551"/>
                      <a:pt x="4236" y="27544"/>
                    </a:cubicBezTo>
                    <a:cubicBezTo>
                      <a:pt x="4411" y="27544"/>
                      <a:pt x="4762" y="27319"/>
                      <a:pt x="4862" y="27218"/>
                    </a:cubicBezTo>
                    <a:cubicBezTo>
                      <a:pt x="4988" y="27093"/>
                      <a:pt x="5088" y="26767"/>
                      <a:pt x="5213" y="26592"/>
                    </a:cubicBezTo>
                    <a:cubicBezTo>
                      <a:pt x="5263" y="26416"/>
                      <a:pt x="5439" y="26015"/>
                      <a:pt x="5439" y="25865"/>
                    </a:cubicBezTo>
                    <a:cubicBezTo>
                      <a:pt x="5489" y="25564"/>
                      <a:pt x="5263" y="25013"/>
                      <a:pt x="5364" y="24737"/>
                    </a:cubicBezTo>
                    <a:cubicBezTo>
                      <a:pt x="5439" y="24437"/>
                      <a:pt x="5890" y="24111"/>
                      <a:pt x="6040" y="23885"/>
                    </a:cubicBezTo>
                    <a:cubicBezTo>
                      <a:pt x="6216" y="23609"/>
                      <a:pt x="6491" y="23033"/>
                      <a:pt x="6717" y="22757"/>
                    </a:cubicBezTo>
                    <a:cubicBezTo>
                      <a:pt x="6792" y="22707"/>
                      <a:pt x="6943" y="22482"/>
                      <a:pt x="7068" y="22406"/>
                    </a:cubicBezTo>
                    <a:cubicBezTo>
                      <a:pt x="7118" y="22356"/>
                      <a:pt x="7344" y="22356"/>
                      <a:pt x="7469" y="22306"/>
                    </a:cubicBezTo>
                    <a:cubicBezTo>
                      <a:pt x="7619" y="22256"/>
                      <a:pt x="7920" y="22131"/>
                      <a:pt x="8020" y="22030"/>
                    </a:cubicBezTo>
                    <a:cubicBezTo>
                      <a:pt x="8146" y="21905"/>
                      <a:pt x="8296" y="21680"/>
                      <a:pt x="8421" y="21579"/>
                    </a:cubicBezTo>
                    <a:cubicBezTo>
                      <a:pt x="8471" y="21529"/>
                      <a:pt x="8697" y="21354"/>
                      <a:pt x="8822" y="21228"/>
                    </a:cubicBezTo>
                    <a:cubicBezTo>
                      <a:pt x="8922" y="21128"/>
                      <a:pt x="9098" y="20953"/>
                      <a:pt x="9098" y="20853"/>
                    </a:cubicBezTo>
                    <a:cubicBezTo>
                      <a:pt x="9148" y="20727"/>
                      <a:pt x="9148" y="20552"/>
                      <a:pt x="9098" y="20452"/>
                    </a:cubicBezTo>
                    <a:cubicBezTo>
                      <a:pt x="9098" y="20326"/>
                      <a:pt x="8973" y="20101"/>
                      <a:pt x="8973" y="19950"/>
                    </a:cubicBezTo>
                    <a:cubicBezTo>
                      <a:pt x="8973" y="19875"/>
                      <a:pt x="8922" y="19725"/>
                      <a:pt x="8922" y="19650"/>
                    </a:cubicBezTo>
                    <a:cubicBezTo>
                      <a:pt x="8922" y="19549"/>
                      <a:pt x="8872" y="19324"/>
                      <a:pt x="8822" y="19148"/>
                    </a:cubicBezTo>
                    <a:cubicBezTo>
                      <a:pt x="8822" y="19048"/>
                      <a:pt x="8697" y="18822"/>
                      <a:pt x="8697" y="18697"/>
                    </a:cubicBezTo>
                    <a:cubicBezTo>
                      <a:pt x="8647" y="18522"/>
                      <a:pt x="8697" y="18146"/>
                      <a:pt x="8647" y="17970"/>
                    </a:cubicBezTo>
                    <a:cubicBezTo>
                      <a:pt x="8647" y="17845"/>
                      <a:pt x="8471" y="17695"/>
                      <a:pt x="8421" y="17569"/>
                    </a:cubicBezTo>
                    <a:cubicBezTo>
                      <a:pt x="8421" y="17519"/>
                      <a:pt x="8471" y="17394"/>
                      <a:pt x="8521" y="17344"/>
                    </a:cubicBezTo>
                    <a:lnTo>
                      <a:pt x="8521" y="17118"/>
                    </a:lnTo>
                    <a:cubicBezTo>
                      <a:pt x="8521" y="17068"/>
                      <a:pt x="8647" y="16893"/>
                      <a:pt x="8647" y="16842"/>
                    </a:cubicBezTo>
                    <a:cubicBezTo>
                      <a:pt x="8697" y="16792"/>
                      <a:pt x="8697" y="16567"/>
                      <a:pt x="8697" y="16441"/>
                    </a:cubicBezTo>
                    <a:cubicBezTo>
                      <a:pt x="8747" y="16391"/>
                      <a:pt x="8872" y="16216"/>
                      <a:pt x="8922" y="16116"/>
                    </a:cubicBezTo>
                    <a:cubicBezTo>
                      <a:pt x="9048" y="15990"/>
                      <a:pt x="9273" y="15715"/>
                      <a:pt x="9449" y="15589"/>
                    </a:cubicBezTo>
                    <a:cubicBezTo>
                      <a:pt x="9674" y="15364"/>
                      <a:pt x="10176" y="15038"/>
                      <a:pt x="10451" y="14863"/>
                    </a:cubicBezTo>
                    <a:cubicBezTo>
                      <a:pt x="10677" y="14762"/>
                      <a:pt x="11303" y="14587"/>
                      <a:pt x="11579" y="14462"/>
                    </a:cubicBezTo>
                    <a:cubicBezTo>
                      <a:pt x="11629" y="14462"/>
                      <a:pt x="11805" y="14411"/>
                      <a:pt x="11855" y="14411"/>
                    </a:cubicBezTo>
                    <a:lnTo>
                      <a:pt x="12306" y="14411"/>
                    </a:lnTo>
                    <a:cubicBezTo>
                      <a:pt x="12381" y="14361"/>
                      <a:pt x="12481" y="14311"/>
                      <a:pt x="12532" y="14311"/>
                    </a:cubicBezTo>
                    <a:cubicBezTo>
                      <a:pt x="12607" y="14311"/>
                      <a:pt x="12657" y="14361"/>
                      <a:pt x="12657" y="14411"/>
                    </a:cubicBezTo>
                    <a:cubicBezTo>
                      <a:pt x="12707" y="14411"/>
                      <a:pt x="12707" y="14537"/>
                      <a:pt x="12707" y="14587"/>
                    </a:cubicBezTo>
                    <a:cubicBezTo>
                      <a:pt x="12757" y="14637"/>
                      <a:pt x="12882" y="14812"/>
                      <a:pt x="12933" y="14812"/>
                    </a:cubicBezTo>
                    <a:cubicBezTo>
                      <a:pt x="12983" y="14812"/>
                      <a:pt x="13058" y="14762"/>
                      <a:pt x="13058" y="14687"/>
                    </a:cubicBezTo>
                    <a:cubicBezTo>
                      <a:pt x="13058" y="14637"/>
                      <a:pt x="12983" y="14587"/>
                      <a:pt x="13058" y="14537"/>
                    </a:cubicBezTo>
                    <a:lnTo>
                      <a:pt x="13158" y="14537"/>
                    </a:lnTo>
                    <a:cubicBezTo>
                      <a:pt x="13208" y="14537"/>
                      <a:pt x="13283" y="14537"/>
                      <a:pt x="13334" y="14587"/>
                    </a:cubicBezTo>
                    <a:cubicBezTo>
                      <a:pt x="13367" y="14587"/>
                      <a:pt x="13434" y="14565"/>
                      <a:pt x="13489" y="14565"/>
                    </a:cubicBezTo>
                    <a:cubicBezTo>
                      <a:pt x="13517" y="14565"/>
                      <a:pt x="13542" y="14570"/>
                      <a:pt x="13559" y="14587"/>
                    </a:cubicBezTo>
                    <a:cubicBezTo>
                      <a:pt x="13609" y="14587"/>
                      <a:pt x="13559" y="14687"/>
                      <a:pt x="13559" y="14687"/>
                    </a:cubicBezTo>
                    <a:cubicBezTo>
                      <a:pt x="13559" y="14762"/>
                      <a:pt x="13659" y="14762"/>
                      <a:pt x="13659" y="14762"/>
                    </a:cubicBezTo>
                    <a:cubicBezTo>
                      <a:pt x="13735" y="14762"/>
                      <a:pt x="13735" y="14637"/>
                      <a:pt x="13785" y="14587"/>
                    </a:cubicBezTo>
                    <a:lnTo>
                      <a:pt x="13885" y="14462"/>
                    </a:lnTo>
                    <a:cubicBezTo>
                      <a:pt x="13885" y="14462"/>
                      <a:pt x="13885" y="14311"/>
                      <a:pt x="13960" y="14236"/>
                    </a:cubicBezTo>
                    <a:cubicBezTo>
                      <a:pt x="13960" y="14186"/>
                      <a:pt x="14060" y="14086"/>
                      <a:pt x="14110" y="14010"/>
                    </a:cubicBezTo>
                    <a:cubicBezTo>
                      <a:pt x="14148" y="13985"/>
                      <a:pt x="14204" y="13985"/>
                      <a:pt x="14251" y="13985"/>
                    </a:cubicBezTo>
                    <a:cubicBezTo>
                      <a:pt x="14298" y="13985"/>
                      <a:pt x="14336" y="13985"/>
                      <a:pt x="14336" y="13960"/>
                    </a:cubicBezTo>
                    <a:cubicBezTo>
                      <a:pt x="14411" y="13860"/>
                      <a:pt x="14236" y="13735"/>
                      <a:pt x="14236" y="13685"/>
                    </a:cubicBezTo>
                    <a:lnTo>
                      <a:pt x="14236" y="13409"/>
                    </a:lnTo>
                    <a:cubicBezTo>
                      <a:pt x="14236" y="13284"/>
                      <a:pt x="14336" y="13183"/>
                      <a:pt x="14411" y="13133"/>
                    </a:cubicBezTo>
                    <a:cubicBezTo>
                      <a:pt x="14461" y="13058"/>
                      <a:pt x="14562" y="13058"/>
                      <a:pt x="14562" y="13058"/>
                    </a:cubicBezTo>
                    <a:cubicBezTo>
                      <a:pt x="14637" y="13008"/>
                      <a:pt x="14637" y="12908"/>
                      <a:pt x="14637" y="12832"/>
                    </a:cubicBezTo>
                    <a:lnTo>
                      <a:pt x="14511" y="12782"/>
                    </a:lnTo>
                    <a:cubicBezTo>
                      <a:pt x="14461" y="12782"/>
                      <a:pt x="14411" y="12958"/>
                      <a:pt x="14336" y="12958"/>
                    </a:cubicBezTo>
                    <a:cubicBezTo>
                      <a:pt x="14336" y="12958"/>
                      <a:pt x="14286" y="12832"/>
                      <a:pt x="14236" y="12832"/>
                    </a:cubicBezTo>
                    <a:cubicBezTo>
                      <a:pt x="14186" y="12782"/>
                      <a:pt x="14010" y="12732"/>
                      <a:pt x="13960" y="12682"/>
                    </a:cubicBezTo>
                    <a:cubicBezTo>
                      <a:pt x="13885" y="12557"/>
                      <a:pt x="13960" y="12381"/>
                      <a:pt x="13885" y="12331"/>
                    </a:cubicBezTo>
                    <a:cubicBezTo>
                      <a:pt x="13885" y="12231"/>
                      <a:pt x="13659" y="12156"/>
                      <a:pt x="13609" y="12055"/>
                    </a:cubicBezTo>
                    <a:cubicBezTo>
                      <a:pt x="13559" y="11930"/>
                      <a:pt x="13609" y="11705"/>
                      <a:pt x="13609" y="11654"/>
                    </a:cubicBezTo>
                    <a:cubicBezTo>
                      <a:pt x="13609" y="11554"/>
                      <a:pt x="13609" y="11429"/>
                      <a:pt x="13659" y="11379"/>
                    </a:cubicBezTo>
                    <a:cubicBezTo>
                      <a:pt x="13659" y="11253"/>
                      <a:pt x="13785" y="11103"/>
                      <a:pt x="13785" y="11028"/>
                    </a:cubicBezTo>
                    <a:cubicBezTo>
                      <a:pt x="13835" y="10928"/>
                      <a:pt x="13885" y="10752"/>
                      <a:pt x="13835" y="10652"/>
                    </a:cubicBezTo>
                    <a:cubicBezTo>
                      <a:pt x="13785" y="10577"/>
                      <a:pt x="13659" y="10577"/>
                      <a:pt x="13609" y="10527"/>
                    </a:cubicBezTo>
                    <a:cubicBezTo>
                      <a:pt x="13559" y="10477"/>
                      <a:pt x="13434" y="10251"/>
                      <a:pt x="13384" y="10126"/>
                    </a:cubicBezTo>
                    <a:cubicBezTo>
                      <a:pt x="13334" y="10025"/>
                      <a:pt x="13334" y="9750"/>
                      <a:pt x="13334" y="9574"/>
                    </a:cubicBezTo>
                    <a:cubicBezTo>
                      <a:pt x="13334" y="9449"/>
                      <a:pt x="13384" y="9223"/>
                      <a:pt x="13384" y="9123"/>
                    </a:cubicBezTo>
                    <a:cubicBezTo>
                      <a:pt x="13434" y="8998"/>
                      <a:pt x="13559" y="8772"/>
                      <a:pt x="13559" y="8672"/>
                    </a:cubicBezTo>
                    <a:cubicBezTo>
                      <a:pt x="13609" y="8622"/>
                      <a:pt x="13659" y="8497"/>
                      <a:pt x="13609" y="8446"/>
                    </a:cubicBezTo>
                    <a:lnTo>
                      <a:pt x="13434" y="8446"/>
                    </a:lnTo>
                    <a:cubicBezTo>
                      <a:pt x="13384" y="8396"/>
                      <a:pt x="13283" y="8396"/>
                      <a:pt x="13208" y="8396"/>
                    </a:cubicBezTo>
                    <a:cubicBezTo>
                      <a:pt x="13108" y="8321"/>
                      <a:pt x="12882" y="8221"/>
                      <a:pt x="12832" y="8171"/>
                    </a:cubicBezTo>
                    <a:cubicBezTo>
                      <a:pt x="12707" y="8096"/>
                      <a:pt x="12607" y="7870"/>
                      <a:pt x="12532" y="7770"/>
                    </a:cubicBezTo>
                    <a:cubicBezTo>
                      <a:pt x="12481" y="7720"/>
                      <a:pt x="12306" y="7544"/>
                      <a:pt x="12256" y="7494"/>
                    </a:cubicBezTo>
                    <a:lnTo>
                      <a:pt x="11980" y="7494"/>
                    </a:lnTo>
                    <a:cubicBezTo>
                      <a:pt x="11980" y="7419"/>
                      <a:pt x="11855" y="7369"/>
                      <a:pt x="11805" y="7319"/>
                    </a:cubicBezTo>
                    <a:cubicBezTo>
                      <a:pt x="11704" y="7268"/>
                      <a:pt x="11479" y="7193"/>
                      <a:pt x="11354" y="7143"/>
                    </a:cubicBezTo>
                    <a:cubicBezTo>
                      <a:pt x="11178" y="7093"/>
                      <a:pt x="10852" y="6918"/>
                      <a:pt x="10677" y="6817"/>
                    </a:cubicBezTo>
                    <a:cubicBezTo>
                      <a:pt x="10577" y="6692"/>
                      <a:pt x="10401" y="6366"/>
                      <a:pt x="10226" y="6241"/>
                    </a:cubicBezTo>
                    <a:cubicBezTo>
                      <a:pt x="10125" y="6191"/>
                      <a:pt x="9900" y="6015"/>
                      <a:pt x="9775" y="6015"/>
                    </a:cubicBezTo>
                    <a:cubicBezTo>
                      <a:pt x="9674" y="6015"/>
                      <a:pt x="9499" y="6065"/>
                      <a:pt x="9374" y="6065"/>
                    </a:cubicBezTo>
                    <a:cubicBezTo>
                      <a:pt x="9323" y="6065"/>
                      <a:pt x="9198" y="6015"/>
                      <a:pt x="9148" y="6015"/>
                    </a:cubicBezTo>
                    <a:cubicBezTo>
                      <a:pt x="9098" y="6065"/>
                      <a:pt x="8973" y="6141"/>
                      <a:pt x="8872" y="6141"/>
                    </a:cubicBezTo>
                    <a:cubicBezTo>
                      <a:pt x="8747" y="6191"/>
                      <a:pt x="8421" y="6191"/>
                      <a:pt x="8246" y="6191"/>
                    </a:cubicBezTo>
                    <a:cubicBezTo>
                      <a:pt x="8070" y="6141"/>
                      <a:pt x="7845" y="5840"/>
                      <a:pt x="7694" y="5740"/>
                    </a:cubicBezTo>
                    <a:cubicBezTo>
                      <a:pt x="7619" y="5690"/>
                      <a:pt x="7469" y="5614"/>
                      <a:pt x="7394" y="5564"/>
                    </a:cubicBezTo>
                    <a:cubicBezTo>
                      <a:pt x="7344" y="5464"/>
                      <a:pt x="7394" y="5188"/>
                      <a:pt x="7394" y="5013"/>
                    </a:cubicBezTo>
                    <a:cubicBezTo>
                      <a:pt x="7344" y="4837"/>
                      <a:pt x="6943" y="4612"/>
                      <a:pt x="6892" y="4386"/>
                    </a:cubicBezTo>
                    <a:cubicBezTo>
                      <a:pt x="6892" y="4211"/>
                      <a:pt x="6892" y="3835"/>
                      <a:pt x="6943" y="3659"/>
                    </a:cubicBezTo>
                    <a:cubicBezTo>
                      <a:pt x="7018" y="3484"/>
                      <a:pt x="7293" y="3309"/>
                      <a:pt x="7394" y="3208"/>
                    </a:cubicBezTo>
                    <a:cubicBezTo>
                      <a:pt x="7469" y="3083"/>
                      <a:pt x="7619" y="2857"/>
                      <a:pt x="7694" y="2757"/>
                    </a:cubicBezTo>
                    <a:cubicBezTo>
                      <a:pt x="7745" y="2632"/>
                      <a:pt x="7745" y="2306"/>
                      <a:pt x="7795" y="2181"/>
                    </a:cubicBezTo>
                    <a:cubicBezTo>
                      <a:pt x="7845" y="2131"/>
                      <a:pt x="8020" y="2030"/>
                      <a:pt x="8020" y="1905"/>
                    </a:cubicBezTo>
                    <a:cubicBezTo>
                      <a:pt x="8020" y="1855"/>
                      <a:pt x="7920" y="1805"/>
                      <a:pt x="7845" y="1730"/>
                    </a:cubicBezTo>
                    <a:cubicBezTo>
                      <a:pt x="7845" y="1679"/>
                      <a:pt x="7845" y="1504"/>
                      <a:pt x="7795" y="1454"/>
                    </a:cubicBezTo>
                    <a:cubicBezTo>
                      <a:pt x="7795" y="1354"/>
                      <a:pt x="7694" y="1228"/>
                      <a:pt x="7619" y="1128"/>
                    </a:cubicBezTo>
                    <a:cubicBezTo>
                      <a:pt x="7619" y="1003"/>
                      <a:pt x="7569" y="727"/>
                      <a:pt x="7619" y="552"/>
                    </a:cubicBezTo>
                    <a:cubicBezTo>
                      <a:pt x="7619" y="502"/>
                      <a:pt x="7795" y="326"/>
                      <a:pt x="7845" y="276"/>
                    </a:cubicBezTo>
                    <a:cubicBezTo>
                      <a:pt x="7845" y="226"/>
                      <a:pt x="7920" y="151"/>
                      <a:pt x="7920" y="101"/>
                    </a:cubicBezTo>
                    <a:cubicBezTo>
                      <a:pt x="7795" y="50"/>
                      <a:pt x="7694" y="0"/>
                      <a:pt x="75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430;p27">
                <a:extLst>
                  <a:ext uri="{FF2B5EF4-FFF2-40B4-BE49-F238E27FC236}">
                    <a16:creationId xmlns:a16="http://schemas.microsoft.com/office/drawing/2014/main" id="{D120BECA-D446-A726-7605-3996C189480B}"/>
                  </a:ext>
                </a:extLst>
              </p:cNvPr>
              <p:cNvSpPr/>
              <p:nvPr/>
            </p:nvSpPr>
            <p:spPr>
              <a:xfrm>
                <a:off x="3407469" y="3480906"/>
                <a:ext cx="429047" cy="815474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27820" fill="none" extrusionOk="0">
                    <a:moveTo>
                      <a:pt x="14637" y="12832"/>
                    </a:moveTo>
                    <a:cubicBezTo>
                      <a:pt x="14637" y="12908"/>
                      <a:pt x="14637" y="13008"/>
                      <a:pt x="14562" y="13058"/>
                    </a:cubicBezTo>
                    <a:cubicBezTo>
                      <a:pt x="14562" y="13058"/>
                      <a:pt x="14461" y="13058"/>
                      <a:pt x="14411" y="13133"/>
                    </a:cubicBezTo>
                    <a:cubicBezTo>
                      <a:pt x="14336" y="13183"/>
                      <a:pt x="14236" y="13284"/>
                      <a:pt x="14236" y="13409"/>
                    </a:cubicBezTo>
                    <a:lnTo>
                      <a:pt x="14236" y="13685"/>
                    </a:lnTo>
                    <a:cubicBezTo>
                      <a:pt x="14236" y="13735"/>
                      <a:pt x="14411" y="13860"/>
                      <a:pt x="14336" y="13960"/>
                    </a:cubicBezTo>
                    <a:cubicBezTo>
                      <a:pt x="14336" y="14010"/>
                      <a:pt x="14186" y="13960"/>
                      <a:pt x="14110" y="14010"/>
                    </a:cubicBezTo>
                    <a:cubicBezTo>
                      <a:pt x="14060" y="14086"/>
                      <a:pt x="13960" y="14186"/>
                      <a:pt x="13960" y="14236"/>
                    </a:cubicBezTo>
                    <a:cubicBezTo>
                      <a:pt x="13885" y="14311"/>
                      <a:pt x="13885" y="14462"/>
                      <a:pt x="13885" y="14462"/>
                    </a:cubicBezTo>
                    <a:lnTo>
                      <a:pt x="13785" y="14587"/>
                    </a:lnTo>
                    <a:cubicBezTo>
                      <a:pt x="13735" y="14637"/>
                      <a:pt x="13735" y="14762"/>
                      <a:pt x="13659" y="14762"/>
                    </a:cubicBezTo>
                    <a:cubicBezTo>
                      <a:pt x="13659" y="14762"/>
                      <a:pt x="13559" y="14762"/>
                      <a:pt x="13559" y="14687"/>
                    </a:cubicBezTo>
                    <a:cubicBezTo>
                      <a:pt x="13559" y="14687"/>
                      <a:pt x="13609" y="14587"/>
                      <a:pt x="13559" y="14587"/>
                    </a:cubicBezTo>
                    <a:cubicBezTo>
                      <a:pt x="13509" y="14537"/>
                      <a:pt x="13384" y="14587"/>
                      <a:pt x="13334" y="14587"/>
                    </a:cubicBezTo>
                    <a:cubicBezTo>
                      <a:pt x="13283" y="14537"/>
                      <a:pt x="13208" y="14537"/>
                      <a:pt x="13158" y="14537"/>
                    </a:cubicBezTo>
                    <a:lnTo>
                      <a:pt x="13058" y="14537"/>
                    </a:lnTo>
                    <a:cubicBezTo>
                      <a:pt x="12983" y="14587"/>
                      <a:pt x="13058" y="14637"/>
                      <a:pt x="13058" y="14687"/>
                    </a:cubicBezTo>
                    <a:cubicBezTo>
                      <a:pt x="13058" y="14762"/>
                      <a:pt x="12983" y="14812"/>
                      <a:pt x="12933" y="14812"/>
                    </a:cubicBezTo>
                    <a:cubicBezTo>
                      <a:pt x="12882" y="14812"/>
                      <a:pt x="12757" y="14637"/>
                      <a:pt x="12707" y="14587"/>
                    </a:cubicBezTo>
                    <a:cubicBezTo>
                      <a:pt x="12707" y="14537"/>
                      <a:pt x="12707" y="14411"/>
                      <a:pt x="12657" y="14411"/>
                    </a:cubicBezTo>
                    <a:cubicBezTo>
                      <a:pt x="12657" y="14361"/>
                      <a:pt x="12607" y="14311"/>
                      <a:pt x="12532" y="14311"/>
                    </a:cubicBezTo>
                    <a:cubicBezTo>
                      <a:pt x="12481" y="14311"/>
                      <a:pt x="12381" y="14361"/>
                      <a:pt x="12306" y="14411"/>
                    </a:cubicBezTo>
                    <a:lnTo>
                      <a:pt x="11855" y="14411"/>
                    </a:lnTo>
                    <a:cubicBezTo>
                      <a:pt x="11805" y="14411"/>
                      <a:pt x="11629" y="14462"/>
                      <a:pt x="11579" y="14462"/>
                    </a:cubicBezTo>
                    <a:cubicBezTo>
                      <a:pt x="11303" y="14587"/>
                      <a:pt x="10677" y="14762"/>
                      <a:pt x="10451" y="14863"/>
                    </a:cubicBezTo>
                    <a:cubicBezTo>
                      <a:pt x="10176" y="15038"/>
                      <a:pt x="9674" y="15364"/>
                      <a:pt x="9449" y="15589"/>
                    </a:cubicBezTo>
                    <a:cubicBezTo>
                      <a:pt x="9273" y="15715"/>
                      <a:pt x="9048" y="15990"/>
                      <a:pt x="8922" y="16116"/>
                    </a:cubicBezTo>
                    <a:cubicBezTo>
                      <a:pt x="8872" y="16216"/>
                      <a:pt x="8747" y="16391"/>
                      <a:pt x="8697" y="16441"/>
                    </a:cubicBezTo>
                    <a:cubicBezTo>
                      <a:pt x="8697" y="16567"/>
                      <a:pt x="8697" y="16792"/>
                      <a:pt x="8647" y="16842"/>
                    </a:cubicBezTo>
                    <a:cubicBezTo>
                      <a:pt x="8647" y="16893"/>
                      <a:pt x="8521" y="17068"/>
                      <a:pt x="8521" y="17118"/>
                    </a:cubicBezTo>
                    <a:lnTo>
                      <a:pt x="8521" y="17344"/>
                    </a:lnTo>
                    <a:cubicBezTo>
                      <a:pt x="8471" y="17394"/>
                      <a:pt x="8421" y="17519"/>
                      <a:pt x="8421" y="17569"/>
                    </a:cubicBezTo>
                    <a:cubicBezTo>
                      <a:pt x="8471" y="17695"/>
                      <a:pt x="8647" y="17845"/>
                      <a:pt x="8647" y="17970"/>
                    </a:cubicBezTo>
                    <a:cubicBezTo>
                      <a:pt x="8697" y="18146"/>
                      <a:pt x="8647" y="18522"/>
                      <a:pt x="8697" y="18697"/>
                    </a:cubicBezTo>
                    <a:cubicBezTo>
                      <a:pt x="8697" y="18822"/>
                      <a:pt x="8822" y="19048"/>
                      <a:pt x="8822" y="19148"/>
                    </a:cubicBezTo>
                    <a:cubicBezTo>
                      <a:pt x="8872" y="19324"/>
                      <a:pt x="8922" y="19549"/>
                      <a:pt x="8922" y="19650"/>
                    </a:cubicBezTo>
                    <a:cubicBezTo>
                      <a:pt x="8922" y="19725"/>
                      <a:pt x="8973" y="19875"/>
                      <a:pt x="8973" y="19950"/>
                    </a:cubicBezTo>
                    <a:cubicBezTo>
                      <a:pt x="8973" y="20101"/>
                      <a:pt x="9098" y="20326"/>
                      <a:pt x="9098" y="20452"/>
                    </a:cubicBezTo>
                    <a:cubicBezTo>
                      <a:pt x="9148" y="20552"/>
                      <a:pt x="9148" y="20727"/>
                      <a:pt x="9098" y="20853"/>
                    </a:cubicBezTo>
                    <a:cubicBezTo>
                      <a:pt x="9098" y="20953"/>
                      <a:pt x="8922" y="21128"/>
                      <a:pt x="8822" y="21228"/>
                    </a:cubicBezTo>
                    <a:cubicBezTo>
                      <a:pt x="8697" y="21354"/>
                      <a:pt x="8471" y="21529"/>
                      <a:pt x="8421" y="21579"/>
                    </a:cubicBezTo>
                    <a:cubicBezTo>
                      <a:pt x="8296" y="21680"/>
                      <a:pt x="8146" y="21905"/>
                      <a:pt x="8020" y="22030"/>
                    </a:cubicBezTo>
                    <a:cubicBezTo>
                      <a:pt x="7920" y="22131"/>
                      <a:pt x="7619" y="22256"/>
                      <a:pt x="7469" y="22306"/>
                    </a:cubicBezTo>
                    <a:cubicBezTo>
                      <a:pt x="7344" y="22356"/>
                      <a:pt x="7118" y="22356"/>
                      <a:pt x="7068" y="22406"/>
                    </a:cubicBezTo>
                    <a:cubicBezTo>
                      <a:pt x="6943" y="22482"/>
                      <a:pt x="6792" y="22707"/>
                      <a:pt x="6717" y="22757"/>
                    </a:cubicBezTo>
                    <a:cubicBezTo>
                      <a:pt x="6491" y="23033"/>
                      <a:pt x="6216" y="23609"/>
                      <a:pt x="6040" y="23885"/>
                    </a:cubicBezTo>
                    <a:cubicBezTo>
                      <a:pt x="5890" y="24111"/>
                      <a:pt x="5439" y="24437"/>
                      <a:pt x="5364" y="24737"/>
                    </a:cubicBezTo>
                    <a:cubicBezTo>
                      <a:pt x="5263" y="25013"/>
                      <a:pt x="5489" y="25564"/>
                      <a:pt x="5439" y="25865"/>
                    </a:cubicBezTo>
                    <a:cubicBezTo>
                      <a:pt x="5439" y="26015"/>
                      <a:pt x="5263" y="26416"/>
                      <a:pt x="5213" y="26592"/>
                    </a:cubicBezTo>
                    <a:cubicBezTo>
                      <a:pt x="5088" y="26767"/>
                      <a:pt x="4988" y="27093"/>
                      <a:pt x="4862" y="27218"/>
                    </a:cubicBezTo>
                    <a:cubicBezTo>
                      <a:pt x="4762" y="27319"/>
                      <a:pt x="4411" y="27544"/>
                      <a:pt x="4236" y="27544"/>
                    </a:cubicBezTo>
                    <a:cubicBezTo>
                      <a:pt x="4085" y="27594"/>
                      <a:pt x="3684" y="27444"/>
                      <a:pt x="3459" y="27444"/>
                    </a:cubicBezTo>
                    <a:cubicBezTo>
                      <a:pt x="3333" y="27444"/>
                      <a:pt x="3008" y="27494"/>
                      <a:pt x="2882" y="27544"/>
                    </a:cubicBezTo>
                    <a:cubicBezTo>
                      <a:pt x="2657" y="27594"/>
                      <a:pt x="2281" y="27820"/>
                      <a:pt x="2055" y="27820"/>
                    </a:cubicBezTo>
                    <a:cubicBezTo>
                      <a:pt x="1930" y="27820"/>
                      <a:pt x="1704" y="27670"/>
                      <a:pt x="1604" y="27670"/>
                    </a:cubicBezTo>
                    <a:cubicBezTo>
                      <a:pt x="1429" y="27544"/>
                      <a:pt x="1078" y="27369"/>
                      <a:pt x="978" y="27269"/>
                    </a:cubicBezTo>
                    <a:cubicBezTo>
                      <a:pt x="852" y="27143"/>
                      <a:pt x="627" y="26868"/>
                      <a:pt x="577" y="26692"/>
                    </a:cubicBezTo>
                    <a:lnTo>
                      <a:pt x="577" y="26141"/>
                    </a:lnTo>
                    <a:cubicBezTo>
                      <a:pt x="526" y="25965"/>
                      <a:pt x="526" y="25640"/>
                      <a:pt x="526" y="25514"/>
                    </a:cubicBezTo>
                    <a:cubicBezTo>
                      <a:pt x="526" y="25339"/>
                      <a:pt x="577" y="25063"/>
                      <a:pt x="577" y="24888"/>
                    </a:cubicBezTo>
                    <a:cubicBezTo>
                      <a:pt x="577" y="24737"/>
                      <a:pt x="401" y="24437"/>
                      <a:pt x="351" y="24336"/>
                    </a:cubicBezTo>
                    <a:lnTo>
                      <a:pt x="351" y="24061"/>
                    </a:lnTo>
                    <a:cubicBezTo>
                      <a:pt x="401" y="23985"/>
                      <a:pt x="577" y="23985"/>
                      <a:pt x="627" y="23935"/>
                    </a:cubicBezTo>
                    <a:cubicBezTo>
                      <a:pt x="752" y="23885"/>
                      <a:pt x="852" y="23609"/>
                      <a:pt x="927" y="23534"/>
                    </a:cubicBezTo>
                    <a:cubicBezTo>
                      <a:pt x="1028" y="23484"/>
                      <a:pt x="1303" y="23534"/>
                      <a:pt x="1429" y="23484"/>
                    </a:cubicBezTo>
                    <a:cubicBezTo>
                      <a:pt x="1604" y="23434"/>
                      <a:pt x="1830" y="23208"/>
                      <a:pt x="1880" y="23083"/>
                    </a:cubicBezTo>
                    <a:cubicBezTo>
                      <a:pt x="1980" y="22933"/>
                      <a:pt x="1980" y="22482"/>
                      <a:pt x="2055" y="22306"/>
                    </a:cubicBezTo>
                    <a:cubicBezTo>
                      <a:pt x="2055" y="22181"/>
                      <a:pt x="2156" y="22030"/>
                      <a:pt x="2206" y="21905"/>
                    </a:cubicBezTo>
                    <a:cubicBezTo>
                      <a:pt x="2281" y="21730"/>
                      <a:pt x="2506" y="21454"/>
                      <a:pt x="2506" y="21304"/>
                    </a:cubicBezTo>
                    <a:cubicBezTo>
                      <a:pt x="2506" y="21228"/>
                      <a:pt x="2381" y="21078"/>
                      <a:pt x="2381" y="21003"/>
                    </a:cubicBezTo>
                    <a:cubicBezTo>
                      <a:pt x="2381" y="20853"/>
                      <a:pt x="2657" y="20627"/>
                      <a:pt x="2657" y="20452"/>
                    </a:cubicBezTo>
                    <a:cubicBezTo>
                      <a:pt x="2732" y="20276"/>
                      <a:pt x="2732" y="19950"/>
                      <a:pt x="2607" y="19825"/>
                    </a:cubicBezTo>
                    <a:cubicBezTo>
                      <a:pt x="2557" y="19650"/>
                      <a:pt x="2206" y="19599"/>
                      <a:pt x="2105" y="19499"/>
                    </a:cubicBezTo>
                    <a:cubicBezTo>
                      <a:pt x="2055" y="19424"/>
                      <a:pt x="1980" y="19274"/>
                      <a:pt x="1880" y="19274"/>
                    </a:cubicBezTo>
                    <a:cubicBezTo>
                      <a:pt x="1830" y="19198"/>
                      <a:pt x="1654" y="19198"/>
                      <a:pt x="1604" y="19148"/>
                    </a:cubicBezTo>
                    <a:cubicBezTo>
                      <a:pt x="1529" y="19048"/>
                      <a:pt x="1704" y="18747"/>
                      <a:pt x="1830" y="18647"/>
                    </a:cubicBezTo>
                    <a:cubicBezTo>
                      <a:pt x="1880" y="18472"/>
                      <a:pt x="2156" y="18246"/>
                      <a:pt x="2281" y="18196"/>
                    </a:cubicBezTo>
                    <a:cubicBezTo>
                      <a:pt x="2331" y="18146"/>
                      <a:pt x="2506" y="18146"/>
                      <a:pt x="2557" y="18071"/>
                    </a:cubicBezTo>
                    <a:cubicBezTo>
                      <a:pt x="2657" y="18020"/>
                      <a:pt x="2782" y="17745"/>
                      <a:pt x="2882" y="17695"/>
                    </a:cubicBezTo>
                    <a:cubicBezTo>
                      <a:pt x="3008" y="17619"/>
                      <a:pt x="3233" y="17519"/>
                      <a:pt x="3333" y="17519"/>
                    </a:cubicBezTo>
                    <a:cubicBezTo>
                      <a:pt x="3459" y="17469"/>
                      <a:pt x="3684" y="17394"/>
                      <a:pt x="3785" y="17394"/>
                    </a:cubicBezTo>
                    <a:cubicBezTo>
                      <a:pt x="3910" y="17394"/>
                      <a:pt x="4186" y="17519"/>
                      <a:pt x="4311" y="17519"/>
                    </a:cubicBezTo>
                    <a:cubicBezTo>
                      <a:pt x="4411" y="17519"/>
                      <a:pt x="4587" y="17394"/>
                      <a:pt x="4637" y="17344"/>
                    </a:cubicBezTo>
                    <a:cubicBezTo>
                      <a:pt x="4762" y="17243"/>
                      <a:pt x="4988" y="17018"/>
                      <a:pt x="5038" y="16842"/>
                    </a:cubicBezTo>
                    <a:cubicBezTo>
                      <a:pt x="5138" y="16667"/>
                      <a:pt x="5263" y="16266"/>
                      <a:pt x="5263" y="16040"/>
                    </a:cubicBezTo>
                    <a:cubicBezTo>
                      <a:pt x="5263" y="15815"/>
                      <a:pt x="5313" y="15439"/>
                      <a:pt x="5263" y="15213"/>
                    </a:cubicBezTo>
                    <a:cubicBezTo>
                      <a:pt x="5213" y="15138"/>
                      <a:pt x="5088" y="14913"/>
                      <a:pt x="4988" y="14863"/>
                    </a:cubicBezTo>
                    <a:cubicBezTo>
                      <a:pt x="4912" y="14812"/>
                      <a:pt x="4762" y="14812"/>
                      <a:pt x="4687" y="14762"/>
                    </a:cubicBezTo>
                    <a:cubicBezTo>
                      <a:pt x="4587" y="14637"/>
                      <a:pt x="4536" y="14361"/>
                      <a:pt x="4411" y="14236"/>
                    </a:cubicBezTo>
                    <a:cubicBezTo>
                      <a:pt x="4361" y="14136"/>
                      <a:pt x="4186" y="14086"/>
                      <a:pt x="4085" y="13960"/>
                    </a:cubicBezTo>
                    <a:cubicBezTo>
                      <a:pt x="4010" y="13910"/>
                      <a:pt x="3910" y="13685"/>
                      <a:pt x="3860" y="13584"/>
                    </a:cubicBezTo>
                    <a:cubicBezTo>
                      <a:pt x="3785" y="13459"/>
                      <a:pt x="3785" y="13284"/>
                      <a:pt x="3785" y="13183"/>
                    </a:cubicBezTo>
                    <a:cubicBezTo>
                      <a:pt x="3734" y="13058"/>
                      <a:pt x="3634" y="12908"/>
                      <a:pt x="3634" y="12782"/>
                    </a:cubicBezTo>
                    <a:cubicBezTo>
                      <a:pt x="3559" y="12607"/>
                      <a:pt x="3634" y="12281"/>
                      <a:pt x="3559" y="12055"/>
                    </a:cubicBezTo>
                    <a:cubicBezTo>
                      <a:pt x="3559" y="11880"/>
                      <a:pt x="3409" y="11479"/>
                      <a:pt x="3409" y="11329"/>
                    </a:cubicBezTo>
                    <a:cubicBezTo>
                      <a:pt x="3333" y="11103"/>
                      <a:pt x="3333" y="10752"/>
                      <a:pt x="3283" y="10577"/>
                    </a:cubicBezTo>
                    <a:cubicBezTo>
                      <a:pt x="3233" y="10426"/>
                      <a:pt x="3058" y="10126"/>
                      <a:pt x="3008" y="9975"/>
                    </a:cubicBezTo>
                    <a:cubicBezTo>
                      <a:pt x="2958" y="9800"/>
                      <a:pt x="2958" y="9399"/>
                      <a:pt x="2832" y="9223"/>
                    </a:cubicBezTo>
                    <a:cubicBezTo>
                      <a:pt x="2732" y="9073"/>
                      <a:pt x="2331" y="8847"/>
                      <a:pt x="2206" y="8672"/>
                    </a:cubicBezTo>
                    <a:cubicBezTo>
                      <a:pt x="2156" y="8547"/>
                      <a:pt x="2156" y="8271"/>
                      <a:pt x="2055" y="8171"/>
                    </a:cubicBezTo>
                    <a:cubicBezTo>
                      <a:pt x="1980" y="7995"/>
                      <a:pt x="1704" y="7820"/>
                      <a:pt x="1604" y="7770"/>
                    </a:cubicBezTo>
                    <a:cubicBezTo>
                      <a:pt x="1479" y="7720"/>
                      <a:pt x="1303" y="7644"/>
                      <a:pt x="1303" y="7594"/>
                    </a:cubicBezTo>
                    <a:cubicBezTo>
                      <a:pt x="1203" y="7494"/>
                      <a:pt x="1203" y="7193"/>
                      <a:pt x="1153" y="7093"/>
                    </a:cubicBezTo>
                    <a:cubicBezTo>
                      <a:pt x="1028" y="6867"/>
                      <a:pt x="927" y="6466"/>
                      <a:pt x="802" y="6291"/>
                    </a:cubicBezTo>
                    <a:cubicBezTo>
                      <a:pt x="752" y="6191"/>
                      <a:pt x="526" y="5965"/>
                      <a:pt x="451" y="5840"/>
                    </a:cubicBezTo>
                    <a:cubicBezTo>
                      <a:pt x="451" y="5690"/>
                      <a:pt x="526" y="5414"/>
                      <a:pt x="451" y="5289"/>
                    </a:cubicBezTo>
                    <a:cubicBezTo>
                      <a:pt x="451" y="5238"/>
                      <a:pt x="351" y="5113"/>
                      <a:pt x="351" y="5063"/>
                    </a:cubicBezTo>
                    <a:lnTo>
                      <a:pt x="351" y="4837"/>
                    </a:lnTo>
                    <a:cubicBezTo>
                      <a:pt x="301" y="4837"/>
                      <a:pt x="226" y="4737"/>
                      <a:pt x="176" y="4662"/>
                    </a:cubicBezTo>
                    <a:cubicBezTo>
                      <a:pt x="176" y="4662"/>
                      <a:pt x="176" y="4562"/>
                      <a:pt x="125" y="4512"/>
                    </a:cubicBezTo>
                    <a:cubicBezTo>
                      <a:pt x="125" y="4436"/>
                      <a:pt x="0" y="4286"/>
                      <a:pt x="0" y="4211"/>
                    </a:cubicBezTo>
                    <a:cubicBezTo>
                      <a:pt x="0" y="4111"/>
                      <a:pt x="125" y="3985"/>
                      <a:pt x="125" y="3885"/>
                    </a:cubicBezTo>
                    <a:cubicBezTo>
                      <a:pt x="125" y="3760"/>
                      <a:pt x="75" y="3534"/>
                      <a:pt x="0" y="3434"/>
                    </a:cubicBezTo>
                    <a:cubicBezTo>
                      <a:pt x="75" y="3309"/>
                      <a:pt x="226" y="3258"/>
                      <a:pt x="301" y="3208"/>
                    </a:cubicBezTo>
                    <a:cubicBezTo>
                      <a:pt x="351" y="3208"/>
                      <a:pt x="526" y="3208"/>
                      <a:pt x="577" y="3158"/>
                    </a:cubicBezTo>
                    <a:lnTo>
                      <a:pt x="577" y="2807"/>
                    </a:lnTo>
                    <a:cubicBezTo>
                      <a:pt x="577" y="2757"/>
                      <a:pt x="401" y="2632"/>
                      <a:pt x="401" y="2532"/>
                    </a:cubicBezTo>
                    <a:cubicBezTo>
                      <a:pt x="401" y="2482"/>
                      <a:pt x="577" y="2306"/>
                      <a:pt x="677" y="2256"/>
                    </a:cubicBezTo>
                    <a:cubicBezTo>
                      <a:pt x="802" y="2181"/>
                      <a:pt x="1028" y="2131"/>
                      <a:pt x="1153" y="2181"/>
                    </a:cubicBezTo>
                    <a:cubicBezTo>
                      <a:pt x="1203" y="2181"/>
                      <a:pt x="1303" y="2306"/>
                      <a:pt x="1379" y="2306"/>
                    </a:cubicBezTo>
                    <a:cubicBezTo>
                      <a:pt x="1429" y="2306"/>
                      <a:pt x="1654" y="2306"/>
                      <a:pt x="1755" y="2256"/>
                    </a:cubicBezTo>
                    <a:cubicBezTo>
                      <a:pt x="1830" y="2256"/>
                      <a:pt x="1880" y="2080"/>
                      <a:pt x="1930" y="2080"/>
                    </a:cubicBezTo>
                    <a:cubicBezTo>
                      <a:pt x="1980" y="2030"/>
                      <a:pt x="2156" y="1905"/>
                      <a:pt x="2281" y="1905"/>
                    </a:cubicBezTo>
                    <a:cubicBezTo>
                      <a:pt x="2331" y="1855"/>
                      <a:pt x="2557" y="1855"/>
                      <a:pt x="2607" y="1905"/>
                    </a:cubicBezTo>
                    <a:cubicBezTo>
                      <a:pt x="2657" y="1955"/>
                      <a:pt x="2657" y="2131"/>
                      <a:pt x="2657" y="2181"/>
                    </a:cubicBezTo>
                    <a:cubicBezTo>
                      <a:pt x="2732" y="2306"/>
                      <a:pt x="2832" y="2482"/>
                      <a:pt x="2832" y="2532"/>
                    </a:cubicBezTo>
                    <a:cubicBezTo>
                      <a:pt x="2832" y="2632"/>
                      <a:pt x="2732" y="2857"/>
                      <a:pt x="2732" y="2933"/>
                    </a:cubicBezTo>
                    <a:cubicBezTo>
                      <a:pt x="2782" y="3033"/>
                      <a:pt x="2958" y="3208"/>
                      <a:pt x="3058" y="3208"/>
                    </a:cubicBezTo>
                    <a:cubicBezTo>
                      <a:pt x="3183" y="3258"/>
                      <a:pt x="3459" y="3258"/>
                      <a:pt x="3509" y="3208"/>
                    </a:cubicBezTo>
                    <a:cubicBezTo>
                      <a:pt x="3634" y="3158"/>
                      <a:pt x="3634" y="2933"/>
                      <a:pt x="3684" y="2857"/>
                    </a:cubicBezTo>
                    <a:cubicBezTo>
                      <a:pt x="3734" y="2807"/>
                      <a:pt x="3910" y="2807"/>
                      <a:pt x="4010" y="2807"/>
                    </a:cubicBezTo>
                    <a:cubicBezTo>
                      <a:pt x="4135" y="2757"/>
                      <a:pt x="4411" y="2582"/>
                      <a:pt x="4587" y="2582"/>
                    </a:cubicBezTo>
                    <a:cubicBezTo>
                      <a:pt x="4687" y="2582"/>
                      <a:pt x="4912" y="2582"/>
                      <a:pt x="4988" y="2632"/>
                    </a:cubicBezTo>
                    <a:cubicBezTo>
                      <a:pt x="5088" y="2707"/>
                      <a:pt x="5213" y="2933"/>
                      <a:pt x="5313" y="2983"/>
                    </a:cubicBezTo>
                    <a:cubicBezTo>
                      <a:pt x="5439" y="3033"/>
                      <a:pt x="5589" y="3033"/>
                      <a:pt x="5714" y="2983"/>
                    </a:cubicBezTo>
                    <a:cubicBezTo>
                      <a:pt x="5765" y="2933"/>
                      <a:pt x="5940" y="2707"/>
                      <a:pt x="5890" y="2532"/>
                    </a:cubicBezTo>
                    <a:cubicBezTo>
                      <a:pt x="5890" y="2482"/>
                      <a:pt x="5714" y="2356"/>
                      <a:pt x="5714" y="2256"/>
                    </a:cubicBezTo>
                    <a:cubicBezTo>
                      <a:pt x="5664" y="2131"/>
                      <a:pt x="5664" y="1955"/>
                      <a:pt x="5714" y="1855"/>
                    </a:cubicBezTo>
                    <a:cubicBezTo>
                      <a:pt x="5714" y="1730"/>
                      <a:pt x="5815" y="1504"/>
                      <a:pt x="5940" y="1454"/>
                    </a:cubicBezTo>
                    <a:cubicBezTo>
                      <a:pt x="5940" y="1404"/>
                      <a:pt x="6115" y="1354"/>
                      <a:pt x="6166" y="1278"/>
                    </a:cubicBezTo>
                    <a:cubicBezTo>
                      <a:pt x="6166" y="1178"/>
                      <a:pt x="6166" y="953"/>
                      <a:pt x="6216" y="903"/>
                    </a:cubicBezTo>
                    <a:cubicBezTo>
                      <a:pt x="6216" y="827"/>
                      <a:pt x="6341" y="727"/>
                      <a:pt x="6341" y="677"/>
                    </a:cubicBezTo>
                    <a:cubicBezTo>
                      <a:pt x="6391" y="602"/>
                      <a:pt x="6441" y="376"/>
                      <a:pt x="6491" y="326"/>
                    </a:cubicBezTo>
                    <a:cubicBezTo>
                      <a:pt x="6567" y="276"/>
                      <a:pt x="6717" y="101"/>
                      <a:pt x="6842" y="101"/>
                    </a:cubicBezTo>
                    <a:cubicBezTo>
                      <a:pt x="6892" y="50"/>
                      <a:pt x="7118" y="101"/>
                      <a:pt x="7243" y="101"/>
                    </a:cubicBezTo>
                    <a:cubicBezTo>
                      <a:pt x="7293" y="101"/>
                      <a:pt x="7519" y="0"/>
                      <a:pt x="7569" y="0"/>
                    </a:cubicBezTo>
                    <a:cubicBezTo>
                      <a:pt x="7694" y="0"/>
                      <a:pt x="7795" y="50"/>
                      <a:pt x="7920" y="101"/>
                    </a:cubicBezTo>
                    <a:cubicBezTo>
                      <a:pt x="7920" y="151"/>
                      <a:pt x="7845" y="226"/>
                      <a:pt x="7845" y="276"/>
                    </a:cubicBezTo>
                    <a:cubicBezTo>
                      <a:pt x="7795" y="326"/>
                      <a:pt x="7619" y="502"/>
                      <a:pt x="7619" y="552"/>
                    </a:cubicBezTo>
                    <a:cubicBezTo>
                      <a:pt x="7569" y="727"/>
                      <a:pt x="7619" y="1003"/>
                      <a:pt x="7619" y="1128"/>
                    </a:cubicBezTo>
                    <a:cubicBezTo>
                      <a:pt x="7694" y="1228"/>
                      <a:pt x="7795" y="1354"/>
                      <a:pt x="7795" y="1454"/>
                    </a:cubicBezTo>
                    <a:cubicBezTo>
                      <a:pt x="7845" y="1504"/>
                      <a:pt x="7845" y="1679"/>
                      <a:pt x="7845" y="1730"/>
                    </a:cubicBezTo>
                    <a:cubicBezTo>
                      <a:pt x="7920" y="1805"/>
                      <a:pt x="8020" y="1855"/>
                      <a:pt x="8020" y="1905"/>
                    </a:cubicBezTo>
                    <a:cubicBezTo>
                      <a:pt x="8020" y="2030"/>
                      <a:pt x="7845" y="2131"/>
                      <a:pt x="7795" y="2181"/>
                    </a:cubicBezTo>
                    <a:cubicBezTo>
                      <a:pt x="7745" y="2306"/>
                      <a:pt x="7745" y="2632"/>
                      <a:pt x="7694" y="2757"/>
                    </a:cubicBezTo>
                    <a:cubicBezTo>
                      <a:pt x="7619" y="2857"/>
                      <a:pt x="7469" y="3083"/>
                      <a:pt x="7394" y="3208"/>
                    </a:cubicBezTo>
                    <a:cubicBezTo>
                      <a:pt x="7293" y="3309"/>
                      <a:pt x="7018" y="3484"/>
                      <a:pt x="6943" y="3659"/>
                    </a:cubicBezTo>
                    <a:cubicBezTo>
                      <a:pt x="6892" y="3835"/>
                      <a:pt x="6892" y="4211"/>
                      <a:pt x="6892" y="4386"/>
                    </a:cubicBezTo>
                    <a:cubicBezTo>
                      <a:pt x="6943" y="4612"/>
                      <a:pt x="7344" y="4837"/>
                      <a:pt x="7394" y="5013"/>
                    </a:cubicBezTo>
                    <a:cubicBezTo>
                      <a:pt x="7394" y="5188"/>
                      <a:pt x="7344" y="5464"/>
                      <a:pt x="7394" y="5564"/>
                    </a:cubicBezTo>
                    <a:cubicBezTo>
                      <a:pt x="7469" y="5614"/>
                      <a:pt x="7619" y="5690"/>
                      <a:pt x="7694" y="5740"/>
                    </a:cubicBezTo>
                    <a:cubicBezTo>
                      <a:pt x="7845" y="5840"/>
                      <a:pt x="8070" y="6141"/>
                      <a:pt x="8246" y="6191"/>
                    </a:cubicBezTo>
                    <a:cubicBezTo>
                      <a:pt x="8421" y="6191"/>
                      <a:pt x="8747" y="6191"/>
                      <a:pt x="8872" y="6141"/>
                    </a:cubicBezTo>
                    <a:cubicBezTo>
                      <a:pt x="8973" y="6141"/>
                      <a:pt x="9098" y="6065"/>
                      <a:pt x="9148" y="6015"/>
                    </a:cubicBezTo>
                    <a:cubicBezTo>
                      <a:pt x="9198" y="6015"/>
                      <a:pt x="9323" y="6065"/>
                      <a:pt x="9374" y="6065"/>
                    </a:cubicBezTo>
                    <a:cubicBezTo>
                      <a:pt x="9499" y="6065"/>
                      <a:pt x="9674" y="6015"/>
                      <a:pt x="9775" y="6015"/>
                    </a:cubicBezTo>
                    <a:cubicBezTo>
                      <a:pt x="9900" y="6015"/>
                      <a:pt x="10125" y="6191"/>
                      <a:pt x="10226" y="6241"/>
                    </a:cubicBezTo>
                    <a:cubicBezTo>
                      <a:pt x="10401" y="6366"/>
                      <a:pt x="10577" y="6692"/>
                      <a:pt x="10677" y="6817"/>
                    </a:cubicBezTo>
                    <a:cubicBezTo>
                      <a:pt x="10852" y="6918"/>
                      <a:pt x="11178" y="7093"/>
                      <a:pt x="11354" y="7143"/>
                    </a:cubicBezTo>
                    <a:cubicBezTo>
                      <a:pt x="11479" y="7193"/>
                      <a:pt x="11704" y="7268"/>
                      <a:pt x="11805" y="7319"/>
                    </a:cubicBezTo>
                    <a:cubicBezTo>
                      <a:pt x="11855" y="7369"/>
                      <a:pt x="11980" y="7419"/>
                      <a:pt x="11980" y="7494"/>
                    </a:cubicBezTo>
                    <a:lnTo>
                      <a:pt x="12256" y="7494"/>
                    </a:lnTo>
                    <a:cubicBezTo>
                      <a:pt x="12306" y="7544"/>
                      <a:pt x="12481" y="7720"/>
                      <a:pt x="12532" y="7770"/>
                    </a:cubicBezTo>
                    <a:cubicBezTo>
                      <a:pt x="12607" y="7870"/>
                      <a:pt x="12707" y="8096"/>
                      <a:pt x="12832" y="8171"/>
                    </a:cubicBezTo>
                    <a:cubicBezTo>
                      <a:pt x="12882" y="8221"/>
                      <a:pt x="13108" y="8321"/>
                      <a:pt x="13208" y="8396"/>
                    </a:cubicBezTo>
                    <a:cubicBezTo>
                      <a:pt x="13283" y="8396"/>
                      <a:pt x="13384" y="8396"/>
                      <a:pt x="13434" y="8446"/>
                    </a:cubicBezTo>
                    <a:lnTo>
                      <a:pt x="13609" y="8446"/>
                    </a:lnTo>
                    <a:cubicBezTo>
                      <a:pt x="13659" y="8497"/>
                      <a:pt x="13609" y="8622"/>
                      <a:pt x="13559" y="8672"/>
                    </a:cubicBezTo>
                    <a:cubicBezTo>
                      <a:pt x="13559" y="8772"/>
                      <a:pt x="13434" y="8998"/>
                      <a:pt x="13384" y="9123"/>
                    </a:cubicBezTo>
                    <a:cubicBezTo>
                      <a:pt x="13384" y="9223"/>
                      <a:pt x="13334" y="9449"/>
                      <a:pt x="13334" y="9574"/>
                    </a:cubicBezTo>
                    <a:cubicBezTo>
                      <a:pt x="13334" y="9750"/>
                      <a:pt x="13334" y="10025"/>
                      <a:pt x="13384" y="10126"/>
                    </a:cubicBezTo>
                    <a:cubicBezTo>
                      <a:pt x="13434" y="10251"/>
                      <a:pt x="13559" y="10477"/>
                      <a:pt x="13609" y="10527"/>
                    </a:cubicBezTo>
                    <a:cubicBezTo>
                      <a:pt x="13659" y="10577"/>
                      <a:pt x="13785" y="10577"/>
                      <a:pt x="13835" y="10652"/>
                    </a:cubicBezTo>
                    <a:cubicBezTo>
                      <a:pt x="13885" y="10752"/>
                      <a:pt x="13835" y="10928"/>
                      <a:pt x="13785" y="11028"/>
                    </a:cubicBezTo>
                    <a:cubicBezTo>
                      <a:pt x="13785" y="11103"/>
                      <a:pt x="13659" y="11253"/>
                      <a:pt x="13659" y="11379"/>
                    </a:cubicBezTo>
                    <a:cubicBezTo>
                      <a:pt x="13609" y="11429"/>
                      <a:pt x="13609" y="11554"/>
                      <a:pt x="13609" y="11654"/>
                    </a:cubicBezTo>
                    <a:cubicBezTo>
                      <a:pt x="13609" y="11705"/>
                      <a:pt x="13559" y="11930"/>
                      <a:pt x="13609" y="12055"/>
                    </a:cubicBezTo>
                    <a:cubicBezTo>
                      <a:pt x="13659" y="12156"/>
                      <a:pt x="13885" y="12231"/>
                      <a:pt x="13885" y="12331"/>
                    </a:cubicBezTo>
                    <a:cubicBezTo>
                      <a:pt x="13960" y="12381"/>
                      <a:pt x="13885" y="12557"/>
                      <a:pt x="13960" y="12682"/>
                    </a:cubicBezTo>
                    <a:cubicBezTo>
                      <a:pt x="14010" y="12732"/>
                      <a:pt x="14186" y="12782"/>
                      <a:pt x="14236" y="12832"/>
                    </a:cubicBezTo>
                    <a:cubicBezTo>
                      <a:pt x="14286" y="12832"/>
                      <a:pt x="14336" y="12958"/>
                      <a:pt x="14336" y="12958"/>
                    </a:cubicBezTo>
                    <a:cubicBezTo>
                      <a:pt x="14411" y="12958"/>
                      <a:pt x="14461" y="12782"/>
                      <a:pt x="14511" y="12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431;p27">
                <a:extLst>
                  <a:ext uri="{FF2B5EF4-FFF2-40B4-BE49-F238E27FC236}">
                    <a16:creationId xmlns:a16="http://schemas.microsoft.com/office/drawing/2014/main" id="{B1CC6A36-15A6-26F9-C25E-CEF7A6E39AF3}"/>
                  </a:ext>
                </a:extLst>
              </p:cNvPr>
              <p:cNvSpPr/>
              <p:nvPr/>
            </p:nvSpPr>
            <p:spPr>
              <a:xfrm>
                <a:off x="3273743" y="3131201"/>
                <a:ext cx="426878" cy="450357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5364" extrusionOk="0">
                    <a:moveTo>
                      <a:pt x="14337" y="7820"/>
                    </a:moveTo>
                    <a:cubicBezTo>
                      <a:pt x="14412" y="7870"/>
                      <a:pt x="14512" y="7995"/>
                      <a:pt x="14562" y="8096"/>
                    </a:cubicBezTo>
                    <a:cubicBezTo>
                      <a:pt x="14462" y="8321"/>
                      <a:pt x="14286" y="8597"/>
                      <a:pt x="14236" y="8722"/>
                    </a:cubicBezTo>
                    <a:cubicBezTo>
                      <a:pt x="14186" y="8822"/>
                      <a:pt x="14061" y="9048"/>
                      <a:pt x="14011" y="9123"/>
                    </a:cubicBezTo>
                    <a:cubicBezTo>
                      <a:pt x="13961" y="9173"/>
                      <a:pt x="13785" y="9274"/>
                      <a:pt x="13735" y="9399"/>
                    </a:cubicBezTo>
                    <a:cubicBezTo>
                      <a:pt x="13660" y="9499"/>
                      <a:pt x="13660" y="9850"/>
                      <a:pt x="13610" y="9950"/>
                    </a:cubicBezTo>
                    <a:cubicBezTo>
                      <a:pt x="13560" y="10076"/>
                      <a:pt x="13384" y="10226"/>
                      <a:pt x="13384" y="10351"/>
                    </a:cubicBezTo>
                    <a:cubicBezTo>
                      <a:pt x="13334" y="10452"/>
                      <a:pt x="13434" y="10627"/>
                      <a:pt x="13384" y="10677"/>
                    </a:cubicBezTo>
                    <a:cubicBezTo>
                      <a:pt x="13384" y="10752"/>
                      <a:pt x="13334" y="10752"/>
                      <a:pt x="13334" y="10802"/>
                    </a:cubicBezTo>
                    <a:cubicBezTo>
                      <a:pt x="13259" y="10853"/>
                      <a:pt x="13159" y="11028"/>
                      <a:pt x="13159" y="11078"/>
                    </a:cubicBezTo>
                    <a:cubicBezTo>
                      <a:pt x="13033" y="11254"/>
                      <a:pt x="12933" y="11479"/>
                      <a:pt x="12808" y="11579"/>
                    </a:cubicBezTo>
                    <a:cubicBezTo>
                      <a:pt x="12758" y="11705"/>
                      <a:pt x="12582" y="11880"/>
                      <a:pt x="12532" y="11930"/>
                    </a:cubicBezTo>
                    <a:cubicBezTo>
                      <a:pt x="12532" y="11980"/>
                      <a:pt x="12532" y="11980"/>
                      <a:pt x="12482" y="12031"/>
                    </a:cubicBezTo>
                    <a:cubicBezTo>
                      <a:pt x="12357" y="11980"/>
                      <a:pt x="12256" y="11930"/>
                      <a:pt x="12131" y="11930"/>
                    </a:cubicBezTo>
                    <a:cubicBezTo>
                      <a:pt x="12081" y="11930"/>
                      <a:pt x="11855" y="12031"/>
                      <a:pt x="11805" y="12031"/>
                    </a:cubicBezTo>
                    <a:cubicBezTo>
                      <a:pt x="11680" y="12031"/>
                      <a:pt x="11454" y="11980"/>
                      <a:pt x="11404" y="12031"/>
                    </a:cubicBezTo>
                    <a:cubicBezTo>
                      <a:pt x="11304" y="12031"/>
                      <a:pt x="11129" y="12206"/>
                      <a:pt x="11078" y="12256"/>
                    </a:cubicBezTo>
                    <a:cubicBezTo>
                      <a:pt x="11003" y="12331"/>
                      <a:pt x="10953" y="12557"/>
                      <a:pt x="10903" y="12607"/>
                    </a:cubicBezTo>
                    <a:cubicBezTo>
                      <a:pt x="10903" y="12657"/>
                      <a:pt x="10778" y="12782"/>
                      <a:pt x="10778" y="12833"/>
                    </a:cubicBezTo>
                    <a:cubicBezTo>
                      <a:pt x="10728" y="12883"/>
                      <a:pt x="10728" y="13108"/>
                      <a:pt x="10728" y="13234"/>
                    </a:cubicBezTo>
                    <a:cubicBezTo>
                      <a:pt x="10677" y="13284"/>
                      <a:pt x="10502" y="13334"/>
                      <a:pt x="10502" y="13384"/>
                    </a:cubicBezTo>
                    <a:cubicBezTo>
                      <a:pt x="10402" y="13459"/>
                      <a:pt x="10276" y="13685"/>
                      <a:pt x="10276" y="13785"/>
                    </a:cubicBezTo>
                    <a:cubicBezTo>
                      <a:pt x="10226" y="13910"/>
                      <a:pt x="10226" y="14061"/>
                      <a:pt x="10276" y="14186"/>
                    </a:cubicBezTo>
                    <a:cubicBezTo>
                      <a:pt x="10276" y="14286"/>
                      <a:pt x="10452" y="14412"/>
                      <a:pt x="10452" y="14462"/>
                    </a:cubicBezTo>
                    <a:cubicBezTo>
                      <a:pt x="10502" y="14637"/>
                      <a:pt x="10327" y="14863"/>
                      <a:pt x="10276" y="14913"/>
                    </a:cubicBezTo>
                    <a:cubicBezTo>
                      <a:pt x="10176" y="14963"/>
                      <a:pt x="10001" y="14963"/>
                      <a:pt x="9875" y="14913"/>
                    </a:cubicBezTo>
                    <a:cubicBezTo>
                      <a:pt x="9775" y="14863"/>
                      <a:pt x="9650" y="14637"/>
                      <a:pt x="9550" y="14562"/>
                    </a:cubicBezTo>
                    <a:cubicBezTo>
                      <a:pt x="9499" y="14512"/>
                      <a:pt x="9274" y="14512"/>
                      <a:pt x="9149" y="14512"/>
                    </a:cubicBezTo>
                    <a:cubicBezTo>
                      <a:pt x="8973" y="14512"/>
                      <a:pt x="8697" y="14687"/>
                      <a:pt x="8597" y="14737"/>
                    </a:cubicBezTo>
                    <a:cubicBezTo>
                      <a:pt x="8472" y="14737"/>
                      <a:pt x="8296" y="14737"/>
                      <a:pt x="8246" y="14787"/>
                    </a:cubicBezTo>
                    <a:cubicBezTo>
                      <a:pt x="8196" y="14863"/>
                      <a:pt x="8196" y="15088"/>
                      <a:pt x="8071" y="15138"/>
                    </a:cubicBezTo>
                    <a:cubicBezTo>
                      <a:pt x="8021" y="15188"/>
                      <a:pt x="7745" y="15188"/>
                      <a:pt x="7620" y="15138"/>
                    </a:cubicBezTo>
                    <a:cubicBezTo>
                      <a:pt x="7520" y="15138"/>
                      <a:pt x="7344" y="14963"/>
                      <a:pt x="7294" y="14863"/>
                    </a:cubicBezTo>
                    <a:cubicBezTo>
                      <a:pt x="7294" y="14787"/>
                      <a:pt x="7394" y="14562"/>
                      <a:pt x="7394" y="14462"/>
                    </a:cubicBezTo>
                    <a:cubicBezTo>
                      <a:pt x="7394" y="14412"/>
                      <a:pt x="7294" y="14236"/>
                      <a:pt x="7244" y="14111"/>
                    </a:cubicBezTo>
                    <a:cubicBezTo>
                      <a:pt x="7244" y="14061"/>
                      <a:pt x="7244" y="13910"/>
                      <a:pt x="7169" y="13835"/>
                    </a:cubicBezTo>
                    <a:cubicBezTo>
                      <a:pt x="7119" y="13785"/>
                      <a:pt x="6893" y="13785"/>
                      <a:pt x="6843" y="13835"/>
                    </a:cubicBezTo>
                    <a:cubicBezTo>
                      <a:pt x="6718" y="13835"/>
                      <a:pt x="6542" y="13960"/>
                      <a:pt x="6492" y="14010"/>
                    </a:cubicBezTo>
                    <a:cubicBezTo>
                      <a:pt x="6442" y="14010"/>
                      <a:pt x="6392" y="14186"/>
                      <a:pt x="6317" y="14186"/>
                    </a:cubicBezTo>
                    <a:cubicBezTo>
                      <a:pt x="6216" y="14236"/>
                      <a:pt x="5991" y="14236"/>
                      <a:pt x="5941" y="14236"/>
                    </a:cubicBezTo>
                    <a:cubicBezTo>
                      <a:pt x="5865" y="14236"/>
                      <a:pt x="5765" y="14111"/>
                      <a:pt x="5715" y="14111"/>
                    </a:cubicBezTo>
                    <a:cubicBezTo>
                      <a:pt x="5590" y="14061"/>
                      <a:pt x="5364" y="14111"/>
                      <a:pt x="5264" y="14186"/>
                    </a:cubicBezTo>
                    <a:cubicBezTo>
                      <a:pt x="5139" y="14236"/>
                      <a:pt x="4963" y="14412"/>
                      <a:pt x="4963" y="14462"/>
                    </a:cubicBezTo>
                    <a:cubicBezTo>
                      <a:pt x="4963" y="14562"/>
                      <a:pt x="5139" y="14687"/>
                      <a:pt x="5139" y="14737"/>
                    </a:cubicBezTo>
                    <a:lnTo>
                      <a:pt x="5139" y="15088"/>
                    </a:lnTo>
                    <a:cubicBezTo>
                      <a:pt x="5088" y="15138"/>
                      <a:pt x="4913" y="15138"/>
                      <a:pt x="4863" y="15138"/>
                    </a:cubicBezTo>
                    <a:cubicBezTo>
                      <a:pt x="4813" y="15188"/>
                      <a:pt x="4637" y="15239"/>
                      <a:pt x="4587" y="15364"/>
                    </a:cubicBezTo>
                    <a:lnTo>
                      <a:pt x="4512" y="15364"/>
                    </a:lnTo>
                    <a:cubicBezTo>
                      <a:pt x="4462" y="15239"/>
                      <a:pt x="4236" y="15088"/>
                      <a:pt x="4136" y="14963"/>
                    </a:cubicBezTo>
                    <a:cubicBezTo>
                      <a:pt x="4136" y="14863"/>
                      <a:pt x="4061" y="14687"/>
                      <a:pt x="4011" y="14562"/>
                    </a:cubicBezTo>
                    <a:cubicBezTo>
                      <a:pt x="3961" y="14512"/>
                      <a:pt x="3785" y="14412"/>
                      <a:pt x="3735" y="14286"/>
                    </a:cubicBezTo>
                    <a:cubicBezTo>
                      <a:pt x="3685" y="14186"/>
                      <a:pt x="3560" y="13960"/>
                      <a:pt x="3509" y="13835"/>
                    </a:cubicBezTo>
                    <a:cubicBezTo>
                      <a:pt x="3459" y="13785"/>
                      <a:pt x="3284" y="13735"/>
                      <a:pt x="3159" y="13685"/>
                    </a:cubicBezTo>
                    <a:cubicBezTo>
                      <a:pt x="3234" y="13609"/>
                      <a:pt x="3284" y="13509"/>
                      <a:pt x="3284" y="13459"/>
                    </a:cubicBezTo>
                    <a:cubicBezTo>
                      <a:pt x="3334" y="13384"/>
                      <a:pt x="3459" y="13284"/>
                      <a:pt x="3560" y="13234"/>
                    </a:cubicBezTo>
                    <a:cubicBezTo>
                      <a:pt x="3610" y="13158"/>
                      <a:pt x="3785" y="13108"/>
                      <a:pt x="3835" y="13058"/>
                    </a:cubicBezTo>
                    <a:cubicBezTo>
                      <a:pt x="3910" y="13008"/>
                      <a:pt x="3910" y="12782"/>
                      <a:pt x="3910" y="12707"/>
                    </a:cubicBezTo>
                    <a:cubicBezTo>
                      <a:pt x="3910" y="12607"/>
                      <a:pt x="3785" y="12432"/>
                      <a:pt x="3835" y="12331"/>
                    </a:cubicBezTo>
                    <a:cubicBezTo>
                      <a:pt x="3835" y="12206"/>
                      <a:pt x="3961" y="12031"/>
                      <a:pt x="4061" y="11980"/>
                    </a:cubicBezTo>
                    <a:cubicBezTo>
                      <a:pt x="4136" y="11930"/>
                      <a:pt x="4362" y="11880"/>
                      <a:pt x="4412" y="11805"/>
                    </a:cubicBezTo>
                    <a:cubicBezTo>
                      <a:pt x="4462" y="11755"/>
                      <a:pt x="4512" y="11529"/>
                      <a:pt x="4587" y="11479"/>
                    </a:cubicBezTo>
                    <a:cubicBezTo>
                      <a:pt x="4637" y="11429"/>
                      <a:pt x="4738" y="11354"/>
                      <a:pt x="4813" y="11304"/>
                    </a:cubicBezTo>
                    <a:cubicBezTo>
                      <a:pt x="4863" y="11203"/>
                      <a:pt x="4913" y="11028"/>
                      <a:pt x="4913" y="10903"/>
                    </a:cubicBezTo>
                    <a:cubicBezTo>
                      <a:pt x="4913" y="10802"/>
                      <a:pt x="4863" y="10627"/>
                      <a:pt x="4813" y="10527"/>
                    </a:cubicBezTo>
                    <a:cubicBezTo>
                      <a:pt x="4813" y="10452"/>
                      <a:pt x="4813" y="10226"/>
                      <a:pt x="4738" y="10226"/>
                    </a:cubicBezTo>
                    <a:cubicBezTo>
                      <a:pt x="4687" y="10176"/>
                      <a:pt x="4587" y="10226"/>
                      <a:pt x="4462" y="10226"/>
                    </a:cubicBezTo>
                    <a:cubicBezTo>
                      <a:pt x="4362" y="10226"/>
                      <a:pt x="4136" y="10301"/>
                      <a:pt x="4011" y="10226"/>
                    </a:cubicBezTo>
                    <a:cubicBezTo>
                      <a:pt x="3961" y="10226"/>
                      <a:pt x="3910" y="10076"/>
                      <a:pt x="3910" y="10026"/>
                    </a:cubicBezTo>
                    <a:cubicBezTo>
                      <a:pt x="3835" y="9950"/>
                      <a:pt x="3835" y="9725"/>
                      <a:pt x="3785" y="9675"/>
                    </a:cubicBezTo>
                    <a:cubicBezTo>
                      <a:pt x="3785" y="9574"/>
                      <a:pt x="3735" y="9274"/>
                      <a:pt x="3610" y="9224"/>
                    </a:cubicBezTo>
                    <a:cubicBezTo>
                      <a:pt x="3509" y="9123"/>
                      <a:pt x="3284" y="9048"/>
                      <a:pt x="3108" y="8998"/>
                    </a:cubicBezTo>
                    <a:cubicBezTo>
                      <a:pt x="3008" y="8998"/>
                      <a:pt x="2707" y="8998"/>
                      <a:pt x="2607" y="8948"/>
                    </a:cubicBezTo>
                    <a:cubicBezTo>
                      <a:pt x="2557" y="8948"/>
                      <a:pt x="2382" y="8822"/>
                      <a:pt x="2332" y="8772"/>
                    </a:cubicBezTo>
                    <a:cubicBezTo>
                      <a:pt x="2206" y="8722"/>
                      <a:pt x="2156" y="8547"/>
                      <a:pt x="2106" y="8447"/>
                    </a:cubicBezTo>
                    <a:cubicBezTo>
                      <a:pt x="2106" y="8321"/>
                      <a:pt x="2206" y="8096"/>
                      <a:pt x="2206" y="7995"/>
                    </a:cubicBezTo>
                    <a:cubicBezTo>
                      <a:pt x="2156" y="7820"/>
                      <a:pt x="2156" y="7544"/>
                      <a:pt x="2031" y="7369"/>
                    </a:cubicBezTo>
                    <a:cubicBezTo>
                      <a:pt x="1981" y="7319"/>
                      <a:pt x="1805" y="7193"/>
                      <a:pt x="1755" y="7193"/>
                    </a:cubicBezTo>
                    <a:cubicBezTo>
                      <a:pt x="1655" y="7143"/>
                      <a:pt x="1479" y="7193"/>
                      <a:pt x="1429" y="7143"/>
                    </a:cubicBezTo>
                    <a:cubicBezTo>
                      <a:pt x="1354" y="7093"/>
                      <a:pt x="1204" y="6968"/>
                      <a:pt x="1129" y="6868"/>
                    </a:cubicBezTo>
                    <a:cubicBezTo>
                      <a:pt x="1129" y="6792"/>
                      <a:pt x="1129" y="6692"/>
                      <a:pt x="1204" y="6642"/>
                    </a:cubicBezTo>
                    <a:cubicBezTo>
                      <a:pt x="1254" y="6567"/>
                      <a:pt x="1429" y="6517"/>
                      <a:pt x="1479" y="6467"/>
                    </a:cubicBezTo>
                    <a:cubicBezTo>
                      <a:pt x="1530" y="6416"/>
                      <a:pt x="1479" y="6241"/>
                      <a:pt x="1479" y="6141"/>
                    </a:cubicBezTo>
                    <a:cubicBezTo>
                      <a:pt x="1429" y="6066"/>
                      <a:pt x="1429" y="5840"/>
                      <a:pt x="1304" y="5790"/>
                    </a:cubicBezTo>
                    <a:cubicBezTo>
                      <a:pt x="1254" y="5690"/>
                      <a:pt x="1028" y="5740"/>
                      <a:pt x="903" y="5690"/>
                    </a:cubicBezTo>
                    <a:cubicBezTo>
                      <a:pt x="803" y="5614"/>
                      <a:pt x="627" y="5464"/>
                      <a:pt x="577" y="5339"/>
                    </a:cubicBezTo>
                    <a:cubicBezTo>
                      <a:pt x="527" y="5289"/>
                      <a:pt x="452" y="5063"/>
                      <a:pt x="402" y="5013"/>
                    </a:cubicBezTo>
                    <a:cubicBezTo>
                      <a:pt x="352" y="4888"/>
                      <a:pt x="176" y="4662"/>
                      <a:pt x="126" y="4562"/>
                    </a:cubicBezTo>
                    <a:cubicBezTo>
                      <a:pt x="51" y="4437"/>
                      <a:pt x="1" y="4161"/>
                      <a:pt x="1" y="3985"/>
                    </a:cubicBezTo>
                    <a:cubicBezTo>
                      <a:pt x="51" y="3885"/>
                      <a:pt x="176" y="3710"/>
                      <a:pt x="276" y="3660"/>
                    </a:cubicBezTo>
                    <a:cubicBezTo>
                      <a:pt x="352" y="3584"/>
                      <a:pt x="527" y="3534"/>
                      <a:pt x="627" y="3584"/>
                    </a:cubicBezTo>
                    <a:cubicBezTo>
                      <a:pt x="677" y="3584"/>
                      <a:pt x="753" y="3760"/>
                      <a:pt x="853" y="3810"/>
                    </a:cubicBezTo>
                    <a:lnTo>
                      <a:pt x="1204" y="3810"/>
                    </a:lnTo>
                    <a:cubicBezTo>
                      <a:pt x="1304" y="3760"/>
                      <a:pt x="1354" y="3534"/>
                      <a:pt x="1479" y="3484"/>
                    </a:cubicBezTo>
                    <a:cubicBezTo>
                      <a:pt x="1530" y="3434"/>
                      <a:pt x="1705" y="3434"/>
                      <a:pt x="1755" y="3359"/>
                    </a:cubicBezTo>
                    <a:cubicBezTo>
                      <a:pt x="1880" y="3309"/>
                      <a:pt x="2031" y="3133"/>
                      <a:pt x="2031" y="3033"/>
                    </a:cubicBezTo>
                    <a:cubicBezTo>
                      <a:pt x="2106" y="2908"/>
                      <a:pt x="2031" y="2582"/>
                      <a:pt x="1981" y="2406"/>
                    </a:cubicBezTo>
                    <a:cubicBezTo>
                      <a:pt x="1981" y="2356"/>
                      <a:pt x="1880" y="2181"/>
                      <a:pt x="1805" y="2081"/>
                    </a:cubicBezTo>
                    <a:cubicBezTo>
                      <a:pt x="1755" y="1955"/>
                      <a:pt x="1705" y="1629"/>
                      <a:pt x="1705" y="1504"/>
                    </a:cubicBezTo>
                    <a:cubicBezTo>
                      <a:pt x="1705" y="1454"/>
                      <a:pt x="1705" y="1354"/>
                      <a:pt x="1755" y="1228"/>
                    </a:cubicBezTo>
                    <a:cubicBezTo>
                      <a:pt x="1880" y="1228"/>
                      <a:pt x="1981" y="1228"/>
                      <a:pt x="2031" y="1178"/>
                    </a:cubicBezTo>
                    <a:cubicBezTo>
                      <a:pt x="2206" y="1128"/>
                      <a:pt x="2432" y="953"/>
                      <a:pt x="2557" y="903"/>
                    </a:cubicBezTo>
                    <a:cubicBezTo>
                      <a:pt x="2607" y="777"/>
                      <a:pt x="2833" y="602"/>
                      <a:pt x="2933" y="602"/>
                    </a:cubicBezTo>
                    <a:cubicBezTo>
                      <a:pt x="3058" y="602"/>
                      <a:pt x="3234" y="727"/>
                      <a:pt x="3284" y="827"/>
                    </a:cubicBezTo>
                    <a:cubicBezTo>
                      <a:pt x="3334" y="903"/>
                      <a:pt x="3284" y="1128"/>
                      <a:pt x="3384" y="1178"/>
                    </a:cubicBezTo>
                    <a:cubicBezTo>
                      <a:pt x="3459" y="1178"/>
                      <a:pt x="3610" y="1128"/>
                      <a:pt x="3685" y="1053"/>
                    </a:cubicBezTo>
                    <a:cubicBezTo>
                      <a:pt x="3735" y="1003"/>
                      <a:pt x="3685" y="903"/>
                      <a:pt x="3735" y="827"/>
                    </a:cubicBezTo>
                    <a:cubicBezTo>
                      <a:pt x="3785" y="727"/>
                      <a:pt x="4061" y="552"/>
                      <a:pt x="4136" y="502"/>
                    </a:cubicBezTo>
                    <a:cubicBezTo>
                      <a:pt x="4186" y="376"/>
                      <a:pt x="4186" y="226"/>
                      <a:pt x="4236" y="151"/>
                    </a:cubicBezTo>
                    <a:cubicBezTo>
                      <a:pt x="4286" y="101"/>
                      <a:pt x="4462" y="51"/>
                      <a:pt x="4587" y="0"/>
                    </a:cubicBezTo>
                    <a:cubicBezTo>
                      <a:pt x="4687" y="0"/>
                      <a:pt x="4963" y="51"/>
                      <a:pt x="5139" y="101"/>
                    </a:cubicBezTo>
                    <a:cubicBezTo>
                      <a:pt x="5314" y="151"/>
                      <a:pt x="5590" y="326"/>
                      <a:pt x="5765" y="452"/>
                    </a:cubicBezTo>
                    <a:cubicBezTo>
                      <a:pt x="5865" y="552"/>
                      <a:pt x="6041" y="777"/>
                      <a:pt x="6091" y="903"/>
                    </a:cubicBezTo>
                    <a:lnTo>
                      <a:pt x="6091" y="1354"/>
                    </a:lnTo>
                    <a:cubicBezTo>
                      <a:pt x="6091" y="1454"/>
                      <a:pt x="6041" y="1629"/>
                      <a:pt x="5991" y="1730"/>
                    </a:cubicBezTo>
                    <a:cubicBezTo>
                      <a:pt x="5941" y="1805"/>
                      <a:pt x="5765" y="1855"/>
                      <a:pt x="5715" y="1955"/>
                    </a:cubicBezTo>
                    <a:cubicBezTo>
                      <a:pt x="5715" y="2030"/>
                      <a:pt x="5815" y="2256"/>
                      <a:pt x="5865" y="2306"/>
                    </a:cubicBezTo>
                    <a:cubicBezTo>
                      <a:pt x="5941" y="2356"/>
                      <a:pt x="6166" y="2356"/>
                      <a:pt x="6266" y="2356"/>
                    </a:cubicBezTo>
                    <a:cubicBezTo>
                      <a:pt x="6392" y="2406"/>
                      <a:pt x="6617" y="2482"/>
                      <a:pt x="6718" y="2582"/>
                    </a:cubicBezTo>
                    <a:cubicBezTo>
                      <a:pt x="6768" y="2632"/>
                      <a:pt x="6768" y="2908"/>
                      <a:pt x="6893" y="2983"/>
                    </a:cubicBezTo>
                    <a:cubicBezTo>
                      <a:pt x="6943" y="2983"/>
                      <a:pt x="7169" y="2983"/>
                      <a:pt x="7244" y="2908"/>
                    </a:cubicBezTo>
                    <a:cubicBezTo>
                      <a:pt x="7294" y="2807"/>
                      <a:pt x="7169" y="2582"/>
                      <a:pt x="7244" y="2482"/>
                    </a:cubicBezTo>
                    <a:cubicBezTo>
                      <a:pt x="7294" y="2406"/>
                      <a:pt x="7469" y="2306"/>
                      <a:pt x="7570" y="2306"/>
                    </a:cubicBezTo>
                    <a:cubicBezTo>
                      <a:pt x="7695" y="2306"/>
                      <a:pt x="7845" y="2482"/>
                      <a:pt x="7971" y="2582"/>
                    </a:cubicBezTo>
                    <a:cubicBezTo>
                      <a:pt x="8021" y="2632"/>
                      <a:pt x="8021" y="2807"/>
                      <a:pt x="8021" y="2908"/>
                    </a:cubicBezTo>
                    <a:cubicBezTo>
                      <a:pt x="8071" y="3083"/>
                      <a:pt x="7971" y="3434"/>
                      <a:pt x="8021" y="3584"/>
                    </a:cubicBezTo>
                    <a:cubicBezTo>
                      <a:pt x="8071" y="3710"/>
                      <a:pt x="8296" y="3810"/>
                      <a:pt x="8422" y="3885"/>
                    </a:cubicBezTo>
                    <a:cubicBezTo>
                      <a:pt x="8522" y="3985"/>
                      <a:pt x="8923" y="4036"/>
                      <a:pt x="9098" y="4111"/>
                    </a:cubicBezTo>
                    <a:cubicBezTo>
                      <a:pt x="9199" y="4161"/>
                      <a:pt x="9550" y="4261"/>
                      <a:pt x="9650" y="4386"/>
                    </a:cubicBezTo>
                    <a:cubicBezTo>
                      <a:pt x="9825" y="4487"/>
                      <a:pt x="9951" y="4787"/>
                      <a:pt x="10051" y="4888"/>
                    </a:cubicBezTo>
                    <a:cubicBezTo>
                      <a:pt x="10176" y="5013"/>
                      <a:pt x="10402" y="5239"/>
                      <a:pt x="10502" y="5239"/>
                    </a:cubicBezTo>
                    <a:cubicBezTo>
                      <a:pt x="10627" y="5239"/>
                      <a:pt x="10728" y="5063"/>
                      <a:pt x="10728" y="4938"/>
                    </a:cubicBezTo>
                    <a:cubicBezTo>
                      <a:pt x="10778" y="4888"/>
                      <a:pt x="10778" y="4662"/>
                      <a:pt x="10853" y="4612"/>
                    </a:cubicBezTo>
                    <a:cubicBezTo>
                      <a:pt x="10903" y="4562"/>
                      <a:pt x="11003" y="4386"/>
                      <a:pt x="11078" y="4386"/>
                    </a:cubicBezTo>
                    <a:cubicBezTo>
                      <a:pt x="11179" y="4386"/>
                      <a:pt x="11304" y="4336"/>
                      <a:pt x="11354" y="4386"/>
                    </a:cubicBezTo>
                    <a:cubicBezTo>
                      <a:pt x="11454" y="4437"/>
                      <a:pt x="11530" y="4712"/>
                      <a:pt x="11630" y="4787"/>
                    </a:cubicBezTo>
                    <a:cubicBezTo>
                      <a:pt x="11755" y="4838"/>
                      <a:pt x="11981" y="4838"/>
                      <a:pt x="12081" y="4787"/>
                    </a:cubicBezTo>
                    <a:cubicBezTo>
                      <a:pt x="12206" y="4712"/>
                      <a:pt x="12256" y="4437"/>
                      <a:pt x="12357" y="4386"/>
                    </a:cubicBezTo>
                    <a:cubicBezTo>
                      <a:pt x="12432" y="4336"/>
                      <a:pt x="12582" y="4336"/>
                      <a:pt x="12657" y="4386"/>
                    </a:cubicBezTo>
                    <a:cubicBezTo>
                      <a:pt x="12758" y="4437"/>
                      <a:pt x="12933" y="4612"/>
                      <a:pt x="12933" y="4712"/>
                    </a:cubicBezTo>
                    <a:cubicBezTo>
                      <a:pt x="12983" y="4838"/>
                      <a:pt x="12883" y="5013"/>
                      <a:pt x="12883" y="5113"/>
                    </a:cubicBezTo>
                    <a:cubicBezTo>
                      <a:pt x="12808" y="5239"/>
                      <a:pt x="12758" y="5339"/>
                      <a:pt x="12708" y="5464"/>
                    </a:cubicBezTo>
                    <a:cubicBezTo>
                      <a:pt x="12708" y="5564"/>
                      <a:pt x="12758" y="5740"/>
                      <a:pt x="12808" y="5840"/>
                    </a:cubicBezTo>
                    <a:cubicBezTo>
                      <a:pt x="12883" y="5915"/>
                      <a:pt x="13033" y="5965"/>
                      <a:pt x="13033" y="6015"/>
                    </a:cubicBezTo>
                    <a:cubicBezTo>
                      <a:pt x="13109" y="6066"/>
                      <a:pt x="13109" y="6241"/>
                      <a:pt x="13033" y="6291"/>
                    </a:cubicBezTo>
                    <a:cubicBezTo>
                      <a:pt x="13033" y="6366"/>
                      <a:pt x="12983" y="6517"/>
                      <a:pt x="12983" y="6642"/>
                    </a:cubicBezTo>
                    <a:cubicBezTo>
                      <a:pt x="12983" y="6692"/>
                      <a:pt x="13033" y="6918"/>
                      <a:pt x="13109" y="6968"/>
                    </a:cubicBezTo>
                    <a:cubicBezTo>
                      <a:pt x="13159" y="7093"/>
                      <a:pt x="13384" y="7319"/>
                      <a:pt x="13484" y="7369"/>
                    </a:cubicBezTo>
                    <a:cubicBezTo>
                      <a:pt x="13610" y="7419"/>
                      <a:pt x="13835" y="7369"/>
                      <a:pt x="13961" y="7369"/>
                    </a:cubicBezTo>
                    <a:cubicBezTo>
                      <a:pt x="14061" y="7419"/>
                      <a:pt x="14286" y="7695"/>
                      <a:pt x="14337" y="7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432;p27">
                <a:extLst>
                  <a:ext uri="{FF2B5EF4-FFF2-40B4-BE49-F238E27FC236}">
                    <a16:creationId xmlns:a16="http://schemas.microsoft.com/office/drawing/2014/main" id="{E5BF7B4A-D13B-F71E-B374-B94533C14BF4}"/>
                  </a:ext>
                </a:extLst>
              </p:cNvPr>
              <p:cNvSpPr/>
              <p:nvPr/>
            </p:nvSpPr>
            <p:spPr>
              <a:xfrm>
                <a:off x="3273743" y="3131201"/>
                <a:ext cx="426878" cy="450357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5364" fill="none" extrusionOk="0">
                    <a:moveTo>
                      <a:pt x="14337" y="7820"/>
                    </a:moveTo>
                    <a:cubicBezTo>
                      <a:pt x="14412" y="7870"/>
                      <a:pt x="14512" y="7995"/>
                      <a:pt x="14562" y="8096"/>
                    </a:cubicBezTo>
                    <a:cubicBezTo>
                      <a:pt x="14462" y="8321"/>
                      <a:pt x="14286" y="8597"/>
                      <a:pt x="14236" y="8722"/>
                    </a:cubicBezTo>
                    <a:cubicBezTo>
                      <a:pt x="14186" y="8822"/>
                      <a:pt x="14061" y="9048"/>
                      <a:pt x="14011" y="9123"/>
                    </a:cubicBezTo>
                    <a:cubicBezTo>
                      <a:pt x="13961" y="9173"/>
                      <a:pt x="13785" y="9274"/>
                      <a:pt x="13735" y="9399"/>
                    </a:cubicBezTo>
                    <a:cubicBezTo>
                      <a:pt x="13660" y="9499"/>
                      <a:pt x="13660" y="9850"/>
                      <a:pt x="13610" y="9950"/>
                    </a:cubicBezTo>
                    <a:cubicBezTo>
                      <a:pt x="13560" y="10076"/>
                      <a:pt x="13384" y="10226"/>
                      <a:pt x="13384" y="10351"/>
                    </a:cubicBezTo>
                    <a:cubicBezTo>
                      <a:pt x="13334" y="10452"/>
                      <a:pt x="13434" y="10627"/>
                      <a:pt x="13384" y="10677"/>
                    </a:cubicBezTo>
                    <a:cubicBezTo>
                      <a:pt x="13384" y="10752"/>
                      <a:pt x="13334" y="10752"/>
                      <a:pt x="13334" y="10802"/>
                    </a:cubicBezTo>
                    <a:cubicBezTo>
                      <a:pt x="13259" y="10853"/>
                      <a:pt x="13159" y="11028"/>
                      <a:pt x="13159" y="11078"/>
                    </a:cubicBezTo>
                    <a:cubicBezTo>
                      <a:pt x="13033" y="11254"/>
                      <a:pt x="12933" y="11479"/>
                      <a:pt x="12808" y="11579"/>
                    </a:cubicBezTo>
                    <a:cubicBezTo>
                      <a:pt x="12758" y="11705"/>
                      <a:pt x="12582" y="11880"/>
                      <a:pt x="12532" y="11930"/>
                    </a:cubicBezTo>
                    <a:cubicBezTo>
                      <a:pt x="12532" y="11980"/>
                      <a:pt x="12532" y="11980"/>
                      <a:pt x="12482" y="12031"/>
                    </a:cubicBezTo>
                    <a:cubicBezTo>
                      <a:pt x="12357" y="11980"/>
                      <a:pt x="12256" y="11930"/>
                      <a:pt x="12131" y="11930"/>
                    </a:cubicBezTo>
                    <a:cubicBezTo>
                      <a:pt x="12081" y="11930"/>
                      <a:pt x="11855" y="12031"/>
                      <a:pt x="11805" y="12031"/>
                    </a:cubicBezTo>
                    <a:cubicBezTo>
                      <a:pt x="11680" y="12031"/>
                      <a:pt x="11454" y="11980"/>
                      <a:pt x="11404" y="12031"/>
                    </a:cubicBezTo>
                    <a:cubicBezTo>
                      <a:pt x="11304" y="12031"/>
                      <a:pt x="11129" y="12206"/>
                      <a:pt x="11078" y="12256"/>
                    </a:cubicBezTo>
                    <a:cubicBezTo>
                      <a:pt x="11003" y="12331"/>
                      <a:pt x="10953" y="12557"/>
                      <a:pt x="10903" y="12607"/>
                    </a:cubicBezTo>
                    <a:cubicBezTo>
                      <a:pt x="10903" y="12657"/>
                      <a:pt x="10778" y="12782"/>
                      <a:pt x="10778" y="12833"/>
                    </a:cubicBezTo>
                    <a:cubicBezTo>
                      <a:pt x="10728" y="12883"/>
                      <a:pt x="10728" y="13108"/>
                      <a:pt x="10728" y="13234"/>
                    </a:cubicBezTo>
                    <a:cubicBezTo>
                      <a:pt x="10677" y="13284"/>
                      <a:pt x="10502" y="13334"/>
                      <a:pt x="10502" y="13384"/>
                    </a:cubicBezTo>
                    <a:cubicBezTo>
                      <a:pt x="10402" y="13459"/>
                      <a:pt x="10276" y="13685"/>
                      <a:pt x="10276" y="13785"/>
                    </a:cubicBezTo>
                    <a:cubicBezTo>
                      <a:pt x="10226" y="13910"/>
                      <a:pt x="10226" y="14061"/>
                      <a:pt x="10276" y="14186"/>
                    </a:cubicBezTo>
                    <a:cubicBezTo>
                      <a:pt x="10276" y="14286"/>
                      <a:pt x="10452" y="14412"/>
                      <a:pt x="10452" y="14462"/>
                    </a:cubicBezTo>
                    <a:cubicBezTo>
                      <a:pt x="10502" y="14637"/>
                      <a:pt x="10327" y="14863"/>
                      <a:pt x="10276" y="14913"/>
                    </a:cubicBezTo>
                    <a:cubicBezTo>
                      <a:pt x="10176" y="14963"/>
                      <a:pt x="10001" y="14963"/>
                      <a:pt x="9875" y="14913"/>
                    </a:cubicBezTo>
                    <a:cubicBezTo>
                      <a:pt x="9775" y="14863"/>
                      <a:pt x="9650" y="14637"/>
                      <a:pt x="9550" y="14562"/>
                    </a:cubicBezTo>
                    <a:cubicBezTo>
                      <a:pt x="9499" y="14512"/>
                      <a:pt x="9274" y="14512"/>
                      <a:pt x="9149" y="14512"/>
                    </a:cubicBezTo>
                    <a:cubicBezTo>
                      <a:pt x="8973" y="14512"/>
                      <a:pt x="8697" y="14687"/>
                      <a:pt x="8597" y="14737"/>
                    </a:cubicBezTo>
                    <a:cubicBezTo>
                      <a:pt x="8472" y="14737"/>
                      <a:pt x="8296" y="14737"/>
                      <a:pt x="8246" y="14787"/>
                    </a:cubicBezTo>
                    <a:cubicBezTo>
                      <a:pt x="8196" y="14863"/>
                      <a:pt x="8196" y="15088"/>
                      <a:pt x="8071" y="15138"/>
                    </a:cubicBezTo>
                    <a:cubicBezTo>
                      <a:pt x="8021" y="15188"/>
                      <a:pt x="7745" y="15188"/>
                      <a:pt x="7620" y="15138"/>
                    </a:cubicBezTo>
                    <a:cubicBezTo>
                      <a:pt x="7520" y="15138"/>
                      <a:pt x="7344" y="14963"/>
                      <a:pt x="7294" y="14863"/>
                    </a:cubicBezTo>
                    <a:cubicBezTo>
                      <a:pt x="7294" y="14787"/>
                      <a:pt x="7394" y="14562"/>
                      <a:pt x="7394" y="14462"/>
                    </a:cubicBezTo>
                    <a:cubicBezTo>
                      <a:pt x="7394" y="14412"/>
                      <a:pt x="7294" y="14236"/>
                      <a:pt x="7244" y="14111"/>
                    </a:cubicBezTo>
                    <a:cubicBezTo>
                      <a:pt x="7244" y="14061"/>
                      <a:pt x="7244" y="13910"/>
                      <a:pt x="7169" y="13835"/>
                    </a:cubicBezTo>
                    <a:cubicBezTo>
                      <a:pt x="7119" y="13785"/>
                      <a:pt x="6893" y="13785"/>
                      <a:pt x="6843" y="13835"/>
                    </a:cubicBezTo>
                    <a:cubicBezTo>
                      <a:pt x="6718" y="13835"/>
                      <a:pt x="6542" y="13960"/>
                      <a:pt x="6492" y="14010"/>
                    </a:cubicBezTo>
                    <a:cubicBezTo>
                      <a:pt x="6442" y="14010"/>
                      <a:pt x="6392" y="14186"/>
                      <a:pt x="6317" y="14186"/>
                    </a:cubicBezTo>
                    <a:cubicBezTo>
                      <a:pt x="6216" y="14236"/>
                      <a:pt x="5991" y="14236"/>
                      <a:pt x="5941" y="14236"/>
                    </a:cubicBezTo>
                    <a:cubicBezTo>
                      <a:pt x="5865" y="14236"/>
                      <a:pt x="5765" y="14111"/>
                      <a:pt x="5715" y="14111"/>
                    </a:cubicBezTo>
                    <a:cubicBezTo>
                      <a:pt x="5590" y="14061"/>
                      <a:pt x="5364" y="14111"/>
                      <a:pt x="5264" y="14186"/>
                    </a:cubicBezTo>
                    <a:cubicBezTo>
                      <a:pt x="5139" y="14236"/>
                      <a:pt x="4963" y="14412"/>
                      <a:pt x="4963" y="14462"/>
                    </a:cubicBezTo>
                    <a:cubicBezTo>
                      <a:pt x="4963" y="14562"/>
                      <a:pt x="5139" y="14687"/>
                      <a:pt x="5139" y="14737"/>
                    </a:cubicBezTo>
                    <a:lnTo>
                      <a:pt x="5139" y="15088"/>
                    </a:lnTo>
                    <a:cubicBezTo>
                      <a:pt x="5088" y="15138"/>
                      <a:pt x="4913" y="15138"/>
                      <a:pt x="4863" y="15138"/>
                    </a:cubicBezTo>
                    <a:cubicBezTo>
                      <a:pt x="4813" y="15188"/>
                      <a:pt x="4637" y="15239"/>
                      <a:pt x="4587" y="15364"/>
                    </a:cubicBezTo>
                    <a:lnTo>
                      <a:pt x="4512" y="15364"/>
                    </a:lnTo>
                    <a:cubicBezTo>
                      <a:pt x="4462" y="15239"/>
                      <a:pt x="4236" y="15088"/>
                      <a:pt x="4136" y="14963"/>
                    </a:cubicBezTo>
                    <a:cubicBezTo>
                      <a:pt x="4136" y="14863"/>
                      <a:pt x="4061" y="14687"/>
                      <a:pt x="4011" y="14562"/>
                    </a:cubicBezTo>
                    <a:cubicBezTo>
                      <a:pt x="3961" y="14512"/>
                      <a:pt x="3785" y="14412"/>
                      <a:pt x="3735" y="14286"/>
                    </a:cubicBezTo>
                    <a:cubicBezTo>
                      <a:pt x="3685" y="14186"/>
                      <a:pt x="3560" y="13960"/>
                      <a:pt x="3509" y="13835"/>
                    </a:cubicBezTo>
                    <a:cubicBezTo>
                      <a:pt x="3459" y="13785"/>
                      <a:pt x="3284" y="13735"/>
                      <a:pt x="3159" y="13685"/>
                    </a:cubicBezTo>
                    <a:cubicBezTo>
                      <a:pt x="3234" y="13609"/>
                      <a:pt x="3284" y="13509"/>
                      <a:pt x="3284" y="13459"/>
                    </a:cubicBezTo>
                    <a:cubicBezTo>
                      <a:pt x="3334" y="13384"/>
                      <a:pt x="3459" y="13284"/>
                      <a:pt x="3560" y="13234"/>
                    </a:cubicBezTo>
                    <a:cubicBezTo>
                      <a:pt x="3610" y="13158"/>
                      <a:pt x="3785" y="13108"/>
                      <a:pt x="3835" y="13058"/>
                    </a:cubicBezTo>
                    <a:cubicBezTo>
                      <a:pt x="3910" y="13008"/>
                      <a:pt x="3910" y="12782"/>
                      <a:pt x="3910" y="12707"/>
                    </a:cubicBezTo>
                    <a:cubicBezTo>
                      <a:pt x="3910" y="12607"/>
                      <a:pt x="3785" y="12432"/>
                      <a:pt x="3835" y="12331"/>
                    </a:cubicBezTo>
                    <a:cubicBezTo>
                      <a:pt x="3835" y="12206"/>
                      <a:pt x="3961" y="12031"/>
                      <a:pt x="4061" y="11980"/>
                    </a:cubicBezTo>
                    <a:cubicBezTo>
                      <a:pt x="4136" y="11930"/>
                      <a:pt x="4362" y="11880"/>
                      <a:pt x="4412" y="11805"/>
                    </a:cubicBezTo>
                    <a:cubicBezTo>
                      <a:pt x="4462" y="11755"/>
                      <a:pt x="4512" y="11529"/>
                      <a:pt x="4587" y="11479"/>
                    </a:cubicBezTo>
                    <a:cubicBezTo>
                      <a:pt x="4637" y="11429"/>
                      <a:pt x="4738" y="11354"/>
                      <a:pt x="4813" y="11304"/>
                    </a:cubicBezTo>
                    <a:cubicBezTo>
                      <a:pt x="4863" y="11203"/>
                      <a:pt x="4913" y="11028"/>
                      <a:pt x="4913" y="10903"/>
                    </a:cubicBezTo>
                    <a:cubicBezTo>
                      <a:pt x="4913" y="10802"/>
                      <a:pt x="4863" y="10627"/>
                      <a:pt x="4813" y="10527"/>
                    </a:cubicBezTo>
                    <a:cubicBezTo>
                      <a:pt x="4813" y="10452"/>
                      <a:pt x="4813" y="10226"/>
                      <a:pt x="4738" y="10226"/>
                    </a:cubicBezTo>
                    <a:cubicBezTo>
                      <a:pt x="4687" y="10176"/>
                      <a:pt x="4587" y="10226"/>
                      <a:pt x="4462" y="10226"/>
                    </a:cubicBezTo>
                    <a:cubicBezTo>
                      <a:pt x="4362" y="10226"/>
                      <a:pt x="4136" y="10301"/>
                      <a:pt x="4011" y="10226"/>
                    </a:cubicBezTo>
                    <a:cubicBezTo>
                      <a:pt x="3961" y="10226"/>
                      <a:pt x="3910" y="10076"/>
                      <a:pt x="3910" y="10026"/>
                    </a:cubicBezTo>
                    <a:cubicBezTo>
                      <a:pt x="3835" y="9950"/>
                      <a:pt x="3835" y="9725"/>
                      <a:pt x="3785" y="9675"/>
                    </a:cubicBezTo>
                    <a:cubicBezTo>
                      <a:pt x="3785" y="9574"/>
                      <a:pt x="3735" y="9274"/>
                      <a:pt x="3610" y="9224"/>
                    </a:cubicBezTo>
                    <a:cubicBezTo>
                      <a:pt x="3509" y="9123"/>
                      <a:pt x="3284" y="9048"/>
                      <a:pt x="3108" y="8998"/>
                    </a:cubicBezTo>
                    <a:cubicBezTo>
                      <a:pt x="3008" y="8998"/>
                      <a:pt x="2707" y="8998"/>
                      <a:pt x="2607" y="8948"/>
                    </a:cubicBezTo>
                    <a:cubicBezTo>
                      <a:pt x="2557" y="8948"/>
                      <a:pt x="2382" y="8822"/>
                      <a:pt x="2332" y="8772"/>
                    </a:cubicBezTo>
                    <a:cubicBezTo>
                      <a:pt x="2206" y="8722"/>
                      <a:pt x="2156" y="8547"/>
                      <a:pt x="2106" y="8447"/>
                    </a:cubicBezTo>
                    <a:cubicBezTo>
                      <a:pt x="2106" y="8321"/>
                      <a:pt x="2206" y="8096"/>
                      <a:pt x="2206" y="7995"/>
                    </a:cubicBezTo>
                    <a:cubicBezTo>
                      <a:pt x="2156" y="7820"/>
                      <a:pt x="2156" y="7544"/>
                      <a:pt x="2031" y="7369"/>
                    </a:cubicBezTo>
                    <a:cubicBezTo>
                      <a:pt x="1981" y="7319"/>
                      <a:pt x="1805" y="7193"/>
                      <a:pt x="1755" y="7193"/>
                    </a:cubicBezTo>
                    <a:cubicBezTo>
                      <a:pt x="1655" y="7143"/>
                      <a:pt x="1479" y="7193"/>
                      <a:pt x="1429" y="7143"/>
                    </a:cubicBezTo>
                    <a:cubicBezTo>
                      <a:pt x="1354" y="7093"/>
                      <a:pt x="1204" y="6968"/>
                      <a:pt x="1129" y="6868"/>
                    </a:cubicBezTo>
                    <a:cubicBezTo>
                      <a:pt x="1129" y="6792"/>
                      <a:pt x="1129" y="6692"/>
                      <a:pt x="1204" y="6642"/>
                    </a:cubicBezTo>
                    <a:cubicBezTo>
                      <a:pt x="1254" y="6567"/>
                      <a:pt x="1429" y="6517"/>
                      <a:pt x="1479" y="6467"/>
                    </a:cubicBezTo>
                    <a:cubicBezTo>
                      <a:pt x="1530" y="6416"/>
                      <a:pt x="1479" y="6241"/>
                      <a:pt x="1479" y="6141"/>
                    </a:cubicBezTo>
                    <a:cubicBezTo>
                      <a:pt x="1429" y="6066"/>
                      <a:pt x="1429" y="5840"/>
                      <a:pt x="1304" y="5790"/>
                    </a:cubicBezTo>
                    <a:cubicBezTo>
                      <a:pt x="1254" y="5690"/>
                      <a:pt x="1028" y="5740"/>
                      <a:pt x="903" y="5690"/>
                    </a:cubicBezTo>
                    <a:cubicBezTo>
                      <a:pt x="803" y="5614"/>
                      <a:pt x="627" y="5464"/>
                      <a:pt x="577" y="5339"/>
                    </a:cubicBezTo>
                    <a:cubicBezTo>
                      <a:pt x="527" y="5289"/>
                      <a:pt x="452" y="5063"/>
                      <a:pt x="402" y="5013"/>
                    </a:cubicBezTo>
                    <a:cubicBezTo>
                      <a:pt x="352" y="4888"/>
                      <a:pt x="176" y="4662"/>
                      <a:pt x="126" y="4562"/>
                    </a:cubicBezTo>
                    <a:cubicBezTo>
                      <a:pt x="51" y="4437"/>
                      <a:pt x="1" y="4161"/>
                      <a:pt x="1" y="3985"/>
                    </a:cubicBezTo>
                    <a:cubicBezTo>
                      <a:pt x="51" y="3885"/>
                      <a:pt x="176" y="3710"/>
                      <a:pt x="276" y="3660"/>
                    </a:cubicBezTo>
                    <a:cubicBezTo>
                      <a:pt x="352" y="3584"/>
                      <a:pt x="527" y="3534"/>
                      <a:pt x="627" y="3584"/>
                    </a:cubicBezTo>
                    <a:cubicBezTo>
                      <a:pt x="677" y="3584"/>
                      <a:pt x="753" y="3760"/>
                      <a:pt x="853" y="3810"/>
                    </a:cubicBezTo>
                    <a:lnTo>
                      <a:pt x="1204" y="3810"/>
                    </a:lnTo>
                    <a:cubicBezTo>
                      <a:pt x="1304" y="3760"/>
                      <a:pt x="1354" y="3534"/>
                      <a:pt x="1479" y="3484"/>
                    </a:cubicBezTo>
                    <a:cubicBezTo>
                      <a:pt x="1530" y="3434"/>
                      <a:pt x="1705" y="3434"/>
                      <a:pt x="1755" y="3359"/>
                    </a:cubicBezTo>
                    <a:cubicBezTo>
                      <a:pt x="1880" y="3309"/>
                      <a:pt x="2031" y="3133"/>
                      <a:pt x="2031" y="3033"/>
                    </a:cubicBezTo>
                    <a:cubicBezTo>
                      <a:pt x="2106" y="2908"/>
                      <a:pt x="2031" y="2582"/>
                      <a:pt x="1981" y="2406"/>
                    </a:cubicBezTo>
                    <a:cubicBezTo>
                      <a:pt x="1981" y="2356"/>
                      <a:pt x="1880" y="2181"/>
                      <a:pt x="1805" y="2081"/>
                    </a:cubicBezTo>
                    <a:cubicBezTo>
                      <a:pt x="1755" y="1955"/>
                      <a:pt x="1705" y="1629"/>
                      <a:pt x="1705" y="1504"/>
                    </a:cubicBezTo>
                    <a:cubicBezTo>
                      <a:pt x="1705" y="1454"/>
                      <a:pt x="1705" y="1354"/>
                      <a:pt x="1755" y="1228"/>
                    </a:cubicBezTo>
                    <a:cubicBezTo>
                      <a:pt x="1880" y="1228"/>
                      <a:pt x="1981" y="1228"/>
                      <a:pt x="2031" y="1178"/>
                    </a:cubicBezTo>
                    <a:cubicBezTo>
                      <a:pt x="2206" y="1128"/>
                      <a:pt x="2432" y="953"/>
                      <a:pt x="2557" y="903"/>
                    </a:cubicBezTo>
                    <a:cubicBezTo>
                      <a:pt x="2607" y="777"/>
                      <a:pt x="2833" y="602"/>
                      <a:pt x="2933" y="602"/>
                    </a:cubicBezTo>
                    <a:cubicBezTo>
                      <a:pt x="3058" y="602"/>
                      <a:pt x="3234" y="727"/>
                      <a:pt x="3284" y="827"/>
                    </a:cubicBezTo>
                    <a:cubicBezTo>
                      <a:pt x="3334" y="903"/>
                      <a:pt x="3284" y="1128"/>
                      <a:pt x="3384" y="1178"/>
                    </a:cubicBezTo>
                    <a:cubicBezTo>
                      <a:pt x="3459" y="1178"/>
                      <a:pt x="3610" y="1128"/>
                      <a:pt x="3685" y="1053"/>
                    </a:cubicBezTo>
                    <a:cubicBezTo>
                      <a:pt x="3735" y="1003"/>
                      <a:pt x="3685" y="903"/>
                      <a:pt x="3735" y="827"/>
                    </a:cubicBezTo>
                    <a:cubicBezTo>
                      <a:pt x="3785" y="727"/>
                      <a:pt x="4061" y="552"/>
                      <a:pt x="4136" y="502"/>
                    </a:cubicBezTo>
                    <a:cubicBezTo>
                      <a:pt x="4186" y="376"/>
                      <a:pt x="4186" y="226"/>
                      <a:pt x="4236" y="151"/>
                    </a:cubicBezTo>
                    <a:cubicBezTo>
                      <a:pt x="4286" y="101"/>
                      <a:pt x="4462" y="51"/>
                      <a:pt x="4587" y="0"/>
                    </a:cubicBezTo>
                    <a:cubicBezTo>
                      <a:pt x="4687" y="0"/>
                      <a:pt x="4963" y="51"/>
                      <a:pt x="5139" y="101"/>
                    </a:cubicBezTo>
                    <a:cubicBezTo>
                      <a:pt x="5314" y="151"/>
                      <a:pt x="5590" y="326"/>
                      <a:pt x="5765" y="452"/>
                    </a:cubicBezTo>
                    <a:cubicBezTo>
                      <a:pt x="5865" y="552"/>
                      <a:pt x="6041" y="777"/>
                      <a:pt x="6091" y="903"/>
                    </a:cubicBezTo>
                    <a:lnTo>
                      <a:pt x="6091" y="1354"/>
                    </a:lnTo>
                    <a:cubicBezTo>
                      <a:pt x="6091" y="1454"/>
                      <a:pt x="6041" y="1629"/>
                      <a:pt x="5991" y="1730"/>
                    </a:cubicBezTo>
                    <a:cubicBezTo>
                      <a:pt x="5941" y="1805"/>
                      <a:pt x="5765" y="1855"/>
                      <a:pt x="5715" y="1955"/>
                    </a:cubicBezTo>
                    <a:cubicBezTo>
                      <a:pt x="5715" y="2030"/>
                      <a:pt x="5815" y="2256"/>
                      <a:pt x="5865" y="2306"/>
                    </a:cubicBezTo>
                    <a:cubicBezTo>
                      <a:pt x="5941" y="2356"/>
                      <a:pt x="6166" y="2356"/>
                      <a:pt x="6266" y="2356"/>
                    </a:cubicBezTo>
                    <a:cubicBezTo>
                      <a:pt x="6392" y="2406"/>
                      <a:pt x="6617" y="2482"/>
                      <a:pt x="6718" y="2582"/>
                    </a:cubicBezTo>
                    <a:cubicBezTo>
                      <a:pt x="6768" y="2632"/>
                      <a:pt x="6768" y="2908"/>
                      <a:pt x="6893" y="2983"/>
                    </a:cubicBezTo>
                    <a:cubicBezTo>
                      <a:pt x="6943" y="2983"/>
                      <a:pt x="7169" y="2983"/>
                      <a:pt x="7244" y="2908"/>
                    </a:cubicBezTo>
                    <a:cubicBezTo>
                      <a:pt x="7294" y="2807"/>
                      <a:pt x="7169" y="2582"/>
                      <a:pt x="7244" y="2482"/>
                    </a:cubicBezTo>
                    <a:cubicBezTo>
                      <a:pt x="7294" y="2406"/>
                      <a:pt x="7469" y="2306"/>
                      <a:pt x="7570" y="2306"/>
                    </a:cubicBezTo>
                    <a:cubicBezTo>
                      <a:pt x="7695" y="2306"/>
                      <a:pt x="7845" y="2482"/>
                      <a:pt x="7971" y="2582"/>
                    </a:cubicBezTo>
                    <a:cubicBezTo>
                      <a:pt x="8021" y="2632"/>
                      <a:pt x="8021" y="2807"/>
                      <a:pt x="8021" y="2908"/>
                    </a:cubicBezTo>
                    <a:cubicBezTo>
                      <a:pt x="8071" y="3083"/>
                      <a:pt x="7971" y="3434"/>
                      <a:pt x="8021" y="3584"/>
                    </a:cubicBezTo>
                    <a:cubicBezTo>
                      <a:pt x="8071" y="3710"/>
                      <a:pt x="8296" y="3810"/>
                      <a:pt x="8422" y="3885"/>
                    </a:cubicBezTo>
                    <a:cubicBezTo>
                      <a:pt x="8522" y="3985"/>
                      <a:pt x="8923" y="4036"/>
                      <a:pt x="9098" y="4111"/>
                    </a:cubicBezTo>
                    <a:cubicBezTo>
                      <a:pt x="9199" y="4161"/>
                      <a:pt x="9550" y="4261"/>
                      <a:pt x="9650" y="4386"/>
                    </a:cubicBezTo>
                    <a:cubicBezTo>
                      <a:pt x="9825" y="4487"/>
                      <a:pt x="9951" y="4787"/>
                      <a:pt x="10051" y="4888"/>
                    </a:cubicBezTo>
                    <a:cubicBezTo>
                      <a:pt x="10176" y="5013"/>
                      <a:pt x="10402" y="5239"/>
                      <a:pt x="10502" y="5239"/>
                    </a:cubicBezTo>
                    <a:cubicBezTo>
                      <a:pt x="10627" y="5239"/>
                      <a:pt x="10728" y="5063"/>
                      <a:pt x="10728" y="4938"/>
                    </a:cubicBezTo>
                    <a:cubicBezTo>
                      <a:pt x="10778" y="4888"/>
                      <a:pt x="10778" y="4662"/>
                      <a:pt x="10853" y="4612"/>
                    </a:cubicBezTo>
                    <a:cubicBezTo>
                      <a:pt x="10903" y="4562"/>
                      <a:pt x="11003" y="4386"/>
                      <a:pt x="11078" y="4386"/>
                    </a:cubicBezTo>
                    <a:cubicBezTo>
                      <a:pt x="11179" y="4386"/>
                      <a:pt x="11304" y="4336"/>
                      <a:pt x="11354" y="4386"/>
                    </a:cubicBezTo>
                    <a:cubicBezTo>
                      <a:pt x="11454" y="4437"/>
                      <a:pt x="11530" y="4712"/>
                      <a:pt x="11630" y="4787"/>
                    </a:cubicBezTo>
                    <a:cubicBezTo>
                      <a:pt x="11755" y="4838"/>
                      <a:pt x="11981" y="4838"/>
                      <a:pt x="12081" y="4787"/>
                    </a:cubicBezTo>
                    <a:cubicBezTo>
                      <a:pt x="12206" y="4712"/>
                      <a:pt x="12256" y="4437"/>
                      <a:pt x="12357" y="4386"/>
                    </a:cubicBezTo>
                    <a:cubicBezTo>
                      <a:pt x="12432" y="4336"/>
                      <a:pt x="12582" y="4336"/>
                      <a:pt x="12657" y="4386"/>
                    </a:cubicBezTo>
                    <a:cubicBezTo>
                      <a:pt x="12758" y="4437"/>
                      <a:pt x="12933" y="4612"/>
                      <a:pt x="12933" y="4712"/>
                    </a:cubicBezTo>
                    <a:cubicBezTo>
                      <a:pt x="12983" y="4838"/>
                      <a:pt x="12883" y="5013"/>
                      <a:pt x="12883" y="5113"/>
                    </a:cubicBezTo>
                    <a:cubicBezTo>
                      <a:pt x="12808" y="5239"/>
                      <a:pt x="12758" y="5339"/>
                      <a:pt x="12708" y="5464"/>
                    </a:cubicBezTo>
                    <a:cubicBezTo>
                      <a:pt x="12708" y="5564"/>
                      <a:pt x="12758" y="5740"/>
                      <a:pt x="12808" y="5840"/>
                    </a:cubicBezTo>
                    <a:cubicBezTo>
                      <a:pt x="12883" y="5915"/>
                      <a:pt x="13033" y="5965"/>
                      <a:pt x="13033" y="6015"/>
                    </a:cubicBezTo>
                    <a:cubicBezTo>
                      <a:pt x="13109" y="6066"/>
                      <a:pt x="13109" y="6241"/>
                      <a:pt x="13033" y="6291"/>
                    </a:cubicBezTo>
                    <a:cubicBezTo>
                      <a:pt x="13033" y="6366"/>
                      <a:pt x="12983" y="6517"/>
                      <a:pt x="12983" y="6642"/>
                    </a:cubicBezTo>
                    <a:cubicBezTo>
                      <a:pt x="12983" y="6692"/>
                      <a:pt x="13033" y="6918"/>
                      <a:pt x="13109" y="6968"/>
                    </a:cubicBezTo>
                    <a:cubicBezTo>
                      <a:pt x="13159" y="7093"/>
                      <a:pt x="13384" y="7319"/>
                      <a:pt x="13484" y="7369"/>
                    </a:cubicBezTo>
                    <a:cubicBezTo>
                      <a:pt x="13610" y="7419"/>
                      <a:pt x="13835" y="7369"/>
                      <a:pt x="13961" y="7369"/>
                    </a:cubicBezTo>
                    <a:cubicBezTo>
                      <a:pt x="14061" y="7419"/>
                      <a:pt x="14286" y="7695"/>
                      <a:pt x="14337" y="7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433;p27">
                <a:extLst>
                  <a:ext uri="{FF2B5EF4-FFF2-40B4-BE49-F238E27FC236}">
                    <a16:creationId xmlns:a16="http://schemas.microsoft.com/office/drawing/2014/main" id="{19338460-B4B6-BFAA-6911-1B266584BA67}"/>
                  </a:ext>
                </a:extLst>
              </p:cNvPr>
              <p:cNvSpPr/>
              <p:nvPr/>
            </p:nvSpPr>
            <p:spPr>
              <a:xfrm>
                <a:off x="3273743" y="3131201"/>
                <a:ext cx="426878" cy="450357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5364" extrusionOk="0">
                    <a:moveTo>
                      <a:pt x="4587" y="0"/>
                    </a:moveTo>
                    <a:cubicBezTo>
                      <a:pt x="4462" y="51"/>
                      <a:pt x="4286" y="101"/>
                      <a:pt x="4236" y="151"/>
                    </a:cubicBezTo>
                    <a:cubicBezTo>
                      <a:pt x="4186" y="226"/>
                      <a:pt x="4186" y="376"/>
                      <a:pt x="4136" y="502"/>
                    </a:cubicBezTo>
                    <a:cubicBezTo>
                      <a:pt x="4061" y="552"/>
                      <a:pt x="3785" y="727"/>
                      <a:pt x="3735" y="827"/>
                    </a:cubicBezTo>
                    <a:cubicBezTo>
                      <a:pt x="3685" y="903"/>
                      <a:pt x="3735" y="1003"/>
                      <a:pt x="3685" y="1053"/>
                    </a:cubicBezTo>
                    <a:cubicBezTo>
                      <a:pt x="3610" y="1128"/>
                      <a:pt x="3459" y="1178"/>
                      <a:pt x="3384" y="1178"/>
                    </a:cubicBezTo>
                    <a:cubicBezTo>
                      <a:pt x="3284" y="1128"/>
                      <a:pt x="3334" y="903"/>
                      <a:pt x="3284" y="827"/>
                    </a:cubicBezTo>
                    <a:cubicBezTo>
                      <a:pt x="3234" y="727"/>
                      <a:pt x="3058" y="602"/>
                      <a:pt x="2933" y="602"/>
                    </a:cubicBezTo>
                    <a:cubicBezTo>
                      <a:pt x="2833" y="602"/>
                      <a:pt x="2607" y="777"/>
                      <a:pt x="2557" y="903"/>
                    </a:cubicBezTo>
                    <a:cubicBezTo>
                      <a:pt x="2432" y="953"/>
                      <a:pt x="2206" y="1128"/>
                      <a:pt x="2031" y="1178"/>
                    </a:cubicBezTo>
                    <a:cubicBezTo>
                      <a:pt x="1981" y="1228"/>
                      <a:pt x="1880" y="1228"/>
                      <a:pt x="1755" y="1228"/>
                    </a:cubicBezTo>
                    <a:cubicBezTo>
                      <a:pt x="1705" y="1354"/>
                      <a:pt x="1705" y="1454"/>
                      <a:pt x="1705" y="1504"/>
                    </a:cubicBezTo>
                    <a:cubicBezTo>
                      <a:pt x="1705" y="1629"/>
                      <a:pt x="1755" y="1955"/>
                      <a:pt x="1805" y="2081"/>
                    </a:cubicBezTo>
                    <a:cubicBezTo>
                      <a:pt x="1880" y="2181"/>
                      <a:pt x="1981" y="2356"/>
                      <a:pt x="1981" y="2406"/>
                    </a:cubicBezTo>
                    <a:cubicBezTo>
                      <a:pt x="2031" y="2582"/>
                      <a:pt x="2106" y="2908"/>
                      <a:pt x="2031" y="3033"/>
                    </a:cubicBezTo>
                    <a:cubicBezTo>
                      <a:pt x="2031" y="3133"/>
                      <a:pt x="1880" y="3309"/>
                      <a:pt x="1755" y="3359"/>
                    </a:cubicBezTo>
                    <a:cubicBezTo>
                      <a:pt x="1705" y="3434"/>
                      <a:pt x="1530" y="3434"/>
                      <a:pt x="1479" y="3484"/>
                    </a:cubicBezTo>
                    <a:cubicBezTo>
                      <a:pt x="1354" y="3534"/>
                      <a:pt x="1304" y="3760"/>
                      <a:pt x="1204" y="3810"/>
                    </a:cubicBezTo>
                    <a:lnTo>
                      <a:pt x="853" y="3810"/>
                    </a:lnTo>
                    <a:cubicBezTo>
                      <a:pt x="753" y="3760"/>
                      <a:pt x="677" y="3584"/>
                      <a:pt x="627" y="3584"/>
                    </a:cubicBezTo>
                    <a:cubicBezTo>
                      <a:pt x="599" y="3570"/>
                      <a:pt x="565" y="3564"/>
                      <a:pt x="529" y="3564"/>
                    </a:cubicBezTo>
                    <a:cubicBezTo>
                      <a:pt x="437" y="3564"/>
                      <a:pt x="331" y="3605"/>
                      <a:pt x="276" y="3660"/>
                    </a:cubicBezTo>
                    <a:cubicBezTo>
                      <a:pt x="176" y="3710"/>
                      <a:pt x="51" y="3885"/>
                      <a:pt x="1" y="3985"/>
                    </a:cubicBezTo>
                    <a:cubicBezTo>
                      <a:pt x="1" y="4161"/>
                      <a:pt x="51" y="4437"/>
                      <a:pt x="126" y="4562"/>
                    </a:cubicBezTo>
                    <a:cubicBezTo>
                      <a:pt x="176" y="4662"/>
                      <a:pt x="352" y="4888"/>
                      <a:pt x="402" y="5013"/>
                    </a:cubicBezTo>
                    <a:cubicBezTo>
                      <a:pt x="452" y="5063"/>
                      <a:pt x="527" y="5289"/>
                      <a:pt x="577" y="5339"/>
                    </a:cubicBezTo>
                    <a:cubicBezTo>
                      <a:pt x="627" y="5464"/>
                      <a:pt x="803" y="5614"/>
                      <a:pt x="903" y="5690"/>
                    </a:cubicBezTo>
                    <a:cubicBezTo>
                      <a:pt x="1028" y="5740"/>
                      <a:pt x="1254" y="5690"/>
                      <a:pt x="1304" y="5790"/>
                    </a:cubicBezTo>
                    <a:cubicBezTo>
                      <a:pt x="1429" y="5840"/>
                      <a:pt x="1429" y="6066"/>
                      <a:pt x="1479" y="6141"/>
                    </a:cubicBezTo>
                    <a:cubicBezTo>
                      <a:pt x="1479" y="6241"/>
                      <a:pt x="1530" y="6416"/>
                      <a:pt x="1479" y="6467"/>
                    </a:cubicBezTo>
                    <a:cubicBezTo>
                      <a:pt x="1429" y="6517"/>
                      <a:pt x="1254" y="6567"/>
                      <a:pt x="1204" y="6642"/>
                    </a:cubicBezTo>
                    <a:cubicBezTo>
                      <a:pt x="1129" y="6692"/>
                      <a:pt x="1129" y="6792"/>
                      <a:pt x="1129" y="6868"/>
                    </a:cubicBezTo>
                    <a:cubicBezTo>
                      <a:pt x="1204" y="6968"/>
                      <a:pt x="1354" y="7093"/>
                      <a:pt x="1429" y="7143"/>
                    </a:cubicBezTo>
                    <a:cubicBezTo>
                      <a:pt x="1454" y="7168"/>
                      <a:pt x="1511" y="7168"/>
                      <a:pt x="1573" y="7168"/>
                    </a:cubicBezTo>
                    <a:cubicBezTo>
                      <a:pt x="1636" y="7168"/>
                      <a:pt x="1705" y="7168"/>
                      <a:pt x="1755" y="7193"/>
                    </a:cubicBezTo>
                    <a:cubicBezTo>
                      <a:pt x="1805" y="7193"/>
                      <a:pt x="1981" y="7319"/>
                      <a:pt x="2031" y="7369"/>
                    </a:cubicBezTo>
                    <a:cubicBezTo>
                      <a:pt x="2156" y="7544"/>
                      <a:pt x="2156" y="7820"/>
                      <a:pt x="2206" y="7995"/>
                    </a:cubicBezTo>
                    <a:cubicBezTo>
                      <a:pt x="2206" y="8096"/>
                      <a:pt x="2106" y="8321"/>
                      <a:pt x="2106" y="8447"/>
                    </a:cubicBezTo>
                    <a:cubicBezTo>
                      <a:pt x="2156" y="8547"/>
                      <a:pt x="2206" y="8722"/>
                      <a:pt x="2332" y="8772"/>
                    </a:cubicBezTo>
                    <a:cubicBezTo>
                      <a:pt x="2382" y="8822"/>
                      <a:pt x="2557" y="8948"/>
                      <a:pt x="2607" y="8948"/>
                    </a:cubicBezTo>
                    <a:cubicBezTo>
                      <a:pt x="2707" y="8998"/>
                      <a:pt x="3008" y="8998"/>
                      <a:pt x="3108" y="8998"/>
                    </a:cubicBezTo>
                    <a:cubicBezTo>
                      <a:pt x="3284" y="9048"/>
                      <a:pt x="3509" y="9123"/>
                      <a:pt x="3610" y="9224"/>
                    </a:cubicBezTo>
                    <a:cubicBezTo>
                      <a:pt x="3735" y="9274"/>
                      <a:pt x="3785" y="9574"/>
                      <a:pt x="3785" y="9675"/>
                    </a:cubicBezTo>
                    <a:cubicBezTo>
                      <a:pt x="3835" y="9725"/>
                      <a:pt x="3835" y="9950"/>
                      <a:pt x="3910" y="10026"/>
                    </a:cubicBezTo>
                    <a:cubicBezTo>
                      <a:pt x="3910" y="10076"/>
                      <a:pt x="3961" y="10226"/>
                      <a:pt x="4011" y="10226"/>
                    </a:cubicBezTo>
                    <a:cubicBezTo>
                      <a:pt x="4052" y="10251"/>
                      <a:pt x="4105" y="10259"/>
                      <a:pt x="4161" y="10259"/>
                    </a:cubicBezTo>
                    <a:cubicBezTo>
                      <a:pt x="4272" y="10259"/>
                      <a:pt x="4395" y="10226"/>
                      <a:pt x="4462" y="10226"/>
                    </a:cubicBezTo>
                    <a:cubicBezTo>
                      <a:pt x="4545" y="10226"/>
                      <a:pt x="4618" y="10204"/>
                      <a:pt x="4672" y="10204"/>
                    </a:cubicBezTo>
                    <a:cubicBezTo>
                      <a:pt x="4699" y="10204"/>
                      <a:pt x="4721" y="10209"/>
                      <a:pt x="4738" y="10226"/>
                    </a:cubicBezTo>
                    <a:cubicBezTo>
                      <a:pt x="4813" y="10226"/>
                      <a:pt x="4813" y="10452"/>
                      <a:pt x="4813" y="10527"/>
                    </a:cubicBezTo>
                    <a:cubicBezTo>
                      <a:pt x="4863" y="10627"/>
                      <a:pt x="4913" y="10802"/>
                      <a:pt x="4913" y="10903"/>
                    </a:cubicBezTo>
                    <a:cubicBezTo>
                      <a:pt x="4913" y="11028"/>
                      <a:pt x="4863" y="11203"/>
                      <a:pt x="4813" y="11304"/>
                    </a:cubicBezTo>
                    <a:cubicBezTo>
                      <a:pt x="4738" y="11354"/>
                      <a:pt x="4637" y="11429"/>
                      <a:pt x="4587" y="11479"/>
                    </a:cubicBezTo>
                    <a:cubicBezTo>
                      <a:pt x="4512" y="11529"/>
                      <a:pt x="4462" y="11755"/>
                      <a:pt x="4412" y="11805"/>
                    </a:cubicBezTo>
                    <a:cubicBezTo>
                      <a:pt x="4362" y="11880"/>
                      <a:pt x="4136" y="11930"/>
                      <a:pt x="4061" y="11980"/>
                    </a:cubicBezTo>
                    <a:cubicBezTo>
                      <a:pt x="3961" y="12031"/>
                      <a:pt x="3835" y="12206"/>
                      <a:pt x="3835" y="12331"/>
                    </a:cubicBezTo>
                    <a:cubicBezTo>
                      <a:pt x="3785" y="12432"/>
                      <a:pt x="3910" y="12607"/>
                      <a:pt x="3910" y="12707"/>
                    </a:cubicBezTo>
                    <a:cubicBezTo>
                      <a:pt x="3910" y="12782"/>
                      <a:pt x="3910" y="13008"/>
                      <a:pt x="3835" y="13058"/>
                    </a:cubicBezTo>
                    <a:cubicBezTo>
                      <a:pt x="3785" y="13108"/>
                      <a:pt x="3610" y="13158"/>
                      <a:pt x="3560" y="13234"/>
                    </a:cubicBezTo>
                    <a:cubicBezTo>
                      <a:pt x="3459" y="13284"/>
                      <a:pt x="3334" y="13384"/>
                      <a:pt x="3284" y="13459"/>
                    </a:cubicBezTo>
                    <a:cubicBezTo>
                      <a:pt x="3284" y="13509"/>
                      <a:pt x="3234" y="13609"/>
                      <a:pt x="3159" y="13685"/>
                    </a:cubicBezTo>
                    <a:cubicBezTo>
                      <a:pt x="3284" y="13735"/>
                      <a:pt x="3459" y="13785"/>
                      <a:pt x="3509" y="13835"/>
                    </a:cubicBezTo>
                    <a:cubicBezTo>
                      <a:pt x="3560" y="13960"/>
                      <a:pt x="3685" y="14186"/>
                      <a:pt x="3735" y="14286"/>
                    </a:cubicBezTo>
                    <a:cubicBezTo>
                      <a:pt x="3785" y="14412"/>
                      <a:pt x="3961" y="14512"/>
                      <a:pt x="4011" y="14562"/>
                    </a:cubicBezTo>
                    <a:cubicBezTo>
                      <a:pt x="4061" y="14687"/>
                      <a:pt x="4136" y="14863"/>
                      <a:pt x="4136" y="14963"/>
                    </a:cubicBezTo>
                    <a:cubicBezTo>
                      <a:pt x="4236" y="15088"/>
                      <a:pt x="4462" y="15239"/>
                      <a:pt x="4512" y="15364"/>
                    </a:cubicBezTo>
                    <a:lnTo>
                      <a:pt x="4587" y="15364"/>
                    </a:lnTo>
                    <a:cubicBezTo>
                      <a:pt x="4637" y="15239"/>
                      <a:pt x="4813" y="15188"/>
                      <a:pt x="4863" y="15138"/>
                    </a:cubicBezTo>
                    <a:cubicBezTo>
                      <a:pt x="4913" y="15138"/>
                      <a:pt x="5088" y="15138"/>
                      <a:pt x="5139" y="15088"/>
                    </a:cubicBezTo>
                    <a:lnTo>
                      <a:pt x="5139" y="14737"/>
                    </a:lnTo>
                    <a:cubicBezTo>
                      <a:pt x="5139" y="14687"/>
                      <a:pt x="4963" y="14562"/>
                      <a:pt x="4963" y="14462"/>
                    </a:cubicBezTo>
                    <a:cubicBezTo>
                      <a:pt x="4963" y="14412"/>
                      <a:pt x="5139" y="14236"/>
                      <a:pt x="5264" y="14186"/>
                    </a:cubicBezTo>
                    <a:cubicBezTo>
                      <a:pt x="5336" y="14132"/>
                      <a:pt x="5473" y="14091"/>
                      <a:pt x="5591" y="14091"/>
                    </a:cubicBezTo>
                    <a:cubicBezTo>
                      <a:pt x="5637" y="14091"/>
                      <a:pt x="5680" y="14097"/>
                      <a:pt x="5715" y="14111"/>
                    </a:cubicBezTo>
                    <a:cubicBezTo>
                      <a:pt x="5765" y="14111"/>
                      <a:pt x="5865" y="14236"/>
                      <a:pt x="5941" y="14236"/>
                    </a:cubicBezTo>
                    <a:cubicBezTo>
                      <a:pt x="5991" y="14236"/>
                      <a:pt x="6216" y="14236"/>
                      <a:pt x="6317" y="14186"/>
                    </a:cubicBezTo>
                    <a:cubicBezTo>
                      <a:pt x="6392" y="14186"/>
                      <a:pt x="6442" y="14010"/>
                      <a:pt x="6492" y="14010"/>
                    </a:cubicBezTo>
                    <a:cubicBezTo>
                      <a:pt x="6542" y="13960"/>
                      <a:pt x="6718" y="13835"/>
                      <a:pt x="6843" y="13835"/>
                    </a:cubicBezTo>
                    <a:cubicBezTo>
                      <a:pt x="6868" y="13810"/>
                      <a:pt x="6937" y="13797"/>
                      <a:pt x="7006" y="13797"/>
                    </a:cubicBezTo>
                    <a:cubicBezTo>
                      <a:pt x="7075" y="13797"/>
                      <a:pt x="7144" y="13810"/>
                      <a:pt x="7169" y="13835"/>
                    </a:cubicBezTo>
                    <a:cubicBezTo>
                      <a:pt x="7244" y="13910"/>
                      <a:pt x="7244" y="14061"/>
                      <a:pt x="7244" y="14111"/>
                    </a:cubicBezTo>
                    <a:cubicBezTo>
                      <a:pt x="7294" y="14236"/>
                      <a:pt x="7394" y="14412"/>
                      <a:pt x="7394" y="14462"/>
                    </a:cubicBezTo>
                    <a:cubicBezTo>
                      <a:pt x="7394" y="14562"/>
                      <a:pt x="7294" y="14787"/>
                      <a:pt x="7294" y="14863"/>
                    </a:cubicBezTo>
                    <a:cubicBezTo>
                      <a:pt x="7344" y="14963"/>
                      <a:pt x="7520" y="15138"/>
                      <a:pt x="7620" y="15138"/>
                    </a:cubicBezTo>
                    <a:cubicBezTo>
                      <a:pt x="7682" y="15163"/>
                      <a:pt x="7783" y="15176"/>
                      <a:pt x="7874" y="15176"/>
                    </a:cubicBezTo>
                    <a:cubicBezTo>
                      <a:pt x="7964" y="15176"/>
                      <a:pt x="8046" y="15163"/>
                      <a:pt x="8071" y="15138"/>
                    </a:cubicBezTo>
                    <a:cubicBezTo>
                      <a:pt x="8196" y="15088"/>
                      <a:pt x="8196" y="14863"/>
                      <a:pt x="8246" y="14787"/>
                    </a:cubicBezTo>
                    <a:cubicBezTo>
                      <a:pt x="8296" y="14737"/>
                      <a:pt x="8472" y="14737"/>
                      <a:pt x="8597" y="14737"/>
                    </a:cubicBezTo>
                    <a:cubicBezTo>
                      <a:pt x="8697" y="14687"/>
                      <a:pt x="8973" y="14512"/>
                      <a:pt x="9149" y="14512"/>
                    </a:cubicBezTo>
                    <a:cubicBezTo>
                      <a:pt x="9274" y="14512"/>
                      <a:pt x="9499" y="14512"/>
                      <a:pt x="9550" y="14562"/>
                    </a:cubicBezTo>
                    <a:cubicBezTo>
                      <a:pt x="9650" y="14637"/>
                      <a:pt x="9775" y="14863"/>
                      <a:pt x="9875" y="14913"/>
                    </a:cubicBezTo>
                    <a:cubicBezTo>
                      <a:pt x="9938" y="14938"/>
                      <a:pt x="10013" y="14950"/>
                      <a:pt x="10085" y="14950"/>
                    </a:cubicBezTo>
                    <a:cubicBezTo>
                      <a:pt x="10157" y="14950"/>
                      <a:pt x="10226" y="14938"/>
                      <a:pt x="10276" y="14913"/>
                    </a:cubicBezTo>
                    <a:cubicBezTo>
                      <a:pt x="10327" y="14863"/>
                      <a:pt x="10502" y="14637"/>
                      <a:pt x="10452" y="14462"/>
                    </a:cubicBezTo>
                    <a:cubicBezTo>
                      <a:pt x="10452" y="14412"/>
                      <a:pt x="10276" y="14286"/>
                      <a:pt x="10276" y="14186"/>
                    </a:cubicBezTo>
                    <a:cubicBezTo>
                      <a:pt x="10226" y="14061"/>
                      <a:pt x="10226" y="13910"/>
                      <a:pt x="10276" y="13785"/>
                    </a:cubicBezTo>
                    <a:cubicBezTo>
                      <a:pt x="10276" y="13685"/>
                      <a:pt x="10402" y="13459"/>
                      <a:pt x="10502" y="13384"/>
                    </a:cubicBezTo>
                    <a:cubicBezTo>
                      <a:pt x="10502" y="13334"/>
                      <a:pt x="10677" y="13284"/>
                      <a:pt x="10728" y="13234"/>
                    </a:cubicBezTo>
                    <a:cubicBezTo>
                      <a:pt x="10728" y="13108"/>
                      <a:pt x="10728" y="12883"/>
                      <a:pt x="10778" y="12833"/>
                    </a:cubicBezTo>
                    <a:cubicBezTo>
                      <a:pt x="10778" y="12782"/>
                      <a:pt x="10903" y="12657"/>
                      <a:pt x="10903" y="12607"/>
                    </a:cubicBezTo>
                    <a:cubicBezTo>
                      <a:pt x="10953" y="12557"/>
                      <a:pt x="11003" y="12331"/>
                      <a:pt x="11078" y="12256"/>
                    </a:cubicBezTo>
                    <a:cubicBezTo>
                      <a:pt x="11129" y="12206"/>
                      <a:pt x="11304" y="12031"/>
                      <a:pt x="11404" y="12031"/>
                    </a:cubicBezTo>
                    <a:cubicBezTo>
                      <a:pt x="11421" y="12014"/>
                      <a:pt x="11457" y="12008"/>
                      <a:pt x="11503" y="12008"/>
                    </a:cubicBezTo>
                    <a:cubicBezTo>
                      <a:pt x="11594" y="12008"/>
                      <a:pt x="11722" y="12031"/>
                      <a:pt x="11805" y="12031"/>
                    </a:cubicBezTo>
                    <a:cubicBezTo>
                      <a:pt x="11855" y="12031"/>
                      <a:pt x="12081" y="11930"/>
                      <a:pt x="12131" y="11930"/>
                    </a:cubicBezTo>
                    <a:cubicBezTo>
                      <a:pt x="12256" y="11930"/>
                      <a:pt x="12357" y="11980"/>
                      <a:pt x="12482" y="12031"/>
                    </a:cubicBezTo>
                    <a:cubicBezTo>
                      <a:pt x="12532" y="11980"/>
                      <a:pt x="12532" y="11980"/>
                      <a:pt x="12532" y="11930"/>
                    </a:cubicBezTo>
                    <a:cubicBezTo>
                      <a:pt x="12582" y="11880"/>
                      <a:pt x="12758" y="11705"/>
                      <a:pt x="12808" y="11579"/>
                    </a:cubicBezTo>
                    <a:cubicBezTo>
                      <a:pt x="12933" y="11479"/>
                      <a:pt x="13033" y="11254"/>
                      <a:pt x="13159" y="11078"/>
                    </a:cubicBezTo>
                    <a:cubicBezTo>
                      <a:pt x="13159" y="11028"/>
                      <a:pt x="13259" y="10853"/>
                      <a:pt x="13334" y="10802"/>
                    </a:cubicBezTo>
                    <a:cubicBezTo>
                      <a:pt x="13334" y="10752"/>
                      <a:pt x="13384" y="10752"/>
                      <a:pt x="13384" y="10677"/>
                    </a:cubicBezTo>
                    <a:cubicBezTo>
                      <a:pt x="13434" y="10627"/>
                      <a:pt x="13334" y="10452"/>
                      <a:pt x="13384" y="10351"/>
                    </a:cubicBezTo>
                    <a:cubicBezTo>
                      <a:pt x="13384" y="10226"/>
                      <a:pt x="13560" y="10076"/>
                      <a:pt x="13610" y="9950"/>
                    </a:cubicBezTo>
                    <a:cubicBezTo>
                      <a:pt x="13660" y="9850"/>
                      <a:pt x="13660" y="9499"/>
                      <a:pt x="13735" y="9399"/>
                    </a:cubicBezTo>
                    <a:cubicBezTo>
                      <a:pt x="13785" y="9274"/>
                      <a:pt x="13961" y="9173"/>
                      <a:pt x="14011" y="9123"/>
                    </a:cubicBezTo>
                    <a:cubicBezTo>
                      <a:pt x="14061" y="9048"/>
                      <a:pt x="14186" y="8822"/>
                      <a:pt x="14236" y="8722"/>
                    </a:cubicBezTo>
                    <a:cubicBezTo>
                      <a:pt x="14286" y="8597"/>
                      <a:pt x="14462" y="8321"/>
                      <a:pt x="14562" y="8096"/>
                    </a:cubicBezTo>
                    <a:cubicBezTo>
                      <a:pt x="14512" y="7995"/>
                      <a:pt x="14412" y="7870"/>
                      <a:pt x="14337" y="7820"/>
                    </a:cubicBezTo>
                    <a:cubicBezTo>
                      <a:pt x="14286" y="7695"/>
                      <a:pt x="14061" y="7419"/>
                      <a:pt x="13961" y="7369"/>
                    </a:cubicBezTo>
                    <a:cubicBezTo>
                      <a:pt x="13877" y="7369"/>
                      <a:pt x="13749" y="7391"/>
                      <a:pt x="13636" y="7391"/>
                    </a:cubicBezTo>
                    <a:cubicBezTo>
                      <a:pt x="13579" y="7391"/>
                      <a:pt x="13526" y="7386"/>
                      <a:pt x="13484" y="7369"/>
                    </a:cubicBezTo>
                    <a:cubicBezTo>
                      <a:pt x="13384" y="7319"/>
                      <a:pt x="13159" y="7093"/>
                      <a:pt x="13109" y="6968"/>
                    </a:cubicBezTo>
                    <a:cubicBezTo>
                      <a:pt x="13033" y="6918"/>
                      <a:pt x="12983" y="6692"/>
                      <a:pt x="12983" y="6642"/>
                    </a:cubicBezTo>
                    <a:cubicBezTo>
                      <a:pt x="12983" y="6517"/>
                      <a:pt x="13033" y="6366"/>
                      <a:pt x="13033" y="6291"/>
                    </a:cubicBezTo>
                    <a:cubicBezTo>
                      <a:pt x="13109" y="6241"/>
                      <a:pt x="13109" y="6066"/>
                      <a:pt x="13033" y="6015"/>
                    </a:cubicBezTo>
                    <a:cubicBezTo>
                      <a:pt x="13033" y="5965"/>
                      <a:pt x="12883" y="5915"/>
                      <a:pt x="12808" y="5840"/>
                    </a:cubicBezTo>
                    <a:cubicBezTo>
                      <a:pt x="12758" y="5740"/>
                      <a:pt x="12708" y="5564"/>
                      <a:pt x="12708" y="5464"/>
                    </a:cubicBezTo>
                    <a:cubicBezTo>
                      <a:pt x="12758" y="5339"/>
                      <a:pt x="12808" y="5239"/>
                      <a:pt x="12883" y="5113"/>
                    </a:cubicBezTo>
                    <a:cubicBezTo>
                      <a:pt x="12883" y="5013"/>
                      <a:pt x="12983" y="4838"/>
                      <a:pt x="12933" y="4712"/>
                    </a:cubicBezTo>
                    <a:cubicBezTo>
                      <a:pt x="12933" y="4612"/>
                      <a:pt x="12758" y="4437"/>
                      <a:pt x="12657" y="4386"/>
                    </a:cubicBezTo>
                    <a:cubicBezTo>
                      <a:pt x="12620" y="4361"/>
                      <a:pt x="12563" y="4349"/>
                      <a:pt x="12507" y="4349"/>
                    </a:cubicBezTo>
                    <a:cubicBezTo>
                      <a:pt x="12451" y="4349"/>
                      <a:pt x="12394" y="4361"/>
                      <a:pt x="12357" y="4386"/>
                    </a:cubicBezTo>
                    <a:cubicBezTo>
                      <a:pt x="12256" y="4437"/>
                      <a:pt x="12206" y="4712"/>
                      <a:pt x="12081" y="4787"/>
                    </a:cubicBezTo>
                    <a:cubicBezTo>
                      <a:pt x="12031" y="4812"/>
                      <a:pt x="11949" y="4825"/>
                      <a:pt x="11865" y="4825"/>
                    </a:cubicBezTo>
                    <a:cubicBezTo>
                      <a:pt x="11780" y="4825"/>
                      <a:pt x="11692" y="4812"/>
                      <a:pt x="11630" y="4787"/>
                    </a:cubicBezTo>
                    <a:cubicBezTo>
                      <a:pt x="11530" y="4712"/>
                      <a:pt x="11454" y="4437"/>
                      <a:pt x="11354" y="4386"/>
                    </a:cubicBezTo>
                    <a:cubicBezTo>
                      <a:pt x="11337" y="4370"/>
                      <a:pt x="11312" y="4364"/>
                      <a:pt x="11283" y="4364"/>
                    </a:cubicBezTo>
                    <a:cubicBezTo>
                      <a:pt x="11223" y="4364"/>
                      <a:pt x="11145" y="4386"/>
                      <a:pt x="11078" y="4386"/>
                    </a:cubicBezTo>
                    <a:cubicBezTo>
                      <a:pt x="11003" y="4386"/>
                      <a:pt x="10903" y="4562"/>
                      <a:pt x="10853" y="4612"/>
                    </a:cubicBezTo>
                    <a:cubicBezTo>
                      <a:pt x="10778" y="4662"/>
                      <a:pt x="10778" y="4888"/>
                      <a:pt x="10728" y="4938"/>
                    </a:cubicBezTo>
                    <a:cubicBezTo>
                      <a:pt x="10728" y="5063"/>
                      <a:pt x="10627" y="5239"/>
                      <a:pt x="10502" y="5239"/>
                    </a:cubicBezTo>
                    <a:cubicBezTo>
                      <a:pt x="10402" y="5239"/>
                      <a:pt x="10176" y="5013"/>
                      <a:pt x="10051" y="4888"/>
                    </a:cubicBezTo>
                    <a:cubicBezTo>
                      <a:pt x="9951" y="4787"/>
                      <a:pt x="9825" y="4487"/>
                      <a:pt x="9650" y="4386"/>
                    </a:cubicBezTo>
                    <a:cubicBezTo>
                      <a:pt x="9550" y="4261"/>
                      <a:pt x="9199" y="4161"/>
                      <a:pt x="9098" y="4111"/>
                    </a:cubicBezTo>
                    <a:cubicBezTo>
                      <a:pt x="8923" y="4036"/>
                      <a:pt x="8522" y="3985"/>
                      <a:pt x="8422" y="3885"/>
                    </a:cubicBezTo>
                    <a:cubicBezTo>
                      <a:pt x="8296" y="3810"/>
                      <a:pt x="8071" y="3710"/>
                      <a:pt x="8021" y="3584"/>
                    </a:cubicBezTo>
                    <a:cubicBezTo>
                      <a:pt x="7971" y="3434"/>
                      <a:pt x="8071" y="3083"/>
                      <a:pt x="8021" y="2908"/>
                    </a:cubicBezTo>
                    <a:cubicBezTo>
                      <a:pt x="8021" y="2807"/>
                      <a:pt x="8021" y="2632"/>
                      <a:pt x="7971" y="2582"/>
                    </a:cubicBezTo>
                    <a:cubicBezTo>
                      <a:pt x="7845" y="2482"/>
                      <a:pt x="7695" y="2306"/>
                      <a:pt x="7570" y="2306"/>
                    </a:cubicBezTo>
                    <a:cubicBezTo>
                      <a:pt x="7469" y="2306"/>
                      <a:pt x="7294" y="2406"/>
                      <a:pt x="7244" y="2482"/>
                    </a:cubicBezTo>
                    <a:cubicBezTo>
                      <a:pt x="7169" y="2582"/>
                      <a:pt x="7294" y="2807"/>
                      <a:pt x="7244" y="2908"/>
                    </a:cubicBezTo>
                    <a:cubicBezTo>
                      <a:pt x="7169" y="2983"/>
                      <a:pt x="6943" y="2983"/>
                      <a:pt x="6893" y="2983"/>
                    </a:cubicBezTo>
                    <a:cubicBezTo>
                      <a:pt x="6768" y="2908"/>
                      <a:pt x="6768" y="2632"/>
                      <a:pt x="6718" y="2582"/>
                    </a:cubicBezTo>
                    <a:cubicBezTo>
                      <a:pt x="6617" y="2482"/>
                      <a:pt x="6392" y="2406"/>
                      <a:pt x="6266" y="2356"/>
                    </a:cubicBezTo>
                    <a:cubicBezTo>
                      <a:pt x="6166" y="2356"/>
                      <a:pt x="5941" y="2356"/>
                      <a:pt x="5865" y="2306"/>
                    </a:cubicBezTo>
                    <a:cubicBezTo>
                      <a:pt x="5815" y="2256"/>
                      <a:pt x="5715" y="2030"/>
                      <a:pt x="5715" y="1955"/>
                    </a:cubicBezTo>
                    <a:cubicBezTo>
                      <a:pt x="5765" y="1855"/>
                      <a:pt x="5941" y="1805"/>
                      <a:pt x="5991" y="1730"/>
                    </a:cubicBezTo>
                    <a:cubicBezTo>
                      <a:pt x="6041" y="1629"/>
                      <a:pt x="6091" y="1454"/>
                      <a:pt x="6091" y="1354"/>
                    </a:cubicBezTo>
                    <a:lnTo>
                      <a:pt x="6091" y="903"/>
                    </a:lnTo>
                    <a:cubicBezTo>
                      <a:pt x="6041" y="777"/>
                      <a:pt x="5865" y="552"/>
                      <a:pt x="5765" y="452"/>
                    </a:cubicBezTo>
                    <a:cubicBezTo>
                      <a:pt x="5590" y="326"/>
                      <a:pt x="5314" y="151"/>
                      <a:pt x="5139" y="101"/>
                    </a:cubicBezTo>
                    <a:cubicBezTo>
                      <a:pt x="4963" y="51"/>
                      <a:pt x="4687" y="0"/>
                      <a:pt x="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434;p27">
                <a:extLst>
                  <a:ext uri="{FF2B5EF4-FFF2-40B4-BE49-F238E27FC236}">
                    <a16:creationId xmlns:a16="http://schemas.microsoft.com/office/drawing/2014/main" id="{E21B538E-C16E-9E62-F5E4-0AFF636DBD91}"/>
                  </a:ext>
                </a:extLst>
              </p:cNvPr>
              <p:cNvSpPr/>
              <p:nvPr/>
            </p:nvSpPr>
            <p:spPr>
              <a:xfrm>
                <a:off x="3273743" y="3131201"/>
                <a:ext cx="426878" cy="450357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5364" fill="none" extrusionOk="0">
                    <a:moveTo>
                      <a:pt x="14337" y="7820"/>
                    </a:moveTo>
                    <a:cubicBezTo>
                      <a:pt x="14412" y="7870"/>
                      <a:pt x="14512" y="7995"/>
                      <a:pt x="14562" y="8096"/>
                    </a:cubicBezTo>
                    <a:cubicBezTo>
                      <a:pt x="14462" y="8321"/>
                      <a:pt x="14286" y="8597"/>
                      <a:pt x="14236" y="8722"/>
                    </a:cubicBezTo>
                    <a:cubicBezTo>
                      <a:pt x="14186" y="8822"/>
                      <a:pt x="14061" y="9048"/>
                      <a:pt x="14011" y="9123"/>
                    </a:cubicBezTo>
                    <a:cubicBezTo>
                      <a:pt x="13961" y="9173"/>
                      <a:pt x="13785" y="9274"/>
                      <a:pt x="13735" y="9399"/>
                    </a:cubicBezTo>
                    <a:cubicBezTo>
                      <a:pt x="13660" y="9499"/>
                      <a:pt x="13660" y="9850"/>
                      <a:pt x="13610" y="9950"/>
                    </a:cubicBezTo>
                    <a:cubicBezTo>
                      <a:pt x="13560" y="10076"/>
                      <a:pt x="13384" y="10226"/>
                      <a:pt x="13384" y="10351"/>
                    </a:cubicBezTo>
                    <a:cubicBezTo>
                      <a:pt x="13334" y="10452"/>
                      <a:pt x="13434" y="10627"/>
                      <a:pt x="13384" y="10677"/>
                    </a:cubicBezTo>
                    <a:cubicBezTo>
                      <a:pt x="13384" y="10752"/>
                      <a:pt x="13334" y="10752"/>
                      <a:pt x="13334" y="10802"/>
                    </a:cubicBezTo>
                    <a:cubicBezTo>
                      <a:pt x="13259" y="10853"/>
                      <a:pt x="13159" y="11028"/>
                      <a:pt x="13159" y="11078"/>
                    </a:cubicBezTo>
                    <a:cubicBezTo>
                      <a:pt x="13033" y="11254"/>
                      <a:pt x="12933" y="11479"/>
                      <a:pt x="12808" y="11579"/>
                    </a:cubicBezTo>
                    <a:cubicBezTo>
                      <a:pt x="12758" y="11705"/>
                      <a:pt x="12582" y="11880"/>
                      <a:pt x="12532" y="11930"/>
                    </a:cubicBezTo>
                    <a:cubicBezTo>
                      <a:pt x="12532" y="11980"/>
                      <a:pt x="12532" y="11980"/>
                      <a:pt x="12482" y="12031"/>
                    </a:cubicBezTo>
                    <a:cubicBezTo>
                      <a:pt x="12357" y="11980"/>
                      <a:pt x="12256" y="11930"/>
                      <a:pt x="12131" y="11930"/>
                    </a:cubicBezTo>
                    <a:cubicBezTo>
                      <a:pt x="12081" y="11930"/>
                      <a:pt x="11855" y="12031"/>
                      <a:pt x="11805" y="12031"/>
                    </a:cubicBezTo>
                    <a:cubicBezTo>
                      <a:pt x="11680" y="12031"/>
                      <a:pt x="11454" y="11980"/>
                      <a:pt x="11404" y="12031"/>
                    </a:cubicBezTo>
                    <a:cubicBezTo>
                      <a:pt x="11304" y="12031"/>
                      <a:pt x="11129" y="12206"/>
                      <a:pt x="11078" y="12256"/>
                    </a:cubicBezTo>
                    <a:cubicBezTo>
                      <a:pt x="11003" y="12331"/>
                      <a:pt x="10953" y="12557"/>
                      <a:pt x="10903" y="12607"/>
                    </a:cubicBezTo>
                    <a:cubicBezTo>
                      <a:pt x="10903" y="12657"/>
                      <a:pt x="10778" y="12782"/>
                      <a:pt x="10778" y="12833"/>
                    </a:cubicBezTo>
                    <a:cubicBezTo>
                      <a:pt x="10728" y="12883"/>
                      <a:pt x="10728" y="13108"/>
                      <a:pt x="10728" y="13234"/>
                    </a:cubicBezTo>
                    <a:cubicBezTo>
                      <a:pt x="10677" y="13284"/>
                      <a:pt x="10502" y="13334"/>
                      <a:pt x="10502" y="13384"/>
                    </a:cubicBezTo>
                    <a:cubicBezTo>
                      <a:pt x="10402" y="13459"/>
                      <a:pt x="10276" y="13685"/>
                      <a:pt x="10276" y="13785"/>
                    </a:cubicBezTo>
                    <a:cubicBezTo>
                      <a:pt x="10226" y="13910"/>
                      <a:pt x="10226" y="14061"/>
                      <a:pt x="10276" y="14186"/>
                    </a:cubicBezTo>
                    <a:cubicBezTo>
                      <a:pt x="10276" y="14286"/>
                      <a:pt x="10452" y="14412"/>
                      <a:pt x="10452" y="14462"/>
                    </a:cubicBezTo>
                    <a:cubicBezTo>
                      <a:pt x="10502" y="14637"/>
                      <a:pt x="10327" y="14863"/>
                      <a:pt x="10276" y="14913"/>
                    </a:cubicBezTo>
                    <a:cubicBezTo>
                      <a:pt x="10176" y="14963"/>
                      <a:pt x="10001" y="14963"/>
                      <a:pt x="9875" y="14913"/>
                    </a:cubicBezTo>
                    <a:cubicBezTo>
                      <a:pt x="9775" y="14863"/>
                      <a:pt x="9650" y="14637"/>
                      <a:pt x="9550" y="14562"/>
                    </a:cubicBezTo>
                    <a:cubicBezTo>
                      <a:pt x="9499" y="14512"/>
                      <a:pt x="9274" y="14512"/>
                      <a:pt x="9149" y="14512"/>
                    </a:cubicBezTo>
                    <a:cubicBezTo>
                      <a:pt x="8973" y="14512"/>
                      <a:pt x="8697" y="14687"/>
                      <a:pt x="8597" y="14737"/>
                    </a:cubicBezTo>
                    <a:cubicBezTo>
                      <a:pt x="8472" y="14737"/>
                      <a:pt x="8296" y="14737"/>
                      <a:pt x="8246" y="14787"/>
                    </a:cubicBezTo>
                    <a:cubicBezTo>
                      <a:pt x="8196" y="14863"/>
                      <a:pt x="8196" y="15088"/>
                      <a:pt x="8071" y="15138"/>
                    </a:cubicBezTo>
                    <a:cubicBezTo>
                      <a:pt x="8021" y="15188"/>
                      <a:pt x="7745" y="15188"/>
                      <a:pt x="7620" y="15138"/>
                    </a:cubicBezTo>
                    <a:cubicBezTo>
                      <a:pt x="7520" y="15138"/>
                      <a:pt x="7344" y="14963"/>
                      <a:pt x="7294" y="14863"/>
                    </a:cubicBezTo>
                    <a:cubicBezTo>
                      <a:pt x="7294" y="14787"/>
                      <a:pt x="7394" y="14562"/>
                      <a:pt x="7394" y="14462"/>
                    </a:cubicBezTo>
                    <a:cubicBezTo>
                      <a:pt x="7394" y="14412"/>
                      <a:pt x="7294" y="14236"/>
                      <a:pt x="7244" y="14111"/>
                    </a:cubicBezTo>
                    <a:cubicBezTo>
                      <a:pt x="7244" y="14061"/>
                      <a:pt x="7244" y="13910"/>
                      <a:pt x="7169" y="13835"/>
                    </a:cubicBezTo>
                    <a:cubicBezTo>
                      <a:pt x="7119" y="13785"/>
                      <a:pt x="6893" y="13785"/>
                      <a:pt x="6843" y="13835"/>
                    </a:cubicBezTo>
                    <a:cubicBezTo>
                      <a:pt x="6718" y="13835"/>
                      <a:pt x="6542" y="13960"/>
                      <a:pt x="6492" y="14010"/>
                    </a:cubicBezTo>
                    <a:cubicBezTo>
                      <a:pt x="6442" y="14010"/>
                      <a:pt x="6392" y="14186"/>
                      <a:pt x="6317" y="14186"/>
                    </a:cubicBezTo>
                    <a:cubicBezTo>
                      <a:pt x="6216" y="14236"/>
                      <a:pt x="5991" y="14236"/>
                      <a:pt x="5941" y="14236"/>
                    </a:cubicBezTo>
                    <a:cubicBezTo>
                      <a:pt x="5865" y="14236"/>
                      <a:pt x="5765" y="14111"/>
                      <a:pt x="5715" y="14111"/>
                    </a:cubicBezTo>
                    <a:cubicBezTo>
                      <a:pt x="5590" y="14061"/>
                      <a:pt x="5364" y="14111"/>
                      <a:pt x="5264" y="14186"/>
                    </a:cubicBezTo>
                    <a:cubicBezTo>
                      <a:pt x="5139" y="14236"/>
                      <a:pt x="4963" y="14412"/>
                      <a:pt x="4963" y="14462"/>
                    </a:cubicBezTo>
                    <a:cubicBezTo>
                      <a:pt x="4963" y="14562"/>
                      <a:pt x="5139" y="14687"/>
                      <a:pt x="5139" y="14737"/>
                    </a:cubicBezTo>
                    <a:lnTo>
                      <a:pt x="5139" y="15088"/>
                    </a:lnTo>
                    <a:cubicBezTo>
                      <a:pt x="5088" y="15138"/>
                      <a:pt x="4913" y="15138"/>
                      <a:pt x="4863" y="15138"/>
                    </a:cubicBezTo>
                    <a:cubicBezTo>
                      <a:pt x="4813" y="15188"/>
                      <a:pt x="4637" y="15239"/>
                      <a:pt x="4587" y="15364"/>
                    </a:cubicBezTo>
                    <a:lnTo>
                      <a:pt x="4512" y="15364"/>
                    </a:lnTo>
                    <a:cubicBezTo>
                      <a:pt x="4462" y="15239"/>
                      <a:pt x="4236" y="15088"/>
                      <a:pt x="4136" y="14963"/>
                    </a:cubicBezTo>
                    <a:cubicBezTo>
                      <a:pt x="4136" y="14863"/>
                      <a:pt x="4061" y="14687"/>
                      <a:pt x="4011" y="14562"/>
                    </a:cubicBezTo>
                    <a:cubicBezTo>
                      <a:pt x="3961" y="14512"/>
                      <a:pt x="3785" y="14412"/>
                      <a:pt x="3735" y="14286"/>
                    </a:cubicBezTo>
                    <a:cubicBezTo>
                      <a:pt x="3685" y="14186"/>
                      <a:pt x="3560" y="13960"/>
                      <a:pt x="3509" y="13835"/>
                    </a:cubicBezTo>
                    <a:cubicBezTo>
                      <a:pt x="3459" y="13785"/>
                      <a:pt x="3284" y="13735"/>
                      <a:pt x="3159" y="13685"/>
                    </a:cubicBezTo>
                    <a:cubicBezTo>
                      <a:pt x="3234" y="13609"/>
                      <a:pt x="3284" y="13509"/>
                      <a:pt x="3284" y="13459"/>
                    </a:cubicBezTo>
                    <a:cubicBezTo>
                      <a:pt x="3334" y="13384"/>
                      <a:pt x="3459" y="13284"/>
                      <a:pt x="3560" y="13234"/>
                    </a:cubicBezTo>
                    <a:cubicBezTo>
                      <a:pt x="3610" y="13158"/>
                      <a:pt x="3785" y="13108"/>
                      <a:pt x="3835" y="13058"/>
                    </a:cubicBezTo>
                    <a:cubicBezTo>
                      <a:pt x="3910" y="13008"/>
                      <a:pt x="3910" y="12782"/>
                      <a:pt x="3910" y="12707"/>
                    </a:cubicBezTo>
                    <a:cubicBezTo>
                      <a:pt x="3910" y="12607"/>
                      <a:pt x="3785" y="12432"/>
                      <a:pt x="3835" y="12331"/>
                    </a:cubicBezTo>
                    <a:cubicBezTo>
                      <a:pt x="3835" y="12206"/>
                      <a:pt x="3961" y="12031"/>
                      <a:pt x="4061" y="11980"/>
                    </a:cubicBezTo>
                    <a:cubicBezTo>
                      <a:pt x="4136" y="11930"/>
                      <a:pt x="4362" y="11880"/>
                      <a:pt x="4412" y="11805"/>
                    </a:cubicBezTo>
                    <a:cubicBezTo>
                      <a:pt x="4462" y="11755"/>
                      <a:pt x="4512" y="11529"/>
                      <a:pt x="4587" y="11479"/>
                    </a:cubicBezTo>
                    <a:cubicBezTo>
                      <a:pt x="4637" y="11429"/>
                      <a:pt x="4738" y="11354"/>
                      <a:pt x="4813" y="11304"/>
                    </a:cubicBezTo>
                    <a:cubicBezTo>
                      <a:pt x="4863" y="11203"/>
                      <a:pt x="4913" y="11028"/>
                      <a:pt x="4913" y="10903"/>
                    </a:cubicBezTo>
                    <a:cubicBezTo>
                      <a:pt x="4913" y="10802"/>
                      <a:pt x="4863" y="10627"/>
                      <a:pt x="4813" y="10527"/>
                    </a:cubicBezTo>
                    <a:cubicBezTo>
                      <a:pt x="4813" y="10452"/>
                      <a:pt x="4813" y="10226"/>
                      <a:pt x="4738" y="10226"/>
                    </a:cubicBezTo>
                    <a:cubicBezTo>
                      <a:pt x="4687" y="10176"/>
                      <a:pt x="4587" y="10226"/>
                      <a:pt x="4462" y="10226"/>
                    </a:cubicBezTo>
                    <a:cubicBezTo>
                      <a:pt x="4362" y="10226"/>
                      <a:pt x="4136" y="10301"/>
                      <a:pt x="4011" y="10226"/>
                    </a:cubicBezTo>
                    <a:cubicBezTo>
                      <a:pt x="3961" y="10226"/>
                      <a:pt x="3910" y="10076"/>
                      <a:pt x="3910" y="10026"/>
                    </a:cubicBezTo>
                    <a:cubicBezTo>
                      <a:pt x="3835" y="9950"/>
                      <a:pt x="3835" y="9725"/>
                      <a:pt x="3785" y="9675"/>
                    </a:cubicBezTo>
                    <a:cubicBezTo>
                      <a:pt x="3785" y="9574"/>
                      <a:pt x="3735" y="9274"/>
                      <a:pt x="3610" y="9224"/>
                    </a:cubicBezTo>
                    <a:cubicBezTo>
                      <a:pt x="3509" y="9123"/>
                      <a:pt x="3284" y="9048"/>
                      <a:pt x="3108" y="8998"/>
                    </a:cubicBezTo>
                    <a:cubicBezTo>
                      <a:pt x="3008" y="8998"/>
                      <a:pt x="2707" y="8998"/>
                      <a:pt x="2607" y="8948"/>
                    </a:cubicBezTo>
                    <a:cubicBezTo>
                      <a:pt x="2557" y="8948"/>
                      <a:pt x="2382" y="8822"/>
                      <a:pt x="2332" y="8772"/>
                    </a:cubicBezTo>
                    <a:cubicBezTo>
                      <a:pt x="2206" y="8722"/>
                      <a:pt x="2156" y="8547"/>
                      <a:pt x="2106" y="8447"/>
                    </a:cubicBezTo>
                    <a:cubicBezTo>
                      <a:pt x="2106" y="8321"/>
                      <a:pt x="2206" y="8096"/>
                      <a:pt x="2206" y="7995"/>
                    </a:cubicBezTo>
                    <a:cubicBezTo>
                      <a:pt x="2156" y="7820"/>
                      <a:pt x="2156" y="7544"/>
                      <a:pt x="2031" y="7369"/>
                    </a:cubicBezTo>
                    <a:cubicBezTo>
                      <a:pt x="1981" y="7319"/>
                      <a:pt x="1805" y="7193"/>
                      <a:pt x="1755" y="7193"/>
                    </a:cubicBezTo>
                    <a:cubicBezTo>
                      <a:pt x="1655" y="7143"/>
                      <a:pt x="1479" y="7193"/>
                      <a:pt x="1429" y="7143"/>
                    </a:cubicBezTo>
                    <a:cubicBezTo>
                      <a:pt x="1354" y="7093"/>
                      <a:pt x="1204" y="6968"/>
                      <a:pt x="1129" y="6868"/>
                    </a:cubicBezTo>
                    <a:cubicBezTo>
                      <a:pt x="1129" y="6792"/>
                      <a:pt x="1129" y="6692"/>
                      <a:pt x="1204" y="6642"/>
                    </a:cubicBezTo>
                    <a:cubicBezTo>
                      <a:pt x="1254" y="6567"/>
                      <a:pt x="1429" y="6517"/>
                      <a:pt x="1479" y="6467"/>
                    </a:cubicBezTo>
                    <a:cubicBezTo>
                      <a:pt x="1530" y="6416"/>
                      <a:pt x="1479" y="6241"/>
                      <a:pt x="1479" y="6141"/>
                    </a:cubicBezTo>
                    <a:cubicBezTo>
                      <a:pt x="1429" y="6066"/>
                      <a:pt x="1429" y="5840"/>
                      <a:pt x="1304" y="5790"/>
                    </a:cubicBezTo>
                    <a:cubicBezTo>
                      <a:pt x="1254" y="5690"/>
                      <a:pt x="1028" y="5740"/>
                      <a:pt x="903" y="5690"/>
                    </a:cubicBezTo>
                    <a:cubicBezTo>
                      <a:pt x="803" y="5614"/>
                      <a:pt x="627" y="5464"/>
                      <a:pt x="577" y="5339"/>
                    </a:cubicBezTo>
                    <a:cubicBezTo>
                      <a:pt x="527" y="5289"/>
                      <a:pt x="452" y="5063"/>
                      <a:pt x="402" y="5013"/>
                    </a:cubicBezTo>
                    <a:cubicBezTo>
                      <a:pt x="352" y="4888"/>
                      <a:pt x="176" y="4662"/>
                      <a:pt x="126" y="4562"/>
                    </a:cubicBezTo>
                    <a:cubicBezTo>
                      <a:pt x="51" y="4437"/>
                      <a:pt x="1" y="4161"/>
                      <a:pt x="1" y="3985"/>
                    </a:cubicBezTo>
                    <a:cubicBezTo>
                      <a:pt x="51" y="3885"/>
                      <a:pt x="176" y="3710"/>
                      <a:pt x="276" y="3660"/>
                    </a:cubicBezTo>
                    <a:cubicBezTo>
                      <a:pt x="352" y="3584"/>
                      <a:pt x="527" y="3534"/>
                      <a:pt x="627" y="3584"/>
                    </a:cubicBezTo>
                    <a:cubicBezTo>
                      <a:pt x="677" y="3584"/>
                      <a:pt x="753" y="3760"/>
                      <a:pt x="853" y="3810"/>
                    </a:cubicBezTo>
                    <a:lnTo>
                      <a:pt x="1204" y="3810"/>
                    </a:lnTo>
                    <a:cubicBezTo>
                      <a:pt x="1304" y="3760"/>
                      <a:pt x="1354" y="3534"/>
                      <a:pt x="1479" y="3484"/>
                    </a:cubicBezTo>
                    <a:cubicBezTo>
                      <a:pt x="1530" y="3434"/>
                      <a:pt x="1705" y="3434"/>
                      <a:pt x="1755" y="3359"/>
                    </a:cubicBezTo>
                    <a:cubicBezTo>
                      <a:pt x="1880" y="3309"/>
                      <a:pt x="2031" y="3133"/>
                      <a:pt x="2031" y="3033"/>
                    </a:cubicBezTo>
                    <a:cubicBezTo>
                      <a:pt x="2106" y="2908"/>
                      <a:pt x="2031" y="2582"/>
                      <a:pt x="1981" y="2406"/>
                    </a:cubicBezTo>
                    <a:cubicBezTo>
                      <a:pt x="1981" y="2356"/>
                      <a:pt x="1880" y="2181"/>
                      <a:pt x="1805" y="2081"/>
                    </a:cubicBezTo>
                    <a:cubicBezTo>
                      <a:pt x="1755" y="1955"/>
                      <a:pt x="1705" y="1629"/>
                      <a:pt x="1705" y="1504"/>
                    </a:cubicBezTo>
                    <a:cubicBezTo>
                      <a:pt x="1705" y="1454"/>
                      <a:pt x="1705" y="1354"/>
                      <a:pt x="1755" y="1228"/>
                    </a:cubicBezTo>
                    <a:cubicBezTo>
                      <a:pt x="1880" y="1228"/>
                      <a:pt x="1981" y="1228"/>
                      <a:pt x="2031" y="1178"/>
                    </a:cubicBezTo>
                    <a:cubicBezTo>
                      <a:pt x="2206" y="1128"/>
                      <a:pt x="2432" y="953"/>
                      <a:pt x="2557" y="903"/>
                    </a:cubicBezTo>
                    <a:cubicBezTo>
                      <a:pt x="2607" y="777"/>
                      <a:pt x="2833" y="602"/>
                      <a:pt x="2933" y="602"/>
                    </a:cubicBezTo>
                    <a:cubicBezTo>
                      <a:pt x="3058" y="602"/>
                      <a:pt x="3234" y="727"/>
                      <a:pt x="3284" y="827"/>
                    </a:cubicBezTo>
                    <a:cubicBezTo>
                      <a:pt x="3334" y="903"/>
                      <a:pt x="3284" y="1128"/>
                      <a:pt x="3384" y="1178"/>
                    </a:cubicBezTo>
                    <a:cubicBezTo>
                      <a:pt x="3459" y="1178"/>
                      <a:pt x="3610" y="1128"/>
                      <a:pt x="3685" y="1053"/>
                    </a:cubicBezTo>
                    <a:cubicBezTo>
                      <a:pt x="3735" y="1003"/>
                      <a:pt x="3685" y="903"/>
                      <a:pt x="3735" y="827"/>
                    </a:cubicBezTo>
                    <a:cubicBezTo>
                      <a:pt x="3785" y="727"/>
                      <a:pt x="4061" y="552"/>
                      <a:pt x="4136" y="502"/>
                    </a:cubicBezTo>
                    <a:cubicBezTo>
                      <a:pt x="4186" y="376"/>
                      <a:pt x="4186" y="226"/>
                      <a:pt x="4236" y="151"/>
                    </a:cubicBezTo>
                    <a:cubicBezTo>
                      <a:pt x="4286" y="101"/>
                      <a:pt x="4462" y="51"/>
                      <a:pt x="4587" y="0"/>
                    </a:cubicBezTo>
                    <a:cubicBezTo>
                      <a:pt x="4687" y="0"/>
                      <a:pt x="4963" y="51"/>
                      <a:pt x="5139" y="101"/>
                    </a:cubicBezTo>
                    <a:cubicBezTo>
                      <a:pt x="5314" y="151"/>
                      <a:pt x="5590" y="326"/>
                      <a:pt x="5765" y="452"/>
                    </a:cubicBezTo>
                    <a:cubicBezTo>
                      <a:pt x="5865" y="552"/>
                      <a:pt x="6041" y="777"/>
                      <a:pt x="6091" y="903"/>
                    </a:cubicBezTo>
                    <a:lnTo>
                      <a:pt x="6091" y="1354"/>
                    </a:lnTo>
                    <a:cubicBezTo>
                      <a:pt x="6091" y="1454"/>
                      <a:pt x="6041" y="1629"/>
                      <a:pt x="5991" y="1730"/>
                    </a:cubicBezTo>
                    <a:cubicBezTo>
                      <a:pt x="5941" y="1805"/>
                      <a:pt x="5765" y="1855"/>
                      <a:pt x="5715" y="1955"/>
                    </a:cubicBezTo>
                    <a:cubicBezTo>
                      <a:pt x="5715" y="2030"/>
                      <a:pt x="5815" y="2256"/>
                      <a:pt x="5865" y="2306"/>
                    </a:cubicBezTo>
                    <a:cubicBezTo>
                      <a:pt x="5941" y="2356"/>
                      <a:pt x="6166" y="2356"/>
                      <a:pt x="6266" y="2356"/>
                    </a:cubicBezTo>
                    <a:cubicBezTo>
                      <a:pt x="6392" y="2406"/>
                      <a:pt x="6617" y="2482"/>
                      <a:pt x="6718" y="2582"/>
                    </a:cubicBezTo>
                    <a:cubicBezTo>
                      <a:pt x="6768" y="2632"/>
                      <a:pt x="6768" y="2908"/>
                      <a:pt x="6893" y="2983"/>
                    </a:cubicBezTo>
                    <a:cubicBezTo>
                      <a:pt x="6943" y="2983"/>
                      <a:pt x="7169" y="2983"/>
                      <a:pt x="7244" y="2908"/>
                    </a:cubicBezTo>
                    <a:cubicBezTo>
                      <a:pt x="7294" y="2807"/>
                      <a:pt x="7169" y="2582"/>
                      <a:pt x="7244" y="2482"/>
                    </a:cubicBezTo>
                    <a:cubicBezTo>
                      <a:pt x="7294" y="2406"/>
                      <a:pt x="7469" y="2306"/>
                      <a:pt x="7570" y="2306"/>
                    </a:cubicBezTo>
                    <a:cubicBezTo>
                      <a:pt x="7695" y="2306"/>
                      <a:pt x="7845" y="2482"/>
                      <a:pt x="7971" y="2582"/>
                    </a:cubicBezTo>
                    <a:cubicBezTo>
                      <a:pt x="8021" y="2632"/>
                      <a:pt x="8021" y="2807"/>
                      <a:pt x="8021" y="2908"/>
                    </a:cubicBezTo>
                    <a:cubicBezTo>
                      <a:pt x="8071" y="3083"/>
                      <a:pt x="7971" y="3434"/>
                      <a:pt x="8021" y="3584"/>
                    </a:cubicBezTo>
                    <a:cubicBezTo>
                      <a:pt x="8071" y="3710"/>
                      <a:pt x="8296" y="3810"/>
                      <a:pt x="8422" y="3885"/>
                    </a:cubicBezTo>
                    <a:cubicBezTo>
                      <a:pt x="8522" y="3985"/>
                      <a:pt x="8923" y="4036"/>
                      <a:pt x="9098" y="4111"/>
                    </a:cubicBezTo>
                    <a:cubicBezTo>
                      <a:pt x="9199" y="4161"/>
                      <a:pt x="9550" y="4261"/>
                      <a:pt x="9650" y="4386"/>
                    </a:cubicBezTo>
                    <a:cubicBezTo>
                      <a:pt x="9825" y="4487"/>
                      <a:pt x="9951" y="4787"/>
                      <a:pt x="10051" y="4888"/>
                    </a:cubicBezTo>
                    <a:cubicBezTo>
                      <a:pt x="10176" y="5013"/>
                      <a:pt x="10402" y="5239"/>
                      <a:pt x="10502" y="5239"/>
                    </a:cubicBezTo>
                    <a:cubicBezTo>
                      <a:pt x="10627" y="5239"/>
                      <a:pt x="10728" y="5063"/>
                      <a:pt x="10728" y="4938"/>
                    </a:cubicBezTo>
                    <a:cubicBezTo>
                      <a:pt x="10778" y="4888"/>
                      <a:pt x="10778" y="4662"/>
                      <a:pt x="10853" y="4612"/>
                    </a:cubicBezTo>
                    <a:cubicBezTo>
                      <a:pt x="10903" y="4562"/>
                      <a:pt x="11003" y="4386"/>
                      <a:pt x="11078" y="4386"/>
                    </a:cubicBezTo>
                    <a:cubicBezTo>
                      <a:pt x="11179" y="4386"/>
                      <a:pt x="11304" y="4336"/>
                      <a:pt x="11354" y="4386"/>
                    </a:cubicBezTo>
                    <a:cubicBezTo>
                      <a:pt x="11454" y="4437"/>
                      <a:pt x="11530" y="4712"/>
                      <a:pt x="11630" y="4787"/>
                    </a:cubicBezTo>
                    <a:cubicBezTo>
                      <a:pt x="11755" y="4838"/>
                      <a:pt x="11981" y="4838"/>
                      <a:pt x="12081" y="4787"/>
                    </a:cubicBezTo>
                    <a:cubicBezTo>
                      <a:pt x="12206" y="4712"/>
                      <a:pt x="12256" y="4437"/>
                      <a:pt x="12357" y="4386"/>
                    </a:cubicBezTo>
                    <a:cubicBezTo>
                      <a:pt x="12432" y="4336"/>
                      <a:pt x="12582" y="4336"/>
                      <a:pt x="12657" y="4386"/>
                    </a:cubicBezTo>
                    <a:cubicBezTo>
                      <a:pt x="12758" y="4437"/>
                      <a:pt x="12933" y="4612"/>
                      <a:pt x="12933" y="4712"/>
                    </a:cubicBezTo>
                    <a:cubicBezTo>
                      <a:pt x="12983" y="4838"/>
                      <a:pt x="12883" y="5013"/>
                      <a:pt x="12883" y="5113"/>
                    </a:cubicBezTo>
                    <a:cubicBezTo>
                      <a:pt x="12808" y="5239"/>
                      <a:pt x="12758" y="5339"/>
                      <a:pt x="12708" y="5464"/>
                    </a:cubicBezTo>
                    <a:cubicBezTo>
                      <a:pt x="12708" y="5564"/>
                      <a:pt x="12758" y="5740"/>
                      <a:pt x="12808" y="5840"/>
                    </a:cubicBezTo>
                    <a:cubicBezTo>
                      <a:pt x="12883" y="5915"/>
                      <a:pt x="13033" y="5965"/>
                      <a:pt x="13033" y="6015"/>
                    </a:cubicBezTo>
                    <a:cubicBezTo>
                      <a:pt x="13109" y="6066"/>
                      <a:pt x="13109" y="6241"/>
                      <a:pt x="13033" y="6291"/>
                    </a:cubicBezTo>
                    <a:cubicBezTo>
                      <a:pt x="13033" y="6366"/>
                      <a:pt x="12983" y="6517"/>
                      <a:pt x="12983" y="6642"/>
                    </a:cubicBezTo>
                    <a:cubicBezTo>
                      <a:pt x="12983" y="6692"/>
                      <a:pt x="13033" y="6918"/>
                      <a:pt x="13109" y="6968"/>
                    </a:cubicBezTo>
                    <a:cubicBezTo>
                      <a:pt x="13159" y="7093"/>
                      <a:pt x="13384" y="7319"/>
                      <a:pt x="13484" y="7369"/>
                    </a:cubicBezTo>
                    <a:cubicBezTo>
                      <a:pt x="13610" y="7419"/>
                      <a:pt x="13835" y="7369"/>
                      <a:pt x="13961" y="7369"/>
                    </a:cubicBezTo>
                    <a:cubicBezTo>
                      <a:pt x="14061" y="7419"/>
                      <a:pt x="14286" y="7695"/>
                      <a:pt x="14337" y="78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435;p27">
                <a:extLst>
                  <a:ext uri="{FF2B5EF4-FFF2-40B4-BE49-F238E27FC236}">
                    <a16:creationId xmlns:a16="http://schemas.microsoft.com/office/drawing/2014/main" id="{FACDCF7C-A98B-5B78-6B5A-321F85E5E05F}"/>
                  </a:ext>
                </a:extLst>
              </p:cNvPr>
              <p:cNvSpPr/>
              <p:nvPr/>
            </p:nvSpPr>
            <p:spPr>
              <a:xfrm>
                <a:off x="2958569" y="3375115"/>
                <a:ext cx="25736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7" extrusionOk="0">
                    <a:moveTo>
                      <a:pt x="753" y="50"/>
                    </a:moveTo>
                    <a:cubicBezTo>
                      <a:pt x="703" y="0"/>
                      <a:pt x="652" y="126"/>
                      <a:pt x="577" y="126"/>
                    </a:cubicBezTo>
                    <a:cubicBezTo>
                      <a:pt x="527" y="126"/>
                      <a:pt x="402" y="50"/>
                      <a:pt x="352" y="50"/>
                    </a:cubicBezTo>
                    <a:lnTo>
                      <a:pt x="126" y="50"/>
                    </a:lnTo>
                    <a:cubicBezTo>
                      <a:pt x="126" y="126"/>
                      <a:pt x="76" y="176"/>
                      <a:pt x="1" y="251"/>
                    </a:cubicBezTo>
                    <a:cubicBezTo>
                      <a:pt x="1" y="301"/>
                      <a:pt x="126" y="426"/>
                      <a:pt x="176" y="426"/>
                    </a:cubicBezTo>
                    <a:cubicBezTo>
                      <a:pt x="176" y="476"/>
                      <a:pt x="301" y="426"/>
                      <a:pt x="352" y="426"/>
                    </a:cubicBezTo>
                    <a:lnTo>
                      <a:pt x="527" y="426"/>
                    </a:lnTo>
                    <a:cubicBezTo>
                      <a:pt x="527" y="426"/>
                      <a:pt x="577" y="376"/>
                      <a:pt x="577" y="301"/>
                    </a:cubicBezTo>
                    <a:cubicBezTo>
                      <a:pt x="652" y="301"/>
                      <a:pt x="753" y="476"/>
                      <a:pt x="803" y="426"/>
                    </a:cubicBezTo>
                    <a:cubicBezTo>
                      <a:pt x="878" y="426"/>
                      <a:pt x="878" y="251"/>
                      <a:pt x="878" y="176"/>
                    </a:cubicBezTo>
                    <a:cubicBezTo>
                      <a:pt x="878" y="176"/>
                      <a:pt x="803" y="50"/>
                      <a:pt x="75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436;p27">
                <a:extLst>
                  <a:ext uri="{FF2B5EF4-FFF2-40B4-BE49-F238E27FC236}">
                    <a16:creationId xmlns:a16="http://schemas.microsoft.com/office/drawing/2014/main" id="{A1B2C652-28C2-99BE-1F8B-732CA0A07054}"/>
                  </a:ext>
                </a:extLst>
              </p:cNvPr>
              <p:cNvSpPr/>
              <p:nvPr/>
            </p:nvSpPr>
            <p:spPr>
              <a:xfrm>
                <a:off x="2958569" y="3375115"/>
                <a:ext cx="25736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7" fill="none" extrusionOk="0">
                    <a:moveTo>
                      <a:pt x="753" y="50"/>
                    </a:moveTo>
                    <a:cubicBezTo>
                      <a:pt x="703" y="0"/>
                      <a:pt x="652" y="126"/>
                      <a:pt x="577" y="126"/>
                    </a:cubicBezTo>
                    <a:cubicBezTo>
                      <a:pt x="527" y="126"/>
                      <a:pt x="402" y="50"/>
                      <a:pt x="352" y="50"/>
                    </a:cubicBezTo>
                    <a:lnTo>
                      <a:pt x="126" y="50"/>
                    </a:lnTo>
                    <a:cubicBezTo>
                      <a:pt x="126" y="126"/>
                      <a:pt x="76" y="176"/>
                      <a:pt x="1" y="251"/>
                    </a:cubicBezTo>
                    <a:cubicBezTo>
                      <a:pt x="1" y="301"/>
                      <a:pt x="126" y="426"/>
                      <a:pt x="176" y="426"/>
                    </a:cubicBezTo>
                    <a:cubicBezTo>
                      <a:pt x="176" y="476"/>
                      <a:pt x="301" y="426"/>
                      <a:pt x="352" y="426"/>
                    </a:cubicBezTo>
                    <a:lnTo>
                      <a:pt x="527" y="426"/>
                    </a:lnTo>
                    <a:cubicBezTo>
                      <a:pt x="527" y="426"/>
                      <a:pt x="577" y="376"/>
                      <a:pt x="577" y="301"/>
                    </a:cubicBezTo>
                    <a:cubicBezTo>
                      <a:pt x="652" y="301"/>
                      <a:pt x="753" y="476"/>
                      <a:pt x="803" y="426"/>
                    </a:cubicBezTo>
                    <a:cubicBezTo>
                      <a:pt x="878" y="426"/>
                      <a:pt x="878" y="251"/>
                      <a:pt x="878" y="176"/>
                    </a:cubicBezTo>
                    <a:cubicBezTo>
                      <a:pt x="878" y="176"/>
                      <a:pt x="803" y="50"/>
                      <a:pt x="75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437;p27">
                <a:extLst>
                  <a:ext uri="{FF2B5EF4-FFF2-40B4-BE49-F238E27FC236}">
                    <a16:creationId xmlns:a16="http://schemas.microsoft.com/office/drawing/2014/main" id="{3A8030F8-7FFE-8FDD-B8F2-FF482AAD0F94}"/>
                  </a:ext>
                </a:extLst>
              </p:cNvPr>
              <p:cNvSpPr/>
              <p:nvPr/>
            </p:nvSpPr>
            <p:spPr>
              <a:xfrm>
                <a:off x="2958569" y="3376229"/>
                <a:ext cx="25736" cy="1204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11" extrusionOk="0">
                    <a:moveTo>
                      <a:pt x="727" y="1"/>
                    </a:moveTo>
                    <a:cubicBezTo>
                      <a:pt x="685" y="1"/>
                      <a:pt x="640" y="88"/>
                      <a:pt x="577" y="88"/>
                    </a:cubicBezTo>
                    <a:cubicBezTo>
                      <a:pt x="527" y="88"/>
                      <a:pt x="402" y="12"/>
                      <a:pt x="352" y="12"/>
                    </a:cubicBezTo>
                    <a:lnTo>
                      <a:pt x="126" y="12"/>
                    </a:lnTo>
                    <a:cubicBezTo>
                      <a:pt x="126" y="88"/>
                      <a:pt x="76" y="138"/>
                      <a:pt x="1" y="213"/>
                    </a:cubicBezTo>
                    <a:cubicBezTo>
                      <a:pt x="1" y="263"/>
                      <a:pt x="126" y="388"/>
                      <a:pt x="176" y="388"/>
                    </a:cubicBezTo>
                    <a:cubicBezTo>
                      <a:pt x="176" y="405"/>
                      <a:pt x="190" y="411"/>
                      <a:pt x="211" y="411"/>
                    </a:cubicBezTo>
                    <a:cubicBezTo>
                      <a:pt x="251" y="411"/>
                      <a:pt x="318" y="388"/>
                      <a:pt x="352" y="388"/>
                    </a:cubicBezTo>
                    <a:lnTo>
                      <a:pt x="527" y="388"/>
                    </a:lnTo>
                    <a:cubicBezTo>
                      <a:pt x="527" y="388"/>
                      <a:pt x="577" y="338"/>
                      <a:pt x="577" y="263"/>
                    </a:cubicBezTo>
                    <a:cubicBezTo>
                      <a:pt x="643" y="263"/>
                      <a:pt x="728" y="397"/>
                      <a:pt x="782" y="397"/>
                    </a:cubicBezTo>
                    <a:cubicBezTo>
                      <a:pt x="789" y="397"/>
                      <a:pt x="796" y="395"/>
                      <a:pt x="803" y="388"/>
                    </a:cubicBezTo>
                    <a:cubicBezTo>
                      <a:pt x="878" y="388"/>
                      <a:pt x="878" y="213"/>
                      <a:pt x="878" y="138"/>
                    </a:cubicBezTo>
                    <a:cubicBezTo>
                      <a:pt x="878" y="138"/>
                      <a:pt x="803" y="12"/>
                      <a:pt x="753" y="12"/>
                    </a:cubicBezTo>
                    <a:cubicBezTo>
                      <a:pt x="744" y="4"/>
                      <a:pt x="736" y="1"/>
                      <a:pt x="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438;p27">
                <a:extLst>
                  <a:ext uri="{FF2B5EF4-FFF2-40B4-BE49-F238E27FC236}">
                    <a16:creationId xmlns:a16="http://schemas.microsoft.com/office/drawing/2014/main" id="{53EBC7AE-5AD1-C1EB-FCBE-D207093CDD7F}"/>
                  </a:ext>
                </a:extLst>
              </p:cNvPr>
              <p:cNvSpPr/>
              <p:nvPr/>
            </p:nvSpPr>
            <p:spPr>
              <a:xfrm>
                <a:off x="2958569" y="3375115"/>
                <a:ext cx="25736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878" h="477" fill="none" extrusionOk="0">
                    <a:moveTo>
                      <a:pt x="753" y="50"/>
                    </a:moveTo>
                    <a:cubicBezTo>
                      <a:pt x="703" y="0"/>
                      <a:pt x="652" y="126"/>
                      <a:pt x="577" y="126"/>
                    </a:cubicBezTo>
                    <a:cubicBezTo>
                      <a:pt x="527" y="126"/>
                      <a:pt x="402" y="50"/>
                      <a:pt x="352" y="50"/>
                    </a:cubicBezTo>
                    <a:lnTo>
                      <a:pt x="126" y="50"/>
                    </a:lnTo>
                    <a:cubicBezTo>
                      <a:pt x="126" y="126"/>
                      <a:pt x="76" y="176"/>
                      <a:pt x="1" y="251"/>
                    </a:cubicBezTo>
                    <a:cubicBezTo>
                      <a:pt x="1" y="301"/>
                      <a:pt x="126" y="426"/>
                      <a:pt x="176" y="426"/>
                    </a:cubicBezTo>
                    <a:cubicBezTo>
                      <a:pt x="176" y="476"/>
                      <a:pt x="301" y="426"/>
                      <a:pt x="352" y="426"/>
                    </a:cubicBezTo>
                    <a:lnTo>
                      <a:pt x="527" y="426"/>
                    </a:lnTo>
                    <a:cubicBezTo>
                      <a:pt x="527" y="426"/>
                      <a:pt x="577" y="376"/>
                      <a:pt x="577" y="301"/>
                    </a:cubicBezTo>
                    <a:cubicBezTo>
                      <a:pt x="652" y="301"/>
                      <a:pt x="753" y="476"/>
                      <a:pt x="803" y="426"/>
                    </a:cubicBezTo>
                    <a:cubicBezTo>
                      <a:pt x="878" y="426"/>
                      <a:pt x="878" y="251"/>
                      <a:pt x="878" y="176"/>
                    </a:cubicBezTo>
                    <a:cubicBezTo>
                      <a:pt x="878" y="176"/>
                      <a:pt x="803" y="50"/>
                      <a:pt x="75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439;p27">
                <a:extLst>
                  <a:ext uri="{FF2B5EF4-FFF2-40B4-BE49-F238E27FC236}">
                    <a16:creationId xmlns:a16="http://schemas.microsoft.com/office/drawing/2014/main" id="{CA3CC91D-527A-70BB-5DF5-6E86E347510C}"/>
                  </a:ext>
                </a:extLst>
              </p:cNvPr>
              <p:cNvSpPr/>
              <p:nvPr/>
            </p:nvSpPr>
            <p:spPr>
              <a:xfrm>
                <a:off x="2907154" y="3304588"/>
                <a:ext cx="7357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7" extrusionOk="0">
                    <a:moveTo>
                      <a:pt x="251" y="100"/>
                    </a:moveTo>
                    <a:cubicBezTo>
                      <a:pt x="251" y="50"/>
                      <a:pt x="226" y="0"/>
                      <a:pt x="226" y="0"/>
                    </a:cubicBezTo>
                    <a:lnTo>
                      <a:pt x="25" y="0"/>
                    </a:lnTo>
                    <a:cubicBezTo>
                      <a:pt x="0" y="0"/>
                      <a:pt x="0" y="100"/>
                      <a:pt x="0" y="176"/>
                    </a:cubicBezTo>
                    <a:cubicBezTo>
                      <a:pt x="0" y="226"/>
                      <a:pt x="0" y="351"/>
                      <a:pt x="25" y="401"/>
                    </a:cubicBezTo>
                    <a:cubicBezTo>
                      <a:pt x="76" y="401"/>
                      <a:pt x="226" y="476"/>
                      <a:pt x="226" y="401"/>
                    </a:cubicBezTo>
                    <a:cubicBezTo>
                      <a:pt x="251" y="401"/>
                      <a:pt x="226" y="301"/>
                      <a:pt x="226" y="226"/>
                    </a:cubicBezTo>
                    <a:cubicBezTo>
                      <a:pt x="251" y="226"/>
                      <a:pt x="251" y="100"/>
                      <a:pt x="251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440;p27">
                <a:extLst>
                  <a:ext uri="{FF2B5EF4-FFF2-40B4-BE49-F238E27FC236}">
                    <a16:creationId xmlns:a16="http://schemas.microsoft.com/office/drawing/2014/main" id="{ED0176E0-7C0E-D7C1-A694-27D261FC645E}"/>
                  </a:ext>
                </a:extLst>
              </p:cNvPr>
              <p:cNvSpPr/>
              <p:nvPr/>
            </p:nvSpPr>
            <p:spPr>
              <a:xfrm>
                <a:off x="2907154" y="3304588"/>
                <a:ext cx="7357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7" fill="none" extrusionOk="0">
                    <a:moveTo>
                      <a:pt x="251" y="100"/>
                    </a:moveTo>
                    <a:cubicBezTo>
                      <a:pt x="251" y="50"/>
                      <a:pt x="226" y="0"/>
                      <a:pt x="226" y="0"/>
                    </a:cubicBezTo>
                    <a:lnTo>
                      <a:pt x="25" y="0"/>
                    </a:lnTo>
                    <a:cubicBezTo>
                      <a:pt x="0" y="0"/>
                      <a:pt x="0" y="100"/>
                      <a:pt x="0" y="176"/>
                    </a:cubicBezTo>
                    <a:cubicBezTo>
                      <a:pt x="0" y="226"/>
                      <a:pt x="0" y="351"/>
                      <a:pt x="25" y="401"/>
                    </a:cubicBezTo>
                    <a:cubicBezTo>
                      <a:pt x="76" y="401"/>
                      <a:pt x="226" y="476"/>
                      <a:pt x="226" y="401"/>
                    </a:cubicBezTo>
                    <a:cubicBezTo>
                      <a:pt x="251" y="401"/>
                      <a:pt x="226" y="301"/>
                      <a:pt x="226" y="226"/>
                    </a:cubicBezTo>
                    <a:cubicBezTo>
                      <a:pt x="251" y="226"/>
                      <a:pt x="251" y="100"/>
                      <a:pt x="251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441;p27">
                <a:extLst>
                  <a:ext uri="{FF2B5EF4-FFF2-40B4-BE49-F238E27FC236}">
                    <a16:creationId xmlns:a16="http://schemas.microsoft.com/office/drawing/2014/main" id="{A2F3DFC2-1244-CBF1-3210-07E11978966C}"/>
                  </a:ext>
                </a:extLst>
              </p:cNvPr>
              <p:cNvSpPr/>
              <p:nvPr/>
            </p:nvSpPr>
            <p:spPr>
              <a:xfrm>
                <a:off x="2907154" y="3304588"/>
                <a:ext cx="7357" cy="12751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5" extrusionOk="0">
                    <a:moveTo>
                      <a:pt x="25" y="0"/>
                    </a:moveTo>
                    <a:cubicBezTo>
                      <a:pt x="0" y="0"/>
                      <a:pt x="0" y="100"/>
                      <a:pt x="0" y="176"/>
                    </a:cubicBezTo>
                    <a:cubicBezTo>
                      <a:pt x="0" y="226"/>
                      <a:pt x="0" y="351"/>
                      <a:pt x="25" y="401"/>
                    </a:cubicBezTo>
                    <a:cubicBezTo>
                      <a:pt x="59" y="401"/>
                      <a:pt x="137" y="435"/>
                      <a:pt x="185" y="435"/>
                    </a:cubicBezTo>
                    <a:cubicBezTo>
                      <a:pt x="209" y="435"/>
                      <a:pt x="226" y="426"/>
                      <a:pt x="226" y="401"/>
                    </a:cubicBezTo>
                    <a:cubicBezTo>
                      <a:pt x="251" y="401"/>
                      <a:pt x="226" y="301"/>
                      <a:pt x="226" y="226"/>
                    </a:cubicBezTo>
                    <a:cubicBezTo>
                      <a:pt x="251" y="226"/>
                      <a:pt x="251" y="100"/>
                      <a:pt x="251" y="100"/>
                    </a:cubicBezTo>
                    <a:cubicBezTo>
                      <a:pt x="251" y="50"/>
                      <a:pt x="226" y="0"/>
                      <a:pt x="2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442;p27">
                <a:extLst>
                  <a:ext uri="{FF2B5EF4-FFF2-40B4-BE49-F238E27FC236}">
                    <a16:creationId xmlns:a16="http://schemas.microsoft.com/office/drawing/2014/main" id="{9F796C5E-F761-4259-4D9F-FBF1EB97EFDE}"/>
                  </a:ext>
                </a:extLst>
              </p:cNvPr>
              <p:cNvSpPr/>
              <p:nvPr/>
            </p:nvSpPr>
            <p:spPr>
              <a:xfrm>
                <a:off x="2907154" y="3304588"/>
                <a:ext cx="7357" cy="13982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7" fill="none" extrusionOk="0">
                    <a:moveTo>
                      <a:pt x="251" y="100"/>
                    </a:moveTo>
                    <a:cubicBezTo>
                      <a:pt x="251" y="50"/>
                      <a:pt x="226" y="0"/>
                      <a:pt x="226" y="0"/>
                    </a:cubicBezTo>
                    <a:lnTo>
                      <a:pt x="25" y="0"/>
                    </a:lnTo>
                    <a:cubicBezTo>
                      <a:pt x="0" y="0"/>
                      <a:pt x="0" y="100"/>
                      <a:pt x="0" y="176"/>
                    </a:cubicBezTo>
                    <a:cubicBezTo>
                      <a:pt x="0" y="226"/>
                      <a:pt x="0" y="351"/>
                      <a:pt x="25" y="401"/>
                    </a:cubicBezTo>
                    <a:cubicBezTo>
                      <a:pt x="76" y="401"/>
                      <a:pt x="226" y="476"/>
                      <a:pt x="226" y="401"/>
                    </a:cubicBezTo>
                    <a:cubicBezTo>
                      <a:pt x="251" y="401"/>
                      <a:pt x="226" y="301"/>
                      <a:pt x="226" y="226"/>
                    </a:cubicBezTo>
                    <a:cubicBezTo>
                      <a:pt x="251" y="226"/>
                      <a:pt x="251" y="100"/>
                      <a:pt x="251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443;p27">
                <a:extLst>
                  <a:ext uri="{FF2B5EF4-FFF2-40B4-BE49-F238E27FC236}">
                    <a16:creationId xmlns:a16="http://schemas.microsoft.com/office/drawing/2014/main" id="{BBE2BA08-5FC0-CAE3-D66F-D5FE5F49114C}"/>
                  </a:ext>
                </a:extLst>
              </p:cNvPr>
              <p:cNvSpPr/>
              <p:nvPr/>
            </p:nvSpPr>
            <p:spPr>
              <a:xfrm>
                <a:off x="2863067" y="3308985"/>
                <a:ext cx="36025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extrusionOk="0">
                    <a:moveTo>
                      <a:pt x="1229" y="226"/>
                    </a:moveTo>
                    <a:cubicBezTo>
                      <a:pt x="1179" y="176"/>
                      <a:pt x="1053" y="176"/>
                      <a:pt x="1003" y="176"/>
                    </a:cubicBezTo>
                    <a:cubicBezTo>
                      <a:pt x="953" y="126"/>
                      <a:pt x="828" y="51"/>
                      <a:pt x="778" y="51"/>
                    </a:cubicBezTo>
                    <a:cubicBezTo>
                      <a:pt x="727" y="1"/>
                      <a:pt x="602" y="126"/>
                      <a:pt x="552" y="126"/>
                    </a:cubicBezTo>
                    <a:cubicBezTo>
                      <a:pt x="502" y="126"/>
                      <a:pt x="326" y="51"/>
                      <a:pt x="276" y="51"/>
                    </a:cubicBezTo>
                    <a:cubicBezTo>
                      <a:pt x="226" y="51"/>
                      <a:pt x="101" y="176"/>
                      <a:pt x="101" y="226"/>
                    </a:cubicBezTo>
                    <a:cubicBezTo>
                      <a:pt x="51" y="351"/>
                      <a:pt x="1" y="502"/>
                      <a:pt x="51" y="577"/>
                    </a:cubicBezTo>
                    <a:cubicBezTo>
                      <a:pt x="51" y="627"/>
                      <a:pt x="226" y="677"/>
                      <a:pt x="226" y="752"/>
                    </a:cubicBezTo>
                    <a:cubicBezTo>
                      <a:pt x="276" y="752"/>
                      <a:pt x="326" y="903"/>
                      <a:pt x="377" y="903"/>
                    </a:cubicBezTo>
                    <a:cubicBezTo>
                      <a:pt x="452" y="903"/>
                      <a:pt x="502" y="803"/>
                      <a:pt x="602" y="803"/>
                    </a:cubicBezTo>
                    <a:cubicBezTo>
                      <a:pt x="677" y="752"/>
                      <a:pt x="828" y="853"/>
                      <a:pt x="878" y="803"/>
                    </a:cubicBezTo>
                    <a:lnTo>
                      <a:pt x="1103" y="803"/>
                    </a:lnTo>
                    <a:cubicBezTo>
                      <a:pt x="1179" y="752"/>
                      <a:pt x="1179" y="502"/>
                      <a:pt x="1229" y="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444;p27">
                <a:extLst>
                  <a:ext uri="{FF2B5EF4-FFF2-40B4-BE49-F238E27FC236}">
                    <a16:creationId xmlns:a16="http://schemas.microsoft.com/office/drawing/2014/main" id="{5F7D74AC-BA91-3229-0DEA-3EF37C06E0E0}"/>
                  </a:ext>
                </a:extLst>
              </p:cNvPr>
              <p:cNvSpPr/>
              <p:nvPr/>
            </p:nvSpPr>
            <p:spPr>
              <a:xfrm>
                <a:off x="2863067" y="3308985"/>
                <a:ext cx="36025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9" y="226"/>
                    </a:moveTo>
                    <a:cubicBezTo>
                      <a:pt x="1179" y="176"/>
                      <a:pt x="1053" y="176"/>
                      <a:pt x="1003" y="176"/>
                    </a:cubicBezTo>
                    <a:cubicBezTo>
                      <a:pt x="953" y="126"/>
                      <a:pt x="828" y="51"/>
                      <a:pt x="778" y="51"/>
                    </a:cubicBezTo>
                    <a:cubicBezTo>
                      <a:pt x="727" y="1"/>
                      <a:pt x="602" y="126"/>
                      <a:pt x="552" y="126"/>
                    </a:cubicBezTo>
                    <a:cubicBezTo>
                      <a:pt x="502" y="126"/>
                      <a:pt x="326" y="51"/>
                      <a:pt x="276" y="51"/>
                    </a:cubicBezTo>
                    <a:cubicBezTo>
                      <a:pt x="226" y="51"/>
                      <a:pt x="101" y="176"/>
                      <a:pt x="101" y="226"/>
                    </a:cubicBezTo>
                    <a:cubicBezTo>
                      <a:pt x="51" y="351"/>
                      <a:pt x="1" y="502"/>
                      <a:pt x="51" y="577"/>
                    </a:cubicBezTo>
                    <a:cubicBezTo>
                      <a:pt x="51" y="627"/>
                      <a:pt x="226" y="677"/>
                      <a:pt x="226" y="752"/>
                    </a:cubicBezTo>
                    <a:cubicBezTo>
                      <a:pt x="276" y="752"/>
                      <a:pt x="326" y="903"/>
                      <a:pt x="377" y="903"/>
                    </a:cubicBezTo>
                    <a:cubicBezTo>
                      <a:pt x="452" y="903"/>
                      <a:pt x="502" y="803"/>
                      <a:pt x="602" y="803"/>
                    </a:cubicBezTo>
                    <a:cubicBezTo>
                      <a:pt x="677" y="752"/>
                      <a:pt x="828" y="853"/>
                      <a:pt x="878" y="803"/>
                    </a:cubicBezTo>
                    <a:lnTo>
                      <a:pt x="1103" y="803"/>
                    </a:lnTo>
                    <a:cubicBezTo>
                      <a:pt x="1179" y="752"/>
                      <a:pt x="1179" y="502"/>
                      <a:pt x="1229" y="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445;p27">
                <a:extLst>
                  <a:ext uri="{FF2B5EF4-FFF2-40B4-BE49-F238E27FC236}">
                    <a16:creationId xmlns:a16="http://schemas.microsoft.com/office/drawing/2014/main" id="{1EB5C4FB-42F0-A84F-3667-4036046F5FFF}"/>
                  </a:ext>
                </a:extLst>
              </p:cNvPr>
              <p:cNvSpPr/>
              <p:nvPr/>
            </p:nvSpPr>
            <p:spPr>
              <a:xfrm>
                <a:off x="2863067" y="3310099"/>
                <a:ext cx="36025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865" extrusionOk="0">
                    <a:moveTo>
                      <a:pt x="747" y="1"/>
                    </a:moveTo>
                    <a:cubicBezTo>
                      <a:pt x="688" y="1"/>
                      <a:pt x="594" y="88"/>
                      <a:pt x="552" y="88"/>
                    </a:cubicBezTo>
                    <a:cubicBezTo>
                      <a:pt x="502" y="88"/>
                      <a:pt x="326" y="13"/>
                      <a:pt x="276" y="13"/>
                    </a:cubicBezTo>
                    <a:cubicBezTo>
                      <a:pt x="226" y="13"/>
                      <a:pt x="101" y="138"/>
                      <a:pt x="101" y="188"/>
                    </a:cubicBezTo>
                    <a:cubicBezTo>
                      <a:pt x="51" y="313"/>
                      <a:pt x="1" y="464"/>
                      <a:pt x="51" y="539"/>
                    </a:cubicBezTo>
                    <a:cubicBezTo>
                      <a:pt x="51" y="589"/>
                      <a:pt x="226" y="639"/>
                      <a:pt x="226" y="714"/>
                    </a:cubicBezTo>
                    <a:cubicBezTo>
                      <a:pt x="276" y="714"/>
                      <a:pt x="326" y="865"/>
                      <a:pt x="377" y="865"/>
                    </a:cubicBezTo>
                    <a:cubicBezTo>
                      <a:pt x="452" y="865"/>
                      <a:pt x="502" y="765"/>
                      <a:pt x="602" y="765"/>
                    </a:cubicBezTo>
                    <a:cubicBezTo>
                      <a:pt x="618" y="754"/>
                      <a:pt x="637" y="750"/>
                      <a:pt x="658" y="750"/>
                    </a:cubicBezTo>
                    <a:cubicBezTo>
                      <a:pt x="715" y="750"/>
                      <a:pt x="785" y="779"/>
                      <a:pt x="834" y="779"/>
                    </a:cubicBezTo>
                    <a:cubicBezTo>
                      <a:pt x="852" y="779"/>
                      <a:pt x="867" y="775"/>
                      <a:pt x="878" y="765"/>
                    </a:cubicBezTo>
                    <a:lnTo>
                      <a:pt x="1103" y="765"/>
                    </a:lnTo>
                    <a:cubicBezTo>
                      <a:pt x="1179" y="714"/>
                      <a:pt x="1179" y="464"/>
                      <a:pt x="1229" y="414"/>
                    </a:cubicBezTo>
                    <a:lnTo>
                      <a:pt x="1229" y="188"/>
                    </a:lnTo>
                    <a:cubicBezTo>
                      <a:pt x="1179" y="138"/>
                      <a:pt x="1053" y="138"/>
                      <a:pt x="1003" y="138"/>
                    </a:cubicBezTo>
                    <a:cubicBezTo>
                      <a:pt x="953" y="88"/>
                      <a:pt x="828" y="13"/>
                      <a:pt x="778" y="13"/>
                    </a:cubicBezTo>
                    <a:cubicBezTo>
                      <a:pt x="769" y="4"/>
                      <a:pt x="759" y="1"/>
                      <a:pt x="7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446;p27">
                <a:extLst>
                  <a:ext uri="{FF2B5EF4-FFF2-40B4-BE49-F238E27FC236}">
                    <a16:creationId xmlns:a16="http://schemas.microsoft.com/office/drawing/2014/main" id="{55291287-199D-4E48-3D8A-7F44947492CF}"/>
                  </a:ext>
                </a:extLst>
              </p:cNvPr>
              <p:cNvSpPr/>
              <p:nvPr/>
            </p:nvSpPr>
            <p:spPr>
              <a:xfrm>
                <a:off x="2863067" y="3308985"/>
                <a:ext cx="36025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9" y="226"/>
                    </a:moveTo>
                    <a:cubicBezTo>
                      <a:pt x="1179" y="176"/>
                      <a:pt x="1053" y="176"/>
                      <a:pt x="1003" y="176"/>
                    </a:cubicBezTo>
                    <a:cubicBezTo>
                      <a:pt x="953" y="126"/>
                      <a:pt x="828" y="51"/>
                      <a:pt x="778" y="51"/>
                    </a:cubicBezTo>
                    <a:cubicBezTo>
                      <a:pt x="727" y="1"/>
                      <a:pt x="602" y="126"/>
                      <a:pt x="552" y="126"/>
                    </a:cubicBezTo>
                    <a:cubicBezTo>
                      <a:pt x="502" y="126"/>
                      <a:pt x="326" y="51"/>
                      <a:pt x="276" y="51"/>
                    </a:cubicBezTo>
                    <a:cubicBezTo>
                      <a:pt x="226" y="51"/>
                      <a:pt x="101" y="176"/>
                      <a:pt x="101" y="226"/>
                    </a:cubicBezTo>
                    <a:cubicBezTo>
                      <a:pt x="51" y="351"/>
                      <a:pt x="1" y="502"/>
                      <a:pt x="51" y="577"/>
                    </a:cubicBezTo>
                    <a:cubicBezTo>
                      <a:pt x="51" y="627"/>
                      <a:pt x="226" y="677"/>
                      <a:pt x="226" y="752"/>
                    </a:cubicBezTo>
                    <a:cubicBezTo>
                      <a:pt x="276" y="752"/>
                      <a:pt x="326" y="903"/>
                      <a:pt x="377" y="903"/>
                    </a:cubicBezTo>
                    <a:cubicBezTo>
                      <a:pt x="452" y="903"/>
                      <a:pt x="502" y="803"/>
                      <a:pt x="602" y="803"/>
                    </a:cubicBezTo>
                    <a:cubicBezTo>
                      <a:pt x="677" y="752"/>
                      <a:pt x="828" y="853"/>
                      <a:pt x="878" y="803"/>
                    </a:cubicBezTo>
                    <a:lnTo>
                      <a:pt x="1103" y="803"/>
                    </a:lnTo>
                    <a:cubicBezTo>
                      <a:pt x="1179" y="752"/>
                      <a:pt x="1179" y="502"/>
                      <a:pt x="1229" y="4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447;p27">
                <a:extLst>
                  <a:ext uri="{FF2B5EF4-FFF2-40B4-BE49-F238E27FC236}">
                    <a16:creationId xmlns:a16="http://schemas.microsoft.com/office/drawing/2014/main" id="{729C8A82-B76E-A2BF-1565-3884E3125B17}"/>
                  </a:ext>
                </a:extLst>
              </p:cNvPr>
              <p:cNvSpPr/>
              <p:nvPr/>
            </p:nvSpPr>
            <p:spPr>
              <a:xfrm>
                <a:off x="2831467" y="3028341"/>
                <a:ext cx="585547" cy="528241"/>
              </a:xfrm>
              <a:custGeom>
                <a:avLst/>
                <a:gdLst/>
                <a:ahLst/>
                <a:cxnLst/>
                <a:rect l="l" t="t" r="r" b="b"/>
                <a:pathLst>
                  <a:path w="19976" h="18021" extrusionOk="0">
                    <a:moveTo>
                      <a:pt x="19876" y="14011"/>
                    </a:moveTo>
                    <a:cubicBezTo>
                      <a:pt x="19926" y="14136"/>
                      <a:pt x="19976" y="14286"/>
                      <a:pt x="19976" y="14412"/>
                    </a:cubicBezTo>
                    <a:cubicBezTo>
                      <a:pt x="19976" y="14512"/>
                      <a:pt x="19926" y="14687"/>
                      <a:pt x="19876" y="14813"/>
                    </a:cubicBezTo>
                    <a:cubicBezTo>
                      <a:pt x="19826" y="14863"/>
                      <a:pt x="19700" y="14913"/>
                      <a:pt x="19650" y="14963"/>
                    </a:cubicBezTo>
                    <a:cubicBezTo>
                      <a:pt x="19600" y="15038"/>
                      <a:pt x="19525" y="15264"/>
                      <a:pt x="19475" y="15314"/>
                    </a:cubicBezTo>
                    <a:cubicBezTo>
                      <a:pt x="19425" y="15364"/>
                      <a:pt x="19199" y="15414"/>
                      <a:pt x="19149" y="15489"/>
                    </a:cubicBezTo>
                    <a:cubicBezTo>
                      <a:pt x="19024" y="15540"/>
                      <a:pt x="18923" y="15715"/>
                      <a:pt x="18923" y="15815"/>
                    </a:cubicBezTo>
                    <a:cubicBezTo>
                      <a:pt x="18848" y="15941"/>
                      <a:pt x="18973" y="16091"/>
                      <a:pt x="18973" y="16216"/>
                    </a:cubicBezTo>
                    <a:cubicBezTo>
                      <a:pt x="18973" y="16266"/>
                      <a:pt x="18973" y="16492"/>
                      <a:pt x="18923" y="16542"/>
                    </a:cubicBezTo>
                    <a:cubicBezTo>
                      <a:pt x="18848" y="16592"/>
                      <a:pt x="18698" y="16667"/>
                      <a:pt x="18623" y="16717"/>
                    </a:cubicBezTo>
                    <a:cubicBezTo>
                      <a:pt x="18522" y="16768"/>
                      <a:pt x="18397" y="16893"/>
                      <a:pt x="18347" y="16943"/>
                    </a:cubicBezTo>
                    <a:cubicBezTo>
                      <a:pt x="18347" y="16993"/>
                      <a:pt x="18297" y="17118"/>
                      <a:pt x="18247" y="17169"/>
                    </a:cubicBezTo>
                    <a:cubicBezTo>
                      <a:pt x="18247" y="17169"/>
                      <a:pt x="18171" y="17169"/>
                      <a:pt x="18171" y="17118"/>
                    </a:cubicBezTo>
                    <a:cubicBezTo>
                      <a:pt x="18121" y="17118"/>
                      <a:pt x="18171" y="16993"/>
                      <a:pt x="18121" y="16993"/>
                    </a:cubicBezTo>
                    <a:cubicBezTo>
                      <a:pt x="18071" y="16893"/>
                      <a:pt x="17896" y="16893"/>
                      <a:pt x="17795" y="16893"/>
                    </a:cubicBezTo>
                    <a:cubicBezTo>
                      <a:pt x="17670" y="16818"/>
                      <a:pt x="17445" y="16818"/>
                      <a:pt x="17394" y="16893"/>
                    </a:cubicBezTo>
                    <a:cubicBezTo>
                      <a:pt x="17269" y="16893"/>
                      <a:pt x="17119" y="16893"/>
                      <a:pt x="17069" y="16943"/>
                    </a:cubicBezTo>
                    <a:cubicBezTo>
                      <a:pt x="16943" y="16993"/>
                      <a:pt x="16943" y="17219"/>
                      <a:pt x="16843" y="17269"/>
                    </a:cubicBezTo>
                    <a:lnTo>
                      <a:pt x="16718" y="17344"/>
                    </a:lnTo>
                    <a:cubicBezTo>
                      <a:pt x="16618" y="17394"/>
                      <a:pt x="16492" y="17494"/>
                      <a:pt x="16442" y="17620"/>
                    </a:cubicBezTo>
                    <a:cubicBezTo>
                      <a:pt x="16392" y="17670"/>
                      <a:pt x="16442" y="17845"/>
                      <a:pt x="16392" y="17895"/>
                    </a:cubicBezTo>
                    <a:cubicBezTo>
                      <a:pt x="16317" y="17946"/>
                      <a:pt x="16217" y="18021"/>
                      <a:pt x="16217" y="18021"/>
                    </a:cubicBezTo>
                    <a:cubicBezTo>
                      <a:pt x="16091" y="18021"/>
                      <a:pt x="15941" y="17895"/>
                      <a:pt x="15866" y="17895"/>
                    </a:cubicBezTo>
                    <a:cubicBezTo>
                      <a:pt x="15765" y="17895"/>
                      <a:pt x="15540" y="17946"/>
                      <a:pt x="15490" y="17895"/>
                    </a:cubicBezTo>
                    <a:cubicBezTo>
                      <a:pt x="15414" y="17895"/>
                      <a:pt x="15490" y="17795"/>
                      <a:pt x="15490" y="17720"/>
                    </a:cubicBezTo>
                    <a:cubicBezTo>
                      <a:pt x="15414" y="17670"/>
                      <a:pt x="15314" y="17620"/>
                      <a:pt x="15264" y="17620"/>
                    </a:cubicBezTo>
                    <a:cubicBezTo>
                      <a:pt x="15189" y="17620"/>
                      <a:pt x="15139" y="17795"/>
                      <a:pt x="15139" y="17795"/>
                    </a:cubicBezTo>
                    <a:lnTo>
                      <a:pt x="14913" y="17795"/>
                    </a:lnTo>
                    <a:cubicBezTo>
                      <a:pt x="14863" y="17720"/>
                      <a:pt x="14738" y="17720"/>
                      <a:pt x="14688" y="17670"/>
                    </a:cubicBezTo>
                    <a:cubicBezTo>
                      <a:pt x="14688" y="17620"/>
                      <a:pt x="14688" y="17570"/>
                      <a:pt x="14738" y="17494"/>
                    </a:cubicBezTo>
                    <a:cubicBezTo>
                      <a:pt x="14738" y="17444"/>
                      <a:pt x="14863" y="17494"/>
                      <a:pt x="14913" y="17494"/>
                    </a:cubicBezTo>
                    <a:cubicBezTo>
                      <a:pt x="14963" y="17444"/>
                      <a:pt x="14913" y="17344"/>
                      <a:pt x="14913" y="17269"/>
                    </a:cubicBezTo>
                    <a:cubicBezTo>
                      <a:pt x="14913" y="17219"/>
                      <a:pt x="14863" y="17043"/>
                      <a:pt x="14813" y="16993"/>
                    </a:cubicBezTo>
                    <a:cubicBezTo>
                      <a:pt x="14738" y="16893"/>
                      <a:pt x="14512" y="16943"/>
                      <a:pt x="14462" y="16893"/>
                    </a:cubicBezTo>
                    <a:cubicBezTo>
                      <a:pt x="14412" y="16818"/>
                      <a:pt x="14287" y="16717"/>
                      <a:pt x="14237" y="16667"/>
                    </a:cubicBezTo>
                    <a:cubicBezTo>
                      <a:pt x="14186" y="16667"/>
                      <a:pt x="14011" y="16667"/>
                      <a:pt x="13961" y="16592"/>
                    </a:cubicBezTo>
                    <a:cubicBezTo>
                      <a:pt x="13911" y="16592"/>
                      <a:pt x="13836" y="16442"/>
                      <a:pt x="13785" y="16392"/>
                    </a:cubicBezTo>
                    <a:cubicBezTo>
                      <a:pt x="13785" y="16316"/>
                      <a:pt x="13735" y="16216"/>
                      <a:pt x="13685" y="16166"/>
                    </a:cubicBezTo>
                    <a:cubicBezTo>
                      <a:pt x="13610" y="16091"/>
                      <a:pt x="13460" y="16041"/>
                      <a:pt x="13384" y="16041"/>
                    </a:cubicBezTo>
                    <a:lnTo>
                      <a:pt x="13109" y="16041"/>
                    </a:lnTo>
                    <a:cubicBezTo>
                      <a:pt x="13059" y="16091"/>
                      <a:pt x="12883" y="16166"/>
                      <a:pt x="12833" y="16166"/>
                    </a:cubicBezTo>
                    <a:cubicBezTo>
                      <a:pt x="12733" y="16166"/>
                      <a:pt x="12507" y="16041"/>
                      <a:pt x="12382" y="15991"/>
                    </a:cubicBezTo>
                    <a:cubicBezTo>
                      <a:pt x="12332" y="15941"/>
                      <a:pt x="12282" y="15640"/>
                      <a:pt x="12206" y="15590"/>
                    </a:cubicBezTo>
                    <a:lnTo>
                      <a:pt x="11981" y="15590"/>
                    </a:lnTo>
                    <a:cubicBezTo>
                      <a:pt x="11931" y="15590"/>
                      <a:pt x="11831" y="15590"/>
                      <a:pt x="11831" y="15540"/>
                    </a:cubicBezTo>
                    <a:cubicBezTo>
                      <a:pt x="11831" y="15540"/>
                      <a:pt x="11831" y="15489"/>
                      <a:pt x="11755" y="15414"/>
                    </a:cubicBezTo>
                    <a:lnTo>
                      <a:pt x="11655" y="15414"/>
                    </a:lnTo>
                    <a:cubicBezTo>
                      <a:pt x="11605" y="15414"/>
                      <a:pt x="11480" y="15489"/>
                      <a:pt x="11480" y="15414"/>
                    </a:cubicBezTo>
                    <a:cubicBezTo>
                      <a:pt x="11430" y="15414"/>
                      <a:pt x="11304" y="15314"/>
                      <a:pt x="11304" y="15314"/>
                    </a:cubicBezTo>
                    <a:cubicBezTo>
                      <a:pt x="11254" y="15189"/>
                      <a:pt x="11254" y="15088"/>
                      <a:pt x="11304" y="15038"/>
                    </a:cubicBezTo>
                    <a:cubicBezTo>
                      <a:pt x="11304" y="14963"/>
                      <a:pt x="11430" y="14913"/>
                      <a:pt x="11480" y="14863"/>
                    </a:cubicBezTo>
                    <a:cubicBezTo>
                      <a:pt x="11530" y="14813"/>
                      <a:pt x="11655" y="14687"/>
                      <a:pt x="11705" y="14637"/>
                    </a:cubicBezTo>
                    <a:cubicBezTo>
                      <a:pt x="11705" y="14587"/>
                      <a:pt x="11605" y="14462"/>
                      <a:pt x="11530" y="14412"/>
                    </a:cubicBezTo>
                    <a:cubicBezTo>
                      <a:pt x="11530" y="14362"/>
                      <a:pt x="11605" y="14236"/>
                      <a:pt x="11655" y="14186"/>
                    </a:cubicBezTo>
                    <a:cubicBezTo>
                      <a:pt x="11705" y="14061"/>
                      <a:pt x="11881" y="13961"/>
                      <a:pt x="11931" y="13860"/>
                    </a:cubicBezTo>
                    <a:cubicBezTo>
                      <a:pt x="11981" y="13860"/>
                      <a:pt x="12156" y="13785"/>
                      <a:pt x="12156" y="13735"/>
                    </a:cubicBezTo>
                    <a:cubicBezTo>
                      <a:pt x="12206" y="13685"/>
                      <a:pt x="12206" y="13560"/>
                      <a:pt x="12206" y="13509"/>
                    </a:cubicBezTo>
                    <a:cubicBezTo>
                      <a:pt x="12156" y="13459"/>
                      <a:pt x="11981" y="13409"/>
                      <a:pt x="11931" y="13334"/>
                    </a:cubicBezTo>
                    <a:cubicBezTo>
                      <a:pt x="11831" y="13184"/>
                      <a:pt x="11755" y="12833"/>
                      <a:pt x="11705" y="12657"/>
                    </a:cubicBezTo>
                    <a:cubicBezTo>
                      <a:pt x="11605" y="12507"/>
                      <a:pt x="11379" y="12156"/>
                      <a:pt x="11254" y="11981"/>
                    </a:cubicBezTo>
                    <a:cubicBezTo>
                      <a:pt x="11204" y="11830"/>
                      <a:pt x="11079" y="11479"/>
                      <a:pt x="10978" y="11379"/>
                    </a:cubicBezTo>
                    <a:cubicBezTo>
                      <a:pt x="10928" y="11254"/>
                      <a:pt x="10753" y="11154"/>
                      <a:pt x="10628" y="11103"/>
                    </a:cubicBezTo>
                    <a:cubicBezTo>
                      <a:pt x="10577" y="10978"/>
                      <a:pt x="10402" y="10753"/>
                      <a:pt x="10302" y="10652"/>
                    </a:cubicBezTo>
                    <a:cubicBezTo>
                      <a:pt x="10176" y="10577"/>
                      <a:pt x="9951" y="10477"/>
                      <a:pt x="9901" y="10352"/>
                    </a:cubicBezTo>
                    <a:lnTo>
                      <a:pt x="9901" y="10251"/>
                    </a:lnTo>
                    <a:cubicBezTo>
                      <a:pt x="9851" y="10201"/>
                      <a:pt x="9725" y="10201"/>
                      <a:pt x="9675" y="10201"/>
                    </a:cubicBezTo>
                    <a:cubicBezTo>
                      <a:pt x="9625" y="10251"/>
                      <a:pt x="9625" y="10352"/>
                      <a:pt x="9575" y="10352"/>
                    </a:cubicBezTo>
                    <a:cubicBezTo>
                      <a:pt x="9575" y="10352"/>
                      <a:pt x="9500" y="10301"/>
                      <a:pt x="9450" y="10301"/>
                    </a:cubicBezTo>
                    <a:cubicBezTo>
                      <a:pt x="9399" y="10352"/>
                      <a:pt x="9349" y="10527"/>
                      <a:pt x="9274" y="10577"/>
                    </a:cubicBezTo>
                    <a:cubicBezTo>
                      <a:pt x="9224" y="10652"/>
                      <a:pt x="9224" y="10803"/>
                      <a:pt x="9124" y="10803"/>
                    </a:cubicBezTo>
                    <a:cubicBezTo>
                      <a:pt x="9049" y="10878"/>
                      <a:pt x="8948" y="10753"/>
                      <a:pt x="8898" y="10753"/>
                    </a:cubicBezTo>
                    <a:cubicBezTo>
                      <a:pt x="8773" y="10753"/>
                      <a:pt x="8673" y="10702"/>
                      <a:pt x="8597" y="10753"/>
                    </a:cubicBezTo>
                    <a:cubicBezTo>
                      <a:pt x="8547" y="10753"/>
                      <a:pt x="8447" y="10928"/>
                      <a:pt x="8322" y="10928"/>
                    </a:cubicBezTo>
                    <a:cubicBezTo>
                      <a:pt x="8221" y="10978"/>
                      <a:pt x="7996" y="11103"/>
                      <a:pt x="7871" y="11154"/>
                    </a:cubicBezTo>
                    <a:cubicBezTo>
                      <a:pt x="7770" y="11154"/>
                      <a:pt x="7595" y="11204"/>
                      <a:pt x="7495" y="11204"/>
                    </a:cubicBezTo>
                    <a:cubicBezTo>
                      <a:pt x="7419" y="11154"/>
                      <a:pt x="7269" y="11028"/>
                      <a:pt x="7144" y="11028"/>
                    </a:cubicBezTo>
                    <a:cubicBezTo>
                      <a:pt x="7044" y="10978"/>
                      <a:pt x="6818" y="11103"/>
                      <a:pt x="6693" y="11154"/>
                    </a:cubicBezTo>
                    <a:cubicBezTo>
                      <a:pt x="6592" y="11204"/>
                      <a:pt x="6367" y="11304"/>
                      <a:pt x="6292" y="11379"/>
                    </a:cubicBezTo>
                    <a:cubicBezTo>
                      <a:pt x="6242" y="11429"/>
                      <a:pt x="6191" y="11605"/>
                      <a:pt x="6141" y="11605"/>
                    </a:cubicBezTo>
                    <a:cubicBezTo>
                      <a:pt x="6016" y="11705"/>
                      <a:pt x="5740" y="11755"/>
                      <a:pt x="5615" y="11755"/>
                    </a:cubicBezTo>
                    <a:cubicBezTo>
                      <a:pt x="5565" y="11705"/>
                      <a:pt x="5465" y="11605"/>
                      <a:pt x="5465" y="11529"/>
                    </a:cubicBezTo>
                    <a:cubicBezTo>
                      <a:pt x="5465" y="11479"/>
                      <a:pt x="5690" y="11379"/>
                      <a:pt x="5740" y="11254"/>
                    </a:cubicBezTo>
                    <a:cubicBezTo>
                      <a:pt x="5740" y="11204"/>
                      <a:pt x="5690" y="11028"/>
                      <a:pt x="5740" y="10978"/>
                    </a:cubicBezTo>
                    <a:cubicBezTo>
                      <a:pt x="5790" y="10928"/>
                      <a:pt x="6141" y="10978"/>
                      <a:pt x="6191" y="10878"/>
                    </a:cubicBezTo>
                    <a:cubicBezTo>
                      <a:pt x="6292" y="10803"/>
                      <a:pt x="6292" y="10577"/>
                      <a:pt x="6367" y="10477"/>
                    </a:cubicBezTo>
                    <a:cubicBezTo>
                      <a:pt x="6417" y="10352"/>
                      <a:pt x="6643" y="10201"/>
                      <a:pt x="6743" y="10126"/>
                    </a:cubicBezTo>
                    <a:cubicBezTo>
                      <a:pt x="6818" y="10076"/>
                      <a:pt x="6918" y="10076"/>
                      <a:pt x="6968" y="10026"/>
                    </a:cubicBezTo>
                    <a:cubicBezTo>
                      <a:pt x="7044" y="9900"/>
                      <a:pt x="6918" y="9750"/>
                      <a:pt x="6918" y="9675"/>
                    </a:cubicBezTo>
                    <a:cubicBezTo>
                      <a:pt x="6868" y="9625"/>
                      <a:pt x="6818" y="9524"/>
                      <a:pt x="6743" y="9449"/>
                    </a:cubicBezTo>
                    <a:cubicBezTo>
                      <a:pt x="6643" y="9349"/>
                      <a:pt x="6292" y="9399"/>
                      <a:pt x="6191" y="9349"/>
                    </a:cubicBezTo>
                    <a:cubicBezTo>
                      <a:pt x="6016" y="9299"/>
                      <a:pt x="5841" y="9073"/>
                      <a:pt x="5740" y="8948"/>
                    </a:cubicBezTo>
                    <a:cubicBezTo>
                      <a:pt x="5615" y="8848"/>
                      <a:pt x="5515" y="8572"/>
                      <a:pt x="5339" y="8497"/>
                    </a:cubicBezTo>
                    <a:cubicBezTo>
                      <a:pt x="5289" y="8447"/>
                      <a:pt x="5114" y="8347"/>
                      <a:pt x="5013" y="8347"/>
                    </a:cubicBezTo>
                    <a:cubicBezTo>
                      <a:pt x="4938" y="8347"/>
                      <a:pt x="4788" y="8447"/>
                      <a:pt x="4663" y="8497"/>
                    </a:cubicBezTo>
                    <a:cubicBezTo>
                      <a:pt x="4612" y="8572"/>
                      <a:pt x="4437" y="8722"/>
                      <a:pt x="4387" y="8773"/>
                    </a:cubicBezTo>
                    <a:cubicBezTo>
                      <a:pt x="4337" y="8848"/>
                      <a:pt x="4337" y="8948"/>
                      <a:pt x="4262" y="8948"/>
                    </a:cubicBezTo>
                    <a:cubicBezTo>
                      <a:pt x="4211" y="8998"/>
                      <a:pt x="4111" y="8948"/>
                      <a:pt x="4061" y="8948"/>
                    </a:cubicBezTo>
                    <a:cubicBezTo>
                      <a:pt x="3986" y="8898"/>
                      <a:pt x="3886" y="8722"/>
                      <a:pt x="3835" y="8722"/>
                    </a:cubicBezTo>
                    <a:cubicBezTo>
                      <a:pt x="3760" y="8672"/>
                      <a:pt x="3610" y="8672"/>
                      <a:pt x="3535" y="8672"/>
                    </a:cubicBezTo>
                    <a:lnTo>
                      <a:pt x="3309" y="8672"/>
                    </a:lnTo>
                    <a:cubicBezTo>
                      <a:pt x="3259" y="8722"/>
                      <a:pt x="3209" y="8898"/>
                      <a:pt x="3259" y="8948"/>
                    </a:cubicBezTo>
                    <a:cubicBezTo>
                      <a:pt x="3259" y="8998"/>
                      <a:pt x="3434" y="8998"/>
                      <a:pt x="3434" y="9073"/>
                    </a:cubicBezTo>
                    <a:cubicBezTo>
                      <a:pt x="3485" y="9073"/>
                      <a:pt x="3485" y="9174"/>
                      <a:pt x="3485" y="9224"/>
                    </a:cubicBezTo>
                    <a:cubicBezTo>
                      <a:pt x="3434" y="9299"/>
                      <a:pt x="3259" y="9299"/>
                      <a:pt x="3209" y="9299"/>
                    </a:cubicBezTo>
                    <a:cubicBezTo>
                      <a:pt x="3159" y="9299"/>
                      <a:pt x="3033" y="9299"/>
                      <a:pt x="2983" y="9224"/>
                    </a:cubicBezTo>
                    <a:cubicBezTo>
                      <a:pt x="2933" y="9174"/>
                      <a:pt x="2858" y="8998"/>
                      <a:pt x="2808" y="8948"/>
                    </a:cubicBezTo>
                    <a:cubicBezTo>
                      <a:pt x="2808" y="8773"/>
                      <a:pt x="2933" y="8572"/>
                      <a:pt x="2933" y="8447"/>
                    </a:cubicBezTo>
                    <a:cubicBezTo>
                      <a:pt x="2933" y="8271"/>
                      <a:pt x="2808" y="7946"/>
                      <a:pt x="2758" y="7770"/>
                    </a:cubicBezTo>
                    <a:cubicBezTo>
                      <a:pt x="2708" y="7595"/>
                      <a:pt x="2532" y="7219"/>
                      <a:pt x="2407" y="7043"/>
                    </a:cubicBezTo>
                    <a:cubicBezTo>
                      <a:pt x="2357" y="6993"/>
                      <a:pt x="2131" y="6868"/>
                      <a:pt x="2031" y="6818"/>
                    </a:cubicBezTo>
                    <a:cubicBezTo>
                      <a:pt x="1906" y="6692"/>
                      <a:pt x="1680" y="6467"/>
                      <a:pt x="1630" y="6316"/>
                    </a:cubicBezTo>
                    <a:cubicBezTo>
                      <a:pt x="1580" y="6191"/>
                      <a:pt x="1505" y="5966"/>
                      <a:pt x="1455" y="5815"/>
                    </a:cubicBezTo>
                    <a:cubicBezTo>
                      <a:pt x="1354" y="5690"/>
                      <a:pt x="1179" y="5364"/>
                      <a:pt x="1054" y="5189"/>
                    </a:cubicBezTo>
                    <a:cubicBezTo>
                      <a:pt x="953" y="4963"/>
                      <a:pt x="678" y="4562"/>
                      <a:pt x="502" y="4387"/>
                    </a:cubicBezTo>
                    <a:cubicBezTo>
                      <a:pt x="377" y="4236"/>
                      <a:pt x="151" y="3935"/>
                      <a:pt x="51" y="3835"/>
                    </a:cubicBezTo>
                    <a:cubicBezTo>
                      <a:pt x="51" y="3785"/>
                      <a:pt x="1" y="3785"/>
                      <a:pt x="1" y="3785"/>
                    </a:cubicBezTo>
                    <a:cubicBezTo>
                      <a:pt x="51" y="3660"/>
                      <a:pt x="277" y="3610"/>
                      <a:pt x="327" y="3560"/>
                    </a:cubicBezTo>
                    <a:cubicBezTo>
                      <a:pt x="452" y="3484"/>
                      <a:pt x="602" y="3434"/>
                      <a:pt x="678" y="3384"/>
                    </a:cubicBezTo>
                    <a:cubicBezTo>
                      <a:pt x="778" y="3284"/>
                      <a:pt x="953" y="3058"/>
                      <a:pt x="953" y="2883"/>
                    </a:cubicBezTo>
                    <a:cubicBezTo>
                      <a:pt x="1003" y="2758"/>
                      <a:pt x="953" y="2482"/>
                      <a:pt x="1003" y="2382"/>
                    </a:cubicBezTo>
                    <a:cubicBezTo>
                      <a:pt x="1003" y="2206"/>
                      <a:pt x="1054" y="1930"/>
                      <a:pt x="1054" y="1805"/>
                    </a:cubicBezTo>
                    <a:cubicBezTo>
                      <a:pt x="1129" y="1705"/>
                      <a:pt x="1229" y="1479"/>
                      <a:pt x="1279" y="1354"/>
                    </a:cubicBezTo>
                    <a:cubicBezTo>
                      <a:pt x="1354" y="1254"/>
                      <a:pt x="1505" y="1078"/>
                      <a:pt x="1580" y="903"/>
                    </a:cubicBezTo>
                    <a:lnTo>
                      <a:pt x="1580" y="853"/>
                    </a:lnTo>
                    <a:cubicBezTo>
                      <a:pt x="1680" y="853"/>
                      <a:pt x="1805" y="803"/>
                      <a:pt x="1856" y="853"/>
                    </a:cubicBezTo>
                    <a:cubicBezTo>
                      <a:pt x="1956" y="853"/>
                      <a:pt x="2307" y="853"/>
                      <a:pt x="2357" y="953"/>
                    </a:cubicBezTo>
                    <a:cubicBezTo>
                      <a:pt x="2482" y="1028"/>
                      <a:pt x="2407" y="1179"/>
                      <a:pt x="2482" y="1254"/>
                    </a:cubicBezTo>
                    <a:cubicBezTo>
                      <a:pt x="2532" y="1304"/>
                      <a:pt x="2708" y="1354"/>
                      <a:pt x="2808" y="1354"/>
                    </a:cubicBezTo>
                    <a:cubicBezTo>
                      <a:pt x="2933" y="1354"/>
                      <a:pt x="3159" y="1404"/>
                      <a:pt x="3259" y="1304"/>
                    </a:cubicBezTo>
                    <a:cubicBezTo>
                      <a:pt x="3309" y="1254"/>
                      <a:pt x="3309" y="1028"/>
                      <a:pt x="3309" y="903"/>
                    </a:cubicBezTo>
                    <a:cubicBezTo>
                      <a:pt x="3309" y="803"/>
                      <a:pt x="3259" y="577"/>
                      <a:pt x="3309" y="452"/>
                    </a:cubicBezTo>
                    <a:cubicBezTo>
                      <a:pt x="3309" y="402"/>
                      <a:pt x="3485" y="301"/>
                      <a:pt x="3535" y="301"/>
                    </a:cubicBezTo>
                    <a:cubicBezTo>
                      <a:pt x="3660" y="226"/>
                      <a:pt x="3886" y="226"/>
                      <a:pt x="3986" y="301"/>
                    </a:cubicBezTo>
                    <a:cubicBezTo>
                      <a:pt x="4061" y="351"/>
                      <a:pt x="4161" y="527"/>
                      <a:pt x="4211" y="527"/>
                    </a:cubicBezTo>
                    <a:cubicBezTo>
                      <a:pt x="4387" y="577"/>
                      <a:pt x="4663" y="527"/>
                      <a:pt x="4788" y="577"/>
                    </a:cubicBezTo>
                    <a:cubicBezTo>
                      <a:pt x="4838" y="577"/>
                      <a:pt x="5013" y="627"/>
                      <a:pt x="5013" y="677"/>
                    </a:cubicBezTo>
                    <a:cubicBezTo>
                      <a:pt x="5064" y="803"/>
                      <a:pt x="4938" y="953"/>
                      <a:pt x="4938" y="1078"/>
                    </a:cubicBezTo>
                    <a:cubicBezTo>
                      <a:pt x="4938" y="1179"/>
                      <a:pt x="4938" y="1479"/>
                      <a:pt x="5064" y="1580"/>
                    </a:cubicBezTo>
                    <a:cubicBezTo>
                      <a:pt x="5114" y="1630"/>
                      <a:pt x="5339" y="1630"/>
                      <a:pt x="5389" y="1580"/>
                    </a:cubicBezTo>
                    <a:cubicBezTo>
                      <a:pt x="5515" y="1580"/>
                      <a:pt x="5615" y="1354"/>
                      <a:pt x="5740" y="1304"/>
                    </a:cubicBezTo>
                    <a:cubicBezTo>
                      <a:pt x="5790" y="1304"/>
                      <a:pt x="5916" y="1354"/>
                      <a:pt x="5966" y="1354"/>
                    </a:cubicBezTo>
                    <a:cubicBezTo>
                      <a:pt x="6066" y="1404"/>
                      <a:pt x="6191" y="1529"/>
                      <a:pt x="6292" y="1529"/>
                    </a:cubicBezTo>
                    <a:cubicBezTo>
                      <a:pt x="6467" y="1580"/>
                      <a:pt x="6868" y="1529"/>
                      <a:pt x="7044" y="1404"/>
                    </a:cubicBezTo>
                    <a:cubicBezTo>
                      <a:pt x="7094" y="1404"/>
                      <a:pt x="7094" y="1254"/>
                      <a:pt x="7144" y="1254"/>
                    </a:cubicBezTo>
                    <a:cubicBezTo>
                      <a:pt x="7269" y="1179"/>
                      <a:pt x="7545" y="1304"/>
                      <a:pt x="7645" y="1354"/>
                    </a:cubicBezTo>
                    <a:cubicBezTo>
                      <a:pt x="7770" y="1404"/>
                      <a:pt x="7946" y="1755"/>
                      <a:pt x="8046" y="1755"/>
                    </a:cubicBezTo>
                    <a:cubicBezTo>
                      <a:pt x="8171" y="1805"/>
                      <a:pt x="8447" y="1705"/>
                      <a:pt x="8497" y="1580"/>
                    </a:cubicBezTo>
                    <a:cubicBezTo>
                      <a:pt x="8597" y="1479"/>
                      <a:pt x="8497" y="1179"/>
                      <a:pt x="8547" y="1078"/>
                    </a:cubicBezTo>
                    <a:cubicBezTo>
                      <a:pt x="8673" y="953"/>
                      <a:pt x="8898" y="803"/>
                      <a:pt x="8998" y="752"/>
                    </a:cubicBezTo>
                    <a:cubicBezTo>
                      <a:pt x="9124" y="627"/>
                      <a:pt x="9399" y="527"/>
                      <a:pt x="9500" y="527"/>
                    </a:cubicBezTo>
                    <a:cubicBezTo>
                      <a:pt x="9675" y="452"/>
                      <a:pt x="9951" y="627"/>
                      <a:pt x="10126" y="627"/>
                    </a:cubicBezTo>
                    <a:cubicBezTo>
                      <a:pt x="10252" y="627"/>
                      <a:pt x="10477" y="577"/>
                      <a:pt x="10527" y="527"/>
                    </a:cubicBezTo>
                    <a:cubicBezTo>
                      <a:pt x="10628" y="402"/>
                      <a:pt x="10703" y="176"/>
                      <a:pt x="10753" y="126"/>
                    </a:cubicBezTo>
                    <a:cubicBezTo>
                      <a:pt x="10853" y="76"/>
                      <a:pt x="11154" y="76"/>
                      <a:pt x="11254" y="1"/>
                    </a:cubicBezTo>
                    <a:cubicBezTo>
                      <a:pt x="11379" y="126"/>
                      <a:pt x="11655" y="76"/>
                      <a:pt x="11755" y="126"/>
                    </a:cubicBezTo>
                    <a:cubicBezTo>
                      <a:pt x="11881" y="176"/>
                      <a:pt x="12156" y="301"/>
                      <a:pt x="12282" y="402"/>
                    </a:cubicBezTo>
                    <a:cubicBezTo>
                      <a:pt x="12332" y="527"/>
                      <a:pt x="12557" y="853"/>
                      <a:pt x="12507" y="953"/>
                    </a:cubicBezTo>
                    <a:cubicBezTo>
                      <a:pt x="12432" y="1078"/>
                      <a:pt x="12156" y="1028"/>
                      <a:pt x="12106" y="1078"/>
                    </a:cubicBezTo>
                    <a:cubicBezTo>
                      <a:pt x="12056" y="1254"/>
                      <a:pt x="12106" y="1630"/>
                      <a:pt x="12206" y="1805"/>
                    </a:cubicBezTo>
                    <a:cubicBezTo>
                      <a:pt x="12282" y="1855"/>
                      <a:pt x="12432" y="1981"/>
                      <a:pt x="12507" y="2031"/>
                    </a:cubicBezTo>
                    <a:cubicBezTo>
                      <a:pt x="12607" y="2081"/>
                      <a:pt x="12883" y="2206"/>
                      <a:pt x="13059" y="2206"/>
                    </a:cubicBezTo>
                    <a:cubicBezTo>
                      <a:pt x="13159" y="2256"/>
                      <a:pt x="13384" y="2156"/>
                      <a:pt x="13510" y="2206"/>
                    </a:cubicBezTo>
                    <a:cubicBezTo>
                      <a:pt x="13610" y="2306"/>
                      <a:pt x="13685" y="2607"/>
                      <a:pt x="13735" y="2758"/>
                    </a:cubicBezTo>
                    <a:cubicBezTo>
                      <a:pt x="13735" y="2933"/>
                      <a:pt x="13610" y="3284"/>
                      <a:pt x="13685" y="3434"/>
                    </a:cubicBezTo>
                    <a:cubicBezTo>
                      <a:pt x="13685" y="3484"/>
                      <a:pt x="13836" y="3660"/>
                      <a:pt x="13911" y="3710"/>
                    </a:cubicBezTo>
                    <a:cubicBezTo>
                      <a:pt x="14011" y="3885"/>
                      <a:pt x="14011" y="4236"/>
                      <a:pt x="14136" y="4336"/>
                    </a:cubicBezTo>
                    <a:cubicBezTo>
                      <a:pt x="14237" y="4387"/>
                      <a:pt x="14587" y="4512"/>
                      <a:pt x="14738" y="4512"/>
                    </a:cubicBezTo>
                    <a:cubicBezTo>
                      <a:pt x="14863" y="4512"/>
                      <a:pt x="15089" y="4336"/>
                      <a:pt x="15189" y="4336"/>
                    </a:cubicBezTo>
                    <a:cubicBezTo>
                      <a:pt x="15314" y="4286"/>
                      <a:pt x="15490" y="4161"/>
                      <a:pt x="15540" y="4161"/>
                    </a:cubicBezTo>
                    <a:cubicBezTo>
                      <a:pt x="15765" y="4161"/>
                      <a:pt x="15991" y="4462"/>
                      <a:pt x="16166" y="4512"/>
                    </a:cubicBezTo>
                    <a:cubicBezTo>
                      <a:pt x="16267" y="4562"/>
                      <a:pt x="16492" y="4687"/>
                      <a:pt x="16618" y="4737"/>
                    </a:cubicBezTo>
                    <a:lnTo>
                      <a:pt x="16843" y="4737"/>
                    </a:lnTo>
                    <a:cubicBezTo>
                      <a:pt x="16768" y="4838"/>
                      <a:pt x="16768" y="4963"/>
                      <a:pt x="16768" y="5013"/>
                    </a:cubicBezTo>
                    <a:cubicBezTo>
                      <a:pt x="16768" y="5138"/>
                      <a:pt x="16843" y="5464"/>
                      <a:pt x="16893" y="5590"/>
                    </a:cubicBezTo>
                    <a:cubicBezTo>
                      <a:pt x="16943" y="5690"/>
                      <a:pt x="17069" y="5865"/>
                      <a:pt x="17069" y="5915"/>
                    </a:cubicBezTo>
                    <a:cubicBezTo>
                      <a:pt x="17119" y="6091"/>
                      <a:pt x="17169" y="6417"/>
                      <a:pt x="17119" y="6542"/>
                    </a:cubicBezTo>
                    <a:cubicBezTo>
                      <a:pt x="17119" y="6642"/>
                      <a:pt x="16943" y="6818"/>
                      <a:pt x="16843" y="6868"/>
                    </a:cubicBezTo>
                    <a:cubicBezTo>
                      <a:pt x="16768" y="6918"/>
                      <a:pt x="16618" y="6918"/>
                      <a:pt x="16542" y="6993"/>
                    </a:cubicBezTo>
                    <a:cubicBezTo>
                      <a:pt x="16442" y="7043"/>
                      <a:pt x="16392" y="7269"/>
                      <a:pt x="16267" y="7319"/>
                    </a:cubicBezTo>
                    <a:lnTo>
                      <a:pt x="15941" y="7319"/>
                    </a:lnTo>
                    <a:cubicBezTo>
                      <a:pt x="15816" y="7269"/>
                      <a:pt x="15765" y="7093"/>
                      <a:pt x="15715" y="7093"/>
                    </a:cubicBezTo>
                    <a:cubicBezTo>
                      <a:pt x="15590" y="7043"/>
                      <a:pt x="15414" y="7093"/>
                      <a:pt x="15364" y="7144"/>
                    </a:cubicBezTo>
                    <a:cubicBezTo>
                      <a:pt x="15264" y="7219"/>
                      <a:pt x="15139" y="7369"/>
                      <a:pt x="15089" y="7494"/>
                    </a:cubicBezTo>
                    <a:cubicBezTo>
                      <a:pt x="15089" y="7670"/>
                      <a:pt x="15139" y="7946"/>
                      <a:pt x="15189" y="8046"/>
                    </a:cubicBezTo>
                    <a:cubicBezTo>
                      <a:pt x="15264" y="8171"/>
                      <a:pt x="15414" y="8397"/>
                      <a:pt x="15490" y="8497"/>
                    </a:cubicBezTo>
                    <a:cubicBezTo>
                      <a:pt x="15540" y="8572"/>
                      <a:pt x="15590" y="8773"/>
                      <a:pt x="15640" y="8848"/>
                    </a:cubicBezTo>
                    <a:cubicBezTo>
                      <a:pt x="15715" y="8948"/>
                      <a:pt x="15866" y="9123"/>
                      <a:pt x="15991" y="9174"/>
                    </a:cubicBezTo>
                    <a:cubicBezTo>
                      <a:pt x="16091" y="9224"/>
                      <a:pt x="16317" y="9174"/>
                      <a:pt x="16392" y="9299"/>
                    </a:cubicBezTo>
                    <a:cubicBezTo>
                      <a:pt x="16492" y="9349"/>
                      <a:pt x="16492" y="9575"/>
                      <a:pt x="16542" y="9625"/>
                    </a:cubicBezTo>
                    <a:cubicBezTo>
                      <a:pt x="16542" y="9750"/>
                      <a:pt x="16618" y="9900"/>
                      <a:pt x="16542" y="9976"/>
                    </a:cubicBezTo>
                    <a:cubicBezTo>
                      <a:pt x="16492" y="10026"/>
                      <a:pt x="16317" y="10076"/>
                      <a:pt x="16267" y="10126"/>
                    </a:cubicBezTo>
                    <a:cubicBezTo>
                      <a:pt x="16217" y="10201"/>
                      <a:pt x="16217" y="10301"/>
                      <a:pt x="16217" y="10352"/>
                    </a:cubicBezTo>
                    <a:cubicBezTo>
                      <a:pt x="16267" y="10477"/>
                      <a:pt x="16442" y="10577"/>
                      <a:pt x="16492" y="10652"/>
                    </a:cubicBezTo>
                    <a:cubicBezTo>
                      <a:pt x="16542" y="10702"/>
                      <a:pt x="16718" y="10652"/>
                      <a:pt x="16843" y="10702"/>
                    </a:cubicBezTo>
                    <a:cubicBezTo>
                      <a:pt x="16893" y="10702"/>
                      <a:pt x="17069" y="10803"/>
                      <a:pt x="17119" y="10878"/>
                    </a:cubicBezTo>
                    <a:cubicBezTo>
                      <a:pt x="17219" y="11028"/>
                      <a:pt x="17219" y="11304"/>
                      <a:pt x="17269" y="11479"/>
                    </a:cubicBezTo>
                    <a:cubicBezTo>
                      <a:pt x="17269" y="11605"/>
                      <a:pt x="17169" y="11830"/>
                      <a:pt x="17169" y="11930"/>
                    </a:cubicBezTo>
                    <a:cubicBezTo>
                      <a:pt x="17219" y="12056"/>
                      <a:pt x="17269" y="12206"/>
                      <a:pt x="17394" y="12281"/>
                    </a:cubicBezTo>
                    <a:cubicBezTo>
                      <a:pt x="17445" y="12331"/>
                      <a:pt x="17620" y="12432"/>
                      <a:pt x="17670" y="12432"/>
                    </a:cubicBezTo>
                    <a:cubicBezTo>
                      <a:pt x="17795" y="12507"/>
                      <a:pt x="18071" y="12507"/>
                      <a:pt x="18171" y="12507"/>
                    </a:cubicBezTo>
                    <a:cubicBezTo>
                      <a:pt x="18347" y="12557"/>
                      <a:pt x="18572" y="12607"/>
                      <a:pt x="18698" y="12733"/>
                    </a:cubicBezTo>
                    <a:cubicBezTo>
                      <a:pt x="18798" y="12783"/>
                      <a:pt x="18848" y="13058"/>
                      <a:pt x="18848" y="13184"/>
                    </a:cubicBezTo>
                    <a:cubicBezTo>
                      <a:pt x="18923" y="13234"/>
                      <a:pt x="18923" y="13459"/>
                      <a:pt x="18973" y="13509"/>
                    </a:cubicBezTo>
                    <a:cubicBezTo>
                      <a:pt x="18973" y="13560"/>
                      <a:pt x="19024" y="13735"/>
                      <a:pt x="19074" y="13735"/>
                    </a:cubicBezTo>
                    <a:cubicBezTo>
                      <a:pt x="19199" y="13785"/>
                      <a:pt x="19425" y="13735"/>
                      <a:pt x="19525" y="13735"/>
                    </a:cubicBezTo>
                    <a:cubicBezTo>
                      <a:pt x="19650" y="13735"/>
                      <a:pt x="19750" y="13685"/>
                      <a:pt x="19826" y="13735"/>
                    </a:cubicBezTo>
                    <a:cubicBezTo>
                      <a:pt x="19876" y="13735"/>
                      <a:pt x="19876" y="13961"/>
                      <a:pt x="19876" y="140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448;p27">
                <a:extLst>
                  <a:ext uri="{FF2B5EF4-FFF2-40B4-BE49-F238E27FC236}">
                    <a16:creationId xmlns:a16="http://schemas.microsoft.com/office/drawing/2014/main" id="{555F8296-1D76-B065-805E-3C46DB847A72}"/>
                  </a:ext>
                </a:extLst>
              </p:cNvPr>
              <p:cNvSpPr/>
              <p:nvPr/>
            </p:nvSpPr>
            <p:spPr>
              <a:xfrm>
                <a:off x="2831467" y="3028341"/>
                <a:ext cx="585547" cy="528241"/>
              </a:xfrm>
              <a:custGeom>
                <a:avLst/>
                <a:gdLst/>
                <a:ahLst/>
                <a:cxnLst/>
                <a:rect l="l" t="t" r="r" b="b"/>
                <a:pathLst>
                  <a:path w="19976" h="18021" fill="none" extrusionOk="0">
                    <a:moveTo>
                      <a:pt x="19876" y="14011"/>
                    </a:moveTo>
                    <a:cubicBezTo>
                      <a:pt x="19926" y="14136"/>
                      <a:pt x="19976" y="14286"/>
                      <a:pt x="19976" y="14412"/>
                    </a:cubicBezTo>
                    <a:cubicBezTo>
                      <a:pt x="19976" y="14512"/>
                      <a:pt x="19926" y="14687"/>
                      <a:pt x="19876" y="14813"/>
                    </a:cubicBezTo>
                    <a:cubicBezTo>
                      <a:pt x="19826" y="14863"/>
                      <a:pt x="19700" y="14913"/>
                      <a:pt x="19650" y="14963"/>
                    </a:cubicBezTo>
                    <a:cubicBezTo>
                      <a:pt x="19600" y="15038"/>
                      <a:pt x="19525" y="15264"/>
                      <a:pt x="19475" y="15314"/>
                    </a:cubicBezTo>
                    <a:cubicBezTo>
                      <a:pt x="19425" y="15364"/>
                      <a:pt x="19199" y="15414"/>
                      <a:pt x="19149" y="15489"/>
                    </a:cubicBezTo>
                    <a:cubicBezTo>
                      <a:pt x="19024" y="15540"/>
                      <a:pt x="18923" y="15715"/>
                      <a:pt x="18923" y="15815"/>
                    </a:cubicBezTo>
                    <a:cubicBezTo>
                      <a:pt x="18848" y="15941"/>
                      <a:pt x="18973" y="16091"/>
                      <a:pt x="18973" y="16216"/>
                    </a:cubicBezTo>
                    <a:cubicBezTo>
                      <a:pt x="18973" y="16266"/>
                      <a:pt x="18973" y="16492"/>
                      <a:pt x="18923" y="16542"/>
                    </a:cubicBezTo>
                    <a:cubicBezTo>
                      <a:pt x="18848" y="16592"/>
                      <a:pt x="18698" y="16667"/>
                      <a:pt x="18623" y="16717"/>
                    </a:cubicBezTo>
                    <a:cubicBezTo>
                      <a:pt x="18522" y="16768"/>
                      <a:pt x="18397" y="16893"/>
                      <a:pt x="18347" y="16943"/>
                    </a:cubicBezTo>
                    <a:cubicBezTo>
                      <a:pt x="18347" y="16993"/>
                      <a:pt x="18297" y="17118"/>
                      <a:pt x="18247" y="17169"/>
                    </a:cubicBezTo>
                    <a:cubicBezTo>
                      <a:pt x="18247" y="17169"/>
                      <a:pt x="18171" y="17169"/>
                      <a:pt x="18171" y="17118"/>
                    </a:cubicBezTo>
                    <a:cubicBezTo>
                      <a:pt x="18121" y="17118"/>
                      <a:pt x="18171" y="16993"/>
                      <a:pt x="18121" y="16993"/>
                    </a:cubicBezTo>
                    <a:cubicBezTo>
                      <a:pt x="18071" y="16893"/>
                      <a:pt x="17896" y="16893"/>
                      <a:pt x="17795" y="16893"/>
                    </a:cubicBezTo>
                    <a:cubicBezTo>
                      <a:pt x="17670" y="16818"/>
                      <a:pt x="17445" y="16818"/>
                      <a:pt x="17394" y="16893"/>
                    </a:cubicBezTo>
                    <a:cubicBezTo>
                      <a:pt x="17269" y="16893"/>
                      <a:pt x="17119" y="16893"/>
                      <a:pt x="17069" y="16943"/>
                    </a:cubicBezTo>
                    <a:cubicBezTo>
                      <a:pt x="16943" y="16993"/>
                      <a:pt x="16943" y="17219"/>
                      <a:pt x="16843" y="17269"/>
                    </a:cubicBezTo>
                    <a:lnTo>
                      <a:pt x="16718" y="17344"/>
                    </a:lnTo>
                    <a:cubicBezTo>
                      <a:pt x="16618" y="17394"/>
                      <a:pt x="16492" y="17494"/>
                      <a:pt x="16442" y="17620"/>
                    </a:cubicBezTo>
                    <a:cubicBezTo>
                      <a:pt x="16392" y="17670"/>
                      <a:pt x="16442" y="17845"/>
                      <a:pt x="16392" y="17895"/>
                    </a:cubicBezTo>
                    <a:cubicBezTo>
                      <a:pt x="16317" y="17946"/>
                      <a:pt x="16217" y="18021"/>
                      <a:pt x="16217" y="18021"/>
                    </a:cubicBezTo>
                    <a:cubicBezTo>
                      <a:pt x="16091" y="18021"/>
                      <a:pt x="15941" y="17895"/>
                      <a:pt x="15866" y="17895"/>
                    </a:cubicBezTo>
                    <a:cubicBezTo>
                      <a:pt x="15765" y="17895"/>
                      <a:pt x="15540" y="17946"/>
                      <a:pt x="15490" y="17895"/>
                    </a:cubicBezTo>
                    <a:cubicBezTo>
                      <a:pt x="15414" y="17895"/>
                      <a:pt x="15490" y="17795"/>
                      <a:pt x="15490" y="17720"/>
                    </a:cubicBezTo>
                    <a:cubicBezTo>
                      <a:pt x="15414" y="17670"/>
                      <a:pt x="15314" y="17620"/>
                      <a:pt x="15264" y="17620"/>
                    </a:cubicBezTo>
                    <a:cubicBezTo>
                      <a:pt x="15189" y="17620"/>
                      <a:pt x="15139" y="17795"/>
                      <a:pt x="15139" y="17795"/>
                    </a:cubicBezTo>
                    <a:lnTo>
                      <a:pt x="14913" y="17795"/>
                    </a:lnTo>
                    <a:cubicBezTo>
                      <a:pt x="14863" y="17720"/>
                      <a:pt x="14738" y="17720"/>
                      <a:pt x="14688" y="17670"/>
                    </a:cubicBezTo>
                    <a:cubicBezTo>
                      <a:pt x="14688" y="17620"/>
                      <a:pt x="14688" y="17570"/>
                      <a:pt x="14738" y="17494"/>
                    </a:cubicBezTo>
                    <a:cubicBezTo>
                      <a:pt x="14738" y="17444"/>
                      <a:pt x="14863" y="17494"/>
                      <a:pt x="14913" y="17494"/>
                    </a:cubicBezTo>
                    <a:cubicBezTo>
                      <a:pt x="14963" y="17444"/>
                      <a:pt x="14913" y="17344"/>
                      <a:pt x="14913" y="17269"/>
                    </a:cubicBezTo>
                    <a:cubicBezTo>
                      <a:pt x="14913" y="17219"/>
                      <a:pt x="14863" y="17043"/>
                      <a:pt x="14813" y="16993"/>
                    </a:cubicBezTo>
                    <a:cubicBezTo>
                      <a:pt x="14738" y="16893"/>
                      <a:pt x="14512" y="16943"/>
                      <a:pt x="14462" y="16893"/>
                    </a:cubicBezTo>
                    <a:cubicBezTo>
                      <a:pt x="14412" y="16818"/>
                      <a:pt x="14287" y="16717"/>
                      <a:pt x="14237" y="16667"/>
                    </a:cubicBezTo>
                    <a:cubicBezTo>
                      <a:pt x="14186" y="16667"/>
                      <a:pt x="14011" y="16667"/>
                      <a:pt x="13961" y="16592"/>
                    </a:cubicBezTo>
                    <a:cubicBezTo>
                      <a:pt x="13911" y="16592"/>
                      <a:pt x="13836" y="16442"/>
                      <a:pt x="13785" y="16392"/>
                    </a:cubicBezTo>
                    <a:cubicBezTo>
                      <a:pt x="13785" y="16316"/>
                      <a:pt x="13735" y="16216"/>
                      <a:pt x="13685" y="16166"/>
                    </a:cubicBezTo>
                    <a:cubicBezTo>
                      <a:pt x="13610" y="16091"/>
                      <a:pt x="13460" y="16041"/>
                      <a:pt x="13384" y="16041"/>
                    </a:cubicBezTo>
                    <a:lnTo>
                      <a:pt x="13109" y="16041"/>
                    </a:lnTo>
                    <a:cubicBezTo>
                      <a:pt x="13059" y="16091"/>
                      <a:pt x="12883" y="16166"/>
                      <a:pt x="12833" y="16166"/>
                    </a:cubicBezTo>
                    <a:cubicBezTo>
                      <a:pt x="12733" y="16166"/>
                      <a:pt x="12507" y="16041"/>
                      <a:pt x="12382" y="15991"/>
                    </a:cubicBezTo>
                    <a:cubicBezTo>
                      <a:pt x="12332" y="15941"/>
                      <a:pt x="12282" y="15640"/>
                      <a:pt x="12206" y="15590"/>
                    </a:cubicBezTo>
                    <a:lnTo>
                      <a:pt x="11981" y="15590"/>
                    </a:lnTo>
                    <a:cubicBezTo>
                      <a:pt x="11931" y="15590"/>
                      <a:pt x="11831" y="15590"/>
                      <a:pt x="11831" y="15540"/>
                    </a:cubicBezTo>
                    <a:cubicBezTo>
                      <a:pt x="11831" y="15540"/>
                      <a:pt x="11831" y="15489"/>
                      <a:pt x="11755" y="15414"/>
                    </a:cubicBezTo>
                    <a:lnTo>
                      <a:pt x="11655" y="15414"/>
                    </a:lnTo>
                    <a:cubicBezTo>
                      <a:pt x="11605" y="15414"/>
                      <a:pt x="11480" y="15489"/>
                      <a:pt x="11480" y="15414"/>
                    </a:cubicBezTo>
                    <a:cubicBezTo>
                      <a:pt x="11430" y="15414"/>
                      <a:pt x="11304" y="15314"/>
                      <a:pt x="11304" y="15314"/>
                    </a:cubicBezTo>
                    <a:cubicBezTo>
                      <a:pt x="11254" y="15189"/>
                      <a:pt x="11254" y="15088"/>
                      <a:pt x="11304" y="15038"/>
                    </a:cubicBezTo>
                    <a:cubicBezTo>
                      <a:pt x="11304" y="14963"/>
                      <a:pt x="11430" y="14913"/>
                      <a:pt x="11480" y="14863"/>
                    </a:cubicBezTo>
                    <a:cubicBezTo>
                      <a:pt x="11530" y="14813"/>
                      <a:pt x="11655" y="14687"/>
                      <a:pt x="11705" y="14637"/>
                    </a:cubicBezTo>
                    <a:cubicBezTo>
                      <a:pt x="11705" y="14587"/>
                      <a:pt x="11605" y="14462"/>
                      <a:pt x="11530" y="14412"/>
                    </a:cubicBezTo>
                    <a:cubicBezTo>
                      <a:pt x="11530" y="14362"/>
                      <a:pt x="11605" y="14236"/>
                      <a:pt x="11655" y="14186"/>
                    </a:cubicBezTo>
                    <a:cubicBezTo>
                      <a:pt x="11705" y="14061"/>
                      <a:pt x="11881" y="13961"/>
                      <a:pt x="11931" y="13860"/>
                    </a:cubicBezTo>
                    <a:cubicBezTo>
                      <a:pt x="11981" y="13860"/>
                      <a:pt x="12156" y="13785"/>
                      <a:pt x="12156" y="13735"/>
                    </a:cubicBezTo>
                    <a:cubicBezTo>
                      <a:pt x="12206" y="13685"/>
                      <a:pt x="12206" y="13560"/>
                      <a:pt x="12206" y="13509"/>
                    </a:cubicBezTo>
                    <a:cubicBezTo>
                      <a:pt x="12156" y="13459"/>
                      <a:pt x="11981" y="13409"/>
                      <a:pt x="11931" y="13334"/>
                    </a:cubicBezTo>
                    <a:cubicBezTo>
                      <a:pt x="11831" y="13184"/>
                      <a:pt x="11755" y="12833"/>
                      <a:pt x="11705" y="12657"/>
                    </a:cubicBezTo>
                    <a:cubicBezTo>
                      <a:pt x="11605" y="12507"/>
                      <a:pt x="11379" y="12156"/>
                      <a:pt x="11254" y="11981"/>
                    </a:cubicBezTo>
                    <a:cubicBezTo>
                      <a:pt x="11204" y="11830"/>
                      <a:pt x="11079" y="11479"/>
                      <a:pt x="10978" y="11379"/>
                    </a:cubicBezTo>
                    <a:cubicBezTo>
                      <a:pt x="10928" y="11254"/>
                      <a:pt x="10753" y="11154"/>
                      <a:pt x="10628" y="11103"/>
                    </a:cubicBezTo>
                    <a:cubicBezTo>
                      <a:pt x="10577" y="10978"/>
                      <a:pt x="10402" y="10753"/>
                      <a:pt x="10302" y="10652"/>
                    </a:cubicBezTo>
                    <a:cubicBezTo>
                      <a:pt x="10176" y="10577"/>
                      <a:pt x="9951" y="10477"/>
                      <a:pt x="9901" y="10352"/>
                    </a:cubicBezTo>
                    <a:lnTo>
                      <a:pt x="9901" y="10251"/>
                    </a:lnTo>
                    <a:cubicBezTo>
                      <a:pt x="9851" y="10201"/>
                      <a:pt x="9725" y="10201"/>
                      <a:pt x="9675" y="10201"/>
                    </a:cubicBezTo>
                    <a:cubicBezTo>
                      <a:pt x="9625" y="10251"/>
                      <a:pt x="9625" y="10352"/>
                      <a:pt x="9575" y="10352"/>
                    </a:cubicBezTo>
                    <a:cubicBezTo>
                      <a:pt x="9575" y="10352"/>
                      <a:pt x="9500" y="10301"/>
                      <a:pt x="9450" y="10301"/>
                    </a:cubicBezTo>
                    <a:cubicBezTo>
                      <a:pt x="9399" y="10352"/>
                      <a:pt x="9349" y="10527"/>
                      <a:pt x="9274" y="10577"/>
                    </a:cubicBezTo>
                    <a:cubicBezTo>
                      <a:pt x="9224" y="10652"/>
                      <a:pt x="9224" y="10803"/>
                      <a:pt x="9124" y="10803"/>
                    </a:cubicBezTo>
                    <a:cubicBezTo>
                      <a:pt x="9049" y="10878"/>
                      <a:pt x="8948" y="10753"/>
                      <a:pt x="8898" y="10753"/>
                    </a:cubicBezTo>
                    <a:cubicBezTo>
                      <a:pt x="8773" y="10753"/>
                      <a:pt x="8673" y="10702"/>
                      <a:pt x="8597" y="10753"/>
                    </a:cubicBezTo>
                    <a:cubicBezTo>
                      <a:pt x="8547" y="10753"/>
                      <a:pt x="8447" y="10928"/>
                      <a:pt x="8322" y="10928"/>
                    </a:cubicBezTo>
                    <a:cubicBezTo>
                      <a:pt x="8221" y="10978"/>
                      <a:pt x="7996" y="11103"/>
                      <a:pt x="7871" y="11154"/>
                    </a:cubicBezTo>
                    <a:cubicBezTo>
                      <a:pt x="7770" y="11154"/>
                      <a:pt x="7595" y="11204"/>
                      <a:pt x="7495" y="11204"/>
                    </a:cubicBezTo>
                    <a:cubicBezTo>
                      <a:pt x="7419" y="11154"/>
                      <a:pt x="7269" y="11028"/>
                      <a:pt x="7144" y="11028"/>
                    </a:cubicBezTo>
                    <a:cubicBezTo>
                      <a:pt x="7044" y="10978"/>
                      <a:pt x="6818" y="11103"/>
                      <a:pt x="6693" y="11154"/>
                    </a:cubicBezTo>
                    <a:cubicBezTo>
                      <a:pt x="6592" y="11204"/>
                      <a:pt x="6367" y="11304"/>
                      <a:pt x="6292" y="11379"/>
                    </a:cubicBezTo>
                    <a:cubicBezTo>
                      <a:pt x="6242" y="11429"/>
                      <a:pt x="6191" y="11605"/>
                      <a:pt x="6141" y="11605"/>
                    </a:cubicBezTo>
                    <a:cubicBezTo>
                      <a:pt x="6016" y="11705"/>
                      <a:pt x="5740" y="11755"/>
                      <a:pt x="5615" y="11755"/>
                    </a:cubicBezTo>
                    <a:cubicBezTo>
                      <a:pt x="5565" y="11705"/>
                      <a:pt x="5465" y="11605"/>
                      <a:pt x="5465" y="11529"/>
                    </a:cubicBezTo>
                    <a:cubicBezTo>
                      <a:pt x="5465" y="11479"/>
                      <a:pt x="5690" y="11379"/>
                      <a:pt x="5740" y="11254"/>
                    </a:cubicBezTo>
                    <a:cubicBezTo>
                      <a:pt x="5740" y="11204"/>
                      <a:pt x="5690" y="11028"/>
                      <a:pt x="5740" y="10978"/>
                    </a:cubicBezTo>
                    <a:cubicBezTo>
                      <a:pt x="5790" y="10928"/>
                      <a:pt x="6141" y="10978"/>
                      <a:pt x="6191" y="10878"/>
                    </a:cubicBezTo>
                    <a:cubicBezTo>
                      <a:pt x="6292" y="10803"/>
                      <a:pt x="6292" y="10577"/>
                      <a:pt x="6367" y="10477"/>
                    </a:cubicBezTo>
                    <a:cubicBezTo>
                      <a:pt x="6417" y="10352"/>
                      <a:pt x="6643" y="10201"/>
                      <a:pt x="6743" y="10126"/>
                    </a:cubicBezTo>
                    <a:cubicBezTo>
                      <a:pt x="6818" y="10076"/>
                      <a:pt x="6918" y="10076"/>
                      <a:pt x="6968" y="10026"/>
                    </a:cubicBezTo>
                    <a:cubicBezTo>
                      <a:pt x="7044" y="9900"/>
                      <a:pt x="6918" y="9750"/>
                      <a:pt x="6918" y="9675"/>
                    </a:cubicBezTo>
                    <a:cubicBezTo>
                      <a:pt x="6868" y="9625"/>
                      <a:pt x="6818" y="9524"/>
                      <a:pt x="6743" y="9449"/>
                    </a:cubicBezTo>
                    <a:cubicBezTo>
                      <a:pt x="6643" y="9349"/>
                      <a:pt x="6292" y="9399"/>
                      <a:pt x="6191" y="9349"/>
                    </a:cubicBezTo>
                    <a:cubicBezTo>
                      <a:pt x="6016" y="9299"/>
                      <a:pt x="5841" y="9073"/>
                      <a:pt x="5740" y="8948"/>
                    </a:cubicBezTo>
                    <a:cubicBezTo>
                      <a:pt x="5615" y="8848"/>
                      <a:pt x="5515" y="8572"/>
                      <a:pt x="5339" y="8497"/>
                    </a:cubicBezTo>
                    <a:cubicBezTo>
                      <a:pt x="5289" y="8447"/>
                      <a:pt x="5114" y="8347"/>
                      <a:pt x="5013" y="8347"/>
                    </a:cubicBezTo>
                    <a:cubicBezTo>
                      <a:pt x="4938" y="8347"/>
                      <a:pt x="4788" y="8447"/>
                      <a:pt x="4663" y="8497"/>
                    </a:cubicBezTo>
                    <a:cubicBezTo>
                      <a:pt x="4612" y="8572"/>
                      <a:pt x="4437" y="8722"/>
                      <a:pt x="4387" y="8773"/>
                    </a:cubicBezTo>
                    <a:cubicBezTo>
                      <a:pt x="4337" y="8848"/>
                      <a:pt x="4337" y="8948"/>
                      <a:pt x="4262" y="8948"/>
                    </a:cubicBezTo>
                    <a:cubicBezTo>
                      <a:pt x="4211" y="8998"/>
                      <a:pt x="4111" y="8948"/>
                      <a:pt x="4061" y="8948"/>
                    </a:cubicBezTo>
                    <a:cubicBezTo>
                      <a:pt x="3986" y="8898"/>
                      <a:pt x="3886" y="8722"/>
                      <a:pt x="3835" y="8722"/>
                    </a:cubicBezTo>
                    <a:cubicBezTo>
                      <a:pt x="3760" y="8672"/>
                      <a:pt x="3610" y="8672"/>
                      <a:pt x="3535" y="8672"/>
                    </a:cubicBezTo>
                    <a:lnTo>
                      <a:pt x="3309" y="8672"/>
                    </a:lnTo>
                    <a:cubicBezTo>
                      <a:pt x="3259" y="8722"/>
                      <a:pt x="3209" y="8898"/>
                      <a:pt x="3259" y="8948"/>
                    </a:cubicBezTo>
                    <a:cubicBezTo>
                      <a:pt x="3259" y="8998"/>
                      <a:pt x="3434" y="8998"/>
                      <a:pt x="3434" y="9073"/>
                    </a:cubicBezTo>
                    <a:cubicBezTo>
                      <a:pt x="3485" y="9073"/>
                      <a:pt x="3485" y="9174"/>
                      <a:pt x="3485" y="9224"/>
                    </a:cubicBezTo>
                    <a:cubicBezTo>
                      <a:pt x="3434" y="9299"/>
                      <a:pt x="3259" y="9299"/>
                      <a:pt x="3209" y="9299"/>
                    </a:cubicBezTo>
                    <a:cubicBezTo>
                      <a:pt x="3159" y="9299"/>
                      <a:pt x="3033" y="9299"/>
                      <a:pt x="2983" y="9224"/>
                    </a:cubicBezTo>
                    <a:cubicBezTo>
                      <a:pt x="2933" y="9174"/>
                      <a:pt x="2858" y="8998"/>
                      <a:pt x="2808" y="8948"/>
                    </a:cubicBezTo>
                    <a:cubicBezTo>
                      <a:pt x="2808" y="8773"/>
                      <a:pt x="2933" y="8572"/>
                      <a:pt x="2933" y="8447"/>
                    </a:cubicBezTo>
                    <a:cubicBezTo>
                      <a:pt x="2933" y="8271"/>
                      <a:pt x="2808" y="7946"/>
                      <a:pt x="2758" y="7770"/>
                    </a:cubicBezTo>
                    <a:cubicBezTo>
                      <a:pt x="2708" y="7595"/>
                      <a:pt x="2532" y="7219"/>
                      <a:pt x="2407" y="7043"/>
                    </a:cubicBezTo>
                    <a:cubicBezTo>
                      <a:pt x="2357" y="6993"/>
                      <a:pt x="2131" y="6868"/>
                      <a:pt x="2031" y="6818"/>
                    </a:cubicBezTo>
                    <a:cubicBezTo>
                      <a:pt x="1906" y="6692"/>
                      <a:pt x="1680" y="6467"/>
                      <a:pt x="1630" y="6316"/>
                    </a:cubicBezTo>
                    <a:cubicBezTo>
                      <a:pt x="1580" y="6191"/>
                      <a:pt x="1505" y="5966"/>
                      <a:pt x="1455" y="5815"/>
                    </a:cubicBezTo>
                    <a:cubicBezTo>
                      <a:pt x="1354" y="5690"/>
                      <a:pt x="1179" y="5364"/>
                      <a:pt x="1054" y="5189"/>
                    </a:cubicBezTo>
                    <a:cubicBezTo>
                      <a:pt x="953" y="4963"/>
                      <a:pt x="678" y="4562"/>
                      <a:pt x="502" y="4387"/>
                    </a:cubicBezTo>
                    <a:cubicBezTo>
                      <a:pt x="377" y="4236"/>
                      <a:pt x="151" y="3935"/>
                      <a:pt x="51" y="3835"/>
                    </a:cubicBezTo>
                    <a:cubicBezTo>
                      <a:pt x="51" y="3785"/>
                      <a:pt x="1" y="3785"/>
                      <a:pt x="1" y="3785"/>
                    </a:cubicBezTo>
                    <a:cubicBezTo>
                      <a:pt x="51" y="3660"/>
                      <a:pt x="277" y="3610"/>
                      <a:pt x="327" y="3560"/>
                    </a:cubicBezTo>
                    <a:cubicBezTo>
                      <a:pt x="452" y="3484"/>
                      <a:pt x="602" y="3434"/>
                      <a:pt x="678" y="3384"/>
                    </a:cubicBezTo>
                    <a:cubicBezTo>
                      <a:pt x="778" y="3284"/>
                      <a:pt x="953" y="3058"/>
                      <a:pt x="953" y="2883"/>
                    </a:cubicBezTo>
                    <a:cubicBezTo>
                      <a:pt x="1003" y="2758"/>
                      <a:pt x="953" y="2482"/>
                      <a:pt x="1003" y="2382"/>
                    </a:cubicBezTo>
                    <a:cubicBezTo>
                      <a:pt x="1003" y="2206"/>
                      <a:pt x="1054" y="1930"/>
                      <a:pt x="1054" y="1805"/>
                    </a:cubicBezTo>
                    <a:cubicBezTo>
                      <a:pt x="1129" y="1705"/>
                      <a:pt x="1229" y="1479"/>
                      <a:pt x="1279" y="1354"/>
                    </a:cubicBezTo>
                    <a:cubicBezTo>
                      <a:pt x="1354" y="1254"/>
                      <a:pt x="1505" y="1078"/>
                      <a:pt x="1580" y="903"/>
                    </a:cubicBezTo>
                    <a:lnTo>
                      <a:pt x="1580" y="853"/>
                    </a:lnTo>
                    <a:cubicBezTo>
                      <a:pt x="1680" y="853"/>
                      <a:pt x="1805" y="803"/>
                      <a:pt x="1856" y="853"/>
                    </a:cubicBezTo>
                    <a:cubicBezTo>
                      <a:pt x="1956" y="853"/>
                      <a:pt x="2307" y="853"/>
                      <a:pt x="2357" y="953"/>
                    </a:cubicBezTo>
                    <a:cubicBezTo>
                      <a:pt x="2482" y="1028"/>
                      <a:pt x="2407" y="1179"/>
                      <a:pt x="2482" y="1254"/>
                    </a:cubicBezTo>
                    <a:cubicBezTo>
                      <a:pt x="2532" y="1304"/>
                      <a:pt x="2708" y="1354"/>
                      <a:pt x="2808" y="1354"/>
                    </a:cubicBezTo>
                    <a:cubicBezTo>
                      <a:pt x="2933" y="1354"/>
                      <a:pt x="3159" y="1404"/>
                      <a:pt x="3259" y="1304"/>
                    </a:cubicBezTo>
                    <a:cubicBezTo>
                      <a:pt x="3309" y="1254"/>
                      <a:pt x="3309" y="1028"/>
                      <a:pt x="3309" y="903"/>
                    </a:cubicBezTo>
                    <a:cubicBezTo>
                      <a:pt x="3309" y="803"/>
                      <a:pt x="3259" y="577"/>
                      <a:pt x="3309" y="452"/>
                    </a:cubicBezTo>
                    <a:cubicBezTo>
                      <a:pt x="3309" y="402"/>
                      <a:pt x="3485" y="301"/>
                      <a:pt x="3535" y="301"/>
                    </a:cubicBezTo>
                    <a:cubicBezTo>
                      <a:pt x="3660" y="226"/>
                      <a:pt x="3886" y="226"/>
                      <a:pt x="3986" y="301"/>
                    </a:cubicBezTo>
                    <a:cubicBezTo>
                      <a:pt x="4061" y="351"/>
                      <a:pt x="4161" y="527"/>
                      <a:pt x="4211" y="527"/>
                    </a:cubicBezTo>
                    <a:cubicBezTo>
                      <a:pt x="4387" y="577"/>
                      <a:pt x="4663" y="527"/>
                      <a:pt x="4788" y="577"/>
                    </a:cubicBezTo>
                    <a:cubicBezTo>
                      <a:pt x="4838" y="577"/>
                      <a:pt x="5013" y="627"/>
                      <a:pt x="5013" y="677"/>
                    </a:cubicBezTo>
                    <a:cubicBezTo>
                      <a:pt x="5064" y="803"/>
                      <a:pt x="4938" y="953"/>
                      <a:pt x="4938" y="1078"/>
                    </a:cubicBezTo>
                    <a:cubicBezTo>
                      <a:pt x="4938" y="1179"/>
                      <a:pt x="4938" y="1479"/>
                      <a:pt x="5064" y="1580"/>
                    </a:cubicBezTo>
                    <a:cubicBezTo>
                      <a:pt x="5114" y="1630"/>
                      <a:pt x="5339" y="1630"/>
                      <a:pt x="5389" y="1580"/>
                    </a:cubicBezTo>
                    <a:cubicBezTo>
                      <a:pt x="5515" y="1580"/>
                      <a:pt x="5615" y="1354"/>
                      <a:pt x="5740" y="1304"/>
                    </a:cubicBezTo>
                    <a:cubicBezTo>
                      <a:pt x="5790" y="1304"/>
                      <a:pt x="5916" y="1354"/>
                      <a:pt x="5966" y="1354"/>
                    </a:cubicBezTo>
                    <a:cubicBezTo>
                      <a:pt x="6066" y="1404"/>
                      <a:pt x="6191" y="1529"/>
                      <a:pt x="6292" y="1529"/>
                    </a:cubicBezTo>
                    <a:cubicBezTo>
                      <a:pt x="6467" y="1580"/>
                      <a:pt x="6868" y="1529"/>
                      <a:pt x="7044" y="1404"/>
                    </a:cubicBezTo>
                    <a:cubicBezTo>
                      <a:pt x="7094" y="1404"/>
                      <a:pt x="7094" y="1254"/>
                      <a:pt x="7144" y="1254"/>
                    </a:cubicBezTo>
                    <a:cubicBezTo>
                      <a:pt x="7269" y="1179"/>
                      <a:pt x="7545" y="1304"/>
                      <a:pt x="7645" y="1354"/>
                    </a:cubicBezTo>
                    <a:cubicBezTo>
                      <a:pt x="7770" y="1404"/>
                      <a:pt x="7946" y="1755"/>
                      <a:pt x="8046" y="1755"/>
                    </a:cubicBezTo>
                    <a:cubicBezTo>
                      <a:pt x="8171" y="1805"/>
                      <a:pt x="8447" y="1705"/>
                      <a:pt x="8497" y="1580"/>
                    </a:cubicBezTo>
                    <a:cubicBezTo>
                      <a:pt x="8597" y="1479"/>
                      <a:pt x="8497" y="1179"/>
                      <a:pt x="8547" y="1078"/>
                    </a:cubicBezTo>
                    <a:cubicBezTo>
                      <a:pt x="8673" y="953"/>
                      <a:pt x="8898" y="803"/>
                      <a:pt x="8998" y="752"/>
                    </a:cubicBezTo>
                    <a:cubicBezTo>
                      <a:pt x="9124" y="627"/>
                      <a:pt x="9399" y="527"/>
                      <a:pt x="9500" y="527"/>
                    </a:cubicBezTo>
                    <a:cubicBezTo>
                      <a:pt x="9675" y="452"/>
                      <a:pt x="9951" y="627"/>
                      <a:pt x="10126" y="627"/>
                    </a:cubicBezTo>
                    <a:cubicBezTo>
                      <a:pt x="10252" y="627"/>
                      <a:pt x="10477" y="577"/>
                      <a:pt x="10527" y="527"/>
                    </a:cubicBezTo>
                    <a:cubicBezTo>
                      <a:pt x="10628" y="402"/>
                      <a:pt x="10703" y="176"/>
                      <a:pt x="10753" y="126"/>
                    </a:cubicBezTo>
                    <a:cubicBezTo>
                      <a:pt x="10853" y="76"/>
                      <a:pt x="11154" y="76"/>
                      <a:pt x="11254" y="1"/>
                    </a:cubicBezTo>
                    <a:cubicBezTo>
                      <a:pt x="11379" y="126"/>
                      <a:pt x="11655" y="76"/>
                      <a:pt x="11755" y="126"/>
                    </a:cubicBezTo>
                    <a:cubicBezTo>
                      <a:pt x="11881" y="176"/>
                      <a:pt x="12156" y="301"/>
                      <a:pt x="12282" y="402"/>
                    </a:cubicBezTo>
                    <a:cubicBezTo>
                      <a:pt x="12332" y="527"/>
                      <a:pt x="12557" y="853"/>
                      <a:pt x="12507" y="953"/>
                    </a:cubicBezTo>
                    <a:cubicBezTo>
                      <a:pt x="12432" y="1078"/>
                      <a:pt x="12156" y="1028"/>
                      <a:pt x="12106" y="1078"/>
                    </a:cubicBezTo>
                    <a:cubicBezTo>
                      <a:pt x="12056" y="1254"/>
                      <a:pt x="12106" y="1630"/>
                      <a:pt x="12206" y="1805"/>
                    </a:cubicBezTo>
                    <a:cubicBezTo>
                      <a:pt x="12282" y="1855"/>
                      <a:pt x="12432" y="1981"/>
                      <a:pt x="12507" y="2031"/>
                    </a:cubicBezTo>
                    <a:cubicBezTo>
                      <a:pt x="12607" y="2081"/>
                      <a:pt x="12883" y="2206"/>
                      <a:pt x="13059" y="2206"/>
                    </a:cubicBezTo>
                    <a:cubicBezTo>
                      <a:pt x="13159" y="2256"/>
                      <a:pt x="13384" y="2156"/>
                      <a:pt x="13510" y="2206"/>
                    </a:cubicBezTo>
                    <a:cubicBezTo>
                      <a:pt x="13610" y="2306"/>
                      <a:pt x="13685" y="2607"/>
                      <a:pt x="13735" y="2758"/>
                    </a:cubicBezTo>
                    <a:cubicBezTo>
                      <a:pt x="13735" y="2933"/>
                      <a:pt x="13610" y="3284"/>
                      <a:pt x="13685" y="3434"/>
                    </a:cubicBezTo>
                    <a:cubicBezTo>
                      <a:pt x="13685" y="3484"/>
                      <a:pt x="13836" y="3660"/>
                      <a:pt x="13911" y="3710"/>
                    </a:cubicBezTo>
                    <a:cubicBezTo>
                      <a:pt x="14011" y="3885"/>
                      <a:pt x="14011" y="4236"/>
                      <a:pt x="14136" y="4336"/>
                    </a:cubicBezTo>
                    <a:cubicBezTo>
                      <a:pt x="14237" y="4387"/>
                      <a:pt x="14587" y="4512"/>
                      <a:pt x="14738" y="4512"/>
                    </a:cubicBezTo>
                    <a:cubicBezTo>
                      <a:pt x="14863" y="4512"/>
                      <a:pt x="15089" y="4336"/>
                      <a:pt x="15189" y="4336"/>
                    </a:cubicBezTo>
                    <a:cubicBezTo>
                      <a:pt x="15314" y="4286"/>
                      <a:pt x="15490" y="4161"/>
                      <a:pt x="15540" y="4161"/>
                    </a:cubicBezTo>
                    <a:cubicBezTo>
                      <a:pt x="15765" y="4161"/>
                      <a:pt x="15991" y="4462"/>
                      <a:pt x="16166" y="4512"/>
                    </a:cubicBezTo>
                    <a:cubicBezTo>
                      <a:pt x="16267" y="4562"/>
                      <a:pt x="16492" y="4687"/>
                      <a:pt x="16618" y="4737"/>
                    </a:cubicBezTo>
                    <a:lnTo>
                      <a:pt x="16843" y="4737"/>
                    </a:lnTo>
                    <a:cubicBezTo>
                      <a:pt x="16768" y="4838"/>
                      <a:pt x="16768" y="4963"/>
                      <a:pt x="16768" y="5013"/>
                    </a:cubicBezTo>
                    <a:cubicBezTo>
                      <a:pt x="16768" y="5138"/>
                      <a:pt x="16843" y="5464"/>
                      <a:pt x="16893" y="5590"/>
                    </a:cubicBezTo>
                    <a:cubicBezTo>
                      <a:pt x="16943" y="5690"/>
                      <a:pt x="17069" y="5865"/>
                      <a:pt x="17069" y="5915"/>
                    </a:cubicBezTo>
                    <a:cubicBezTo>
                      <a:pt x="17119" y="6091"/>
                      <a:pt x="17169" y="6417"/>
                      <a:pt x="17119" y="6542"/>
                    </a:cubicBezTo>
                    <a:cubicBezTo>
                      <a:pt x="17119" y="6642"/>
                      <a:pt x="16943" y="6818"/>
                      <a:pt x="16843" y="6868"/>
                    </a:cubicBezTo>
                    <a:cubicBezTo>
                      <a:pt x="16768" y="6918"/>
                      <a:pt x="16618" y="6918"/>
                      <a:pt x="16542" y="6993"/>
                    </a:cubicBezTo>
                    <a:cubicBezTo>
                      <a:pt x="16442" y="7043"/>
                      <a:pt x="16392" y="7269"/>
                      <a:pt x="16267" y="7319"/>
                    </a:cubicBezTo>
                    <a:lnTo>
                      <a:pt x="15941" y="7319"/>
                    </a:lnTo>
                    <a:cubicBezTo>
                      <a:pt x="15816" y="7269"/>
                      <a:pt x="15765" y="7093"/>
                      <a:pt x="15715" y="7093"/>
                    </a:cubicBezTo>
                    <a:cubicBezTo>
                      <a:pt x="15590" y="7043"/>
                      <a:pt x="15414" y="7093"/>
                      <a:pt x="15364" y="7144"/>
                    </a:cubicBezTo>
                    <a:cubicBezTo>
                      <a:pt x="15264" y="7219"/>
                      <a:pt x="15139" y="7369"/>
                      <a:pt x="15089" y="7494"/>
                    </a:cubicBezTo>
                    <a:cubicBezTo>
                      <a:pt x="15089" y="7670"/>
                      <a:pt x="15139" y="7946"/>
                      <a:pt x="15189" y="8046"/>
                    </a:cubicBezTo>
                    <a:cubicBezTo>
                      <a:pt x="15264" y="8171"/>
                      <a:pt x="15414" y="8397"/>
                      <a:pt x="15490" y="8497"/>
                    </a:cubicBezTo>
                    <a:cubicBezTo>
                      <a:pt x="15540" y="8572"/>
                      <a:pt x="15590" y="8773"/>
                      <a:pt x="15640" y="8848"/>
                    </a:cubicBezTo>
                    <a:cubicBezTo>
                      <a:pt x="15715" y="8948"/>
                      <a:pt x="15866" y="9123"/>
                      <a:pt x="15991" y="9174"/>
                    </a:cubicBezTo>
                    <a:cubicBezTo>
                      <a:pt x="16091" y="9224"/>
                      <a:pt x="16317" y="9174"/>
                      <a:pt x="16392" y="9299"/>
                    </a:cubicBezTo>
                    <a:cubicBezTo>
                      <a:pt x="16492" y="9349"/>
                      <a:pt x="16492" y="9575"/>
                      <a:pt x="16542" y="9625"/>
                    </a:cubicBezTo>
                    <a:cubicBezTo>
                      <a:pt x="16542" y="9750"/>
                      <a:pt x="16618" y="9900"/>
                      <a:pt x="16542" y="9976"/>
                    </a:cubicBezTo>
                    <a:cubicBezTo>
                      <a:pt x="16492" y="10026"/>
                      <a:pt x="16317" y="10076"/>
                      <a:pt x="16267" y="10126"/>
                    </a:cubicBezTo>
                    <a:cubicBezTo>
                      <a:pt x="16217" y="10201"/>
                      <a:pt x="16217" y="10301"/>
                      <a:pt x="16217" y="10352"/>
                    </a:cubicBezTo>
                    <a:cubicBezTo>
                      <a:pt x="16267" y="10477"/>
                      <a:pt x="16442" y="10577"/>
                      <a:pt x="16492" y="10652"/>
                    </a:cubicBezTo>
                    <a:cubicBezTo>
                      <a:pt x="16542" y="10702"/>
                      <a:pt x="16718" y="10652"/>
                      <a:pt x="16843" y="10702"/>
                    </a:cubicBezTo>
                    <a:cubicBezTo>
                      <a:pt x="16893" y="10702"/>
                      <a:pt x="17069" y="10803"/>
                      <a:pt x="17119" y="10878"/>
                    </a:cubicBezTo>
                    <a:cubicBezTo>
                      <a:pt x="17219" y="11028"/>
                      <a:pt x="17219" y="11304"/>
                      <a:pt x="17269" y="11479"/>
                    </a:cubicBezTo>
                    <a:cubicBezTo>
                      <a:pt x="17269" y="11605"/>
                      <a:pt x="17169" y="11830"/>
                      <a:pt x="17169" y="11930"/>
                    </a:cubicBezTo>
                    <a:cubicBezTo>
                      <a:pt x="17219" y="12056"/>
                      <a:pt x="17269" y="12206"/>
                      <a:pt x="17394" y="12281"/>
                    </a:cubicBezTo>
                    <a:cubicBezTo>
                      <a:pt x="17445" y="12331"/>
                      <a:pt x="17620" y="12432"/>
                      <a:pt x="17670" y="12432"/>
                    </a:cubicBezTo>
                    <a:cubicBezTo>
                      <a:pt x="17795" y="12507"/>
                      <a:pt x="18071" y="12507"/>
                      <a:pt x="18171" y="12507"/>
                    </a:cubicBezTo>
                    <a:cubicBezTo>
                      <a:pt x="18347" y="12557"/>
                      <a:pt x="18572" y="12607"/>
                      <a:pt x="18698" y="12733"/>
                    </a:cubicBezTo>
                    <a:cubicBezTo>
                      <a:pt x="18798" y="12783"/>
                      <a:pt x="18848" y="13058"/>
                      <a:pt x="18848" y="13184"/>
                    </a:cubicBezTo>
                    <a:cubicBezTo>
                      <a:pt x="18923" y="13234"/>
                      <a:pt x="18923" y="13459"/>
                      <a:pt x="18973" y="13509"/>
                    </a:cubicBezTo>
                    <a:cubicBezTo>
                      <a:pt x="18973" y="13560"/>
                      <a:pt x="19024" y="13735"/>
                      <a:pt x="19074" y="13735"/>
                    </a:cubicBezTo>
                    <a:cubicBezTo>
                      <a:pt x="19199" y="13785"/>
                      <a:pt x="19425" y="13735"/>
                      <a:pt x="19525" y="13735"/>
                    </a:cubicBezTo>
                    <a:cubicBezTo>
                      <a:pt x="19650" y="13735"/>
                      <a:pt x="19750" y="13685"/>
                      <a:pt x="19826" y="13735"/>
                    </a:cubicBezTo>
                    <a:cubicBezTo>
                      <a:pt x="19876" y="13735"/>
                      <a:pt x="19876" y="13961"/>
                      <a:pt x="19876" y="140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449;p27">
                <a:extLst>
                  <a:ext uri="{FF2B5EF4-FFF2-40B4-BE49-F238E27FC236}">
                    <a16:creationId xmlns:a16="http://schemas.microsoft.com/office/drawing/2014/main" id="{106041C6-4469-847D-7DDB-F82D4A0B3B1D}"/>
                  </a:ext>
                </a:extLst>
              </p:cNvPr>
              <p:cNvSpPr/>
              <p:nvPr/>
            </p:nvSpPr>
            <p:spPr>
              <a:xfrm>
                <a:off x="2831467" y="3028341"/>
                <a:ext cx="585547" cy="528241"/>
              </a:xfrm>
              <a:custGeom>
                <a:avLst/>
                <a:gdLst/>
                <a:ahLst/>
                <a:cxnLst/>
                <a:rect l="l" t="t" r="r" b="b"/>
                <a:pathLst>
                  <a:path w="19976" h="18021" extrusionOk="0">
                    <a:moveTo>
                      <a:pt x="11254" y="1"/>
                    </a:moveTo>
                    <a:cubicBezTo>
                      <a:pt x="11154" y="76"/>
                      <a:pt x="10853" y="76"/>
                      <a:pt x="10753" y="126"/>
                    </a:cubicBezTo>
                    <a:cubicBezTo>
                      <a:pt x="10703" y="176"/>
                      <a:pt x="10628" y="402"/>
                      <a:pt x="10527" y="527"/>
                    </a:cubicBezTo>
                    <a:cubicBezTo>
                      <a:pt x="10477" y="577"/>
                      <a:pt x="10252" y="627"/>
                      <a:pt x="10126" y="627"/>
                    </a:cubicBezTo>
                    <a:cubicBezTo>
                      <a:pt x="9982" y="627"/>
                      <a:pt x="9769" y="508"/>
                      <a:pt x="9601" y="508"/>
                    </a:cubicBezTo>
                    <a:cubicBezTo>
                      <a:pt x="9565" y="508"/>
                      <a:pt x="9531" y="514"/>
                      <a:pt x="9500" y="527"/>
                    </a:cubicBezTo>
                    <a:cubicBezTo>
                      <a:pt x="9399" y="527"/>
                      <a:pt x="9124" y="627"/>
                      <a:pt x="8998" y="752"/>
                    </a:cubicBezTo>
                    <a:cubicBezTo>
                      <a:pt x="8898" y="803"/>
                      <a:pt x="8673" y="953"/>
                      <a:pt x="8547" y="1078"/>
                    </a:cubicBezTo>
                    <a:cubicBezTo>
                      <a:pt x="8497" y="1179"/>
                      <a:pt x="8597" y="1479"/>
                      <a:pt x="8497" y="1580"/>
                    </a:cubicBezTo>
                    <a:cubicBezTo>
                      <a:pt x="8456" y="1682"/>
                      <a:pt x="8263" y="1768"/>
                      <a:pt x="8126" y="1768"/>
                    </a:cubicBezTo>
                    <a:cubicBezTo>
                      <a:pt x="8096" y="1768"/>
                      <a:pt x="8069" y="1764"/>
                      <a:pt x="8046" y="1755"/>
                    </a:cubicBezTo>
                    <a:cubicBezTo>
                      <a:pt x="7946" y="1755"/>
                      <a:pt x="7770" y="1404"/>
                      <a:pt x="7645" y="1354"/>
                    </a:cubicBezTo>
                    <a:cubicBezTo>
                      <a:pt x="7567" y="1315"/>
                      <a:pt x="7382" y="1230"/>
                      <a:pt x="7245" y="1230"/>
                    </a:cubicBezTo>
                    <a:cubicBezTo>
                      <a:pt x="7207" y="1230"/>
                      <a:pt x="7171" y="1237"/>
                      <a:pt x="7144" y="1254"/>
                    </a:cubicBezTo>
                    <a:cubicBezTo>
                      <a:pt x="7094" y="1254"/>
                      <a:pt x="7094" y="1404"/>
                      <a:pt x="7044" y="1404"/>
                    </a:cubicBezTo>
                    <a:cubicBezTo>
                      <a:pt x="6913" y="1497"/>
                      <a:pt x="6659" y="1549"/>
                      <a:pt x="6465" y="1549"/>
                    </a:cubicBezTo>
                    <a:cubicBezTo>
                      <a:pt x="6397" y="1549"/>
                      <a:pt x="6337" y="1542"/>
                      <a:pt x="6292" y="1529"/>
                    </a:cubicBezTo>
                    <a:cubicBezTo>
                      <a:pt x="6191" y="1529"/>
                      <a:pt x="6066" y="1404"/>
                      <a:pt x="5966" y="1354"/>
                    </a:cubicBezTo>
                    <a:cubicBezTo>
                      <a:pt x="5916" y="1354"/>
                      <a:pt x="5790" y="1304"/>
                      <a:pt x="5740" y="1304"/>
                    </a:cubicBezTo>
                    <a:cubicBezTo>
                      <a:pt x="5615" y="1354"/>
                      <a:pt x="5515" y="1580"/>
                      <a:pt x="5389" y="1580"/>
                    </a:cubicBezTo>
                    <a:cubicBezTo>
                      <a:pt x="5364" y="1605"/>
                      <a:pt x="5295" y="1617"/>
                      <a:pt x="5226" y="1617"/>
                    </a:cubicBezTo>
                    <a:cubicBezTo>
                      <a:pt x="5158" y="1617"/>
                      <a:pt x="5089" y="1605"/>
                      <a:pt x="5064" y="1580"/>
                    </a:cubicBezTo>
                    <a:cubicBezTo>
                      <a:pt x="4938" y="1479"/>
                      <a:pt x="4938" y="1179"/>
                      <a:pt x="4938" y="1078"/>
                    </a:cubicBezTo>
                    <a:cubicBezTo>
                      <a:pt x="4938" y="953"/>
                      <a:pt x="5064" y="803"/>
                      <a:pt x="5013" y="677"/>
                    </a:cubicBezTo>
                    <a:cubicBezTo>
                      <a:pt x="5013" y="627"/>
                      <a:pt x="4838" y="577"/>
                      <a:pt x="4788" y="577"/>
                    </a:cubicBezTo>
                    <a:cubicBezTo>
                      <a:pt x="4725" y="552"/>
                      <a:pt x="4625" y="552"/>
                      <a:pt x="4518" y="552"/>
                    </a:cubicBezTo>
                    <a:cubicBezTo>
                      <a:pt x="4412" y="552"/>
                      <a:pt x="4299" y="552"/>
                      <a:pt x="4211" y="527"/>
                    </a:cubicBezTo>
                    <a:cubicBezTo>
                      <a:pt x="4161" y="527"/>
                      <a:pt x="4061" y="351"/>
                      <a:pt x="3986" y="301"/>
                    </a:cubicBezTo>
                    <a:cubicBezTo>
                      <a:pt x="3936" y="264"/>
                      <a:pt x="3854" y="245"/>
                      <a:pt x="3770" y="245"/>
                    </a:cubicBezTo>
                    <a:cubicBezTo>
                      <a:pt x="3685" y="245"/>
                      <a:pt x="3597" y="264"/>
                      <a:pt x="3535" y="301"/>
                    </a:cubicBezTo>
                    <a:cubicBezTo>
                      <a:pt x="3485" y="301"/>
                      <a:pt x="3309" y="402"/>
                      <a:pt x="3309" y="452"/>
                    </a:cubicBezTo>
                    <a:cubicBezTo>
                      <a:pt x="3259" y="577"/>
                      <a:pt x="3309" y="803"/>
                      <a:pt x="3309" y="903"/>
                    </a:cubicBezTo>
                    <a:cubicBezTo>
                      <a:pt x="3309" y="1028"/>
                      <a:pt x="3309" y="1254"/>
                      <a:pt x="3259" y="1304"/>
                    </a:cubicBezTo>
                    <a:cubicBezTo>
                      <a:pt x="3209" y="1354"/>
                      <a:pt x="3127" y="1367"/>
                      <a:pt x="3043" y="1367"/>
                    </a:cubicBezTo>
                    <a:cubicBezTo>
                      <a:pt x="2958" y="1367"/>
                      <a:pt x="2871" y="1354"/>
                      <a:pt x="2808" y="1354"/>
                    </a:cubicBezTo>
                    <a:cubicBezTo>
                      <a:pt x="2708" y="1354"/>
                      <a:pt x="2532" y="1304"/>
                      <a:pt x="2482" y="1254"/>
                    </a:cubicBezTo>
                    <a:cubicBezTo>
                      <a:pt x="2407" y="1179"/>
                      <a:pt x="2482" y="1028"/>
                      <a:pt x="2357" y="953"/>
                    </a:cubicBezTo>
                    <a:cubicBezTo>
                      <a:pt x="2307" y="853"/>
                      <a:pt x="1956" y="853"/>
                      <a:pt x="1856" y="853"/>
                    </a:cubicBezTo>
                    <a:cubicBezTo>
                      <a:pt x="1839" y="836"/>
                      <a:pt x="1814" y="830"/>
                      <a:pt x="1784" y="830"/>
                    </a:cubicBezTo>
                    <a:cubicBezTo>
                      <a:pt x="1725" y="830"/>
                      <a:pt x="1647" y="853"/>
                      <a:pt x="1580" y="853"/>
                    </a:cubicBezTo>
                    <a:lnTo>
                      <a:pt x="1580" y="903"/>
                    </a:lnTo>
                    <a:cubicBezTo>
                      <a:pt x="1505" y="1078"/>
                      <a:pt x="1354" y="1254"/>
                      <a:pt x="1279" y="1354"/>
                    </a:cubicBezTo>
                    <a:cubicBezTo>
                      <a:pt x="1229" y="1479"/>
                      <a:pt x="1129" y="1705"/>
                      <a:pt x="1054" y="1805"/>
                    </a:cubicBezTo>
                    <a:cubicBezTo>
                      <a:pt x="1054" y="1930"/>
                      <a:pt x="1003" y="2206"/>
                      <a:pt x="1003" y="2382"/>
                    </a:cubicBezTo>
                    <a:cubicBezTo>
                      <a:pt x="953" y="2482"/>
                      <a:pt x="1003" y="2758"/>
                      <a:pt x="953" y="2883"/>
                    </a:cubicBezTo>
                    <a:cubicBezTo>
                      <a:pt x="953" y="3058"/>
                      <a:pt x="778" y="3284"/>
                      <a:pt x="678" y="3384"/>
                    </a:cubicBezTo>
                    <a:cubicBezTo>
                      <a:pt x="602" y="3434"/>
                      <a:pt x="452" y="3484"/>
                      <a:pt x="327" y="3560"/>
                    </a:cubicBezTo>
                    <a:cubicBezTo>
                      <a:pt x="277" y="3610"/>
                      <a:pt x="51" y="3660"/>
                      <a:pt x="1" y="3785"/>
                    </a:cubicBezTo>
                    <a:cubicBezTo>
                      <a:pt x="1" y="3785"/>
                      <a:pt x="51" y="3785"/>
                      <a:pt x="51" y="3835"/>
                    </a:cubicBezTo>
                    <a:cubicBezTo>
                      <a:pt x="151" y="3935"/>
                      <a:pt x="377" y="4236"/>
                      <a:pt x="502" y="4387"/>
                    </a:cubicBezTo>
                    <a:cubicBezTo>
                      <a:pt x="678" y="4562"/>
                      <a:pt x="953" y="4963"/>
                      <a:pt x="1054" y="5189"/>
                    </a:cubicBezTo>
                    <a:cubicBezTo>
                      <a:pt x="1179" y="5364"/>
                      <a:pt x="1354" y="5690"/>
                      <a:pt x="1455" y="5815"/>
                    </a:cubicBezTo>
                    <a:cubicBezTo>
                      <a:pt x="1505" y="5966"/>
                      <a:pt x="1580" y="6191"/>
                      <a:pt x="1630" y="6316"/>
                    </a:cubicBezTo>
                    <a:cubicBezTo>
                      <a:pt x="1680" y="6467"/>
                      <a:pt x="1906" y="6692"/>
                      <a:pt x="2031" y="6818"/>
                    </a:cubicBezTo>
                    <a:cubicBezTo>
                      <a:pt x="2131" y="6868"/>
                      <a:pt x="2357" y="6993"/>
                      <a:pt x="2407" y="7043"/>
                    </a:cubicBezTo>
                    <a:cubicBezTo>
                      <a:pt x="2532" y="7219"/>
                      <a:pt x="2708" y="7595"/>
                      <a:pt x="2758" y="7770"/>
                    </a:cubicBezTo>
                    <a:cubicBezTo>
                      <a:pt x="2808" y="7946"/>
                      <a:pt x="2933" y="8271"/>
                      <a:pt x="2933" y="8447"/>
                    </a:cubicBezTo>
                    <a:cubicBezTo>
                      <a:pt x="2933" y="8572"/>
                      <a:pt x="2808" y="8773"/>
                      <a:pt x="2808" y="8948"/>
                    </a:cubicBezTo>
                    <a:cubicBezTo>
                      <a:pt x="2858" y="8998"/>
                      <a:pt x="2933" y="9174"/>
                      <a:pt x="2983" y="9224"/>
                    </a:cubicBezTo>
                    <a:cubicBezTo>
                      <a:pt x="3033" y="9299"/>
                      <a:pt x="3159" y="9299"/>
                      <a:pt x="3209" y="9299"/>
                    </a:cubicBezTo>
                    <a:cubicBezTo>
                      <a:pt x="3259" y="9299"/>
                      <a:pt x="3434" y="9299"/>
                      <a:pt x="3485" y="9224"/>
                    </a:cubicBezTo>
                    <a:cubicBezTo>
                      <a:pt x="3485" y="9174"/>
                      <a:pt x="3485" y="9073"/>
                      <a:pt x="3434" y="9073"/>
                    </a:cubicBezTo>
                    <a:cubicBezTo>
                      <a:pt x="3434" y="8998"/>
                      <a:pt x="3259" y="8998"/>
                      <a:pt x="3259" y="8948"/>
                    </a:cubicBezTo>
                    <a:cubicBezTo>
                      <a:pt x="3209" y="8898"/>
                      <a:pt x="3259" y="8722"/>
                      <a:pt x="3309" y="8672"/>
                    </a:cubicBezTo>
                    <a:lnTo>
                      <a:pt x="3535" y="8672"/>
                    </a:lnTo>
                    <a:cubicBezTo>
                      <a:pt x="3610" y="8672"/>
                      <a:pt x="3760" y="8672"/>
                      <a:pt x="3835" y="8722"/>
                    </a:cubicBezTo>
                    <a:cubicBezTo>
                      <a:pt x="3886" y="8722"/>
                      <a:pt x="3986" y="8898"/>
                      <a:pt x="4061" y="8948"/>
                    </a:cubicBezTo>
                    <a:cubicBezTo>
                      <a:pt x="4094" y="8948"/>
                      <a:pt x="4150" y="8970"/>
                      <a:pt x="4198" y="8970"/>
                    </a:cubicBezTo>
                    <a:cubicBezTo>
                      <a:pt x="4223" y="8970"/>
                      <a:pt x="4245" y="8965"/>
                      <a:pt x="4262" y="8948"/>
                    </a:cubicBezTo>
                    <a:cubicBezTo>
                      <a:pt x="4337" y="8948"/>
                      <a:pt x="4337" y="8848"/>
                      <a:pt x="4387" y="8773"/>
                    </a:cubicBezTo>
                    <a:cubicBezTo>
                      <a:pt x="4437" y="8722"/>
                      <a:pt x="4612" y="8572"/>
                      <a:pt x="4663" y="8497"/>
                    </a:cubicBezTo>
                    <a:cubicBezTo>
                      <a:pt x="4788" y="8447"/>
                      <a:pt x="4938" y="8347"/>
                      <a:pt x="5013" y="8347"/>
                    </a:cubicBezTo>
                    <a:cubicBezTo>
                      <a:pt x="5114" y="8347"/>
                      <a:pt x="5289" y="8447"/>
                      <a:pt x="5339" y="8497"/>
                    </a:cubicBezTo>
                    <a:cubicBezTo>
                      <a:pt x="5515" y="8572"/>
                      <a:pt x="5615" y="8848"/>
                      <a:pt x="5740" y="8948"/>
                    </a:cubicBezTo>
                    <a:cubicBezTo>
                      <a:pt x="5841" y="9073"/>
                      <a:pt x="6016" y="9299"/>
                      <a:pt x="6191" y="9349"/>
                    </a:cubicBezTo>
                    <a:cubicBezTo>
                      <a:pt x="6292" y="9399"/>
                      <a:pt x="6643" y="9349"/>
                      <a:pt x="6743" y="9449"/>
                    </a:cubicBezTo>
                    <a:cubicBezTo>
                      <a:pt x="6818" y="9524"/>
                      <a:pt x="6868" y="9625"/>
                      <a:pt x="6918" y="9675"/>
                    </a:cubicBezTo>
                    <a:cubicBezTo>
                      <a:pt x="6918" y="9750"/>
                      <a:pt x="7044" y="9900"/>
                      <a:pt x="6968" y="10026"/>
                    </a:cubicBezTo>
                    <a:cubicBezTo>
                      <a:pt x="6918" y="10076"/>
                      <a:pt x="6818" y="10076"/>
                      <a:pt x="6743" y="10126"/>
                    </a:cubicBezTo>
                    <a:cubicBezTo>
                      <a:pt x="6643" y="10201"/>
                      <a:pt x="6417" y="10352"/>
                      <a:pt x="6367" y="10477"/>
                    </a:cubicBezTo>
                    <a:cubicBezTo>
                      <a:pt x="6292" y="10577"/>
                      <a:pt x="6292" y="10803"/>
                      <a:pt x="6191" y="10878"/>
                    </a:cubicBezTo>
                    <a:cubicBezTo>
                      <a:pt x="6141" y="10978"/>
                      <a:pt x="5790" y="10928"/>
                      <a:pt x="5740" y="10978"/>
                    </a:cubicBezTo>
                    <a:cubicBezTo>
                      <a:pt x="5690" y="11028"/>
                      <a:pt x="5740" y="11204"/>
                      <a:pt x="5740" y="11254"/>
                    </a:cubicBezTo>
                    <a:cubicBezTo>
                      <a:pt x="5690" y="11379"/>
                      <a:pt x="5465" y="11479"/>
                      <a:pt x="5465" y="11529"/>
                    </a:cubicBezTo>
                    <a:cubicBezTo>
                      <a:pt x="5465" y="11605"/>
                      <a:pt x="5565" y="11705"/>
                      <a:pt x="5615" y="11755"/>
                    </a:cubicBezTo>
                    <a:cubicBezTo>
                      <a:pt x="5740" y="11755"/>
                      <a:pt x="6016" y="11705"/>
                      <a:pt x="6141" y="11605"/>
                    </a:cubicBezTo>
                    <a:cubicBezTo>
                      <a:pt x="6191" y="11605"/>
                      <a:pt x="6242" y="11429"/>
                      <a:pt x="6292" y="11379"/>
                    </a:cubicBezTo>
                    <a:cubicBezTo>
                      <a:pt x="6367" y="11304"/>
                      <a:pt x="6592" y="11204"/>
                      <a:pt x="6693" y="11154"/>
                    </a:cubicBezTo>
                    <a:cubicBezTo>
                      <a:pt x="6798" y="11112"/>
                      <a:pt x="6973" y="11017"/>
                      <a:pt x="7086" y="11017"/>
                    </a:cubicBezTo>
                    <a:cubicBezTo>
                      <a:pt x="7108" y="11017"/>
                      <a:pt x="7128" y="11020"/>
                      <a:pt x="7144" y="11028"/>
                    </a:cubicBezTo>
                    <a:cubicBezTo>
                      <a:pt x="7269" y="11028"/>
                      <a:pt x="7419" y="11154"/>
                      <a:pt x="7495" y="11204"/>
                    </a:cubicBezTo>
                    <a:cubicBezTo>
                      <a:pt x="7595" y="11204"/>
                      <a:pt x="7770" y="11154"/>
                      <a:pt x="7871" y="11154"/>
                    </a:cubicBezTo>
                    <a:cubicBezTo>
                      <a:pt x="7996" y="11103"/>
                      <a:pt x="8221" y="10978"/>
                      <a:pt x="8322" y="10928"/>
                    </a:cubicBezTo>
                    <a:cubicBezTo>
                      <a:pt x="8447" y="10928"/>
                      <a:pt x="8547" y="10753"/>
                      <a:pt x="8597" y="10753"/>
                    </a:cubicBezTo>
                    <a:cubicBezTo>
                      <a:pt x="8622" y="10736"/>
                      <a:pt x="8650" y="10730"/>
                      <a:pt x="8681" y="10730"/>
                    </a:cubicBezTo>
                    <a:cubicBezTo>
                      <a:pt x="8742" y="10730"/>
                      <a:pt x="8815" y="10753"/>
                      <a:pt x="8898" y="10753"/>
                    </a:cubicBezTo>
                    <a:cubicBezTo>
                      <a:pt x="8937" y="10753"/>
                      <a:pt x="9005" y="10827"/>
                      <a:pt x="9069" y="10827"/>
                    </a:cubicBezTo>
                    <a:cubicBezTo>
                      <a:pt x="9088" y="10827"/>
                      <a:pt x="9106" y="10820"/>
                      <a:pt x="9124" y="10803"/>
                    </a:cubicBezTo>
                    <a:cubicBezTo>
                      <a:pt x="9224" y="10803"/>
                      <a:pt x="9224" y="10652"/>
                      <a:pt x="9274" y="10577"/>
                    </a:cubicBezTo>
                    <a:cubicBezTo>
                      <a:pt x="9349" y="10527"/>
                      <a:pt x="9399" y="10352"/>
                      <a:pt x="9450" y="10301"/>
                    </a:cubicBezTo>
                    <a:cubicBezTo>
                      <a:pt x="9500" y="10301"/>
                      <a:pt x="9575" y="10352"/>
                      <a:pt x="9575" y="10352"/>
                    </a:cubicBezTo>
                    <a:cubicBezTo>
                      <a:pt x="9625" y="10352"/>
                      <a:pt x="9625" y="10251"/>
                      <a:pt x="9675" y="10201"/>
                    </a:cubicBezTo>
                    <a:cubicBezTo>
                      <a:pt x="9725" y="10201"/>
                      <a:pt x="9851" y="10201"/>
                      <a:pt x="9901" y="10251"/>
                    </a:cubicBezTo>
                    <a:lnTo>
                      <a:pt x="9901" y="10352"/>
                    </a:lnTo>
                    <a:cubicBezTo>
                      <a:pt x="9951" y="10477"/>
                      <a:pt x="10176" y="10577"/>
                      <a:pt x="10302" y="10652"/>
                    </a:cubicBezTo>
                    <a:cubicBezTo>
                      <a:pt x="10402" y="10753"/>
                      <a:pt x="10577" y="10978"/>
                      <a:pt x="10628" y="11103"/>
                    </a:cubicBezTo>
                    <a:cubicBezTo>
                      <a:pt x="10753" y="11154"/>
                      <a:pt x="10928" y="11254"/>
                      <a:pt x="10978" y="11379"/>
                    </a:cubicBezTo>
                    <a:cubicBezTo>
                      <a:pt x="11079" y="11479"/>
                      <a:pt x="11204" y="11830"/>
                      <a:pt x="11254" y="11981"/>
                    </a:cubicBezTo>
                    <a:cubicBezTo>
                      <a:pt x="11379" y="12156"/>
                      <a:pt x="11605" y="12507"/>
                      <a:pt x="11705" y="12657"/>
                    </a:cubicBezTo>
                    <a:cubicBezTo>
                      <a:pt x="11755" y="12833"/>
                      <a:pt x="11831" y="13184"/>
                      <a:pt x="11931" y="13334"/>
                    </a:cubicBezTo>
                    <a:cubicBezTo>
                      <a:pt x="11981" y="13409"/>
                      <a:pt x="12156" y="13459"/>
                      <a:pt x="12206" y="13509"/>
                    </a:cubicBezTo>
                    <a:cubicBezTo>
                      <a:pt x="12206" y="13560"/>
                      <a:pt x="12206" y="13685"/>
                      <a:pt x="12156" y="13735"/>
                    </a:cubicBezTo>
                    <a:cubicBezTo>
                      <a:pt x="12156" y="13785"/>
                      <a:pt x="11981" y="13860"/>
                      <a:pt x="11931" y="13860"/>
                    </a:cubicBezTo>
                    <a:cubicBezTo>
                      <a:pt x="11881" y="13961"/>
                      <a:pt x="11705" y="14061"/>
                      <a:pt x="11655" y="14186"/>
                    </a:cubicBezTo>
                    <a:cubicBezTo>
                      <a:pt x="11605" y="14236"/>
                      <a:pt x="11530" y="14362"/>
                      <a:pt x="11530" y="14412"/>
                    </a:cubicBezTo>
                    <a:cubicBezTo>
                      <a:pt x="11605" y="14462"/>
                      <a:pt x="11705" y="14587"/>
                      <a:pt x="11705" y="14637"/>
                    </a:cubicBezTo>
                    <a:cubicBezTo>
                      <a:pt x="11655" y="14687"/>
                      <a:pt x="11530" y="14813"/>
                      <a:pt x="11480" y="14863"/>
                    </a:cubicBezTo>
                    <a:cubicBezTo>
                      <a:pt x="11430" y="14913"/>
                      <a:pt x="11304" y="14963"/>
                      <a:pt x="11304" y="15038"/>
                    </a:cubicBezTo>
                    <a:cubicBezTo>
                      <a:pt x="11254" y="15088"/>
                      <a:pt x="11254" y="15189"/>
                      <a:pt x="11304" y="15314"/>
                    </a:cubicBezTo>
                    <a:cubicBezTo>
                      <a:pt x="11304" y="15314"/>
                      <a:pt x="11430" y="15414"/>
                      <a:pt x="11480" y="15414"/>
                    </a:cubicBezTo>
                    <a:cubicBezTo>
                      <a:pt x="11480" y="15439"/>
                      <a:pt x="11494" y="15448"/>
                      <a:pt x="11514" y="15448"/>
                    </a:cubicBezTo>
                    <a:cubicBezTo>
                      <a:pt x="11555" y="15448"/>
                      <a:pt x="11622" y="15414"/>
                      <a:pt x="11655" y="15414"/>
                    </a:cubicBezTo>
                    <a:lnTo>
                      <a:pt x="11755" y="15414"/>
                    </a:lnTo>
                    <a:cubicBezTo>
                      <a:pt x="11831" y="15489"/>
                      <a:pt x="11831" y="15540"/>
                      <a:pt x="11831" y="15540"/>
                    </a:cubicBezTo>
                    <a:cubicBezTo>
                      <a:pt x="11831" y="15590"/>
                      <a:pt x="11931" y="15590"/>
                      <a:pt x="11981" y="15590"/>
                    </a:cubicBezTo>
                    <a:lnTo>
                      <a:pt x="12206" y="15590"/>
                    </a:lnTo>
                    <a:cubicBezTo>
                      <a:pt x="12282" y="15640"/>
                      <a:pt x="12332" y="15941"/>
                      <a:pt x="12382" y="15991"/>
                    </a:cubicBezTo>
                    <a:cubicBezTo>
                      <a:pt x="12507" y="16041"/>
                      <a:pt x="12733" y="16166"/>
                      <a:pt x="12833" y="16166"/>
                    </a:cubicBezTo>
                    <a:cubicBezTo>
                      <a:pt x="12883" y="16166"/>
                      <a:pt x="13059" y="16091"/>
                      <a:pt x="13109" y="16041"/>
                    </a:cubicBezTo>
                    <a:lnTo>
                      <a:pt x="13384" y="16041"/>
                    </a:lnTo>
                    <a:cubicBezTo>
                      <a:pt x="13460" y="16041"/>
                      <a:pt x="13610" y="16091"/>
                      <a:pt x="13685" y="16166"/>
                    </a:cubicBezTo>
                    <a:cubicBezTo>
                      <a:pt x="13735" y="16216"/>
                      <a:pt x="13785" y="16316"/>
                      <a:pt x="13785" y="16392"/>
                    </a:cubicBezTo>
                    <a:cubicBezTo>
                      <a:pt x="13836" y="16442"/>
                      <a:pt x="13911" y="16592"/>
                      <a:pt x="13961" y="16592"/>
                    </a:cubicBezTo>
                    <a:cubicBezTo>
                      <a:pt x="14011" y="16667"/>
                      <a:pt x="14186" y="16667"/>
                      <a:pt x="14237" y="16667"/>
                    </a:cubicBezTo>
                    <a:cubicBezTo>
                      <a:pt x="14287" y="16717"/>
                      <a:pt x="14412" y="16818"/>
                      <a:pt x="14462" y="16893"/>
                    </a:cubicBezTo>
                    <a:cubicBezTo>
                      <a:pt x="14512" y="16943"/>
                      <a:pt x="14738" y="16893"/>
                      <a:pt x="14813" y="16993"/>
                    </a:cubicBezTo>
                    <a:cubicBezTo>
                      <a:pt x="14863" y="17043"/>
                      <a:pt x="14913" y="17219"/>
                      <a:pt x="14913" y="17269"/>
                    </a:cubicBezTo>
                    <a:cubicBezTo>
                      <a:pt x="14913" y="17344"/>
                      <a:pt x="14963" y="17444"/>
                      <a:pt x="14913" y="17494"/>
                    </a:cubicBezTo>
                    <a:cubicBezTo>
                      <a:pt x="14880" y="17494"/>
                      <a:pt x="14813" y="17472"/>
                      <a:pt x="14772" y="17472"/>
                    </a:cubicBezTo>
                    <a:cubicBezTo>
                      <a:pt x="14752" y="17472"/>
                      <a:pt x="14738" y="17478"/>
                      <a:pt x="14738" y="17494"/>
                    </a:cubicBezTo>
                    <a:cubicBezTo>
                      <a:pt x="14688" y="17570"/>
                      <a:pt x="14688" y="17620"/>
                      <a:pt x="14688" y="17670"/>
                    </a:cubicBezTo>
                    <a:cubicBezTo>
                      <a:pt x="14738" y="17720"/>
                      <a:pt x="14863" y="17720"/>
                      <a:pt x="14913" y="17795"/>
                    </a:cubicBezTo>
                    <a:lnTo>
                      <a:pt x="15139" y="17795"/>
                    </a:lnTo>
                    <a:cubicBezTo>
                      <a:pt x="15139" y="17795"/>
                      <a:pt x="15189" y="17620"/>
                      <a:pt x="15264" y="17620"/>
                    </a:cubicBezTo>
                    <a:cubicBezTo>
                      <a:pt x="15314" y="17620"/>
                      <a:pt x="15414" y="17670"/>
                      <a:pt x="15490" y="17720"/>
                    </a:cubicBezTo>
                    <a:cubicBezTo>
                      <a:pt x="15490" y="17795"/>
                      <a:pt x="15414" y="17895"/>
                      <a:pt x="15490" y="17895"/>
                    </a:cubicBezTo>
                    <a:cubicBezTo>
                      <a:pt x="15506" y="17912"/>
                      <a:pt x="15543" y="17918"/>
                      <a:pt x="15587" y="17918"/>
                    </a:cubicBezTo>
                    <a:cubicBezTo>
                      <a:pt x="15676" y="17918"/>
                      <a:pt x="15799" y="17895"/>
                      <a:pt x="15866" y="17895"/>
                    </a:cubicBezTo>
                    <a:cubicBezTo>
                      <a:pt x="15941" y="17895"/>
                      <a:pt x="16091" y="18021"/>
                      <a:pt x="16217" y="18021"/>
                    </a:cubicBezTo>
                    <a:cubicBezTo>
                      <a:pt x="16217" y="18021"/>
                      <a:pt x="16317" y="17946"/>
                      <a:pt x="16392" y="17895"/>
                    </a:cubicBezTo>
                    <a:cubicBezTo>
                      <a:pt x="16442" y="17845"/>
                      <a:pt x="16392" y="17670"/>
                      <a:pt x="16442" y="17620"/>
                    </a:cubicBezTo>
                    <a:cubicBezTo>
                      <a:pt x="16492" y="17494"/>
                      <a:pt x="16618" y="17394"/>
                      <a:pt x="16718" y="17344"/>
                    </a:cubicBezTo>
                    <a:lnTo>
                      <a:pt x="16843" y="17269"/>
                    </a:lnTo>
                    <a:cubicBezTo>
                      <a:pt x="16943" y="17219"/>
                      <a:pt x="16943" y="16993"/>
                      <a:pt x="17069" y="16943"/>
                    </a:cubicBezTo>
                    <a:cubicBezTo>
                      <a:pt x="17119" y="16893"/>
                      <a:pt x="17269" y="16893"/>
                      <a:pt x="17394" y="16893"/>
                    </a:cubicBezTo>
                    <a:cubicBezTo>
                      <a:pt x="17420" y="16855"/>
                      <a:pt x="17488" y="16837"/>
                      <a:pt x="17567" y="16837"/>
                    </a:cubicBezTo>
                    <a:cubicBezTo>
                      <a:pt x="17645" y="16837"/>
                      <a:pt x="17733" y="16855"/>
                      <a:pt x="17795" y="16893"/>
                    </a:cubicBezTo>
                    <a:cubicBezTo>
                      <a:pt x="17896" y="16893"/>
                      <a:pt x="18071" y="16893"/>
                      <a:pt x="18121" y="16993"/>
                    </a:cubicBezTo>
                    <a:cubicBezTo>
                      <a:pt x="18171" y="16993"/>
                      <a:pt x="18121" y="17118"/>
                      <a:pt x="18171" y="17118"/>
                    </a:cubicBezTo>
                    <a:cubicBezTo>
                      <a:pt x="18171" y="17169"/>
                      <a:pt x="18247" y="17169"/>
                      <a:pt x="18247" y="17169"/>
                    </a:cubicBezTo>
                    <a:cubicBezTo>
                      <a:pt x="18297" y="17118"/>
                      <a:pt x="18347" y="16993"/>
                      <a:pt x="18347" y="16943"/>
                    </a:cubicBezTo>
                    <a:cubicBezTo>
                      <a:pt x="18397" y="16893"/>
                      <a:pt x="18522" y="16768"/>
                      <a:pt x="18623" y="16717"/>
                    </a:cubicBezTo>
                    <a:cubicBezTo>
                      <a:pt x="18698" y="16667"/>
                      <a:pt x="18848" y="16592"/>
                      <a:pt x="18923" y="16542"/>
                    </a:cubicBezTo>
                    <a:cubicBezTo>
                      <a:pt x="18973" y="16492"/>
                      <a:pt x="18973" y="16266"/>
                      <a:pt x="18973" y="16216"/>
                    </a:cubicBezTo>
                    <a:cubicBezTo>
                      <a:pt x="18973" y="16091"/>
                      <a:pt x="18848" y="15941"/>
                      <a:pt x="18923" y="15815"/>
                    </a:cubicBezTo>
                    <a:cubicBezTo>
                      <a:pt x="18923" y="15715"/>
                      <a:pt x="19024" y="15540"/>
                      <a:pt x="19149" y="15489"/>
                    </a:cubicBezTo>
                    <a:cubicBezTo>
                      <a:pt x="19199" y="15414"/>
                      <a:pt x="19425" y="15364"/>
                      <a:pt x="19475" y="15314"/>
                    </a:cubicBezTo>
                    <a:cubicBezTo>
                      <a:pt x="19525" y="15264"/>
                      <a:pt x="19600" y="15038"/>
                      <a:pt x="19650" y="14963"/>
                    </a:cubicBezTo>
                    <a:cubicBezTo>
                      <a:pt x="19700" y="14913"/>
                      <a:pt x="19826" y="14863"/>
                      <a:pt x="19876" y="14813"/>
                    </a:cubicBezTo>
                    <a:cubicBezTo>
                      <a:pt x="19926" y="14687"/>
                      <a:pt x="19976" y="14512"/>
                      <a:pt x="19976" y="14412"/>
                    </a:cubicBezTo>
                    <a:cubicBezTo>
                      <a:pt x="19976" y="14286"/>
                      <a:pt x="19926" y="14136"/>
                      <a:pt x="19876" y="14011"/>
                    </a:cubicBezTo>
                    <a:cubicBezTo>
                      <a:pt x="19876" y="13961"/>
                      <a:pt x="19876" y="13735"/>
                      <a:pt x="19826" y="13735"/>
                    </a:cubicBezTo>
                    <a:cubicBezTo>
                      <a:pt x="19800" y="13718"/>
                      <a:pt x="19773" y="13713"/>
                      <a:pt x="19742" y="13713"/>
                    </a:cubicBezTo>
                    <a:cubicBezTo>
                      <a:pt x="19681" y="13713"/>
                      <a:pt x="19608" y="13735"/>
                      <a:pt x="19525" y="13735"/>
                    </a:cubicBezTo>
                    <a:cubicBezTo>
                      <a:pt x="19458" y="13735"/>
                      <a:pt x="19335" y="13757"/>
                      <a:pt x="19224" y="13757"/>
                    </a:cubicBezTo>
                    <a:cubicBezTo>
                      <a:pt x="19168" y="13757"/>
                      <a:pt x="19115" y="13752"/>
                      <a:pt x="19074" y="13735"/>
                    </a:cubicBezTo>
                    <a:cubicBezTo>
                      <a:pt x="19024" y="13735"/>
                      <a:pt x="18973" y="13560"/>
                      <a:pt x="18973" y="13509"/>
                    </a:cubicBezTo>
                    <a:cubicBezTo>
                      <a:pt x="18923" y="13459"/>
                      <a:pt x="18923" y="13234"/>
                      <a:pt x="18848" y="13184"/>
                    </a:cubicBezTo>
                    <a:cubicBezTo>
                      <a:pt x="18848" y="13058"/>
                      <a:pt x="18798" y="12783"/>
                      <a:pt x="18698" y="12733"/>
                    </a:cubicBezTo>
                    <a:cubicBezTo>
                      <a:pt x="18572" y="12607"/>
                      <a:pt x="18347" y="12557"/>
                      <a:pt x="18171" y="12507"/>
                    </a:cubicBezTo>
                    <a:cubicBezTo>
                      <a:pt x="18071" y="12507"/>
                      <a:pt x="17795" y="12507"/>
                      <a:pt x="17670" y="12432"/>
                    </a:cubicBezTo>
                    <a:cubicBezTo>
                      <a:pt x="17620" y="12432"/>
                      <a:pt x="17445" y="12331"/>
                      <a:pt x="17394" y="12281"/>
                    </a:cubicBezTo>
                    <a:cubicBezTo>
                      <a:pt x="17269" y="12206"/>
                      <a:pt x="17219" y="12056"/>
                      <a:pt x="17169" y="11930"/>
                    </a:cubicBezTo>
                    <a:cubicBezTo>
                      <a:pt x="17169" y="11830"/>
                      <a:pt x="17269" y="11605"/>
                      <a:pt x="17269" y="11479"/>
                    </a:cubicBezTo>
                    <a:cubicBezTo>
                      <a:pt x="17219" y="11304"/>
                      <a:pt x="17219" y="11028"/>
                      <a:pt x="17119" y="10878"/>
                    </a:cubicBezTo>
                    <a:cubicBezTo>
                      <a:pt x="17069" y="10803"/>
                      <a:pt x="16893" y="10702"/>
                      <a:pt x="16843" y="10702"/>
                    </a:cubicBezTo>
                    <a:cubicBezTo>
                      <a:pt x="16780" y="10677"/>
                      <a:pt x="16705" y="10677"/>
                      <a:pt x="16639" y="10677"/>
                    </a:cubicBezTo>
                    <a:cubicBezTo>
                      <a:pt x="16574" y="10677"/>
                      <a:pt x="16517" y="10677"/>
                      <a:pt x="16492" y="10652"/>
                    </a:cubicBezTo>
                    <a:cubicBezTo>
                      <a:pt x="16442" y="10577"/>
                      <a:pt x="16267" y="10477"/>
                      <a:pt x="16217" y="10352"/>
                    </a:cubicBezTo>
                    <a:cubicBezTo>
                      <a:pt x="16217" y="10301"/>
                      <a:pt x="16217" y="10201"/>
                      <a:pt x="16267" y="10126"/>
                    </a:cubicBezTo>
                    <a:cubicBezTo>
                      <a:pt x="16317" y="10076"/>
                      <a:pt x="16492" y="10026"/>
                      <a:pt x="16542" y="9976"/>
                    </a:cubicBezTo>
                    <a:cubicBezTo>
                      <a:pt x="16618" y="9900"/>
                      <a:pt x="16542" y="9750"/>
                      <a:pt x="16542" y="9625"/>
                    </a:cubicBezTo>
                    <a:cubicBezTo>
                      <a:pt x="16492" y="9575"/>
                      <a:pt x="16492" y="9349"/>
                      <a:pt x="16392" y="9299"/>
                    </a:cubicBezTo>
                    <a:cubicBezTo>
                      <a:pt x="16317" y="9174"/>
                      <a:pt x="16091" y="9224"/>
                      <a:pt x="15991" y="9174"/>
                    </a:cubicBezTo>
                    <a:cubicBezTo>
                      <a:pt x="15866" y="9123"/>
                      <a:pt x="15715" y="8948"/>
                      <a:pt x="15640" y="8848"/>
                    </a:cubicBezTo>
                    <a:cubicBezTo>
                      <a:pt x="15590" y="8773"/>
                      <a:pt x="15540" y="8572"/>
                      <a:pt x="15490" y="8497"/>
                    </a:cubicBezTo>
                    <a:cubicBezTo>
                      <a:pt x="15414" y="8397"/>
                      <a:pt x="15264" y="8171"/>
                      <a:pt x="15189" y="8046"/>
                    </a:cubicBezTo>
                    <a:cubicBezTo>
                      <a:pt x="15139" y="7946"/>
                      <a:pt x="15089" y="7670"/>
                      <a:pt x="15089" y="7494"/>
                    </a:cubicBezTo>
                    <a:cubicBezTo>
                      <a:pt x="15139" y="7369"/>
                      <a:pt x="15264" y="7219"/>
                      <a:pt x="15364" y="7144"/>
                    </a:cubicBezTo>
                    <a:cubicBezTo>
                      <a:pt x="15400" y="7108"/>
                      <a:pt x="15498" y="7073"/>
                      <a:pt x="15597" y="7073"/>
                    </a:cubicBezTo>
                    <a:cubicBezTo>
                      <a:pt x="15638" y="7073"/>
                      <a:pt x="15679" y="7079"/>
                      <a:pt x="15715" y="7093"/>
                    </a:cubicBezTo>
                    <a:cubicBezTo>
                      <a:pt x="15765" y="7093"/>
                      <a:pt x="15816" y="7269"/>
                      <a:pt x="15941" y="7319"/>
                    </a:cubicBezTo>
                    <a:lnTo>
                      <a:pt x="16267" y="7319"/>
                    </a:lnTo>
                    <a:cubicBezTo>
                      <a:pt x="16392" y="7269"/>
                      <a:pt x="16442" y="7043"/>
                      <a:pt x="16542" y="6993"/>
                    </a:cubicBezTo>
                    <a:cubicBezTo>
                      <a:pt x="16618" y="6918"/>
                      <a:pt x="16768" y="6918"/>
                      <a:pt x="16843" y="6868"/>
                    </a:cubicBezTo>
                    <a:cubicBezTo>
                      <a:pt x="16943" y="6818"/>
                      <a:pt x="17119" y="6642"/>
                      <a:pt x="17119" y="6542"/>
                    </a:cubicBezTo>
                    <a:cubicBezTo>
                      <a:pt x="17169" y="6417"/>
                      <a:pt x="17119" y="6091"/>
                      <a:pt x="17069" y="5915"/>
                    </a:cubicBezTo>
                    <a:cubicBezTo>
                      <a:pt x="17069" y="5865"/>
                      <a:pt x="16943" y="5690"/>
                      <a:pt x="16893" y="5590"/>
                    </a:cubicBezTo>
                    <a:cubicBezTo>
                      <a:pt x="16843" y="5464"/>
                      <a:pt x="16768" y="5138"/>
                      <a:pt x="16768" y="5013"/>
                    </a:cubicBezTo>
                    <a:cubicBezTo>
                      <a:pt x="16768" y="4963"/>
                      <a:pt x="16768" y="4838"/>
                      <a:pt x="16843" y="4737"/>
                    </a:cubicBezTo>
                    <a:lnTo>
                      <a:pt x="16618" y="4737"/>
                    </a:lnTo>
                    <a:cubicBezTo>
                      <a:pt x="16492" y="4687"/>
                      <a:pt x="16267" y="4562"/>
                      <a:pt x="16166" y="4512"/>
                    </a:cubicBezTo>
                    <a:cubicBezTo>
                      <a:pt x="15991" y="4462"/>
                      <a:pt x="15765" y="4161"/>
                      <a:pt x="15540" y="4161"/>
                    </a:cubicBezTo>
                    <a:cubicBezTo>
                      <a:pt x="15490" y="4161"/>
                      <a:pt x="15314" y="4286"/>
                      <a:pt x="15189" y="4336"/>
                    </a:cubicBezTo>
                    <a:cubicBezTo>
                      <a:pt x="15089" y="4336"/>
                      <a:pt x="14863" y="4512"/>
                      <a:pt x="14738" y="4512"/>
                    </a:cubicBezTo>
                    <a:cubicBezTo>
                      <a:pt x="14587" y="4512"/>
                      <a:pt x="14237" y="4387"/>
                      <a:pt x="14136" y="4336"/>
                    </a:cubicBezTo>
                    <a:cubicBezTo>
                      <a:pt x="14011" y="4236"/>
                      <a:pt x="14011" y="3885"/>
                      <a:pt x="13911" y="3710"/>
                    </a:cubicBezTo>
                    <a:cubicBezTo>
                      <a:pt x="13836" y="3660"/>
                      <a:pt x="13685" y="3484"/>
                      <a:pt x="13685" y="3434"/>
                    </a:cubicBezTo>
                    <a:cubicBezTo>
                      <a:pt x="13610" y="3284"/>
                      <a:pt x="13735" y="2933"/>
                      <a:pt x="13735" y="2758"/>
                    </a:cubicBezTo>
                    <a:cubicBezTo>
                      <a:pt x="13685" y="2607"/>
                      <a:pt x="13610" y="2306"/>
                      <a:pt x="13510" y="2206"/>
                    </a:cubicBezTo>
                    <a:cubicBezTo>
                      <a:pt x="13483" y="2196"/>
                      <a:pt x="13452" y="2192"/>
                      <a:pt x="13419" y="2192"/>
                    </a:cubicBezTo>
                    <a:cubicBezTo>
                      <a:pt x="13328" y="2192"/>
                      <a:pt x="13219" y="2221"/>
                      <a:pt x="13137" y="2221"/>
                    </a:cubicBezTo>
                    <a:cubicBezTo>
                      <a:pt x="13107" y="2221"/>
                      <a:pt x="13080" y="2217"/>
                      <a:pt x="13059" y="2206"/>
                    </a:cubicBezTo>
                    <a:cubicBezTo>
                      <a:pt x="12883" y="2206"/>
                      <a:pt x="12607" y="2081"/>
                      <a:pt x="12507" y="2031"/>
                    </a:cubicBezTo>
                    <a:cubicBezTo>
                      <a:pt x="12432" y="1981"/>
                      <a:pt x="12282" y="1855"/>
                      <a:pt x="12206" y="1805"/>
                    </a:cubicBezTo>
                    <a:cubicBezTo>
                      <a:pt x="12106" y="1630"/>
                      <a:pt x="12056" y="1254"/>
                      <a:pt x="12106" y="1078"/>
                    </a:cubicBezTo>
                    <a:cubicBezTo>
                      <a:pt x="12156" y="1028"/>
                      <a:pt x="12432" y="1078"/>
                      <a:pt x="12507" y="953"/>
                    </a:cubicBezTo>
                    <a:cubicBezTo>
                      <a:pt x="12557" y="853"/>
                      <a:pt x="12332" y="527"/>
                      <a:pt x="12282" y="402"/>
                    </a:cubicBezTo>
                    <a:cubicBezTo>
                      <a:pt x="12156" y="301"/>
                      <a:pt x="11881" y="176"/>
                      <a:pt x="11755" y="126"/>
                    </a:cubicBezTo>
                    <a:cubicBezTo>
                      <a:pt x="11655" y="76"/>
                      <a:pt x="11379" y="126"/>
                      <a:pt x="112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450;p27">
                <a:extLst>
                  <a:ext uri="{FF2B5EF4-FFF2-40B4-BE49-F238E27FC236}">
                    <a16:creationId xmlns:a16="http://schemas.microsoft.com/office/drawing/2014/main" id="{D458AE42-7E3A-04CA-97F7-80693215CD0A}"/>
                  </a:ext>
                </a:extLst>
              </p:cNvPr>
              <p:cNvSpPr/>
              <p:nvPr/>
            </p:nvSpPr>
            <p:spPr>
              <a:xfrm>
                <a:off x="2831467" y="3028341"/>
                <a:ext cx="585547" cy="528241"/>
              </a:xfrm>
              <a:custGeom>
                <a:avLst/>
                <a:gdLst/>
                <a:ahLst/>
                <a:cxnLst/>
                <a:rect l="l" t="t" r="r" b="b"/>
                <a:pathLst>
                  <a:path w="19976" h="18021" fill="none" extrusionOk="0">
                    <a:moveTo>
                      <a:pt x="19876" y="14011"/>
                    </a:moveTo>
                    <a:cubicBezTo>
                      <a:pt x="19926" y="14136"/>
                      <a:pt x="19976" y="14286"/>
                      <a:pt x="19976" y="14412"/>
                    </a:cubicBezTo>
                    <a:cubicBezTo>
                      <a:pt x="19976" y="14512"/>
                      <a:pt x="19926" y="14687"/>
                      <a:pt x="19876" y="14813"/>
                    </a:cubicBezTo>
                    <a:cubicBezTo>
                      <a:pt x="19826" y="14863"/>
                      <a:pt x="19700" y="14913"/>
                      <a:pt x="19650" y="14963"/>
                    </a:cubicBezTo>
                    <a:cubicBezTo>
                      <a:pt x="19600" y="15038"/>
                      <a:pt x="19525" y="15264"/>
                      <a:pt x="19475" y="15314"/>
                    </a:cubicBezTo>
                    <a:cubicBezTo>
                      <a:pt x="19425" y="15364"/>
                      <a:pt x="19199" y="15414"/>
                      <a:pt x="19149" y="15489"/>
                    </a:cubicBezTo>
                    <a:cubicBezTo>
                      <a:pt x="19024" y="15540"/>
                      <a:pt x="18923" y="15715"/>
                      <a:pt x="18923" y="15815"/>
                    </a:cubicBezTo>
                    <a:cubicBezTo>
                      <a:pt x="18848" y="15941"/>
                      <a:pt x="18973" y="16091"/>
                      <a:pt x="18973" y="16216"/>
                    </a:cubicBezTo>
                    <a:cubicBezTo>
                      <a:pt x="18973" y="16266"/>
                      <a:pt x="18973" y="16492"/>
                      <a:pt x="18923" y="16542"/>
                    </a:cubicBezTo>
                    <a:cubicBezTo>
                      <a:pt x="18848" y="16592"/>
                      <a:pt x="18698" y="16667"/>
                      <a:pt x="18623" y="16717"/>
                    </a:cubicBezTo>
                    <a:cubicBezTo>
                      <a:pt x="18522" y="16768"/>
                      <a:pt x="18397" y="16893"/>
                      <a:pt x="18347" y="16943"/>
                    </a:cubicBezTo>
                    <a:cubicBezTo>
                      <a:pt x="18347" y="16993"/>
                      <a:pt x="18297" y="17118"/>
                      <a:pt x="18247" y="17169"/>
                    </a:cubicBezTo>
                    <a:cubicBezTo>
                      <a:pt x="18247" y="17169"/>
                      <a:pt x="18171" y="17169"/>
                      <a:pt x="18171" y="17118"/>
                    </a:cubicBezTo>
                    <a:cubicBezTo>
                      <a:pt x="18121" y="17118"/>
                      <a:pt x="18171" y="16993"/>
                      <a:pt x="18121" y="16993"/>
                    </a:cubicBezTo>
                    <a:cubicBezTo>
                      <a:pt x="18071" y="16893"/>
                      <a:pt x="17896" y="16893"/>
                      <a:pt x="17795" y="16893"/>
                    </a:cubicBezTo>
                    <a:cubicBezTo>
                      <a:pt x="17670" y="16818"/>
                      <a:pt x="17445" y="16818"/>
                      <a:pt x="17394" y="16893"/>
                    </a:cubicBezTo>
                    <a:cubicBezTo>
                      <a:pt x="17269" y="16893"/>
                      <a:pt x="17119" y="16893"/>
                      <a:pt x="17069" y="16943"/>
                    </a:cubicBezTo>
                    <a:cubicBezTo>
                      <a:pt x="16943" y="16993"/>
                      <a:pt x="16943" y="17219"/>
                      <a:pt x="16843" y="17269"/>
                    </a:cubicBezTo>
                    <a:lnTo>
                      <a:pt x="16718" y="17344"/>
                    </a:lnTo>
                    <a:cubicBezTo>
                      <a:pt x="16618" y="17394"/>
                      <a:pt x="16492" y="17494"/>
                      <a:pt x="16442" y="17620"/>
                    </a:cubicBezTo>
                    <a:cubicBezTo>
                      <a:pt x="16392" y="17670"/>
                      <a:pt x="16442" y="17845"/>
                      <a:pt x="16392" y="17895"/>
                    </a:cubicBezTo>
                    <a:cubicBezTo>
                      <a:pt x="16317" y="17946"/>
                      <a:pt x="16217" y="18021"/>
                      <a:pt x="16217" y="18021"/>
                    </a:cubicBezTo>
                    <a:cubicBezTo>
                      <a:pt x="16091" y="18021"/>
                      <a:pt x="15941" y="17895"/>
                      <a:pt x="15866" y="17895"/>
                    </a:cubicBezTo>
                    <a:cubicBezTo>
                      <a:pt x="15765" y="17895"/>
                      <a:pt x="15540" y="17946"/>
                      <a:pt x="15490" y="17895"/>
                    </a:cubicBezTo>
                    <a:cubicBezTo>
                      <a:pt x="15414" y="17895"/>
                      <a:pt x="15490" y="17795"/>
                      <a:pt x="15490" y="17720"/>
                    </a:cubicBezTo>
                    <a:cubicBezTo>
                      <a:pt x="15414" y="17670"/>
                      <a:pt x="15314" y="17620"/>
                      <a:pt x="15264" y="17620"/>
                    </a:cubicBezTo>
                    <a:cubicBezTo>
                      <a:pt x="15189" y="17620"/>
                      <a:pt x="15139" y="17795"/>
                      <a:pt x="15139" y="17795"/>
                    </a:cubicBezTo>
                    <a:lnTo>
                      <a:pt x="14913" y="17795"/>
                    </a:lnTo>
                    <a:cubicBezTo>
                      <a:pt x="14863" y="17720"/>
                      <a:pt x="14738" y="17720"/>
                      <a:pt x="14688" y="17670"/>
                    </a:cubicBezTo>
                    <a:cubicBezTo>
                      <a:pt x="14688" y="17620"/>
                      <a:pt x="14688" y="17570"/>
                      <a:pt x="14738" y="17494"/>
                    </a:cubicBezTo>
                    <a:cubicBezTo>
                      <a:pt x="14738" y="17444"/>
                      <a:pt x="14863" y="17494"/>
                      <a:pt x="14913" y="17494"/>
                    </a:cubicBezTo>
                    <a:cubicBezTo>
                      <a:pt x="14963" y="17444"/>
                      <a:pt x="14913" y="17344"/>
                      <a:pt x="14913" y="17269"/>
                    </a:cubicBezTo>
                    <a:cubicBezTo>
                      <a:pt x="14913" y="17219"/>
                      <a:pt x="14863" y="17043"/>
                      <a:pt x="14813" y="16993"/>
                    </a:cubicBezTo>
                    <a:cubicBezTo>
                      <a:pt x="14738" y="16893"/>
                      <a:pt x="14512" y="16943"/>
                      <a:pt x="14462" y="16893"/>
                    </a:cubicBezTo>
                    <a:cubicBezTo>
                      <a:pt x="14412" y="16818"/>
                      <a:pt x="14287" y="16717"/>
                      <a:pt x="14237" y="16667"/>
                    </a:cubicBezTo>
                    <a:cubicBezTo>
                      <a:pt x="14186" y="16667"/>
                      <a:pt x="14011" y="16667"/>
                      <a:pt x="13961" y="16592"/>
                    </a:cubicBezTo>
                    <a:cubicBezTo>
                      <a:pt x="13911" y="16592"/>
                      <a:pt x="13836" y="16442"/>
                      <a:pt x="13785" y="16392"/>
                    </a:cubicBezTo>
                    <a:cubicBezTo>
                      <a:pt x="13785" y="16316"/>
                      <a:pt x="13735" y="16216"/>
                      <a:pt x="13685" y="16166"/>
                    </a:cubicBezTo>
                    <a:cubicBezTo>
                      <a:pt x="13610" y="16091"/>
                      <a:pt x="13460" y="16041"/>
                      <a:pt x="13384" y="16041"/>
                    </a:cubicBezTo>
                    <a:lnTo>
                      <a:pt x="13109" y="16041"/>
                    </a:lnTo>
                    <a:cubicBezTo>
                      <a:pt x="13059" y="16091"/>
                      <a:pt x="12883" y="16166"/>
                      <a:pt x="12833" y="16166"/>
                    </a:cubicBezTo>
                    <a:cubicBezTo>
                      <a:pt x="12733" y="16166"/>
                      <a:pt x="12507" y="16041"/>
                      <a:pt x="12382" y="15991"/>
                    </a:cubicBezTo>
                    <a:cubicBezTo>
                      <a:pt x="12332" y="15941"/>
                      <a:pt x="12282" y="15640"/>
                      <a:pt x="12206" y="15590"/>
                    </a:cubicBezTo>
                    <a:lnTo>
                      <a:pt x="11981" y="15590"/>
                    </a:lnTo>
                    <a:cubicBezTo>
                      <a:pt x="11931" y="15590"/>
                      <a:pt x="11831" y="15590"/>
                      <a:pt x="11831" y="15540"/>
                    </a:cubicBezTo>
                    <a:cubicBezTo>
                      <a:pt x="11831" y="15540"/>
                      <a:pt x="11831" y="15489"/>
                      <a:pt x="11755" y="15414"/>
                    </a:cubicBezTo>
                    <a:lnTo>
                      <a:pt x="11655" y="15414"/>
                    </a:lnTo>
                    <a:cubicBezTo>
                      <a:pt x="11605" y="15414"/>
                      <a:pt x="11480" y="15489"/>
                      <a:pt x="11480" y="15414"/>
                    </a:cubicBezTo>
                    <a:cubicBezTo>
                      <a:pt x="11430" y="15414"/>
                      <a:pt x="11304" y="15314"/>
                      <a:pt x="11304" y="15314"/>
                    </a:cubicBezTo>
                    <a:cubicBezTo>
                      <a:pt x="11254" y="15189"/>
                      <a:pt x="11254" y="15088"/>
                      <a:pt x="11304" y="15038"/>
                    </a:cubicBezTo>
                    <a:cubicBezTo>
                      <a:pt x="11304" y="14963"/>
                      <a:pt x="11430" y="14913"/>
                      <a:pt x="11480" y="14863"/>
                    </a:cubicBezTo>
                    <a:cubicBezTo>
                      <a:pt x="11530" y="14813"/>
                      <a:pt x="11655" y="14687"/>
                      <a:pt x="11705" y="14637"/>
                    </a:cubicBezTo>
                    <a:cubicBezTo>
                      <a:pt x="11705" y="14587"/>
                      <a:pt x="11605" y="14462"/>
                      <a:pt x="11530" y="14412"/>
                    </a:cubicBezTo>
                    <a:cubicBezTo>
                      <a:pt x="11530" y="14362"/>
                      <a:pt x="11605" y="14236"/>
                      <a:pt x="11655" y="14186"/>
                    </a:cubicBezTo>
                    <a:cubicBezTo>
                      <a:pt x="11705" y="14061"/>
                      <a:pt x="11881" y="13961"/>
                      <a:pt x="11931" y="13860"/>
                    </a:cubicBezTo>
                    <a:cubicBezTo>
                      <a:pt x="11981" y="13860"/>
                      <a:pt x="12156" y="13785"/>
                      <a:pt x="12156" y="13735"/>
                    </a:cubicBezTo>
                    <a:cubicBezTo>
                      <a:pt x="12206" y="13685"/>
                      <a:pt x="12206" y="13560"/>
                      <a:pt x="12206" y="13509"/>
                    </a:cubicBezTo>
                    <a:cubicBezTo>
                      <a:pt x="12156" y="13459"/>
                      <a:pt x="11981" y="13409"/>
                      <a:pt x="11931" y="13334"/>
                    </a:cubicBezTo>
                    <a:cubicBezTo>
                      <a:pt x="11831" y="13184"/>
                      <a:pt x="11755" y="12833"/>
                      <a:pt x="11705" y="12657"/>
                    </a:cubicBezTo>
                    <a:cubicBezTo>
                      <a:pt x="11605" y="12507"/>
                      <a:pt x="11379" y="12156"/>
                      <a:pt x="11254" y="11981"/>
                    </a:cubicBezTo>
                    <a:cubicBezTo>
                      <a:pt x="11204" y="11830"/>
                      <a:pt x="11079" y="11479"/>
                      <a:pt x="10978" y="11379"/>
                    </a:cubicBezTo>
                    <a:cubicBezTo>
                      <a:pt x="10928" y="11254"/>
                      <a:pt x="10753" y="11154"/>
                      <a:pt x="10628" y="11103"/>
                    </a:cubicBezTo>
                    <a:cubicBezTo>
                      <a:pt x="10577" y="10978"/>
                      <a:pt x="10402" y="10753"/>
                      <a:pt x="10302" y="10652"/>
                    </a:cubicBezTo>
                    <a:cubicBezTo>
                      <a:pt x="10176" y="10577"/>
                      <a:pt x="9951" y="10477"/>
                      <a:pt x="9901" y="10352"/>
                    </a:cubicBezTo>
                    <a:lnTo>
                      <a:pt x="9901" y="10251"/>
                    </a:lnTo>
                    <a:cubicBezTo>
                      <a:pt x="9851" y="10201"/>
                      <a:pt x="9725" y="10201"/>
                      <a:pt x="9675" y="10201"/>
                    </a:cubicBezTo>
                    <a:cubicBezTo>
                      <a:pt x="9625" y="10251"/>
                      <a:pt x="9625" y="10352"/>
                      <a:pt x="9575" y="10352"/>
                    </a:cubicBezTo>
                    <a:cubicBezTo>
                      <a:pt x="9575" y="10352"/>
                      <a:pt x="9500" y="10301"/>
                      <a:pt x="9450" y="10301"/>
                    </a:cubicBezTo>
                    <a:cubicBezTo>
                      <a:pt x="9399" y="10352"/>
                      <a:pt x="9349" y="10527"/>
                      <a:pt x="9274" y="10577"/>
                    </a:cubicBezTo>
                    <a:cubicBezTo>
                      <a:pt x="9224" y="10652"/>
                      <a:pt x="9224" y="10803"/>
                      <a:pt x="9124" y="10803"/>
                    </a:cubicBezTo>
                    <a:cubicBezTo>
                      <a:pt x="9049" y="10878"/>
                      <a:pt x="8948" y="10753"/>
                      <a:pt x="8898" y="10753"/>
                    </a:cubicBezTo>
                    <a:cubicBezTo>
                      <a:pt x="8773" y="10753"/>
                      <a:pt x="8673" y="10702"/>
                      <a:pt x="8597" y="10753"/>
                    </a:cubicBezTo>
                    <a:cubicBezTo>
                      <a:pt x="8547" y="10753"/>
                      <a:pt x="8447" y="10928"/>
                      <a:pt x="8322" y="10928"/>
                    </a:cubicBezTo>
                    <a:cubicBezTo>
                      <a:pt x="8221" y="10978"/>
                      <a:pt x="7996" y="11103"/>
                      <a:pt x="7871" y="11154"/>
                    </a:cubicBezTo>
                    <a:cubicBezTo>
                      <a:pt x="7770" y="11154"/>
                      <a:pt x="7595" y="11204"/>
                      <a:pt x="7495" y="11204"/>
                    </a:cubicBezTo>
                    <a:cubicBezTo>
                      <a:pt x="7419" y="11154"/>
                      <a:pt x="7269" y="11028"/>
                      <a:pt x="7144" y="11028"/>
                    </a:cubicBezTo>
                    <a:cubicBezTo>
                      <a:pt x="7044" y="10978"/>
                      <a:pt x="6818" y="11103"/>
                      <a:pt x="6693" y="11154"/>
                    </a:cubicBezTo>
                    <a:cubicBezTo>
                      <a:pt x="6592" y="11204"/>
                      <a:pt x="6367" y="11304"/>
                      <a:pt x="6292" y="11379"/>
                    </a:cubicBezTo>
                    <a:cubicBezTo>
                      <a:pt x="6242" y="11429"/>
                      <a:pt x="6191" y="11605"/>
                      <a:pt x="6141" y="11605"/>
                    </a:cubicBezTo>
                    <a:cubicBezTo>
                      <a:pt x="6016" y="11705"/>
                      <a:pt x="5740" y="11755"/>
                      <a:pt x="5615" y="11755"/>
                    </a:cubicBezTo>
                    <a:cubicBezTo>
                      <a:pt x="5565" y="11705"/>
                      <a:pt x="5465" y="11605"/>
                      <a:pt x="5465" y="11529"/>
                    </a:cubicBezTo>
                    <a:cubicBezTo>
                      <a:pt x="5465" y="11479"/>
                      <a:pt x="5690" y="11379"/>
                      <a:pt x="5740" y="11254"/>
                    </a:cubicBezTo>
                    <a:cubicBezTo>
                      <a:pt x="5740" y="11204"/>
                      <a:pt x="5690" y="11028"/>
                      <a:pt x="5740" y="10978"/>
                    </a:cubicBezTo>
                    <a:cubicBezTo>
                      <a:pt x="5790" y="10928"/>
                      <a:pt x="6141" y="10978"/>
                      <a:pt x="6191" y="10878"/>
                    </a:cubicBezTo>
                    <a:cubicBezTo>
                      <a:pt x="6292" y="10803"/>
                      <a:pt x="6292" y="10577"/>
                      <a:pt x="6367" y="10477"/>
                    </a:cubicBezTo>
                    <a:cubicBezTo>
                      <a:pt x="6417" y="10352"/>
                      <a:pt x="6643" y="10201"/>
                      <a:pt x="6743" y="10126"/>
                    </a:cubicBezTo>
                    <a:cubicBezTo>
                      <a:pt x="6818" y="10076"/>
                      <a:pt x="6918" y="10076"/>
                      <a:pt x="6968" y="10026"/>
                    </a:cubicBezTo>
                    <a:cubicBezTo>
                      <a:pt x="7044" y="9900"/>
                      <a:pt x="6918" y="9750"/>
                      <a:pt x="6918" y="9675"/>
                    </a:cubicBezTo>
                    <a:cubicBezTo>
                      <a:pt x="6868" y="9625"/>
                      <a:pt x="6818" y="9524"/>
                      <a:pt x="6743" y="9449"/>
                    </a:cubicBezTo>
                    <a:cubicBezTo>
                      <a:pt x="6643" y="9349"/>
                      <a:pt x="6292" y="9399"/>
                      <a:pt x="6191" y="9349"/>
                    </a:cubicBezTo>
                    <a:cubicBezTo>
                      <a:pt x="6016" y="9299"/>
                      <a:pt x="5841" y="9073"/>
                      <a:pt x="5740" y="8948"/>
                    </a:cubicBezTo>
                    <a:cubicBezTo>
                      <a:pt x="5615" y="8848"/>
                      <a:pt x="5515" y="8572"/>
                      <a:pt x="5339" y="8497"/>
                    </a:cubicBezTo>
                    <a:cubicBezTo>
                      <a:pt x="5289" y="8447"/>
                      <a:pt x="5114" y="8347"/>
                      <a:pt x="5013" y="8347"/>
                    </a:cubicBezTo>
                    <a:cubicBezTo>
                      <a:pt x="4938" y="8347"/>
                      <a:pt x="4788" y="8447"/>
                      <a:pt x="4663" y="8497"/>
                    </a:cubicBezTo>
                    <a:cubicBezTo>
                      <a:pt x="4612" y="8572"/>
                      <a:pt x="4437" y="8722"/>
                      <a:pt x="4387" y="8773"/>
                    </a:cubicBezTo>
                    <a:cubicBezTo>
                      <a:pt x="4337" y="8848"/>
                      <a:pt x="4337" y="8948"/>
                      <a:pt x="4262" y="8948"/>
                    </a:cubicBezTo>
                    <a:cubicBezTo>
                      <a:pt x="4211" y="8998"/>
                      <a:pt x="4111" y="8948"/>
                      <a:pt x="4061" y="8948"/>
                    </a:cubicBezTo>
                    <a:cubicBezTo>
                      <a:pt x="3986" y="8898"/>
                      <a:pt x="3886" y="8722"/>
                      <a:pt x="3835" y="8722"/>
                    </a:cubicBezTo>
                    <a:cubicBezTo>
                      <a:pt x="3760" y="8672"/>
                      <a:pt x="3610" y="8672"/>
                      <a:pt x="3535" y="8672"/>
                    </a:cubicBezTo>
                    <a:lnTo>
                      <a:pt x="3309" y="8672"/>
                    </a:lnTo>
                    <a:cubicBezTo>
                      <a:pt x="3259" y="8722"/>
                      <a:pt x="3209" y="8898"/>
                      <a:pt x="3259" y="8948"/>
                    </a:cubicBezTo>
                    <a:cubicBezTo>
                      <a:pt x="3259" y="8998"/>
                      <a:pt x="3434" y="8998"/>
                      <a:pt x="3434" y="9073"/>
                    </a:cubicBezTo>
                    <a:cubicBezTo>
                      <a:pt x="3485" y="9073"/>
                      <a:pt x="3485" y="9174"/>
                      <a:pt x="3485" y="9224"/>
                    </a:cubicBezTo>
                    <a:cubicBezTo>
                      <a:pt x="3434" y="9299"/>
                      <a:pt x="3259" y="9299"/>
                      <a:pt x="3209" y="9299"/>
                    </a:cubicBezTo>
                    <a:cubicBezTo>
                      <a:pt x="3159" y="9299"/>
                      <a:pt x="3033" y="9299"/>
                      <a:pt x="2983" y="9224"/>
                    </a:cubicBezTo>
                    <a:cubicBezTo>
                      <a:pt x="2933" y="9174"/>
                      <a:pt x="2858" y="8998"/>
                      <a:pt x="2808" y="8948"/>
                    </a:cubicBezTo>
                    <a:cubicBezTo>
                      <a:pt x="2808" y="8773"/>
                      <a:pt x="2933" y="8572"/>
                      <a:pt x="2933" y="8447"/>
                    </a:cubicBezTo>
                    <a:cubicBezTo>
                      <a:pt x="2933" y="8271"/>
                      <a:pt x="2808" y="7946"/>
                      <a:pt x="2758" y="7770"/>
                    </a:cubicBezTo>
                    <a:cubicBezTo>
                      <a:pt x="2708" y="7595"/>
                      <a:pt x="2532" y="7219"/>
                      <a:pt x="2407" y="7043"/>
                    </a:cubicBezTo>
                    <a:cubicBezTo>
                      <a:pt x="2357" y="6993"/>
                      <a:pt x="2131" y="6868"/>
                      <a:pt x="2031" y="6818"/>
                    </a:cubicBezTo>
                    <a:cubicBezTo>
                      <a:pt x="1906" y="6692"/>
                      <a:pt x="1680" y="6467"/>
                      <a:pt x="1630" y="6316"/>
                    </a:cubicBezTo>
                    <a:cubicBezTo>
                      <a:pt x="1580" y="6191"/>
                      <a:pt x="1505" y="5966"/>
                      <a:pt x="1455" y="5815"/>
                    </a:cubicBezTo>
                    <a:cubicBezTo>
                      <a:pt x="1354" y="5690"/>
                      <a:pt x="1179" y="5364"/>
                      <a:pt x="1054" y="5189"/>
                    </a:cubicBezTo>
                    <a:cubicBezTo>
                      <a:pt x="953" y="4963"/>
                      <a:pt x="678" y="4562"/>
                      <a:pt x="502" y="4387"/>
                    </a:cubicBezTo>
                    <a:cubicBezTo>
                      <a:pt x="377" y="4236"/>
                      <a:pt x="151" y="3935"/>
                      <a:pt x="51" y="3835"/>
                    </a:cubicBezTo>
                    <a:cubicBezTo>
                      <a:pt x="51" y="3785"/>
                      <a:pt x="1" y="3785"/>
                      <a:pt x="1" y="3785"/>
                    </a:cubicBezTo>
                    <a:cubicBezTo>
                      <a:pt x="51" y="3660"/>
                      <a:pt x="277" y="3610"/>
                      <a:pt x="327" y="3560"/>
                    </a:cubicBezTo>
                    <a:cubicBezTo>
                      <a:pt x="452" y="3484"/>
                      <a:pt x="602" y="3434"/>
                      <a:pt x="678" y="3384"/>
                    </a:cubicBezTo>
                    <a:cubicBezTo>
                      <a:pt x="778" y="3284"/>
                      <a:pt x="953" y="3058"/>
                      <a:pt x="953" y="2883"/>
                    </a:cubicBezTo>
                    <a:cubicBezTo>
                      <a:pt x="1003" y="2758"/>
                      <a:pt x="953" y="2482"/>
                      <a:pt x="1003" y="2382"/>
                    </a:cubicBezTo>
                    <a:cubicBezTo>
                      <a:pt x="1003" y="2206"/>
                      <a:pt x="1054" y="1930"/>
                      <a:pt x="1054" y="1805"/>
                    </a:cubicBezTo>
                    <a:cubicBezTo>
                      <a:pt x="1129" y="1705"/>
                      <a:pt x="1229" y="1479"/>
                      <a:pt x="1279" y="1354"/>
                    </a:cubicBezTo>
                    <a:cubicBezTo>
                      <a:pt x="1354" y="1254"/>
                      <a:pt x="1505" y="1078"/>
                      <a:pt x="1580" y="903"/>
                    </a:cubicBezTo>
                    <a:lnTo>
                      <a:pt x="1580" y="853"/>
                    </a:lnTo>
                    <a:cubicBezTo>
                      <a:pt x="1680" y="853"/>
                      <a:pt x="1805" y="803"/>
                      <a:pt x="1856" y="853"/>
                    </a:cubicBezTo>
                    <a:cubicBezTo>
                      <a:pt x="1956" y="853"/>
                      <a:pt x="2307" y="853"/>
                      <a:pt x="2357" y="953"/>
                    </a:cubicBezTo>
                    <a:cubicBezTo>
                      <a:pt x="2482" y="1028"/>
                      <a:pt x="2407" y="1179"/>
                      <a:pt x="2482" y="1254"/>
                    </a:cubicBezTo>
                    <a:cubicBezTo>
                      <a:pt x="2532" y="1304"/>
                      <a:pt x="2708" y="1354"/>
                      <a:pt x="2808" y="1354"/>
                    </a:cubicBezTo>
                    <a:cubicBezTo>
                      <a:pt x="2933" y="1354"/>
                      <a:pt x="3159" y="1404"/>
                      <a:pt x="3259" y="1304"/>
                    </a:cubicBezTo>
                    <a:cubicBezTo>
                      <a:pt x="3309" y="1254"/>
                      <a:pt x="3309" y="1028"/>
                      <a:pt x="3309" y="903"/>
                    </a:cubicBezTo>
                    <a:cubicBezTo>
                      <a:pt x="3309" y="803"/>
                      <a:pt x="3259" y="577"/>
                      <a:pt x="3309" y="452"/>
                    </a:cubicBezTo>
                    <a:cubicBezTo>
                      <a:pt x="3309" y="402"/>
                      <a:pt x="3485" y="301"/>
                      <a:pt x="3535" y="301"/>
                    </a:cubicBezTo>
                    <a:cubicBezTo>
                      <a:pt x="3660" y="226"/>
                      <a:pt x="3886" y="226"/>
                      <a:pt x="3986" y="301"/>
                    </a:cubicBezTo>
                    <a:cubicBezTo>
                      <a:pt x="4061" y="351"/>
                      <a:pt x="4161" y="527"/>
                      <a:pt x="4211" y="527"/>
                    </a:cubicBezTo>
                    <a:cubicBezTo>
                      <a:pt x="4387" y="577"/>
                      <a:pt x="4663" y="527"/>
                      <a:pt x="4788" y="577"/>
                    </a:cubicBezTo>
                    <a:cubicBezTo>
                      <a:pt x="4838" y="577"/>
                      <a:pt x="5013" y="627"/>
                      <a:pt x="5013" y="677"/>
                    </a:cubicBezTo>
                    <a:cubicBezTo>
                      <a:pt x="5064" y="803"/>
                      <a:pt x="4938" y="953"/>
                      <a:pt x="4938" y="1078"/>
                    </a:cubicBezTo>
                    <a:cubicBezTo>
                      <a:pt x="4938" y="1179"/>
                      <a:pt x="4938" y="1479"/>
                      <a:pt x="5064" y="1580"/>
                    </a:cubicBezTo>
                    <a:cubicBezTo>
                      <a:pt x="5114" y="1630"/>
                      <a:pt x="5339" y="1630"/>
                      <a:pt x="5389" y="1580"/>
                    </a:cubicBezTo>
                    <a:cubicBezTo>
                      <a:pt x="5515" y="1580"/>
                      <a:pt x="5615" y="1354"/>
                      <a:pt x="5740" y="1304"/>
                    </a:cubicBezTo>
                    <a:cubicBezTo>
                      <a:pt x="5790" y="1304"/>
                      <a:pt x="5916" y="1354"/>
                      <a:pt x="5966" y="1354"/>
                    </a:cubicBezTo>
                    <a:cubicBezTo>
                      <a:pt x="6066" y="1404"/>
                      <a:pt x="6191" y="1529"/>
                      <a:pt x="6292" y="1529"/>
                    </a:cubicBezTo>
                    <a:cubicBezTo>
                      <a:pt x="6467" y="1580"/>
                      <a:pt x="6868" y="1529"/>
                      <a:pt x="7044" y="1404"/>
                    </a:cubicBezTo>
                    <a:cubicBezTo>
                      <a:pt x="7094" y="1404"/>
                      <a:pt x="7094" y="1254"/>
                      <a:pt x="7144" y="1254"/>
                    </a:cubicBezTo>
                    <a:cubicBezTo>
                      <a:pt x="7269" y="1179"/>
                      <a:pt x="7545" y="1304"/>
                      <a:pt x="7645" y="1354"/>
                    </a:cubicBezTo>
                    <a:cubicBezTo>
                      <a:pt x="7770" y="1404"/>
                      <a:pt x="7946" y="1755"/>
                      <a:pt x="8046" y="1755"/>
                    </a:cubicBezTo>
                    <a:cubicBezTo>
                      <a:pt x="8171" y="1805"/>
                      <a:pt x="8447" y="1705"/>
                      <a:pt x="8497" y="1580"/>
                    </a:cubicBezTo>
                    <a:cubicBezTo>
                      <a:pt x="8597" y="1479"/>
                      <a:pt x="8497" y="1179"/>
                      <a:pt x="8547" y="1078"/>
                    </a:cubicBezTo>
                    <a:cubicBezTo>
                      <a:pt x="8673" y="953"/>
                      <a:pt x="8898" y="803"/>
                      <a:pt x="8998" y="752"/>
                    </a:cubicBezTo>
                    <a:cubicBezTo>
                      <a:pt x="9124" y="627"/>
                      <a:pt x="9399" y="527"/>
                      <a:pt x="9500" y="527"/>
                    </a:cubicBezTo>
                    <a:cubicBezTo>
                      <a:pt x="9675" y="452"/>
                      <a:pt x="9951" y="627"/>
                      <a:pt x="10126" y="627"/>
                    </a:cubicBezTo>
                    <a:cubicBezTo>
                      <a:pt x="10252" y="627"/>
                      <a:pt x="10477" y="577"/>
                      <a:pt x="10527" y="527"/>
                    </a:cubicBezTo>
                    <a:cubicBezTo>
                      <a:pt x="10628" y="402"/>
                      <a:pt x="10703" y="176"/>
                      <a:pt x="10753" y="126"/>
                    </a:cubicBezTo>
                    <a:cubicBezTo>
                      <a:pt x="10853" y="76"/>
                      <a:pt x="11154" y="76"/>
                      <a:pt x="11254" y="1"/>
                    </a:cubicBezTo>
                    <a:cubicBezTo>
                      <a:pt x="11379" y="126"/>
                      <a:pt x="11655" y="76"/>
                      <a:pt x="11755" y="126"/>
                    </a:cubicBezTo>
                    <a:cubicBezTo>
                      <a:pt x="11881" y="176"/>
                      <a:pt x="12156" y="301"/>
                      <a:pt x="12282" y="402"/>
                    </a:cubicBezTo>
                    <a:cubicBezTo>
                      <a:pt x="12332" y="527"/>
                      <a:pt x="12557" y="853"/>
                      <a:pt x="12507" y="953"/>
                    </a:cubicBezTo>
                    <a:cubicBezTo>
                      <a:pt x="12432" y="1078"/>
                      <a:pt x="12156" y="1028"/>
                      <a:pt x="12106" y="1078"/>
                    </a:cubicBezTo>
                    <a:cubicBezTo>
                      <a:pt x="12056" y="1254"/>
                      <a:pt x="12106" y="1630"/>
                      <a:pt x="12206" y="1805"/>
                    </a:cubicBezTo>
                    <a:cubicBezTo>
                      <a:pt x="12282" y="1855"/>
                      <a:pt x="12432" y="1981"/>
                      <a:pt x="12507" y="2031"/>
                    </a:cubicBezTo>
                    <a:cubicBezTo>
                      <a:pt x="12607" y="2081"/>
                      <a:pt x="12883" y="2206"/>
                      <a:pt x="13059" y="2206"/>
                    </a:cubicBezTo>
                    <a:cubicBezTo>
                      <a:pt x="13159" y="2256"/>
                      <a:pt x="13384" y="2156"/>
                      <a:pt x="13510" y="2206"/>
                    </a:cubicBezTo>
                    <a:cubicBezTo>
                      <a:pt x="13610" y="2306"/>
                      <a:pt x="13685" y="2607"/>
                      <a:pt x="13735" y="2758"/>
                    </a:cubicBezTo>
                    <a:cubicBezTo>
                      <a:pt x="13735" y="2933"/>
                      <a:pt x="13610" y="3284"/>
                      <a:pt x="13685" y="3434"/>
                    </a:cubicBezTo>
                    <a:cubicBezTo>
                      <a:pt x="13685" y="3484"/>
                      <a:pt x="13836" y="3660"/>
                      <a:pt x="13911" y="3710"/>
                    </a:cubicBezTo>
                    <a:cubicBezTo>
                      <a:pt x="14011" y="3885"/>
                      <a:pt x="14011" y="4236"/>
                      <a:pt x="14136" y="4336"/>
                    </a:cubicBezTo>
                    <a:cubicBezTo>
                      <a:pt x="14237" y="4387"/>
                      <a:pt x="14587" y="4512"/>
                      <a:pt x="14738" y="4512"/>
                    </a:cubicBezTo>
                    <a:cubicBezTo>
                      <a:pt x="14863" y="4512"/>
                      <a:pt x="15089" y="4336"/>
                      <a:pt x="15189" y="4336"/>
                    </a:cubicBezTo>
                    <a:cubicBezTo>
                      <a:pt x="15314" y="4286"/>
                      <a:pt x="15490" y="4161"/>
                      <a:pt x="15540" y="4161"/>
                    </a:cubicBezTo>
                    <a:cubicBezTo>
                      <a:pt x="15765" y="4161"/>
                      <a:pt x="15991" y="4462"/>
                      <a:pt x="16166" y="4512"/>
                    </a:cubicBezTo>
                    <a:cubicBezTo>
                      <a:pt x="16267" y="4562"/>
                      <a:pt x="16492" y="4687"/>
                      <a:pt x="16618" y="4737"/>
                    </a:cubicBezTo>
                    <a:lnTo>
                      <a:pt x="16843" y="4737"/>
                    </a:lnTo>
                    <a:cubicBezTo>
                      <a:pt x="16768" y="4838"/>
                      <a:pt x="16768" y="4963"/>
                      <a:pt x="16768" y="5013"/>
                    </a:cubicBezTo>
                    <a:cubicBezTo>
                      <a:pt x="16768" y="5138"/>
                      <a:pt x="16843" y="5464"/>
                      <a:pt x="16893" y="5590"/>
                    </a:cubicBezTo>
                    <a:cubicBezTo>
                      <a:pt x="16943" y="5690"/>
                      <a:pt x="17069" y="5865"/>
                      <a:pt x="17069" y="5915"/>
                    </a:cubicBezTo>
                    <a:cubicBezTo>
                      <a:pt x="17119" y="6091"/>
                      <a:pt x="17169" y="6417"/>
                      <a:pt x="17119" y="6542"/>
                    </a:cubicBezTo>
                    <a:cubicBezTo>
                      <a:pt x="17119" y="6642"/>
                      <a:pt x="16943" y="6818"/>
                      <a:pt x="16843" y="6868"/>
                    </a:cubicBezTo>
                    <a:cubicBezTo>
                      <a:pt x="16768" y="6918"/>
                      <a:pt x="16618" y="6918"/>
                      <a:pt x="16542" y="6993"/>
                    </a:cubicBezTo>
                    <a:cubicBezTo>
                      <a:pt x="16442" y="7043"/>
                      <a:pt x="16392" y="7269"/>
                      <a:pt x="16267" y="7319"/>
                    </a:cubicBezTo>
                    <a:lnTo>
                      <a:pt x="15941" y="7319"/>
                    </a:lnTo>
                    <a:cubicBezTo>
                      <a:pt x="15816" y="7269"/>
                      <a:pt x="15765" y="7093"/>
                      <a:pt x="15715" y="7093"/>
                    </a:cubicBezTo>
                    <a:cubicBezTo>
                      <a:pt x="15590" y="7043"/>
                      <a:pt x="15414" y="7093"/>
                      <a:pt x="15364" y="7144"/>
                    </a:cubicBezTo>
                    <a:cubicBezTo>
                      <a:pt x="15264" y="7219"/>
                      <a:pt x="15139" y="7369"/>
                      <a:pt x="15089" y="7494"/>
                    </a:cubicBezTo>
                    <a:cubicBezTo>
                      <a:pt x="15089" y="7670"/>
                      <a:pt x="15139" y="7946"/>
                      <a:pt x="15189" y="8046"/>
                    </a:cubicBezTo>
                    <a:cubicBezTo>
                      <a:pt x="15264" y="8171"/>
                      <a:pt x="15414" y="8397"/>
                      <a:pt x="15490" y="8497"/>
                    </a:cubicBezTo>
                    <a:cubicBezTo>
                      <a:pt x="15540" y="8572"/>
                      <a:pt x="15590" y="8773"/>
                      <a:pt x="15640" y="8848"/>
                    </a:cubicBezTo>
                    <a:cubicBezTo>
                      <a:pt x="15715" y="8948"/>
                      <a:pt x="15866" y="9123"/>
                      <a:pt x="15991" y="9174"/>
                    </a:cubicBezTo>
                    <a:cubicBezTo>
                      <a:pt x="16091" y="9224"/>
                      <a:pt x="16317" y="9174"/>
                      <a:pt x="16392" y="9299"/>
                    </a:cubicBezTo>
                    <a:cubicBezTo>
                      <a:pt x="16492" y="9349"/>
                      <a:pt x="16492" y="9575"/>
                      <a:pt x="16542" y="9625"/>
                    </a:cubicBezTo>
                    <a:cubicBezTo>
                      <a:pt x="16542" y="9750"/>
                      <a:pt x="16618" y="9900"/>
                      <a:pt x="16542" y="9976"/>
                    </a:cubicBezTo>
                    <a:cubicBezTo>
                      <a:pt x="16492" y="10026"/>
                      <a:pt x="16317" y="10076"/>
                      <a:pt x="16267" y="10126"/>
                    </a:cubicBezTo>
                    <a:cubicBezTo>
                      <a:pt x="16217" y="10201"/>
                      <a:pt x="16217" y="10301"/>
                      <a:pt x="16217" y="10352"/>
                    </a:cubicBezTo>
                    <a:cubicBezTo>
                      <a:pt x="16267" y="10477"/>
                      <a:pt x="16442" y="10577"/>
                      <a:pt x="16492" y="10652"/>
                    </a:cubicBezTo>
                    <a:cubicBezTo>
                      <a:pt x="16542" y="10702"/>
                      <a:pt x="16718" y="10652"/>
                      <a:pt x="16843" y="10702"/>
                    </a:cubicBezTo>
                    <a:cubicBezTo>
                      <a:pt x="16893" y="10702"/>
                      <a:pt x="17069" y="10803"/>
                      <a:pt x="17119" y="10878"/>
                    </a:cubicBezTo>
                    <a:cubicBezTo>
                      <a:pt x="17219" y="11028"/>
                      <a:pt x="17219" y="11304"/>
                      <a:pt x="17269" y="11479"/>
                    </a:cubicBezTo>
                    <a:cubicBezTo>
                      <a:pt x="17269" y="11605"/>
                      <a:pt x="17169" y="11830"/>
                      <a:pt x="17169" y="11930"/>
                    </a:cubicBezTo>
                    <a:cubicBezTo>
                      <a:pt x="17219" y="12056"/>
                      <a:pt x="17269" y="12206"/>
                      <a:pt x="17394" y="12281"/>
                    </a:cubicBezTo>
                    <a:cubicBezTo>
                      <a:pt x="17445" y="12331"/>
                      <a:pt x="17620" y="12432"/>
                      <a:pt x="17670" y="12432"/>
                    </a:cubicBezTo>
                    <a:cubicBezTo>
                      <a:pt x="17795" y="12507"/>
                      <a:pt x="18071" y="12507"/>
                      <a:pt x="18171" y="12507"/>
                    </a:cubicBezTo>
                    <a:cubicBezTo>
                      <a:pt x="18347" y="12557"/>
                      <a:pt x="18572" y="12607"/>
                      <a:pt x="18698" y="12733"/>
                    </a:cubicBezTo>
                    <a:cubicBezTo>
                      <a:pt x="18798" y="12783"/>
                      <a:pt x="18848" y="13058"/>
                      <a:pt x="18848" y="13184"/>
                    </a:cubicBezTo>
                    <a:cubicBezTo>
                      <a:pt x="18923" y="13234"/>
                      <a:pt x="18923" y="13459"/>
                      <a:pt x="18973" y="13509"/>
                    </a:cubicBezTo>
                    <a:cubicBezTo>
                      <a:pt x="18973" y="13560"/>
                      <a:pt x="19024" y="13735"/>
                      <a:pt x="19074" y="13735"/>
                    </a:cubicBezTo>
                    <a:cubicBezTo>
                      <a:pt x="19199" y="13785"/>
                      <a:pt x="19425" y="13735"/>
                      <a:pt x="19525" y="13735"/>
                    </a:cubicBezTo>
                    <a:cubicBezTo>
                      <a:pt x="19650" y="13735"/>
                      <a:pt x="19750" y="13685"/>
                      <a:pt x="19826" y="13735"/>
                    </a:cubicBezTo>
                    <a:cubicBezTo>
                      <a:pt x="19876" y="13735"/>
                      <a:pt x="19876" y="13961"/>
                      <a:pt x="19876" y="140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451;p27">
                <a:extLst>
                  <a:ext uri="{FF2B5EF4-FFF2-40B4-BE49-F238E27FC236}">
                    <a16:creationId xmlns:a16="http://schemas.microsoft.com/office/drawing/2014/main" id="{AD46F6D3-7EB7-A436-4608-1D4D931F148A}"/>
                  </a:ext>
                </a:extLst>
              </p:cNvPr>
              <p:cNvSpPr/>
              <p:nvPr/>
            </p:nvSpPr>
            <p:spPr>
              <a:xfrm>
                <a:off x="2878485" y="2818958"/>
                <a:ext cx="312266" cy="26158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8924" extrusionOk="0">
                    <a:moveTo>
                      <a:pt x="10477" y="3835"/>
                    </a:moveTo>
                    <a:cubicBezTo>
                      <a:pt x="10527" y="3911"/>
                      <a:pt x="10653" y="4061"/>
                      <a:pt x="10653" y="4186"/>
                    </a:cubicBezTo>
                    <a:cubicBezTo>
                      <a:pt x="10653" y="4286"/>
                      <a:pt x="10527" y="4462"/>
                      <a:pt x="10427" y="4512"/>
                    </a:cubicBezTo>
                    <a:cubicBezTo>
                      <a:pt x="10352" y="4587"/>
                      <a:pt x="10126" y="4587"/>
                      <a:pt x="10026" y="4637"/>
                    </a:cubicBezTo>
                    <a:cubicBezTo>
                      <a:pt x="9976" y="4687"/>
                      <a:pt x="9976" y="4863"/>
                      <a:pt x="9926" y="4913"/>
                    </a:cubicBezTo>
                    <a:cubicBezTo>
                      <a:pt x="9851" y="5038"/>
                      <a:pt x="9625" y="5088"/>
                      <a:pt x="9575" y="5088"/>
                    </a:cubicBezTo>
                    <a:cubicBezTo>
                      <a:pt x="9525" y="5038"/>
                      <a:pt x="9525" y="4813"/>
                      <a:pt x="9475" y="4813"/>
                    </a:cubicBezTo>
                    <a:cubicBezTo>
                      <a:pt x="9349" y="4738"/>
                      <a:pt x="9199" y="4863"/>
                      <a:pt x="9124" y="4913"/>
                    </a:cubicBezTo>
                    <a:cubicBezTo>
                      <a:pt x="9024" y="4963"/>
                      <a:pt x="8798" y="5264"/>
                      <a:pt x="8748" y="5364"/>
                    </a:cubicBezTo>
                    <a:cubicBezTo>
                      <a:pt x="8673" y="5540"/>
                      <a:pt x="8848" y="5941"/>
                      <a:pt x="8898" y="6091"/>
                    </a:cubicBezTo>
                    <a:cubicBezTo>
                      <a:pt x="9024" y="6266"/>
                      <a:pt x="9249" y="6542"/>
                      <a:pt x="9349" y="6667"/>
                    </a:cubicBezTo>
                    <a:cubicBezTo>
                      <a:pt x="9399" y="6768"/>
                      <a:pt x="9525" y="7068"/>
                      <a:pt x="9625" y="7119"/>
                    </a:cubicBezTo>
                    <a:cubicBezTo>
                      <a:pt x="9525" y="7169"/>
                      <a:pt x="9249" y="7169"/>
                      <a:pt x="9124" y="7244"/>
                    </a:cubicBezTo>
                    <a:cubicBezTo>
                      <a:pt x="9074" y="7294"/>
                      <a:pt x="9024" y="7520"/>
                      <a:pt x="8898" y="7620"/>
                    </a:cubicBezTo>
                    <a:cubicBezTo>
                      <a:pt x="8848" y="7695"/>
                      <a:pt x="8622" y="7745"/>
                      <a:pt x="8522" y="7745"/>
                    </a:cubicBezTo>
                    <a:cubicBezTo>
                      <a:pt x="8347" y="7745"/>
                      <a:pt x="8071" y="7570"/>
                      <a:pt x="7896" y="7620"/>
                    </a:cubicBezTo>
                    <a:cubicBezTo>
                      <a:pt x="7795" y="7620"/>
                      <a:pt x="7495" y="7745"/>
                      <a:pt x="7394" y="7845"/>
                    </a:cubicBezTo>
                    <a:cubicBezTo>
                      <a:pt x="7294" y="7921"/>
                      <a:pt x="7069" y="8071"/>
                      <a:pt x="6943" y="8196"/>
                    </a:cubicBezTo>
                    <a:cubicBezTo>
                      <a:pt x="6893" y="8296"/>
                      <a:pt x="6993" y="8597"/>
                      <a:pt x="6893" y="8697"/>
                    </a:cubicBezTo>
                    <a:cubicBezTo>
                      <a:pt x="6843" y="8823"/>
                      <a:pt x="6542" y="8923"/>
                      <a:pt x="6442" y="8873"/>
                    </a:cubicBezTo>
                    <a:cubicBezTo>
                      <a:pt x="6342" y="8873"/>
                      <a:pt x="6166" y="8522"/>
                      <a:pt x="6041" y="8472"/>
                    </a:cubicBezTo>
                    <a:cubicBezTo>
                      <a:pt x="5941" y="8422"/>
                      <a:pt x="5665" y="8296"/>
                      <a:pt x="5540" y="8372"/>
                    </a:cubicBezTo>
                    <a:cubicBezTo>
                      <a:pt x="5490" y="8372"/>
                      <a:pt x="5490" y="8522"/>
                      <a:pt x="5440" y="8522"/>
                    </a:cubicBezTo>
                    <a:cubicBezTo>
                      <a:pt x="5264" y="8647"/>
                      <a:pt x="4863" y="8697"/>
                      <a:pt x="4713" y="8647"/>
                    </a:cubicBezTo>
                    <a:cubicBezTo>
                      <a:pt x="4587" y="8647"/>
                      <a:pt x="4487" y="8522"/>
                      <a:pt x="4362" y="8472"/>
                    </a:cubicBezTo>
                    <a:cubicBezTo>
                      <a:pt x="4312" y="8472"/>
                      <a:pt x="4211" y="8422"/>
                      <a:pt x="4136" y="8422"/>
                    </a:cubicBezTo>
                    <a:cubicBezTo>
                      <a:pt x="4036" y="8472"/>
                      <a:pt x="3911" y="8697"/>
                      <a:pt x="3810" y="8697"/>
                    </a:cubicBezTo>
                    <a:cubicBezTo>
                      <a:pt x="3760" y="8748"/>
                      <a:pt x="3535" y="8748"/>
                      <a:pt x="3485" y="8697"/>
                    </a:cubicBezTo>
                    <a:cubicBezTo>
                      <a:pt x="3359" y="8597"/>
                      <a:pt x="3359" y="8296"/>
                      <a:pt x="3359" y="8196"/>
                    </a:cubicBezTo>
                    <a:cubicBezTo>
                      <a:pt x="3359" y="8071"/>
                      <a:pt x="3485" y="7921"/>
                      <a:pt x="3409" y="7795"/>
                    </a:cubicBezTo>
                    <a:cubicBezTo>
                      <a:pt x="3409" y="7745"/>
                      <a:pt x="3259" y="7695"/>
                      <a:pt x="3184" y="7695"/>
                    </a:cubicBezTo>
                    <a:cubicBezTo>
                      <a:pt x="3084" y="7620"/>
                      <a:pt x="2808" y="7695"/>
                      <a:pt x="2632" y="7620"/>
                    </a:cubicBezTo>
                    <a:cubicBezTo>
                      <a:pt x="2582" y="7620"/>
                      <a:pt x="2457" y="7469"/>
                      <a:pt x="2407" y="7394"/>
                    </a:cubicBezTo>
                    <a:cubicBezTo>
                      <a:pt x="2307" y="7344"/>
                      <a:pt x="2081" y="7344"/>
                      <a:pt x="1956" y="7394"/>
                    </a:cubicBezTo>
                    <a:cubicBezTo>
                      <a:pt x="1906" y="7394"/>
                      <a:pt x="1730" y="7520"/>
                      <a:pt x="1730" y="7570"/>
                    </a:cubicBezTo>
                    <a:cubicBezTo>
                      <a:pt x="1680" y="7695"/>
                      <a:pt x="1730" y="7921"/>
                      <a:pt x="1730" y="8021"/>
                    </a:cubicBezTo>
                    <a:cubicBezTo>
                      <a:pt x="1730" y="8146"/>
                      <a:pt x="1730" y="8372"/>
                      <a:pt x="1680" y="8422"/>
                    </a:cubicBezTo>
                    <a:cubicBezTo>
                      <a:pt x="1580" y="8522"/>
                      <a:pt x="1354" y="8472"/>
                      <a:pt x="1229" y="8472"/>
                    </a:cubicBezTo>
                    <a:cubicBezTo>
                      <a:pt x="1129" y="8472"/>
                      <a:pt x="953" y="8422"/>
                      <a:pt x="903" y="8372"/>
                    </a:cubicBezTo>
                    <a:cubicBezTo>
                      <a:pt x="853" y="8296"/>
                      <a:pt x="903" y="8146"/>
                      <a:pt x="778" y="8071"/>
                    </a:cubicBezTo>
                    <a:cubicBezTo>
                      <a:pt x="728" y="7971"/>
                      <a:pt x="402" y="7971"/>
                      <a:pt x="277" y="7971"/>
                    </a:cubicBezTo>
                    <a:cubicBezTo>
                      <a:pt x="226" y="7921"/>
                      <a:pt x="126" y="7971"/>
                      <a:pt x="1" y="7971"/>
                    </a:cubicBezTo>
                    <a:lnTo>
                      <a:pt x="1" y="7620"/>
                    </a:lnTo>
                    <a:cubicBezTo>
                      <a:pt x="1" y="7520"/>
                      <a:pt x="126" y="7294"/>
                      <a:pt x="176" y="7169"/>
                    </a:cubicBezTo>
                    <a:cubicBezTo>
                      <a:pt x="226" y="7068"/>
                      <a:pt x="402" y="6993"/>
                      <a:pt x="452" y="6893"/>
                    </a:cubicBezTo>
                    <a:cubicBezTo>
                      <a:pt x="502" y="6768"/>
                      <a:pt x="552" y="6442"/>
                      <a:pt x="552" y="6266"/>
                    </a:cubicBezTo>
                    <a:cubicBezTo>
                      <a:pt x="552" y="6091"/>
                      <a:pt x="502" y="5765"/>
                      <a:pt x="402" y="5590"/>
                    </a:cubicBezTo>
                    <a:cubicBezTo>
                      <a:pt x="452" y="5489"/>
                      <a:pt x="552" y="5364"/>
                      <a:pt x="552" y="5314"/>
                    </a:cubicBezTo>
                    <a:cubicBezTo>
                      <a:pt x="627" y="5189"/>
                      <a:pt x="678" y="4963"/>
                      <a:pt x="778" y="4913"/>
                    </a:cubicBezTo>
                    <a:cubicBezTo>
                      <a:pt x="853" y="4863"/>
                      <a:pt x="1003" y="4913"/>
                      <a:pt x="1079" y="4913"/>
                    </a:cubicBezTo>
                    <a:cubicBezTo>
                      <a:pt x="1129" y="4963"/>
                      <a:pt x="1229" y="5088"/>
                      <a:pt x="1279" y="5088"/>
                    </a:cubicBezTo>
                    <a:cubicBezTo>
                      <a:pt x="1354" y="5088"/>
                      <a:pt x="1505" y="4963"/>
                      <a:pt x="1580" y="4913"/>
                    </a:cubicBezTo>
                    <a:cubicBezTo>
                      <a:pt x="1630" y="4813"/>
                      <a:pt x="1580" y="4637"/>
                      <a:pt x="1630" y="4512"/>
                    </a:cubicBezTo>
                    <a:cubicBezTo>
                      <a:pt x="1630" y="4412"/>
                      <a:pt x="1680" y="4186"/>
                      <a:pt x="1730" y="4061"/>
                    </a:cubicBezTo>
                    <a:cubicBezTo>
                      <a:pt x="1856" y="4011"/>
                      <a:pt x="2131" y="4186"/>
                      <a:pt x="2231" y="4136"/>
                    </a:cubicBezTo>
                    <a:cubicBezTo>
                      <a:pt x="2307" y="4061"/>
                      <a:pt x="2307" y="3961"/>
                      <a:pt x="2307" y="3911"/>
                    </a:cubicBezTo>
                    <a:cubicBezTo>
                      <a:pt x="2307" y="3785"/>
                      <a:pt x="2181" y="3685"/>
                      <a:pt x="2181" y="3610"/>
                    </a:cubicBezTo>
                    <a:cubicBezTo>
                      <a:pt x="2131" y="3509"/>
                      <a:pt x="2081" y="3284"/>
                      <a:pt x="2081" y="3159"/>
                    </a:cubicBezTo>
                    <a:cubicBezTo>
                      <a:pt x="2081" y="3058"/>
                      <a:pt x="2231" y="2883"/>
                      <a:pt x="2307" y="2783"/>
                    </a:cubicBezTo>
                    <a:cubicBezTo>
                      <a:pt x="2357" y="2707"/>
                      <a:pt x="2532" y="2657"/>
                      <a:pt x="2632" y="2657"/>
                    </a:cubicBezTo>
                    <a:cubicBezTo>
                      <a:pt x="2683" y="2607"/>
                      <a:pt x="2908" y="2607"/>
                      <a:pt x="2958" y="2657"/>
                    </a:cubicBezTo>
                    <a:cubicBezTo>
                      <a:pt x="3033" y="2657"/>
                      <a:pt x="2958" y="2833"/>
                      <a:pt x="3033" y="2833"/>
                    </a:cubicBezTo>
                    <a:cubicBezTo>
                      <a:pt x="3134" y="2883"/>
                      <a:pt x="3259" y="2657"/>
                      <a:pt x="3359" y="2607"/>
                    </a:cubicBezTo>
                    <a:cubicBezTo>
                      <a:pt x="3485" y="2607"/>
                      <a:pt x="3710" y="2607"/>
                      <a:pt x="3810" y="2657"/>
                    </a:cubicBezTo>
                    <a:cubicBezTo>
                      <a:pt x="3911" y="2707"/>
                      <a:pt x="3986" y="2933"/>
                      <a:pt x="3986" y="3058"/>
                    </a:cubicBezTo>
                    <a:cubicBezTo>
                      <a:pt x="4036" y="3159"/>
                      <a:pt x="3986" y="3459"/>
                      <a:pt x="4036" y="3560"/>
                    </a:cubicBezTo>
                    <a:cubicBezTo>
                      <a:pt x="4086" y="3685"/>
                      <a:pt x="4262" y="3835"/>
                      <a:pt x="4362" y="3835"/>
                    </a:cubicBezTo>
                    <a:cubicBezTo>
                      <a:pt x="4537" y="3911"/>
                      <a:pt x="4863" y="3961"/>
                      <a:pt x="5039" y="3835"/>
                    </a:cubicBezTo>
                    <a:cubicBezTo>
                      <a:pt x="5214" y="3785"/>
                      <a:pt x="5490" y="3459"/>
                      <a:pt x="5615" y="3234"/>
                    </a:cubicBezTo>
                    <a:cubicBezTo>
                      <a:pt x="5665" y="3108"/>
                      <a:pt x="5665" y="2707"/>
                      <a:pt x="5765" y="2607"/>
                    </a:cubicBezTo>
                    <a:cubicBezTo>
                      <a:pt x="5891" y="2482"/>
                      <a:pt x="6166" y="2432"/>
                      <a:pt x="6267" y="2332"/>
                    </a:cubicBezTo>
                    <a:cubicBezTo>
                      <a:pt x="6342" y="2206"/>
                      <a:pt x="6342" y="1931"/>
                      <a:pt x="6342" y="1805"/>
                    </a:cubicBezTo>
                    <a:cubicBezTo>
                      <a:pt x="6342" y="1705"/>
                      <a:pt x="6166" y="1404"/>
                      <a:pt x="6216" y="1304"/>
                    </a:cubicBezTo>
                    <a:cubicBezTo>
                      <a:pt x="6267" y="1179"/>
                      <a:pt x="6492" y="1028"/>
                      <a:pt x="6617" y="903"/>
                    </a:cubicBezTo>
                    <a:cubicBezTo>
                      <a:pt x="6668" y="803"/>
                      <a:pt x="6768" y="502"/>
                      <a:pt x="6843" y="352"/>
                    </a:cubicBezTo>
                    <a:cubicBezTo>
                      <a:pt x="6893" y="276"/>
                      <a:pt x="7069" y="176"/>
                      <a:pt x="7119" y="126"/>
                    </a:cubicBezTo>
                    <a:cubicBezTo>
                      <a:pt x="7169" y="51"/>
                      <a:pt x="7294" y="51"/>
                      <a:pt x="7344" y="1"/>
                    </a:cubicBezTo>
                    <a:cubicBezTo>
                      <a:pt x="7394" y="51"/>
                      <a:pt x="7445" y="126"/>
                      <a:pt x="7495" y="126"/>
                    </a:cubicBezTo>
                    <a:cubicBezTo>
                      <a:pt x="7670" y="226"/>
                      <a:pt x="8021" y="226"/>
                      <a:pt x="8171" y="276"/>
                    </a:cubicBezTo>
                    <a:cubicBezTo>
                      <a:pt x="8297" y="352"/>
                      <a:pt x="8397" y="452"/>
                      <a:pt x="8522" y="452"/>
                    </a:cubicBezTo>
                    <a:cubicBezTo>
                      <a:pt x="8622" y="502"/>
                      <a:pt x="8898" y="452"/>
                      <a:pt x="9074" y="502"/>
                    </a:cubicBezTo>
                    <a:cubicBezTo>
                      <a:pt x="9199" y="577"/>
                      <a:pt x="9399" y="803"/>
                      <a:pt x="9525" y="853"/>
                    </a:cubicBezTo>
                    <a:cubicBezTo>
                      <a:pt x="9625" y="953"/>
                      <a:pt x="9800" y="1078"/>
                      <a:pt x="9926" y="1129"/>
                    </a:cubicBezTo>
                    <a:cubicBezTo>
                      <a:pt x="10076" y="1254"/>
                      <a:pt x="10427" y="1304"/>
                      <a:pt x="10653" y="1404"/>
                    </a:cubicBezTo>
                    <a:cubicBezTo>
                      <a:pt x="10527" y="1479"/>
                      <a:pt x="10427" y="1580"/>
                      <a:pt x="10352" y="1655"/>
                    </a:cubicBezTo>
                    <a:cubicBezTo>
                      <a:pt x="10252" y="1755"/>
                      <a:pt x="10126" y="1981"/>
                      <a:pt x="10076" y="2106"/>
                    </a:cubicBezTo>
                    <a:lnTo>
                      <a:pt x="10076" y="2382"/>
                    </a:lnTo>
                    <a:cubicBezTo>
                      <a:pt x="10076" y="2482"/>
                      <a:pt x="10201" y="2707"/>
                      <a:pt x="10201" y="2883"/>
                    </a:cubicBezTo>
                    <a:cubicBezTo>
                      <a:pt x="10201" y="2933"/>
                      <a:pt x="10026" y="3058"/>
                      <a:pt x="10026" y="3159"/>
                    </a:cubicBezTo>
                    <a:cubicBezTo>
                      <a:pt x="9976" y="3284"/>
                      <a:pt x="9976" y="3509"/>
                      <a:pt x="10026" y="3610"/>
                    </a:cubicBezTo>
                    <a:cubicBezTo>
                      <a:pt x="10076" y="3735"/>
                      <a:pt x="10352" y="3785"/>
                      <a:pt x="10477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452;p27">
                <a:extLst>
                  <a:ext uri="{FF2B5EF4-FFF2-40B4-BE49-F238E27FC236}">
                    <a16:creationId xmlns:a16="http://schemas.microsoft.com/office/drawing/2014/main" id="{DC2B2AEA-A621-C2CE-AD26-65D173332046}"/>
                  </a:ext>
                </a:extLst>
              </p:cNvPr>
              <p:cNvSpPr/>
              <p:nvPr/>
            </p:nvSpPr>
            <p:spPr>
              <a:xfrm>
                <a:off x="2878485" y="2818958"/>
                <a:ext cx="312266" cy="26158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8924" fill="none" extrusionOk="0">
                    <a:moveTo>
                      <a:pt x="10477" y="3835"/>
                    </a:moveTo>
                    <a:cubicBezTo>
                      <a:pt x="10527" y="3911"/>
                      <a:pt x="10653" y="4061"/>
                      <a:pt x="10653" y="4186"/>
                    </a:cubicBezTo>
                    <a:cubicBezTo>
                      <a:pt x="10653" y="4286"/>
                      <a:pt x="10527" y="4462"/>
                      <a:pt x="10427" y="4512"/>
                    </a:cubicBezTo>
                    <a:cubicBezTo>
                      <a:pt x="10352" y="4587"/>
                      <a:pt x="10126" y="4587"/>
                      <a:pt x="10026" y="4637"/>
                    </a:cubicBezTo>
                    <a:cubicBezTo>
                      <a:pt x="9976" y="4687"/>
                      <a:pt x="9976" y="4863"/>
                      <a:pt x="9926" y="4913"/>
                    </a:cubicBezTo>
                    <a:cubicBezTo>
                      <a:pt x="9851" y="5038"/>
                      <a:pt x="9625" y="5088"/>
                      <a:pt x="9575" y="5088"/>
                    </a:cubicBezTo>
                    <a:cubicBezTo>
                      <a:pt x="9525" y="5038"/>
                      <a:pt x="9525" y="4813"/>
                      <a:pt x="9475" y="4813"/>
                    </a:cubicBezTo>
                    <a:cubicBezTo>
                      <a:pt x="9349" y="4738"/>
                      <a:pt x="9199" y="4863"/>
                      <a:pt x="9124" y="4913"/>
                    </a:cubicBezTo>
                    <a:cubicBezTo>
                      <a:pt x="9024" y="4963"/>
                      <a:pt x="8798" y="5264"/>
                      <a:pt x="8748" y="5364"/>
                    </a:cubicBezTo>
                    <a:cubicBezTo>
                      <a:pt x="8673" y="5540"/>
                      <a:pt x="8848" y="5941"/>
                      <a:pt x="8898" y="6091"/>
                    </a:cubicBezTo>
                    <a:cubicBezTo>
                      <a:pt x="9024" y="6266"/>
                      <a:pt x="9249" y="6542"/>
                      <a:pt x="9349" y="6667"/>
                    </a:cubicBezTo>
                    <a:cubicBezTo>
                      <a:pt x="9399" y="6768"/>
                      <a:pt x="9525" y="7068"/>
                      <a:pt x="9625" y="7119"/>
                    </a:cubicBezTo>
                    <a:cubicBezTo>
                      <a:pt x="9525" y="7169"/>
                      <a:pt x="9249" y="7169"/>
                      <a:pt x="9124" y="7244"/>
                    </a:cubicBezTo>
                    <a:cubicBezTo>
                      <a:pt x="9074" y="7294"/>
                      <a:pt x="9024" y="7520"/>
                      <a:pt x="8898" y="7620"/>
                    </a:cubicBezTo>
                    <a:cubicBezTo>
                      <a:pt x="8848" y="7695"/>
                      <a:pt x="8622" y="7745"/>
                      <a:pt x="8522" y="7745"/>
                    </a:cubicBezTo>
                    <a:cubicBezTo>
                      <a:pt x="8347" y="7745"/>
                      <a:pt x="8071" y="7570"/>
                      <a:pt x="7896" y="7620"/>
                    </a:cubicBezTo>
                    <a:cubicBezTo>
                      <a:pt x="7795" y="7620"/>
                      <a:pt x="7495" y="7745"/>
                      <a:pt x="7394" y="7845"/>
                    </a:cubicBezTo>
                    <a:cubicBezTo>
                      <a:pt x="7294" y="7921"/>
                      <a:pt x="7069" y="8071"/>
                      <a:pt x="6943" y="8196"/>
                    </a:cubicBezTo>
                    <a:cubicBezTo>
                      <a:pt x="6893" y="8296"/>
                      <a:pt x="6993" y="8597"/>
                      <a:pt x="6893" y="8697"/>
                    </a:cubicBezTo>
                    <a:cubicBezTo>
                      <a:pt x="6843" y="8823"/>
                      <a:pt x="6542" y="8923"/>
                      <a:pt x="6442" y="8873"/>
                    </a:cubicBezTo>
                    <a:cubicBezTo>
                      <a:pt x="6342" y="8873"/>
                      <a:pt x="6166" y="8522"/>
                      <a:pt x="6041" y="8472"/>
                    </a:cubicBezTo>
                    <a:cubicBezTo>
                      <a:pt x="5941" y="8422"/>
                      <a:pt x="5665" y="8296"/>
                      <a:pt x="5540" y="8372"/>
                    </a:cubicBezTo>
                    <a:cubicBezTo>
                      <a:pt x="5490" y="8372"/>
                      <a:pt x="5490" y="8522"/>
                      <a:pt x="5440" y="8522"/>
                    </a:cubicBezTo>
                    <a:cubicBezTo>
                      <a:pt x="5264" y="8647"/>
                      <a:pt x="4863" y="8697"/>
                      <a:pt x="4713" y="8647"/>
                    </a:cubicBezTo>
                    <a:cubicBezTo>
                      <a:pt x="4587" y="8647"/>
                      <a:pt x="4487" y="8522"/>
                      <a:pt x="4362" y="8472"/>
                    </a:cubicBezTo>
                    <a:cubicBezTo>
                      <a:pt x="4312" y="8472"/>
                      <a:pt x="4211" y="8422"/>
                      <a:pt x="4136" y="8422"/>
                    </a:cubicBezTo>
                    <a:cubicBezTo>
                      <a:pt x="4036" y="8472"/>
                      <a:pt x="3911" y="8697"/>
                      <a:pt x="3810" y="8697"/>
                    </a:cubicBezTo>
                    <a:cubicBezTo>
                      <a:pt x="3760" y="8748"/>
                      <a:pt x="3535" y="8748"/>
                      <a:pt x="3485" y="8697"/>
                    </a:cubicBezTo>
                    <a:cubicBezTo>
                      <a:pt x="3359" y="8597"/>
                      <a:pt x="3359" y="8296"/>
                      <a:pt x="3359" y="8196"/>
                    </a:cubicBezTo>
                    <a:cubicBezTo>
                      <a:pt x="3359" y="8071"/>
                      <a:pt x="3485" y="7921"/>
                      <a:pt x="3409" y="7795"/>
                    </a:cubicBezTo>
                    <a:cubicBezTo>
                      <a:pt x="3409" y="7745"/>
                      <a:pt x="3259" y="7695"/>
                      <a:pt x="3184" y="7695"/>
                    </a:cubicBezTo>
                    <a:cubicBezTo>
                      <a:pt x="3084" y="7620"/>
                      <a:pt x="2808" y="7695"/>
                      <a:pt x="2632" y="7620"/>
                    </a:cubicBezTo>
                    <a:cubicBezTo>
                      <a:pt x="2582" y="7620"/>
                      <a:pt x="2457" y="7469"/>
                      <a:pt x="2407" y="7394"/>
                    </a:cubicBezTo>
                    <a:cubicBezTo>
                      <a:pt x="2307" y="7344"/>
                      <a:pt x="2081" y="7344"/>
                      <a:pt x="1956" y="7394"/>
                    </a:cubicBezTo>
                    <a:cubicBezTo>
                      <a:pt x="1906" y="7394"/>
                      <a:pt x="1730" y="7520"/>
                      <a:pt x="1730" y="7570"/>
                    </a:cubicBezTo>
                    <a:cubicBezTo>
                      <a:pt x="1680" y="7695"/>
                      <a:pt x="1730" y="7921"/>
                      <a:pt x="1730" y="8021"/>
                    </a:cubicBezTo>
                    <a:cubicBezTo>
                      <a:pt x="1730" y="8146"/>
                      <a:pt x="1730" y="8372"/>
                      <a:pt x="1680" y="8422"/>
                    </a:cubicBezTo>
                    <a:cubicBezTo>
                      <a:pt x="1580" y="8522"/>
                      <a:pt x="1354" y="8472"/>
                      <a:pt x="1229" y="8472"/>
                    </a:cubicBezTo>
                    <a:cubicBezTo>
                      <a:pt x="1129" y="8472"/>
                      <a:pt x="953" y="8422"/>
                      <a:pt x="903" y="8372"/>
                    </a:cubicBezTo>
                    <a:cubicBezTo>
                      <a:pt x="853" y="8296"/>
                      <a:pt x="903" y="8146"/>
                      <a:pt x="778" y="8071"/>
                    </a:cubicBezTo>
                    <a:cubicBezTo>
                      <a:pt x="728" y="7971"/>
                      <a:pt x="402" y="7971"/>
                      <a:pt x="277" y="7971"/>
                    </a:cubicBezTo>
                    <a:cubicBezTo>
                      <a:pt x="226" y="7921"/>
                      <a:pt x="126" y="7971"/>
                      <a:pt x="1" y="7971"/>
                    </a:cubicBezTo>
                    <a:lnTo>
                      <a:pt x="1" y="7620"/>
                    </a:lnTo>
                    <a:cubicBezTo>
                      <a:pt x="1" y="7520"/>
                      <a:pt x="126" y="7294"/>
                      <a:pt x="176" y="7169"/>
                    </a:cubicBezTo>
                    <a:cubicBezTo>
                      <a:pt x="226" y="7068"/>
                      <a:pt x="402" y="6993"/>
                      <a:pt x="452" y="6893"/>
                    </a:cubicBezTo>
                    <a:cubicBezTo>
                      <a:pt x="502" y="6768"/>
                      <a:pt x="552" y="6442"/>
                      <a:pt x="552" y="6266"/>
                    </a:cubicBezTo>
                    <a:cubicBezTo>
                      <a:pt x="552" y="6091"/>
                      <a:pt x="502" y="5765"/>
                      <a:pt x="402" y="5590"/>
                    </a:cubicBezTo>
                    <a:cubicBezTo>
                      <a:pt x="452" y="5489"/>
                      <a:pt x="552" y="5364"/>
                      <a:pt x="552" y="5314"/>
                    </a:cubicBezTo>
                    <a:cubicBezTo>
                      <a:pt x="627" y="5189"/>
                      <a:pt x="678" y="4963"/>
                      <a:pt x="778" y="4913"/>
                    </a:cubicBezTo>
                    <a:cubicBezTo>
                      <a:pt x="853" y="4863"/>
                      <a:pt x="1003" y="4913"/>
                      <a:pt x="1079" y="4913"/>
                    </a:cubicBezTo>
                    <a:cubicBezTo>
                      <a:pt x="1129" y="4963"/>
                      <a:pt x="1229" y="5088"/>
                      <a:pt x="1279" y="5088"/>
                    </a:cubicBezTo>
                    <a:cubicBezTo>
                      <a:pt x="1354" y="5088"/>
                      <a:pt x="1505" y="4963"/>
                      <a:pt x="1580" y="4913"/>
                    </a:cubicBezTo>
                    <a:cubicBezTo>
                      <a:pt x="1630" y="4813"/>
                      <a:pt x="1580" y="4637"/>
                      <a:pt x="1630" y="4512"/>
                    </a:cubicBezTo>
                    <a:cubicBezTo>
                      <a:pt x="1630" y="4412"/>
                      <a:pt x="1680" y="4186"/>
                      <a:pt x="1730" y="4061"/>
                    </a:cubicBezTo>
                    <a:cubicBezTo>
                      <a:pt x="1856" y="4011"/>
                      <a:pt x="2131" y="4186"/>
                      <a:pt x="2231" y="4136"/>
                    </a:cubicBezTo>
                    <a:cubicBezTo>
                      <a:pt x="2307" y="4061"/>
                      <a:pt x="2307" y="3961"/>
                      <a:pt x="2307" y="3911"/>
                    </a:cubicBezTo>
                    <a:cubicBezTo>
                      <a:pt x="2307" y="3785"/>
                      <a:pt x="2181" y="3685"/>
                      <a:pt x="2181" y="3610"/>
                    </a:cubicBezTo>
                    <a:cubicBezTo>
                      <a:pt x="2131" y="3509"/>
                      <a:pt x="2081" y="3284"/>
                      <a:pt x="2081" y="3159"/>
                    </a:cubicBezTo>
                    <a:cubicBezTo>
                      <a:pt x="2081" y="3058"/>
                      <a:pt x="2231" y="2883"/>
                      <a:pt x="2307" y="2783"/>
                    </a:cubicBezTo>
                    <a:cubicBezTo>
                      <a:pt x="2357" y="2707"/>
                      <a:pt x="2532" y="2657"/>
                      <a:pt x="2632" y="2657"/>
                    </a:cubicBezTo>
                    <a:cubicBezTo>
                      <a:pt x="2683" y="2607"/>
                      <a:pt x="2908" y="2607"/>
                      <a:pt x="2958" y="2657"/>
                    </a:cubicBezTo>
                    <a:cubicBezTo>
                      <a:pt x="3033" y="2657"/>
                      <a:pt x="2958" y="2833"/>
                      <a:pt x="3033" y="2833"/>
                    </a:cubicBezTo>
                    <a:cubicBezTo>
                      <a:pt x="3134" y="2883"/>
                      <a:pt x="3259" y="2657"/>
                      <a:pt x="3359" y="2607"/>
                    </a:cubicBezTo>
                    <a:cubicBezTo>
                      <a:pt x="3485" y="2607"/>
                      <a:pt x="3710" y="2607"/>
                      <a:pt x="3810" y="2657"/>
                    </a:cubicBezTo>
                    <a:cubicBezTo>
                      <a:pt x="3911" y="2707"/>
                      <a:pt x="3986" y="2933"/>
                      <a:pt x="3986" y="3058"/>
                    </a:cubicBezTo>
                    <a:cubicBezTo>
                      <a:pt x="4036" y="3159"/>
                      <a:pt x="3986" y="3459"/>
                      <a:pt x="4036" y="3560"/>
                    </a:cubicBezTo>
                    <a:cubicBezTo>
                      <a:pt x="4086" y="3685"/>
                      <a:pt x="4262" y="3835"/>
                      <a:pt x="4362" y="3835"/>
                    </a:cubicBezTo>
                    <a:cubicBezTo>
                      <a:pt x="4537" y="3911"/>
                      <a:pt x="4863" y="3961"/>
                      <a:pt x="5039" y="3835"/>
                    </a:cubicBezTo>
                    <a:cubicBezTo>
                      <a:pt x="5214" y="3785"/>
                      <a:pt x="5490" y="3459"/>
                      <a:pt x="5615" y="3234"/>
                    </a:cubicBezTo>
                    <a:cubicBezTo>
                      <a:pt x="5665" y="3108"/>
                      <a:pt x="5665" y="2707"/>
                      <a:pt x="5765" y="2607"/>
                    </a:cubicBezTo>
                    <a:cubicBezTo>
                      <a:pt x="5891" y="2482"/>
                      <a:pt x="6166" y="2432"/>
                      <a:pt x="6267" y="2332"/>
                    </a:cubicBezTo>
                    <a:cubicBezTo>
                      <a:pt x="6342" y="2206"/>
                      <a:pt x="6342" y="1931"/>
                      <a:pt x="6342" y="1805"/>
                    </a:cubicBezTo>
                    <a:cubicBezTo>
                      <a:pt x="6342" y="1705"/>
                      <a:pt x="6166" y="1404"/>
                      <a:pt x="6216" y="1304"/>
                    </a:cubicBezTo>
                    <a:cubicBezTo>
                      <a:pt x="6267" y="1179"/>
                      <a:pt x="6492" y="1028"/>
                      <a:pt x="6617" y="903"/>
                    </a:cubicBezTo>
                    <a:cubicBezTo>
                      <a:pt x="6668" y="803"/>
                      <a:pt x="6768" y="502"/>
                      <a:pt x="6843" y="352"/>
                    </a:cubicBezTo>
                    <a:cubicBezTo>
                      <a:pt x="6893" y="276"/>
                      <a:pt x="7069" y="176"/>
                      <a:pt x="7119" y="126"/>
                    </a:cubicBezTo>
                    <a:cubicBezTo>
                      <a:pt x="7169" y="51"/>
                      <a:pt x="7294" y="51"/>
                      <a:pt x="7344" y="1"/>
                    </a:cubicBezTo>
                    <a:cubicBezTo>
                      <a:pt x="7394" y="51"/>
                      <a:pt x="7445" y="126"/>
                      <a:pt x="7495" y="126"/>
                    </a:cubicBezTo>
                    <a:cubicBezTo>
                      <a:pt x="7670" y="226"/>
                      <a:pt x="8021" y="226"/>
                      <a:pt x="8171" y="276"/>
                    </a:cubicBezTo>
                    <a:cubicBezTo>
                      <a:pt x="8297" y="352"/>
                      <a:pt x="8397" y="452"/>
                      <a:pt x="8522" y="452"/>
                    </a:cubicBezTo>
                    <a:cubicBezTo>
                      <a:pt x="8622" y="502"/>
                      <a:pt x="8898" y="452"/>
                      <a:pt x="9074" y="502"/>
                    </a:cubicBezTo>
                    <a:cubicBezTo>
                      <a:pt x="9199" y="577"/>
                      <a:pt x="9399" y="803"/>
                      <a:pt x="9525" y="853"/>
                    </a:cubicBezTo>
                    <a:cubicBezTo>
                      <a:pt x="9625" y="953"/>
                      <a:pt x="9800" y="1078"/>
                      <a:pt x="9926" y="1129"/>
                    </a:cubicBezTo>
                    <a:cubicBezTo>
                      <a:pt x="10076" y="1254"/>
                      <a:pt x="10427" y="1304"/>
                      <a:pt x="10653" y="1404"/>
                    </a:cubicBezTo>
                    <a:cubicBezTo>
                      <a:pt x="10527" y="1479"/>
                      <a:pt x="10427" y="1580"/>
                      <a:pt x="10352" y="1655"/>
                    </a:cubicBezTo>
                    <a:cubicBezTo>
                      <a:pt x="10252" y="1755"/>
                      <a:pt x="10126" y="1981"/>
                      <a:pt x="10076" y="2106"/>
                    </a:cubicBezTo>
                    <a:lnTo>
                      <a:pt x="10076" y="2382"/>
                    </a:lnTo>
                    <a:cubicBezTo>
                      <a:pt x="10076" y="2482"/>
                      <a:pt x="10201" y="2707"/>
                      <a:pt x="10201" y="2883"/>
                    </a:cubicBezTo>
                    <a:cubicBezTo>
                      <a:pt x="10201" y="2933"/>
                      <a:pt x="10026" y="3058"/>
                      <a:pt x="10026" y="3159"/>
                    </a:cubicBezTo>
                    <a:cubicBezTo>
                      <a:pt x="9976" y="3284"/>
                      <a:pt x="9976" y="3509"/>
                      <a:pt x="10026" y="3610"/>
                    </a:cubicBezTo>
                    <a:cubicBezTo>
                      <a:pt x="10076" y="3735"/>
                      <a:pt x="10352" y="3785"/>
                      <a:pt x="10477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453;p27">
                <a:extLst>
                  <a:ext uri="{FF2B5EF4-FFF2-40B4-BE49-F238E27FC236}">
                    <a16:creationId xmlns:a16="http://schemas.microsoft.com/office/drawing/2014/main" id="{62210755-7E5A-8205-64F6-DE24ED43D462}"/>
                  </a:ext>
                </a:extLst>
              </p:cNvPr>
              <p:cNvSpPr/>
              <p:nvPr/>
            </p:nvSpPr>
            <p:spPr>
              <a:xfrm>
                <a:off x="2878485" y="2818958"/>
                <a:ext cx="312266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8887" extrusionOk="0">
                    <a:moveTo>
                      <a:pt x="7344" y="1"/>
                    </a:moveTo>
                    <a:cubicBezTo>
                      <a:pt x="7294" y="51"/>
                      <a:pt x="7169" y="51"/>
                      <a:pt x="7119" y="126"/>
                    </a:cubicBezTo>
                    <a:cubicBezTo>
                      <a:pt x="7069" y="176"/>
                      <a:pt x="6893" y="276"/>
                      <a:pt x="6843" y="352"/>
                    </a:cubicBezTo>
                    <a:cubicBezTo>
                      <a:pt x="6768" y="502"/>
                      <a:pt x="6668" y="803"/>
                      <a:pt x="6617" y="903"/>
                    </a:cubicBezTo>
                    <a:cubicBezTo>
                      <a:pt x="6492" y="1028"/>
                      <a:pt x="6267" y="1179"/>
                      <a:pt x="6216" y="1304"/>
                    </a:cubicBezTo>
                    <a:cubicBezTo>
                      <a:pt x="6166" y="1404"/>
                      <a:pt x="6342" y="1705"/>
                      <a:pt x="6342" y="1805"/>
                    </a:cubicBezTo>
                    <a:cubicBezTo>
                      <a:pt x="6342" y="1931"/>
                      <a:pt x="6342" y="2206"/>
                      <a:pt x="6267" y="2332"/>
                    </a:cubicBezTo>
                    <a:cubicBezTo>
                      <a:pt x="6166" y="2432"/>
                      <a:pt x="5891" y="2482"/>
                      <a:pt x="5765" y="2607"/>
                    </a:cubicBezTo>
                    <a:cubicBezTo>
                      <a:pt x="5665" y="2707"/>
                      <a:pt x="5665" y="3108"/>
                      <a:pt x="5615" y="3234"/>
                    </a:cubicBezTo>
                    <a:cubicBezTo>
                      <a:pt x="5490" y="3459"/>
                      <a:pt x="5214" y="3785"/>
                      <a:pt x="5039" y="3835"/>
                    </a:cubicBezTo>
                    <a:cubicBezTo>
                      <a:pt x="4961" y="3890"/>
                      <a:pt x="4855" y="3912"/>
                      <a:pt x="4745" y="3912"/>
                    </a:cubicBezTo>
                    <a:cubicBezTo>
                      <a:pt x="4605" y="3912"/>
                      <a:pt x="4460" y="3877"/>
                      <a:pt x="4362" y="3835"/>
                    </a:cubicBezTo>
                    <a:cubicBezTo>
                      <a:pt x="4262" y="3835"/>
                      <a:pt x="4086" y="3685"/>
                      <a:pt x="4036" y="3560"/>
                    </a:cubicBezTo>
                    <a:cubicBezTo>
                      <a:pt x="3986" y="3459"/>
                      <a:pt x="4036" y="3159"/>
                      <a:pt x="3986" y="3058"/>
                    </a:cubicBezTo>
                    <a:cubicBezTo>
                      <a:pt x="3986" y="2933"/>
                      <a:pt x="3911" y="2707"/>
                      <a:pt x="3810" y="2657"/>
                    </a:cubicBezTo>
                    <a:cubicBezTo>
                      <a:pt x="3710" y="2607"/>
                      <a:pt x="3485" y="2607"/>
                      <a:pt x="3359" y="2607"/>
                    </a:cubicBezTo>
                    <a:cubicBezTo>
                      <a:pt x="3269" y="2652"/>
                      <a:pt x="3158" y="2840"/>
                      <a:pt x="3064" y="2840"/>
                    </a:cubicBezTo>
                    <a:cubicBezTo>
                      <a:pt x="3054" y="2840"/>
                      <a:pt x="3043" y="2838"/>
                      <a:pt x="3033" y="2833"/>
                    </a:cubicBezTo>
                    <a:cubicBezTo>
                      <a:pt x="2958" y="2833"/>
                      <a:pt x="3033" y="2657"/>
                      <a:pt x="2958" y="2657"/>
                    </a:cubicBezTo>
                    <a:cubicBezTo>
                      <a:pt x="2933" y="2632"/>
                      <a:pt x="2864" y="2620"/>
                      <a:pt x="2795" y="2620"/>
                    </a:cubicBezTo>
                    <a:cubicBezTo>
                      <a:pt x="2726" y="2620"/>
                      <a:pt x="2658" y="2632"/>
                      <a:pt x="2632" y="2657"/>
                    </a:cubicBezTo>
                    <a:cubicBezTo>
                      <a:pt x="2532" y="2657"/>
                      <a:pt x="2357" y="2707"/>
                      <a:pt x="2307" y="2783"/>
                    </a:cubicBezTo>
                    <a:cubicBezTo>
                      <a:pt x="2231" y="2883"/>
                      <a:pt x="2081" y="3058"/>
                      <a:pt x="2081" y="3159"/>
                    </a:cubicBezTo>
                    <a:cubicBezTo>
                      <a:pt x="2081" y="3284"/>
                      <a:pt x="2131" y="3509"/>
                      <a:pt x="2181" y="3610"/>
                    </a:cubicBezTo>
                    <a:cubicBezTo>
                      <a:pt x="2181" y="3685"/>
                      <a:pt x="2307" y="3785"/>
                      <a:pt x="2307" y="3911"/>
                    </a:cubicBezTo>
                    <a:cubicBezTo>
                      <a:pt x="2307" y="3961"/>
                      <a:pt x="2307" y="4061"/>
                      <a:pt x="2231" y="4136"/>
                    </a:cubicBezTo>
                    <a:cubicBezTo>
                      <a:pt x="2219" y="4142"/>
                      <a:pt x="2203" y="4145"/>
                      <a:pt x="2185" y="4145"/>
                    </a:cubicBezTo>
                    <a:cubicBezTo>
                      <a:pt x="2081" y="4145"/>
                      <a:pt x="1903" y="4052"/>
                      <a:pt x="1785" y="4052"/>
                    </a:cubicBezTo>
                    <a:cubicBezTo>
                      <a:pt x="1765" y="4052"/>
                      <a:pt x="1746" y="4054"/>
                      <a:pt x="1730" y="4061"/>
                    </a:cubicBezTo>
                    <a:cubicBezTo>
                      <a:pt x="1680" y="4186"/>
                      <a:pt x="1630" y="4412"/>
                      <a:pt x="1630" y="4512"/>
                    </a:cubicBezTo>
                    <a:cubicBezTo>
                      <a:pt x="1580" y="4637"/>
                      <a:pt x="1630" y="4813"/>
                      <a:pt x="1580" y="4913"/>
                    </a:cubicBezTo>
                    <a:cubicBezTo>
                      <a:pt x="1505" y="4963"/>
                      <a:pt x="1354" y="5088"/>
                      <a:pt x="1279" y="5088"/>
                    </a:cubicBezTo>
                    <a:cubicBezTo>
                      <a:pt x="1229" y="5088"/>
                      <a:pt x="1129" y="4963"/>
                      <a:pt x="1079" y="4913"/>
                    </a:cubicBezTo>
                    <a:cubicBezTo>
                      <a:pt x="1028" y="4913"/>
                      <a:pt x="945" y="4891"/>
                      <a:pt x="873" y="4891"/>
                    </a:cubicBezTo>
                    <a:cubicBezTo>
                      <a:pt x="836" y="4891"/>
                      <a:pt x="803" y="4896"/>
                      <a:pt x="778" y="4913"/>
                    </a:cubicBezTo>
                    <a:cubicBezTo>
                      <a:pt x="678" y="4963"/>
                      <a:pt x="627" y="5189"/>
                      <a:pt x="552" y="5314"/>
                    </a:cubicBezTo>
                    <a:cubicBezTo>
                      <a:pt x="552" y="5364"/>
                      <a:pt x="452" y="5489"/>
                      <a:pt x="402" y="5590"/>
                    </a:cubicBezTo>
                    <a:cubicBezTo>
                      <a:pt x="502" y="5765"/>
                      <a:pt x="552" y="6091"/>
                      <a:pt x="552" y="6266"/>
                    </a:cubicBezTo>
                    <a:cubicBezTo>
                      <a:pt x="552" y="6442"/>
                      <a:pt x="502" y="6768"/>
                      <a:pt x="452" y="6893"/>
                    </a:cubicBezTo>
                    <a:cubicBezTo>
                      <a:pt x="402" y="6993"/>
                      <a:pt x="226" y="7068"/>
                      <a:pt x="176" y="7169"/>
                    </a:cubicBezTo>
                    <a:cubicBezTo>
                      <a:pt x="126" y="7294"/>
                      <a:pt x="1" y="7520"/>
                      <a:pt x="1" y="7620"/>
                    </a:cubicBezTo>
                    <a:lnTo>
                      <a:pt x="1" y="7971"/>
                    </a:lnTo>
                    <a:cubicBezTo>
                      <a:pt x="84" y="7971"/>
                      <a:pt x="157" y="7948"/>
                      <a:pt x="211" y="7948"/>
                    </a:cubicBezTo>
                    <a:cubicBezTo>
                      <a:pt x="238" y="7948"/>
                      <a:pt x="260" y="7954"/>
                      <a:pt x="277" y="7971"/>
                    </a:cubicBezTo>
                    <a:cubicBezTo>
                      <a:pt x="402" y="7971"/>
                      <a:pt x="728" y="7971"/>
                      <a:pt x="778" y="8071"/>
                    </a:cubicBezTo>
                    <a:cubicBezTo>
                      <a:pt x="903" y="8146"/>
                      <a:pt x="853" y="8296"/>
                      <a:pt x="903" y="8372"/>
                    </a:cubicBezTo>
                    <a:cubicBezTo>
                      <a:pt x="953" y="8422"/>
                      <a:pt x="1129" y="8472"/>
                      <a:pt x="1229" y="8472"/>
                    </a:cubicBezTo>
                    <a:cubicBezTo>
                      <a:pt x="1292" y="8472"/>
                      <a:pt x="1379" y="8484"/>
                      <a:pt x="1464" y="8484"/>
                    </a:cubicBezTo>
                    <a:cubicBezTo>
                      <a:pt x="1549" y="8484"/>
                      <a:pt x="1630" y="8472"/>
                      <a:pt x="1680" y="8422"/>
                    </a:cubicBezTo>
                    <a:cubicBezTo>
                      <a:pt x="1730" y="8372"/>
                      <a:pt x="1730" y="8146"/>
                      <a:pt x="1730" y="8021"/>
                    </a:cubicBezTo>
                    <a:cubicBezTo>
                      <a:pt x="1730" y="7921"/>
                      <a:pt x="1680" y="7695"/>
                      <a:pt x="1730" y="7570"/>
                    </a:cubicBezTo>
                    <a:cubicBezTo>
                      <a:pt x="1730" y="7520"/>
                      <a:pt x="1906" y="7394"/>
                      <a:pt x="1956" y="7394"/>
                    </a:cubicBezTo>
                    <a:cubicBezTo>
                      <a:pt x="2018" y="7369"/>
                      <a:pt x="2106" y="7357"/>
                      <a:pt x="2191" y="7357"/>
                    </a:cubicBezTo>
                    <a:cubicBezTo>
                      <a:pt x="2275" y="7357"/>
                      <a:pt x="2357" y="7369"/>
                      <a:pt x="2407" y="7394"/>
                    </a:cubicBezTo>
                    <a:cubicBezTo>
                      <a:pt x="2457" y="7469"/>
                      <a:pt x="2582" y="7620"/>
                      <a:pt x="2632" y="7620"/>
                    </a:cubicBezTo>
                    <a:cubicBezTo>
                      <a:pt x="2720" y="7657"/>
                      <a:pt x="2833" y="7657"/>
                      <a:pt x="2936" y="7657"/>
                    </a:cubicBezTo>
                    <a:cubicBezTo>
                      <a:pt x="3040" y="7657"/>
                      <a:pt x="3134" y="7657"/>
                      <a:pt x="3184" y="7695"/>
                    </a:cubicBezTo>
                    <a:cubicBezTo>
                      <a:pt x="3259" y="7695"/>
                      <a:pt x="3409" y="7745"/>
                      <a:pt x="3409" y="7795"/>
                    </a:cubicBezTo>
                    <a:cubicBezTo>
                      <a:pt x="3485" y="7921"/>
                      <a:pt x="3359" y="8071"/>
                      <a:pt x="3359" y="8196"/>
                    </a:cubicBezTo>
                    <a:cubicBezTo>
                      <a:pt x="3359" y="8296"/>
                      <a:pt x="3359" y="8597"/>
                      <a:pt x="3485" y="8697"/>
                    </a:cubicBezTo>
                    <a:cubicBezTo>
                      <a:pt x="3510" y="8723"/>
                      <a:pt x="3579" y="8735"/>
                      <a:pt x="3648" y="8735"/>
                    </a:cubicBezTo>
                    <a:cubicBezTo>
                      <a:pt x="3716" y="8735"/>
                      <a:pt x="3785" y="8723"/>
                      <a:pt x="3810" y="8697"/>
                    </a:cubicBezTo>
                    <a:cubicBezTo>
                      <a:pt x="3911" y="8697"/>
                      <a:pt x="4036" y="8472"/>
                      <a:pt x="4136" y="8422"/>
                    </a:cubicBezTo>
                    <a:cubicBezTo>
                      <a:pt x="4211" y="8422"/>
                      <a:pt x="4312" y="8472"/>
                      <a:pt x="4362" y="8472"/>
                    </a:cubicBezTo>
                    <a:cubicBezTo>
                      <a:pt x="4487" y="8522"/>
                      <a:pt x="4587" y="8647"/>
                      <a:pt x="4713" y="8647"/>
                    </a:cubicBezTo>
                    <a:cubicBezTo>
                      <a:pt x="4752" y="8660"/>
                      <a:pt x="4807" y="8667"/>
                      <a:pt x="4871" y="8667"/>
                    </a:cubicBezTo>
                    <a:cubicBezTo>
                      <a:pt x="5055" y="8667"/>
                      <a:pt x="5309" y="8615"/>
                      <a:pt x="5440" y="8522"/>
                    </a:cubicBezTo>
                    <a:cubicBezTo>
                      <a:pt x="5490" y="8522"/>
                      <a:pt x="5490" y="8372"/>
                      <a:pt x="5540" y="8372"/>
                    </a:cubicBezTo>
                    <a:cubicBezTo>
                      <a:pt x="5567" y="8355"/>
                      <a:pt x="5603" y="8348"/>
                      <a:pt x="5641" y="8348"/>
                    </a:cubicBezTo>
                    <a:cubicBezTo>
                      <a:pt x="5778" y="8348"/>
                      <a:pt x="5963" y="8433"/>
                      <a:pt x="6041" y="8472"/>
                    </a:cubicBezTo>
                    <a:cubicBezTo>
                      <a:pt x="6166" y="8522"/>
                      <a:pt x="6342" y="8873"/>
                      <a:pt x="6442" y="8873"/>
                    </a:cubicBezTo>
                    <a:cubicBezTo>
                      <a:pt x="6460" y="8882"/>
                      <a:pt x="6485" y="8886"/>
                      <a:pt x="6513" y="8886"/>
                    </a:cubicBezTo>
                    <a:cubicBezTo>
                      <a:pt x="6643" y="8886"/>
                      <a:pt x="6852" y="8800"/>
                      <a:pt x="6893" y="8697"/>
                    </a:cubicBezTo>
                    <a:cubicBezTo>
                      <a:pt x="6993" y="8597"/>
                      <a:pt x="6893" y="8296"/>
                      <a:pt x="6943" y="8196"/>
                    </a:cubicBezTo>
                    <a:cubicBezTo>
                      <a:pt x="7069" y="8071"/>
                      <a:pt x="7294" y="7921"/>
                      <a:pt x="7394" y="7845"/>
                    </a:cubicBezTo>
                    <a:cubicBezTo>
                      <a:pt x="7495" y="7745"/>
                      <a:pt x="7795" y="7620"/>
                      <a:pt x="7896" y="7620"/>
                    </a:cubicBezTo>
                    <a:cubicBezTo>
                      <a:pt x="7918" y="7614"/>
                      <a:pt x="7941" y="7611"/>
                      <a:pt x="7966" y="7611"/>
                    </a:cubicBezTo>
                    <a:cubicBezTo>
                      <a:pt x="8138" y="7611"/>
                      <a:pt x="8369" y="7745"/>
                      <a:pt x="8522" y="7745"/>
                    </a:cubicBezTo>
                    <a:cubicBezTo>
                      <a:pt x="8622" y="7745"/>
                      <a:pt x="8848" y="7695"/>
                      <a:pt x="8898" y="7620"/>
                    </a:cubicBezTo>
                    <a:cubicBezTo>
                      <a:pt x="9024" y="7520"/>
                      <a:pt x="9074" y="7294"/>
                      <a:pt x="9124" y="7244"/>
                    </a:cubicBezTo>
                    <a:cubicBezTo>
                      <a:pt x="9249" y="7169"/>
                      <a:pt x="9525" y="7169"/>
                      <a:pt x="9625" y="7119"/>
                    </a:cubicBezTo>
                    <a:cubicBezTo>
                      <a:pt x="9525" y="7068"/>
                      <a:pt x="9399" y="6768"/>
                      <a:pt x="9349" y="6667"/>
                    </a:cubicBezTo>
                    <a:cubicBezTo>
                      <a:pt x="9249" y="6542"/>
                      <a:pt x="9024" y="6266"/>
                      <a:pt x="8898" y="6091"/>
                    </a:cubicBezTo>
                    <a:cubicBezTo>
                      <a:pt x="8848" y="5941"/>
                      <a:pt x="8673" y="5540"/>
                      <a:pt x="8748" y="5364"/>
                    </a:cubicBezTo>
                    <a:cubicBezTo>
                      <a:pt x="8798" y="5264"/>
                      <a:pt x="9024" y="4963"/>
                      <a:pt x="9124" y="4913"/>
                    </a:cubicBezTo>
                    <a:cubicBezTo>
                      <a:pt x="9182" y="4874"/>
                      <a:pt x="9286" y="4789"/>
                      <a:pt x="9389" y="4789"/>
                    </a:cubicBezTo>
                    <a:cubicBezTo>
                      <a:pt x="9418" y="4789"/>
                      <a:pt x="9447" y="4796"/>
                      <a:pt x="9475" y="4813"/>
                    </a:cubicBezTo>
                    <a:cubicBezTo>
                      <a:pt x="9525" y="4813"/>
                      <a:pt x="9525" y="5038"/>
                      <a:pt x="9575" y="5088"/>
                    </a:cubicBezTo>
                    <a:cubicBezTo>
                      <a:pt x="9625" y="5088"/>
                      <a:pt x="9851" y="5038"/>
                      <a:pt x="9926" y="4913"/>
                    </a:cubicBezTo>
                    <a:cubicBezTo>
                      <a:pt x="9976" y="4863"/>
                      <a:pt x="9976" y="4687"/>
                      <a:pt x="10026" y="4637"/>
                    </a:cubicBezTo>
                    <a:cubicBezTo>
                      <a:pt x="10126" y="4587"/>
                      <a:pt x="10352" y="4587"/>
                      <a:pt x="10427" y="4512"/>
                    </a:cubicBezTo>
                    <a:cubicBezTo>
                      <a:pt x="10527" y="4462"/>
                      <a:pt x="10653" y="4286"/>
                      <a:pt x="10653" y="4186"/>
                    </a:cubicBezTo>
                    <a:cubicBezTo>
                      <a:pt x="10653" y="4061"/>
                      <a:pt x="10527" y="3911"/>
                      <a:pt x="10477" y="3835"/>
                    </a:cubicBezTo>
                    <a:cubicBezTo>
                      <a:pt x="10352" y="3785"/>
                      <a:pt x="10076" y="3735"/>
                      <a:pt x="10026" y="3610"/>
                    </a:cubicBezTo>
                    <a:cubicBezTo>
                      <a:pt x="9976" y="3509"/>
                      <a:pt x="9976" y="3284"/>
                      <a:pt x="10026" y="3159"/>
                    </a:cubicBezTo>
                    <a:cubicBezTo>
                      <a:pt x="10026" y="3058"/>
                      <a:pt x="10201" y="2933"/>
                      <a:pt x="10201" y="2883"/>
                    </a:cubicBezTo>
                    <a:cubicBezTo>
                      <a:pt x="10201" y="2707"/>
                      <a:pt x="10076" y="2482"/>
                      <a:pt x="10076" y="2382"/>
                    </a:cubicBezTo>
                    <a:lnTo>
                      <a:pt x="10076" y="2106"/>
                    </a:lnTo>
                    <a:cubicBezTo>
                      <a:pt x="10126" y="1981"/>
                      <a:pt x="10252" y="1755"/>
                      <a:pt x="10352" y="1655"/>
                    </a:cubicBezTo>
                    <a:cubicBezTo>
                      <a:pt x="10427" y="1580"/>
                      <a:pt x="10527" y="1479"/>
                      <a:pt x="10653" y="1404"/>
                    </a:cubicBezTo>
                    <a:cubicBezTo>
                      <a:pt x="10427" y="1304"/>
                      <a:pt x="10076" y="1254"/>
                      <a:pt x="9926" y="1129"/>
                    </a:cubicBezTo>
                    <a:cubicBezTo>
                      <a:pt x="9800" y="1078"/>
                      <a:pt x="9625" y="953"/>
                      <a:pt x="9525" y="853"/>
                    </a:cubicBezTo>
                    <a:cubicBezTo>
                      <a:pt x="9399" y="803"/>
                      <a:pt x="9199" y="577"/>
                      <a:pt x="9074" y="502"/>
                    </a:cubicBezTo>
                    <a:cubicBezTo>
                      <a:pt x="8986" y="477"/>
                      <a:pt x="8873" y="477"/>
                      <a:pt x="8770" y="477"/>
                    </a:cubicBezTo>
                    <a:cubicBezTo>
                      <a:pt x="8666" y="477"/>
                      <a:pt x="8572" y="477"/>
                      <a:pt x="8522" y="452"/>
                    </a:cubicBezTo>
                    <a:cubicBezTo>
                      <a:pt x="8397" y="452"/>
                      <a:pt x="8297" y="352"/>
                      <a:pt x="8171" y="276"/>
                    </a:cubicBezTo>
                    <a:cubicBezTo>
                      <a:pt x="8021" y="226"/>
                      <a:pt x="7670" y="226"/>
                      <a:pt x="7495" y="126"/>
                    </a:cubicBezTo>
                    <a:cubicBezTo>
                      <a:pt x="7445" y="126"/>
                      <a:pt x="7394" y="51"/>
                      <a:pt x="73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454;p27">
                <a:extLst>
                  <a:ext uri="{FF2B5EF4-FFF2-40B4-BE49-F238E27FC236}">
                    <a16:creationId xmlns:a16="http://schemas.microsoft.com/office/drawing/2014/main" id="{4E10011C-961A-0477-E5A0-00F0C666D427}"/>
                  </a:ext>
                </a:extLst>
              </p:cNvPr>
              <p:cNvSpPr/>
              <p:nvPr/>
            </p:nvSpPr>
            <p:spPr>
              <a:xfrm>
                <a:off x="2878485" y="2818958"/>
                <a:ext cx="312266" cy="26158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8924" fill="none" extrusionOk="0">
                    <a:moveTo>
                      <a:pt x="10477" y="3835"/>
                    </a:moveTo>
                    <a:cubicBezTo>
                      <a:pt x="10527" y="3911"/>
                      <a:pt x="10653" y="4061"/>
                      <a:pt x="10653" y="4186"/>
                    </a:cubicBezTo>
                    <a:cubicBezTo>
                      <a:pt x="10653" y="4286"/>
                      <a:pt x="10527" y="4462"/>
                      <a:pt x="10427" y="4512"/>
                    </a:cubicBezTo>
                    <a:cubicBezTo>
                      <a:pt x="10352" y="4587"/>
                      <a:pt x="10126" y="4587"/>
                      <a:pt x="10026" y="4637"/>
                    </a:cubicBezTo>
                    <a:cubicBezTo>
                      <a:pt x="9976" y="4687"/>
                      <a:pt x="9976" y="4863"/>
                      <a:pt x="9926" y="4913"/>
                    </a:cubicBezTo>
                    <a:cubicBezTo>
                      <a:pt x="9851" y="5038"/>
                      <a:pt x="9625" y="5088"/>
                      <a:pt x="9575" y="5088"/>
                    </a:cubicBezTo>
                    <a:cubicBezTo>
                      <a:pt x="9525" y="5038"/>
                      <a:pt x="9525" y="4813"/>
                      <a:pt x="9475" y="4813"/>
                    </a:cubicBezTo>
                    <a:cubicBezTo>
                      <a:pt x="9349" y="4738"/>
                      <a:pt x="9199" y="4863"/>
                      <a:pt x="9124" y="4913"/>
                    </a:cubicBezTo>
                    <a:cubicBezTo>
                      <a:pt x="9024" y="4963"/>
                      <a:pt x="8798" y="5264"/>
                      <a:pt x="8748" y="5364"/>
                    </a:cubicBezTo>
                    <a:cubicBezTo>
                      <a:pt x="8673" y="5540"/>
                      <a:pt x="8848" y="5941"/>
                      <a:pt x="8898" y="6091"/>
                    </a:cubicBezTo>
                    <a:cubicBezTo>
                      <a:pt x="9024" y="6266"/>
                      <a:pt x="9249" y="6542"/>
                      <a:pt x="9349" y="6667"/>
                    </a:cubicBezTo>
                    <a:cubicBezTo>
                      <a:pt x="9399" y="6768"/>
                      <a:pt x="9525" y="7068"/>
                      <a:pt x="9625" y="7119"/>
                    </a:cubicBezTo>
                    <a:cubicBezTo>
                      <a:pt x="9525" y="7169"/>
                      <a:pt x="9249" y="7169"/>
                      <a:pt x="9124" y="7244"/>
                    </a:cubicBezTo>
                    <a:cubicBezTo>
                      <a:pt x="9074" y="7294"/>
                      <a:pt x="9024" y="7520"/>
                      <a:pt x="8898" y="7620"/>
                    </a:cubicBezTo>
                    <a:cubicBezTo>
                      <a:pt x="8848" y="7695"/>
                      <a:pt x="8622" y="7745"/>
                      <a:pt x="8522" y="7745"/>
                    </a:cubicBezTo>
                    <a:cubicBezTo>
                      <a:pt x="8347" y="7745"/>
                      <a:pt x="8071" y="7570"/>
                      <a:pt x="7896" y="7620"/>
                    </a:cubicBezTo>
                    <a:cubicBezTo>
                      <a:pt x="7795" y="7620"/>
                      <a:pt x="7495" y="7745"/>
                      <a:pt x="7394" y="7845"/>
                    </a:cubicBezTo>
                    <a:cubicBezTo>
                      <a:pt x="7294" y="7921"/>
                      <a:pt x="7069" y="8071"/>
                      <a:pt x="6943" y="8196"/>
                    </a:cubicBezTo>
                    <a:cubicBezTo>
                      <a:pt x="6893" y="8296"/>
                      <a:pt x="6993" y="8597"/>
                      <a:pt x="6893" y="8697"/>
                    </a:cubicBezTo>
                    <a:cubicBezTo>
                      <a:pt x="6843" y="8823"/>
                      <a:pt x="6542" y="8923"/>
                      <a:pt x="6442" y="8873"/>
                    </a:cubicBezTo>
                    <a:cubicBezTo>
                      <a:pt x="6342" y="8873"/>
                      <a:pt x="6166" y="8522"/>
                      <a:pt x="6041" y="8472"/>
                    </a:cubicBezTo>
                    <a:cubicBezTo>
                      <a:pt x="5941" y="8422"/>
                      <a:pt x="5665" y="8296"/>
                      <a:pt x="5540" y="8372"/>
                    </a:cubicBezTo>
                    <a:cubicBezTo>
                      <a:pt x="5490" y="8372"/>
                      <a:pt x="5490" y="8522"/>
                      <a:pt x="5440" y="8522"/>
                    </a:cubicBezTo>
                    <a:cubicBezTo>
                      <a:pt x="5264" y="8647"/>
                      <a:pt x="4863" y="8697"/>
                      <a:pt x="4713" y="8647"/>
                    </a:cubicBezTo>
                    <a:cubicBezTo>
                      <a:pt x="4587" y="8647"/>
                      <a:pt x="4487" y="8522"/>
                      <a:pt x="4362" y="8472"/>
                    </a:cubicBezTo>
                    <a:cubicBezTo>
                      <a:pt x="4312" y="8472"/>
                      <a:pt x="4211" y="8422"/>
                      <a:pt x="4136" y="8422"/>
                    </a:cubicBezTo>
                    <a:cubicBezTo>
                      <a:pt x="4036" y="8472"/>
                      <a:pt x="3911" y="8697"/>
                      <a:pt x="3810" y="8697"/>
                    </a:cubicBezTo>
                    <a:cubicBezTo>
                      <a:pt x="3760" y="8748"/>
                      <a:pt x="3535" y="8748"/>
                      <a:pt x="3485" y="8697"/>
                    </a:cubicBezTo>
                    <a:cubicBezTo>
                      <a:pt x="3359" y="8597"/>
                      <a:pt x="3359" y="8296"/>
                      <a:pt x="3359" y="8196"/>
                    </a:cubicBezTo>
                    <a:cubicBezTo>
                      <a:pt x="3359" y="8071"/>
                      <a:pt x="3485" y="7921"/>
                      <a:pt x="3409" y="7795"/>
                    </a:cubicBezTo>
                    <a:cubicBezTo>
                      <a:pt x="3409" y="7745"/>
                      <a:pt x="3259" y="7695"/>
                      <a:pt x="3184" y="7695"/>
                    </a:cubicBezTo>
                    <a:cubicBezTo>
                      <a:pt x="3084" y="7620"/>
                      <a:pt x="2808" y="7695"/>
                      <a:pt x="2632" y="7620"/>
                    </a:cubicBezTo>
                    <a:cubicBezTo>
                      <a:pt x="2582" y="7620"/>
                      <a:pt x="2457" y="7469"/>
                      <a:pt x="2407" y="7394"/>
                    </a:cubicBezTo>
                    <a:cubicBezTo>
                      <a:pt x="2307" y="7344"/>
                      <a:pt x="2081" y="7344"/>
                      <a:pt x="1956" y="7394"/>
                    </a:cubicBezTo>
                    <a:cubicBezTo>
                      <a:pt x="1906" y="7394"/>
                      <a:pt x="1730" y="7520"/>
                      <a:pt x="1730" y="7570"/>
                    </a:cubicBezTo>
                    <a:cubicBezTo>
                      <a:pt x="1680" y="7695"/>
                      <a:pt x="1730" y="7921"/>
                      <a:pt x="1730" y="8021"/>
                    </a:cubicBezTo>
                    <a:cubicBezTo>
                      <a:pt x="1730" y="8146"/>
                      <a:pt x="1730" y="8372"/>
                      <a:pt x="1680" y="8422"/>
                    </a:cubicBezTo>
                    <a:cubicBezTo>
                      <a:pt x="1580" y="8522"/>
                      <a:pt x="1354" y="8472"/>
                      <a:pt x="1229" y="8472"/>
                    </a:cubicBezTo>
                    <a:cubicBezTo>
                      <a:pt x="1129" y="8472"/>
                      <a:pt x="953" y="8422"/>
                      <a:pt x="903" y="8372"/>
                    </a:cubicBezTo>
                    <a:cubicBezTo>
                      <a:pt x="853" y="8296"/>
                      <a:pt x="903" y="8146"/>
                      <a:pt x="778" y="8071"/>
                    </a:cubicBezTo>
                    <a:cubicBezTo>
                      <a:pt x="728" y="7971"/>
                      <a:pt x="402" y="7971"/>
                      <a:pt x="277" y="7971"/>
                    </a:cubicBezTo>
                    <a:cubicBezTo>
                      <a:pt x="226" y="7921"/>
                      <a:pt x="126" y="7971"/>
                      <a:pt x="1" y="7971"/>
                    </a:cubicBezTo>
                    <a:lnTo>
                      <a:pt x="1" y="7620"/>
                    </a:lnTo>
                    <a:cubicBezTo>
                      <a:pt x="1" y="7520"/>
                      <a:pt x="126" y="7294"/>
                      <a:pt x="176" y="7169"/>
                    </a:cubicBezTo>
                    <a:cubicBezTo>
                      <a:pt x="226" y="7068"/>
                      <a:pt x="402" y="6993"/>
                      <a:pt x="452" y="6893"/>
                    </a:cubicBezTo>
                    <a:cubicBezTo>
                      <a:pt x="502" y="6768"/>
                      <a:pt x="552" y="6442"/>
                      <a:pt x="552" y="6266"/>
                    </a:cubicBezTo>
                    <a:cubicBezTo>
                      <a:pt x="552" y="6091"/>
                      <a:pt x="502" y="5765"/>
                      <a:pt x="402" y="5590"/>
                    </a:cubicBezTo>
                    <a:cubicBezTo>
                      <a:pt x="452" y="5489"/>
                      <a:pt x="552" y="5364"/>
                      <a:pt x="552" y="5314"/>
                    </a:cubicBezTo>
                    <a:cubicBezTo>
                      <a:pt x="627" y="5189"/>
                      <a:pt x="678" y="4963"/>
                      <a:pt x="778" y="4913"/>
                    </a:cubicBezTo>
                    <a:cubicBezTo>
                      <a:pt x="853" y="4863"/>
                      <a:pt x="1003" y="4913"/>
                      <a:pt x="1079" y="4913"/>
                    </a:cubicBezTo>
                    <a:cubicBezTo>
                      <a:pt x="1129" y="4963"/>
                      <a:pt x="1229" y="5088"/>
                      <a:pt x="1279" y="5088"/>
                    </a:cubicBezTo>
                    <a:cubicBezTo>
                      <a:pt x="1354" y="5088"/>
                      <a:pt x="1505" y="4963"/>
                      <a:pt x="1580" y="4913"/>
                    </a:cubicBezTo>
                    <a:cubicBezTo>
                      <a:pt x="1630" y="4813"/>
                      <a:pt x="1580" y="4637"/>
                      <a:pt x="1630" y="4512"/>
                    </a:cubicBezTo>
                    <a:cubicBezTo>
                      <a:pt x="1630" y="4412"/>
                      <a:pt x="1680" y="4186"/>
                      <a:pt x="1730" y="4061"/>
                    </a:cubicBezTo>
                    <a:cubicBezTo>
                      <a:pt x="1856" y="4011"/>
                      <a:pt x="2131" y="4186"/>
                      <a:pt x="2231" y="4136"/>
                    </a:cubicBezTo>
                    <a:cubicBezTo>
                      <a:pt x="2307" y="4061"/>
                      <a:pt x="2307" y="3961"/>
                      <a:pt x="2307" y="3911"/>
                    </a:cubicBezTo>
                    <a:cubicBezTo>
                      <a:pt x="2307" y="3785"/>
                      <a:pt x="2181" y="3685"/>
                      <a:pt x="2181" y="3610"/>
                    </a:cubicBezTo>
                    <a:cubicBezTo>
                      <a:pt x="2131" y="3509"/>
                      <a:pt x="2081" y="3284"/>
                      <a:pt x="2081" y="3159"/>
                    </a:cubicBezTo>
                    <a:cubicBezTo>
                      <a:pt x="2081" y="3058"/>
                      <a:pt x="2231" y="2883"/>
                      <a:pt x="2307" y="2783"/>
                    </a:cubicBezTo>
                    <a:cubicBezTo>
                      <a:pt x="2357" y="2707"/>
                      <a:pt x="2532" y="2657"/>
                      <a:pt x="2632" y="2657"/>
                    </a:cubicBezTo>
                    <a:cubicBezTo>
                      <a:pt x="2683" y="2607"/>
                      <a:pt x="2908" y="2607"/>
                      <a:pt x="2958" y="2657"/>
                    </a:cubicBezTo>
                    <a:cubicBezTo>
                      <a:pt x="3033" y="2657"/>
                      <a:pt x="2958" y="2833"/>
                      <a:pt x="3033" y="2833"/>
                    </a:cubicBezTo>
                    <a:cubicBezTo>
                      <a:pt x="3134" y="2883"/>
                      <a:pt x="3259" y="2657"/>
                      <a:pt x="3359" y="2607"/>
                    </a:cubicBezTo>
                    <a:cubicBezTo>
                      <a:pt x="3485" y="2607"/>
                      <a:pt x="3710" y="2607"/>
                      <a:pt x="3810" y="2657"/>
                    </a:cubicBezTo>
                    <a:cubicBezTo>
                      <a:pt x="3911" y="2707"/>
                      <a:pt x="3986" y="2933"/>
                      <a:pt x="3986" y="3058"/>
                    </a:cubicBezTo>
                    <a:cubicBezTo>
                      <a:pt x="4036" y="3159"/>
                      <a:pt x="3986" y="3459"/>
                      <a:pt x="4036" y="3560"/>
                    </a:cubicBezTo>
                    <a:cubicBezTo>
                      <a:pt x="4086" y="3685"/>
                      <a:pt x="4262" y="3835"/>
                      <a:pt x="4362" y="3835"/>
                    </a:cubicBezTo>
                    <a:cubicBezTo>
                      <a:pt x="4537" y="3911"/>
                      <a:pt x="4863" y="3961"/>
                      <a:pt x="5039" y="3835"/>
                    </a:cubicBezTo>
                    <a:cubicBezTo>
                      <a:pt x="5214" y="3785"/>
                      <a:pt x="5490" y="3459"/>
                      <a:pt x="5615" y="3234"/>
                    </a:cubicBezTo>
                    <a:cubicBezTo>
                      <a:pt x="5665" y="3108"/>
                      <a:pt x="5665" y="2707"/>
                      <a:pt x="5765" y="2607"/>
                    </a:cubicBezTo>
                    <a:cubicBezTo>
                      <a:pt x="5891" y="2482"/>
                      <a:pt x="6166" y="2432"/>
                      <a:pt x="6267" y="2332"/>
                    </a:cubicBezTo>
                    <a:cubicBezTo>
                      <a:pt x="6342" y="2206"/>
                      <a:pt x="6342" y="1931"/>
                      <a:pt x="6342" y="1805"/>
                    </a:cubicBezTo>
                    <a:cubicBezTo>
                      <a:pt x="6342" y="1705"/>
                      <a:pt x="6166" y="1404"/>
                      <a:pt x="6216" y="1304"/>
                    </a:cubicBezTo>
                    <a:cubicBezTo>
                      <a:pt x="6267" y="1179"/>
                      <a:pt x="6492" y="1028"/>
                      <a:pt x="6617" y="903"/>
                    </a:cubicBezTo>
                    <a:cubicBezTo>
                      <a:pt x="6668" y="803"/>
                      <a:pt x="6768" y="502"/>
                      <a:pt x="6843" y="352"/>
                    </a:cubicBezTo>
                    <a:cubicBezTo>
                      <a:pt x="6893" y="276"/>
                      <a:pt x="7069" y="176"/>
                      <a:pt x="7119" y="126"/>
                    </a:cubicBezTo>
                    <a:cubicBezTo>
                      <a:pt x="7169" y="51"/>
                      <a:pt x="7294" y="51"/>
                      <a:pt x="7344" y="1"/>
                    </a:cubicBezTo>
                    <a:cubicBezTo>
                      <a:pt x="7394" y="51"/>
                      <a:pt x="7445" y="126"/>
                      <a:pt x="7495" y="126"/>
                    </a:cubicBezTo>
                    <a:cubicBezTo>
                      <a:pt x="7670" y="226"/>
                      <a:pt x="8021" y="226"/>
                      <a:pt x="8171" y="276"/>
                    </a:cubicBezTo>
                    <a:cubicBezTo>
                      <a:pt x="8297" y="352"/>
                      <a:pt x="8397" y="452"/>
                      <a:pt x="8522" y="452"/>
                    </a:cubicBezTo>
                    <a:cubicBezTo>
                      <a:pt x="8622" y="502"/>
                      <a:pt x="8898" y="452"/>
                      <a:pt x="9074" y="502"/>
                    </a:cubicBezTo>
                    <a:cubicBezTo>
                      <a:pt x="9199" y="577"/>
                      <a:pt x="9399" y="803"/>
                      <a:pt x="9525" y="853"/>
                    </a:cubicBezTo>
                    <a:cubicBezTo>
                      <a:pt x="9625" y="953"/>
                      <a:pt x="9800" y="1078"/>
                      <a:pt x="9926" y="1129"/>
                    </a:cubicBezTo>
                    <a:cubicBezTo>
                      <a:pt x="10076" y="1254"/>
                      <a:pt x="10427" y="1304"/>
                      <a:pt x="10653" y="1404"/>
                    </a:cubicBezTo>
                    <a:cubicBezTo>
                      <a:pt x="10527" y="1479"/>
                      <a:pt x="10427" y="1580"/>
                      <a:pt x="10352" y="1655"/>
                    </a:cubicBezTo>
                    <a:cubicBezTo>
                      <a:pt x="10252" y="1755"/>
                      <a:pt x="10126" y="1981"/>
                      <a:pt x="10076" y="2106"/>
                    </a:cubicBezTo>
                    <a:lnTo>
                      <a:pt x="10076" y="2382"/>
                    </a:lnTo>
                    <a:cubicBezTo>
                      <a:pt x="10076" y="2482"/>
                      <a:pt x="10201" y="2707"/>
                      <a:pt x="10201" y="2883"/>
                    </a:cubicBezTo>
                    <a:cubicBezTo>
                      <a:pt x="10201" y="2933"/>
                      <a:pt x="10026" y="3058"/>
                      <a:pt x="10026" y="3159"/>
                    </a:cubicBezTo>
                    <a:cubicBezTo>
                      <a:pt x="9976" y="3284"/>
                      <a:pt x="9976" y="3509"/>
                      <a:pt x="10026" y="3610"/>
                    </a:cubicBezTo>
                    <a:cubicBezTo>
                      <a:pt x="10076" y="3735"/>
                      <a:pt x="10352" y="3785"/>
                      <a:pt x="10477" y="38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455;p27">
                <a:extLst>
                  <a:ext uri="{FF2B5EF4-FFF2-40B4-BE49-F238E27FC236}">
                    <a16:creationId xmlns:a16="http://schemas.microsoft.com/office/drawing/2014/main" id="{E87CF80F-561B-698F-E0F6-DFB573AE627A}"/>
                  </a:ext>
                </a:extLst>
              </p:cNvPr>
              <p:cNvSpPr/>
              <p:nvPr/>
            </p:nvSpPr>
            <p:spPr>
              <a:xfrm>
                <a:off x="1961631" y="1162300"/>
                <a:ext cx="601698" cy="700891"/>
              </a:xfrm>
              <a:custGeom>
                <a:avLst/>
                <a:gdLst/>
                <a:ahLst/>
                <a:cxnLst/>
                <a:rect l="l" t="t" r="r" b="b"/>
                <a:pathLst>
                  <a:path w="20527" h="23911" extrusionOk="0">
                    <a:moveTo>
                      <a:pt x="5815" y="21830"/>
                    </a:moveTo>
                    <a:cubicBezTo>
                      <a:pt x="5640" y="21755"/>
                      <a:pt x="5414" y="21654"/>
                      <a:pt x="5364" y="21529"/>
                    </a:cubicBezTo>
                    <a:cubicBezTo>
                      <a:pt x="5239" y="21479"/>
                      <a:pt x="5138" y="21253"/>
                      <a:pt x="5088" y="21203"/>
                    </a:cubicBezTo>
                    <a:cubicBezTo>
                      <a:pt x="5013" y="21153"/>
                      <a:pt x="4863" y="21028"/>
                      <a:pt x="4788" y="20978"/>
                    </a:cubicBezTo>
                    <a:cubicBezTo>
                      <a:pt x="4737" y="20928"/>
                      <a:pt x="4737" y="20702"/>
                      <a:pt x="4687" y="20577"/>
                    </a:cubicBezTo>
                    <a:cubicBezTo>
                      <a:pt x="4637" y="20476"/>
                      <a:pt x="4462" y="20251"/>
                      <a:pt x="4336" y="20126"/>
                    </a:cubicBezTo>
                    <a:cubicBezTo>
                      <a:pt x="4236" y="20025"/>
                      <a:pt x="3835" y="19975"/>
                      <a:pt x="3735" y="19850"/>
                    </a:cubicBezTo>
                    <a:cubicBezTo>
                      <a:pt x="3559" y="19800"/>
                      <a:pt x="3158" y="19674"/>
                      <a:pt x="3058" y="19524"/>
                    </a:cubicBezTo>
                    <a:cubicBezTo>
                      <a:pt x="2933" y="19399"/>
                      <a:pt x="2757" y="19073"/>
                      <a:pt x="2657" y="18948"/>
                    </a:cubicBezTo>
                    <a:cubicBezTo>
                      <a:pt x="2607" y="18847"/>
                      <a:pt x="2381" y="18547"/>
                      <a:pt x="2256" y="18446"/>
                    </a:cubicBezTo>
                    <a:cubicBezTo>
                      <a:pt x="2206" y="18396"/>
                      <a:pt x="2031" y="18271"/>
                      <a:pt x="1980" y="18271"/>
                    </a:cubicBezTo>
                    <a:cubicBezTo>
                      <a:pt x="1855" y="18221"/>
                      <a:pt x="1630" y="18271"/>
                      <a:pt x="1529" y="18221"/>
                    </a:cubicBezTo>
                    <a:cubicBezTo>
                      <a:pt x="1404" y="18221"/>
                      <a:pt x="1254" y="18095"/>
                      <a:pt x="1178" y="18045"/>
                    </a:cubicBezTo>
                    <a:cubicBezTo>
                      <a:pt x="1078" y="17945"/>
                      <a:pt x="953" y="17720"/>
                      <a:pt x="903" y="17594"/>
                    </a:cubicBezTo>
                    <a:cubicBezTo>
                      <a:pt x="853" y="17444"/>
                      <a:pt x="803" y="17143"/>
                      <a:pt x="803" y="17043"/>
                    </a:cubicBezTo>
                    <a:cubicBezTo>
                      <a:pt x="727" y="16867"/>
                      <a:pt x="627" y="16542"/>
                      <a:pt x="577" y="16366"/>
                    </a:cubicBezTo>
                    <a:cubicBezTo>
                      <a:pt x="502" y="16191"/>
                      <a:pt x="226" y="15965"/>
                      <a:pt x="176" y="15865"/>
                    </a:cubicBezTo>
                    <a:cubicBezTo>
                      <a:pt x="126" y="15639"/>
                      <a:pt x="51" y="15238"/>
                      <a:pt x="1" y="15013"/>
                    </a:cubicBezTo>
                    <a:cubicBezTo>
                      <a:pt x="1" y="14787"/>
                      <a:pt x="51" y="14336"/>
                      <a:pt x="176" y="14110"/>
                    </a:cubicBezTo>
                    <a:cubicBezTo>
                      <a:pt x="226" y="13935"/>
                      <a:pt x="452" y="13709"/>
                      <a:pt x="577" y="13609"/>
                    </a:cubicBezTo>
                    <a:cubicBezTo>
                      <a:pt x="677" y="13434"/>
                      <a:pt x="953" y="13258"/>
                      <a:pt x="1078" y="13158"/>
                    </a:cubicBezTo>
                    <a:cubicBezTo>
                      <a:pt x="1128" y="13033"/>
                      <a:pt x="1304" y="12807"/>
                      <a:pt x="1354" y="12707"/>
                    </a:cubicBezTo>
                    <a:cubicBezTo>
                      <a:pt x="1354" y="12532"/>
                      <a:pt x="1354" y="12256"/>
                      <a:pt x="1404" y="12080"/>
                    </a:cubicBezTo>
                    <a:lnTo>
                      <a:pt x="1404" y="11579"/>
                    </a:lnTo>
                    <a:cubicBezTo>
                      <a:pt x="1529" y="11579"/>
                      <a:pt x="1630" y="11529"/>
                      <a:pt x="1755" y="11529"/>
                    </a:cubicBezTo>
                    <a:cubicBezTo>
                      <a:pt x="1855" y="11529"/>
                      <a:pt x="2256" y="11529"/>
                      <a:pt x="2306" y="11629"/>
                    </a:cubicBezTo>
                    <a:cubicBezTo>
                      <a:pt x="2432" y="11755"/>
                      <a:pt x="2381" y="12030"/>
                      <a:pt x="2381" y="12156"/>
                    </a:cubicBezTo>
                    <a:cubicBezTo>
                      <a:pt x="2306" y="12256"/>
                      <a:pt x="2206" y="12356"/>
                      <a:pt x="2206" y="12481"/>
                    </a:cubicBezTo>
                    <a:cubicBezTo>
                      <a:pt x="2206" y="12582"/>
                      <a:pt x="2306" y="12882"/>
                      <a:pt x="2432" y="12933"/>
                    </a:cubicBezTo>
                    <a:cubicBezTo>
                      <a:pt x="2532" y="12983"/>
                      <a:pt x="2757" y="12983"/>
                      <a:pt x="2883" y="12933"/>
                    </a:cubicBezTo>
                    <a:cubicBezTo>
                      <a:pt x="2983" y="12882"/>
                      <a:pt x="2983" y="12582"/>
                      <a:pt x="3108" y="12532"/>
                    </a:cubicBezTo>
                    <a:cubicBezTo>
                      <a:pt x="3158" y="12481"/>
                      <a:pt x="3384" y="12532"/>
                      <a:pt x="3434" y="12582"/>
                    </a:cubicBezTo>
                    <a:cubicBezTo>
                      <a:pt x="3559" y="12657"/>
                      <a:pt x="3610" y="12882"/>
                      <a:pt x="3735" y="12933"/>
                    </a:cubicBezTo>
                    <a:cubicBezTo>
                      <a:pt x="3835" y="12983"/>
                      <a:pt x="4061" y="13108"/>
                      <a:pt x="4186" y="13033"/>
                    </a:cubicBezTo>
                    <a:cubicBezTo>
                      <a:pt x="4336" y="13033"/>
                      <a:pt x="4562" y="12807"/>
                      <a:pt x="4687" y="12707"/>
                    </a:cubicBezTo>
                    <a:cubicBezTo>
                      <a:pt x="4737" y="12582"/>
                      <a:pt x="4788" y="12306"/>
                      <a:pt x="4913" y="12206"/>
                    </a:cubicBezTo>
                    <a:cubicBezTo>
                      <a:pt x="4963" y="12156"/>
                      <a:pt x="5138" y="12080"/>
                      <a:pt x="5189" y="12030"/>
                    </a:cubicBezTo>
                    <a:cubicBezTo>
                      <a:pt x="5314" y="11855"/>
                      <a:pt x="5314" y="11479"/>
                      <a:pt x="5314" y="11303"/>
                    </a:cubicBezTo>
                    <a:cubicBezTo>
                      <a:pt x="5364" y="11128"/>
                      <a:pt x="5314" y="10852"/>
                      <a:pt x="5364" y="10727"/>
                    </a:cubicBezTo>
                    <a:cubicBezTo>
                      <a:pt x="5414" y="10577"/>
                      <a:pt x="5690" y="10351"/>
                      <a:pt x="5815" y="10226"/>
                    </a:cubicBezTo>
                    <a:cubicBezTo>
                      <a:pt x="5915" y="10176"/>
                      <a:pt x="6141" y="10125"/>
                      <a:pt x="6266" y="10125"/>
                    </a:cubicBezTo>
                    <a:cubicBezTo>
                      <a:pt x="6316" y="10125"/>
                      <a:pt x="6442" y="10176"/>
                      <a:pt x="6492" y="10176"/>
                    </a:cubicBezTo>
                    <a:cubicBezTo>
                      <a:pt x="6592" y="10176"/>
                      <a:pt x="6767" y="10050"/>
                      <a:pt x="6818" y="9950"/>
                    </a:cubicBezTo>
                    <a:cubicBezTo>
                      <a:pt x="6818" y="9900"/>
                      <a:pt x="6893" y="9724"/>
                      <a:pt x="6818" y="9599"/>
                    </a:cubicBezTo>
                    <a:cubicBezTo>
                      <a:pt x="6767" y="9549"/>
                      <a:pt x="6542" y="9674"/>
                      <a:pt x="6492" y="9599"/>
                    </a:cubicBezTo>
                    <a:cubicBezTo>
                      <a:pt x="6442" y="9549"/>
                      <a:pt x="6442" y="9399"/>
                      <a:pt x="6442" y="9273"/>
                    </a:cubicBezTo>
                    <a:cubicBezTo>
                      <a:pt x="6492" y="9098"/>
                      <a:pt x="6767" y="8948"/>
                      <a:pt x="6943" y="8872"/>
                    </a:cubicBezTo>
                    <a:cubicBezTo>
                      <a:pt x="7043" y="8822"/>
                      <a:pt x="7344" y="8822"/>
                      <a:pt x="7444" y="8822"/>
                    </a:cubicBezTo>
                    <a:cubicBezTo>
                      <a:pt x="7569" y="8872"/>
                      <a:pt x="7720" y="8998"/>
                      <a:pt x="7795" y="9048"/>
                    </a:cubicBezTo>
                    <a:cubicBezTo>
                      <a:pt x="7845" y="9173"/>
                      <a:pt x="7845" y="9399"/>
                      <a:pt x="7895" y="9449"/>
                    </a:cubicBezTo>
                    <a:cubicBezTo>
                      <a:pt x="7945" y="9549"/>
                      <a:pt x="8121" y="9674"/>
                      <a:pt x="8171" y="9724"/>
                    </a:cubicBezTo>
                    <a:cubicBezTo>
                      <a:pt x="8346" y="9724"/>
                      <a:pt x="8572" y="9499"/>
                      <a:pt x="8697" y="9399"/>
                    </a:cubicBezTo>
                    <a:cubicBezTo>
                      <a:pt x="8798" y="9273"/>
                      <a:pt x="9023" y="8998"/>
                      <a:pt x="9148" y="8822"/>
                    </a:cubicBezTo>
                    <a:cubicBezTo>
                      <a:pt x="9148" y="8722"/>
                      <a:pt x="9148" y="8496"/>
                      <a:pt x="9199" y="8371"/>
                    </a:cubicBezTo>
                    <a:cubicBezTo>
                      <a:pt x="9199" y="8271"/>
                      <a:pt x="9148" y="8045"/>
                      <a:pt x="9199" y="7920"/>
                    </a:cubicBezTo>
                    <a:cubicBezTo>
                      <a:pt x="9249" y="7820"/>
                      <a:pt x="9374" y="7694"/>
                      <a:pt x="9474" y="7644"/>
                    </a:cubicBezTo>
                    <a:cubicBezTo>
                      <a:pt x="9650" y="7594"/>
                      <a:pt x="9976" y="7594"/>
                      <a:pt x="10201" y="7594"/>
                    </a:cubicBezTo>
                    <a:cubicBezTo>
                      <a:pt x="10276" y="7594"/>
                      <a:pt x="10427" y="7644"/>
                      <a:pt x="10552" y="7594"/>
                    </a:cubicBezTo>
                    <a:cubicBezTo>
                      <a:pt x="10727" y="7519"/>
                      <a:pt x="10828" y="7143"/>
                      <a:pt x="10878" y="6968"/>
                    </a:cubicBezTo>
                    <a:cubicBezTo>
                      <a:pt x="10953" y="6842"/>
                      <a:pt x="11103" y="6567"/>
                      <a:pt x="11103" y="6416"/>
                    </a:cubicBezTo>
                    <a:cubicBezTo>
                      <a:pt x="11179" y="6291"/>
                      <a:pt x="11179" y="5965"/>
                      <a:pt x="11103" y="5840"/>
                    </a:cubicBezTo>
                    <a:cubicBezTo>
                      <a:pt x="11003" y="5664"/>
                      <a:pt x="10727" y="5514"/>
                      <a:pt x="10602" y="5389"/>
                    </a:cubicBezTo>
                    <a:cubicBezTo>
                      <a:pt x="10427" y="5288"/>
                      <a:pt x="10101" y="5163"/>
                      <a:pt x="9976" y="5063"/>
                    </a:cubicBezTo>
                    <a:cubicBezTo>
                      <a:pt x="9925" y="4988"/>
                      <a:pt x="9750" y="4762"/>
                      <a:pt x="9750" y="4662"/>
                    </a:cubicBezTo>
                    <a:cubicBezTo>
                      <a:pt x="9700" y="4536"/>
                      <a:pt x="9825" y="4211"/>
                      <a:pt x="9875" y="4085"/>
                    </a:cubicBezTo>
                    <a:cubicBezTo>
                      <a:pt x="9925" y="3985"/>
                      <a:pt x="10201" y="3860"/>
                      <a:pt x="10276" y="3760"/>
                    </a:cubicBezTo>
                    <a:cubicBezTo>
                      <a:pt x="10377" y="3659"/>
                      <a:pt x="10552" y="3434"/>
                      <a:pt x="10552" y="3258"/>
                    </a:cubicBezTo>
                    <a:cubicBezTo>
                      <a:pt x="10552" y="3133"/>
                      <a:pt x="10427" y="2983"/>
                      <a:pt x="10377" y="2907"/>
                    </a:cubicBezTo>
                    <a:cubicBezTo>
                      <a:pt x="10326" y="2857"/>
                      <a:pt x="10051" y="2807"/>
                      <a:pt x="10051" y="2682"/>
                    </a:cubicBezTo>
                    <a:cubicBezTo>
                      <a:pt x="9976" y="2632"/>
                      <a:pt x="10051" y="2456"/>
                      <a:pt x="10101" y="2406"/>
                    </a:cubicBezTo>
                    <a:cubicBezTo>
                      <a:pt x="10201" y="2306"/>
                      <a:pt x="10602" y="2231"/>
                      <a:pt x="10778" y="2231"/>
                    </a:cubicBezTo>
                    <a:cubicBezTo>
                      <a:pt x="10878" y="2231"/>
                      <a:pt x="11103" y="2356"/>
                      <a:pt x="11229" y="2306"/>
                    </a:cubicBezTo>
                    <a:cubicBezTo>
                      <a:pt x="11329" y="2306"/>
                      <a:pt x="11630" y="2231"/>
                      <a:pt x="11680" y="2130"/>
                    </a:cubicBezTo>
                    <a:cubicBezTo>
                      <a:pt x="11780" y="2005"/>
                      <a:pt x="11680" y="1629"/>
                      <a:pt x="11730" y="1454"/>
                    </a:cubicBezTo>
                    <a:cubicBezTo>
                      <a:pt x="11780" y="1328"/>
                      <a:pt x="11855" y="1103"/>
                      <a:pt x="11905" y="1003"/>
                    </a:cubicBezTo>
                    <a:cubicBezTo>
                      <a:pt x="12006" y="952"/>
                      <a:pt x="12356" y="827"/>
                      <a:pt x="12457" y="902"/>
                    </a:cubicBezTo>
                    <a:cubicBezTo>
                      <a:pt x="12632" y="952"/>
                      <a:pt x="12808" y="1228"/>
                      <a:pt x="12983" y="1278"/>
                    </a:cubicBezTo>
                    <a:cubicBezTo>
                      <a:pt x="13083" y="1328"/>
                      <a:pt x="13359" y="1404"/>
                      <a:pt x="13484" y="1404"/>
                    </a:cubicBezTo>
                    <a:cubicBezTo>
                      <a:pt x="13585" y="1328"/>
                      <a:pt x="13810" y="1178"/>
                      <a:pt x="13935" y="1103"/>
                    </a:cubicBezTo>
                    <a:cubicBezTo>
                      <a:pt x="14036" y="1053"/>
                      <a:pt x="14387" y="1178"/>
                      <a:pt x="14437" y="1053"/>
                    </a:cubicBezTo>
                    <a:cubicBezTo>
                      <a:pt x="14612" y="952"/>
                      <a:pt x="14562" y="501"/>
                      <a:pt x="14662" y="326"/>
                    </a:cubicBezTo>
                    <a:cubicBezTo>
                      <a:pt x="14662" y="226"/>
                      <a:pt x="14888" y="100"/>
                      <a:pt x="15013" y="0"/>
                    </a:cubicBezTo>
                    <a:cubicBezTo>
                      <a:pt x="15063" y="50"/>
                      <a:pt x="15113" y="100"/>
                      <a:pt x="15164" y="150"/>
                    </a:cubicBezTo>
                    <a:cubicBezTo>
                      <a:pt x="15164" y="226"/>
                      <a:pt x="15164" y="326"/>
                      <a:pt x="15239" y="326"/>
                    </a:cubicBezTo>
                    <a:cubicBezTo>
                      <a:pt x="15239" y="376"/>
                      <a:pt x="15389" y="376"/>
                      <a:pt x="15464" y="376"/>
                    </a:cubicBezTo>
                    <a:cubicBezTo>
                      <a:pt x="15514" y="451"/>
                      <a:pt x="15740" y="501"/>
                      <a:pt x="15790" y="551"/>
                    </a:cubicBezTo>
                    <a:cubicBezTo>
                      <a:pt x="15915" y="602"/>
                      <a:pt x="16016" y="777"/>
                      <a:pt x="16141" y="827"/>
                    </a:cubicBezTo>
                    <a:lnTo>
                      <a:pt x="16417" y="827"/>
                    </a:lnTo>
                    <a:cubicBezTo>
                      <a:pt x="16467" y="827"/>
                      <a:pt x="16692" y="827"/>
                      <a:pt x="16742" y="777"/>
                    </a:cubicBezTo>
                    <a:cubicBezTo>
                      <a:pt x="16818" y="777"/>
                      <a:pt x="16918" y="827"/>
                      <a:pt x="16968" y="827"/>
                    </a:cubicBezTo>
                    <a:cubicBezTo>
                      <a:pt x="17093" y="827"/>
                      <a:pt x="17269" y="727"/>
                      <a:pt x="17369" y="777"/>
                    </a:cubicBezTo>
                    <a:cubicBezTo>
                      <a:pt x="17494" y="777"/>
                      <a:pt x="17595" y="952"/>
                      <a:pt x="17645" y="952"/>
                    </a:cubicBezTo>
                    <a:lnTo>
                      <a:pt x="17645" y="1003"/>
                    </a:lnTo>
                    <a:cubicBezTo>
                      <a:pt x="17645" y="1178"/>
                      <a:pt x="17595" y="1328"/>
                      <a:pt x="17595" y="1454"/>
                    </a:cubicBezTo>
                    <a:cubicBezTo>
                      <a:pt x="17595" y="1554"/>
                      <a:pt x="17595" y="1729"/>
                      <a:pt x="17544" y="1780"/>
                    </a:cubicBezTo>
                    <a:cubicBezTo>
                      <a:pt x="17494" y="1905"/>
                      <a:pt x="17143" y="1905"/>
                      <a:pt x="17093" y="2005"/>
                    </a:cubicBezTo>
                    <a:cubicBezTo>
                      <a:pt x="16968" y="2130"/>
                      <a:pt x="17043" y="2531"/>
                      <a:pt x="16968" y="2682"/>
                    </a:cubicBezTo>
                    <a:cubicBezTo>
                      <a:pt x="16918" y="2807"/>
                      <a:pt x="16742" y="2983"/>
                      <a:pt x="16642" y="3083"/>
                    </a:cubicBezTo>
                    <a:cubicBezTo>
                      <a:pt x="16517" y="3208"/>
                      <a:pt x="16191" y="3258"/>
                      <a:pt x="16016" y="3308"/>
                    </a:cubicBezTo>
                    <a:cubicBezTo>
                      <a:pt x="15840" y="3359"/>
                      <a:pt x="15514" y="3434"/>
                      <a:pt x="15389" y="3584"/>
                    </a:cubicBezTo>
                    <a:cubicBezTo>
                      <a:pt x="15339" y="3709"/>
                      <a:pt x="15464" y="4035"/>
                      <a:pt x="15464" y="4161"/>
                    </a:cubicBezTo>
                    <a:cubicBezTo>
                      <a:pt x="15464" y="4261"/>
                      <a:pt x="15464" y="4536"/>
                      <a:pt x="15389" y="4662"/>
                    </a:cubicBezTo>
                    <a:cubicBezTo>
                      <a:pt x="15339" y="4712"/>
                      <a:pt x="15063" y="4662"/>
                      <a:pt x="15013" y="4712"/>
                    </a:cubicBezTo>
                    <a:cubicBezTo>
                      <a:pt x="14888" y="4762"/>
                      <a:pt x="14662" y="4988"/>
                      <a:pt x="14612" y="5163"/>
                    </a:cubicBezTo>
                    <a:cubicBezTo>
                      <a:pt x="14487" y="5338"/>
                      <a:pt x="14487" y="5739"/>
                      <a:pt x="14562" y="5890"/>
                    </a:cubicBezTo>
                    <a:cubicBezTo>
                      <a:pt x="14562" y="6115"/>
                      <a:pt x="14838" y="6516"/>
                      <a:pt x="15013" y="6692"/>
                    </a:cubicBezTo>
                    <a:cubicBezTo>
                      <a:pt x="15063" y="6742"/>
                      <a:pt x="15339" y="6842"/>
                      <a:pt x="15464" y="6968"/>
                    </a:cubicBezTo>
                    <a:cubicBezTo>
                      <a:pt x="15514" y="7068"/>
                      <a:pt x="15615" y="7369"/>
                      <a:pt x="15615" y="7469"/>
                    </a:cubicBezTo>
                    <a:cubicBezTo>
                      <a:pt x="15615" y="7594"/>
                      <a:pt x="15565" y="7820"/>
                      <a:pt x="15514" y="7920"/>
                    </a:cubicBezTo>
                    <a:cubicBezTo>
                      <a:pt x="15464" y="7970"/>
                      <a:pt x="15164" y="8045"/>
                      <a:pt x="15113" y="8095"/>
                    </a:cubicBezTo>
                    <a:cubicBezTo>
                      <a:pt x="15063" y="8196"/>
                      <a:pt x="14938" y="8421"/>
                      <a:pt x="14938" y="8597"/>
                    </a:cubicBezTo>
                    <a:cubicBezTo>
                      <a:pt x="14938" y="8772"/>
                      <a:pt x="15113" y="9048"/>
                      <a:pt x="15164" y="9223"/>
                    </a:cubicBezTo>
                    <a:cubicBezTo>
                      <a:pt x="15289" y="9323"/>
                      <a:pt x="15464" y="9549"/>
                      <a:pt x="15565" y="9599"/>
                    </a:cubicBezTo>
                    <a:cubicBezTo>
                      <a:pt x="15690" y="9674"/>
                      <a:pt x="15840" y="9724"/>
                      <a:pt x="15915" y="9775"/>
                    </a:cubicBezTo>
                    <a:cubicBezTo>
                      <a:pt x="15966" y="9825"/>
                      <a:pt x="16141" y="10000"/>
                      <a:pt x="16141" y="10050"/>
                    </a:cubicBezTo>
                    <a:cubicBezTo>
                      <a:pt x="16191" y="10176"/>
                      <a:pt x="16141" y="10401"/>
                      <a:pt x="16141" y="10501"/>
                    </a:cubicBezTo>
                    <a:cubicBezTo>
                      <a:pt x="16141" y="10627"/>
                      <a:pt x="16141" y="10852"/>
                      <a:pt x="16241" y="10902"/>
                    </a:cubicBezTo>
                    <a:cubicBezTo>
                      <a:pt x="16291" y="10953"/>
                      <a:pt x="16517" y="10852"/>
                      <a:pt x="16642" y="10852"/>
                    </a:cubicBezTo>
                    <a:cubicBezTo>
                      <a:pt x="16692" y="10852"/>
                      <a:pt x="16868" y="10852"/>
                      <a:pt x="16868" y="10902"/>
                    </a:cubicBezTo>
                    <a:cubicBezTo>
                      <a:pt x="16968" y="11028"/>
                      <a:pt x="16868" y="11303"/>
                      <a:pt x="16868" y="11404"/>
                    </a:cubicBezTo>
                    <a:cubicBezTo>
                      <a:pt x="16918" y="11479"/>
                      <a:pt x="16968" y="11579"/>
                      <a:pt x="17093" y="11579"/>
                    </a:cubicBezTo>
                    <a:cubicBezTo>
                      <a:pt x="17194" y="11629"/>
                      <a:pt x="17419" y="11479"/>
                      <a:pt x="17544" y="11404"/>
                    </a:cubicBezTo>
                    <a:cubicBezTo>
                      <a:pt x="17595" y="11354"/>
                      <a:pt x="17645" y="11128"/>
                      <a:pt x="17770" y="11128"/>
                    </a:cubicBezTo>
                    <a:cubicBezTo>
                      <a:pt x="17820" y="11078"/>
                      <a:pt x="17996" y="11078"/>
                      <a:pt x="18096" y="11078"/>
                    </a:cubicBezTo>
                    <a:cubicBezTo>
                      <a:pt x="18171" y="11028"/>
                      <a:pt x="18271" y="10852"/>
                      <a:pt x="18321" y="10852"/>
                    </a:cubicBezTo>
                    <a:cubicBezTo>
                      <a:pt x="18497" y="10802"/>
                      <a:pt x="18848" y="10727"/>
                      <a:pt x="18948" y="10727"/>
                    </a:cubicBezTo>
                    <a:cubicBezTo>
                      <a:pt x="19073" y="10802"/>
                      <a:pt x="19174" y="10902"/>
                      <a:pt x="19299" y="10953"/>
                    </a:cubicBezTo>
                    <a:cubicBezTo>
                      <a:pt x="19399" y="11028"/>
                      <a:pt x="19750" y="10902"/>
                      <a:pt x="19850" y="11028"/>
                    </a:cubicBezTo>
                    <a:cubicBezTo>
                      <a:pt x="19976" y="11078"/>
                      <a:pt x="20076" y="11404"/>
                      <a:pt x="20076" y="11529"/>
                    </a:cubicBezTo>
                    <a:cubicBezTo>
                      <a:pt x="20151" y="11629"/>
                      <a:pt x="20151" y="11930"/>
                      <a:pt x="20151" y="12030"/>
                    </a:cubicBezTo>
                    <a:cubicBezTo>
                      <a:pt x="20151" y="12156"/>
                      <a:pt x="20076" y="12481"/>
                      <a:pt x="20151" y="12657"/>
                    </a:cubicBezTo>
                    <a:cubicBezTo>
                      <a:pt x="20201" y="12757"/>
                      <a:pt x="20477" y="12882"/>
                      <a:pt x="20527" y="12983"/>
                    </a:cubicBezTo>
                    <a:lnTo>
                      <a:pt x="20527" y="13208"/>
                    </a:lnTo>
                    <a:lnTo>
                      <a:pt x="20477" y="13208"/>
                    </a:lnTo>
                    <a:cubicBezTo>
                      <a:pt x="20427" y="13208"/>
                      <a:pt x="20301" y="13334"/>
                      <a:pt x="20251" y="13384"/>
                    </a:cubicBezTo>
                    <a:cubicBezTo>
                      <a:pt x="20151" y="13434"/>
                      <a:pt x="19976" y="13484"/>
                      <a:pt x="19900" y="13559"/>
                    </a:cubicBezTo>
                    <a:cubicBezTo>
                      <a:pt x="19850" y="13609"/>
                      <a:pt x="19750" y="13659"/>
                      <a:pt x="19750" y="13709"/>
                    </a:cubicBezTo>
                    <a:cubicBezTo>
                      <a:pt x="19675" y="13785"/>
                      <a:pt x="19625" y="13885"/>
                      <a:pt x="19575" y="13935"/>
                    </a:cubicBezTo>
                    <a:cubicBezTo>
                      <a:pt x="19524" y="13935"/>
                      <a:pt x="19449" y="13885"/>
                      <a:pt x="19399" y="13885"/>
                    </a:cubicBezTo>
                    <a:cubicBezTo>
                      <a:pt x="19349" y="13885"/>
                      <a:pt x="19224" y="14010"/>
                      <a:pt x="19174" y="14060"/>
                    </a:cubicBezTo>
                    <a:cubicBezTo>
                      <a:pt x="18998" y="14110"/>
                      <a:pt x="18722" y="14336"/>
                      <a:pt x="18622" y="14461"/>
                    </a:cubicBezTo>
                    <a:cubicBezTo>
                      <a:pt x="18547" y="14461"/>
                      <a:pt x="18397" y="14511"/>
                      <a:pt x="18321" y="14562"/>
                    </a:cubicBezTo>
                    <a:cubicBezTo>
                      <a:pt x="18221" y="14562"/>
                      <a:pt x="18096" y="14687"/>
                      <a:pt x="17996" y="14737"/>
                    </a:cubicBezTo>
                    <a:cubicBezTo>
                      <a:pt x="17945" y="14787"/>
                      <a:pt x="17770" y="14912"/>
                      <a:pt x="17645" y="14963"/>
                    </a:cubicBezTo>
                    <a:cubicBezTo>
                      <a:pt x="17595" y="14963"/>
                      <a:pt x="17419" y="15063"/>
                      <a:pt x="17369" y="15113"/>
                    </a:cubicBezTo>
                    <a:cubicBezTo>
                      <a:pt x="17269" y="15188"/>
                      <a:pt x="17143" y="15288"/>
                      <a:pt x="17043" y="15339"/>
                    </a:cubicBezTo>
                    <a:cubicBezTo>
                      <a:pt x="16868" y="15464"/>
                      <a:pt x="16467" y="15564"/>
                      <a:pt x="16291" y="15639"/>
                    </a:cubicBezTo>
                    <a:cubicBezTo>
                      <a:pt x="16191" y="15689"/>
                      <a:pt x="15966" y="15915"/>
                      <a:pt x="15840" y="15915"/>
                    </a:cubicBezTo>
                    <a:cubicBezTo>
                      <a:pt x="15790" y="15965"/>
                      <a:pt x="15690" y="15965"/>
                      <a:pt x="15690" y="15965"/>
                    </a:cubicBezTo>
                    <a:cubicBezTo>
                      <a:pt x="15615" y="15915"/>
                      <a:pt x="15565" y="15790"/>
                      <a:pt x="15565" y="15740"/>
                    </a:cubicBezTo>
                    <a:cubicBezTo>
                      <a:pt x="15565" y="15689"/>
                      <a:pt x="15565" y="15564"/>
                      <a:pt x="15615" y="15514"/>
                    </a:cubicBezTo>
                    <a:cubicBezTo>
                      <a:pt x="15690" y="15464"/>
                      <a:pt x="15840" y="15464"/>
                      <a:pt x="15915" y="15414"/>
                    </a:cubicBezTo>
                    <a:cubicBezTo>
                      <a:pt x="15966" y="15414"/>
                      <a:pt x="16066" y="15288"/>
                      <a:pt x="16141" y="15238"/>
                    </a:cubicBezTo>
                    <a:cubicBezTo>
                      <a:pt x="16191" y="15188"/>
                      <a:pt x="16291" y="15113"/>
                      <a:pt x="16367" y="15063"/>
                    </a:cubicBezTo>
                    <a:cubicBezTo>
                      <a:pt x="16417" y="15013"/>
                      <a:pt x="16467" y="14837"/>
                      <a:pt x="16517" y="14787"/>
                    </a:cubicBezTo>
                    <a:lnTo>
                      <a:pt x="16642" y="14787"/>
                    </a:lnTo>
                    <a:cubicBezTo>
                      <a:pt x="16692" y="14837"/>
                      <a:pt x="16692" y="14912"/>
                      <a:pt x="16742" y="14963"/>
                    </a:cubicBezTo>
                    <a:cubicBezTo>
                      <a:pt x="16818" y="14963"/>
                      <a:pt x="16918" y="14912"/>
                      <a:pt x="16968" y="14912"/>
                    </a:cubicBezTo>
                    <a:cubicBezTo>
                      <a:pt x="17043" y="14837"/>
                      <a:pt x="17143" y="14787"/>
                      <a:pt x="17143" y="14737"/>
                    </a:cubicBezTo>
                    <a:cubicBezTo>
                      <a:pt x="17143" y="14687"/>
                      <a:pt x="17093" y="14612"/>
                      <a:pt x="17043" y="14612"/>
                    </a:cubicBezTo>
                    <a:cubicBezTo>
                      <a:pt x="17043" y="14612"/>
                      <a:pt x="16968" y="14737"/>
                      <a:pt x="16918" y="14737"/>
                    </a:cubicBezTo>
                    <a:lnTo>
                      <a:pt x="16818" y="14687"/>
                    </a:lnTo>
                    <a:cubicBezTo>
                      <a:pt x="16818" y="14612"/>
                      <a:pt x="16968" y="14511"/>
                      <a:pt x="16968" y="14461"/>
                    </a:cubicBezTo>
                    <a:lnTo>
                      <a:pt x="16818" y="14461"/>
                    </a:lnTo>
                    <a:cubicBezTo>
                      <a:pt x="16742" y="14461"/>
                      <a:pt x="16692" y="14511"/>
                      <a:pt x="16642" y="14511"/>
                    </a:cubicBezTo>
                    <a:cubicBezTo>
                      <a:pt x="16592" y="14461"/>
                      <a:pt x="16417" y="14386"/>
                      <a:pt x="16367" y="14386"/>
                    </a:cubicBezTo>
                    <a:lnTo>
                      <a:pt x="16191" y="14386"/>
                    </a:lnTo>
                    <a:cubicBezTo>
                      <a:pt x="16191" y="14386"/>
                      <a:pt x="16191" y="14511"/>
                      <a:pt x="16141" y="14511"/>
                    </a:cubicBezTo>
                    <a:cubicBezTo>
                      <a:pt x="16141" y="14562"/>
                      <a:pt x="15966" y="14562"/>
                      <a:pt x="15915" y="14612"/>
                    </a:cubicBezTo>
                    <a:lnTo>
                      <a:pt x="15915" y="14787"/>
                    </a:lnTo>
                    <a:cubicBezTo>
                      <a:pt x="15915" y="14837"/>
                      <a:pt x="15966" y="14963"/>
                      <a:pt x="15966" y="15013"/>
                    </a:cubicBezTo>
                    <a:cubicBezTo>
                      <a:pt x="15966" y="15063"/>
                      <a:pt x="15840" y="15113"/>
                      <a:pt x="15790" y="15113"/>
                    </a:cubicBezTo>
                    <a:cubicBezTo>
                      <a:pt x="15740" y="15063"/>
                      <a:pt x="15790" y="14912"/>
                      <a:pt x="15740" y="14912"/>
                    </a:cubicBezTo>
                    <a:cubicBezTo>
                      <a:pt x="15740" y="14912"/>
                      <a:pt x="15615" y="14963"/>
                      <a:pt x="15615" y="15013"/>
                    </a:cubicBezTo>
                    <a:cubicBezTo>
                      <a:pt x="15565" y="15013"/>
                      <a:pt x="15514" y="15063"/>
                      <a:pt x="15464" y="15063"/>
                    </a:cubicBezTo>
                    <a:cubicBezTo>
                      <a:pt x="15389" y="15063"/>
                      <a:pt x="15339" y="15013"/>
                      <a:pt x="15289" y="15013"/>
                    </a:cubicBezTo>
                    <a:lnTo>
                      <a:pt x="15063" y="15013"/>
                    </a:lnTo>
                    <a:cubicBezTo>
                      <a:pt x="15013" y="15063"/>
                      <a:pt x="15013" y="15113"/>
                      <a:pt x="14938" y="15113"/>
                    </a:cubicBezTo>
                    <a:cubicBezTo>
                      <a:pt x="14938" y="15188"/>
                      <a:pt x="14888" y="15339"/>
                      <a:pt x="14788" y="15414"/>
                    </a:cubicBezTo>
                    <a:cubicBezTo>
                      <a:pt x="14788" y="15414"/>
                      <a:pt x="14662" y="15414"/>
                      <a:pt x="14612" y="15464"/>
                    </a:cubicBezTo>
                    <a:cubicBezTo>
                      <a:pt x="14562" y="15464"/>
                      <a:pt x="14487" y="15564"/>
                      <a:pt x="14487" y="15639"/>
                    </a:cubicBezTo>
                    <a:cubicBezTo>
                      <a:pt x="14562" y="15689"/>
                      <a:pt x="14712" y="15564"/>
                      <a:pt x="14788" y="15639"/>
                    </a:cubicBezTo>
                    <a:cubicBezTo>
                      <a:pt x="14888" y="15639"/>
                      <a:pt x="15013" y="15639"/>
                      <a:pt x="15013" y="15689"/>
                    </a:cubicBezTo>
                    <a:cubicBezTo>
                      <a:pt x="15063" y="15790"/>
                      <a:pt x="15013" y="15965"/>
                      <a:pt x="14938" y="16015"/>
                    </a:cubicBezTo>
                    <a:lnTo>
                      <a:pt x="14662" y="16015"/>
                    </a:lnTo>
                    <a:cubicBezTo>
                      <a:pt x="14612" y="16015"/>
                      <a:pt x="14612" y="15915"/>
                      <a:pt x="14562" y="15865"/>
                    </a:cubicBezTo>
                    <a:cubicBezTo>
                      <a:pt x="14437" y="15865"/>
                      <a:pt x="14261" y="15915"/>
                      <a:pt x="14261" y="15965"/>
                    </a:cubicBezTo>
                    <a:cubicBezTo>
                      <a:pt x="14211" y="15965"/>
                      <a:pt x="14211" y="16141"/>
                      <a:pt x="14211" y="16191"/>
                    </a:cubicBezTo>
                    <a:cubicBezTo>
                      <a:pt x="14261" y="16241"/>
                      <a:pt x="14336" y="16366"/>
                      <a:pt x="14336" y="16416"/>
                    </a:cubicBezTo>
                    <a:cubicBezTo>
                      <a:pt x="14261" y="16416"/>
                      <a:pt x="14211" y="16466"/>
                      <a:pt x="14211" y="16466"/>
                    </a:cubicBezTo>
                    <a:cubicBezTo>
                      <a:pt x="14211" y="16592"/>
                      <a:pt x="14261" y="16767"/>
                      <a:pt x="14261" y="16867"/>
                    </a:cubicBezTo>
                    <a:cubicBezTo>
                      <a:pt x="14211" y="16917"/>
                      <a:pt x="14111" y="16917"/>
                      <a:pt x="14111" y="16917"/>
                    </a:cubicBezTo>
                    <a:cubicBezTo>
                      <a:pt x="14036" y="16993"/>
                      <a:pt x="13935" y="16917"/>
                      <a:pt x="13885" y="16917"/>
                    </a:cubicBezTo>
                    <a:cubicBezTo>
                      <a:pt x="13810" y="16867"/>
                      <a:pt x="13710" y="16817"/>
                      <a:pt x="13710" y="16767"/>
                    </a:cubicBezTo>
                    <a:cubicBezTo>
                      <a:pt x="13710" y="16692"/>
                      <a:pt x="13810" y="16542"/>
                      <a:pt x="13810" y="16416"/>
                    </a:cubicBezTo>
                    <a:cubicBezTo>
                      <a:pt x="13760" y="16366"/>
                      <a:pt x="13660" y="16316"/>
                      <a:pt x="13585" y="16241"/>
                    </a:cubicBezTo>
                    <a:cubicBezTo>
                      <a:pt x="13585" y="16241"/>
                      <a:pt x="13585" y="16090"/>
                      <a:pt x="13534" y="16090"/>
                    </a:cubicBezTo>
                    <a:cubicBezTo>
                      <a:pt x="13484" y="16090"/>
                      <a:pt x="13359" y="16191"/>
                      <a:pt x="13309" y="16241"/>
                    </a:cubicBezTo>
                    <a:lnTo>
                      <a:pt x="13309" y="16466"/>
                    </a:lnTo>
                    <a:cubicBezTo>
                      <a:pt x="13359" y="16542"/>
                      <a:pt x="13434" y="16642"/>
                      <a:pt x="13434" y="16692"/>
                    </a:cubicBezTo>
                    <a:cubicBezTo>
                      <a:pt x="13434" y="16767"/>
                      <a:pt x="13309" y="16817"/>
                      <a:pt x="13309" y="16867"/>
                    </a:cubicBezTo>
                    <a:cubicBezTo>
                      <a:pt x="13259" y="16993"/>
                      <a:pt x="13259" y="17218"/>
                      <a:pt x="13259" y="17369"/>
                    </a:cubicBezTo>
                    <a:cubicBezTo>
                      <a:pt x="13259" y="17444"/>
                      <a:pt x="13309" y="17594"/>
                      <a:pt x="13359" y="17669"/>
                    </a:cubicBezTo>
                    <a:cubicBezTo>
                      <a:pt x="13434" y="17720"/>
                      <a:pt x="13585" y="17669"/>
                      <a:pt x="13660" y="17720"/>
                    </a:cubicBezTo>
                    <a:cubicBezTo>
                      <a:pt x="13710" y="17720"/>
                      <a:pt x="13710" y="17870"/>
                      <a:pt x="13760" y="17945"/>
                    </a:cubicBezTo>
                    <a:lnTo>
                      <a:pt x="13986" y="17945"/>
                    </a:lnTo>
                    <a:cubicBezTo>
                      <a:pt x="14111" y="17945"/>
                      <a:pt x="14261" y="17870"/>
                      <a:pt x="14336" y="17870"/>
                    </a:cubicBezTo>
                    <a:cubicBezTo>
                      <a:pt x="14387" y="17870"/>
                      <a:pt x="14487" y="17870"/>
                      <a:pt x="14562" y="17945"/>
                    </a:cubicBezTo>
                    <a:cubicBezTo>
                      <a:pt x="14562" y="17995"/>
                      <a:pt x="14487" y="18095"/>
                      <a:pt x="14487" y="18171"/>
                    </a:cubicBezTo>
                    <a:cubicBezTo>
                      <a:pt x="14487" y="18171"/>
                      <a:pt x="14437" y="18271"/>
                      <a:pt x="14437" y="18321"/>
                    </a:cubicBezTo>
                    <a:cubicBezTo>
                      <a:pt x="14437" y="18396"/>
                      <a:pt x="14487" y="18446"/>
                      <a:pt x="14562" y="18446"/>
                    </a:cubicBezTo>
                    <a:cubicBezTo>
                      <a:pt x="14612" y="18446"/>
                      <a:pt x="14662" y="18446"/>
                      <a:pt x="14662" y="18396"/>
                    </a:cubicBezTo>
                    <a:lnTo>
                      <a:pt x="14662" y="18221"/>
                    </a:lnTo>
                    <a:lnTo>
                      <a:pt x="14662" y="17945"/>
                    </a:lnTo>
                    <a:cubicBezTo>
                      <a:pt x="14712" y="17870"/>
                      <a:pt x="14712" y="17770"/>
                      <a:pt x="14788" y="17720"/>
                    </a:cubicBezTo>
                    <a:lnTo>
                      <a:pt x="14788" y="17369"/>
                    </a:lnTo>
                    <a:cubicBezTo>
                      <a:pt x="14838" y="17318"/>
                      <a:pt x="14838" y="17268"/>
                      <a:pt x="14838" y="17218"/>
                    </a:cubicBezTo>
                    <a:cubicBezTo>
                      <a:pt x="14838" y="17143"/>
                      <a:pt x="14788" y="17043"/>
                      <a:pt x="14838" y="16993"/>
                    </a:cubicBezTo>
                    <a:lnTo>
                      <a:pt x="14938" y="16993"/>
                    </a:lnTo>
                    <a:cubicBezTo>
                      <a:pt x="15013" y="17043"/>
                      <a:pt x="15013" y="17143"/>
                      <a:pt x="15013" y="17218"/>
                    </a:cubicBezTo>
                    <a:cubicBezTo>
                      <a:pt x="15013" y="17268"/>
                      <a:pt x="14938" y="17318"/>
                      <a:pt x="14938" y="17369"/>
                    </a:cubicBezTo>
                    <a:cubicBezTo>
                      <a:pt x="14938" y="17494"/>
                      <a:pt x="14888" y="17669"/>
                      <a:pt x="14888" y="17720"/>
                    </a:cubicBezTo>
                    <a:cubicBezTo>
                      <a:pt x="14888" y="17820"/>
                      <a:pt x="14838" y="17995"/>
                      <a:pt x="14838" y="18045"/>
                    </a:cubicBezTo>
                    <a:cubicBezTo>
                      <a:pt x="14838" y="18095"/>
                      <a:pt x="14888" y="18171"/>
                      <a:pt x="14888" y="18221"/>
                    </a:cubicBezTo>
                    <a:cubicBezTo>
                      <a:pt x="14888" y="18271"/>
                      <a:pt x="14838" y="18396"/>
                      <a:pt x="14838" y="18396"/>
                    </a:cubicBezTo>
                    <a:cubicBezTo>
                      <a:pt x="14788" y="18446"/>
                      <a:pt x="14712" y="18547"/>
                      <a:pt x="14712" y="18622"/>
                    </a:cubicBezTo>
                    <a:cubicBezTo>
                      <a:pt x="14712" y="18722"/>
                      <a:pt x="14788" y="18847"/>
                      <a:pt x="14788" y="18948"/>
                    </a:cubicBezTo>
                    <a:cubicBezTo>
                      <a:pt x="14838" y="18948"/>
                      <a:pt x="14788" y="19073"/>
                      <a:pt x="14788" y="19073"/>
                    </a:cubicBezTo>
                    <a:cubicBezTo>
                      <a:pt x="14838" y="19123"/>
                      <a:pt x="14888" y="19073"/>
                      <a:pt x="14888" y="19123"/>
                    </a:cubicBezTo>
                    <a:cubicBezTo>
                      <a:pt x="14938" y="19173"/>
                      <a:pt x="14938" y="19298"/>
                      <a:pt x="14938" y="19349"/>
                    </a:cubicBezTo>
                    <a:lnTo>
                      <a:pt x="15063" y="19399"/>
                    </a:lnTo>
                    <a:cubicBezTo>
                      <a:pt x="15063" y="19449"/>
                      <a:pt x="15113" y="19524"/>
                      <a:pt x="15113" y="19574"/>
                    </a:cubicBezTo>
                    <a:cubicBezTo>
                      <a:pt x="15113" y="19624"/>
                      <a:pt x="15013" y="19674"/>
                      <a:pt x="15013" y="19674"/>
                    </a:cubicBezTo>
                    <a:cubicBezTo>
                      <a:pt x="15013" y="19750"/>
                      <a:pt x="15063" y="19850"/>
                      <a:pt x="15063" y="19900"/>
                    </a:cubicBezTo>
                    <a:cubicBezTo>
                      <a:pt x="15013" y="19975"/>
                      <a:pt x="15013" y="20025"/>
                      <a:pt x="14938" y="20025"/>
                    </a:cubicBezTo>
                    <a:cubicBezTo>
                      <a:pt x="14888" y="20025"/>
                      <a:pt x="14838" y="19975"/>
                      <a:pt x="14788" y="19900"/>
                    </a:cubicBezTo>
                    <a:lnTo>
                      <a:pt x="14788" y="19800"/>
                    </a:lnTo>
                    <a:cubicBezTo>
                      <a:pt x="14712" y="19750"/>
                      <a:pt x="14612" y="19800"/>
                      <a:pt x="14612" y="19800"/>
                    </a:cubicBezTo>
                    <a:cubicBezTo>
                      <a:pt x="14562" y="19850"/>
                      <a:pt x="14562" y="19975"/>
                      <a:pt x="14562" y="20025"/>
                    </a:cubicBezTo>
                    <a:cubicBezTo>
                      <a:pt x="14612" y="20075"/>
                      <a:pt x="14662" y="20126"/>
                      <a:pt x="14712" y="20201"/>
                    </a:cubicBezTo>
                    <a:cubicBezTo>
                      <a:pt x="14712" y="20251"/>
                      <a:pt x="14662" y="20301"/>
                      <a:pt x="14662" y="20301"/>
                    </a:cubicBezTo>
                    <a:cubicBezTo>
                      <a:pt x="14662" y="20351"/>
                      <a:pt x="14612" y="20426"/>
                      <a:pt x="14662" y="20426"/>
                    </a:cubicBezTo>
                    <a:cubicBezTo>
                      <a:pt x="14662" y="20476"/>
                      <a:pt x="14788" y="20426"/>
                      <a:pt x="14788" y="20426"/>
                    </a:cubicBezTo>
                    <a:cubicBezTo>
                      <a:pt x="14838" y="20426"/>
                      <a:pt x="14838" y="20301"/>
                      <a:pt x="14888" y="20251"/>
                    </a:cubicBezTo>
                    <a:cubicBezTo>
                      <a:pt x="14888" y="20251"/>
                      <a:pt x="15013" y="20301"/>
                      <a:pt x="15063" y="20351"/>
                    </a:cubicBezTo>
                    <a:cubicBezTo>
                      <a:pt x="15063" y="20351"/>
                      <a:pt x="15113" y="20527"/>
                      <a:pt x="15164" y="20527"/>
                    </a:cubicBezTo>
                    <a:cubicBezTo>
                      <a:pt x="15164" y="20577"/>
                      <a:pt x="15239" y="20652"/>
                      <a:pt x="15289" y="20652"/>
                    </a:cubicBezTo>
                    <a:cubicBezTo>
                      <a:pt x="15339" y="20652"/>
                      <a:pt x="15389" y="20527"/>
                      <a:pt x="15464" y="20527"/>
                    </a:cubicBezTo>
                    <a:cubicBezTo>
                      <a:pt x="15514" y="20527"/>
                      <a:pt x="15615" y="20577"/>
                      <a:pt x="15615" y="20652"/>
                    </a:cubicBezTo>
                    <a:cubicBezTo>
                      <a:pt x="15690" y="20702"/>
                      <a:pt x="15740" y="20752"/>
                      <a:pt x="15790" y="20802"/>
                    </a:cubicBezTo>
                    <a:cubicBezTo>
                      <a:pt x="15915" y="20928"/>
                      <a:pt x="16141" y="20978"/>
                      <a:pt x="16191" y="21078"/>
                    </a:cubicBezTo>
                    <a:cubicBezTo>
                      <a:pt x="16241" y="21153"/>
                      <a:pt x="16367" y="21203"/>
                      <a:pt x="16367" y="21253"/>
                    </a:cubicBezTo>
                    <a:cubicBezTo>
                      <a:pt x="16417" y="21303"/>
                      <a:pt x="16417" y="21379"/>
                      <a:pt x="16417" y="21379"/>
                    </a:cubicBezTo>
                    <a:cubicBezTo>
                      <a:pt x="16367" y="21429"/>
                      <a:pt x="16291" y="21379"/>
                      <a:pt x="16241" y="21379"/>
                    </a:cubicBezTo>
                    <a:cubicBezTo>
                      <a:pt x="16191" y="21379"/>
                      <a:pt x="16066" y="21303"/>
                      <a:pt x="16016" y="21379"/>
                    </a:cubicBezTo>
                    <a:cubicBezTo>
                      <a:pt x="15966" y="21379"/>
                      <a:pt x="15915" y="21429"/>
                      <a:pt x="15915" y="21429"/>
                    </a:cubicBezTo>
                    <a:cubicBezTo>
                      <a:pt x="15915" y="21479"/>
                      <a:pt x="15915" y="21604"/>
                      <a:pt x="15966" y="21654"/>
                    </a:cubicBezTo>
                    <a:lnTo>
                      <a:pt x="16141" y="21654"/>
                    </a:lnTo>
                    <a:cubicBezTo>
                      <a:pt x="16191" y="21604"/>
                      <a:pt x="16241" y="21529"/>
                      <a:pt x="16291" y="21529"/>
                    </a:cubicBezTo>
                    <a:cubicBezTo>
                      <a:pt x="16367" y="21529"/>
                      <a:pt x="16417" y="21529"/>
                      <a:pt x="16417" y="21604"/>
                    </a:cubicBezTo>
                    <a:cubicBezTo>
                      <a:pt x="16467" y="21604"/>
                      <a:pt x="16467" y="21755"/>
                      <a:pt x="16467" y="21755"/>
                    </a:cubicBezTo>
                    <a:cubicBezTo>
                      <a:pt x="16517" y="21830"/>
                      <a:pt x="16642" y="21830"/>
                      <a:pt x="16692" y="21880"/>
                    </a:cubicBezTo>
                    <a:cubicBezTo>
                      <a:pt x="16742" y="21930"/>
                      <a:pt x="16742" y="21980"/>
                      <a:pt x="16742" y="22055"/>
                    </a:cubicBezTo>
                    <a:cubicBezTo>
                      <a:pt x="16742" y="22105"/>
                      <a:pt x="16692" y="22156"/>
                      <a:pt x="16642" y="22206"/>
                    </a:cubicBezTo>
                    <a:cubicBezTo>
                      <a:pt x="16642" y="22281"/>
                      <a:pt x="16592" y="22381"/>
                      <a:pt x="16592" y="22431"/>
                    </a:cubicBezTo>
                    <a:cubicBezTo>
                      <a:pt x="16517" y="22506"/>
                      <a:pt x="16592" y="22657"/>
                      <a:pt x="16592" y="22732"/>
                    </a:cubicBezTo>
                    <a:cubicBezTo>
                      <a:pt x="16592" y="22782"/>
                      <a:pt x="16592" y="22958"/>
                      <a:pt x="16517" y="23008"/>
                    </a:cubicBezTo>
                    <a:cubicBezTo>
                      <a:pt x="16517" y="23058"/>
                      <a:pt x="16467" y="23183"/>
                      <a:pt x="16417" y="23183"/>
                    </a:cubicBezTo>
                    <a:cubicBezTo>
                      <a:pt x="16367" y="23233"/>
                      <a:pt x="16191" y="23233"/>
                      <a:pt x="16141" y="23233"/>
                    </a:cubicBezTo>
                    <a:cubicBezTo>
                      <a:pt x="16066" y="23183"/>
                      <a:pt x="16016" y="23058"/>
                      <a:pt x="16016" y="23058"/>
                    </a:cubicBezTo>
                    <a:cubicBezTo>
                      <a:pt x="16016" y="22958"/>
                      <a:pt x="16066" y="22882"/>
                      <a:pt x="16066" y="22832"/>
                    </a:cubicBezTo>
                    <a:cubicBezTo>
                      <a:pt x="16141" y="22732"/>
                      <a:pt x="16141" y="22557"/>
                      <a:pt x="16066" y="22506"/>
                    </a:cubicBezTo>
                    <a:cubicBezTo>
                      <a:pt x="16066" y="22431"/>
                      <a:pt x="15966" y="22381"/>
                      <a:pt x="15915" y="22431"/>
                    </a:cubicBezTo>
                    <a:cubicBezTo>
                      <a:pt x="15840" y="22431"/>
                      <a:pt x="15840" y="22557"/>
                      <a:pt x="15790" y="22607"/>
                    </a:cubicBezTo>
                    <a:cubicBezTo>
                      <a:pt x="15740" y="22607"/>
                      <a:pt x="15690" y="22657"/>
                      <a:pt x="15690" y="22732"/>
                    </a:cubicBezTo>
                    <a:cubicBezTo>
                      <a:pt x="15690" y="22782"/>
                      <a:pt x="15690" y="22882"/>
                      <a:pt x="15740" y="22882"/>
                    </a:cubicBezTo>
                    <a:lnTo>
                      <a:pt x="15840" y="22882"/>
                    </a:lnTo>
                    <a:cubicBezTo>
                      <a:pt x="15915" y="22958"/>
                      <a:pt x="15840" y="23058"/>
                      <a:pt x="15840" y="23108"/>
                    </a:cubicBezTo>
                    <a:cubicBezTo>
                      <a:pt x="15840" y="23183"/>
                      <a:pt x="15740" y="23183"/>
                      <a:pt x="15740" y="23233"/>
                    </a:cubicBezTo>
                    <a:cubicBezTo>
                      <a:pt x="15740" y="23283"/>
                      <a:pt x="15915" y="23334"/>
                      <a:pt x="15966" y="23409"/>
                    </a:cubicBezTo>
                    <a:cubicBezTo>
                      <a:pt x="15966" y="23459"/>
                      <a:pt x="15915" y="23559"/>
                      <a:pt x="15840" y="23609"/>
                    </a:cubicBezTo>
                    <a:cubicBezTo>
                      <a:pt x="15790" y="23684"/>
                      <a:pt x="15740" y="23835"/>
                      <a:pt x="15615" y="23910"/>
                    </a:cubicBezTo>
                    <a:cubicBezTo>
                      <a:pt x="15565" y="23910"/>
                      <a:pt x="15464" y="23835"/>
                      <a:pt x="15389" y="23835"/>
                    </a:cubicBezTo>
                    <a:cubicBezTo>
                      <a:pt x="15339" y="23785"/>
                      <a:pt x="15339" y="23559"/>
                      <a:pt x="15289" y="23509"/>
                    </a:cubicBezTo>
                    <a:cubicBezTo>
                      <a:pt x="15239" y="23509"/>
                      <a:pt x="15164" y="23459"/>
                      <a:pt x="15113" y="23409"/>
                    </a:cubicBezTo>
                    <a:cubicBezTo>
                      <a:pt x="15113" y="23409"/>
                      <a:pt x="15113" y="23283"/>
                      <a:pt x="15063" y="23283"/>
                    </a:cubicBezTo>
                    <a:cubicBezTo>
                      <a:pt x="15013" y="23283"/>
                      <a:pt x="14888" y="23283"/>
                      <a:pt x="14838" y="23334"/>
                    </a:cubicBezTo>
                    <a:cubicBezTo>
                      <a:pt x="14788" y="23334"/>
                      <a:pt x="14712" y="23409"/>
                      <a:pt x="14712" y="23409"/>
                    </a:cubicBezTo>
                    <a:cubicBezTo>
                      <a:pt x="14662" y="23283"/>
                      <a:pt x="14662" y="23233"/>
                      <a:pt x="14612" y="23183"/>
                    </a:cubicBezTo>
                    <a:cubicBezTo>
                      <a:pt x="14562" y="23008"/>
                      <a:pt x="14336" y="22832"/>
                      <a:pt x="14211" y="22732"/>
                    </a:cubicBezTo>
                    <a:cubicBezTo>
                      <a:pt x="14161" y="22607"/>
                      <a:pt x="13986" y="22381"/>
                      <a:pt x="13885" y="22331"/>
                    </a:cubicBezTo>
                    <a:cubicBezTo>
                      <a:pt x="13810" y="22206"/>
                      <a:pt x="13660" y="22055"/>
                      <a:pt x="13534" y="21980"/>
                    </a:cubicBezTo>
                    <a:cubicBezTo>
                      <a:pt x="13309" y="21880"/>
                      <a:pt x="12908" y="21654"/>
                      <a:pt x="12682" y="21654"/>
                    </a:cubicBezTo>
                    <a:cubicBezTo>
                      <a:pt x="12582" y="21604"/>
                      <a:pt x="12306" y="21654"/>
                      <a:pt x="12131" y="21704"/>
                    </a:cubicBezTo>
                    <a:cubicBezTo>
                      <a:pt x="12081" y="21704"/>
                      <a:pt x="11855" y="21704"/>
                      <a:pt x="11730" y="21755"/>
                    </a:cubicBezTo>
                    <a:cubicBezTo>
                      <a:pt x="11630" y="21830"/>
                      <a:pt x="11554" y="22055"/>
                      <a:pt x="11504" y="22156"/>
                    </a:cubicBezTo>
                    <a:cubicBezTo>
                      <a:pt x="11404" y="22206"/>
                      <a:pt x="11103" y="22281"/>
                      <a:pt x="11003" y="22281"/>
                    </a:cubicBezTo>
                    <a:cubicBezTo>
                      <a:pt x="10878" y="22281"/>
                      <a:pt x="10727" y="22156"/>
                      <a:pt x="10602" y="22105"/>
                    </a:cubicBezTo>
                    <a:cubicBezTo>
                      <a:pt x="10552" y="22105"/>
                      <a:pt x="10427" y="21930"/>
                      <a:pt x="10326" y="21880"/>
                    </a:cubicBezTo>
                    <a:cubicBezTo>
                      <a:pt x="10151" y="21880"/>
                      <a:pt x="9875" y="21930"/>
                      <a:pt x="9750" y="22055"/>
                    </a:cubicBezTo>
                    <a:cubicBezTo>
                      <a:pt x="9700" y="22105"/>
                      <a:pt x="9650" y="22331"/>
                      <a:pt x="9600" y="22431"/>
                    </a:cubicBezTo>
                    <a:cubicBezTo>
                      <a:pt x="9474" y="22557"/>
                      <a:pt x="9299" y="22732"/>
                      <a:pt x="9199" y="22782"/>
                    </a:cubicBezTo>
                    <a:cubicBezTo>
                      <a:pt x="9148" y="22832"/>
                      <a:pt x="8973" y="22882"/>
                      <a:pt x="8923" y="22832"/>
                    </a:cubicBezTo>
                    <a:cubicBezTo>
                      <a:pt x="8747" y="22832"/>
                      <a:pt x="8472" y="22732"/>
                      <a:pt x="8346" y="22657"/>
                    </a:cubicBezTo>
                    <a:cubicBezTo>
                      <a:pt x="8246" y="22607"/>
                      <a:pt x="8071" y="22381"/>
                      <a:pt x="7945" y="22331"/>
                    </a:cubicBezTo>
                    <a:cubicBezTo>
                      <a:pt x="7795" y="22281"/>
                      <a:pt x="7494" y="22206"/>
                      <a:pt x="7394" y="22105"/>
                    </a:cubicBezTo>
                    <a:cubicBezTo>
                      <a:pt x="7269" y="22105"/>
                      <a:pt x="7168" y="21930"/>
                      <a:pt x="7043" y="21880"/>
                    </a:cubicBezTo>
                    <a:cubicBezTo>
                      <a:pt x="6943" y="21830"/>
                      <a:pt x="6667" y="21830"/>
                      <a:pt x="6492" y="21830"/>
                    </a:cubicBezTo>
                    <a:cubicBezTo>
                      <a:pt x="6366" y="21830"/>
                      <a:pt x="6091" y="21880"/>
                      <a:pt x="5915" y="21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456;p27">
                <a:extLst>
                  <a:ext uri="{FF2B5EF4-FFF2-40B4-BE49-F238E27FC236}">
                    <a16:creationId xmlns:a16="http://schemas.microsoft.com/office/drawing/2014/main" id="{665D048B-88F5-C0DB-E543-2BEDCFFB3F96}"/>
                  </a:ext>
                </a:extLst>
              </p:cNvPr>
              <p:cNvSpPr/>
              <p:nvPr/>
            </p:nvSpPr>
            <p:spPr>
              <a:xfrm>
                <a:off x="1961631" y="1162300"/>
                <a:ext cx="601698" cy="700891"/>
              </a:xfrm>
              <a:custGeom>
                <a:avLst/>
                <a:gdLst/>
                <a:ahLst/>
                <a:cxnLst/>
                <a:rect l="l" t="t" r="r" b="b"/>
                <a:pathLst>
                  <a:path w="20527" h="23911" fill="none" extrusionOk="0">
                    <a:moveTo>
                      <a:pt x="5815" y="21830"/>
                    </a:moveTo>
                    <a:cubicBezTo>
                      <a:pt x="5640" y="21755"/>
                      <a:pt x="5414" y="21654"/>
                      <a:pt x="5364" y="21529"/>
                    </a:cubicBezTo>
                    <a:cubicBezTo>
                      <a:pt x="5239" y="21479"/>
                      <a:pt x="5138" y="21253"/>
                      <a:pt x="5088" y="21203"/>
                    </a:cubicBezTo>
                    <a:cubicBezTo>
                      <a:pt x="5013" y="21153"/>
                      <a:pt x="4863" y="21028"/>
                      <a:pt x="4788" y="20978"/>
                    </a:cubicBezTo>
                    <a:cubicBezTo>
                      <a:pt x="4737" y="20928"/>
                      <a:pt x="4737" y="20702"/>
                      <a:pt x="4687" y="20577"/>
                    </a:cubicBezTo>
                    <a:cubicBezTo>
                      <a:pt x="4637" y="20476"/>
                      <a:pt x="4462" y="20251"/>
                      <a:pt x="4336" y="20126"/>
                    </a:cubicBezTo>
                    <a:cubicBezTo>
                      <a:pt x="4236" y="20025"/>
                      <a:pt x="3835" y="19975"/>
                      <a:pt x="3735" y="19850"/>
                    </a:cubicBezTo>
                    <a:cubicBezTo>
                      <a:pt x="3559" y="19800"/>
                      <a:pt x="3158" y="19674"/>
                      <a:pt x="3058" y="19524"/>
                    </a:cubicBezTo>
                    <a:cubicBezTo>
                      <a:pt x="2933" y="19399"/>
                      <a:pt x="2757" y="19073"/>
                      <a:pt x="2657" y="18948"/>
                    </a:cubicBezTo>
                    <a:cubicBezTo>
                      <a:pt x="2607" y="18847"/>
                      <a:pt x="2381" y="18547"/>
                      <a:pt x="2256" y="18446"/>
                    </a:cubicBezTo>
                    <a:cubicBezTo>
                      <a:pt x="2206" y="18396"/>
                      <a:pt x="2031" y="18271"/>
                      <a:pt x="1980" y="18271"/>
                    </a:cubicBezTo>
                    <a:cubicBezTo>
                      <a:pt x="1855" y="18221"/>
                      <a:pt x="1630" y="18271"/>
                      <a:pt x="1529" y="18221"/>
                    </a:cubicBezTo>
                    <a:cubicBezTo>
                      <a:pt x="1404" y="18221"/>
                      <a:pt x="1254" y="18095"/>
                      <a:pt x="1178" y="18045"/>
                    </a:cubicBezTo>
                    <a:cubicBezTo>
                      <a:pt x="1078" y="17945"/>
                      <a:pt x="953" y="17720"/>
                      <a:pt x="903" y="17594"/>
                    </a:cubicBezTo>
                    <a:cubicBezTo>
                      <a:pt x="853" y="17444"/>
                      <a:pt x="803" y="17143"/>
                      <a:pt x="803" y="17043"/>
                    </a:cubicBezTo>
                    <a:cubicBezTo>
                      <a:pt x="727" y="16867"/>
                      <a:pt x="627" y="16542"/>
                      <a:pt x="577" y="16366"/>
                    </a:cubicBezTo>
                    <a:cubicBezTo>
                      <a:pt x="502" y="16191"/>
                      <a:pt x="226" y="15965"/>
                      <a:pt x="176" y="15865"/>
                    </a:cubicBezTo>
                    <a:cubicBezTo>
                      <a:pt x="126" y="15639"/>
                      <a:pt x="51" y="15238"/>
                      <a:pt x="1" y="15013"/>
                    </a:cubicBezTo>
                    <a:cubicBezTo>
                      <a:pt x="1" y="14787"/>
                      <a:pt x="51" y="14336"/>
                      <a:pt x="176" y="14110"/>
                    </a:cubicBezTo>
                    <a:cubicBezTo>
                      <a:pt x="226" y="13935"/>
                      <a:pt x="452" y="13709"/>
                      <a:pt x="577" y="13609"/>
                    </a:cubicBezTo>
                    <a:cubicBezTo>
                      <a:pt x="677" y="13434"/>
                      <a:pt x="953" y="13258"/>
                      <a:pt x="1078" y="13158"/>
                    </a:cubicBezTo>
                    <a:cubicBezTo>
                      <a:pt x="1128" y="13033"/>
                      <a:pt x="1304" y="12807"/>
                      <a:pt x="1354" y="12707"/>
                    </a:cubicBezTo>
                    <a:cubicBezTo>
                      <a:pt x="1354" y="12532"/>
                      <a:pt x="1354" y="12256"/>
                      <a:pt x="1404" y="12080"/>
                    </a:cubicBezTo>
                    <a:lnTo>
                      <a:pt x="1404" y="11579"/>
                    </a:lnTo>
                    <a:cubicBezTo>
                      <a:pt x="1529" y="11579"/>
                      <a:pt x="1630" y="11529"/>
                      <a:pt x="1755" y="11529"/>
                    </a:cubicBezTo>
                    <a:cubicBezTo>
                      <a:pt x="1855" y="11529"/>
                      <a:pt x="2256" y="11529"/>
                      <a:pt x="2306" y="11629"/>
                    </a:cubicBezTo>
                    <a:cubicBezTo>
                      <a:pt x="2432" y="11755"/>
                      <a:pt x="2381" y="12030"/>
                      <a:pt x="2381" y="12156"/>
                    </a:cubicBezTo>
                    <a:cubicBezTo>
                      <a:pt x="2306" y="12256"/>
                      <a:pt x="2206" y="12356"/>
                      <a:pt x="2206" y="12481"/>
                    </a:cubicBezTo>
                    <a:cubicBezTo>
                      <a:pt x="2206" y="12582"/>
                      <a:pt x="2306" y="12882"/>
                      <a:pt x="2432" y="12933"/>
                    </a:cubicBezTo>
                    <a:cubicBezTo>
                      <a:pt x="2532" y="12983"/>
                      <a:pt x="2757" y="12983"/>
                      <a:pt x="2883" y="12933"/>
                    </a:cubicBezTo>
                    <a:cubicBezTo>
                      <a:pt x="2983" y="12882"/>
                      <a:pt x="2983" y="12582"/>
                      <a:pt x="3108" y="12532"/>
                    </a:cubicBezTo>
                    <a:cubicBezTo>
                      <a:pt x="3158" y="12481"/>
                      <a:pt x="3384" y="12532"/>
                      <a:pt x="3434" y="12582"/>
                    </a:cubicBezTo>
                    <a:cubicBezTo>
                      <a:pt x="3559" y="12657"/>
                      <a:pt x="3610" y="12882"/>
                      <a:pt x="3735" y="12933"/>
                    </a:cubicBezTo>
                    <a:cubicBezTo>
                      <a:pt x="3835" y="12983"/>
                      <a:pt x="4061" y="13108"/>
                      <a:pt x="4186" y="13033"/>
                    </a:cubicBezTo>
                    <a:cubicBezTo>
                      <a:pt x="4336" y="13033"/>
                      <a:pt x="4562" y="12807"/>
                      <a:pt x="4687" y="12707"/>
                    </a:cubicBezTo>
                    <a:cubicBezTo>
                      <a:pt x="4737" y="12582"/>
                      <a:pt x="4788" y="12306"/>
                      <a:pt x="4913" y="12206"/>
                    </a:cubicBezTo>
                    <a:cubicBezTo>
                      <a:pt x="4963" y="12156"/>
                      <a:pt x="5138" y="12080"/>
                      <a:pt x="5189" y="12030"/>
                    </a:cubicBezTo>
                    <a:cubicBezTo>
                      <a:pt x="5314" y="11855"/>
                      <a:pt x="5314" y="11479"/>
                      <a:pt x="5314" y="11303"/>
                    </a:cubicBezTo>
                    <a:cubicBezTo>
                      <a:pt x="5364" y="11128"/>
                      <a:pt x="5314" y="10852"/>
                      <a:pt x="5364" y="10727"/>
                    </a:cubicBezTo>
                    <a:cubicBezTo>
                      <a:pt x="5414" y="10577"/>
                      <a:pt x="5690" y="10351"/>
                      <a:pt x="5815" y="10226"/>
                    </a:cubicBezTo>
                    <a:cubicBezTo>
                      <a:pt x="5915" y="10176"/>
                      <a:pt x="6141" y="10125"/>
                      <a:pt x="6266" y="10125"/>
                    </a:cubicBezTo>
                    <a:cubicBezTo>
                      <a:pt x="6316" y="10125"/>
                      <a:pt x="6442" y="10176"/>
                      <a:pt x="6492" y="10176"/>
                    </a:cubicBezTo>
                    <a:cubicBezTo>
                      <a:pt x="6592" y="10176"/>
                      <a:pt x="6767" y="10050"/>
                      <a:pt x="6818" y="9950"/>
                    </a:cubicBezTo>
                    <a:cubicBezTo>
                      <a:pt x="6818" y="9900"/>
                      <a:pt x="6893" y="9724"/>
                      <a:pt x="6818" y="9599"/>
                    </a:cubicBezTo>
                    <a:cubicBezTo>
                      <a:pt x="6767" y="9549"/>
                      <a:pt x="6542" y="9674"/>
                      <a:pt x="6492" y="9599"/>
                    </a:cubicBezTo>
                    <a:cubicBezTo>
                      <a:pt x="6442" y="9549"/>
                      <a:pt x="6442" y="9399"/>
                      <a:pt x="6442" y="9273"/>
                    </a:cubicBezTo>
                    <a:cubicBezTo>
                      <a:pt x="6492" y="9098"/>
                      <a:pt x="6767" y="8948"/>
                      <a:pt x="6943" y="8872"/>
                    </a:cubicBezTo>
                    <a:cubicBezTo>
                      <a:pt x="7043" y="8822"/>
                      <a:pt x="7344" y="8822"/>
                      <a:pt x="7444" y="8822"/>
                    </a:cubicBezTo>
                    <a:cubicBezTo>
                      <a:pt x="7569" y="8872"/>
                      <a:pt x="7720" y="8998"/>
                      <a:pt x="7795" y="9048"/>
                    </a:cubicBezTo>
                    <a:cubicBezTo>
                      <a:pt x="7845" y="9173"/>
                      <a:pt x="7845" y="9399"/>
                      <a:pt x="7895" y="9449"/>
                    </a:cubicBezTo>
                    <a:cubicBezTo>
                      <a:pt x="7945" y="9549"/>
                      <a:pt x="8121" y="9674"/>
                      <a:pt x="8171" y="9724"/>
                    </a:cubicBezTo>
                    <a:cubicBezTo>
                      <a:pt x="8346" y="9724"/>
                      <a:pt x="8572" y="9499"/>
                      <a:pt x="8697" y="9399"/>
                    </a:cubicBezTo>
                    <a:cubicBezTo>
                      <a:pt x="8798" y="9273"/>
                      <a:pt x="9023" y="8998"/>
                      <a:pt x="9148" y="8822"/>
                    </a:cubicBezTo>
                    <a:cubicBezTo>
                      <a:pt x="9148" y="8722"/>
                      <a:pt x="9148" y="8496"/>
                      <a:pt x="9199" y="8371"/>
                    </a:cubicBezTo>
                    <a:cubicBezTo>
                      <a:pt x="9199" y="8271"/>
                      <a:pt x="9148" y="8045"/>
                      <a:pt x="9199" y="7920"/>
                    </a:cubicBezTo>
                    <a:cubicBezTo>
                      <a:pt x="9249" y="7820"/>
                      <a:pt x="9374" y="7694"/>
                      <a:pt x="9474" y="7644"/>
                    </a:cubicBezTo>
                    <a:cubicBezTo>
                      <a:pt x="9650" y="7594"/>
                      <a:pt x="9976" y="7594"/>
                      <a:pt x="10201" y="7594"/>
                    </a:cubicBezTo>
                    <a:cubicBezTo>
                      <a:pt x="10276" y="7594"/>
                      <a:pt x="10427" y="7644"/>
                      <a:pt x="10552" y="7594"/>
                    </a:cubicBezTo>
                    <a:cubicBezTo>
                      <a:pt x="10727" y="7519"/>
                      <a:pt x="10828" y="7143"/>
                      <a:pt x="10878" y="6968"/>
                    </a:cubicBezTo>
                    <a:cubicBezTo>
                      <a:pt x="10953" y="6842"/>
                      <a:pt x="11103" y="6567"/>
                      <a:pt x="11103" y="6416"/>
                    </a:cubicBezTo>
                    <a:cubicBezTo>
                      <a:pt x="11179" y="6291"/>
                      <a:pt x="11179" y="5965"/>
                      <a:pt x="11103" y="5840"/>
                    </a:cubicBezTo>
                    <a:cubicBezTo>
                      <a:pt x="11003" y="5664"/>
                      <a:pt x="10727" y="5514"/>
                      <a:pt x="10602" y="5389"/>
                    </a:cubicBezTo>
                    <a:cubicBezTo>
                      <a:pt x="10427" y="5288"/>
                      <a:pt x="10101" y="5163"/>
                      <a:pt x="9976" y="5063"/>
                    </a:cubicBezTo>
                    <a:cubicBezTo>
                      <a:pt x="9925" y="4988"/>
                      <a:pt x="9750" y="4762"/>
                      <a:pt x="9750" y="4662"/>
                    </a:cubicBezTo>
                    <a:cubicBezTo>
                      <a:pt x="9700" y="4536"/>
                      <a:pt x="9825" y="4211"/>
                      <a:pt x="9875" y="4085"/>
                    </a:cubicBezTo>
                    <a:cubicBezTo>
                      <a:pt x="9925" y="3985"/>
                      <a:pt x="10201" y="3860"/>
                      <a:pt x="10276" y="3760"/>
                    </a:cubicBezTo>
                    <a:cubicBezTo>
                      <a:pt x="10377" y="3659"/>
                      <a:pt x="10552" y="3434"/>
                      <a:pt x="10552" y="3258"/>
                    </a:cubicBezTo>
                    <a:cubicBezTo>
                      <a:pt x="10552" y="3133"/>
                      <a:pt x="10427" y="2983"/>
                      <a:pt x="10377" y="2907"/>
                    </a:cubicBezTo>
                    <a:cubicBezTo>
                      <a:pt x="10326" y="2857"/>
                      <a:pt x="10051" y="2807"/>
                      <a:pt x="10051" y="2682"/>
                    </a:cubicBezTo>
                    <a:cubicBezTo>
                      <a:pt x="9976" y="2632"/>
                      <a:pt x="10051" y="2456"/>
                      <a:pt x="10101" y="2406"/>
                    </a:cubicBezTo>
                    <a:cubicBezTo>
                      <a:pt x="10201" y="2306"/>
                      <a:pt x="10602" y="2231"/>
                      <a:pt x="10778" y="2231"/>
                    </a:cubicBezTo>
                    <a:cubicBezTo>
                      <a:pt x="10878" y="2231"/>
                      <a:pt x="11103" y="2356"/>
                      <a:pt x="11229" y="2306"/>
                    </a:cubicBezTo>
                    <a:cubicBezTo>
                      <a:pt x="11329" y="2306"/>
                      <a:pt x="11630" y="2231"/>
                      <a:pt x="11680" y="2130"/>
                    </a:cubicBezTo>
                    <a:cubicBezTo>
                      <a:pt x="11780" y="2005"/>
                      <a:pt x="11680" y="1629"/>
                      <a:pt x="11730" y="1454"/>
                    </a:cubicBezTo>
                    <a:cubicBezTo>
                      <a:pt x="11780" y="1328"/>
                      <a:pt x="11855" y="1103"/>
                      <a:pt x="11905" y="1003"/>
                    </a:cubicBezTo>
                    <a:cubicBezTo>
                      <a:pt x="12006" y="952"/>
                      <a:pt x="12356" y="827"/>
                      <a:pt x="12457" y="902"/>
                    </a:cubicBezTo>
                    <a:cubicBezTo>
                      <a:pt x="12632" y="952"/>
                      <a:pt x="12808" y="1228"/>
                      <a:pt x="12983" y="1278"/>
                    </a:cubicBezTo>
                    <a:cubicBezTo>
                      <a:pt x="13083" y="1328"/>
                      <a:pt x="13359" y="1404"/>
                      <a:pt x="13484" y="1404"/>
                    </a:cubicBezTo>
                    <a:cubicBezTo>
                      <a:pt x="13585" y="1328"/>
                      <a:pt x="13810" y="1178"/>
                      <a:pt x="13935" y="1103"/>
                    </a:cubicBezTo>
                    <a:cubicBezTo>
                      <a:pt x="14036" y="1053"/>
                      <a:pt x="14387" y="1178"/>
                      <a:pt x="14437" y="1053"/>
                    </a:cubicBezTo>
                    <a:cubicBezTo>
                      <a:pt x="14612" y="952"/>
                      <a:pt x="14562" y="501"/>
                      <a:pt x="14662" y="326"/>
                    </a:cubicBezTo>
                    <a:cubicBezTo>
                      <a:pt x="14662" y="226"/>
                      <a:pt x="14888" y="100"/>
                      <a:pt x="15013" y="0"/>
                    </a:cubicBezTo>
                    <a:cubicBezTo>
                      <a:pt x="15063" y="50"/>
                      <a:pt x="15113" y="100"/>
                      <a:pt x="15164" y="150"/>
                    </a:cubicBezTo>
                    <a:cubicBezTo>
                      <a:pt x="15164" y="226"/>
                      <a:pt x="15164" y="326"/>
                      <a:pt x="15239" y="326"/>
                    </a:cubicBezTo>
                    <a:cubicBezTo>
                      <a:pt x="15239" y="376"/>
                      <a:pt x="15389" y="376"/>
                      <a:pt x="15464" y="376"/>
                    </a:cubicBezTo>
                    <a:cubicBezTo>
                      <a:pt x="15514" y="451"/>
                      <a:pt x="15740" y="501"/>
                      <a:pt x="15790" y="551"/>
                    </a:cubicBezTo>
                    <a:cubicBezTo>
                      <a:pt x="15915" y="602"/>
                      <a:pt x="16016" y="777"/>
                      <a:pt x="16141" y="827"/>
                    </a:cubicBezTo>
                    <a:lnTo>
                      <a:pt x="16417" y="827"/>
                    </a:lnTo>
                    <a:cubicBezTo>
                      <a:pt x="16467" y="827"/>
                      <a:pt x="16692" y="827"/>
                      <a:pt x="16742" y="777"/>
                    </a:cubicBezTo>
                    <a:cubicBezTo>
                      <a:pt x="16818" y="777"/>
                      <a:pt x="16918" y="827"/>
                      <a:pt x="16968" y="827"/>
                    </a:cubicBezTo>
                    <a:cubicBezTo>
                      <a:pt x="17093" y="827"/>
                      <a:pt x="17269" y="727"/>
                      <a:pt x="17369" y="777"/>
                    </a:cubicBezTo>
                    <a:cubicBezTo>
                      <a:pt x="17494" y="777"/>
                      <a:pt x="17595" y="952"/>
                      <a:pt x="17645" y="952"/>
                    </a:cubicBezTo>
                    <a:lnTo>
                      <a:pt x="17645" y="1003"/>
                    </a:lnTo>
                    <a:cubicBezTo>
                      <a:pt x="17645" y="1178"/>
                      <a:pt x="17595" y="1328"/>
                      <a:pt x="17595" y="1454"/>
                    </a:cubicBezTo>
                    <a:cubicBezTo>
                      <a:pt x="17595" y="1554"/>
                      <a:pt x="17595" y="1729"/>
                      <a:pt x="17544" y="1780"/>
                    </a:cubicBezTo>
                    <a:cubicBezTo>
                      <a:pt x="17494" y="1905"/>
                      <a:pt x="17143" y="1905"/>
                      <a:pt x="17093" y="2005"/>
                    </a:cubicBezTo>
                    <a:cubicBezTo>
                      <a:pt x="16968" y="2130"/>
                      <a:pt x="17043" y="2531"/>
                      <a:pt x="16968" y="2682"/>
                    </a:cubicBezTo>
                    <a:cubicBezTo>
                      <a:pt x="16918" y="2807"/>
                      <a:pt x="16742" y="2983"/>
                      <a:pt x="16642" y="3083"/>
                    </a:cubicBezTo>
                    <a:cubicBezTo>
                      <a:pt x="16517" y="3208"/>
                      <a:pt x="16191" y="3258"/>
                      <a:pt x="16016" y="3308"/>
                    </a:cubicBezTo>
                    <a:cubicBezTo>
                      <a:pt x="15840" y="3359"/>
                      <a:pt x="15514" y="3434"/>
                      <a:pt x="15389" y="3584"/>
                    </a:cubicBezTo>
                    <a:cubicBezTo>
                      <a:pt x="15339" y="3709"/>
                      <a:pt x="15464" y="4035"/>
                      <a:pt x="15464" y="4161"/>
                    </a:cubicBezTo>
                    <a:cubicBezTo>
                      <a:pt x="15464" y="4261"/>
                      <a:pt x="15464" y="4536"/>
                      <a:pt x="15389" y="4662"/>
                    </a:cubicBezTo>
                    <a:cubicBezTo>
                      <a:pt x="15339" y="4712"/>
                      <a:pt x="15063" y="4662"/>
                      <a:pt x="15013" y="4712"/>
                    </a:cubicBezTo>
                    <a:cubicBezTo>
                      <a:pt x="14888" y="4762"/>
                      <a:pt x="14662" y="4988"/>
                      <a:pt x="14612" y="5163"/>
                    </a:cubicBezTo>
                    <a:cubicBezTo>
                      <a:pt x="14487" y="5338"/>
                      <a:pt x="14487" y="5739"/>
                      <a:pt x="14562" y="5890"/>
                    </a:cubicBezTo>
                    <a:cubicBezTo>
                      <a:pt x="14562" y="6115"/>
                      <a:pt x="14838" y="6516"/>
                      <a:pt x="15013" y="6692"/>
                    </a:cubicBezTo>
                    <a:cubicBezTo>
                      <a:pt x="15063" y="6742"/>
                      <a:pt x="15339" y="6842"/>
                      <a:pt x="15464" y="6968"/>
                    </a:cubicBezTo>
                    <a:cubicBezTo>
                      <a:pt x="15514" y="7068"/>
                      <a:pt x="15615" y="7369"/>
                      <a:pt x="15615" y="7469"/>
                    </a:cubicBezTo>
                    <a:cubicBezTo>
                      <a:pt x="15615" y="7594"/>
                      <a:pt x="15565" y="7820"/>
                      <a:pt x="15514" y="7920"/>
                    </a:cubicBezTo>
                    <a:cubicBezTo>
                      <a:pt x="15464" y="7970"/>
                      <a:pt x="15164" y="8045"/>
                      <a:pt x="15113" y="8095"/>
                    </a:cubicBezTo>
                    <a:cubicBezTo>
                      <a:pt x="15063" y="8196"/>
                      <a:pt x="14938" y="8421"/>
                      <a:pt x="14938" y="8597"/>
                    </a:cubicBezTo>
                    <a:cubicBezTo>
                      <a:pt x="14938" y="8772"/>
                      <a:pt x="15113" y="9048"/>
                      <a:pt x="15164" y="9223"/>
                    </a:cubicBezTo>
                    <a:cubicBezTo>
                      <a:pt x="15289" y="9323"/>
                      <a:pt x="15464" y="9549"/>
                      <a:pt x="15565" y="9599"/>
                    </a:cubicBezTo>
                    <a:cubicBezTo>
                      <a:pt x="15690" y="9674"/>
                      <a:pt x="15840" y="9724"/>
                      <a:pt x="15915" y="9775"/>
                    </a:cubicBezTo>
                    <a:cubicBezTo>
                      <a:pt x="15966" y="9825"/>
                      <a:pt x="16141" y="10000"/>
                      <a:pt x="16141" y="10050"/>
                    </a:cubicBezTo>
                    <a:cubicBezTo>
                      <a:pt x="16191" y="10176"/>
                      <a:pt x="16141" y="10401"/>
                      <a:pt x="16141" y="10501"/>
                    </a:cubicBezTo>
                    <a:cubicBezTo>
                      <a:pt x="16141" y="10627"/>
                      <a:pt x="16141" y="10852"/>
                      <a:pt x="16241" y="10902"/>
                    </a:cubicBezTo>
                    <a:cubicBezTo>
                      <a:pt x="16291" y="10953"/>
                      <a:pt x="16517" y="10852"/>
                      <a:pt x="16642" y="10852"/>
                    </a:cubicBezTo>
                    <a:cubicBezTo>
                      <a:pt x="16692" y="10852"/>
                      <a:pt x="16868" y="10852"/>
                      <a:pt x="16868" y="10902"/>
                    </a:cubicBezTo>
                    <a:cubicBezTo>
                      <a:pt x="16968" y="11028"/>
                      <a:pt x="16868" y="11303"/>
                      <a:pt x="16868" y="11404"/>
                    </a:cubicBezTo>
                    <a:cubicBezTo>
                      <a:pt x="16918" y="11479"/>
                      <a:pt x="16968" y="11579"/>
                      <a:pt x="17093" y="11579"/>
                    </a:cubicBezTo>
                    <a:cubicBezTo>
                      <a:pt x="17194" y="11629"/>
                      <a:pt x="17419" y="11479"/>
                      <a:pt x="17544" y="11404"/>
                    </a:cubicBezTo>
                    <a:cubicBezTo>
                      <a:pt x="17595" y="11354"/>
                      <a:pt x="17645" y="11128"/>
                      <a:pt x="17770" y="11128"/>
                    </a:cubicBezTo>
                    <a:cubicBezTo>
                      <a:pt x="17820" y="11078"/>
                      <a:pt x="17996" y="11078"/>
                      <a:pt x="18096" y="11078"/>
                    </a:cubicBezTo>
                    <a:cubicBezTo>
                      <a:pt x="18171" y="11028"/>
                      <a:pt x="18271" y="10852"/>
                      <a:pt x="18321" y="10852"/>
                    </a:cubicBezTo>
                    <a:cubicBezTo>
                      <a:pt x="18497" y="10802"/>
                      <a:pt x="18848" y="10727"/>
                      <a:pt x="18948" y="10727"/>
                    </a:cubicBezTo>
                    <a:cubicBezTo>
                      <a:pt x="19073" y="10802"/>
                      <a:pt x="19174" y="10902"/>
                      <a:pt x="19299" y="10953"/>
                    </a:cubicBezTo>
                    <a:cubicBezTo>
                      <a:pt x="19399" y="11028"/>
                      <a:pt x="19750" y="10902"/>
                      <a:pt x="19850" y="11028"/>
                    </a:cubicBezTo>
                    <a:cubicBezTo>
                      <a:pt x="19976" y="11078"/>
                      <a:pt x="20076" y="11404"/>
                      <a:pt x="20076" y="11529"/>
                    </a:cubicBezTo>
                    <a:cubicBezTo>
                      <a:pt x="20151" y="11629"/>
                      <a:pt x="20151" y="11930"/>
                      <a:pt x="20151" y="12030"/>
                    </a:cubicBezTo>
                    <a:cubicBezTo>
                      <a:pt x="20151" y="12156"/>
                      <a:pt x="20076" y="12481"/>
                      <a:pt x="20151" y="12657"/>
                    </a:cubicBezTo>
                    <a:cubicBezTo>
                      <a:pt x="20201" y="12757"/>
                      <a:pt x="20477" y="12882"/>
                      <a:pt x="20527" y="12983"/>
                    </a:cubicBezTo>
                    <a:lnTo>
                      <a:pt x="20527" y="13208"/>
                    </a:lnTo>
                    <a:lnTo>
                      <a:pt x="20477" y="13208"/>
                    </a:lnTo>
                    <a:cubicBezTo>
                      <a:pt x="20427" y="13208"/>
                      <a:pt x="20301" y="13334"/>
                      <a:pt x="20251" y="13384"/>
                    </a:cubicBezTo>
                    <a:cubicBezTo>
                      <a:pt x="20151" y="13434"/>
                      <a:pt x="19976" y="13484"/>
                      <a:pt x="19900" y="13559"/>
                    </a:cubicBezTo>
                    <a:cubicBezTo>
                      <a:pt x="19850" y="13609"/>
                      <a:pt x="19750" y="13659"/>
                      <a:pt x="19750" y="13709"/>
                    </a:cubicBezTo>
                    <a:cubicBezTo>
                      <a:pt x="19675" y="13785"/>
                      <a:pt x="19625" y="13885"/>
                      <a:pt x="19575" y="13935"/>
                    </a:cubicBezTo>
                    <a:cubicBezTo>
                      <a:pt x="19524" y="13935"/>
                      <a:pt x="19449" y="13885"/>
                      <a:pt x="19399" y="13885"/>
                    </a:cubicBezTo>
                    <a:cubicBezTo>
                      <a:pt x="19349" y="13885"/>
                      <a:pt x="19224" y="14010"/>
                      <a:pt x="19174" y="14060"/>
                    </a:cubicBezTo>
                    <a:cubicBezTo>
                      <a:pt x="18998" y="14110"/>
                      <a:pt x="18722" y="14336"/>
                      <a:pt x="18622" y="14461"/>
                    </a:cubicBezTo>
                    <a:cubicBezTo>
                      <a:pt x="18547" y="14461"/>
                      <a:pt x="18397" y="14511"/>
                      <a:pt x="18321" y="14562"/>
                    </a:cubicBezTo>
                    <a:cubicBezTo>
                      <a:pt x="18221" y="14562"/>
                      <a:pt x="18096" y="14687"/>
                      <a:pt x="17996" y="14737"/>
                    </a:cubicBezTo>
                    <a:cubicBezTo>
                      <a:pt x="17945" y="14787"/>
                      <a:pt x="17770" y="14912"/>
                      <a:pt x="17645" y="14963"/>
                    </a:cubicBezTo>
                    <a:cubicBezTo>
                      <a:pt x="17595" y="14963"/>
                      <a:pt x="17419" y="15063"/>
                      <a:pt x="17369" y="15113"/>
                    </a:cubicBezTo>
                    <a:cubicBezTo>
                      <a:pt x="17269" y="15188"/>
                      <a:pt x="17143" y="15288"/>
                      <a:pt x="17043" y="15339"/>
                    </a:cubicBezTo>
                    <a:cubicBezTo>
                      <a:pt x="16868" y="15464"/>
                      <a:pt x="16467" y="15564"/>
                      <a:pt x="16291" y="15639"/>
                    </a:cubicBezTo>
                    <a:cubicBezTo>
                      <a:pt x="16191" y="15689"/>
                      <a:pt x="15966" y="15915"/>
                      <a:pt x="15840" y="15915"/>
                    </a:cubicBezTo>
                    <a:cubicBezTo>
                      <a:pt x="15790" y="15965"/>
                      <a:pt x="15690" y="15965"/>
                      <a:pt x="15690" y="15965"/>
                    </a:cubicBezTo>
                    <a:cubicBezTo>
                      <a:pt x="15615" y="15915"/>
                      <a:pt x="15565" y="15790"/>
                      <a:pt x="15565" y="15740"/>
                    </a:cubicBezTo>
                    <a:cubicBezTo>
                      <a:pt x="15565" y="15689"/>
                      <a:pt x="15565" y="15564"/>
                      <a:pt x="15615" y="15514"/>
                    </a:cubicBezTo>
                    <a:cubicBezTo>
                      <a:pt x="15690" y="15464"/>
                      <a:pt x="15840" y="15464"/>
                      <a:pt x="15915" y="15414"/>
                    </a:cubicBezTo>
                    <a:cubicBezTo>
                      <a:pt x="15966" y="15414"/>
                      <a:pt x="16066" y="15288"/>
                      <a:pt x="16141" y="15238"/>
                    </a:cubicBezTo>
                    <a:cubicBezTo>
                      <a:pt x="16191" y="15188"/>
                      <a:pt x="16291" y="15113"/>
                      <a:pt x="16367" y="15063"/>
                    </a:cubicBezTo>
                    <a:cubicBezTo>
                      <a:pt x="16417" y="15013"/>
                      <a:pt x="16467" y="14837"/>
                      <a:pt x="16517" y="14787"/>
                    </a:cubicBezTo>
                    <a:lnTo>
                      <a:pt x="16642" y="14787"/>
                    </a:lnTo>
                    <a:cubicBezTo>
                      <a:pt x="16692" y="14837"/>
                      <a:pt x="16692" y="14912"/>
                      <a:pt x="16742" y="14963"/>
                    </a:cubicBezTo>
                    <a:cubicBezTo>
                      <a:pt x="16818" y="14963"/>
                      <a:pt x="16918" y="14912"/>
                      <a:pt x="16968" y="14912"/>
                    </a:cubicBezTo>
                    <a:cubicBezTo>
                      <a:pt x="17043" y="14837"/>
                      <a:pt x="17143" y="14787"/>
                      <a:pt x="17143" y="14737"/>
                    </a:cubicBezTo>
                    <a:cubicBezTo>
                      <a:pt x="17143" y="14687"/>
                      <a:pt x="17093" y="14612"/>
                      <a:pt x="17043" y="14612"/>
                    </a:cubicBezTo>
                    <a:cubicBezTo>
                      <a:pt x="17043" y="14612"/>
                      <a:pt x="16968" y="14737"/>
                      <a:pt x="16918" y="14737"/>
                    </a:cubicBezTo>
                    <a:lnTo>
                      <a:pt x="16818" y="14687"/>
                    </a:lnTo>
                    <a:cubicBezTo>
                      <a:pt x="16818" y="14612"/>
                      <a:pt x="16968" y="14511"/>
                      <a:pt x="16968" y="14461"/>
                    </a:cubicBezTo>
                    <a:lnTo>
                      <a:pt x="16818" y="14461"/>
                    </a:lnTo>
                    <a:cubicBezTo>
                      <a:pt x="16742" y="14461"/>
                      <a:pt x="16692" y="14511"/>
                      <a:pt x="16642" y="14511"/>
                    </a:cubicBezTo>
                    <a:cubicBezTo>
                      <a:pt x="16592" y="14461"/>
                      <a:pt x="16417" y="14386"/>
                      <a:pt x="16367" y="14386"/>
                    </a:cubicBezTo>
                    <a:lnTo>
                      <a:pt x="16191" y="14386"/>
                    </a:lnTo>
                    <a:cubicBezTo>
                      <a:pt x="16191" y="14386"/>
                      <a:pt x="16191" y="14511"/>
                      <a:pt x="16141" y="14511"/>
                    </a:cubicBezTo>
                    <a:cubicBezTo>
                      <a:pt x="16141" y="14562"/>
                      <a:pt x="15966" y="14562"/>
                      <a:pt x="15915" y="14612"/>
                    </a:cubicBezTo>
                    <a:lnTo>
                      <a:pt x="15915" y="14787"/>
                    </a:lnTo>
                    <a:cubicBezTo>
                      <a:pt x="15915" y="14837"/>
                      <a:pt x="15966" y="14963"/>
                      <a:pt x="15966" y="15013"/>
                    </a:cubicBezTo>
                    <a:cubicBezTo>
                      <a:pt x="15966" y="15063"/>
                      <a:pt x="15840" y="15113"/>
                      <a:pt x="15790" y="15113"/>
                    </a:cubicBezTo>
                    <a:cubicBezTo>
                      <a:pt x="15740" y="15063"/>
                      <a:pt x="15790" y="14912"/>
                      <a:pt x="15740" y="14912"/>
                    </a:cubicBezTo>
                    <a:cubicBezTo>
                      <a:pt x="15740" y="14912"/>
                      <a:pt x="15615" y="14963"/>
                      <a:pt x="15615" y="15013"/>
                    </a:cubicBezTo>
                    <a:cubicBezTo>
                      <a:pt x="15565" y="15013"/>
                      <a:pt x="15514" y="15063"/>
                      <a:pt x="15464" y="15063"/>
                    </a:cubicBezTo>
                    <a:cubicBezTo>
                      <a:pt x="15389" y="15063"/>
                      <a:pt x="15339" y="15013"/>
                      <a:pt x="15289" y="15013"/>
                    </a:cubicBezTo>
                    <a:lnTo>
                      <a:pt x="15063" y="15013"/>
                    </a:lnTo>
                    <a:cubicBezTo>
                      <a:pt x="15013" y="15063"/>
                      <a:pt x="15013" y="15113"/>
                      <a:pt x="14938" y="15113"/>
                    </a:cubicBezTo>
                    <a:cubicBezTo>
                      <a:pt x="14938" y="15188"/>
                      <a:pt x="14888" y="15339"/>
                      <a:pt x="14788" y="15414"/>
                    </a:cubicBezTo>
                    <a:cubicBezTo>
                      <a:pt x="14788" y="15414"/>
                      <a:pt x="14662" y="15414"/>
                      <a:pt x="14612" y="15464"/>
                    </a:cubicBezTo>
                    <a:cubicBezTo>
                      <a:pt x="14562" y="15464"/>
                      <a:pt x="14487" y="15564"/>
                      <a:pt x="14487" y="15639"/>
                    </a:cubicBezTo>
                    <a:cubicBezTo>
                      <a:pt x="14562" y="15689"/>
                      <a:pt x="14712" y="15564"/>
                      <a:pt x="14788" y="15639"/>
                    </a:cubicBezTo>
                    <a:cubicBezTo>
                      <a:pt x="14888" y="15639"/>
                      <a:pt x="15013" y="15639"/>
                      <a:pt x="15013" y="15689"/>
                    </a:cubicBezTo>
                    <a:cubicBezTo>
                      <a:pt x="15063" y="15790"/>
                      <a:pt x="15013" y="15965"/>
                      <a:pt x="14938" y="16015"/>
                    </a:cubicBezTo>
                    <a:lnTo>
                      <a:pt x="14662" y="16015"/>
                    </a:lnTo>
                    <a:cubicBezTo>
                      <a:pt x="14612" y="16015"/>
                      <a:pt x="14612" y="15915"/>
                      <a:pt x="14562" y="15865"/>
                    </a:cubicBezTo>
                    <a:cubicBezTo>
                      <a:pt x="14437" y="15865"/>
                      <a:pt x="14261" y="15915"/>
                      <a:pt x="14261" y="15965"/>
                    </a:cubicBezTo>
                    <a:cubicBezTo>
                      <a:pt x="14211" y="15965"/>
                      <a:pt x="14211" y="16141"/>
                      <a:pt x="14211" y="16191"/>
                    </a:cubicBezTo>
                    <a:cubicBezTo>
                      <a:pt x="14261" y="16241"/>
                      <a:pt x="14336" y="16366"/>
                      <a:pt x="14336" y="16416"/>
                    </a:cubicBezTo>
                    <a:cubicBezTo>
                      <a:pt x="14261" y="16416"/>
                      <a:pt x="14211" y="16466"/>
                      <a:pt x="14211" y="16466"/>
                    </a:cubicBezTo>
                    <a:cubicBezTo>
                      <a:pt x="14211" y="16592"/>
                      <a:pt x="14261" y="16767"/>
                      <a:pt x="14261" y="16867"/>
                    </a:cubicBezTo>
                    <a:cubicBezTo>
                      <a:pt x="14211" y="16917"/>
                      <a:pt x="14111" y="16917"/>
                      <a:pt x="14111" y="16917"/>
                    </a:cubicBezTo>
                    <a:cubicBezTo>
                      <a:pt x="14036" y="16993"/>
                      <a:pt x="13935" y="16917"/>
                      <a:pt x="13885" y="16917"/>
                    </a:cubicBezTo>
                    <a:cubicBezTo>
                      <a:pt x="13810" y="16867"/>
                      <a:pt x="13710" y="16817"/>
                      <a:pt x="13710" y="16767"/>
                    </a:cubicBezTo>
                    <a:cubicBezTo>
                      <a:pt x="13710" y="16692"/>
                      <a:pt x="13810" y="16542"/>
                      <a:pt x="13810" y="16416"/>
                    </a:cubicBezTo>
                    <a:cubicBezTo>
                      <a:pt x="13760" y="16366"/>
                      <a:pt x="13660" y="16316"/>
                      <a:pt x="13585" y="16241"/>
                    </a:cubicBezTo>
                    <a:cubicBezTo>
                      <a:pt x="13585" y="16241"/>
                      <a:pt x="13585" y="16090"/>
                      <a:pt x="13534" y="16090"/>
                    </a:cubicBezTo>
                    <a:cubicBezTo>
                      <a:pt x="13484" y="16090"/>
                      <a:pt x="13359" y="16191"/>
                      <a:pt x="13309" y="16241"/>
                    </a:cubicBezTo>
                    <a:lnTo>
                      <a:pt x="13309" y="16466"/>
                    </a:lnTo>
                    <a:cubicBezTo>
                      <a:pt x="13359" y="16542"/>
                      <a:pt x="13434" y="16642"/>
                      <a:pt x="13434" y="16692"/>
                    </a:cubicBezTo>
                    <a:cubicBezTo>
                      <a:pt x="13434" y="16767"/>
                      <a:pt x="13309" y="16817"/>
                      <a:pt x="13309" y="16867"/>
                    </a:cubicBezTo>
                    <a:cubicBezTo>
                      <a:pt x="13259" y="16993"/>
                      <a:pt x="13259" y="17218"/>
                      <a:pt x="13259" y="17369"/>
                    </a:cubicBezTo>
                    <a:cubicBezTo>
                      <a:pt x="13259" y="17444"/>
                      <a:pt x="13309" y="17594"/>
                      <a:pt x="13359" y="17669"/>
                    </a:cubicBezTo>
                    <a:cubicBezTo>
                      <a:pt x="13434" y="17720"/>
                      <a:pt x="13585" y="17669"/>
                      <a:pt x="13660" y="17720"/>
                    </a:cubicBezTo>
                    <a:cubicBezTo>
                      <a:pt x="13710" y="17720"/>
                      <a:pt x="13710" y="17870"/>
                      <a:pt x="13760" y="17945"/>
                    </a:cubicBezTo>
                    <a:lnTo>
                      <a:pt x="13986" y="17945"/>
                    </a:lnTo>
                    <a:cubicBezTo>
                      <a:pt x="14111" y="17945"/>
                      <a:pt x="14261" y="17870"/>
                      <a:pt x="14336" y="17870"/>
                    </a:cubicBezTo>
                    <a:cubicBezTo>
                      <a:pt x="14387" y="17870"/>
                      <a:pt x="14487" y="17870"/>
                      <a:pt x="14562" y="17945"/>
                    </a:cubicBezTo>
                    <a:cubicBezTo>
                      <a:pt x="14562" y="17995"/>
                      <a:pt x="14487" y="18095"/>
                      <a:pt x="14487" y="18171"/>
                    </a:cubicBezTo>
                    <a:cubicBezTo>
                      <a:pt x="14487" y="18171"/>
                      <a:pt x="14437" y="18271"/>
                      <a:pt x="14437" y="18321"/>
                    </a:cubicBezTo>
                    <a:cubicBezTo>
                      <a:pt x="14437" y="18396"/>
                      <a:pt x="14487" y="18446"/>
                      <a:pt x="14562" y="18446"/>
                    </a:cubicBezTo>
                    <a:cubicBezTo>
                      <a:pt x="14612" y="18446"/>
                      <a:pt x="14662" y="18446"/>
                      <a:pt x="14662" y="18396"/>
                    </a:cubicBezTo>
                    <a:lnTo>
                      <a:pt x="14662" y="18221"/>
                    </a:lnTo>
                    <a:lnTo>
                      <a:pt x="14662" y="17945"/>
                    </a:lnTo>
                    <a:cubicBezTo>
                      <a:pt x="14712" y="17870"/>
                      <a:pt x="14712" y="17770"/>
                      <a:pt x="14788" y="17720"/>
                    </a:cubicBezTo>
                    <a:lnTo>
                      <a:pt x="14788" y="17369"/>
                    </a:lnTo>
                    <a:cubicBezTo>
                      <a:pt x="14838" y="17318"/>
                      <a:pt x="14838" y="17268"/>
                      <a:pt x="14838" y="17218"/>
                    </a:cubicBezTo>
                    <a:cubicBezTo>
                      <a:pt x="14838" y="17143"/>
                      <a:pt x="14788" y="17043"/>
                      <a:pt x="14838" y="16993"/>
                    </a:cubicBezTo>
                    <a:lnTo>
                      <a:pt x="14938" y="16993"/>
                    </a:lnTo>
                    <a:cubicBezTo>
                      <a:pt x="15013" y="17043"/>
                      <a:pt x="15013" y="17143"/>
                      <a:pt x="15013" y="17218"/>
                    </a:cubicBezTo>
                    <a:cubicBezTo>
                      <a:pt x="15013" y="17268"/>
                      <a:pt x="14938" y="17318"/>
                      <a:pt x="14938" y="17369"/>
                    </a:cubicBezTo>
                    <a:cubicBezTo>
                      <a:pt x="14938" y="17494"/>
                      <a:pt x="14888" y="17669"/>
                      <a:pt x="14888" y="17720"/>
                    </a:cubicBezTo>
                    <a:cubicBezTo>
                      <a:pt x="14888" y="17820"/>
                      <a:pt x="14838" y="17995"/>
                      <a:pt x="14838" y="18045"/>
                    </a:cubicBezTo>
                    <a:cubicBezTo>
                      <a:pt x="14838" y="18095"/>
                      <a:pt x="14888" y="18171"/>
                      <a:pt x="14888" y="18221"/>
                    </a:cubicBezTo>
                    <a:cubicBezTo>
                      <a:pt x="14888" y="18271"/>
                      <a:pt x="14838" y="18396"/>
                      <a:pt x="14838" y="18396"/>
                    </a:cubicBezTo>
                    <a:cubicBezTo>
                      <a:pt x="14788" y="18446"/>
                      <a:pt x="14712" y="18547"/>
                      <a:pt x="14712" y="18622"/>
                    </a:cubicBezTo>
                    <a:cubicBezTo>
                      <a:pt x="14712" y="18722"/>
                      <a:pt x="14788" y="18847"/>
                      <a:pt x="14788" y="18948"/>
                    </a:cubicBezTo>
                    <a:cubicBezTo>
                      <a:pt x="14838" y="18948"/>
                      <a:pt x="14788" y="19073"/>
                      <a:pt x="14788" y="19073"/>
                    </a:cubicBezTo>
                    <a:cubicBezTo>
                      <a:pt x="14838" y="19123"/>
                      <a:pt x="14888" y="19073"/>
                      <a:pt x="14888" y="19123"/>
                    </a:cubicBezTo>
                    <a:cubicBezTo>
                      <a:pt x="14938" y="19173"/>
                      <a:pt x="14938" y="19298"/>
                      <a:pt x="14938" y="19349"/>
                    </a:cubicBezTo>
                    <a:lnTo>
                      <a:pt x="15063" y="19399"/>
                    </a:lnTo>
                    <a:cubicBezTo>
                      <a:pt x="15063" y="19449"/>
                      <a:pt x="15113" y="19524"/>
                      <a:pt x="15113" y="19574"/>
                    </a:cubicBezTo>
                    <a:cubicBezTo>
                      <a:pt x="15113" y="19624"/>
                      <a:pt x="15013" y="19674"/>
                      <a:pt x="15013" y="19674"/>
                    </a:cubicBezTo>
                    <a:cubicBezTo>
                      <a:pt x="15013" y="19750"/>
                      <a:pt x="15063" y="19850"/>
                      <a:pt x="15063" y="19900"/>
                    </a:cubicBezTo>
                    <a:cubicBezTo>
                      <a:pt x="15013" y="19975"/>
                      <a:pt x="15013" y="20025"/>
                      <a:pt x="14938" y="20025"/>
                    </a:cubicBezTo>
                    <a:cubicBezTo>
                      <a:pt x="14888" y="20025"/>
                      <a:pt x="14838" y="19975"/>
                      <a:pt x="14788" y="19900"/>
                    </a:cubicBezTo>
                    <a:lnTo>
                      <a:pt x="14788" y="19800"/>
                    </a:lnTo>
                    <a:cubicBezTo>
                      <a:pt x="14712" y="19750"/>
                      <a:pt x="14612" y="19800"/>
                      <a:pt x="14612" y="19800"/>
                    </a:cubicBezTo>
                    <a:cubicBezTo>
                      <a:pt x="14562" y="19850"/>
                      <a:pt x="14562" y="19975"/>
                      <a:pt x="14562" y="20025"/>
                    </a:cubicBezTo>
                    <a:cubicBezTo>
                      <a:pt x="14612" y="20075"/>
                      <a:pt x="14662" y="20126"/>
                      <a:pt x="14712" y="20201"/>
                    </a:cubicBezTo>
                    <a:cubicBezTo>
                      <a:pt x="14712" y="20251"/>
                      <a:pt x="14662" y="20301"/>
                      <a:pt x="14662" y="20301"/>
                    </a:cubicBezTo>
                    <a:cubicBezTo>
                      <a:pt x="14662" y="20351"/>
                      <a:pt x="14612" y="20426"/>
                      <a:pt x="14662" y="20426"/>
                    </a:cubicBezTo>
                    <a:cubicBezTo>
                      <a:pt x="14662" y="20476"/>
                      <a:pt x="14788" y="20426"/>
                      <a:pt x="14788" y="20426"/>
                    </a:cubicBezTo>
                    <a:cubicBezTo>
                      <a:pt x="14838" y="20426"/>
                      <a:pt x="14838" y="20301"/>
                      <a:pt x="14888" y="20251"/>
                    </a:cubicBezTo>
                    <a:cubicBezTo>
                      <a:pt x="14888" y="20251"/>
                      <a:pt x="15013" y="20301"/>
                      <a:pt x="15063" y="20351"/>
                    </a:cubicBezTo>
                    <a:cubicBezTo>
                      <a:pt x="15063" y="20351"/>
                      <a:pt x="15113" y="20527"/>
                      <a:pt x="15164" y="20527"/>
                    </a:cubicBezTo>
                    <a:cubicBezTo>
                      <a:pt x="15164" y="20577"/>
                      <a:pt x="15239" y="20652"/>
                      <a:pt x="15289" y="20652"/>
                    </a:cubicBezTo>
                    <a:cubicBezTo>
                      <a:pt x="15339" y="20652"/>
                      <a:pt x="15389" y="20527"/>
                      <a:pt x="15464" y="20527"/>
                    </a:cubicBezTo>
                    <a:cubicBezTo>
                      <a:pt x="15514" y="20527"/>
                      <a:pt x="15615" y="20577"/>
                      <a:pt x="15615" y="20652"/>
                    </a:cubicBezTo>
                    <a:cubicBezTo>
                      <a:pt x="15690" y="20702"/>
                      <a:pt x="15740" y="20752"/>
                      <a:pt x="15790" y="20802"/>
                    </a:cubicBezTo>
                    <a:cubicBezTo>
                      <a:pt x="15915" y="20928"/>
                      <a:pt x="16141" y="20978"/>
                      <a:pt x="16191" y="21078"/>
                    </a:cubicBezTo>
                    <a:cubicBezTo>
                      <a:pt x="16241" y="21153"/>
                      <a:pt x="16367" y="21203"/>
                      <a:pt x="16367" y="21253"/>
                    </a:cubicBezTo>
                    <a:cubicBezTo>
                      <a:pt x="16417" y="21303"/>
                      <a:pt x="16417" y="21379"/>
                      <a:pt x="16417" y="21379"/>
                    </a:cubicBezTo>
                    <a:cubicBezTo>
                      <a:pt x="16367" y="21429"/>
                      <a:pt x="16291" y="21379"/>
                      <a:pt x="16241" y="21379"/>
                    </a:cubicBezTo>
                    <a:cubicBezTo>
                      <a:pt x="16191" y="21379"/>
                      <a:pt x="16066" y="21303"/>
                      <a:pt x="16016" y="21379"/>
                    </a:cubicBezTo>
                    <a:cubicBezTo>
                      <a:pt x="15966" y="21379"/>
                      <a:pt x="15915" y="21429"/>
                      <a:pt x="15915" y="21429"/>
                    </a:cubicBezTo>
                    <a:cubicBezTo>
                      <a:pt x="15915" y="21479"/>
                      <a:pt x="15915" y="21604"/>
                      <a:pt x="15966" y="21654"/>
                    </a:cubicBezTo>
                    <a:lnTo>
                      <a:pt x="16141" y="21654"/>
                    </a:lnTo>
                    <a:cubicBezTo>
                      <a:pt x="16191" y="21604"/>
                      <a:pt x="16241" y="21529"/>
                      <a:pt x="16291" y="21529"/>
                    </a:cubicBezTo>
                    <a:cubicBezTo>
                      <a:pt x="16367" y="21529"/>
                      <a:pt x="16417" y="21529"/>
                      <a:pt x="16417" y="21604"/>
                    </a:cubicBezTo>
                    <a:cubicBezTo>
                      <a:pt x="16467" y="21604"/>
                      <a:pt x="16467" y="21755"/>
                      <a:pt x="16467" y="21755"/>
                    </a:cubicBezTo>
                    <a:cubicBezTo>
                      <a:pt x="16517" y="21830"/>
                      <a:pt x="16642" y="21830"/>
                      <a:pt x="16692" y="21880"/>
                    </a:cubicBezTo>
                    <a:cubicBezTo>
                      <a:pt x="16742" y="21930"/>
                      <a:pt x="16742" y="21980"/>
                      <a:pt x="16742" y="22055"/>
                    </a:cubicBezTo>
                    <a:cubicBezTo>
                      <a:pt x="16742" y="22105"/>
                      <a:pt x="16692" y="22156"/>
                      <a:pt x="16642" y="22206"/>
                    </a:cubicBezTo>
                    <a:cubicBezTo>
                      <a:pt x="16642" y="22281"/>
                      <a:pt x="16592" y="22381"/>
                      <a:pt x="16592" y="22431"/>
                    </a:cubicBezTo>
                    <a:cubicBezTo>
                      <a:pt x="16517" y="22506"/>
                      <a:pt x="16592" y="22657"/>
                      <a:pt x="16592" y="22732"/>
                    </a:cubicBezTo>
                    <a:cubicBezTo>
                      <a:pt x="16592" y="22782"/>
                      <a:pt x="16592" y="22958"/>
                      <a:pt x="16517" y="23008"/>
                    </a:cubicBezTo>
                    <a:cubicBezTo>
                      <a:pt x="16517" y="23058"/>
                      <a:pt x="16467" y="23183"/>
                      <a:pt x="16417" y="23183"/>
                    </a:cubicBezTo>
                    <a:cubicBezTo>
                      <a:pt x="16367" y="23233"/>
                      <a:pt x="16191" y="23233"/>
                      <a:pt x="16141" y="23233"/>
                    </a:cubicBezTo>
                    <a:cubicBezTo>
                      <a:pt x="16066" y="23183"/>
                      <a:pt x="16016" y="23058"/>
                      <a:pt x="16016" y="23058"/>
                    </a:cubicBezTo>
                    <a:cubicBezTo>
                      <a:pt x="16016" y="22958"/>
                      <a:pt x="16066" y="22882"/>
                      <a:pt x="16066" y="22832"/>
                    </a:cubicBezTo>
                    <a:cubicBezTo>
                      <a:pt x="16141" y="22732"/>
                      <a:pt x="16141" y="22557"/>
                      <a:pt x="16066" y="22506"/>
                    </a:cubicBezTo>
                    <a:cubicBezTo>
                      <a:pt x="16066" y="22431"/>
                      <a:pt x="15966" y="22381"/>
                      <a:pt x="15915" y="22431"/>
                    </a:cubicBezTo>
                    <a:cubicBezTo>
                      <a:pt x="15840" y="22431"/>
                      <a:pt x="15840" y="22557"/>
                      <a:pt x="15790" y="22607"/>
                    </a:cubicBezTo>
                    <a:cubicBezTo>
                      <a:pt x="15740" y="22607"/>
                      <a:pt x="15690" y="22657"/>
                      <a:pt x="15690" y="22732"/>
                    </a:cubicBezTo>
                    <a:cubicBezTo>
                      <a:pt x="15690" y="22782"/>
                      <a:pt x="15690" y="22882"/>
                      <a:pt x="15740" y="22882"/>
                    </a:cubicBezTo>
                    <a:lnTo>
                      <a:pt x="15840" y="22882"/>
                    </a:lnTo>
                    <a:cubicBezTo>
                      <a:pt x="15915" y="22958"/>
                      <a:pt x="15840" y="23058"/>
                      <a:pt x="15840" y="23108"/>
                    </a:cubicBezTo>
                    <a:cubicBezTo>
                      <a:pt x="15840" y="23183"/>
                      <a:pt x="15740" y="23183"/>
                      <a:pt x="15740" y="23233"/>
                    </a:cubicBezTo>
                    <a:cubicBezTo>
                      <a:pt x="15740" y="23283"/>
                      <a:pt x="15915" y="23334"/>
                      <a:pt x="15966" y="23409"/>
                    </a:cubicBezTo>
                    <a:cubicBezTo>
                      <a:pt x="15966" y="23459"/>
                      <a:pt x="15915" y="23559"/>
                      <a:pt x="15840" y="23609"/>
                    </a:cubicBezTo>
                    <a:cubicBezTo>
                      <a:pt x="15790" y="23684"/>
                      <a:pt x="15740" y="23835"/>
                      <a:pt x="15615" y="23910"/>
                    </a:cubicBezTo>
                    <a:cubicBezTo>
                      <a:pt x="15565" y="23910"/>
                      <a:pt x="15464" y="23835"/>
                      <a:pt x="15389" y="23835"/>
                    </a:cubicBezTo>
                    <a:cubicBezTo>
                      <a:pt x="15339" y="23785"/>
                      <a:pt x="15339" y="23559"/>
                      <a:pt x="15289" y="23509"/>
                    </a:cubicBezTo>
                    <a:cubicBezTo>
                      <a:pt x="15239" y="23509"/>
                      <a:pt x="15164" y="23459"/>
                      <a:pt x="15113" y="23409"/>
                    </a:cubicBezTo>
                    <a:cubicBezTo>
                      <a:pt x="15113" y="23409"/>
                      <a:pt x="15113" y="23283"/>
                      <a:pt x="15063" y="23283"/>
                    </a:cubicBezTo>
                    <a:cubicBezTo>
                      <a:pt x="15013" y="23283"/>
                      <a:pt x="14888" y="23283"/>
                      <a:pt x="14838" y="23334"/>
                    </a:cubicBezTo>
                    <a:cubicBezTo>
                      <a:pt x="14788" y="23334"/>
                      <a:pt x="14712" y="23409"/>
                      <a:pt x="14712" y="23409"/>
                    </a:cubicBezTo>
                    <a:cubicBezTo>
                      <a:pt x="14662" y="23283"/>
                      <a:pt x="14662" y="23233"/>
                      <a:pt x="14612" y="23183"/>
                    </a:cubicBezTo>
                    <a:cubicBezTo>
                      <a:pt x="14562" y="23008"/>
                      <a:pt x="14336" y="22832"/>
                      <a:pt x="14211" y="22732"/>
                    </a:cubicBezTo>
                    <a:cubicBezTo>
                      <a:pt x="14161" y="22607"/>
                      <a:pt x="13986" y="22381"/>
                      <a:pt x="13885" y="22331"/>
                    </a:cubicBezTo>
                    <a:cubicBezTo>
                      <a:pt x="13810" y="22206"/>
                      <a:pt x="13660" y="22055"/>
                      <a:pt x="13534" y="21980"/>
                    </a:cubicBezTo>
                    <a:cubicBezTo>
                      <a:pt x="13309" y="21880"/>
                      <a:pt x="12908" y="21654"/>
                      <a:pt x="12682" y="21654"/>
                    </a:cubicBezTo>
                    <a:cubicBezTo>
                      <a:pt x="12582" y="21604"/>
                      <a:pt x="12306" y="21654"/>
                      <a:pt x="12131" y="21704"/>
                    </a:cubicBezTo>
                    <a:cubicBezTo>
                      <a:pt x="12081" y="21704"/>
                      <a:pt x="11855" y="21704"/>
                      <a:pt x="11730" y="21755"/>
                    </a:cubicBezTo>
                    <a:cubicBezTo>
                      <a:pt x="11630" y="21830"/>
                      <a:pt x="11554" y="22055"/>
                      <a:pt x="11504" y="22156"/>
                    </a:cubicBezTo>
                    <a:cubicBezTo>
                      <a:pt x="11404" y="22206"/>
                      <a:pt x="11103" y="22281"/>
                      <a:pt x="11003" y="22281"/>
                    </a:cubicBezTo>
                    <a:cubicBezTo>
                      <a:pt x="10878" y="22281"/>
                      <a:pt x="10727" y="22156"/>
                      <a:pt x="10602" y="22105"/>
                    </a:cubicBezTo>
                    <a:cubicBezTo>
                      <a:pt x="10552" y="22105"/>
                      <a:pt x="10427" y="21930"/>
                      <a:pt x="10326" y="21880"/>
                    </a:cubicBezTo>
                    <a:cubicBezTo>
                      <a:pt x="10151" y="21880"/>
                      <a:pt x="9875" y="21930"/>
                      <a:pt x="9750" y="22055"/>
                    </a:cubicBezTo>
                    <a:cubicBezTo>
                      <a:pt x="9700" y="22105"/>
                      <a:pt x="9650" y="22331"/>
                      <a:pt x="9600" y="22431"/>
                    </a:cubicBezTo>
                    <a:cubicBezTo>
                      <a:pt x="9474" y="22557"/>
                      <a:pt x="9299" y="22732"/>
                      <a:pt x="9199" y="22782"/>
                    </a:cubicBezTo>
                    <a:cubicBezTo>
                      <a:pt x="9148" y="22832"/>
                      <a:pt x="8973" y="22882"/>
                      <a:pt x="8923" y="22832"/>
                    </a:cubicBezTo>
                    <a:cubicBezTo>
                      <a:pt x="8747" y="22832"/>
                      <a:pt x="8472" y="22732"/>
                      <a:pt x="8346" y="22657"/>
                    </a:cubicBezTo>
                    <a:cubicBezTo>
                      <a:pt x="8246" y="22607"/>
                      <a:pt x="8071" y="22381"/>
                      <a:pt x="7945" y="22331"/>
                    </a:cubicBezTo>
                    <a:cubicBezTo>
                      <a:pt x="7795" y="22281"/>
                      <a:pt x="7494" y="22206"/>
                      <a:pt x="7394" y="22105"/>
                    </a:cubicBezTo>
                    <a:cubicBezTo>
                      <a:pt x="7269" y="22105"/>
                      <a:pt x="7168" y="21930"/>
                      <a:pt x="7043" y="21880"/>
                    </a:cubicBezTo>
                    <a:cubicBezTo>
                      <a:pt x="6943" y="21830"/>
                      <a:pt x="6667" y="21830"/>
                      <a:pt x="6492" y="21830"/>
                    </a:cubicBezTo>
                    <a:cubicBezTo>
                      <a:pt x="6366" y="21830"/>
                      <a:pt x="6091" y="21880"/>
                      <a:pt x="5915" y="21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457;p27">
                <a:extLst>
                  <a:ext uri="{FF2B5EF4-FFF2-40B4-BE49-F238E27FC236}">
                    <a16:creationId xmlns:a16="http://schemas.microsoft.com/office/drawing/2014/main" id="{DD92D861-89D1-FFCB-34D2-61D97E0DA6B9}"/>
                  </a:ext>
                </a:extLst>
              </p:cNvPr>
              <p:cNvSpPr/>
              <p:nvPr/>
            </p:nvSpPr>
            <p:spPr>
              <a:xfrm>
                <a:off x="1961631" y="1162300"/>
                <a:ext cx="601698" cy="700891"/>
              </a:xfrm>
              <a:custGeom>
                <a:avLst/>
                <a:gdLst/>
                <a:ahLst/>
                <a:cxnLst/>
                <a:rect l="l" t="t" r="r" b="b"/>
                <a:pathLst>
                  <a:path w="20527" h="23911" extrusionOk="0">
                    <a:moveTo>
                      <a:pt x="15013" y="0"/>
                    </a:moveTo>
                    <a:cubicBezTo>
                      <a:pt x="14888" y="100"/>
                      <a:pt x="14662" y="226"/>
                      <a:pt x="14662" y="326"/>
                    </a:cubicBezTo>
                    <a:cubicBezTo>
                      <a:pt x="14562" y="501"/>
                      <a:pt x="14612" y="952"/>
                      <a:pt x="14437" y="1053"/>
                    </a:cubicBezTo>
                    <a:cubicBezTo>
                      <a:pt x="14419" y="1098"/>
                      <a:pt x="14362" y="1111"/>
                      <a:pt x="14291" y="1111"/>
                    </a:cubicBezTo>
                    <a:cubicBezTo>
                      <a:pt x="14202" y="1111"/>
                      <a:pt x="14092" y="1090"/>
                      <a:pt x="14013" y="1090"/>
                    </a:cubicBezTo>
                    <a:cubicBezTo>
                      <a:pt x="13981" y="1090"/>
                      <a:pt x="13954" y="1094"/>
                      <a:pt x="13935" y="1103"/>
                    </a:cubicBezTo>
                    <a:cubicBezTo>
                      <a:pt x="13810" y="1178"/>
                      <a:pt x="13585" y="1328"/>
                      <a:pt x="13484" y="1404"/>
                    </a:cubicBezTo>
                    <a:cubicBezTo>
                      <a:pt x="13359" y="1404"/>
                      <a:pt x="13083" y="1328"/>
                      <a:pt x="12983" y="1278"/>
                    </a:cubicBezTo>
                    <a:cubicBezTo>
                      <a:pt x="12808" y="1228"/>
                      <a:pt x="12632" y="952"/>
                      <a:pt x="12457" y="902"/>
                    </a:cubicBezTo>
                    <a:cubicBezTo>
                      <a:pt x="12435" y="886"/>
                      <a:pt x="12400" y="879"/>
                      <a:pt x="12359" y="879"/>
                    </a:cubicBezTo>
                    <a:cubicBezTo>
                      <a:pt x="12214" y="879"/>
                      <a:pt x="11983" y="964"/>
                      <a:pt x="11905" y="1003"/>
                    </a:cubicBezTo>
                    <a:cubicBezTo>
                      <a:pt x="11855" y="1103"/>
                      <a:pt x="11780" y="1328"/>
                      <a:pt x="11730" y="1454"/>
                    </a:cubicBezTo>
                    <a:cubicBezTo>
                      <a:pt x="11680" y="1629"/>
                      <a:pt x="11780" y="2005"/>
                      <a:pt x="11680" y="2130"/>
                    </a:cubicBezTo>
                    <a:cubicBezTo>
                      <a:pt x="11630" y="2231"/>
                      <a:pt x="11329" y="2306"/>
                      <a:pt x="11229" y="2306"/>
                    </a:cubicBezTo>
                    <a:cubicBezTo>
                      <a:pt x="11208" y="2314"/>
                      <a:pt x="11184" y="2318"/>
                      <a:pt x="11159" y="2318"/>
                    </a:cubicBezTo>
                    <a:cubicBezTo>
                      <a:pt x="11032" y="2318"/>
                      <a:pt x="10861" y="2231"/>
                      <a:pt x="10778" y="2231"/>
                    </a:cubicBezTo>
                    <a:cubicBezTo>
                      <a:pt x="10602" y="2231"/>
                      <a:pt x="10201" y="2306"/>
                      <a:pt x="10101" y="2406"/>
                    </a:cubicBezTo>
                    <a:cubicBezTo>
                      <a:pt x="10051" y="2456"/>
                      <a:pt x="9976" y="2632"/>
                      <a:pt x="10051" y="2682"/>
                    </a:cubicBezTo>
                    <a:cubicBezTo>
                      <a:pt x="10051" y="2807"/>
                      <a:pt x="10326" y="2857"/>
                      <a:pt x="10377" y="2907"/>
                    </a:cubicBezTo>
                    <a:cubicBezTo>
                      <a:pt x="10427" y="2983"/>
                      <a:pt x="10552" y="3133"/>
                      <a:pt x="10552" y="3258"/>
                    </a:cubicBezTo>
                    <a:cubicBezTo>
                      <a:pt x="10552" y="3434"/>
                      <a:pt x="10377" y="3659"/>
                      <a:pt x="10276" y="3760"/>
                    </a:cubicBezTo>
                    <a:cubicBezTo>
                      <a:pt x="10201" y="3860"/>
                      <a:pt x="9925" y="3985"/>
                      <a:pt x="9875" y="4085"/>
                    </a:cubicBezTo>
                    <a:cubicBezTo>
                      <a:pt x="9825" y="4211"/>
                      <a:pt x="9700" y="4536"/>
                      <a:pt x="9750" y="4662"/>
                    </a:cubicBezTo>
                    <a:cubicBezTo>
                      <a:pt x="9750" y="4762"/>
                      <a:pt x="9925" y="4988"/>
                      <a:pt x="9976" y="5063"/>
                    </a:cubicBezTo>
                    <a:cubicBezTo>
                      <a:pt x="10101" y="5163"/>
                      <a:pt x="10427" y="5288"/>
                      <a:pt x="10602" y="5389"/>
                    </a:cubicBezTo>
                    <a:cubicBezTo>
                      <a:pt x="10727" y="5514"/>
                      <a:pt x="11003" y="5664"/>
                      <a:pt x="11103" y="5840"/>
                    </a:cubicBezTo>
                    <a:cubicBezTo>
                      <a:pt x="11179" y="5965"/>
                      <a:pt x="11179" y="6291"/>
                      <a:pt x="11103" y="6416"/>
                    </a:cubicBezTo>
                    <a:cubicBezTo>
                      <a:pt x="11103" y="6567"/>
                      <a:pt x="10953" y="6842"/>
                      <a:pt x="10878" y="6968"/>
                    </a:cubicBezTo>
                    <a:cubicBezTo>
                      <a:pt x="10828" y="7143"/>
                      <a:pt x="10727" y="7519"/>
                      <a:pt x="10552" y="7594"/>
                    </a:cubicBezTo>
                    <a:cubicBezTo>
                      <a:pt x="10510" y="7611"/>
                      <a:pt x="10466" y="7616"/>
                      <a:pt x="10422" y="7616"/>
                    </a:cubicBezTo>
                    <a:cubicBezTo>
                      <a:pt x="10335" y="7616"/>
                      <a:pt x="10251" y="7594"/>
                      <a:pt x="10201" y="7594"/>
                    </a:cubicBezTo>
                    <a:cubicBezTo>
                      <a:pt x="9976" y="7594"/>
                      <a:pt x="9650" y="7594"/>
                      <a:pt x="9474" y="7644"/>
                    </a:cubicBezTo>
                    <a:cubicBezTo>
                      <a:pt x="9374" y="7694"/>
                      <a:pt x="9249" y="7820"/>
                      <a:pt x="9199" y="7920"/>
                    </a:cubicBezTo>
                    <a:cubicBezTo>
                      <a:pt x="9148" y="8045"/>
                      <a:pt x="9199" y="8271"/>
                      <a:pt x="9199" y="8371"/>
                    </a:cubicBezTo>
                    <a:cubicBezTo>
                      <a:pt x="9148" y="8496"/>
                      <a:pt x="9148" y="8722"/>
                      <a:pt x="9148" y="8822"/>
                    </a:cubicBezTo>
                    <a:cubicBezTo>
                      <a:pt x="9023" y="8998"/>
                      <a:pt x="8798" y="9273"/>
                      <a:pt x="8697" y="9399"/>
                    </a:cubicBezTo>
                    <a:cubicBezTo>
                      <a:pt x="8572" y="9499"/>
                      <a:pt x="8346" y="9724"/>
                      <a:pt x="8171" y="9724"/>
                    </a:cubicBezTo>
                    <a:cubicBezTo>
                      <a:pt x="8121" y="9674"/>
                      <a:pt x="7945" y="9549"/>
                      <a:pt x="7895" y="9449"/>
                    </a:cubicBezTo>
                    <a:cubicBezTo>
                      <a:pt x="7845" y="9399"/>
                      <a:pt x="7845" y="9173"/>
                      <a:pt x="7795" y="9048"/>
                    </a:cubicBezTo>
                    <a:cubicBezTo>
                      <a:pt x="7720" y="8998"/>
                      <a:pt x="7569" y="8872"/>
                      <a:pt x="7444" y="8822"/>
                    </a:cubicBezTo>
                    <a:cubicBezTo>
                      <a:pt x="7344" y="8822"/>
                      <a:pt x="7043" y="8822"/>
                      <a:pt x="6943" y="8872"/>
                    </a:cubicBezTo>
                    <a:cubicBezTo>
                      <a:pt x="6767" y="8948"/>
                      <a:pt x="6492" y="9098"/>
                      <a:pt x="6442" y="9273"/>
                    </a:cubicBezTo>
                    <a:cubicBezTo>
                      <a:pt x="6442" y="9399"/>
                      <a:pt x="6442" y="9549"/>
                      <a:pt x="6492" y="9599"/>
                    </a:cubicBezTo>
                    <a:cubicBezTo>
                      <a:pt x="6504" y="9617"/>
                      <a:pt x="6526" y="9624"/>
                      <a:pt x="6554" y="9624"/>
                    </a:cubicBezTo>
                    <a:cubicBezTo>
                      <a:pt x="6621" y="9624"/>
                      <a:pt x="6718" y="9587"/>
                      <a:pt x="6777" y="9587"/>
                    </a:cubicBezTo>
                    <a:cubicBezTo>
                      <a:pt x="6795" y="9587"/>
                      <a:pt x="6809" y="9590"/>
                      <a:pt x="6818" y="9599"/>
                    </a:cubicBezTo>
                    <a:cubicBezTo>
                      <a:pt x="6893" y="9724"/>
                      <a:pt x="6818" y="9900"/>
                      <a:pt x="6818" y="9950"/>
                    </a:cubicBezTo>
                    <a:cubicBezTo>
                      <a:pt x="6767" y="10050"/>
                      <a:pt x="6592" y="10176"/>
                      <a:pt x="6492" y="10176"/>
                    </a:cubicBezTo>
                    <a:cubicBezTo>
                      <a:pt x="6442" y="10176"/>
                      <a:pt x="6316" y="10125"/>
                      <a:pt x="6266" y="10125"/>
                    </a:cubicBezTo>
                    <a:cubicBezTo>
                      <a:pt x="6141" y="10125"/>
                      <a:pt x="5915" y="10176"/>
                      <a:pt x="5815" y="10226"/>
                    </a:cubicBezTo>
                    <a:cubicBezTo>
                      <a:pt x="5690" y="10351"/>
                      <a:pt x="5414" y="10577"/>
                      <a:pt x="5364" y="10727"/>
                    </a:cubicBezTo>
                    <a:cubicBezTo>
                      <a:pt x="5314" y="10852"/>
                      <a:pt x="5364" y="11128"/>
                      <a:pt x="5314" y="11303"/>
                    </a:cubicBezTo>
                    <a:cubicBezTo>
                      <a:pt x="5314" y="11479"/>
                      <a:pt x="5314" y="11855"/>
                      <a:pt x="5189" y="12030"/>
                    </a:cubicBezTo>
                    <a:cubicBezTo>
                      <a:pt x="5138" y="12080"/>
                      <a:pt x="4963" y="12156"/>
                      <a:pt x="4913" y="12206"/>
                    </a:cubicBezTo>
                    <a:cubicBezTo>
                      <a:pt x="4788" y="12306"/>
                      <a:pt x="4737" y="12582"/>
                      <a:pt x="4687" y="12707"/>
                    </a:cubicBezTo>
                    <a:cubicBezTo>
                      <a:pt x="4562" y="12807"/>
                      <a:pt x="4336" y="13033"/>
                      <a:pt x="4186" y="13033"/>
                    </a:cubicBezTo>
                    <a:cubicBezTo>
                      <a:pt x="4158" y="13049"/>
                      <a:pt x="4126" y="13056"/>
                      <a:pt x="4091" y="13056"/>
                    </a:cubicBezTo>
                    <a:cubicBezTo>
                      <a:pt x="3967" y="13056"/>
                      <a:pt x="3813" y="12972"/>
                      <a:pt x="3735" y="12933"/>
                    </a:cubicBezTo>
                    <a:cubicBezTo>
                      <a:pt x="3610" y="12882"/>
                      <a:pt x="3559" y="12657"/>
                      <a:pt x="3434" y="12582"/>
                    </a:cubicBezTo>
                    <a:cubicBezTo>
                      <a:pt x="3399" y="12546"/>
                      <a:pt x="3276" y="12511"/>
                      <a:pt x="3189" y="12511"/>
                    </a:cubicBezTo>
                    <a:cubicBezTo>
                      <a:pt x="3153" y="12511"/>
                      <a:pt x="3123" y="12517"/>
                      <a:pt x="3108" y="12532"/>
                    </a:cubicBezTo>
                    <a:cubicBezTo>
                      <a:pt x="2983" y="12582"/>
                      <a:pt x="2983" y="12882"/>
                      <a:pt x="2883" y="12933"/>
                    </a:cubicBezTo>
                    <a:cubicBezTo>
                      <a:pt x="2820" y="12958"/>
                      <a:pt x="2732" y="12970"/>
                      <a:pt x="2648" y="12970"/>
                    </a:cubicBezTo>
                    <a:cubicBezTo>
                      <a:pt x="2563" y="12970"/>
                      <a:pt x="2482" y="12958"/>
                      <a:pt x="2432" y="12933"/>
                    </a:cubicBezTo>
                    <a:cubicBezTo>
                      <a:pt x="2306" y="12882"/>
                      <a:pt x="2206" y="12582"/>
                      <a:pt x="2206" y="12481"/>
                    </a:cubicBezTo>
                    <a:cubicBezTo>
                      <a:pt x="2206" y="12356"/>
                      <a:pt x="2306" y="12256"/>
                      <a:pt x="2381" y="12156"/>
                    </a:cubicBezTo>
                    <a:cubicBezTo>
                      <a:pt x="2381" y="12030"/>
                      <a:pt x="2432" y="11755"/>
                      <a:pt x="2306" y="11629"/>
                    </a:cubicBezTo>
                    <a:cubicBezTo>
                      <a:pt x="2256" y="11529"/>
                      <a:pt x="1855" y="11529"/>
                      <a:pt x="1755" y="11529"/>
                    </a:cubicBezTo>
                    <a:cubicBezTo>
                      <a:pt x="1630" y="11529"/>
                      <a:pt x="1529" y="11579"/>
                      <a:pt x="1404" y="11579"/>
                    </a:cubicBezTo>
                    <a:lnTo>
                      <a:pt x="1404" y="12080"/>
                    </a:lnTo>
                    <a:cubicBezTo>
                      <a:pt x="1354" y="12256"/>
                      <a:pt x="1354" y="12532"/>
                      <a:pt x="1354" y="12707"/>
                    </a:cubicBezTo>
                    <a:cubicBezTo>
                      <a:pt x="1304" y="12807"/>
                      <a:pt x="1128" y="13033"/>
                      <a:pt x="1078" y="13158"/>
                    </a:cubicBezTo>
                    <a:cubicBezTo>
                      <a:pt x="953" y="13258"/>
                      <a:pt x="677" y="13434"/>
                      <a:pt x="577" y="13609"/>
                    </a:cubicBezTo>
                    <a:cubicBezTo>
                      <a:pt x="452" y="13709"/>
                      <a:pt x="226" y="13935"/>
                      <a:pt x="176" y="14110"/>
                    </a:cubicBezTo>
                    <a:cubicBezTo>
                      <a:pt x="51" y="14336"/>
                      <a:pt x="1" y="14787"/>
                      <a:pt x="1" y="15013"/>
                    </a:cubicBezTo>
                    <a:cubicBezTo>
                      <a:pt x="51" y="15238"/>
                      <a:pt x="126" y="15639"/>
                      <a:pt x="176" y="15865"/>
                    </a:cubicBezTo>
                    <a:cubicBezTo>
                      <a:pt x="226" y="15965"/>
                      <a:pt x="502" y="16191"/>
                      <a:pt x="577" y="16366"/>
                    </a:cubicBezTo>
                    <a:cubicBezTo>
                      <a:pt x="627" y="16542"/>
                      <a:pt x="727" y="16867"/>
                      <a:pt x="803" y="17043"/>
                    </a:cubicBezTo>
                    <a:cubicBezTo>
                      <a:pt x="803" y="17143"/>
                      <a:pt x="853" y="17444"/>
                      <a:pt x="903" y="17594"/>
                    </a:cubicBezTo>
                    <a:cubicBezTo>
                      <a:pt x="953" y="17720"/>
                      <a:pt x="1078" y="17945"/>
                      <a:pt x="1178" y="18045"/>
                    </a:cubicBezTo>
                    <a:cubicBezTo>
                      <a:pt x="1254" y="18095"/>
                      <a:pt x="1404" y="18221"/>
                      <a:pt x="1529" y="18221"/>
                    </a:cubicBezTo>
                    <a:cubicBezTo>
                      <a:pt x="1579" y="18246"/>
                      <a:pt x="1661" y="18246"/>
                      <a:pt x="1746" y="18246"/>
                    </a:cubicBezTo>
                    <a:cubicBezTo>
                      <a:pt x="1830" y="18246"/>
                      <a:pt x="1918" y="18246"/>
                      <a:pt x="1980" y="18271"/>
                    </a:cubicBezTo>
                    <a:cubicBezTo>
                      <a:pt x="2031" y="18271"/>
                      <a:pt x="2206" y="18396"/>
                      <a:pt x="2256" y="18446"/>
                    </a:cubicBezTo>
                    <a:cubicBezTo>
                      <a:pt x="2381" y="18547"/>
                      <a:pt x="2607" y="18847"/>
                      <a:pt x="2657" y="18948"/>
                    </a:cubicBezTo>
                    <a:cubicBezTo>
                      <a:pt x="2757" y="19073"/>
                      <a:pt x="2933" y="19399"/>
                      <a:pt x="3058" y="19524"/>
                    </a:cubicBezTo>
                    <a:cubicBezTo>
                      <a:pt x="3158" y="19674"/>
                      <a:pt x="3559" y="19800"/>
                      <a:pt x="3735" y="19850"/>
                    </a:cubicBezTo>
                    <a:cubicBezTo>
                      <a:pt x="3835" y="19975"/>
                      <a:pt x="4236" y="20025"/>
                      <a:pt x="4336" y="20126"/>
                    </a:cubicBezTo>
                    <a:cubicBezTo>
                      <a:pt x="4462" y="20251"/>
                      <a:pt x="4637" y="20476"/>
                      <a:pt x="4687" y="20577"/>
                    </a:cubicBezTo>
                    <a:cubicBezTo>
                      <a:pt x="4737" y="20702"/>
                      <a:pt x="4737" y="20928"/>
                      <a:pt x="4788" y="20978"/>
                    </a:cubicBezTo>
                    <a:cubicBezTo>
                      <a:pt x="4863" y="21028"/>
                      <a:pt x="5013" y="21153"/>
                      <a:pt x="5088" y="21203"/>
                    </a:cubicBezTo>
                    <a:cubicBezTo>
                      <a:pt x="5138" y="21253"/>
                      <a:pt x="5239" y="21479"/>
                      <a:pt x="5364" y="21529"/>
                    </a:cubicBezTo>
                    <a:cubicBezTo>
                      <a:pt x="5414" y="21654"/>
                      <a:pt x="5640" y="21755"/>
                      <a:pt x="5815" y="21830"/>
                    </a:cubicBezTo>
                    <a:lnTo>
                      <a:pt x="5915" y="21830"/>
                    </a:lnTo>
                    <a:cubicBezTo>
                      <a:pt x="5974" y="21847"/>
                      <a:pt x="6043" y="21852"/>
                      <a:pt x="6115" y="21852"/>
                    </a:cubicBezTo>
                    <a:cubicBezTo>
                      <a:pt x="6258" y="21852"/>
                      <a:pt x="6408" y="21830"/>
                      <a:pt x="6492" y="21830"/>
                    </a:cubicBezTo>
                    <a:cubicBezTo>
                      <a:pt x="6667" y="21830"/>
                      <a:pt x="6943" y="21830"/>
                      <a:pt x="7043" y="21880"/>
                    </a:cubicBezTo>
                    <a:cubicBezTo>
                      <a:pt x="7168" y="21930"/>
                      <a:pt x="7269" y="22105"/>
                      <a:pt x="7394" y="22105"/>
                    </a:cubicBezTo>
                    <a:cubicBezTo>
                      <a:pt x="7494" y="22206"/>
                      <a:pt x="7795" y="22281"/>
                      <a:pt x="7945" y="22331"/>
                    </a:cubicBezTo>
                    <a:cubicBezTo>
                      <a:pt x="8071" y="22381"/>
                      <a:pt x="8246" y="22607"/>
                      <a:pt x="8346" y="22657"/>
                    </a:cubicBezTo>
                    <a:cubicBezTo>
                      <a:pt x="8472" y="22732"/>
                      <a:pt x="8747" y="22832"/>
                      <a:pt x="8923" y="22832"/>
                    </a:cubicBezTo>
                    <a:cubicBezTo>
                      <a:pt x="8938" y="22847"/>
                      <a:pt x="8963" y="22853"/>
                      <a:pt x="8993" y="22853"/>
                    </a:cubicBezTo>
                    <a:cubicBezTo>
                      <a:pt x="9065" y="22853"/>
                      <a:pt x="9163" y="22818"/>
                      <a:pt x="9199" y="22782"/>
                    </a:cubicBezTo>
                    <a:cubicBezTo>
                      <a:pt x="9299" y="22732"/>
                      <a:pt x="9474" y="22557"/>
                      <a:pt x="9600" y="22431"/>
                    </a:cubicBezTo>
                    <a:cubicBezTo>
                      <a:pt x="9650" y="22331"/>
                      <a:pt x="9700" y="22105"/>
                      <a:pt x="9750" y="22055"/>
                    </a:cubicBezTo>
                    <a:cubicBezTo>
                      <a:pt x="9875" y="21930"/>
                      <a:pt x="10151" y="21880"/>
                      <a:pt x="10326" y="21880"/>
                    </a:cubicBezTo>
                    <a:cubicBezTo>
                      <a:pt x="10427" y="21930"/>
                      <a:pt x="10552" y="22105"/>
                      <a:pt x="10602" y="22105"/>
                    </a:cubicBezTo>
                    <a:cubicBezTo>
                      <a:pt x="10727" y="22156"/>
                      <a:pt x="10878" y="22281"/>
                      <a:pt x="11003" y="22281"/>
                    </a:cubicBezTo>
                    <a:cubicBezTo>
                      <a:pt x="11103" y="22281"/>
                      <a:pt x="11404" y="22206"/>
                      <a:pt x="11504" y="22156"/>
                    </a:cubicBezTo>
                    <a:cubicBezTo>
                      <a:pt x="11554" y="22055"/>
                      <a:pt x="11630" y="21830"/>
                      <a:pt x="11730" y="21755"/>
                    </a:cubicBezTo>
                    <a:cubicBezTo>
                      <a:pt x="11855" y="21704"/>
                      <a:pt x="12081" y="21704"/>
                      <a:pt x="12131" y="21704"/>
                    </a:cubicBezTo>
                    <a:cubicBezTo>
                      <a:pt x="12255" y="21669"/>
                      <a:pt x="12429" y="21634"/>
                      <a:pt x="12556" y="21634"/>
                    </a:cubicBezTo>
                    <a:cubicBezTo>
                      <a:pt x="12609" y="21634"/>
                      <a:pt x="12653" y="21640"/>
                      <a:pt x="12682" y="21654"/>
                    </a:cubicBezTo>
                    <a:cubicBezTo>
                      <a:pt x="12908" y="21654"/>
                      <a:pt x="13309" y="21880"/>
                      <a:pt x="13534" y="21980"/>
                    </a:cubicBezTo>
                    <a:cubicBezTo>
                      <a:pt x="13660" y="22055"/>
                      <a:pt x="13810" y="22206"/>
                      <a:pt x="13885" y="22331"/>
                    </a:cubicBezTo>
                    <a:cubicBezTo>
                      <a:pt x="13986" y="22381"/>
                      <a:pt x="14161" y="22607"/>
                      <a:pt x="14211" y="22732"/>
                    </a:cubicBezTo>
                    <a:cubicBezTo>
                      <a:pt x="14336" y="22832"/>
                      <a:pt x="14562" y="23008"/>
                      <a:pt x="14612" y="23183"/>
                    </a:cubicBezTo>
                    <a:cubicBezTo>
                      <a:pt x="14662" y="23233"/>
                      <a:pt x="14662" y="23283"/>
                      <a:pt x="14712" y="23409"/>
                    </a:cubicBezTo>
                    <a:cubicBezTo>
                      <a:pt x="14712" y="23409"/>
                      <a:pt x="14788" y="23334"/>
                      <a:pt x="14838" y="23334"/>
                    </a:cubicBezTo>
                    <a:cubicBezTo>
                      <a:pt x="14888" y="23283"/>
                      <a:pt x="15013" y="23283"/>
                      <a:pt x="15063" y="23283"/>
                    </a:cubicBezTo>
                    <a:cubicBezTo>
                      <a:pt x="15113" y="23283"/>
                      <a:pt x="15113" y="23409"/>
                      <a:pt x="15113" y="23409"/>
                    </a:cubicBezTo>
                    <a:cubicBezTo>
                      <a:pt x="15164" y="23459"/>
                      <a:pt x="15239" y="23509"/>
                      <a:pt x="15289" y="23509"/>
                    </a:cubicBezTo>
                    <a:cubicBezTo>
                      <a:pt x="15339" y="23559"/>
                      <a:pt x="15339" y="23785"/>
                      <a:pt x="15389" y="23835"/>
                    </a:cubicBezTo>
                    <a:cubicBezTo>
                      <a:pt x="15464" y="23835"/>
                      <a:pt x="15565" y="23910"/>
                      <a:pt x="15615" y="23910"/>
                    </a:cubicBezTo>
                    <a:cubicBezTo>
                      <a:pt x="15740" y="23835"/>
                      <a:pt x="15790" y="23684"/>
                      <a:pt x="15840" y="23609"/>
                    </a:cubicBezTo>
                    <a:cubicBezTo>
                      <a:pt x="15915" y="23559"/>
                      <a:pt x="15966" y="23459"/>
                      <a:pt x="15966" y="23409"/>
                    </a:cubicBezTo>
                    <a:cubicBezTo>
                      <a:pt x="15915" y="23334"/>
                      <a:pt x="15740" y="23283"/>
                      <a:pt x="15740" y="23233"/>
                    </a:cubicBezTo>
                    <a:cubicBezTo>
                      <a:pt x="15740" y="23183"/>
                      <a:pt x="15840" y="23183"/>
                      <a:pt x="15840" y="23108"/>
                    </a:cubicBezTo>
                    <a:cubicBezTo>
                      <a:pt x="15840" y="23058"/>
                      <a:pt x="15915" y="22958"/>
                      <a:pt x="15840" y="22882"/>
                    </a:cubicBezTo>
                    <a:lnTo>
                      <a:pt x="15740" y="22882"/>
                    </a:lnTo>
                    <a:cubicBezTo>
                      <a:pt x="15690" y="22882"/>
                      <a:pt x="15690" y="22782"/>
                      <a:pt x="15690" y="22732"/>
                    </a:cubicBezTo>
                    <a:cubicBezTo>
                      <a:pt x="15690" y="22657"/>
                      <a:pt x="15740" y="22607"/>
                      <a:pt x="15790" y="22607"/>
                    </a:cubicBezTo>
                    <a:cubicBezTo>
                      <a:pt x="15840" y="22557"/>
                      <a:pt x="15840" y="22431"/>
                      <a:pt x="15915" y="22431"/>
                    </a:cubicBezTo>
                    <a:cubicBezTo>
                      <a:pt x="15929" y="22417"/>
                      <a:pt x="15947" y="22411"/>
                      <a:pt x="15966" y="22411"/>
                    </a:cubicBezTo>
                    <a:cubicBezTo>
                      <a:pt x="16014" y="22411"/>
                      <a:pt x="16066" y="22452"/>
                      <a:pt x="16066" y="22506"/>
                    </a:cubicBezTo>
                    <a:cubicBezTo>
                      <a:pt x="16141" y="22557"/>
                      <a:pt x="16141" y="22732"/>
                      <a:pt x="16066" y="22832"/>
                    </a:cubicBezTo>
                    <a:cubicBezTo>
                      <a:pt x="16066" y="22882"/>
                      <a:pt x="16016" y="22958"/>
                      <a:pt x="16016" y="23058"/>
                    </a:cubicBezTo>
                    <a:cubicBezTo>
                      <a:pt x="16016" y="23058"/>
                      <a:pt x="16066" y="23183"/>
                      <a:pt x="16141" y="23233"/>
                    </a:cubicBezTo>
                    <a:cubicBezTo>
                      <a:pt x="16191" y="23233"/>
                      <a:pt x="16367" y="23233"/>
                      <a:pt x="16417" y="23183"/>
                    </a:cubicBezTo>
                    <a:cubicBezTo>
                      <a:pt x="16467" y="23183"/>
                      <a:pt x="16517" y="23058"/>
                      <a:pt x="16517" y="23008"/>
                    </a:cubicBezTo>
                    <a:cubicBezTo>
                      <a:pt x="16592" y="22958"/>
                      <a:pt x="16592" y="22782"/>
                      <a:pt x="16592" y="22732"/>
                    </a:cubicBezTo>
                    <a:cubicBezTo>
                      <a:pt x="16592" y="22657"/>
                      <a:pt x="16517" y="22506"/>
                      <a:pt x="16592" y="22431"/>
                    </a:cubicBezTo>
                    <a:cubicBezTo>
                      <a:pt x="16592" y="22381"/>
                      <a:pt x="16642" y="22281"/>
                      <a:pt x="16642" y="22206"/>
                    </a:cubicBezTo>
                    <a:cubicBezTo>
                      <a:pt x="16692" y="22156"/>
                      <a:pt x="16742" y="22105"/>
                      <a:pt x="16742" y="22055"/>
                    </a:cubicBezTo>
                    <a:cubicBezTo>
                      <a:pt x="16742" y="21980"/>
                      <a:pt x="16742" y="21930"/>
                      <a:pt x="16692" y="21880"/>
                    </a:cubicBezTo>
                    <a:cubicBezTo>
                      <a:pt x="16642" y="21830"/>
                      <a:pt x="16517" y="21830"/>
                      <a:pt x="16467" y="21755"/>
                    </a:cubicBezTo>
                    <a:cubicBezTo>
                      <a:pt x="16467" y="21755"/>
                      <a:pt x="16467" y="21604"/>
                      <a:pt x="16417" y="21604"/>
                    </a:cubicBezTo>
                    <a:cubicBezTo>
                      <a:pt x="16417" y="21529"/>
                      <a:pt x="16367" y="21529"/>
                      <a:pt x="16291" y="21529"/>
                    </a:cubicBezTo>
                    <a:cubicBezTo>
                      <a:pt x="16241" y="21529"/>
                      <a:pt x="16191" y="21604"/>
                      <a:pt x="16141" y="21654"/>
                    </a:cubicBezTo>
                    <a:lnTo>
                      <a:pt x="15966" y="21654"/>
                    </a:lnTo>
                    <a:cubicBezTo>
                      <a:pt x="15915" y="21604"/>
                      <a:pt x="15915" y="21479"/>
                      <a:pt x="15915" y="21429"/>
                    </a:cubicBezTo>
                    <a:cubicBezTo>
                      <a:pt x="15915" y="21429"/>
                      <a:pt x="15966" y="21379"/>
                      <a:pt x="16016" y="21379"/>
                    </a:cubicBezTo>
                    <a:cubicBezTo>
                      <a:pt x="16032" y="21354"/>
                      <a:pt x="16057" y="21345"/>
                      <a:pt x="16085" y="21345"/>
                    </a:cubicBezTo>
                    <a:cubicBezTo>
                      <a:pt x="16141" y="21345"/>
                      <a:pt x="16208" y="21379"/>
                      <a:pt x="16241" y="21379"/>
                    </a:cubicBezTo>
                    <a:cubicBezTo>
                      <a:pt x="16275" y="21379"/>
                      <a:pt x="16319" y="21401"/>
                      <a:pt x="16360" y="21401"/>
                    </a:cubicBezTo>
                    <a:cubicBezTo>
                      <a:pt x="16380" y="21401"/>
                      <a:pt x="16400" y="21395"/>
                      <a:pt x="16417" y="21379"/>
                    </a:cubicBezTo>
                    <a:cubicBezTo>
                      <a:pt x="16417" y="21379"/>
                      <a:pt x="16417" y="21303"/>
                      <a:pt x="16367" y="21253"/>
                    </a:cubicBezTo>
                    <a:cubicBezTo>
                      <a:pt x="16367" y="21203"/>
                      <a:pt x="16241" y="21153"/>
                      <a:pt x="16191" y="21078"/>
                    </a:cubicBezTo>
                    <a:cubicBezTo>
                      <a:pt x="16141" y="20978"/>
                      <a:pt x="15915" y="20928"/>
                      <a:pt x="15790" y="20802"/>
                    </a:cubicBezTo>
                    <a:cubicBezTo>
                      <a:pt x="15740" y="20752"/>
                      <a:pt x="15690" y="20702"/>
                      <a:pt x="15615" y="20652"/>
                    </a:cubicBezTo>
                    <a:cubicBezTo>
                      <a:pt x="15615" y="20577"/>
                      <a:pt x="15514" y="20527"/>
                      <a:pt x="15464" y="20527"/>
                    </a:cubicBezTo>
                    <a:cubicBezTo>
                      <a:pt x="15389" y="20527"/>
                      <a:pt x="15339" y="20652"/>
                      <a:pt x="15289" y="20652"/>
                    </a:cubicBezTo>
                    <a:cubicBezTo>
                      <a:pt x="15239" y="20652"/>
                      <a:pt x="15164" y="20577"/>
                      <a:pt x="15164" y="20527"/>
                    </a:cubicBezTo>
                    <a:cubicBezTo>
                      <a:pt x="15113" y="20527"/>
                      <a:pt x="15063" y="20351"/>
                      <a:pt x="15063" y="20351"/>
                    </a:cubicBezTo>
                    <a:cubicBezTo>
                      <a:pt x="15013" y="20301"/>
                      <a:pt x="14888" y="20251"/>
                      <a:pt x="14888" y="20251"/>
                    </a:cubicBezTo>
                    <a:cubicBezTo>
                      <a:pt x="14838" y="20301"/>
                      <a:pt x="14838" y="20426"/>
                      <a:pt x="14788" y="20426"/>
                    </a:cubicBezTo>
                    <a:cubicBezTo>
                      <a:pt x="14788" y="20426"/>
                      <a:pt x="14732" y="20449"/>
                      <a:pt x="14695" y="20449"/>
                    </a:cubicBezTo>
                    <a:cubicBezTo>
                      <a:pt x="14676" y="20449"/>
                      <a:pt x="14662" y="20443"/>
                      <a:pt x="14662" y="20426"/>
                    </a:cubicBezTo>
                    <a:cubicBezTo>
                      <a:pt x="14612" y="20426"/>
                      <a:pt x="14662" y="20351"/>
                      <a:pt x="14662" y="20301"/>
                    </a:cubicBezTo>
                    <a:cubicBezTo>
                      <a:pt x="14662" y="20301"/>
                      <a:pt x="14712" y="20251"/>
                      <a:pt x="14712" y="20201"/>
                    </a:cubicBezTo>
                    <a:cubicBezTo>
                      <a:pt x="14662" y="20126"/>
                      <a:pt x="14612" y="20075"/>
                      <a:pt x="14562" y="20025"/>
                    </a:cubicBezTo>
                    <a:cubicBezTo>
                      <a:pt x="14562" y="19975"/>
                      <a:pt x="14562" y="19850"/>
                      <a:pt x="14612" y="19800"/>
                    </a:cubicBezTo>
                    <a:cubicBezTo>
                      <a:pt x="14612" y="19800"/>
                      <a:pt x="14657" y="19777"/>
                      <a:pt x="14709" y="19777"/>
                    </a:cubicBezTo>
                    <a:cubicBezTo>
                      <a:pt x="14735" y="19777"/>
                      <a:pt x="14763" y="19783"/>
                      <a:pt x="14788" y="19800"/>
                    </a:cubicBezTo>
                    <a:lnTo>
                      <a:pt x="14788" y="19900"/>
                    </a:lnTo>
                    <a:cubicBezTo>
                      <a:pt x="14838" y="19975"/>
                      <a:pt x="14888" y="20025"/>
                      <a:pt x="14938" y="20025"/>
                    </a:cubicBezTo>
                    <a:cubicBezTo>
                      <a:pt x="15013" y="20025"/>
                      <a:pt x="15013" y="19975"/>
                      <a:pt x="15063" y="19900"/>
                    </a:cubicBezTo>
                    <a:cubicBezTo>
                      <a:pt x="15063" y="19850"/>
                      <a:pt x="15013" y="19750"/>
                      <a:pt x="15013" y="19674"/>
                    </a:cubicBezTo>
                    <a:cubicBezTo>
                      <a:pt x="15013" y="19674"/>
                      <a:pt x="15113" y="19624"/>
                      <a:pt x="15113" y="19574"/>
                    </a:cubicBezTo>
                    <a:cubicBezTo>
                      <a:pt x="15113" y="19524"/>
                      <a:pt x="15063" y="19449"/>
                      <a:pt x="15063" y="19399"/>
                    </a:cubicBezTo>
                    <a:lnTo>
                      <a:pt x="14938" y="19349"/>
                    </a:lnTo>
                    <a:cubicBezTo>
                      <a:pt x="14938" y="19298"/>
                      <a:pt x="14938" y="19173"/>
                      <a:pt x="14888" y="19123"/>
                    </a:cubicBezTo>
                    <a:cubicBezTo>
                      <a:pt x="14888" y="19098"/>
                      <a:pt x="14875" y="19098"/>
                      <a:pt x="14857" y="19098"/>
                    </a:cubicBezTo>
                    <a:cubicBezTo>
                      <a:pt x="14838" y="19098"/>
                      <a:pt x="14813" y="19098"/>
                      <a:pt x="14788" y="19073"/>
                    </a:cubicBezTo>
                    <a:cubicBezTo>
                      <a:pt x="14788" y="19073"/>
                      <a:pt x="14838" y="18948"/>
                      <a:pt x="14788" y="18948"/>
                    </a:cubicBezTo>
                    <a:cubicBezTo>
                      <a:pt x="14788" y="18847"/>
                      <a:pt x="14712" y="18722"/>
                      <a:pt x="14712" y="18622"/>
                    </a:cubicBezTo>
                    <a:cubicBezTo>
                      <a:pt x="14712" y="18547"/>
                      <a:pt x="14788" y="18446"/>
                      <a:pt x="14838" y="18396"/>
                    </a:cubicBezTo>
                    <a:cubicBezTo>
                      <a:pt x="14838" y="18396"/>
                      <a:pt x="14888" y="18271"/>
                      <a:pt x="14888" y="18221"/>
                    </a:cubicBezTo>
                    <a:cubicBezTo>
                      <a:pt x="14888" y="18171"/>
                      <a:pt x="14838" y="18095"/>
                      <a:pt x="14838" y="18045"/>
                    </a:cubicBezTo>
                    <a:cubicBezTo>
                      <a:pt x="14838" y="17995"/>
                      <a:pt x="14888" y="17820"/>
                      <a:pt x="14888" y="17720"/>
                    </a:cubicBezTo>
                    <a:cubicBezTo>
                      <a:pt x="14888" y="17669"/>
                      <a:pt x="14938" y="17494"/>
                      <a:pt x="14938" y="17369"/>
                    </a:cubicBezTo>
                    <a:cubicBezTo>
                      <a:pt x="14938" y="17318"/>
                      <a:pt x="15013" y="17268"/>
                      <a:pt x="15013" y="17218"/>
                    </a:cubicBezTo>
                    <a:cubicBezTo>
                      <a:pt x="15013" y="17143"/>
                      <a:pt x="15013" y="17043"/>
                      <a:pt x="14938" y="16993"/>
                    </a:cubicBezTo>
                    <a:lnTo>
                      <a:pt x="14838" y="16993"/>
                    </a:lnTo>
                    <a:cubicBezTo>
                      <a:pt x="14788" y="17043"/>
                      <a:pt x="14838" y="17143"/>
                      <a:pt x="14838" y="17218"/>
                    </a:cubicBezTo>
                    <a:cubicBezTo>
                      <a:pt x="14838" y="17268"/>
                      <a:pt x="14838" y="17318"/>
                      <a:pt x="14788" y="17369"/>
                    </a:cubicBezTo>
                    <a:lnTo>
                      <a:pt x="14788" y="17720"/>
                    </a:lnTo>
                    <a:cubicBezTo>
                      <a:pt x="14712" y="17770"/>
                      <a:pt x="14712" y="17870"/>
                      <a:pt x="14662" y="17945"/>
                    </a:cubicBezTo>
                    <a:lnTo>
                      <a:pt x="14662" y="18221"/>
                    </a:lnTo>
                    <a:lnTo>
                      <a:pt x="14662" y="18396"/>
                    </a:lnTo>
                    <a:cubicBezTo>
                      <a:pt x="14662" y="18446"/>
                      <a:pt x="14612" y="18446"/>
                      <a:pt x="14562" y="18446"/>
                    </a:cubicBezTo>
                    <a:cubicBezTo>
                      <a:pt x="14487" y="18446"/>
                      <a:pt x="14437" y="18396"/>
                      <a:pt x="14437" y="18321"/>
                    </a:cubicBezTo>
                    <a:cubicBezTo>
                      <a:pt x="14437" y="18271"/>
                      <a:pt x="14487" y="18171"/>
                      <a:pt x="14487" y="18171"/>
                    </a:cubicBezTo>
                    <a:cubicBezTo>
                      <a:pt x="14487" y="18095"/>
                      <a:pt x="14562" y="17995"/>
                      <a:pt x="14562" y="17945"/>
                    </a:cubicBezTo>
                    <a:cubicBezTo>
                      <a:pt x="14487" y="17870"/>
                      <a:pt x="14387" y="17870"/>
                      <a:pt x="14336" y="17870"/>
                    </a:cubicBezTo>
                    <a:cubicBezTo>
                      <a:pt x="14261" y="17870"/>
                      <a:pt x="14111" y="17945"/>
                      <a:pt x="13986" y="17945"/>
                    </a:cubicBezTo>
                    <a:lnTo>
                      <a:pt x="13760" y="17945"/>
                    </a:lnTo>
                    <a:cubicBezTo>
                      <a:pt x="13710" y="17870"/>
                      <a:pt x="13710" y="17720"/>
                      <a:pt x="13660" y="17720"/>
                    </a:cubicBezTo>
                    <a:cubicBezTo>
                      <a:pt x="13622" y="17694"/>
                      <a:pt x="13566" y="17694"/>
                      <a:pt x="13509" y="17694"/>
                    </a:cubicBezTo>
                    <a:cubicBezTo>
                      <a:pt x="13453" y="17694"/>
                      <a:pt x="13397" y="17694"/>
                      <a:pt x="13359" y="17669"/>
                    </a:cubicBezTo>
                    <a:cubicBezTo>
                      <a:pt x="13309" y="17594"/>
                      <a:pt x="13259" y="17444"/>
                      <a:pt x="13259" y="17369"/>
                    </a:cubicBezTo>
                    <a:cubicBezTo>
                      <a:pt x="13259" y="17218"/>
                      <a:pt x="13259" y="16993"/>
                      <a:pt x="13309" y="16867"/>
                    </a:cubicBezTo>
                    <a:cubicBezTo>
                      <a:pt x="13309" y="16817"/>
                      <a:pt x="13434" y="16767"/>
                      <a:pt x="13434" y="16692"/>
                    </a:cubicBezTo>
                    <a:cubicBezTo>
                      <a:pt x="13434" y="16642"/>
                      <a:pt x="13359" y="16542"/>
                      <a:pt x="13309" y="16466"/>
                    </a:cubicBezTo>
                    <a:lnTo>
                      <a:pt x="13309" y="16241"/>
                    </a:lnTo>
                    <a:cubicBezTo>
                      <a:pt x="13359" y="16191"/>
                      <a:pt x="13484" y="16090"/>
                      <a:pt x="13534" y="16090"/>
                    </a:cubicBezTo>
                    <a:cubicBezTo>
                      <a:pt x="13585" y="16090"/>
                      <a:pt x="13585" y="16241"/>
                      <a:pt x="13585" y="16241"/>
                    </a:cubicBezTo>
                    <a:cubicBezTo>
                      <a:pt x="13660" y="16316"/>
                      <a:pt x="13760" y="16366"/>
                      <a:pt x="13810" y="16416"/>
                    </a:cubicBezTo>
                    <a:cubicBezTo>
                      <a:pt x="13810" y="16542"/>
                      <a:pt x="13710" y="16692"/>
                      <a:pt x="13710" y="16767"/>
                    </a:cubicBezTo>
                    <a:cubicBezTo>
                      <a:pt x="13710" y="16817"/>
                      <a:pt x="13810" y="16867"/>
                      <a:pt x="13885" y="16917"/>
                    </a:cubicBezTo>
                    <a:cubicBezTo>
                      <a:pt x="13919" y="16917"/>
                      <a:pt x="13974" y="16951"/>
                      <a:pt x="14030" y="16951"/>
                    </a:cubicBezTo>
                    <a:cubicBezTo>
                      <a:pt x="14058" y="16951"/>
                      <a:pt x="14086" y="16943"/>
                      <a:pt x="14111" y="16917"/>
                    </a:cubicBezTo>
                    <a:cubicBezTo>
                      <a:pt x="14111" y="16917"/>
                      <a:pt x="14211" y="16917"/>
                      <a:pt x="14261" y="16867"/>
                    </a:cubicBezTo>
                    <a:cubicBezTo>
                      <a:pt x="14261" y="16767"/>
                      <a:pt x="14211" y="16592"/>
                      <a:pt x="14211" y="16466"/>
                    </a:cubicBezTo>
                    <a:cubicBezTo>
                      <a:pt x="14211" y="16466"/>
                      <a:pt x="14261" y="16416"/>
                      <a:pt x="14336" y="16416"/>
                    </a:cubicBezTo>
                    <a:cubicBezTo>
                      <a:pt x="14336" y="16366"/>
                      <a:pt x="14261" y="16241"/>
                      <a:pt x="14211" y="16191"/>
                    </a:cubicBezTo>
                    <a:cubicBezTo>
                      <a:pt x="14211" y="16141"/>
                      <a:pt x="14211" y="15965"/>
                      <a:pt x="14261" y="15965"/>
                    </a:cubicBezTo>
                    <a:cubicBezTo>
                      <a:pt x="14261" y="15915"/>
                      <a:pt x="14437" y="15865"/>
                      <a:pt x="14562" y="15865"/>
                    </a:cubicBezTo>
                    <a:cubicBezTo>
                      <a:pt x="14612" y="15915"/>
                      <a:pt x="14612" y="16015"/>
                      <a:pt x="14662" y="16015"/>
                    </a:cubicBezTo>
                    <a:lnTo>
                      <a:pt x="14938" y="16015"/>
                    </a:lnTo>
                    <a:cubicBezTo>
                      <a:pt x="15013" y="15965"/>
                      <a:pt x="15063" y="15790"/>
                      <a:pt x="15013" y="15689"/>
                    </a:cubicBezTo>
                    <a:cubicBezTo>
                      <a:pt x="15013" y="15639"/>
                      <a:pt x="14888" y="15639"/>
                      <a:pt x="14788" y="15639"/>
                    </a:cubicBezTo>
                    <a:cubicBezTo>
                      <a:pt x="14769" y="15621"/>
                      <a:pt x="14747" y="15615"/>
                      <a:pt x="14722" y="15615"/>
                    </a:cubicBezTo>
                    <a:cubicBezTo>
                      <a:pt x="14662" y="15615"/>
                      <a:pt x="14589" y="15652"/>
                      <a:pt x="14533" y="15652"/>
                    </a:cubicBezTo>
                    <a:cubicBezTo>
                      <a:pt x="14516" y="15652"/>
                      <a:pt x="14500" y="15648"/>
                      <a:pt x="14487" y="15639"/>
                    </a:cubicBezTo>
                    <a:cubicBezTo>
                      <a:pt x="14487" y="15564"/>
                      <a:pt x="14562" y="15464"/>
                      <a:pt x="14612" y="15464"/>
                    </a:cubicBezTo>
                    <a:cubicBezTo>
                      <a:pt x="14662" y="15414"/>
                      <a:pt x="14788" y="15414"/>
                      <a:pt x="14788" y="15414"/>
                    </a:cubicBezTo>
                    <a:cubicBezTo>
                      <a:pt x="14888" y="15339"/>
                      <a:pt x="14938" y="15188"/>
                      <a:pt x="14938" y="15113"/>
                    </a:cubicBezTo>
                    <a:cubicBezTo>
                      <a:pt x="15013" y="15113"/>
                      <a:pt x="15013" y="15063"/>
                      <a:pt x="15063" y="15013"/>
                    </a:cubicBezTo>
                    <a:lnTo>
                      <a:pt x="15289" y="15013"/>
                    </a:lnTo>
                    <a:cubicBezTo>
                      <a:pt x="15339" y="15013"/>
                      <a:pt x="15389" y="15063"/>
                      <a:pt x="15464" y="15063"/>
                    </a:cubicBezTo>
                    <a:cubicBezTo>
                      <a:pt x="15514" y="15063"/>
                      <a:pt x="15565" y="15013"/>
                      <a:pt x="15615" y="15013"/>
                    </a:cubicBezTo>
                    <a:cubicBezTo>
                      <a:pt x="15615" y="14963"/>
                      <a:pt x="15740" y="14912"/>
                      <a:pt x="15740" y="14912"/>
                    </a:cubicBezTo>
                    <a:cubicBezTo>
                      <a:pt x="15790" y="14912"/>
                      <a:pt x="15740" y="15063"/>
                      <a:pt x="15790" y="15113"/>
                    </a:cubicBezTo>
                    <a:cubicBezTo>
                      <a:pt x="15840" y="15113"/>
                      <a:pt x="15966" y="15063"/>
                      <a:pt x="15966" y="15013"/>
                    </a:cubicBezTo>
                    <a:cubicBezTo>
                      <a:pt x="15966" y="14963"/>
                      <a:pt x="15915" y="14837"/>
                      <a:pt x="15915" y="14787"/>
                    </a:cubicBezTo>
                    <a:lnTo>
                      <a:pt x="15915" y="14612"/>
                    </a:lnTo>
                    <a:cubicBezTo>
                      <a:pt x="15966" y="14562"/>
                      <a:pt x="16141" y="14562"/>
                      <a:pt x="16141" y="14511"/>
                    </a:cubicBezTo>
                    <a:cubicBezTo>
                      <a:pt x="16191" y="14511"/>
                      <a:pt x="16191" y="14386"/>
                      <a:pt x="16191" y="14386"/>
                    </a:cubicBezTo>
                    <a:lnTo>
                      <a:pt x="16367" y="14386"/>
                    </a:lnTo>
                    <a:cubicBezTo>
                      <a:pt x="16417" y="14386"/>
                      <a:pt x="16592" y="14461"/>
                      <a:pt x="16642" y="14511"/>
                    </a:cubicBezTo>
                    <a:cubicBezTo>
                      <a:pt x="16692" y="14511"/>
                      <a:pt x="16742" y="14461"/>
                      <a:pt x="16818" y="14461"/>
                    </a:cubicBezTo>
                    <a:lnTo>
                      <a:pt x="16968" y="14461"/>
                    </a:lnTo>
                    <a:cubicBezTo>
                      <a:pt x="16968" y="14511"/>
                      <a:pt x="16818" y="14612"/>
                      <a:pt x="16818" y="14687"/>
                    </a:cubicBezTo>
                    <a:lnTo>
                      <a:pt x="16918" y="14737"/>
                    </a:lnTo>
                    <a:cubicBezTo>
                      <a:pt x="16968" y="14737"/>
                      <a:pt x="17043" y="14612"/>
                      <a:pt x="17043" y="14612"/>
                    </a:cubicBezTo>
                    <a:cubicBezTo>
                      <a:pt x="17093" y="14612"/>
                      <a:pt x="17143" y="14687"/>
                      <a:pt x="17143" y="14737"/>
                    </a:cubicBezTo>
                    <a:cubicBezTo>
                      <a:pt x="17143" y="14787"/>
                      <a:pt x="17043" y="14837"/>
                      <a:pt x="16968" y="14912"/>
                    </a:cubicBezTo>
                    <a:cubicBezTo>
                      <a:pt x="16918" y="14912"/>
                      <a:pt x="16818" y="14963"/>
                      <a:pt x="16742" y="14963"/>
                    </a:cubicBezTo>
                    <a:cubicBezTo>
                      <a:pt x="16692" y="14912"/>
                      <a:pt x="16692" y="14837"/>
                      <a:pt x="16642" y="14787"/>
                    </a:cubicBezTo>
                    <a:lnTo>
                      <a:pt x="16517" y="14787"/>
                    </a:lnTo>
                    <a:cubicBezTo>
                      <a:pt x="16467" y="14837"/>
                      <a:pt x="16417" y="15013"/>
                      <a:pt x="16367" y="15063"/>
                    </a:cubicBezTo>
                    <a:cubicBezTo>
                      <a:pt x="16291" y="15113"/>
                      <a:pt x="16191" y="15188"/>
                      <a:pt x="16141" y="15238"/>
                    </a:cubicBezTo>
                    <a:cubicBezTo>
                      <a:pt x="16066" y="15288"/>
                      <a:pt x="15966" y="15414"/>
                      <a:pt x="15915" y="15414"/>
                    </a:cubicBezTo>
                    <a:cubicBezTo>
                      <a:pt x="15840" y="15464"/>
                      <a:pt x="15690" y="15464"/>
                      <a:pt x="15615" y="15514"/>
                    </a:cubicBezTo>
                    <a:cubicBezTo>
                      <a:pt x="15565" y="15564"/>
                      <a:pt x="15565" y="15689"/>
                      <a:pt x="15565" y="15740"/>
                    </a:cubicBezTo>
                    <a:cubicBezTo>
                      <a:pt x="15565" y="15790"/>
                      <a:pt x="15615" y="15915"/>
                      <a:pt x="15690" y="15965"/>
                    </a:cubicBezTo>
                    <a:cubicBezTo>
                      <a:pt x="15690" y="15965"/>
                      <a:pt x="15790" y="15965"/>
                      <a:pt x="15840" y="15915"/>
                    </a:cubicBezTo>
                    <a:cubicBezTo>
                      <a:pt x="15966" y="15915"/>
                      <a:pt x="16191" y="15689"/>
                      <a:pt x="16291" y="15639"/>
                    </a:cubicBezTo>
                    <a:cubicBezTo>
                      <a:pt x="16467" y="15564"/>
                      <a:pt x="16868" y="15464"/>
                      <a:pt x="17043" y="15339"/>
                    </a:cubicBezTo>
                    <a:cubicBezTo>
                      <a:pt x="17143" y="15288"/>
                      <a:pt x="17269" y="15188"/>
                      <a:pt x="17369" y="15113"/>
                    </a:cubicBezTo>
                    <a:cubicBezTo>
                      <a:pt x="17419" y="15063"/>
                      <a:pt x="17595" y="14963"/>
                      <a:pt x="17645" y="14963"/>
                    </a:cubicBezTo>
                    <a:cubicBezTo>
                      <a:pt x="17770" y="14912"/>
                      <a:pt x="17945" y="14787"/>
                      <a:pt x="17996" y="14737"/>
                    </a:cubicBezTo>
                    <a:cubicBezTo>
                      <a:pt x="18096" y="14687"/>
                      <a:pt x="18221" y="14562"/>
                      <a:pt x="18321" y="14562"/>
                    </a:cubicBezTo>
                    <a:cubicBezTo>
                      <a:pt x="18397" y="14511"/>
                      <a:pt x="18547" y="14461"/>
                      <a:pt x="18622" y="14461"/>
                    </a:cubicBezTo>
                    <a:cubicBezTo>
                      <a:pt x="18722" y="14336"/>
                      <a:pt x="18998" y="14110"/>
                      <a:pt x="19174" y="14060"/>
                    </a:cubicBezTo>
                    <a:cubicBezTo>
                      <a:pt x="19224" y="14010"/>
                      <a:pt x="19349" y="13885"/>
                      <a:pt x="19399" y="13885"/>
                    </a:cubicBezTo>
                    <a:cubicBezTo>
                      <a:pt x="19449" y="13885"/>
                      <a:pt x="19524" y="13935"/>
                      <a:pt x="19575" y="13935"/>
                    </a:cubicBezTo>
                    <a:cubicBezTo>
                      <a:pt x="19625" y="13885"/>
                      <a:pt x="19675" y="13785"/>
                      <a:pt x="19750" y="13709"/>
                    </a:cubicBezTo>
                    <a:cubicBezTo>
                      <a:pt x="19750" y="13659"/>
                      <a:pt x="19850" y="13609"/>
                      <a:pt x="19900" y="13559"/>
                    </a:cubicBezTo>
                    <a:cubicBezTo>
                      <a:pt x="19976" y="13484"/>
                      <a:pt x="20151" y="13434"/>
                      <a:pt x="20251" y="13384"/>
                    </a:cubicBezTo>
                    <a:cubicBezTo>
                      <a:pt x="20301" y="13334"/>
                      <a:pt x="20427" y="13208"/>
                      <a:pt x="20477" y="13208"/>
                    </a:cubicBezTo>
                    <a:lnTo>
                      <a:pt x="20527" y="13208"/>
                    </a:lnTo>
                    <a:lnTo>
                      <a:pt x="20527" y="12983"/>
                    </a:lnTo>
                    <a:cubicBezTo>
                      <a:pt x="20477" y="12882"/>
                      <a:pt x="20201" y="12757"/>
                      <a:pt x="20151" y="12657"/>
                    </a:cubicBezTo>
                    <a:cubicBezTo>
                      <a:pt x="20076" y="12481"/>
                      <a:pt x="20151" y="12156"/>
                      <a:pt x="20151" y="12030"/>
                    </a:cubicBezTo>
                    <a:cubicBezTo>
                      <a:pt x="20151" y="11930"/>
                      <a:pt x="20151" y="11629"/>
                      <a:pt x="20076" y="11529"/>
                    </a:cubicBezTo>
                    <a:cubicBezTo>
                      <a:pt x="20076" y="11404"/>
                      <a:pt x="19976" y="11078"/>
                      <a:pt x="19850" y="11028"/>
                    </a:cubicBezTo>
                    <a:cubicBezTo>
                      <a:pt x="19812" y="10980"/>
                      <a:pt x="19738" y="10969"/>
                      <a:pt x="19655" y="10969"/>
                    </a:cubicBezTo>
                    <a:cubicBezTo>
                      <a:pt x="19578" y="10969"/>
                      <a:pt x="19494" y="10978"/>
                      <a:pt x="19424" y="10978"/>
                    </a:cubicBezTo>
                    <a:cubicBezTo>
                      <a:pt x="19371" y="10978"/>
                      <a:pt x="19326" y="10973"/>
                      <a:pt x="19299" y="10953"/>
                    </a:cubicBezTo>
                    <a:cubicBezTo>
                      <a:pt x="19174" y="10902"/>
                      <a:pt x="19073" y="10802"/>
                      <a:pt x="18948" y="10727"/>
                    </a:cubicBezTo>
                    <a:cubicBezTo>
                      <a:pt x="18848" y="10727"/>
                      <a:pt x="18497" y="10802"/>
                      <a:pt x="18321" y="10852"/>
                    </a:cubicBezTo>
                    <a:cubicBezTo>
                      <a:pt x="18271" y="10852"/>
                      <a:pt x="18171" y="11028"/>
                      <a:pt x="18096" y="11078"/>
                    </a:cubicBezTo>
                    <a:cubicBezTo>
                      <a:pt x="17996" y="11078"/>
                      <a:pt x="17820" y="11078"/>
                      <a:pt x="17770" y="11128"/>
                    </a:cubicBezTo>
                    <a:cubicBezTo>
                      <a:pt x="17645" y="11128"/>
                      <a:pt x="17595" y="11354"/>
                      <a:pt x="17544" y="11404"/>
                    </a:cubicBezTo>
                    <a:cubicBezTo>
                      <a:pt x="17436" y="11468"/>
                      <a:pt x="17254" y="11589"/>
                      <a:pt x="17141" y="11589"/>
                    </a:cubicBezTo>
                    <a:cubicBezTo>
                      <a:pt x="17123" y="11589"/>
                      <a:pt x="17107" y="11586"/>
                      <a:pt x="17093" y="11579"/>
                    </a:cubicBezTo>
                    <a:cubicBezTo>
                      <a:pt x="16968" y="11579"/>
                      <a:pt x="16918" y="11479"/>
                      <a:pt x="16868" y="11404"/>
                    </a:cubicBezTo>
                    <a:cubicBezTo>
                      <a:pt x="16868" y="11303"/>
                      <a:pt x="16968" y="11028"/>
                      <a:pt x="16868" y="10902"/>
                    </a:cubicBezTo>
                    <a:cubicBezTo>
                      <a:pt x="16868" y="10852"/>
                      <a:pt x="16692" y="10852"/>
                      <a:pt x="16642" y="10852"/>
                    </a:cubicBezTo>
                    <a:cubicBezTo>
                      <a:pt x="16542" y="10852"/>
                      <a:pt x="16378" y="10916"/>
                      <a:pt x="16290" y="10916"/>
                    </a:cubicBezTo>
                    <a:cubicBezTo>
                      <a:pt x="16268" y="10916"/>
                      <a:pt x="16251" y="10912"/>
                      <a:pt x="16241" y="10902"/>
                    </a:cubicBezTo>
                    <a:cubicBezTo>
                      <a:pt x="16141" y="10852"/>
                      <a:pt x="16141" y="10627"/>
                      <a:pt x="16141" y="10501"/>
                    </a:cubicBezTo>
                    <a:cubicBezTo>
                      <a:pt x="16141" y="10401"/>
                      <a:pt x="16191" y="10176"/>
                      <a:pt x="16141" y="10050"/>
                    </a:cubicBezTo>
                    <a:cubicBezTo>
                      <a:pt x="16141" y="10000"/>
                      <a:pt x="15966" y="9825"/>
                      <a:pt x="15915" y="9775"/>
                    </a:cubicBezTo>
                    <a:cubicBezTo>
                      <a:pt x="15840" y="9724"/>
                      <a:pt x="15690" y="9674"/>
                      <a:pt x="15565" y="9599"/>
                    </a:cubicBezTo>
                    <a:cubicBezTo>
                      <a:pt x="15464" y="9549"/>
                      <a:pt x="15289" y="9323"/>
                      <a:pt x="15164" y="9223"/>
                    </a:cubicBezTo>
                    <a:cubicBezTo>
                      <a:pt x="15113" y="9048"/>
                      <a:pt x="14938" y="8772"/>
                      <a:pt x="14938" y="8597"/>
                    </a:cubicBezTo>
                    <a:cubicBezTo>
                      <a:pt x="14938" y="8421"/>
                      <a:pt x="15063" y="8196"/>
                      <a:pt x="15113" y="8095"/>
                    </a:cubicBezTo>
                    <a:cubicBezTo>
                      <a:pt x="15164" y="8045"/>
                      <a:pt x="15464" y="7970"/>
                      <a:pt x="15514" y="7920"/>
                    </a:cubicBezTo>
                    <a:cubicBezTo>
                      <a:pt x="15565" y="7820"/>
                      <a:pt x="15615" y="7594"/>
                      <a:pt x="15615" y="7469"/>
                    </a:cubicBezTo>
                    <a:cubicBezTo>
                      <a:pt x="15615" y="7369"/>
                      <a:pt x="15514" y="7068"/>
                      <a:pt x="15464" y="6968"/>
                    </a:cubicBezTo>
                    <a:cubicBezTo>
                      <a:pt x="15339" y="6842"/>
                      <a:pt x="15063" y="6742"/>
                      <a:pt x="15013" y="6692"/>
                    </a:cubicBezTo>
                    <a:cubicBezTo>
                      <a:pt x="14838" y="6516"/>
                      <a:pt x="14562" y="6115"/>
                      <a:pt x="14562" y="5890"/>
                    </a:cubicBezTo>
                    <a:cubicBezTo>
                      <a:pt x="14487" y="5739"/>
                      <a:pt x="14487" y="5338"/>
                      <a:pt x="14612" y="5163"/>
                    </a:cubicBezTo>
                    <a:cubicBezTo>
                      <a:pt x="14662" y="4988"/>
                      <a:pt x="14888" y="4762"/>
                      <a:pt x="15013" y="4712"/>
                    </a:cubicBezTo>
                    <a:cubicBezTo>
                      <a:pt x="15038" y="4687"/>
                      <a:pt x="15120" y="4687"/>
                      <a:pt x="15201" y="4687"/>
                    </a:cubicBezTo>
                    <a:cubicBezTo>
                      <a:pt x="15283" y="4687"/>
                      <a:pt x="15364" y="4687"/>
                      <a:pt x="15389" y="4662"/>
                    </a:cubicBezTo>
                    <a:cubicBezTo>
                      <a:pt x="15464" y="4536"/>
                      <a:pt x="15464" y="4261"/>
                      <a:pt x="15464" y="4161"/>
                    </a:cubicBezTo>
                    <a:cubicBezTo>
                      <a:pt x="15464" y="4035"/>
                      <a:pt x="15339" y="3709"/>
                      <a:pt x="15389" y="3584"/>
                    </a:cubicBezTo>
                    <a:cubicBezTo>
                      <a:pt x="15514" y="3434"/>
                      <a:pt x="15840" y="3359"/>
                      <a:pt x="16016" y="3308"/>
                    </a:cubicBezTo>
                    <a:cubicBezTo>
                      <a:pt x="16191" y="3258"/>
                      <a:pt x="16517" y="3208"/>
                      <a:pt x="16642" y="3083"/>
                    </a:cubicBezTo>
                    <a:cubicBezTo>
                      <a:pt x="16742" y="2983"/>
                      <a:pt x="16918" y="2807"/>
                      <a:pt x="16968" y="2682"/>
                    </a:cubicBezTo>
                    <a:cubicBezTo>
                      <a:pt x="17043" y="2531"/>
                      <a:pt x="16968" y="2130"/>
                      <a:pt x="17093" y="2005"/>
                    </a:cubicBezTo>
                    <a:cubicBezTo>
                      <a:pt x="17143" y="1905"/>
                      <a:pt x="17494" y="1905"/>
                      <a:pt x="17544" y="1780"/>
                    </a:cubicBezTo>
                    <a:cubicBezTo>
                      <a:pt x="17595" y="1729"/>
                      <a:pt x="17595" y="1554"/>
                      <a:pt x="17595" y="1454"/>
                    </a:cubicBezTo>
                    <a:cubicBezTo>
                      <a:pt x="17595" y="1328"/>
                      <a:pt x="17645" y="1178"/>
                      <a:pt x="17645" y="1003"/>
                    </a:cubicBezTo>
                    <a:lnTo>
                      <a:pt x="17645" y="952"/>
                    </a:lnTo>
                    <a:cubicBezTo>
                      <a:pt x="17595" y="952"/>
                      <a:pt x="17494" y="777"/>
                      <a:pt x="17369" y="777"/>
                    </a:cubicBezTo>
                    <a:cubicBezTo>
                      <a:pt x="17349" y="767"/>
                      <a:pt x="17326" y="763"/>
                      <a:pt x="17301" y="763"/>
                    </a:cubicBezTo>
                    <a:cubicBezTo>
                      <a:pt x="17201" y="763"/>
                      <a:pt x="17068" y="827"/>
                      <a:pt x="16968" y="827"/>
                    </a:cubicBezTo>
                    <a:cubicBezTo>
                      <a:pt x="16918" y="827"/>
                      <a:pt x="16818" y="777"/>
                      <a:pt x="16742" y="777"/>
                    </a:cubicBezTo>
                    <a:cubicBezTo>
                      <a:pt x="16692" y="827"/>
                      <a:pt x="16467" y="827"/>
                      <a:pt x="16417" y="827"/>
                    </a:cubicBezTo>
                    <a:lnTo>
                      <a:pt x="16141" y="827"/>
                    </a:lnTo>
                    <a:cubicBezTo>
                      <a:pt x="16016" y="777"/>
                      <a:pt x="15915" y="602"/>
                      <a:pt x="15790" y="551"/>
                    </a:cubicBezTo>
                    <a:cubicBezTo>
                      <a:pt x="15740" y="501"/>
                      <a:pt x="15514" y="451"/>
                      <a:pt x="15464" y="376"/>
                    </a:cubicBezTo>
                    <a:cubicBezTo>
                      <a:pt x="15389" y="376"/>
                      <a:pt x="15239" y="376"/>
                      <a:pt x="15239" y="326"/>
                    </a:cubicBezTo>
                    <a:cubicBezTo>
                      <a:pt x="15164" y="326"/>
                      <a:pt x="15164" y="226"/>
                      <a:pt x="15164" y="150"/>
                    </a:cubicBezTo>
                    <a:cubicBezTo>
                      <a:pt x="15113" y="100"/>
                      <a:pt x="15063" y="50"/>
                      <a:pt x="150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458;p27">
                <a:extLst>
                  <a:ext uri="{FF2B5EF4-FFF2-40B4-BE49-F238E27FC236}">
                    <a16:creationId xmlns:a16="http://schemas.microsoft.com/office/drawing/2014/main" id="{084D1DAA-20FF-7D25-D63D-28E1C1A34E2B}"/>
                  </a:ext>
                </a:extLst>
              </p:cNvPr>
              <p:cNvSpPr/>
              <p:nvPr/>
            </p:nvSpPr>
            <p:spPr>
              <a:xfrm>
                <a:off x="1961631" y="1162300"/>
                <a:ext cx="601698" cy="700891"/>
              </a:xfrm>
              <a:custGeom>
                <a:avLst/>
                <a:gdLst/>
                <a:ahLst/>
                <a:cxnLst/>
                <a:rect l="l" t="t" r="r" b="b"/>
                <a:pathLst>
                  <a:path w="20527" h="23911" fill="none" extrusionOk="0">
                    <a:moveTo>
                      <a:pt x="5815" y="21830"/>
                    </a:moveTo>
                    <a:cubicBezTo>
                      <a:pt x="5640" y="21755"/>
                      <a:pt x="5414" y="21654"/>
                      <a:pt x="5364" y="21529"/>
                    </a:cubicBezTo>
                    <a:cubicBezTo>
                      <a:pt x="5239" y="21479"/>
                      <a:pt x="5138" y="21253"/>
                      <a:pt x="5088" y="21203"/>
                    </a:cubicBezTo>
                    <a:cubicBezTo>
                      <a:pt x="5013" y="21153"/>
                      <a:pt x="4863" y="21028"/>
                      <a:pt x="4788" y="20978"/>
                    </a:cubicBezTo>
                    <a:cubicBezTo>
                      <a:pt x="4737" y="20928"/>
                      <a:pt x="4737" y="20702"/>
                      <a:pt x="4687" y="20577"/>
                    </a:cubicBezTo>
                    <a:cubicBezTo>
                      <a:pt x="4637" y="20476"/>
                      <a:pt x="4462" y="20251"/>
                      <a:pt x="4336" y="20126"/>
                    </a:cubicBezTo>
                    <a:cubicBezTo>
                      <a:pt x="4236" y="20025"/>
                      <a:pt x="3835" y="19975"/>
                      <a:pt x="3735" y="19850"/>
                    </a:cubicBezTo>
                    <a:cubicBezTo>
                      <a:pt x="3559" y="19800"/>
                      <a:pt x="3158" y="19674"/>
                      <a:pt x="3058" y="19524"/>
                    </a:cubicBezTo>
                    <a:cubicBezTo>
                      <a:pt x="2933" y="19399"/>
                      <a:pt x="2757" y="19073"/>
                      <a:pt x="2657" y="18948"/>
                    </a:cubicBezTo>
                    <a:cubicBezTo>
                      <a:pt x="2607" y="18847"/>
                      <a:pt x="2381" y="18547"/>
                      <a:pt x="2256" y="18446"/>
                    </a:cubicBezTo>
                    <a:cubicBezTo>
                      <a:pt x="2206" y="18396"/>
                      <a:pt x="2031" y="18271"/>
                      <a:pt x="1980" y="18271"/>
                    </a:cubicBezTo>
                    <a:cubicBezTo>
                      <a:pt x="1855" y="18221"/>
                      <a:pt x="1630" y="18271"/>
                      <a:pt x="1529" y="18221"/>
                    </a:cubicBezTo>
                    <a:cubicBezTo>
                      <a:pt x="1404" y="18221"/>
                      <a:pt x="1254" y="18095"/>
                      <a:pt x="1178" y="18045"/>
                    </a:cubicBezTo>
                    <a:cubicBezTo>
                      <a:pt x="1078" y="17945"/>
                      <a:pt x="953" y="17720"/>
                      <a:pt x="903" y="17594"/>
                    </a:cubicBezTo>
                    <a:cubicBezTo>
                      <a:pt x="853" y="17444"/>
                      <a:pt x="803" y="17143"/>
                      <a:pt x="803" y="17043"/>
                    </a:cubicBezTo>
                    <a:cubicBezTo>
                      <a:pt x="727" y="16867"/>
                      <a:pt x="627" y="16542"/>
                      <a:pt x="577" y="16366"/>
                    </a:cubicBezTo>
                    <a:cubicBezTo>
                      <a:pt x="502" y="16191"/>
                      <a:pt x="226" y="15965"/>
                      <a:pt x="176" y="15865"/>
                    </a:cubicBezTo>
                    <a:cubicBezTo>
                      <a:pt x="126" y="15639"/>
                      <a:pt x="51" y="15238"/>
                      <a:pt x="1" y="15013"/>
                    </a:cubicBezTo>
                    <a:cubicBezTo>
                      <a:pt x="1" y="14787"/>
                      <a:pt x="51" y="14336"/>
                      <a:pt x="176" y="14110"/>
                    </a:cubicBezTo>
                    <a:cubicBezTo>
                      <a:pt x="226" y="13935"/>
                      <a:pt x="452" y="13709"/>
                      <a:pt x="577" y="13609"/>
                    </a:cubicBezTo>
                    <a:cubicBezTo>
                      <a:pt x="677" y="13434"/>
                      <a:pt x="953" y="13258"/>
                      <a:pt x="1078" y="13158"/>
                    </a:cubicBezTo>
                    <a:cubicBezTo>
                      <a:pt x="1128" y="13033"/>
                      <a:pt x="1304" y="12807"/>
                      <a:pt x="1354" y="12707"/>
                    </a:cubicBezTo>
                    <a:cubicBezTo>
                      <a:pt x="1354" y="12532"/>
                      <a:pt x="1354" y="12256"/>
                      <a:pt x="1404" y="12080"/>
                    </a:cubicBezTo>
                    <a:lnTo>
                      <a:pt x="1404" y="11579"/>
                    </a:lnTo>
                    <a:cubicBezTo>
                      <a:pt x="1529" y="11579"/>
                      <a:pt x="1630" y="11529"/>
                      <a:pt x="1755" y="11529"/>
                    </a:cubicBezTo>
                    <a:cubicBezTo>
                      <a:pt x="1855" y="11529"/>
                      <a:pt x="2256" y="11529"/>
                      <a:pt x="2306" y="11629"/>
                    </a:cubicBezTo>
                    <a:cubicBezTo>
                      <a:pt x="2432" y="11755"/>
                      <a:pt x="2381" y="12030"/>
                      <a:pt x="2381" y="12156"/>
                    </a:cubicBezTo>
                    <a:cubicBezTo>
                      <a:pt x="2306" y="12256"/>
                      <a:pt x="2206" y="12356"/>
                      <a:pt x="2206" y="12481"/>
                    </a:cubicBezTo>
                    <a:cubicBezTo>
                      <a:pt x="2206" y="12582"/>
                      <a:pt x="2306" y="12882"/>
                      <a:pt x="2432" y="12933"/>
                    </a:cubicBezTo>
                    <a:cubicBezTo>
                      <a:pt x="2532" y="12983"/>
                      <a:pt x="2757" y="12983"/>
                      <a:pt x="2883" y="12933"/>
                    </a:cubicBezTo>
                    <a:cubicBezTo>
                      <a:pt x="2983" y="12882"/>
                      <a:pt x="2983" y="12582"/>
                      <a:pt x="3108" y="12532"/>
                    </a:cubicBezTo>
                    <a:cubicBezTo>
                      <a:pt x="3158" y="12481"/>
                      <a:pt x="3384" y="12532"/>
                      <a:pt x="3434" y="12582"/>
                    </a:cubicBezTo>
                    <a:cubicBezTo>
                      <a:pt x="3559" y="12657"/>
                      <a:pt x="3610" y="12882"/>
                      <a:pt x="3735" y="12933"/>
                    </a:cubicBezTo>
                    <a:cubicBezTo>
                      <a:pt x="3835" y="12983"/>
                      <a:pt x="4061" y="13108"/>
                      <a:pt x="4186" y="13033"/>
                    </a:cubicBezTo>
                    <a:cubicBezTo>
                      <a:pt x="4336" y="13033"/>
                      <a:pt x="4562" y="12807"/>
                      <a:pt x="4687" y="12707"/>
                    </a:cubicBezTo>
                    <a:cubicBezTo>
                      <a:pt x="4737" y="12582"/>
                      <a:pt x="4788" y="12306"/>
                      <a:pt x="4913" y="12206"/>
                    </a:cubicBezTo>
                    <a:cubicBezTo>
                      <a:pt x="4963" y="12156"/>
                      <a:pt x="5138" y="12080"/>
                      <a:pt x="5189" y="12030"/>
                    </a:cubicBezTo>
                    <a:cubicBezTo>
                      <a:pt x="5314" y="11855"/>
                      <a:pt x="5314" y="11479"/>
                      <a:pt x="5314" y="11303"/>
                    </a:cubicBezTo>
                    <a:cubicBezTo>
                      <a:pt x="5364" y="11128"/>
                      <a:pt x="5314" y="10852"/>
                      <a:pt x="5364" y="10727"/>
                    </a:cubicBezTo>
                    <a:cubicBezTo>
                      <a:pt x="5414" y="10577"/>
                      <a:pt x="5690" y="10351"/>
                      <a:pt x="5815" y="10226"/>
                    </a:cubicBezTo>
                    <a:cubicBezTo>
                      <a:pt x="5915" y="10176"/>
                      <a:pt x="6141" y="10125"/>
                      <a:pt x="6266" y="10125"/>
                    </a:cubicBezTo>
                    <a:cubicBezTo>
                      <a:pt x="6316" y="10125"/>
                      <a:pt x="6442" y="10176"/>
                      <a:pt x="6492" y="10176"/>
                    </a:cubicBezTo>
                    <a:cubicBezTo>
                      <a:pt x="6592" y="10176"/>
                      <a:pt x="6767" y="10050"/>
                      <a:pt x="6818" y="9950"/>
                    </a:cubicBezTo>
                    <a:cubicBezTo>
                      <a:pt x="6818" y="9900"/>
                      <a:pt x="6893" y="9724"/>
                      <a:pt x="6818" y="9599"/>
                    </a:cubicBezTo>
                    <a:cubicBezTo>
                      <a:pt x="6767" y="9549"/>
                      <a:pt x="6542" y="9674"/>
                      <a:pt x="6492" y="9599"/>
                    </a:cubicBezTo>
                    <a:cubicBezTo>
                      <a:pt x="6442" y="9549"/>
                      <a:pt x="6442" y="9399"/>
                      <a:pt x="6442" y="9273"/>
                    </a:cubicBezTo>
                    <a:cubicBezTo>
                      <a:pt x="6492" y="9098"/>
                      <a:pt x="6767" y="8948"/>
                      <a:pt x="6943" y="8872"/>
                    </a:cubicBezTo>
                    <a:cubicBezTo>
                      <a:pt x="7043" y="8822"/>
                      <a:pt x="7344" y="8822"/>
                      <a:pt x="7444" y="8822"/>
                    </a:cubicBezTo>
                    <a:cubicBezTo>
                      <a:pt x="7569" y="8872"/>
                      <a:pt x="7720" y="8998"/>
                      <a:pt x="7795" y="9048"/>
                    </a:cubicBezTo>
                    <a:cubicBezTo>
                      <a:pt x="7845" y="9173"/>
                      <a:pt x="7845" y="9399"/>
                      <a:pt x="7895" y="9449"/>
                    </a:cubicBezTo>
                    <a:cubicBezTo>
                      <a:pt x="7945" y="9549"/>
                      <a:pt x="8121" y="9674"/>
                      <a:pt x="8171" y="9724"/>
                    </a:cubicBezTo>
                    <a:cubicBezTo>
                      <a:pt x="8346" y="9724"/>
                      <a:pt x="8572" y="9499"/>
                      <a:pt x="8697" y="9399"/>
                    </a:cubicBezTo>
                    <a:cubicBezTo>
                      <a:pt x="8798" y="9273"/>
                      <a:pt x="9023" y="8998"/>
                      <a:pt x="9148" y="8822"/>
                    </a:cubicBezTo>
                    <a:cubicBezTo>
                      <a:pt x="9148" y="8722"/>
                      <a:pt x="9148" y="8496"/>
                      <a:pt x="9199" y="8371"/>
                    </a:cubicBezTo>
                    <a:cubicBezTo>
                      <a:pt x="9199" y="8271"/>
                      <a:pt x="9148" y="8045"/>
                      <a:pt x="9199" y="7920"/>
                    </a:cubicBezTo>
                    <a:cubicBezTo>
                      <a:pt x="9249" y="7820"/>
                      <a:pt x="9374" y="7694"/>
                      <a:pt x="9474" y="7644"/>
                    </a:cubicBezTo>
                    <a:cubicBezTo>
                      <a:pt x="9650" y="7594"/>
                      <a:pt x="9976" y="7594"/>
                      <a:pt x="10201" y="7594"/>
                    </a:cubicBezTo>
                    <a:cubicBezTo>
                      <a:pt x="10276" y="7594"/>
                      <a:pt x="10427" y="7644"/>
                      <a:pt x="10552" y="7594"/>
                    </a:cubicBezTo>
                    <a:cubicBezTo>
                      <a:pt x="10727" y="7519"/>
                      <a:pt x="10828" y="7143"/>
                      <a:pt x="10878" y="6968"/>
                    </a:cubicBezTo>
                    <a:cubicBezTo>
                      <a:pt x="10953" y="6842"/>
                      <a:pt x="11103" y="6567"/>
                      <a:pt x="11103" y="6416"/>
                    </a:cubicBezTo>
                    <a:cubicBezTo>
                      <a:pt x="11179" y="6291"/>
                      <a:pt x="11179" y="5965"/>
                      <a:pt x="11103" y="5840"/>
                    </a:cubicBezTo>
                    <a:cubicBezTo>
                      <a:pt x="11003" y="5664"/>
                      <a:pt x="10727" y="5514"/>
                      <a:pt x="10602" y="5389"/>
                    </a:cubicBezTo>
                    <a:cubicBezTo>
                      <a:pt x="10427" y="5288"/>
                      <a:pt x="10101" y="5163"/>
                      <a:pt x="9976" y="5063"/>
                    </a:cubicBezTo>
                    <a:cubicBezTo>
                      <a:pt x="9925" y="4988"/>
                      <a:pt x="9750" y="4762"/>
                      <a:pt x="9750" y="4662"/>
                    </a:cubicBezTo>
                    <a:cubicBezTo>
                      <a:pt x="9700" y="4536"/>
                      <a:pt x="9825" y="4211"/>
                      <a:pt x="9875" y="4085"/>
                    </a:cubicBezTo>
                    <a:cubicBezTo>
                      <a:pt x="9925" y="3985"/>
                      <a:pt x="10201" y="3860"/>
                      <a:pt x="10276" y="3760"/>
                    </a:cubicBezTo>
                    <a:cubicBezTo>
                      <a:pt x="10377" y="3659"/>
                      <a:pt x="10552" y="3434"/>
                      <a:pt x="10552" y="3258"/>
                    </a:cubicBezTo>
                    <a:cubicBezTo>
                      <a:pt x="10552" y="3133"/>
                      <a:pt x="10427" y="2983"/>
                      <a:pt x="10377" y="2907"/>
                    </a:cubicBezTo>
                    <a:cubicBezTo>
                      <a:pt x="10326" y="2857"/>
                      <a:pt x="10051" y="2807"/>
                      <a:pt x="10051" y="2682"/>
                    </a:cubicBezTo>
                    <a:cubicBezTo>
                      <a:pt x="9976" y="2632"/>
                      <a:pt x="10051" y="2456"/>
                      <a:pt x="10101" y="2406"/>
                    </a:cubicBezTo>
                    <a:cubicBezTo>
                      <a:pt x="10201" y="2306"/>
                      <a:pt x="10602" y="2231"/>
                      <a:pt x="10778" y="2231"/>
                    </a:cubicBezTo>
                    <a:cubicBezTo>
                      <a:pt x="10878" y="2231"/>
                      <a:pt x="11103" y="2356"/>
                      <a:pt x="11229" y="2306"/>
                    </a:cubicBezTo>
                    <a:cubicBezTo>
                      <a:pt x="11329" y="2306"/>
                      <a:pt x="11630" y="2231"/>
                      <a:pt x="11680" y="2130"/>
                    </a:cubicBezTo>
                    <a:cubicBezTo>
                      <a:pt x="11780" y="2005"/>
                      <a:pt x="11680" y="1629"/>
                      <a:pt x="11730" y="1454"/>
                    </a:cubicBezTo>
                    <a:cubicBezTo>
                      <a:pt x="11780" y="1328"/>
                      <a:pt x="11855" y="1103"/>
                      <a:pt x="11905" y="1003"/>
                    </a:cubicBezTo>
                    <a:cubicBezTo>
                      <a:pt x="12006" y="952"/>
                      <a:pt x="12356" y="827"/>
                      <a:pt x="12457" y="902"/>
                    </a:cubicBezTo>
                    <a:cubicBezTo>
                      <a:pt x="12632" y="952"/>
                      <a:pt x="12808" y="1228"/>
                      <a:pt x="12983" y="1278"/>
                    </a:cubicBezTo>
                    <a:cubicBezTo>
                      <a:pt x="13083" y="1328"/>
                      <a:pt x="13359" y="1404"/>
                      <a:pt x="13484" y="1404"/>
                    </a:cubicBezTo>
                    <a:cubicBezTo>
                      <a:pt x="13585" y="1328"/>
                      <a:pt x="13810" y="1178"/>
                      <a:pt x="13935" y="1103"/>
                    </a:cubicBezTo>
                    <a:cubicBezTo>
                      <a:pt x="14036" y="1053"/>
                      <a:pt x="14387" y="1178"/>
                      <a:pt x="14437" y="1053"/>
                    </a:cubicBezTo>
                    <a:cubicBezTo>
                      <a:pt x="14612" y="952"/>
                      <a:pt x="14562" y="501"/>
                      <a:pt x="14662" y="326"/>
                    </a:cubicBezTo>
                    <a:cubicBezTo>
                      <a:pt x="14662" y="226"/>
                      <a:pt x="14888" y="100"/>
                      <a:pt x="15013" y="0"/>
                    </a:cubicBezTo>
                    <a:cubicBezTo>
                      <a:pt x="15063" y="50"/>
                      <a:pt x="15113" y="100"/>
                      <a:pt x="15164" y="150"/>
                    </a:cubicBezTo>
                    <a:cubicBezTo>
                      <a:pt x="15164" y="226"/>
                      <a:pt x="15164" y="326"/>
                      <a:pt x="15239" y="326"/>
                    </a:cubicBezTo>
                    <a:cubicBezTo>
                      <a:pt x="15239" y="376"/>
                      <a:pt x="15389" y="376"/>
                      <a:pt x="15464" y="376"/>
                    </a:cubicBezTo>
                    <a:cubicBezTo>
                      <a:pt x="15514" y="451"/>
                      <a:pt x="15740" y="501"/>
                      <a:pt x="15790" y="551"/>
                    </a:cubicBezTo>
                    <a:cubicBezTo>
                      <a:pt x="15915" y="602"/>
                      <a:pt x="16016" y="777"/>
                      <a:pt x="16141" y="827"/>
                    </a:cubicBezTo>
                    <a:lnTo>
                      <a:pt x="16417" y="827"/>
                    </a:lnTo>
                    <a:cubicBezTo>
                      <a:pt x="16467" y="827"/>
                      <a:pt x="16692" y="827"/>
                      <a:pt x="16742" y="777"/>
                    </a:cubicBezTo>
                    <a:cubicBezTo>
                      <a:pt x="16818" y="777"/>
                      <a:pt x="16918" y="827"/>
                      <a:pt x="16968" y="827"/>
                    </a:cubicBezTo>
                    <a:cubicBezTo>
                      <a:pt x="17093" y="827"/>
                      <a:pt x="17269" y="727"/>
                      <a:pt x="17369" y="777"/>
                    </a:cubicBezTo>
                    <a:cubicBezTo>
                      <a:pt x="17494" y="777"/>
                      <a:pt x="17595" y="952"/>
                      <a:pt x="17645" y="952"/>
                    </a:cubicBezTo>
                    <a:lnTo>
                      <a:pt x="17645" y="1003"/>
                    </a:lnTo>
                    <a:cubicBezTo>
                      <a:pt x="17645" y="1178"/>
                      <a:pt x="17595" y="1328"/>
                      <a:pt x="17595" y="1454"/>
                    </a:cubicBezTo>
                    <a:cubicBezTo>
                      <a:pt x="17595" y="1554"/>
                      <a:pt x="17595" y="1729"/>
                      <a:pt x="17544" y="1780"/>
                    </a:cubicBezTo>
                    <a:cubicBezTo>
                      <a:pt x="17494" y="1905"/>
                      <a:pt x="17143" y="1905"/>
                      <a:pt x="17093" y="2005"/>
                    </a:cubicBezTo>
                    <a:cubicBezTo>
                      <a:pt x="16968" y="2130"/>
                      <a:pt x="17043" y="2531"/>
                      <a:pt x="16968" y="2682"/>
                    </a:cubicBezTo>
                    <a:cubicBezTo>
                      <a:pt x="16918" y="2807"/>
                      <a:pt x="16742" y="2983"/>
                      <a:pt x="16642" y="3083"/>
                    </a:cubicBezTo>
                    <a:cubicBezTo>
                      <a:pt x="16517" y="3208"/>
                      <a:pt x="16191" y="3258"/>
                      <a:pt x="16016" y="3308"/>
                    </a:cubicBezTo>
                    <a:cubicBezTo>
                      <a:pt x="15840" y="3359"/>
                      <a:pt x="15514" y="3434"/>
                      <a:pt x="15389" y="3584"/>
                    </a:cubicBezTo>
                    <a:cubicBezTo>
                      <a:pt x="15339" y="3709"/>
                      <a:pt x="15464" y="4035"/>
                      <a:pt x="15464" y="4161"/>
                    </a:cubicBezTo>
                    <a:cubicBezTo>
                      <a:pt x="15464" y="4261"/>
                      <a:pt x="15464" y="4536"/>
                      <a:pt x="15389" y="4662"/>
                    </a:cubicBezTo>
                    <a:cubicBezTo>
                      <a:pt x="15339" y="4712"/>
                      <a:pt x="15063" y="4662"/>
                      <a:pt x="15013" y="4712"/>
                    </a:cubicBezTo>
                    <a:cubicBezTo>
                      <a:pt x="14888" y="4762"/>
                      <a:pt x="14662" y="4988"/>
                      <a:pt x="14612" y="5163"/>
                    </a:cubicBezTo>
                    <a:cubicBezTo>
                      <a:pt x="14487" y="5338"/>
                      <a:pt x="14487" y="5739"/>
                      <a:pt x="14562" y="5890"/>
                    </a:cubicBezTo>
                    <a:cubicBezTo>
                      <a:pt x="14562" y="6115"/>
                      <a:pt x="14838" y="6516"/>
                      <a:pt x="15013" y="6692"/>
                    </a:cubicBezTo>
                    <a:cubicBezTo>
                      <a:pt x="15063" y="6742"/>
                      <a:pt x="15339" y="6842"/>
                      <a:pt x="15464" y="6968"/>
                    </a:cubicBezTo>
                    <a:cubicBezTo>
                      <a:pt x="15514" y="7068"/>
                      <a:pt x="15615" y="7369"/>
                      <a:pt x="15615" y="7469"/>
                    </a:cubicBezTo>
                    <a:cubicBezTo>
                      <a:pt x="15615" y="7594"/>
                      <a:pt x="15565" y="7820"/>
                      <a:pt x="15514" y="7920"/>
                    </a:cubicBezTo>
                    <a:cubicBezTo>
                      <a:pt x="15464" y="7970"/>
                      <a:pt x="15164" y="8045"/>
                      <a:pt x="15113" y="8095"/>
                    </a:cubicBezTo>
                    <a:cubicBezTo>
                      <a:pt x="15063" y="8196"/>
                      <a:pt x="14938" y="8421"/>
                      <a:pt x="14938" y="8597"/>
                    </a:cubicBezTo>
                    <a:cubicBezTo>
                      <a:pt x="14938" y="8772"/>
                      <a:pt x="15113" y="9048"/>
                      <a:pt x="15164" y="9223"/>
                    </a:cubicBezTo>
                    <a:cubicBezTo>
                      <a:pt x="15289" y="9323"/>
                      <a:pt x="15464" y="9549"/>
                      <a:pt x="15565" y="9599"/>
                    </a:cubicBezTo>
                    <a:cubicBezTo>
                      <a:pt x="15690" y="9674"/>
                      <a:pt x="15840" y="9724"/>
                      <a:pt x="15915" y="9775"/>
                    </a:cubicBezTo>
                    <a:cubicBezTo>
                      <a:pt x="15966" y="9825"/>
                      <a:pt x="16141" y="10000"/>
                      <a:pt x="16141" y="10050"/>
                    </a:cubicBezTo>
                    <a:cubicBezTo>
                      <a:pt x="16191" y="10176"/>
                      <a:pt x="16141" y="10401"/>
                      <a:pt x="16141" y="10501"/>
                    </a:cubicBezTo>
                    <a:cubicBezTo>
                      <a:pt x="16141" y="10627"/>
                      <a:pt x="16141" y="10852"/>
                      <a:pt x="16241" y="10902"/>
                    </a:cubicBezTo>
                    <a:cubicBezTo>
                      <a:pt x="16291" y="10953"/>
                      <a:pt x="16517" y="10852"/>
                      <a:pt x="16642" y="10852"/>
                    </a:cubicBezTo>
                    <a:cubicBezTo>
                      <a:pt x="16692" y="10852"/>
                      <a:pt x="16868" y="10852"/>
                      <a:pt x="16868" y="10902"/>
                    </a:cubicBezTo>
                    <a:cubicBezTo>
                      <a:pt x="16968" y="11028"/>
                      <a:pt x="16868" y="11303"/>
                      <a:pt x="16868" y="11404"/>
                    </a:cubicBezTo>
                    <a:cubicBezTo>
                      <a:pt x="16918" y="11479"/>
                      <a:pt x="16968" y="11579"/>
                      <a:pt x="17093" y="11579"/>
                    </a:cubicBezTo>
                    <a:cubicBezTo>
                      <a:pt x="17194" y="11629"/>
                      <a:pt x="17419" y="11479"/>
                      <a:pt x="17544" y="11404"/>
                    </a:cubicBezTo>
                    <a:cubicBezTo>
                      <a:pt x="17595" y="11354"/>
                      <a:pt x="17645" y="11128"/>
                      <a:pt x="17770" y="11128"/>
                    </a:cubicBezTo>
                    <a:cubicBezTo>
                      <a:pt x="17820" y="11078"/>
                      <a:pt x="17996" y="11078"/>
                      <a:pt x="18096" y="11078"/>
                    </a:cubicBezTo>
                    <a:cubicBezTo>
                      <a:pt x="18171" y="11028"/>
                      <a:pt x="18271" y="10852"/>
                      <a:pt x="18321" y="10852"/>
                    </a:cubicBezTo>
                    <a:cubicBezTo>
                      <a:pt x="18497" y="10802"/>
                      <a:pt x="18848" y="10727"/>
                      <a:pt x="18948" y="10727"/>
                    </a:cubicBezTo>
                    <a:cubicBezTo>
                      <a:pt x="19073" y="10802"/>
                      <a:pt x="19174" y="10902"/>
                      <a:pt x="19299" y="10953"/>
                    </a:cubicBezTo>
                    <a:cubicBezTo>
                      <a:pt x="19399" y="11028"/>
                      <a:pt x="19750" y="10902"/>
                      <a:pt x="19850" y="11028"/>
                    </a:cubicBezTo>
                    <a:cubicBezTo>
                      <a:pt x="19976" y="11078"/>
                      <a:pt x="20076" y="11404"/>
                      <a:pt x="20076" y="11529"/>
                    </a:cubicBezTo>
                    <a:cubicBezTo>
                      <a:pt x="20151" y="11629"/>
                      <a:pt x="20151" y="11930"/>
                      <a:pt x="20151" y="12030"/>
                    </a:cubicBezTo>
                    <a:cubicBezTo>
                      <a:pt x="20151" y="12156"/>
                      <a:pt x="20076" y="12481"/>
                      <a:pt x="20151" y="12657"/>
                    </a:cubicBezTo>
                    <a:cubicBezTo>
                      <a:pt x="20201" y="12757"/>
                      <a:pt x="20477" y="12882"/>
                      <a:pt x="20527" y="12983"/>
                    </a:cubicBezTo>
                    <a:lnTo>
                      <a:pt x="20527" y="13208"/>
                    </a:lnTo>
                    <a:lnTo>
                      <a:pt x="20477" y="13208"/>
                    </a:lnTo>
                    <a:cubicBezTo>
                      <a:pt x="20427" y="13208"/>
                      <a:pt x="20301" y="13334"/>
                      <a:pt x="20251" y="13384"/>
                    </a:cubicBezTo>
                    <a:cubicBezTo>
                      <a:pt x="20151" y="13434"/>
                      <a:pt x="19976" y="13484"/>
                      <a:pt x="19900" y="13559"/>
                    </a:cubicBezTo>
                    <a:cubicBezTo>
                      <a:pt x="19850" y="13609"/>
                      <a:pt x="19750" y="13659"/>
                      <a:pt x="19750" y="13709"/>
                    </a:cubicBezTo>
                    <a:cubicBezTo>
                      <a:pt x="19675" y="13785"/>
                      <a:pt x="19625" y="13885"/>
                      <a:pt x="19575" y="13935"/>
                    </a:cubicBezTo>
                    <a:cubicBezTo>
                      <a:pt x="19524" y="13935"/>
                      <a:pt x="19449" y="13885"/>
                      <a:pt x="19399" y="13885"/>
                    </a:cubicBezTo>
                    <a:cubicBezTo>
                      <a:pt x="19349" y="13885"/>
                      <a:pt x="19224" y="14010"/>
                      <a:pt x="19174" y="14060"/>
                    </a:cubicBezTo>
                    <a:cubicBezTo>
                      <a:pt x="18998" y="14110"/>
                      <a:pt x="18722" y="14336"/>
                      <a:pt x="18622" y="14461"/>
                    </a:cubicBezTo>
                    <a:cubicBezTo>
                      <a:pt x="18547" y="14461"/>
                      <a:pt x="18397" y="14511"/>
                      <a:pt x="18321" y="14562"/>
                    </a:cubicBezTo>
                    <a:cubicBezTo>
                      <a:pt x="18221" y="14562"/>
                      <a:pt x="18096" y="14687"/>
                      <a:pt x="17996" y="14737"/>
                    </a:cubicBezTo>
                    <a:cubicBezTo>
                      <a:pt x="17945" y="14787"/>
                      <a:pt x="17770" y="14912"/>
                      <a:pt x="17645" y="14963"/>
                    </a:cubicBezTo>
                    <a:cubicBezTo>
                      <a:pt x="17595" y="14963"/>
                      <a:pt x="17419" y="15063"/>
                      <a:pt x="17369" y="15113"/>
                    </a:cubicBezTo>
                    <a:cubicBezTo>
                      <a:pt x="17269" y="15188"/>
                      <a:pt x="17143" y="15288"/>
                      <a:pt x="17043" y="15339"/>
                    </a:cubicBezTo>
                    <a:cubicBezTo>
                      <a:pt x="16868" y="15464"/>
                      <a:pt x="16467" y="15564"/>
                      <a:pt x="16291" y="15639"/>
                    </a:cubicBezTo>
                    <a:cubicBezTo>
                      <a:pt x="16191" y="15689"/>
                      <a:pt x="15966" y="15915"/>
                      <a:pt x="15840" y="15915"/>
                    </a:cubicBezTo>
                    <a:cubicBezTo>
                      <a:pt x="15790" y="15965"/>
                      <a:pt x="15690" y="15965"/>
                      <a:pt x="15690" y="15965"/>
                    </a:cubicBezTo>
                    <a:cubicBezTo>
                      <a:pt x="15615" y="15915"/>
                      <a:pt x="15565" y="15790"/>
                      <a:pt x="15565" y="15740"/>
                    </a:cubicBezTo>
                    <a:cubicBezTo>
                      <a:pt x="15565" y="15689"/>
                      <a:pt x="15565" y="15564"/>
                      <a:pt x="15615" y="15514"/>
                    </a:cubicBezTo>
                    <a:cubicBezTo>
                      <a:pt x="15690" y="15464"/>
                      <a:pt x="15840" y="15464"/>
                      <a:pt x="15915" y="15414"/>
                    </a:cubicBezTo>
                    <a:cubicBezTo>
                      <a:pt x="15966" y="15414"/>
                      <a:pt x="16066" y="15288"/>
                      <a:pt x="16141" y="15238"/>
                    </a:cubicBezTo>
                    <a:cubicBezTo>
                      <a:pt x="16191" y="15188"/>
                      <a:pt x="16291" y="15113"/>
                      <a:pt x="16367" y="15063"/>
                    </a:cubicBezTo>
                    <a:cubicBezTo>
                      <a:pt x="16417" y="15013"/>
                      <a:pt x="16467" y="14837"/>
                      <a:pt x="16517" y="14787"/>
                    </a:cubicBezTo>
                    <a:lnTo>
                      <a:pt x="16642" y="14787"/>
                    </a:lnTo>
                    <a:cubicBezTo>
                      <a:pt x="16692" y="14837"/>
                      <a:pt x="16692" y="14912"/>
                      <a:pt x="16742" y="14963"/>
                    </a:cubicBezTo>
                    <a:cubicBezTo>
                      <a:pt x="16818" y="14963"/>
                      <a:pt x="16918" y="14912"/>
                      <a:pt x="16968" y="14912"/>
                    </a:cubicBezTo>
                    <a:cubicBezTo>
                      <a:pt x="17043" y="14837"/>
                      <a:pt x="17143" y="14787"/>
                      <a:pt x="17143" y="14737"/>
                    </a:cubicBezTo>
                    <a:cubicBezTo>
                      <a:pt x="17143" y="14687"/>
                      <a:pt x="17093" y="14612"/>
                      <a:pt x="17043" y="14612"/>
                    </a:cubicBezTo>
                    <a:cubicBezTo>
                      <a:pt x="17043" y="14612"/>
                      <a:pt x="16968" y="14737"/>
                      <a:pt x="16918" y="14737"/>
                    </a:cubicBezTo>
                    <a:lnTo>
                      <a:pt x="16818" y="14687"/>
                    </a:lnTo>
                    <a:cubicBezTo>
                      <a:pt x="16818" y="14612"/>
                      <a:pt x="16968" y="14511"/>
                      <a:pt x="16968" y="14461"/>
                    </a:cubicBezTo>
                    <a:lnTo>
                      <a:pt x="16818" y="14461"/>
                    </a:lnTo>
                    <a:cubicBezTo>
                      <a:pt x="16742" y="14461"/>
                      <a:pt x="16692" y="14511"/>
                      <a:pt x="16642" y="14511"/>
                    </a:cubicBezTo>
                    <a:cubicBezTo>
                      <a:pt x="16592" y="14461"/>
                      <a:pt x="16417" y="14386"/>
                      <a:pt x="16367" y="14386"/>
                    </a:cubicBezTo>
                    <a:lnTo>
                      <a:pt x="16191" y="14386"/>
                    </a:lnTo>
                    <a:cubicBezTo>
                      <a:pt x="16191" y="14386"/>
                      <a:pt x="16191" y="14511"/>
                      <a:pt x="16141" y="14511"/>
                    </a:cubicBezTo>
                    <a:cubicBezTo>
                      <a:pt x="16141" y="14562"/>
                      <a:pt x="15966" y="14562"/>
                      <a:pt x="15915" y="14612"/>
                    </a:cubicBezTo>
                    <a:lnTo>
                      <a:pt x="15915" y="14787"/>
                    </a:lnTo>
                    <a:cubicBezTo>
                      <a:pt x="15915" y="14837"/>
                      <a:pt x="15966" y="14963"/>
                      <a:pt x="15966" y="15013"/>
                    </a:cubicBezTo>
                    <a:cubicBezTo>
                      <a:pt x="15966" y="15063"/>
                      <a:pt x="15840" y="15113"/>
                      <a:pt x="15790" y="15113"/>
                    </a:cubicBezTo>
                    <a:cubicBezTo>
                      <a:pt x="15740" y="15063"/>
                      <a:pt x="15790" y="14912"/>
                      <a:pt x="15740" y="14912"/>
                    </a:cubicBezTo>
                    <a:cubicBezTo>
                      <a:pt x="15740" y="14912"/>
                      <a:pt x="15615" y="14963"/>
                      <a:pt x="15615" y="15013"/>
                    </a:cubicBezTo>
                    <a:cubicBezTo>
                      <a:pt x="15565" y="15013"/>
                      <a:pt x="15514" y="15063"/>
                      <a:pt x="15464" y="15063"/>
                    </a:cubicBezTo>
                    <a:cubicBezTo>
                      <a:pt x="15389" y="15063"/>
                      <a:pt x="15339" y="15013"/>
                      <a:pt x="15289" y="15013"/>
                    </a:cubicBezTo>
                    <a:lnTo>
                      <a:pt x="15063" y="15013"/>
                    </a:lnTo>
                    <a:cubicBezTo>
                      <a:pt x="15013" y="15063"/>
                      <a:pt x="15013" y="15113"/>
                      <a:pt x="14938" y="15113"/>
                    </a:cubicBezTo>
                    <a:cubicBezTo>
                      <a:pt x="14938" y="15188"/>
                      <a:pt x="14888" y="15339"/>
                      <a:pt x="14788" y="15414"/>
                    </a:cubicBezTo>
                    <a:cubicBezTo>
                      <a:pt x="14788" y="15414"/>
                      <a:pt x="14662" y="15414"/>
                      <a:pt x="14612" y="15464"/>
                    </a:cubicBezTo>
                    <a:cubicBezTo>
                      <a:pt x="14562" y="15464"/>
                      <a:pt x="14487" y="15564"/>
                      <a:pt x="14487" y="15639"/>
                    </a:cubicBezTo>
                    <a:cubicBezTo>
                      <a:pt x="14562" y="15689"/>
                      <a:pt x="14712" y="15564"/>
                      <a:pt x="14788" y="15639"/>
                    </a:cubicBezTo>
                    <a:cubicBezTo>
                      <a:pt x="14888" y="15639"/>
                      <a:pt x="15013" y="15639"/>
                      <a:pt x="15013" y="15689"/>
                    </a:cubicBezTo>
                    <a:cubicBezTo>
                      <a:pt x="15063" y="15790"/>
                      <a:pt x="15013" y="15965"/>
                      <a:pt x="14938" y="16015"/>
                    </a:cubicBezTo>
                    <a:lnTo>
                      <a:pt x="14662" y="16015"/>
                    </a:lnTo>
                    <a:cubicBezTo>
                      <a:pt x="14612" y="16015"/>
                      <a:pt x="14612" y="15915"/>
                      <a:pt x="14562" y="15865"/>
                    </a:cubicBezTo>
                    <a:cubicBezTo>
                      <a:pt x="14437" y="15865"/>
                      <a:pt x="14261" y="15915"/>
                      <a:pt x="14261" y="15965"/>
                    </a:cubicBezTo>
                    <a:cubicBezTo>
                      <a:pt x="14211" y="15965"/>
                      <a:pt x="14211" y="16141"/>
                      <a:pt x="14211" y="16191"/>
                    </a:cubicBezTo>
                    <a:cubicBezTo>
                      <a:pt x="14261" y="16241"/>
                      <a:pt x="14336" y="16366"/>
                      <a:pt x="14336" y="16416"/>
                    </a:cubicBezTo>
                    <a:cubicBezTo>
                      <a:pt x="14261" y="16416"/>
                      <a:pt x="14211" y="16466"/>
                      <a:pt x="14211" y="16466"/>
                    </a:cubicBezTo>
                    <a:cubicBezTo>
                      <a:pt x="14211" y="16592"/>
                      <a:pt x="14261" y="16767"/>
                      <a:pt x="14261" y="16867"/>
                    </a:cubicBezTo>
                    <a:cubicBezTo>
                      <a:pt x="14211" y="16917"/>
                      <a:pt x="14111" y="16917"/>
                      <a:pt x="14111" y="16917"/>
                    </a:cubicBezTo>
                    <a:cubicBezTo>
                      <a:pt x="14036" y="16993"/>
                      <a:pt x="13935" y="16917"/>
                      <a:pt x="13885" y="16917"/>
                    </a:cubicBezTo>
                    <a:cubicBezTo>
                      <a:pt x="13810" y="16867"/>
                      <a:pt x="13710" y="16817"/>
                      <a:pt x="13710" y="16767"/>
                    </a:cubicBezTo>
                    <a:cubicBezTo>
                      <a:pt x="13710" y="16692"/>
                      <a:pt x="13810" y="16542"/>
                      <a:pt x="13810" y="16416"/>
                    </a:cubicBezTo>
                    <a:cubicBezTo>
                      <a:pt x="13760" y="16366"/>
                      <a:pt x="13660" y="16316"/>
                      <a:pt x="13585" y="16241"/>
                    </a:cubicBezTo>
                    <a:cubicBezTo>
                      <a:pt x="13585" y="16241"/>
                      <a:pt x="13585" y="16090"/>
                      <a:pt x="13534" y="16090"/>
                    </a:cubicBezTo>
                    <a:cubicBezTo>
                      <a:pt x="13484" y="16090"/>
                      <a:pt x="13359" y="16191"/>
                      <a:pt x="13309" y="16241"/>
                    </a:cubicBezTo>
                    <a:lnTo>
                      <a:pt x="13309" y="16466"/>
                    </a:lnTo>
                    <a:cubicBezTo>
                      <a:pt x="13359" y="16542"/>
                      <a:pt x="13434" y="16642"/>
                      <a:pt x="13434" y="16692"/>
                    </a:cubicBezTo>
                    <a:cubicBezTo>
                      <a:pt x="13434" y="16767"/>
                      <a:pt x="13309" y="16817"/>
                      <a:pt x="13309" y="16867"/>
                    </a:cubicBezTo>
                    <a:cubicBezTo>
                      <a:pt x="13259" y="16993"/>
                      <a:pt x="13259" y="17218"/>
                      <a:pt x="13259" y="17369"/>
                    </a:cubicBezTo>
                    <a:cubicBezTo>
                      <a:pt x="13259" y="17444"/>
                      <a:pt x="13309" y="17594"/>
                      <a:pt x="13359" y="17669"/>
                    </a:cubicBezTo>
                    <a:cubicBezTo>
                      <a:pt x="13434" y="17720"/>
                      <a:pt x="13585" y="17669"/>
                      <a:pt x="13660" y="17720"/>
                    </a:cubicBezTo>
                    <a:cubicBezTo>
                      <a:pt x="13710" y="17720"/>
                      <a:pt x="13710" y="17870"/>
                      <a:pt x="13760" y="17945"/>
                    </a:cubicBezTo>
                    <a:lnTo>
                      <a:pt x="13986" y="17945"/>
                    </a:lnTo>
                    <a:cubicBezTo>
                      <a:pt x="14111" y="17945"/>
                      <a:pt x="14261" y="17870"/>
                      <a:pt x="14336" y="17870"/>
                    </a:cubicBezTo>
                    <a:cubicBezTo>
                      <a:pt x="14387" y="17870"/>
                      <a:pt x="14487" y="17870"/>
                      <a:pt x="14562" y="17945"/>
                    </a:cubicBezTo>
                    <a:cubicBezTo>
                      <a:pt x="14562" y="17995"/>
                      <a:pt x="14487" y="18095"/>
                      <a:pt x="14487" y="18171"/>
                    </a:cubicBezTo>
                    <a:cubicBezTo>
                      <a:pt x="14487" y="18171"/>
                      <a:pt x="14437" y="18271"/>
                      <a:pt x="14437" y="18321"/>
                    </a:cubicBezTo>
                    <a:cubicBezTo>
                      <a:pt x="14437" y="18396"/>
                      <a:pt x="14487" y="18446"/>
                      <a:pt x="14562" y="18446"/>
                    </a:cubicBezTo>
                    <a:cubicBezTo>
                      <a:pt x="14612" y="18446"/>
                      <a:pt x="14662" y="18446"/>
                      <a:pt x="14662" y="18396"/>
                    </a:cubicBezTo>
                    <a:lnTo>
                      <a:pt x="14662" y="18221"/>
                    </a:lnTo>
                    <a:lnTo>
                      <a:pt x="14662" y="17945"/>
                    </a:lnTo>
                    <a:cubicBezTo>
                      <a:pt x="14712" y="17870"/>
                      <a:pt x="14712" y="17770"/>
                      <a:pt x="14788" y="17720"/>
                    </a:cubicBezTo>
                    <a:lnTo>
                      <a:pt x="14788" y="17369"/>
                    </a:lnTo>
                    <a:cubicBezTo>
                      <a:pt x="14838" y="17318"/>
                      <a:pt x="14838" y="17268"/>
                      <a:pt x="14838" y="17218"/>
                    </a:cubicBezTo>
                    <a:cubicBezTo>
                      <a:pt x="14838" y="17143"/>
                      <a:pt x="14788" y="17043"/>
                      <a:pt x="14838" y="16993"/>
                    </a:cubicBezTo>
                    <a:lnTo>
                      <a:pt x="14938" y="16993"/>
                    </a:lnTo>
                    <a:cubicBezTo>
                      <a:pt x="15013" y="17043"/>
                      <a:pt x="15013" y="17143"/>
                      <a:pt x="15013" y="17218"/>
                    </a:cubicBezTo>
                    <a:cubicBezTo>
                      <a:pt x="15013" y="17268"/>
                      <a:pt x="14938" y="17318"/>
                      <a:pt x="14938" y="17369"/>
                    </a:cubicBezTo>
                    <a:cubicBezTo>
                      <a:pt x="14938" y="17494"/>
                      <a:pt x="14888" y="17669"/>
                      <a:pt x="14888" y="17720"/>
                    </a:cubicBezTo>
                    <a:cubicBezTo>
                      <a:pt x="14888" y="17820"/>
                      <a:pt x="14838" y="17995"/>
                      <a:pt x="14838" y="18045"/>
                    </a:cubicBezTo>
                    <a:cubicBezTo>
                      <a:pt x="14838" y="18095"/>
                      <a:pt x="14888" y="18171"/>
                      <a:pt x="14888" y="18221"/>
                    </a:cubicBezTo>
                    <a:cubicBezTo>
                      <a:pt x="14888" y="18271"/>
                      <a:pt x="14838" y="18396"/>
                      <a:pt x="14838" y="18396"/>
                    </a:cubicBezTo>
                    <a:cubicBezTo>
                      <a:pt x="14788" y="18446"/>
                      <a:pt x="14712" y="18547"/>
                      <a:pt x="14712" y="18622"/>
                    </a:cubicBezTo>
                    <a:cubicBezTo>
                      <a:pt x="14712" y="18722"/>
                      <a:pt x="14788" y="18847"/>
                      <a:pt x="14788" y="18948"/>
                    </a:cubicBezTo>
                    <a:cubicBezTo>
                      <a:pt x="14838" y="18948"/>
                      <a:pt x="14788" y="19073"/>
                      <a:pt x="14788" y="19073"/>
                    </a:cubicBezTo>
                    <a:cubicBezTo>
                      <a:pt x="14838" y="19123"/>
                      <a:pt x="14888" y="19073"/>
                      <a:pt x="14888" y="19123"/>
                    </a:cubicBezTo>
                    <a:cubicBezTo>
                      <a:pt x="14938" y="19173"/>
                      <a:pt x="14938" y="19298"/>
                      <a:pt x="14938" y="19349"/>
                    </a:cubicBezTo>
                    <a:lnTo>
                      <a:pt x="15063" y="19399"/>
                    </a:lnTo>
                    <a:cubicBezTo>
                      <a:pt x="15063" y="19449"/>
                      <a:pt x="15113" y="19524"/>
                      <a:pt x="15113" y="19574"/>
                    </a:cubicBezTo>
                    <a:cubicBezTo>
                      <a:pt x="15113" y="19624"/>
                      <a:pt x="15013" y="19674"/>
                      <a:pt x="15013" y="19674"/>
                    </a:cubicBezTo>
                    <a:cubicBezTo>
                      <a:pt x="15013" y="19750"/>
                      <a:pt x="15063" y="19850"/>
                      <a:pt x="15063" y="19900"/>
                    </a:cubicBezTo>
                    <a:cubicBezTo>
                      <a:pt x="15013" y="19975"/>
                      <a:pt x="15013" y="20025"/>
                      <a:pt x="14938" y="20025"/>
                    </a:cubicBezTo>
                    <a:cubicBezTo>
                      <a:pt x="14888" y="20025"/>
                      <a:pt x="14838" y="19975"/>
                      <a:pt x="14788" y="19900"/>
                    </a:cubicBezTo>
                    <a:lnTo>
                      <a:pt x="14788" y="19800"/>
                    </a:lnTo>
                    <a:cubicBezTo>
                      <a:pt x="14712" y="19750"/>
                      <a:pt x="14612" y="19800"/>
                      <a:pt x="14612" y="19800"/>
                    </a:cubicBezTo>
                    <a:cubicBezTo>
                      <a:pt x="14562" y="19850"/>
                      <a:pt x="14562" y="19975"/>
                      <a:pt x="14562" y="20025"/>
                    </a:cubicBezTo>
                    <a:cubicBezTo>
                      <a:pt x="14612" y="20075"/>
                      <a:pt x="14662" y="20126"/>
                      <a:pt x="14712" y="20201"/>
                    </a:cubicBezTo>
                    <a:cubicBezTo>
                      <a:pt x="14712" y="20251"/>
                      <a:pt x="14662" y="20301"/>
                      <a:pt x="14662" y="20301"/>
                    </a:cubicBezTo>
                    <a:cubicBezTo>
                      <a:pt x="14662" y="20351"/>
                      <a:pt x="14612" y="20426"/>
                      <a:pt x="14662" y="20426"/>
                    </a:cubicBezTo>
                    <a:cubicBezTo>
                      <a:pt x="14662" y="20476"/>
                      <a:pt x="14788" y="20426"/>
                      <a:pt x="14788" y="20426"/>
                    </a:cubicBezTo>
                    <a:cubicBezTo>
                      <a:pt x="14838" y="20426"/>
                      <a:pt x="14838" y="20301"/>
                      <a:pt x="14888" y="20251"/>
                    </a:cubicBezTo>
                    <a:cubicBezTo>
                      <a:pt x="14888" y="20251"/>
                      <a:pt x="15013" y="20301"/>
                      <a:pt x="15063" y="20351"/>
                    </a:cubicBezTo>
                    <a:cubicBezTo>
                      <a:pt x="15063" y="20351"/>
                      <a:pt x="15113" y="20527"/>
                      <a:pt x="15164" y="20527"/>
                    </a:cubicBezTo>
                    <a:cubicBezTo>
                      <a:pt x="15164" y="20577"/>
                      <a:pt x="15239" y="20652"/>
                      <a:pt x="15289" y="20652"/>
                    </a:cubicBezTo>
                    <a:cubicBezTo>
                      <a:pt x="15339" y="20652"/>
                      <a:pt x="15389" y="20527"/>
                      <a:pt x="15464" y="20527"/>
                    </a:cubicBezTo>
                    <a:cubicBezTo>
                      <a:pt x="15514" y="20527"/>
                      <a:pt x="15615" y="20577"/>
                      <a:pt x="15615" y="20652"/>
                    </a:cubicBezTo>
                    <a:cubicBezTo>
                      <a:pt x="15690" y="20702"/>
                      <a:pt x="15740" y="20752"/>
                      <a:pt x="15790" y="20802"/>
                    </a:cubicBezTo>
                    <a:cubicBezTo>
                      <a:pt x="15915" y="20928"/>
                      <a:pt x="16141" y="20978"/>
                      <a:pt x="16191" y="21078"/>
                    </a:cubicBezTo>
                    <a:cubicBezTo>
                      <a:pt x="16241" y="21153"/>
                      <a:pt x="16367" y="21203"/>
                      <a:pt x="16367" y="21253"/>
                    </a:cubicBezTo>
                    <a:cubicBezTo>
                      <a:pt x="16417" y="21303"/>
                      <a:pt x="16417" y="21379"/>
                      <a:pt x="16417" y="21379"/>
                    </a:cubicBezTo>
                    <a:cubicBezTo>
                      <a:pt x="16367" y="21429"/>
                      <a:pt x="16291" y="21379"/>
                      <a:pt x="16241" y="21379"/>
                    </a:cubicBezTo>
                    <a:cubicBezTo>
                      <a:pt x="16191" y="21379"/>
                      <a:pt x="16066" y="21303"/>
                      <a:pt x="16016" y="21379"/>
                    </a:cubicBezTo>
                    <a:cubicBezTo>
                      <a:pt x="15966" y="21379"/>
                      <a:pt x="15915" y="21429"/>
                      <a:pt x="15915" y="21429"/>
                    </a:cubicBezTo>
                    <a:cubicBezTo>
                      <a:pt x="15915" y="21479"/>
                      <a:pt x="15915" y="21604"/>
                      <a:pt x="15966" y="21654"/>
                    </a:cubicBezTo>
                    <a:lnTo>
                      <a:pt x="16141" y="21654"/>
                    </a:lnTo>
                    <a:cubicBezTo>
                      <a:pt x="16191" y="21604"/>
                      <a:pt x="16241" y="21529"/>
                      <a:pt x="16291" y="21529"/>
                    </a:cubicBezTo>
                    <a:cubicBezTo>
                      <a:pt x="16367" y="21529"/>
                      <a:pt x="16417" y="21529"/>
                      <a:pt x="16417" y="21604"/>
                    </a:cubicBezTo>
                    <a:cubicBezTo>
                      <a:pt x="16467" y="21604"/>
                      <a:pt x="16467" y="21755"/>
                      <a:pt x="16467" y="21755"/>
                    </a:cubicBezTo>
                    <a:cubicBezTo>
                      <a:pt x="16517" y="21830"/>
                      <a:pt x="16642" y="21830"/>
                      <a:pt x="16692" y="21880"/>
                    </a:cubicBezTo>
                    <a:cubicBezTo>
                      <a:pt x="16742" y="21930"/>
                      <a:pt x="16742" y="21980"/>
                      <a:pt x="16742" y="22055"/>
                    </a:cubicBezTo>
                    <a:cubicBezTo>
                      <a:pt x="16742" y="22105"/>
                      <a:pt x="16692" y="22156"/>
                      <a:pt x="16642" y="22206"/>
                    </a:cubicBezTo>
                    <a:cubicBezTo>
                      <a:pt x="16642" y="22281"/>
                      <a:pt x="16592" y="22381"/>
                      <a:pt x="16592" y="22431"/>
                    </a:cubicBezTo>
                    <a:cubicBezTo>
                      <a:pt x="16517" y="22506"/>
                      <a:pt x="16592" y="22657"/>
                      <a:pt x="16592" y="22732"/>
                    </a:cubicBezTo>
                    <a:cubicBezTo>
                      <a:pt x="16592" y="22782"/>
                      <a:pt x="16592" y="22958"/>
                      <a:pt x="16517" y="23008"/>
                    </a:cubicBezTo>
                    <a:cubicBezTo>
                      <a:pt x="16517" y="23058"/>
                      <a:pt x="16467" y="23183"/>
                      <a:pt x="16417" y="23183"/>
                    </a:cubicBezTo>
                    <a:cubicBezTo>
                      <a:pt x="16367" y="23233"/>
                      <a:pt x="16191" y="23233"/>
                      <a:pt x="16141" y="23233"/>
                    </a:cubicBezTo>
                    <a:cubicBezTo>
                      <a:pt x="16066" y="23183"/>
                      <a:pt x="16016" y="23058"/>
                      <a:pt x="16016" y="23058"/>
                    </a:cubicBezTo>
                    <a:cubicBezTo>
                      <a:pt x="16016" y="22958"/>
                      <a:pt x="16066" y="22882"/>
                      <a:pt x="16066" y="22832"/>
                    </a:cubicBezTo>
                    <a:cubicBezTo>
                      <a:pt x="16141" y="22732"/>
                      <a:pt x="16141" y="22557"/>
                      <a:pt x="16066" y="22506"/>
                    </a:cubicBezTo>
                    <a:cubicBezTo>
                      <a:pt x="16066" y="22431"/>
                      <a:pt x="15966" y="22381"/>
                      <a:pt x="15915" y="22431"/>
                    </a:cubicBezTo>
                    <a:cubicBezTo>
                      <a:pt x="15840" y="22431"/>
                      <a:pt x="15840" y="22557"/>
                      <a:pt x="15790" y="22607"/>
                    </a:cubicBezTo>
                    <a:cubicBezTo>
                      <a:pt x="15740" y="22607"/>
                      <a:pt x="15690" y="22657"/>
                      <a:pt x="15690" y="22732"/>
                    </a:cubicBezTo>
                    <a:cubicBezTo>
                      <a:pt x="15690" y="22782"/>
                      <a:pt x="15690" y="22882"/>
                      <a:pt x="15740" y="22882"/>
                    </a:cubicBezTo>
                    <a:lnTo>
                      <a:pt x="15840" y="22882"/>
                    </a:lnTo>
                    <a:cubicBezTo>
                      <a:pt x="15915" y="22958"/>
                      <a:pt x="15840" y="23058"/>
                      <a:pt x="15840" y="23108"/>
                    </a:cubicBezTo>
                    <a:cubicBezTo>
                      <a:pt x="15840" y="23183"/>
                      <a:pt x="15740" y="23183"/>
                      <a:pt x="15740" y="23233"/>
                    </a:cubicBezTo>
                    <a:cubicBezTo>
                      <a:pt x="15740" y="23283"/>
                      <a:pt x="15915" y="23334"/>
                      <a:pt x="15966" y="23409"/>
                    </a:cubicBezTo>
                    <a:cubicBezTo>
                      <a:pt x="15966" y="23459"/>
                      <a:pt x="15915" y="23559"/>
                      <a:pt x="15840" y="23609"/>
                    </a:cubicBezTo>
                    <a:cubicBezTo>
                      <a:pt x="15790" y="23684"/>
                      <a:pt x="15740" y="23835"/>
                      <a:pt x="15615" y="23910"/>
                    </a:cubicBezTo>
                    <a:cubicBezTo>
                      <a:pt x="15565" y="23910"/>
                      <a:pt x="15464" y="23835"/>
                      <a:pt x="15389" y="23835"/>
                    </a:cubicBezTo>
                    <a:cubicBezTo>
                      <a:pt x="15339" y="23785"/>
                      <a:pt x="15339" y="23559"/>
                      <a:pt x="15289" y="23509"/>
                    </a:cubicBezTo>
                    <a:cubicBezTo>
                      <a:pt x="15239" y="23509"/>
                      <a:pt x="15164" y="23459"/>
                      <a:pt x="15113" y="23409"/>
                    </a:cubicBezTo>
                    <a:cubicBezTo>
                      <a:pt x="15113" y="23409"/>
                      <a:pt x="15113" y="23283"/>
                      <a:pt x="15063" y="23283"/>
                    </a:cubicBezTo>
                    <a:cubicBezTo>
                      <a:pt x="15013" y="23283"/>
                      <a:pt x="14888" y="23283"/>
                      <a:pt x="14838" y="23334"/>
                    </a:cubicBezTo>
                    <a:cubicBezTo>
                      <a:pt x="14788" y="23334"/>
                      <a:pt x="14712" y="23409"/>
                      <a:pt x="14712" y="23409"/>
                    </a:cubicBezTo>
                    <a:cubicBezTo>
                      <a:pt x="14662" y="23283"/>
                      <a:pt x="14662" y="23233"/>
                      <a:pt x="14612" y="23183"/>
                    </a:cubicBezTo>
                    <a:cubicBezTo>
                      <a:pt x="14562" y="23008"/>
                      <a:pt x="14336" y="22832"/>
                      <a:pt x="14211" y="22732"/>
                    </a:cubicBezTo>
                    <a:cubicBezTo>
                      <a:pt x="14161" y="22607"/>
                      <a:pt x="13986" y="22381"/>
                      <a:pt x="13885" y="22331"/>
                    </a:cubicBezTo>
                    <a:cubicBezTo>
                      <a:pt x="13810" y="22206"/>
                      <a:pt x="13660" y="22055"/>
                      <a:pt x="13534" y="21980"/>
                    </a:cubicBezTo>
                    <a:cubicBezTo>
                      <a:pt x="13309" y="21880"/>
                      <a:pt x="12908" y="21654"/>
                      <a:pt x="12682" y="21654"/>
                    </a:cubicBezTo>
                    <a:cubicBezTo>
                      <a:pt x="12582" y="21604"/>
                      <a:pt x="12306" y="21654"/>
                      <a:pt x="12131" y="21704"/>
                    </a:cubicBezTo>
                    <a:cubicBezTo>
                      <a:pt x="12081" y="21704"/>
                      <a:pt x="11855" y="21704"/>
                      <a:pt x="11730" y="21755"/>
                    </a:cubicBezTo>
                    <a:cubicBezTo>
                      <a:pt x="11630" y="21830"/>
                      <a:pt x="11554" y="22055"/>
                      <a:pt x="11504" y="22156"/>
                    </a:cubicBezTo>
                    <a:cubicBezTo>
                      <a:pt x="11404" y="22206"/>
                      <a:pt x="11103" y="22281"/>
                      <a:pt x="11003" y="22281"/>
                    </a:cubicBezTo>
                    <a:cubicBezTo>
                      <a:pt x="10878" y="22281"/>
                      <a:pt x="10727" y="22156"/>
                      <a:pt x="10602" y="22105"/>
                    </a:cubicBezTo>
                    <a:cubicBezTo>
                      <a:pt x="10552" y="22105"/>
                      <a:pt x="10427" y="21930"/>
                      <a:pt x="10326" y="21880"/>
                    </a:cubicBezTo>
                    <a:cubicBezTo>
                      <a:pt x="10151" y="21880"/>
                      <a:pt x="9875" y="21930"/>
                      <a:pt x="9750" y="22055"/>
                    </a:cubicBezTo>
                    <a:cubicBezTo>
                      <a:pt x="9700" y="22105"/>
                      <a:pt x="9650" y="22331"/>
                      <a:pt x="9600" y="22431"/>
                    </a:cubicBezTo>
                    <a:cubicBezTo>
                      <a:pt x="9474" y="22557"/>
                      <a:pt x="9299" y="22732"/>
                      <a:pt x="9199" y="22782"/>
                    </a:cubicBezTo>
                    <a:cubicBezTo>
                      <a:pt x="9148" y="22832"/>
                      <a:pt x="8973" y="22882"/>
                      <a:pt x="8923" y="22832"/>
                    </a:cubicBezTo>
                    <a:cubicBezTo>
                      <a:pt x="8747" y="22832"/>
                      <a:pt x="8472" y="22732"/>
                      <a:pt x="8346" y="22657"/>
                    </a:cubicBezTo>
                    <a:cubicBezTo>
                      <a:pt x="8246" y="22607"/>
                      <a:pt x="8071" y="22381"/>
                      <a:pt x="7945" y="22331"/>
                    </a:cubicBezTo>
                    <a:cubicBezTo>
                      <a:pt x="7795" y="22281"/>
                      <a:pt x="7494" y="22206"/>
                      <a:pt x="7394" y="22105"/>
                    </a:cubicBezTo>
                    <a:cubicBezTo>
                      <a:pt x="7269" y="22105"/>
                      <a:pt x="7168" y="21930"/>
                      <a:pt x="7043" y="21880"/>
                    </a:cubicBezTo>
                    <a:cubicBezTo>
                      <a:pt x="6943" y="21830"/>
                      <a:pt x="6667" y="21830"/>
                      <a:pt x="6492" y="21830"/>
                    </a:cubicBezTo>
                    <a:cubicBezTo>
                      <a:pt x="6366" y="21830"/>
                      <a:pt x="6091" y="21880"/>
                      <a:pt x="5915" y="218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459;p27">
                <a:extLst>
                  <a:ext uri="{FF2B5EF4-FFF2-40B4-BE49-F238E27FC236}">
                    <a16:creationId xmlns:a16="http://schemas.microsoft.com/office/drawing/2014/main" id="{594B7AEC-A42C-1259-EDA0-423C625A0A7B}"/>
                  </a:ext>
                </a:extLst>
              </p:cNvPr>
              <p:cNvSpPr/>
              <p:nvPr/>
            </p:nvSpPr>
            <p:spPr>
              <a:xfrm>
                <a:off x="2398015" y="1631749"/>
                <a:ext cx="22072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1" y="852"/>
                    </a:moveTo>
                    <a:cubicBezTo>
                      <a:pt x="1" y="777"/>
                      <a:pt x="1" y="727"/>
                      <a:pt x="51" y="677"/>
                    </a:cubicBezTo>
                    <a:cubicBezTo>
                      <a:pt x="51" y="677"/>
                      <a:pt x="126" y="552"/>
                      <a:pt x="176" y="501"/>
                    </a:cubicBezTo>
                    <a:cubicBezTo>
                      <a:pt x="176" y="451"/>
                      <a:pt x="226" y="326"/>
                      <a:pt x="226" y="326"/>
                    </a:cubicBezTo>
                    <a:cubicBezTo>
                      <a:pt x="302" y="276"/>
                      <a:pt x="352" y="151"/>
                      <a:pt x="402" y="151"/>
                    </a:cubicBezTo>
                    <a:cubicBezTo>
                      <a:pt x="402" y="100"/>
                      <a:pt x="477" y="50"/>
                      <a:pt x="527" y="50"/>
                    </a:cubicBezTo>
                    <a:cubicBezTo>
                      <a:pt x="577" y="0"/>
                      <a:pt x="652" y="50"/>
                      <a:pt x="652" y="50"/>
                    </a:cubicBezTo>
                    <a:cubicBezTo>
                      <a:pt x="652" y="50"/>
                      <a:pt x="703" y="50"/>
                      <a:pt x="753" y="100"/>
                    </a:cubicBezTo>
                    <a:lnTo>
                      <a:pt x="703" y="226"/>
                    </a:lnTo>
                    <a:cubicBezTo>
                      <a:pt x="703" y="276"/>
                      <a:pt x="652" y="326"/>
                      <a:pt x="577" y="376"/>
                    </a:cubicBezTo>
                    <a:cubicBezTo>
                      <a:pt x="577" y="376"/>
                      <a:pt x="527" y="451"/>
                      <a:pt x="477" y="451"/>
                    </a:cubicBezTo>
                    <a:cubicBezTo>
                      <a:pt x="477" y="501"/>
                      <a:pt x="402" y="552"/>
                      <a:pt x="402" y="627"/>
                    </a:cubicBezTo>
                    <a:cubicBezTo>
                      <a:pt x="402" y="677"/>
                      <a:pt x="352" y="727"/>
                      <a:pt x="352" y="777"/>
                    </a:cubicBezTo>
                    <a:lnTo>
                      <a:pt x="302" y="852"/>
                    </a:lnTo>
                    <a:cubicBezTo>
                      <a:pt x="226" y="902"/>
                      <a:pt x="176" y="902"/>
                      <a:pt x="176" y="902"/>
                    </a:cubicBezTo>
                    <a:cubicBezTo>
                      <a:pt x="126" y="902"/>
                      <a:pt x="126" y="852"/>
                      <a:pt x="126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460;p27">
                <a:extLst>
                  <a:ext uri="{FF2B5EF4-FFF2-40B4-BE49-F238E27FC236}">
                    <a16:creationId xmlns:a16="http://schemas.microsoft.com/office/drawing/2014/main" id="{F4FEE096-17F3-5857-4382-2962D0C4D4A4}"/>
                  </a:ext>
                </a:extLst>
              </p:cNvPr>
              <p:cNvSpPr/>
              <p:nvPr/>
            </p:nvSpPr>
            <p:spPr>
              <a:xfrm>
                <a:off x="2398015" y="1631749"/>
                <a:ext cx="22072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fill="none" extrusionOk="0">
                    <a:moveTo>
                      <a:pt x="1" y="852"/>
                    </a:moveTo>
                    <a:cubicBezTo>
                      <a:pt x="1" y="777"/>
                      <a:pt x="1" y="727"/>
                      <a:pt x="51" y="677"/>
                    </a:cubicBezTo>
                    <a:cubicBezTo>
                      <a:pt x="51" y="677"/>
                      <a:pt x="126" y="552"/>
                      <a:pt x="176" y="501"/>
                    </a:cubicBezTo>
                    <a:cubicBezTo>
                      <a:pt x="176" y="451"/>
                      <a:pt x="226" y="326"/>
                      <a:pt x="226" y="326"/>
                    </a:cubicBezTo>
                    <a:cubicBezTo>
                      <a:pt x="302" y="276"/>
                      <a:pt x="352" y="151"/>
                      <a:pt x="402" y="151"/>
                    </a:cubicBezTo>
                    <a:cubicBezTo>
                      <a:pt x="402" y="100"/>
                      <a:pt x="477" y="50"/>
                      <a:pt x="527" y="50"/>
                    </a:cubicBezTo>
                    <a:cubicBezTo>
                      <a:pt x="577" y="0"/>
                      <a:pt x="652" y="50"/>
                      <a:pt x="652" y="50"/>
                    </a:cubicBezTo>
                    <a:cubicBezTo>
                      <a:pt x="652" y="50"/>
                      <a:pt x="703" y="50"/>
                      <a:pt x="753" y="100"/>
                    </a:cubicBezTo>
                    <a:lnTo>
                      <a:pt x="703" y="226"/>
                    </a:lnTo>
                    <a:cubicBezTo>
                      <a:pt x="703" y="276"/>
                      <a:pt x="652" y="326"/>
                      <a:pt x="577" y="376"/>
                    </a:cubicBezTo>
                    <a:cubicBezTo>
                      <a:pt x="577" y="376"/>
                      <a:pt x="527" y="451"/>
                      <a:pt x="477" y="451"/>
                    </a:cubicBezTo>
                    <a:cubicBezTo>
                      <a:pt x="477" y="501"/>
                      <a:pt x="402" y="552"/>
                      <a:pt x="402" y="627"/>
                    </a:cubicBezTo>
                    <a:cubicBezTo>
                      <a:pt x="402" y="677"/>
                      <a:pt x="352" y="727"/>
                      <a:pt x="352" y="777"/>
                    </a:cubicBezTo>
                    <a:lnTo>
                      <a:pt x="302" y="852"/>
                    </a:lnTo>
                    <a:cubicBezTo>
                      <a:pt x="226" y="902"/>
                      <a:pt x="176" y="902"/>
                      <a:pt x="176" y="902"/>
                    </a:cubicBezTo>
                    <a:cubicBezTo>
                      <a:pt x="126" y="902"/>
                      <a:pt x="126" y="852"/>
                      <a:pt x="126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461;p27">
                <a:extLst>
                  <a:ext uri="{FF2B5EF4-FFF2-40B4-BE49-F238E27FC236}">
                    <a16:creationId xmlns:a16="http://schemas.microsoft.com/office/drawing/2014/main" id="{BAD45F29-19EF-8371-6A03-EB0D01F17154}"/>
                  </a:ext>
                </a:extLst>
              </p:cNvPr>
              <p:cNvSpPr/>
              <p:nvPr/>
            </p:nvSpPr>
            <p:spPr>
              <a:xfrm>
                <a:off x="2398015" y="1632569"/>
                <a:ext cx="22072" cy="25648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75" extrusionOk="0">
                    <a:moveTo>
                      <a:pt x="582" y="0"/>
                    </a:moveTo>
                    <a:cubicBezTo>
                      <a:pt x="563" y="0"/>
                      <a:pt x="544" y="6"/>
                      <a:pt x="527" y="22"/>
                    </a:cubicBezTo>
                    <a:cubicBezTo>
                      <a:pt x="477" y="22"/>
                      <a:pt x="402" y="72"/>
                      <a:pt x="402" y="123"/>
                    </a:cubicBezTo>
                    <a:cubicBezTo>
                      <a:pt x="352" y="123"/>
                      <a:pt x="302" y="248"/>
                      <a:pt x="226" y="298"/>
                    </a:cubicBezTo>
                    <a:cubicBezTo>
                      <a:pt x="226" y="298"/>
                      <a:pt x="176" y="423"/>
                      <a:pt x="176" y="473"/>
                    </a:cubicBezTo>
                    <a:cubicBezTo>
                      <a:pt x="126" y="524"/>
                      <a:pt x="51" y="649"/>
                      <a:pt x="51" y="649"/>
                    </a:cubicBezTo>
                    <a:cubicBezTo>
                      <a:pt x="1" y="699"/>
                      <a:pt x="1" y="749"/>
                      <a:pt x="1" y="824"/>
                    </a:cubicBezTo>
                    <a:lnTo>
                      <a:pt x="126" y="824"/>
                    </a:lnTo>
                    <a:cubicBezTo>
                      <a:pt x="126" y="824"/>
                      <a:pt x="126" y="874"/>
                      <a:pt x="176" y="874"/>
                    </a:cubicBezTo>
                    <a:cubicBezTo>
                      <a:pt x="176" y="874"/>
                      <a:pt x="226" y="874"/>
                      <a:pt x="302" y="824"/>
                    </a:cubicBezTo>
                    <a:lnTo>
                      <a:pt x="352" y="749"/>
                    </a:lnTo>
                    <a:cubicBezTo>
                      <a:pt x="352" y="699"/>
                      <a:pt x="402" y="649"/>
                      <a:pt x="402" y="599"/>
                    </a:cubicBezTo>
                    <a:cubicBezTo>
                      <a:pt x="402" y="524"/>
                      <a:pt x="477" y="473"/>
                      <a:pt x="477" y="423"/>
                    </a:cubicBezTo>
                    <a:cubicBezTo>
                      <a:pt x="527" y="423"/>
                      <a:pt x="577" y="348"/>
                      <a:pt x="577" y="348"/>
                    </a:cubicBezTo>
                    <a:cubicBezTo>
                      <a:pt x="652" y="298"/>
                      <a:pt x="703" y="248"/>
                      <a:pt x="703" y="198"/>
                    </a:cubicBezTo>
                    <a:lnTo>
                      <a:pt x="753" y="72"/>
                    </a:lnTo>
                    <a:cubicBezTo>
                      <a:pt x="703" y="22"/>
                      <a:pt x="652" y="22"/>
                      <a:pt x="652" y="22"/>
                    </a:cubicBezTo>
                    <a:cubicBezTo>
                      <a:pt x="652" y="22"/>
                      <a:pt x="619" y="0"/>
                      <a:pt x="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462;p27">
                <a:extLst>
                  <a:ext uri="{FF2B5EF4-FFF2-40B4-BE49-F238E27FC236}">
                    <a16:creationId xmlns:a16="http://schemas.microsoft.com/office/drawing/2014/main" id="{4AEB162D-FC18-EAB3-E0F3-4289ABA8DF36}"/>
                  </a:ext>
                </a:extLst>
              </p:cNvPr>
              <p:cNvSpPr/>
              <p:nvPr/>
            </p:nvSpPr>
            <p:spPr>
              <a:xfrm>
                <a:off x="2398015" y="1631749"/>
                <a:ext cx="22072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fill="none" extrusionOk="0">
                    <a:moveTo>
                      <a:pt x="1" y="852"/>
                    </a:moveTo>
                    <a:cubicBezTo>
                      <a:pt x="1" y="777"/>
                      <a:pt x="1" y="727"/>
                      <a:pt x="51" y="677"/>
                    </a:cubicBezTo>
                    <a:cubicBezTo>
                      <a:pt x="51" y="677"/>
                      <a:pt x="126" y="552"/>
                      <a:pt x="176" y="501"/>
                    </a:cubicBezTo>
                    <a:cubicBezTo>
                      <a:pt x="176" y="451"/>
                      <a:pt x="226" y="326"/>
                      <a:pt x="226" y="326"/>
                    </a:cubicBezTo>
                    <a:cubicBezTo>
                      <a:pt x="302" y="276"/>
                      <a:pt x="352" y="151"/>
                      <a:pt x="402" y="151"/>
                    </a:cubicBezTo>
                    <a:cubicBezTo>
                      <a:pt x="402" y="100"/>
                      <a:pt x="477" y="50"/>
                      <a:pt x="527" y="50"/>
                    </a:cubicBezTo>
                    <a:cubicBezTo>
                      <a:pt x="577" y="0"/>
                      <a:pt x="652" y="50"/>
                      <a:pt x="652" y="50"/>
                    </a:cubicBezTo>
                    <a:cubicBezTo>
                      <a:pt x="652" y="50"/>
                      <a:pt x="703" y="50"/>
                      <a:pt x="753" y="100"/>
                    </a:cubicBezTo>
                    <a:lnTo>
                      <a:pt x="703" y="226"/>
                    </a:lnTo>
                    <a:cubicBezTo>
                      <a:pt x="703" y="276"/>
                      <a:pt x="652" y="326"/>
                      <a:pt x="577" y="376"/>
                    </a:cubicBezTo>
                    <a:cubicBezTo>
                      <a:pt x="577" y="376"/>
                      <a:pt x="527" y="451"/>
                      <a:pt x="477" y="451"/>
                    </a:cubicBezTo>
                    <a:cubicBezTo>
                      <a:pt x="477" y="501"/>
                      <a:pt x="402" y="552"/>
                      <a:pt x="402" y="627"/>
                    </a:cubicBezTo>
                    <a:cubicBezTo>
                      <a:pt x="402" y="677"/>
                      <a:pt x="352" y="727"/>
                      <a:pt x="352" y="777"/>
                    </a:cubicBezTo>
                    <a:lnTo>
                      <a:pt x="302" y="852"/>
                    </a:lnTo>
                    <a:cubicBezTo>
                      <a:pt x="226" y="902"/>
                      <a:pt x="176" y="902"/>
                      <a:pt x="176" y="902"/>
                    </a:cubicBezTo>
                    <a:cubicBezTo>
                      <a:pt x="126" y="902"/>
                      <a:pt x="126" y="852"/>
                      <a:pt x="126" y="8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463;p27">
                <a:extLst>
                  <a:ext uri="{FF2B5EF4-FFF2-40B4-BE49-F238E27FC236}">
                    <a16:creationId xmlns:a16="http://schemas.microsoft.com/office/drawing/2014/main" id="{40544C99-F6DF-5597-57C2-C2F72F309FB2}"/>
                  </a:ext>
                </a:extLst>
              </p:cNvPr>
              <p:cNvSpPr/>
              <p:nvPr/>
            </p:nvSpPr>
            <p:spPr>
              <a:xfrm>
                <a:off x="2627976" y="2536849"/>
                <a:ext cx="466538" cy="447426"/>
              </a:xfrm>
              <a:custGeom>
                <a:avLst/>
                <a:gdLst/>
                <a:ahLst/>
                <a:cxnLst/>
                <a:rect l="l" t="t" r="r" b="b"/>
                <a:pathLst>
                  <a:path w="15916" h="15264" extrusionOk="0">
                    <a:moveTo>
                      <a:pt x="15915" y="9700"/>
                    </a:moveTo>
                    <a:cubicBezTo>
                      <a:pt x="15865" y="9750"/>
                      <a:pt x="15740" y="9750"/>
                      <a:pt x="15690" y="9800"/>
                    </a:cubicBezTo>
                    <a:cubicBezTo>
                      <a:pt x="15640" y="9875"/>
                      <a:pt x="15464" y="9976"/>
                      <a:pt x="15414" y="10026"/>
                    </a:cubicBezTo>
                    <a:cubicBezTo>
                      <a:pt x="15339" y="10201"/>
                      <a:pt x="15239" y="10477"/>
                      <a:pt x="15189" y="10602"/>
                    </a:cubicBezTo>
                    <a:cubicBezTo>
                      <a:pt x="15063" y="10702"/>
                      <a:pt x="14838" y="10878"/>
                      <a:pt x="14788" y="11003"/>
                    </a:cubicBezTo>
                    <a:cubicBezTo>
                      <a:pt x="14737" y="11103"/>
                      <a:pt x="14888" y="11379"/>
                      <a:pt x="14888" y="11504"/>
                    </a:cubicBezTo>
                    <a:cubicBezTo>
                      <a:pt x="14888" y="11605"/>
                      <a:pt x="14888" y="11880"/>
                      <a:pt x="14838" y="12006"/>
                    </a:cubicBezTo>
                    <a:cubicBezTo>
                      <a:pt x="14737" y="12106"/>
                      <a:pt x="14437" y="12181"/>
                      <a:pt x="14336" y="12281"/>
                    </a:cubicBezTo>
                    <a:cubicBezTo>
                      <a:pt x="14211" y="12407"/>
                      <a:pt x="14211" y="12783"/>
                      <a:pt x="14161" y="12908"/>
                    </a:cubicBezTo>
                    <a:cubicBezTo>
                      <a:pt x="14061" y="13133"/>
                      <a:pt x="13760" y="13459"/>
                      <a:pt x="13610" y="13535"/>
                    </a:cubicBezTo>
                    <a:cubicBezTo>
                      <a:pt x="13434" y="13635"/>
                      <a:pt x="13083" y="13585"/>
                      <a:pt x="12933" y="13535"/>
                    </a:cubicBezTo>
                    <a:cubicBezTo>
                      <a:pt x="12808" y="13535"/>
                      <a:pt x="12632" y="13359"/>
                      <a:pt x="12582" y="13234"/>
                    </a:cubicBezTo>
                    <a:cubicBezTo>
                      <a:pt x="12532" y="13133"/>
                      <a:pt x="12582" y="12858"/>
                      <a:pt x="12532" y="12732"/>
                    </a:cubicBezTo>
                    <a:cubicBezTo>
                      <a:pt x="12532" y="12632"/>
                      <a:pt x="12482" y="12407"/>
                      <a:pt x="12356" y="12331"/>
                    </a:cubicBezTo>
                    <a:cubicBezTo>
                      <a:pt x="12256" y="12281"/>
                      <a:pt x="12031" y="12281"/>
                      <a:pt x="11905" y="12281"/>
                    </a:cubicBezTo>
                    <a:cubicBezTo>
                      <a:pt x="11805" y="12331"/>
                      <a:pt x="11680" y="12557"/>
                      <a:pt x="11579" y="12507"/>
                    </a:cubicBezTo>
                    <a:cubicBezTo>
                      <a:pt x="11504" y="12507"/>
                      <a:pt x="11579" y="12331"/>
                      <a:pt x="11504" y="12331"/>
                    </a:cubicBezTo>
                    <a:cubicBezTo>
                      <a:pt x="11454" y="12281"/>
                      <a:pt x="11229" y="12281"/>
                      <a:pt x="11178" y="12331"/>
                    </a:cubicBezTo>
                    <a:cubicBezTo>
                      <a:pt x="11053" y="12331"/>
                      <a:pt x="10903" y="12407"/>
                      <a:pt x="10828" y="12457"/>
                    </a:cubicBezTo>
                    <a:cubicBezTo>
                      <a:pt x="10777" y="12557"/>
                      <a:pt x="10602" y="12732"/>
                      <a:pt x="10602" y="12858"/>
                    </a:cubicBezTo>
                    <a:cubicBezTo>
                      <a:pt x="10602" y="12958"/>
                      <a:pt x="10677" y="13184"/>
                      <a:pt x="10727" y="13309"/>
                    </a:cubicBezTo>
                    <a:cubicBezTo>
                      <a:pt x="10727" y="13359"/>
                      <a:pt x="10828" y="13459"/>
                      <a:pt x="10828" y="13585"/>
                    </a:cubicBezTo>
                    <a:cubicBezTo>
                      <a:pt x="10828" y="13635"/>
                      <a:pt x="10828" y="13760"/>
                      <a:pt x="10777" y="13810"/>
                    </a:cubicBezTo>
                    <a:cubicBezTo>
                      <a:pt x="10677" y="13860"/>
                      <a:pt x="10376" y="13685"/>
                      <a:pt x="10276" y="13760"/>
                    </a:cubicBezTo>
                    <a:cubicBezTo>
                      <a:pt x="10226" y="13860"/>
                      <a:pt x="10151" y="14086"/>
                      <a:pt x="10151" y="14211"/>
                    </a:cubicBezTo>
                    <a:cubicBezTo>
                      <a:pt x="10101" y="14311"/>
                      <a:pt x="10151" y="14487"/>
                      <a:pt x="10101" y="14587"/>
                    </a:cubicBezTo>
                    <a:cubicBezTo>
                      <a:pt x="10051" y="14662"/>
                      <a:pt x="9875" y="14763"/>
                      <a:pt x="9825" y="14763"/>
                    </a:cubicBezTo>
                    <a:cubicBezTo>
                      <a:pt x="9775" y="14763"/>
                      <a:pt x="9650" y="14662"/>
                      <a:pt x="9600" y="14587"/>
                    </a:cubicBezTo>
                    <a:cubicBezTo>
                      <a:pt x="9549" y="14587"/>
                      <a:pt x="9374" y="14537"/>
                      <a:pt x="9299" y="14587"/>
                    </a:cubicBezTo>
                    <a:cubicBezTo>
                      <a:pt x="9199" y="14662"/>
                      <a:pt x="9148" y="14888"/>
                      <a:pt x="9073" y="14988"/>
                    </a:cubicBezTo>
                    <a:cubicBezTo>
                      <a:pt x="9073" y="15038"/>
                      <a:pt x="8973" y="15164"/>
                      <a:pt x="8923" y="15264"/>
                    </a:cubicBezTo>
                    <a:cubicBezTo>
                      <a:pt x="8848" y="15164"/>
                      <a:pt x="8572" y="14988"/>
                      <a:pt x="8472" y="14888"/>
                    </a:cubicBezTo>
                    <a:cubicBezTo>
                      <a:pt x="8397" y="14813"/>
                      <a:pt x="8346" y="14662"/>
                      <a:pt x="8296" y="14537"/>
                    </a:cubicBezTo>
                    <a:cubicBezTo>
                      <a:pt x="8246" y="14487"/>
                      <a:pt x="8171" y="14311"/>
                      <a:pt x="8071" y="14261"/>
                    </a:cubicBezTo>
                    <a:cubicBezTo>
                      <a:pt x="8021" y="14211"/>
                      <a:pt x="7895" y="14136"/>
                      <a:pt x="7895" y="14136"/>
                    </a:cubicBezTo>
                    <a:cubicBezTo>
                      <a:pt x="7795" y="14136"/>
                      <a:pt x="7720" y="14261"/>
                      <a:pt x="7670" y="14311"/>
                    </a:cubicBezTo>
                    <a:cubicBezTo>
                      <a:pt x="7620" y="14362"/>
                      <a:pt x="7569" y="14537"/>
                      <a:pt x="7494" y="14587"/>
                    </a:cubicBezTo>
                    <a:cubicBezTo>
                      <a:pt x="7394" y="14662"/>
                      <a:pt x="7168" y="14712"/>
                      <a:pt x="7043" y="14712"/>
                    </a:cubicBezTo>
                    <a:cubicBezTo>
                      <a:pt x="6943" y="14662"/>
                      <a:pt x="6767" y="14587"/>
                      <a:pt x="6667" y="14487"/>
                    </a:cubicBezTo>
                    <a:cubicBezTo>
                      <a:pt x="6542" y="14362"/>
                      <a:pt x="6492" y="14036"/>
                      <a:pt x="6442" y="13910"/>
                    </a:cubicBezTo>
                    <a:cubicBezTo>
                      <a:pt x="6316" y="13860"/>
                      <a:pt x="6141" y="13685"/>
                      <a:pt x="6041" y="13635"/>
                    </a:cubicBezTo>
                    <a:cubicBezTo>
                      <a:pt x="5990" y="13585"/>
                      <a:pt x="5815" y="13535"/>
                      <a:pt x="5690" y="13535"/>
                    </a:cubicBezTo>
                    <a:cubicBezTo>
                      <a:pt x="5589" y="13585"/>
                      <a:pt x="5464" y="13685"/>
                      <a:pt x="5414" y="13810"/>
                    </a:cubicBezTo>
                    <a:cubicBezTo>
                      <a:pt x="5414" y="13860"/>
                      <a:pt x="5464" y="13986"/>
                      <a:pt x="5414" y="14036"/>
                    </a:cubicBezTo>
                    <a:cubicBezTo>
                      <a:pt x="5364" y="14086"/>
                      <a:pt x="5239" y="14086"/>
                      <a:pt x="5239" y="14086"/>
                    </a:cubicBezTo>
                    <a:cubicBezTo>
                      <a:pt x="5188" y="14136"/>
                      <a:pt x="5138" y="14362"/>
                      <a:pt x="5088" y="14362"/>
                    </a:cubicBezTo>
                    <a:cubicBezTo>
                      <a:pt x="4963" y="14362"/>
                      <a:pt x="4863" y="14211"/>
                      <a:pt x="4787" y="14136"/>
                    </a:cubicBezTo>
                    <a:cubicBezTo>
                      <a:pt x="4737" y="14036"/>
                      <a:pt x="4737" y="13810"/>
                      <a:pt x="4687" y="13760"/>
                    </a:cubicBezTo>
                    <a:cubicBezTo>
                      <a:pt x="4637" y="13635"/>
                      <a:pt x="4462" y="13535"/>
                      <a:pt x="4412" y="13459"/>
                    </a:cubicBezTo>
                    <a:cubicBezTo>
                      <a:pt x="4336" y="13409"/>
                      <a:pt x="4186" y="13309"/>
                      <a:pt x="4061" y="13309"/>
                    </a:cubicBezTo>
                    <a:cubicBezTo>
                      <a:pt x="4011" y="13309"/>
                      <a:pt x="3885" y="13459"/>
                      <a:pt x="3785" y="13459"/>
                    </a:cubicBezTo>
                    <a:cubicBezTo>
                      <a:pt x="3735" y="13535"/>
                      <a:pt x="3509" y="13535"/>
                      <a:pt x="3434" y="13535"/>
                    </a:cubicBezTo>
                    <a:cubicBezTo>
                      <a:pt x="3334" y="13535"/>
                      <a:pt x="3209" y="13409"/>
                      <a:pt x="3158" y="13359"/>
                    </a:cubicBezTo>
                    <a:cubicBezTo>
                      <a:pt x="3108" y="13309"/>
                      <a:pt x="2983" y="13184"/>
                      <a:pt x="2983" y="13083"/>
                    </a:cubicBezTo>
                    <a:cubicBezTo>
                      <a:pt x="3058" y="13008"/>
                      <a:pt x="3209" y="12908"/>
                      <a:pt x="3209" y="12858"/>
                    </a:cubicBezTo>
                    <a:cubicBezTo>
                      <a:pt x="3209" y="12732"/>
                      <a:pt x="3158" y="12557"/>
                      <a:pt x="3108" y="12507"/>
                    </a:cubicBezTo>
                    <a:cubicBezTo>
                      <a:pt x="3058" y="12407"/>
                      <a:pt x="2883" y="12181"/>
                      <a:pt x="2757" y="12181"/>
                    </a:cubicBezTo>
                    <a:cubicBezTo>
                      <a:pt x="2657" y="12106"/>
                      <a:pt x="2482" y="12106"/>
                      <a:pt x="2432" y="12106"/>
                    </a:cubicBezTo>
                    <a:cubicBezTo>
                      <a:pt x="2306" y="12106"/>
                      <a:pt x="2081" y="12181"/>
                      <a:pt x="1980" y="12106"/>
                    </a:cubicBezTo>
                    <a:cubicBezTo>
                      <a:pt x="1930" y="12106"/>
                      <a:pt x="1755" y="12006"/>
                      <a:pt x="1705" y="11956"/>
                    </a:cubicBezTo>
                    <a:cubicBezTo>
                      <a:pt x="1630" y="11880"/>
                      <a:pt x="1630" y="11655"/>
                      <a:pt x="1579" y="11605"/>
                    </a:cubicBezTo>
                    <a:cubicBezTo>
                      <a:pt x="1479" y="11555"/>
                      <a:pt x="1304" y="11504"/>
                      <a:pt x="1254" y="11454"/>
                    </a:cubicBezTo>
                    <a:cubicBezTo>
                      <a:pt x="1178" y="11454"/>
                      <a:pt x="1028" y="11555"/>
                      <a:pt x="953" y="11555"/>
                    </a:cubicBezTo>
                    <a:cubicBezTo>
                      <a:pt x="853" y="11555"/>
                      <a:pt x="677" y="11555"/>
                      <a:pt x="577" y="11504"/>
                    </a:cubicBezTo>
                    <a:cubicBezTo>
                      <a:pt x="502" y="11379"/>
                      <a:pt x="401" y="11154"/>
                      <a:pt x="401" y="11053"/>
                    </a:cubicBezTo>
                    <a:cubicBezTo>
                      <a:pt x="351" y="11003"/>
                      <a:pt x="401" y="10828"/>
                      <a:pt x="351" y="10702"/>
                    </a:cubicBezTo>
                    <a:cubicBezTo>
                      <a:pt x="351" y="10602"/>
                      <a:pt x="276" y="10427"/>
                      <a:pt x="226" y="10326"/>
                    </a:cubicBezTo>
                    <a:cubicBezTo>
                      <a:pt x="176" y="10326"/>
                      <a:pt x="51" y="10251"/>
                      <a:pt x="51" y="10251"/>
                    </a:cubicBezTo>
                    <a:cubicBezTo>
                      <a:pt x="0" y="10201"/>
                      <a:pt x="0" y="10026"/>
                      <a:pt x="51" y="9976"/>
                    </a:cubicBezTo>
                    <a:cubicBezTo>
                      <a:pt x="51" y="9925"/>
                      <a:pt x="176" y="9800"/>
                      <a:pt x="276" y="9800"/>
                    </a:cubicBezTo>
                    <a:cubicBezTo>
                      <a:pt x="351" y="9750"/>
                      <a:pt x="577" y="9875"/>
                      <a:pt x="627" y="9875"/>
                    </a:cubicBezTo>
                    <a:cubicBezTo>
                      <a:pt x="727" y="9875"/>
                      <a:pt x="953" y="9875"/>
                      <a:pt x="1078" y="9800"/>
                    </a:cubicBezTo>
                    <a:cubicBezTo>
                      <a:pt x="1128" y="9750"/>
                      <a:pt x="1178" y="9650"/>
                      <a:pt x="1254" y="9575"/>
                    </a:cubicBezTo>
                    <a:cubicBezTo>
                      <a:pt x="1304" y="9524"/>
                      <a:pt x="1404" y="9424"/>
                      <a:pt x="1529" y="9349"/>
                    </a:cubicBezTo>
                    <a:cubicBezTo>
                      <a:pt x="1579" y="9299"/>
                      <a:pt x="1705" y="9249"/>
                      <a:pt x="1755" y="9249"/>
                    </a:cubicBezTo>
                    <a:cubicBezTo>
                      <a:pt x="1805" y="9249"/>
                      <a:pt x="1980" y="9349"/>
                      <a:pt x="2031" y="9424"/>
                    </a:cubicBezTo>
                    <a:cubicBezTo>
                      <a:pt x="2081" y="9424"/>
                      <a:pt x="2156" y="9650"/>
                      <a:pt x="2206" y="9700"/>
                    </a:cubicBezTo>
                    <a:cubicBezTo>
                      <a:pt x="2256" y="9700"/>
                      <a:pt x="2381" y="9750"/>
                      <a:pt x="2482" y="9750"/>
                    </a:cubicBezTo>
                    <a:cubicBezTo>
                      <a:pt x="2532" y="9750"/>
                      <a:pt x="2657" y="9750"/>
                      <a:pt x="2707" y="9700"/>
                    </a:cubicBezTo>
                    <a:cubicBezTo>
                      <a:pt x="2757" y="9650"/>
                      <a:pt x="2833" y="9474"/>
                      <a:pt x="2833" y="9424"/>
                    </a:cubicBezTo>
                    <a:cubicBezTo>
                      <a:pt x="2833" y="9299"/>
                      <a:pt x="2757" y="9123"/>
                      <a:pt x="2707" y="9073"/>
                    </a:cubicBezTo>
                    <a:cubicBezTo>
                      <a:pt x="2657" y="9023"/>
                      <a:pt x="2532" y="8898"/>
                      <a:pt x="2482" y="8848"/>
                    </a:cubicBezTo>
                    <a:cubicBezTo>
                      <a:pt x="2432" y="8798"/>
                      <a:pt x="2306" y="8748"/>
                      <a:pt x="2256" y="8672"/>
                    </a:cubicBezTo>
                    <a:cubicBezTo>
                      <a:pt x="2256" y="8622"/>
                      <a:pt x="2306" y="8522"/>
                      <a:pt x="2256" y="8397"/>
                    </a:cubicBezTo>
                    <a:cubicBezTo>
                      <a:pt x="2256" y="8296"/>
                      <a:pt x="2206" y="8071"/>
                      <a:pt x="2156" y="7996"/>
                    </a:cubicBezTo>
                    <a:cubicBezTo>
                      <a:pt x="2031" y="7895"/>
                      <a:pt x="1755" y="7845"/>
                      <a:pt x="1630" y="7770"/>
                    </a:cubicBezTo>
                    <a:cubicBezTo>
                      <a:pt x="1579" y="7720"/>
                      <a:pt x="1479" y="7620"/>
                      <a:pt x="1404" y="7544"/>
                    </a:cubicBezTo>
                    <a:cubicBezTo>
                      <a:pt x="1354" y="7494"/>
                      <a:pt x="1304" y="7319"/>
                      <a:pt x="1304" y="7219"/>
                    </a:cubicBezTo>
                    <a:cubicBezTo>
                      <a:pt x="1304" y="7093"/>
                      <a:pt x="1354" y="6943"/>
                      <a:pt x="1354" y="6868"/>
                    </a:cubicBezTo>
                    <a:cubicBezTo>
                      <a:pt x="1354" y="6768"/>
                      <a:pt x="1354" y="6592"/>
                      <a:pt x="1304" y="6492"/>
                    </a:cubicBezTo>
                    <a:cubicBezTo>
                      <a:pt x="1254" y="6442"/>
                      <a:pt x="1128" y="6367"/>
                      <a:pt x="1078" y="6316"/>
                    </a:cubicBezTo>
                    <a:cubicBezTo>
                      <a:pt x="1028" y="6316"/>
                      <a:pt x="903" y="6367"/>
                      <a:pt x="853" y="6316"/>
                    </a:cubicBezTo>
                    <a:cubicBezTo>
                      <a:pt x="802" y="6266"/>
                      <a:pt x="802" y="6141"/>
                      <a:pt x="802" y="6091"/>
                    </a:cubicBezTo>
                    <a:cubicBezTo>
                      <a:pt x="802" y="6041"/>
                      <a:pt x="903" y="5865"/>
                      <a:pt x="1028" y="5815"/>
                    </a:cubicBezTo>
                    <a:cubicBezTo>
                      <a:pt x="1078" y="5765"/>
                      <a:pt x="1304" y="5765"/>
                      <a:pt x="1354" y="5690"/>
                    </a:cubicBezTo>
                    <a:cubicBezTo>
                      <a:pt x="1404" y="5690"/>
                      <a:pt x="1529" y="5640"/>
                      <a:pt x="1579" y="5590"/>
                    </a:cubicBezTo>
                    <a:cubicBezTo>
                      <a:pt x="1579" y="5464"/>
                      <a:pt x="1404" y="5364"/>
                      <a:pt x="1354" y="5364"/>
                    </a:cubicBezTo>
                    <a:cubicBezTo>
                      <a:pt x="1304" y="5314"/>
                      <a:pt x="1128" y="5314"/>
                      <a:pt x="1078" y="5239"/>
                    </a:cubicBezTo>
                    <a:cubicBezTo>
                      <a:pt x="1028" y="5239"/>
                      <a:pt x="953" y="5138"/>
                      <a:pt x="903" y="5088"/>
                    </a:cubicBezTo>
                    <a:cubicBezTo>
                      <a:pt x="903" y="5013"/>
                      <a:pt x="953" y="4863"/>
                      <a:pt x="1028" y="4863"/>
                    </a:cubicBezTo>
                    <a:cubicBezTo>
                      <a:pt x="1078" y="4737"/>
                      <a:pt x="1354" y="4687"/>
                      <a:pt x="1479" y="4687"/>
                    </a:cubicBezTo>
                    <a:cubicBezTo>
                      <a:pt x="1630" y="4637"/>
                      <a:pt x="1855" y="4512"/>
                      <a:pt x="2031" y="4462"/>
                    </a:cubicBezTo>
                    <a:cubicBezTo>
                      <a:pt x="2081" y="4462"/>
                      <a:pt x="2206" y="4512"/>
                      <a:pt x="2256" y="4512"/>
                    </a:cubicBezTo>
                    <a:cubicBezTo>
                      <a:pt x="2432" y="4462"/>
                      <a:pt x="2657" y="4412"/>
                      <a:pt x="2707" y="4336"/>
                    </a:cubicBezTo>
                    <a:cubicBezTo>
                      <a:pt x="2757" y="4286"/>
                      <a:pt x="2757" y="4111"/>
                      <a:pt x="2833" y="4111"/>
                    </a:cubicBezTo>
                    <a:cubicBezTo>
                      <a:pt x="2833" y="4061"/>
                      <a:pt x="2933" y="4011"/>
                      <a:pt x="2983" y="3961"/>
                    </a:cubicBezTo>
                    <a:lnTo>
                      <a:pt x="2983" y="3660"/>
                    </a:lnTo>
                    <a:cubicBezTo>
                      <a:pt x="2933" y="3610"/>
                      <a:pt x="2833" y="3509"/>
                      <a:pt x="2833" y="3384"/>
                    </a:cubicBezTo>
                    <a:lnTo>
                      <a:pt x="2833" y="3159"/>
                    </a:lnTo>
                    <a:lnTo>
                      <a:pt x="2757" y="3159"/>
                    </a:lnTo>
                    <a:cubicBezTo>
                      <a:pt x="2833" y="3108"/>
                      <a:pt x="2983" y="3108"/>
                      <a:pt x="2983" y="3058"/>
                    </a:cubicBezTo>
                    <a:cubicBezTo>
                      <a:pt x="3058" y="2983"/>
                      <a:pt x="3108" y="2883"/>
                      <a:pt x="3158" y="2833"/>
                    </a:cubicBezTo>
                    <a:cubicBezTo>
                      <a:pt x="3209" y="2758"/>
                      <a:pt x="3384" y="2707"/>
                      <a:pt x="3434" y="2657"/>
                    </a:cubicBezTo>
                    <a:cubicBezTo>
                      <a:pt x="3509" y="2657"/>
                      <a:pt x="3660" y="2532"/>
                      <a:pt x="3735" y="2482"/>
                    </a:cubicBezTo>
                    <a:cubicBezTo>
                      <a:pt x="3785" y="2432"/>
                      <a:pt x="3835" y="2256"/>
                      <a:pt x="3835" y="2156"/>
                    </a:cubicBezTo>
                    <a:lnTo>
                      <a:pt x="3835" y="1880"/>
                    </a:lnTo>
                    <a:cubicBezTo>
                      <a:pt x="3835" y="1805"/>
                      <a:pt x="3885" y="1755"/>
                      <a:pt x="3960" y="1755"/>
                    </a:cubicBezTo>
                    <a:cubicBezTo>
                      <a:pt x="3960" y="1655"/>
                      <a:pt x="4011" y="1529"/>
                      <a:pt x="4061" y="1479"/>
                    </a:cubicBezTo>
                    <a:cubicBezTo>
                      <a:pt x="4111" y="1429"/>
                      <a:pt x="4236" y="1354"/>
                      <a:pt x="4286" y="1354"/>
                    </a:cubicBezTo>
                    <a:cubicBezTo>
                      <a:pt x="4412" y="1354"/>
                      <a:pt x="4562" y="1429"/>
                      <a:pt x="4637" y="1429"/>
                    </a:cubicBezTo>
                    <a:cubicBezTo>
                      <a:pt x="4687" y="1479"/>
                      <a:pt x="4787" y="1529"/>
                      <a:pt x="4863" y="1580"/>
                    </a:cubicBezTo>
                    <a:lnTo>
                      <a:pt x="5138" y="1580"/>
                    </a:lnTo>
                    <a:cubicBezTo>
                      <a:pt x="5188" y="1580"/>
                      <a:pt x="5364" y="1580"/>
                      <a:pt x="5414" y="1529"/>
                    </a:cubicBezTo>
                    <a:cubicBezTo>
                      <a:pt x="5414" y="1479"/>
                      <a:pt x="5464" y="1429"/>
                      <a:pt x="5539" y="1354"/>
                    </a:cubicBezTo>
                    <a:lnTo>
                      <a:pt x="5539" y="1078"/>
                    </a:lnTo>
                    <a:cubicBezTo>
                      <a:pt x="5539" y="1028"/>
                      <a:pt x="5640" y="978"/>
                      <a:pt x="5640" y="903"/>
                    </a:cubicBezTo>
                    <a:cubicBezTo>
                      <a:pt x="5690" y="853"/>
                      <a:pt x="5640" y="677"/>
                      <a:pt x="5690" y="577"/>
                    </a:cubicBezTo>
                    <a:cubicBezTo>
                      <a:pt x="5765" y="527"/>
                      <a:pt x="5865" y="452"/>
                      <a:pt x="5915" y="452"/>
                    </a:cubicBezTo>
                    <a:lnTo>
                      <a:pt x="6216" y="452"/>
                    </a:lnTo>
                    <a:cubicBezTo>
                      <a:pt x="6266" y="402"/>
                      <a:pt x="6316" y="402"/>
                      <a:pt x="6366" y="351"/>
                    </a:cubicBezTo>
                    <a:cubicBezTo>
                      <a:pt x="6442" y="301"/>
                      <a:pt x="6542" y="176"/>
                      <a:pt x="6592" y="176"/>
                    </a:cubicBezTo>
                    <a:cubicBezTo>
                      <a:pt x="6667" y="126"/>
                      <a:pt x="6818" y="176"/>
                      <a:pt x="6943" y="126"/>
                    </a:cubicBezTo>
                    <a:cubicBezTo>
                      <a:pt x="6993" y="126"/>
                      <a:pt x="7168" y="176"/>
                      <a:pt x="7219" y="126"/>
                    </a:cubicBezTo>
                    <a:cubicBezTo>
                      <a:pt x="7269" y="126"/>
                      <a:pt x="7344" y="76"/>
                      <a:pt x="7444" y="1"/>
                    </a:cubicBezTo>
                    <a:cubicBezTo>
                      <a:pt x="7444" y="126"/>
                      <a:pt x="7444" y="176"/>
                      <a:pt x="7494" y="226"/>
                    </a:cubicBezTo>
                    <a:cubicBezTo>
                      <a:pt x="7494" y="402"/>
                      <a:pt x="7620" y="752"/>
                      <a:pt x="7670" y="903"/>
                    </a:cubicBezTo>
                    <a:cubicBezTo>
                      <a:pt x="7720" y="1128"/>
                      <a:pt x="7945" y="1580"/>
                      <a:pt x="8071" y="1805"/>
                    </a:cubicBezTo>
                    <a:cubicBezTo>
                      <a:pt x="8171" y="1981"/>
                      <a:pt x="8397" y="2256"/>
                      <a:pt x="8472" y="2432"/>
                    </a:cubicBezTo>
                    <a:cubicBezTo>
                      <a:pt x="8572" y="2607"/>
                      <a:pt x="8697" y="2933"/>
                      <a:pt x="8747" y="3058"/>
                    </a:cubicBezTo>
                    <a:cubicBezTo>
                      <a:pt x="8848" y="3209"/>
                      <a:pt x="9073" y="3384"/>
                      <a:pt x="9148" y="3509"/>
                    </a:cubicBezTo>
                    <a:cubicBezTo>
                      <a:pt x="9249" y="3610"/>
                      <a:pt x="9424" y="3885"/>
                      <a:pt x="9474" y="3961"/>
                    </a:cubicBezTo>
                    <a:cubicBezTo>
                      <a:pt x="9650" y="4186"/>
                      <a:pt x="10001" y="4637"/>
                      <a:pt x="10151" y="4788"/>
                    </a:cubicBezTo>
                    <a:cubicBezTo>
                      <a:pt x="10376" y="5013"/>
                      <a:pt x="10828" y="5239"/>
                      <a:pt x="11053" y="5414"/>
                    </a:cubicBezTo>
                    <a:cubicBezTo>
                      <a:pt x="11178" y="5464"/>
                      <a:pt x="11354" y="5590"/>
                      <a:pt x="11454" y="5640"/>
                    </a:cubicBezTo>
                    <a:cubicBezTo>
                      <a:pt x="11579" y="5690"/>
                      <a:pt x="11805" y="5815"/>
                      <a:pt x="11905" y="5915"/>
                    </a:cubicBezTo>
                    <a:cubicBezTo>
                      <a:pt x="11955" y="5991"/>
                      <a:pt x="12031" y="6216"/>
                      <a:pt x="12081" y="6266"/>
                    </a:cubicBezTo>
                    <a:cubicBezTo>
                      <a:pt x="12181" y="6367"/>
                      <a:pt x="12356" y="6542"/>
                      <a:pt x="12482" y="6667"/>
                    </a:cubicBezTo>
                    <a:cubicBezTo>
                      <a:pt x="12582" y="6717"/>
                      <a:pt x="12757" y="6818"/>
                      <a:pt x="12858" y="6868"/>
                    </a:cubicBezTo>
                    <a:cubicBezTo>
                      <a:pt x="12983" y="6993"/>
                      <a:pt x="13083" y="7269"/>
                      <a:pt x="13209" y="7394"/>
                    </a:cubicBezTo>
                    <a:cubicBezTo>
                      <a:pt x="13309" y="7444"/>
                      <a:pt x="13534" y="7444"/>
                      <a:pt x="13610" y="7494"/>
                    </a:cubicBezTo>
                    <a:cubicBezTo>
                      <a:pt x="13760" y="7544"/>
                      <a:pt x="13986" y="7720"/>
                      <a:pt x="14161" y="7770"/>
                    </a:cubicBezTo>
                    <a:cubicBezTo>
                      <a:pt x="14211" y="7845"/>
                      <a:pt x="14387" y="7845"/>
                      <a:pt x="14512" y="7895"/>
                    </a:cubicBezTo>
                    <a:cubicBezTo>
                      <a:pt x="14562" y="7895"/>
                      <a:pt x="14788" y="7996"/>
                      <a:pt x="14888" y="7996"/>
                    </a:cubicBezTo>
                    <a:cubicBezTo>
                      <a:pt x="14888" y="8071"/>
                      <a:pt x="15013" y="7996"/>
                      <a:pt x="15063" y="7996"/>
                    </a:cubicBezTo>
                    <a:cubicBezTo>
                      <a:pt x="15113" y="8071"/>
                      <a:pt x="15189" y="8171"/>
                      <a:pt x="15189" y="8296"/>
                    </a:cubicBezTo>
                    <a:cubicBezTo>
                      <a:pt x="15189" y="8347"/>
                      <a:pt x="15113" y="8522"/>
                      <a:pt x="15113" y="8622"/>
                    </a:cubicBezTo>
                    <a:cubicBezTo>
                      <a:pt x="15063" y="8748"/>
                      <a:pt x="15063" y="9023"/>
                      <a:pt x="15113" y="9123"/>
                    </a:cubicBezTo>
                    <a:cubicBezTo>
                      <a:pt x="15189" y="9249"/>
                      <a:pt x="15339" y="9349"/>
                      <a:pt x="15414" y="9424"/>
                    </a:cubicBezTo>
                    <a:cubicBezTo>
                      <a:pt x="15514" y="9474"/>
                      <a:pt x="15740" y="9524"/>
                      <a:pt x="15865" y="9575"/>
                    </a:cubicBezTo>
                    <a:cubicBezTo>
                      <a:pt x="15865" y="9575"/>
                      <a:pt x="15915" y="9650"/>
                      <a:pt x="15915" y="9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464;p27">
                <a:extLst>
                  <a:ext uri="{FF2B5EF4-FFF2-40B4-BE49-F238E27FC236}">
                    <a16:creationId xmlns:a16="http://schemas.microsoft.com/office/drawing/2014/main" id="{B8C0E3DE-DA0B-1B01-1235-5DF31D42521E}"/>
                  </a:ext>
                </a:extLst>
              </p:cNvPr>
              <p:cNvSpPr/>
              <p:nvPr/>
            </p:nvSpPr>
            <p:spPr>
              <a:xfrm>
                <a:off x="2627976" y="2536849"/>
                <a:ext cx="466538" cy="447426"/>
              </a:xfrm>
              <a:custGeom>
                <a:avLst/>
                <a:gdLst/>
                <a:ahLst/>
                <a:cxnLst/>
                <a:rect l="l" t="t" r="r" b="b"/>
                <a:pathLst>
                  <a:path w="15916" h="15264" fill="none" extrusionOk="0">
                    <a:moveTo>
                      <a:pt x="15915" y="9700"/>
                    </a:moveTo>
                    <a:cubicBezTo>
                      <a:pt x="15865" y="9750"/>
                      <a:pt x="15740" y="9750"/>
                      <a:pt x="15690" y="9800"/>
                    </a:cubicBezTo>
                    <a:cubicBezTo>
                      <a:pt x="15640" y="9875"/>
                      <a:pt x="15464" y="9976"/>
                      <a:pt x="15414" y="10026"/>
                    </a:cubicBezTo>
                    <a:cubicBezTo>
                      <a:pt x="15339" y="10201"/>
                      <a:pt x="15239" y="10477"/>
                      <a:pt x="15189" y="10602"/>
                    </a:cubicBezTo>
                    <a:cubicBezTo>
                      <a:pt x="15063" y="10702"/>
                      <a:pt x="14838" y="10878"/>
                      <a:pt x="14788" y="11003"/>
                    </a:cubicBezTo>
                    <a:cubicBezTo>
                      <a:pt x="14737" y="11103"/>
                      <a:pt x="14888" y="11379"/>
                      <a:pt x="14888" y="11504"/>
                    </a:cubicBezTo>
                    <a:cubicBezTo>
                      <a:pt x="14888" y="11605"/>
                      <a:pt x="14888" y="11880"/>
                      <a:pt x="14838" y="12006"/>
                    </a:cubicBezTo>
                    <a:cubicBezTo>
                      <a:pt x="14737" y="12106"/>
                      <a:pt x="14437" y="12181"/>
                      <a:pt x="14336" y="12281"/>
                    </a:cubicBezTo>
                    <a:cubicBezTo>
                      <a:pt x="14211" y="12407"/>
                      <a:pt x="14211" y="12783"/>
                      <a:pt x="14161" y="12908"/>
                    </a:cubicBezTo>
                    <a:cubicBezTo>
                      <a:pt x="14061" y="13133"/>
                      <a:pt x="13760" y="13459"/>
                      <a:pt x="13610" y="13535"/>
                    </a:cubicBezTo>
                    <a:cubicBezTo>
                      <a:pt x="13434" y="13635"/>
                      <a:pt x="13083" y="13585"/>
                      <a:pt x="12933" y="13535"/>
                    </a:cubicBezTo>
                    <a:cubicBezTo>
                      <a:pt x="12808" y="13535"/>
                      <a:pt x="12632" y="13359"/>
                      <a:pt x="12582" y="13234"/>
                    </a:cubicBezTo>
                    <a:cubicBezTo>
                      <a:pt x="12532" y="13133"/>
                      <a:pt x="12582" y="12858"/>
                      <a:pt x="12532" y="12732"/>
                    </a:cubicBezTo>
                    <a:cubicBezTo>
                      <a:pt x="12532" y="12632"/>
                      <a:pt x="12482" y="12407"/>
                      <a:pt x="12356" y="12331"/>
                    </a:cubicBezTo>
                    <a:cubicBezTo>
                      <a:pt x="12256" y="12281"/>
                      <a:pt x="12031" y="12281"/>
                      <a:pt x="11905" y="12281"/>
                    </a:cubicBezTo>
                    <a:cubicBezTo>
                      <a:pt x="11805" y="12331"/>
                      <a:pt x="11680" y="12557"/>
                      <a:pt x="11579" y="12507"/>
                    </a:cubicBezTo>
                    <a:cubicBezTo>
                      <a:pt x="11504" y="12507"/>
                      <a:pt x="11579" y="12331"/>
                      <a:pt x="11504" y="12331"/>
                    </a:cubicBezTo>
                    <a:cubicBezTo>
                      <a:pt x="11454" y="12281"/>
                      <a:pt x="11229" y="12281"/>
                      <a:pt x="11178" y="12331"/>
                    </a:cubicBezTo>
                    <a:cubicBezTo>
                      <a:pt x="11053" y="12331"/>
                      <a:pt x="10903" y="12407"/>
                      <a:pt x="10828" y="12457"/>
                    </a:cubicBezTo>
                    <a:cubicBezTo>
                      <a:pt x="10777" y="12557"/>
                      <a:pt x="10602" y="12732"/>
                      <a:pt x="10602" y="12858"/>
                    </a:cubicBezTo>
                    <a:cubicBezTo>
                      <a:pt x="10602" y="12958"/>
                      <a:pt x="10677" y="13184"/>
                      <a:pt x="10727" y="13309"/>
                    </a:cubicBezTo>
                    <a:cubicBezTo>
                      <a:pt x="10727" y="13359"/>
                      <a:pt x="10828" y="13459"/>
                      <a:pt x="10828" y="13585"/>
                    </a:cubicBezTo>
                    <a:cubicBezTo>
                      <a:pt x="10828" y="13635"/>
                      <a:pt x="10828" y="13760"/>
                      <a:pt x="10777" y="13810"/>
                    </a:cubicBezTo>
                    <a:cubicBezTo>
                      <a:pt x="10677" y="13860"/>
                      <a:pt x="10376" y="13685"/>
                      <a:pt x="10276" y="13760"/>
                    </a:cubicBezTo>
                    <a:cubicBezTo>
                      <a:pt x="10226" y="13860"/>
                      <a:pt x="10151" y="14086"/>
                      <a:pt x="10151" y="14211"/>
                    </a:cubicBezTo>
                    <a:cubicBezTo>
                      <a:pt x="10101" y="14311"/>
                      <a:pt x="10151" y="14487"/>
                      <a:pt x="10101" y="14587"/>
                    </a:cubicBezTo>
                    <a:cubicBezTo>
                      <a:pt x="10051" y="14662"/>
                      <a:pt x="9875" y="14763"/>
                      <a:pt x="9825" y="14763"/>
                    </a:cubicBezTo>
                    <a:cubicBezTo>
                      <a:pt x="9775" y="14763"/>
                      <a:pt x="9650" y="14662"/>
                      <a:pt x="9600" y="14587"/>
                    </a:cubicBezTo>
                    <a:cubicBezTo>
                      <a:pt x="9549" y="14587"/>
                      <a:pt x="9374" y="14537"/>
                      <a:pt x="9299" y="14587"/>
                    </a:cubicBezTo>
                    <a:cubicBezTo>
                      <a:pt x="9199" y="14662"/>
                      <a:pt x="9148" y="14888"/>
                      <a:pt x="9073" y="14988"/>
                    </a:cubicBezTo>
                    <a:cubicBezTo>
                      <a:pt x="9073" y="15038"/>
                      <a:pt x="8973" y="15164"/>
                      <a:pt x="8923" y="15264"/>
                    </a:cubicBezTo>
                    <a:cubicBezTo>
                      <a:pt x="8848" y="15164"/>
                      <a:pt x="8572" y="14988"/>
                      <a:pt x="8472" y="14888"/>
                    </a:cubicBezTo>
                    <a:cubicBezTo>
                      <a:pt x="8397" y="14813"/>
                      <a:pt x="8346" y="14662"/>
                      <a:pt x="8296" y="14537"/>
                    </a:cubicBezTo>
                    <a:cubicBezTo>
                      <a:pt x="8246" y="14487"/>
                      <a:pt x="8171" y="14311"/>
                      <a:pt x="8071" y="14261"/>
                    </a:cubicBezTo>
                    <a:cubicBezTo>
                      <a:pt x="8021" y="14211"/>
                      <a:pt x="7895" y="14136"/>
                      <a:pt x="7895" y="14136"/>
                    </a:cubicBezTo>
                    <a:cubicBezTo>
                      <a:pt x="7795" y="14136"/>
                      <a:pt x="7720" y="14261"/>
                      <a:pt x="7670" y="14311"/>
                    </a:cubicBezTo>
                    <a:cubicBezTo>
                      <a:pt x="7620" y="14362"/>
                      <a:pt x="7569" y="14537"/>
                      <a:pt x="7494" y="14587"/>
                    </a:cubicBezTo>
                    <a:cubicBezTo>
                      <a:pt x="7394" y="14662"/>
                      <a:pt x="7168" y="14712"/>
                      <a:pt x="7043" y="14712"/>
                    </a:cubicBezTo>
                    <a:cubicBezTo>
                      <a:pt x="6943" y="14662"/>
                      <a:pt x="6767" y="14587"/>
                      <a:pt x="6667" y="14487"/>
                    </a:cubicBezTo>
                    <a:cubicBezTo>
                      <a:pt x="6542" y="14362"/>
                      <a:pt x="6492" y="14036"/>
                      <a:pt x="6442" y="13910"/>
                    </a:cubicBezTo>
                    <a:cubicBezTo>
                      <a:pt x="6316" y="13860"/>
                      <a:pt x="6141" y="13685"/>
                      <a:pt x="6041" y="13635"/>
                    </a:cubicBezTo>
                    <a:cubicBezTo>
                      <a:pt x="5990" y="13585"/>
                      <a:pt x="5815" y="13535"/>
                      <a:pt x="5690" y="13535"/>
                    </a:cubicBezTo>
                    <a:cubicBezTo>
                      <a:pt x="5589" y="13585"/>
                      <a:pt x="5464" y="13685"/>
                      <a:pt x="5414" y="13810"/>
                    </a:cubicBezTo>
                    <a:cubicBezTo>
                      <a:pt x="5414" y="13860"/>
                      <a:pt x="5464" y="13986"/>
                      <a:pt x="5414" y="14036"/>
                    </a:cubicBezTo>
                    <a:cubicBezTo>
                      <a:pt x="5364" y="14086"/>
                      <a:pt x="5239" y="14086"/>
                      <a:pt x="5239" y="14086"/>
                    </a:cubicBezTo>
                    <a:cubicBezTo>
                      <a:pt x="5188" y="14136"/>
                      <a:pt x="5138" y="14362"/>
                      <a:pt x="5088" y="14362"/>
                    </a:cubicBezTo>
                    <a:cubicBezTo>
                      <a:pt x="4963" y="14362"/>
                      <a:pt x="4863" y="14211"/>
                      <a:pt x="4787" y="14136"/>
                    </a:cubicBezTo>
                    <a:cubicBezTo>
                      <a:pt x="4737" y="14036"/>
                      <a:pt x="4737" y="13810"/>
                      <a:pt x="4687" y="13760"/>
                    </a:cubicBezTo>
                    <a:cubicBezTo>
                      <a:pt x="4637" y="13635"/>
                      <a:pt x="4462" y="13535"/>
                      <a:pt x="4412" y="13459"/>
                    </a:cubicBezTo>
                    <a:cubicBezTo>
                      <a:pt x="4336" y="13409"/>
                      <a:pt x="4186" y="13309"/>
                      <a:pt x="4061" y="13309"/>
                    </a:cubicBezTo>
                    <a:cubicBezTo>
                      <a:pt x="4011" y="13309"/>
                      <a:pt x="3885" y="13459"/>
                      <a:pt x="3785" y="13459"/>
                    </a:cubicBezTo>
                    <a:cubicBezTo>
                      <a:pt x="3735" y="13535"/>
                      <a:pt x="3509" y="13535"/>
                      <a:pt x="3434" y="13535"/>
                    </a:cubicBezTo>
                    <a:cubicBezTo>
                      <a:pt x="3334" y="13535"/>
                      <a:pt x="3209" y="13409"/>
                      <a:pt x="3158" y="13359"/>
                    </a:cubicBezTo>
                    <a:cubicBezTo>
                      <a:pt x="3108" y="13309"/>
                      <a:pt x="2983" y="13184"/>
                      <a:pt x="2983" y="13083"/>
                    </a:cubicBezTo>
                    <a:cubicBezTo>
                      <a:pt x="3058" y="13008"/>
                      <a:pt x="3209" y="12908"/>
                      <a:pt x="3209" y="12858"/>
                    </a:cubicBezTo>
                    <a:cubicBezTo>
                      <a:pt x="3209" y="12732"/>
                      <a:pt x="3158" y="12557"/>
                      <a:pt x="3108" y="12507"/>
                    </a:cubicBezTo>
                    <a:cubicBezTo>
                      <a:pt x="3058" y="12407"/>
                      <a:pt x="2883" y="12181"/>
                      <a:pt x="2757" y="12181"/>
                    </a:cubicBezTo>
                    <a:cubicBezTo>
                      <a:pt x="2657" y="12106"/>
                      <a:pt x="2482" y="12106"/>
                      <a:pt x="2432" y="12106"/>
                    </a:cubicBezTo>
                    <a:cubicBezTo>
                      <a:pt x="2306" y="12106"/>
                      <a:pt x="2081" y="12181"/>
                      <a:pt x="1980" y="12106"/>
                    </a:cubicBezTo>
                    <a:cubicBezTo>
                      <a:pt x="1930" y="12106"/>
                      <a:pt x="1755" y="12006"/>
                      <a:pt x="1705" y="11956"/>
                    </a:cubicBezTo>
                    <a:cubicBezTo>
                      <a:pt x="1630" y="11880"/>
                      <a:pt x="1630" y="11655"/>
                      <a:pt x="1579" y="11605"/>
                    </a:cubicBezTo>
                    <a:cubicBezTo>
                      <a:pt x="1479" y="11555"/>
                      <a:pt x="1304" y="11504"/>
                      <a:pt x="1254" y="11454"/>
                    </a:cubicBezTo>
                    <a:cubicBezTo>
                      <a:pt x="1178" y="11454"/>
                      <a:pt x="1028" y="11555"/>
                      <a:pt x="953" y="11555"/>
                    </a:cubicBezTo>
                    <a:cubicBezTo>
                      <a:pt x="853" y="11555"/>
                      <a:pt x="677" y="11555"/>
                      <a:pt x="577" y="11504"/>
                    </a:cubicBezTo>
                    <a:cubicBezTo>
                      <a:pt x="502" y="11379"/>
                      <a:pt x="401" y="11154"/>
                      <a:pt x="401" y="11053"/>
                    </a:cubicBezTo>
                    <a:cubicBezTo>
                      <a:pt x="351" y="11003"/>
                      <a:pt x="401" y="10828"/>
                      <a:pt x="351" y="10702"/>
                    </a:cubicBezTo>
                    <a:cubicBezTo>
                      <a:pt x="351" y="10602"/>
                      <a:pt x="276" y="10427"/>
                      <a:pt x="226" y="10326"/>
                    </a:cubicBezTo>
                    <a:cubicBezTo>
                      <a:pt x="176" y="10326"/>
                      <a:pt x="51" y="10251"/>
                      <a:pt x="51" y="10251"/>
                    </a:cubicBezTo>
                    <a:cubicBezTo>
                      <a:pt x="0" y="10201"/>
                      <a:pt x="0" y="10026"/>
                      <a:pt x="51" y="9976"/>
                    </a:cubicBezTo>
                    <a:cubicBezTo>
                      <a:pt x="51" y="9925"/>
                      <a:pt x="176" y="9800"/>
                      <a:pt x="276" y="9800"/>
                    </a:cubicBezTo>
                    <a:cubicBezTo>
                      <a:pt x="351" y="9750"/>
                      <a:pt x="577" y="9875"/>
                      <a:pt x="627" y="9875"/>
                    </a:cubicBezTo>
                    <a:cubicBezTo>
                      <a:pt x="727" y="9875"/>
                      <a:pt x="953" y="9875"/>
                      <a:pt x="1078" y="9800"/>
                    </a:cubicBezTo>
                    <a:cubicBezTo>
                      <a:pt x="1128" y="9750"/>
                      <a:pt x="1178" y="9650"/>
                      <a:pt x="1254" y="9575"/>
                    </a:cubicBezTo>
                    <a:cubicBezTo>
                      <a:pt x="1304" y="9524"/>
                      <a:pt x="1404" y="9424"/>
                      <a:pt x="1529" y="9349"/>
                    </a:cubicBezTo>
                    <a:cubicBezTo>
                      <a:pt x="1579" y="9299"/>
                      <a:pt x="1705" y="9249"/>
                      <a:pt x="1755" y="9249"/>
                    </a:cubicBezTo>
                    <a:cubicBezTo>
                      <a:pt x="1805" y="9249"/>
                      <a:pt x="1980" y="9349"/>
                      <a:pt x="2031" y="9424"/>
                    </a:cubicBezTo>
                    <a:cubicBezTo>
                      <a:pt x="2081" y="9424"/>
                      <a:pt x="2156" y="9650"/>
                      <a:pt x="2206" y="9700"/>
                    </a:cubicBezTo>
                    <a:cubicBezTo>
                      <a:pt x="2256" y="9700"/>
                      <a:pt x="2381" y="9750"/>
                      <a:pt x="2482" y="9750"/>
                    </a:cubicBezTo>
                    <a:cubicBezTo>
                      <a:pt x="2532" y="9750"/>
                      <a:pt x="2657" y="9750"/>
                      <a:pt x="2707" y="9700"/>
                    </a:cubicBezTo>
                    <a:cubicBezTo>
                      <a:pt x="2757" y="9650"/>
                      <a:pt x="2833" y="9474"/>
                      <a:pt x="2833" y="9424"/>
                    </a:cubicBezTo>
                    <a:cubicBezTo>
                      <a:pt x="2833" y="9299"/>
                      <a:pt x="2757" y="9123"/>
                      <a:pt x="2707" y="9073"/>
                    </a:cubicBezTo>
                    <a:cubicBezTo>
                      <a:pt x="2657" y="9023"/>
                      <a:pt x="2532" y="8898"/>
                      <a:pt x="2482" y="8848"/>
                    </a:cubicBezTo>
                    <a:cubicBezTo>
                      <a:pt x="2432" y="8798"/>
                      <a:pt x="2306" y="8748"/>
                      <a:pt x="2256" y="8672"/>
                    </a:cubicBezTo>
                    <a:cubicBezTo>
                      <a:pt x="2256" y="8622"/>
                      <a:pt x="2306" y="8522"/>
                      <a:pt x="2256" y="8397"/>
                    </a:cubicBezTo>
                    <a:cubicBezTo>
                      <a:pt x="2256" y="8296"/>
                      <a:pt x="2206" y="8071"/>
                      <a:pt x="2156" y="7996"/>
                    </a:cubicBezTo>
                    <a:cubicBezTo>
                      <a:pt x="2031" y="7895"/>
                      <a:pt x="1755" y="7845"/>
                      <a:pt x="1630" y="7770"/>
                    </a:cubicBezTo>
                    <a:cubicBezTo>
                      <a:pt x="1579" y="7720"/>
                      <a:pt x="1479" y="7620"/>
                      <a:pt x="1404" y="7544"/>
                    </a:cubicBezTo>
                    <a:cubicBezTo>
                      <a:pt x="1354" y="7494"/>
                      <a:pt x="1304" y="7319"/>
                      <a:pt x="1304" y="7219"/>
                    </a:cubicBezTo>
                    <a:cubicBezTo>
                      <a:pt x="1304" y="7093"/>
                      <a:pt x="1354" y="6943"/>
                      <a:pt x="1354" y="6868"/>
                    </a:cubicBezTo>
                    <a:cubicBezTo>
                      <a:pt x="1354" y="6768"/>
                      <a:pt x="1354" y="6592"/>
                      <a:pt x="1304" y="6492"/>
                    </a:cubicBezTo>
                    <a:cubicBezTo>
                      <a:pt x="1254" y="6442"/>
                      <a:pt x="1128" y="6367"/>
                      <a:pt x="1078" y="6316"/>
                    </a:cubicBezTo>
                    <a:cubicBezTo>
                      <a:pt x="1028" y="6316"/>
                      <a:pt x="903" y="6367"/>
                      <a:pt x="853" y="6316"/>
                    </a:cubicBezTo>
                    <a:cubicBezTo>
                      <a:pt x="802" y="6266"/>
                      <a:pt x="802" y="6141"/>
                      <a:pt x="802" y="6091"/>
                    </a:cubicBezTo>
                    <a:cubicBezTo>
                      <a:pt x="802" y="6041"/>
                      <a:pt x="903" y="5865"/>
                      <a:pt x="1028" y="5815"/>
                    </a:cubicBezTo>
                    <a:cubicBezTo>
                      <a:pt x="1078" y="5765"/>
                      <a:pt x="1304" y="5765"/>
                      <a:pt x="1354" y="5690"/>
                    </a:cubicBezTo>
                    <a:cubicBezTo>
                      <a:pt x="1404" y="5690"/>
                      <a:pt x="1529" y="5640"/>
                      <a:pt x="1579" y="5590"/>
                    </a:cubicBezTo>
                    <a:cubicBezTo>
                      <a:pt x="1579" y="5464"/>
                      <a:pt x="1404" y="5364"/>
                      <a:pt x="1354" y="5364"/>
                    </a:cubicBezTo>
                    <a:cubicBezTo>
                      <a:pt x="1304" y="5314"/>
                      <a:pt x="1128" y="5314"/>
                      <a:pt x="1078" y="5239"/>
                    </a:cubicBezTo>
                    <a:cubicBezTo>
                      <a:pt x="1028" y="5239"/>
                      <a:pt x="953" y="5138"/>
                      <a:pt x="903" y="5088"/>
                    </a:cubicBezTo>
                    <a:cubicBezTo>
                      <a:pt x="903" y="5013"/>
                      <a:pt x="953" y="4863"/>
                      <a:pt x="1028" y="4863"/>
                    </a:cubicBezTo>
                    <a:cubicBezTo>
                      <a:pt x="1078" y="4737"/>
                      <a:pt x="1354" y="4687"/>
                      <a:pt x="1479" y="4687"/>
                    </a:cubicBezTo>
                    <a:cubicBezTo>
                      <a:pt x="1630" y="4637"/>
                      <a:pt x="1855" y="4512"/>
                      <a:pt x="2031" y="4462"/>
                    </a:cubicBezTo>
                    <a:cubicBezTo>
                      <a:pt x="2081" y="4462"/>
                      <a:pt x="2206" y="4512"/>
                      <a:pt x="2256" y="4512"/>
                    </a:cubicBezTo>
                    <a:cubicBezTo>
                      <a:pt x="2432" y="4462"/>
                      <a:pt x="2657" y="4412"/>
                      <a:pt x="2707" y="4336"/>
                    </a:cubicBezTo>
                    <a:cubicBezTo>
                      <a:pt x="2757" y="4286"/>
                      <a:pt x="2757" y="4111"/>
                      <a:pt x="2833" y="4111"/>
                    </a:cubicBezTo>
                    <a:cubicBezTo>
                      <a:pt x="2833" y="4061"/>
                      <a:pt x="2933" y="4011"/>
                      <a:pt x="2983" y="3961"/>
                    </a:cubicBezTo>
                    <a:lnTo>
                      <a:pt x="2983" y="3660"/>
                    </a:lnTo>
                    <a:cubicBezTo>
                      <a:pt x="2933" y="3610"/>
                      <a:pt x="2833" y="3509"/>
                      <a:pt x="2833" y="3384"/>
                    </a:cubicBezTo>
                    <a:lnTo>
                      <a:pt x="2833" y="3159"/>
                    </a:lnTo>
                    <a:lnTo>
                      <a:pt x="2757" y="3159"/>
                    </a:lnTo>
                    <a:cubicBezTo>
                      <a:pt x="2833" y="3108"/>
                      <a:pt x="2983" y="3108"/>
                      <a:pt x="2983" y="3058"/>
                    </a:cubicBezTo>
                    <a:cubicBezTo>
                      <a:pt x="3058" y="2983"/>
                      <a:pt x="3108" y="2883"/>
                      <a:pt x="3158" y="2833"/>
                    </a:cubicBezTo>
                    <a:cubicBezTo>
                      <a:pt x="3209" y="2758"/>
                      <a:pt x="3384" y="2707"/>
                      <a:pt x="3434" y="2657"/>
                    </a:cubicBezTo>
                    <a:cubicBezTo>
                      <a:pt x="3509" y="2657"/>
                      <a:pt x="3660" y="2532"/>
                      <a:pt x="3735" y="2482"/>
                    </a:cubicBezTo>
                    <a:cubicBezTo>
                      <a:pt x="3785" y="2432"/>
                      <a:pt x="3835" y="2256"/>
                      <a:pt x="3835" y="2156"/>
                    </a:cubicBezTo>
                    <a:lnTo>
                      <a:pt x="3835" y="1880"/>
                    </a:lnTo>
                    <a:cubicBezTo>
                      <a:pt x="3835" y="1805"/>
                      <a:pt x="3885" y="1755"/>
                      <a:pt x="3960" y="1755"/>
                    </a:cubicBezTo>
                    <a:cubicBezTo>
                      <a:pt x="3960" y="1655"/>
                      <a:pt x="4011" y="1529"/>
                      <a:pt x="4061" y="1479"/>
                    </a:cubicBezTo>
                    <a:cubicBezTo>
                      <a:pt x="4111" y="1429"/>
                      <a:pt x="4236" y="1354"/>
                      <a:pt x="4286" y="1354"/>
                    </a:cubicBezTo>
                    <a:cubicBezTo>
                      <a:pt x="4412" y="1354"/>
                      <a:pt x="4562" y="1429"/>
                      <a:pt x="4637" y="1429"/>
                    </a:cubicBezTo>
                    <a:cubicBezTo>
                      <a:pt x="4687" y="1479"/>
                      <a:pt x="4787" y="1529"/>
                      <a:pt x="4863" y="1580"/>
                    </a:cubicBezTo>
                    <a:lnTo>
                      <a:pt x="5138" y="1580"/>
                    </a:lnTo>
                    <a:cubicBezTo>
                      <a:pt x="5188" y="1580"/>
                      <a:pt x="5364" y="1580"/>
                      <a:pt x="5414" y="1529"/>
                    </a:cubicBezTo>
                    <a:cubicBezTo>
                      <a:pt x="5414" y="1479"/>
                      <a:pt x="5464" y="1429"/>
                      <a:pt x="5539" y="1354"/>
                    </a:cubicBezTo>
                    <a:lnTo>
                      <a:pt x="5539" y="1078"/>
                    </a:lnTo>
                    <a:cubicBezTo>
                      <a:pt x="5539" y="1028"/>
                      <a:pt x="5640" y="978"/>
                      <a:pt x="5640" y="903"/>
                    </a:cubicBezTo>
                    <a:cubicBezTo>
                      <a:pt x="5690" y="853"/>
                      <a:pt x="5640" y="677"/>
                      <a:pt x="5690" y="577"/>
                    </a:cubicBezTo>
                    <a:cubicBezTo>
                      <a:pt x="5765" y="527"/>
                      <a:pt x="5865" y="452"/>
                      <a:pt x="5915" y="452"/>
                    </a:cubicBezTo>
                    <a:lnTo>
                      <a:pt x="6216" y="452"/>
                    </a:lnTo>
                    <a:cubicBezTo>
                      <a:pt x="6266" y="402"/>
                      <a:pt x="6316" y="402"/>
                      <a:pt x="6366" y="351"/>
                    </a:cubicBezTo>
                    <a:cubicBezTo>
                      <a:pt x="6442" y="301"/>
                      <a:pt x="6542" y="176"/>
                      <a:pt x="6592" y="176"/>
                    </a:cubicBezTo>
                    <a:cubicBezTo>
                      <a:pt x="6667" y="126"/>
                      <a:pt x="6818" y="176"/>
                      <a:pt x="6943" y="126"/>
                    </a:cubicBezTo>
                    <a:cubicBezTo>
                      <a:pt x="6993" y="126"/>
                      <a:pt x="7168" y="176"/>
                      <a:pt x="7219" y="126"/>
                    </a:cubicBezTo>
                    <a:cubicBezTo>
                      <a:pt x="7269" y="126"/>
                      <a:pt x="7344" y="76"/>
                      <a:pt x="7444" y="1"/>
                    </a:cubicBezTo>
                    <a:cubicBezTo>
                      <a:pt x="7444" y="126"/>
                      <a:pt x="7444" y="176"/>
                      <a:pt x="7494" y="226"/>
                    </a:cubicBezTo>
                    <a:cubicBezTo>
                      <a:pt x="7494" y="402"/>
                      <a:pt x="7620" y="752"/>
                      <a:pt x="7670" y="903"/>
                    </a:cubicBezTo>
                    <a:cubicBezTo>
                      <a:pt x="7720" y="1128"/>
                      <a:pt x="7945" y="1580"/>
                      <a:pt x="8071" y="1805"/>
                    </a:cubicBezTo>
                    <a:cubicBezTo>
                      <a:pt x="8171" y="1981"/>
                      <a:pt x="8397" y="2256"/>
                      <a:pt x="8472" y="2432"/>
                    </a:cubicBezTo>
                    <a:cubicBezTo>
                      <a:pt x="8572" y="2607"/>
                      <a:pt x="8697" y="2933"/>
                      <a:pt x="8747" y="3058"/>
                    </a:cubicBezTo>
                    <a:cubicBezTo>
                      <a:pt x="8848" y="3209"/>
                      <a:pt x="9073" y="3384"/>
                      <a:pt x="9148" y="3509"/>
                    </a:cubicBezTo>
                    <a:cubicBezTo>
                      <a:pt x="9249" y="3610"/>
                      <a:pt x="9424" y="3885"/>
                      <a:pt x="9474" y="3961"/>
                    </a:cubicBezTo>
                    <a:cubicBezTo>
                      <a:pt x="9650" y="4186"/>
                      <a:pt x="10001" y="4637"/>
                      <a:pt x="10151" y="4788"/>
                    </a:cubicBezTo>
                    <a:cubicBezTo>
                      <a:pt x="10376" y="5013"/>
                      <a:pt x="10828" y="5239"/>
                      <a:pt x="11053" y="5414"/>
                    </a:cubicBezTo>
                    <a:cubicBezTo>
                      <a:pt x="11178" y="5464"/>
                      <a:pt x="11354" y="5590"/>
                      <a:pt x="11454" y="5640"/>
                    </a:cubicBezTo>
                    <a:cubicBezTo>
                      <a:pt x="11579" y="5690"/>
                      <a:pt x="11805" y="5815"/>
                      <a:pt x="11905" y="5915"/>
                    </a:cubicBezTo>
                    <a:cubicBezTo>
                      <a:pt x="11955" y="5991"/>
                      <a:pt x="12031" y="6216"/>
                      <a:pt x="12081" y="6266"/>
                    </a:cubicBezTo>
                    <a:cubicBezTo>
                      <a:pt x="12181" y="6367"/>
                      <a:pt x="12356" y="6542"/>
                      <a:pt x="12482" y="6667"/>
                    </a:cubicBezTo>
                    <a:cubicBezTo>
                      <a:pt x="12582" y="6717"/>
                      <a:pt x="12757" y="6818"/>
                      <a:pt x="12858" y="6868"/>
                    </a:cubicBezTo>
                    <a:cubicBezTo>
                      <a:pt x="12983" y="6993"/>
                      <a:pt x="13083" y="7269"/>
                      <a:pt x="13209" y="7394"/>
                    </a:cubicBezTo>
                    <a:cubicBezTo>
                      <a:pt x="13309" y="7444"/>
                      <a:pt x="13534" y="7444"/>
                      <a:pt x="13610" y="7494"/>
                    </a:cubicBezTo>
                    <a:cubicBezTo>
                      <a:pt x="13760" y="7544"/>
                      <a:pt x="13986" y="7720"/>
                      <a:pt x="14161" y="7770"/>
                    </a:cubicBezTo>
                    <a:cubicBezTo>
                      <a:pt x="14211" y="7845"/>
                      <a:pt x="14387" y="7845"/>
                      <a:pt x="14512" y="7895"/>
                    </a:cubicBezTo>
                    <a:cubicBezTo>
                      <a:pt x="14562" y="7895"/>
                      <a:pt x="14788" y="7996"/>
                      <a:pt x="14888" y="7996"/>
                    </a:cubicBezTo>
                    <a:cubicBezTo>
                      <a:pt x="14888" y="8071"/>
                      <a:pt x="15013" y="7996"/>
                      <a:pt x="15063" y="7996"/>
                    </a:cubicBezTo>
                    <a:cubicBezTo>
                      <a:pt x="15113" y="8071"/>
                      <a:pt x="15189" y="8171"/>
                      <a:pt x="15189" y="8296"/>
                    </a:cubicBezTo>
                    <a:cubicBezTo>
                      <a:pt x="15189" y="8347"/>
                      <a:pt x="15113" y="8522"/>
                      <a:pt x="15113" y="8622"/>
                    </a:cubicBezTo>
                    <a:cubicBezTo>
                      <a:pt x="15063" y="8748"/>
                      <a:pt x="15063" y="9023"/>
                      <a:pt x="15113" y="9123"/>
                    </a:cubicBezTo>
                    <a:cubicBezTo>
                      <a:pt x="15189" y="9249"/>
                      <a:pt x="15339" y="9349"/>
                      <a:pt x="15414" y="9424"/>
                    </a:cubicBezTo>
                    <a:cubicBezTo>
                      <a:pt x="15514" y="9474"/>
                      <a:pt x="15740" y="9524"/>
                      <a:pt x="15865" y="9575"/>
                    </a:cubicBezTo>
                    <a:cubicBezTo>
                      <a:pt x="15865" y="9575"/>
                      <a:pt x="15915" y="9650"/>
                      <a:pt x="15915" y="9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465;p27">
                <a:extLst>
                  <a:ext uri="{FF2B5EF4-FFF2-40B4-BE49-F238E27FC236}">
                    <a16:creationId xmlns:a16="http://schemas.microsoft.com/office/drawing/2014/main" id="{A8D2D327-4156-5196-7995-805FC2890635}"/>
                  </a:ext>
                </a:extLst>
              </p:cNvPr>
              <p:cNvSpPr/>
              <p:nvPr/>
            </p:nvSpPr>
            <p:spPr>
              <a:xfrm>
                <a:off x="2627976" y="2536849"/>
                <a:ext cx="466538" cy="447426"/>
              </a:xfrm>
              <a:custGeom>
                <a:avLst/>
                <a:gdLst/>
                <a:ahLst/>
                <a:cxnLst/>
                <a:rect l="l" t="t" r="r" b="b"/>
                <a:pathLst>
                  <a:path w="15916" h="15264" extrusionOk="0">
                    <a:moveTo>
                      <a:pt x="7444" y="1"/>
                    </a:moveTo>
                    <a:cubicBezTo>
                      <a:pt x="7344" y="76"/>
                      <a:pt x="7269" y="126"/>
                      <a:pt x="7219" y="126"/>
                    </a:cubicBezTo>
                    <a:cubicBezTo>
                      <a:pt x="7202" y="143"/>
                      <a:pt x="7171" y="148"/>
                      <a:pt x="7136" y="148"/>
                    </a:cubicBezTo>
                    <a:cubicBezTo>
                      <a:pt x="7065" y="148"/>
                      <a:pt x="6976" y="126"/>
                      <a:pt x="6943" y="126"/>
                    </a:cubicBezTo>
                    <a:cubicBezTo>
                      <a:pt x="6880" y="151"/>
                      <a:pt x="6811" y="151"/>
                      <a:pt x="6749" y="151"/>
                    </a:cubicBezTo>
                    <a:cubicBezTo>
                      <a:pt x="6686" y="151"/>
                      <a:pt x="6630" y="151"/>
                      <a:pt x="6592" y="176"/>
                    </a:cubicBezTo>
                    <a:cubicBezTo>
                      <a:pt x="6542" y="176"/>
                      <a:pt x="6442" y="301"/>
                      <a:pt x="6366" y="351"/>
                    </a:cubicBezTo>
                    <a:cubicBezTo>
                      <a:pt x="6316" y="402"/>
                      <a:pt x="6266" y="402"/>
                      <a:pt x="6216" y="452"/>
                    </a:cubicBezTo>
                    <a:lnTo>
                      <a:pt x="5915" y="452"/>
                    </a:lnTo>
                    <a:cubicBezTo>
                      <a:pt x="5865" y="452"/>
                      <a:pt x="5765" y="527"/>
                      <a:pt x="5690" y="577"/>
                    </a:cubicBezTo>
                    <a:cubicBezTo>
                      <a:pt x="5640" y="677"/>
                      <a:pt x="5690" y="853"/>
                      <a:pt x="5640" y="903"/>
                    </a:cubicBezTo>
                    <a:cubicBezTo>
                      <a:pt x="5640" y="978"/>
                      <a:pt x="5539" y="1028"/>
                      <a:pt x="5539" y="1078"/>
                    </a:cubicBezTo>
                    <a:lnTo>
                      <a:pt x="5539" y="1354"/>
                    </a:lnTo>
                    <a:cubicBezTo>
                      <a:pt x="5464" y="1429"/>
                      <a:pt x="5414" y="1479"/>
                      <a:pt x="5414" y="1529"/>
                    </a:cubicBezTo>
                    <a:cubicBezTo>
                      <a:pt x="5364" y="1580"/>
                      <a:pt x="5188" y="1580"/>
                      <a:pt x="5138" y="1580"/>
                    </a:cubicBezTo>
                    <a:lnTo>
                      <a:pt x="4863" y="1580"/>
                    </a:lnTo>
                    <a:cubicBezTo>
                      <a:pt x="4787" y="1529"/>
                      <a:pt x="4687" y="1479"/>
                      <a:pt x="4637" y="1429"/>
                    </a:cubicBezTo>
                    <a:cubicBezTo>
                      <a:pt x="4562" y="1429"/>
                      <a:pt x="4412" y="1354"/>
                      <a:pt x="4286" y="1354"/>
                    </a:cubicBezTo>
                    <a:cubicBezTo>
                      <a:pt x="4236" y="1354"/>
                      <a:pt x="4111" y="1429"/>
                      <a:pt x="4061" y="1479"/>
                    </a:cubicBezTo>
                    <a:cubicBezTo>
                      <a:pt x="4011" y="1529"/>
                      <a:pt x="3960" y="1655"/>
                      <a:pt x="3960" y="1755"/>
                    </a:cubicBezTo>
                    <a:cubicBezTo>
                      <a:pt x="3885" y="1755"/>
                      <a:pt x="3835" y="1805"/>
                      <a:pt x="3835" y="1880"/>
                    </a:cubicBezTo>
                    <a:lnTo>
                      <a:pt x="3835" y="2156"/>
                    </a:lnTo>
                    <a:cubicBezTo>
                      <a:pt x="3835" y="2256"/>
                      <a:pt x="3785" y="2432"/>
                      <a:pt x="3735" y="2482"/>
                    </a:cubicBezTo>
                    <a:cubicBezTo>
                      <a:pt x="3660" y="2532"/>
                      <a:pt x="3509" y="2657"/>
                      <a:pt x="3434" y="2657"/>
                    </a:cubicBezTo>
                    <a:cubicBezTo>
                      <a:pt x="3384" y="2707"/>
                      <a:pt x="3209" y="2758"/>
                      <a:pt x="3158" y="2833"/>
                    </a:cubicBezTo>
                    <a:cubicBezTo>
                      <a:pt x="3108" y="2883"/>
                      <a:pt x="3058" y="2983"/>
                      <a:pt x="2983" y="3058"/>
                    </a:cubicBezTo>
                    <a:cubicBezTo>
                      <a:pt x="2983" y="3108"/>
                      <a:pt x="2833" y="3108"/>
                      <a:pt x="2757" y="3159"/>
                    </a:cubicBezTo>
                    <a:lnTo>
                      <a:pt x="2833" y="3159"/>
                    </a:lnTo>
                    <a:lnTo>
                      <a:pt x="2833" y="3384"/>
                    </a:lnTo>
                    <a:cubicBezTo>
                      <a:pt x="2833" y="3509"/>
                      <a:pt x="2933" y="3610"/>
                      <a:pt x="2983" y="3660"/>
                    </a:cubicBezTo>
                    <a:lnTo>
                      <a:pt x="2983" y="3961"/>
                    </a:lnTo>
                    <a:cubicBezTo>
                      <a:pt x="2933" y="4011"/>
                      <a:pt x="2833" y="4061"/>
                      <a:pt x="2833" y="4111"/>
                    </a:cubicBezTo>
                    <a:cubicBezTo>
                      <a:pt x="2757" y="4111"/>
                      <a:pt x="2757" y="4286"/>
                      <a:pt x="2707" y="4336"/>
                    </a:cubicBezTo>
                    <a:cubicBezTo>
                      <a:pt x="2657" y="4412"/>
                      <a:pt x="2432" y="4462"/>
                      <a:pt x="2256" y="4512"/>
                    </a:cubicBezTo>
                    <a:cubicBezTo>
                      <a:pt x="2206" y="4512"/>
                      <a:pt x="2081" y="4462"/>
                      <a:pt x="2031" y="4462"/>
                    </a:cubicBezTo>
                    <a:cubicBezTo>
                      <a:pt x="1855" y="4512"/>
                      <a:pt x="1630" y="4637"/>
                      <a:pt x="1479" y="4687"/>
                    </a:cubicBezTo>
                    <a:cubicBezTo>
                      <a:pt x="1354" y="4687"/>
                      <a:pt x="1078" y="4737"/>
                      <a:pt x="1028" y="4863"/>
                    </a:cubicBezTo>
                    <a:cubicBezTo>
                      <a:pt x="953" y="4863"/>
                      <a:pt x="903" y="5013"/>
                      <a:pt x="903" y="5088"/>
                    </a:cubicBezTo>
                    <a:cubicBezTo>
                      <a:pt x="953" y="5138"/>
                      <a:pt x="1028" y="5239"/>
                      <a:pt x="1078" y="5239"/>
                    </a:cubicBezTo>
                    <a:cubicBezTo>
                      <a:pt x="1128" y="5314"/>
                      <a:pt x="1304" y="5314"/>
                      <a:pt x="1354" y="5364"/>
                    </a:cubicBezTo>
                    <a:cubicBezTo>
                      <a:pt x="1404" y="5364"/>
                      <a:pt x="1579" y="5464"/>
                      <a:pt x="1579" y="5590"/>
                    </a:cubicBezTo>
                    <a:cubicBezTo>
                      <a:pt x="1529" y="5640"/>
                      <a:pt x="1404" y="5690"/>
                      <a:pt x="1354" y="5690"/>
                    </a:cubicBezTo>
                    <a:cubicBezTo>
                      <a:pt x="1304" y="5765"/>
                      <a:pt x="1078" y="5765"/>
                      <a:pt x="1028" y="5815"/>
                    </a:cubicBezTo>
                    <a:cubicBezTo>
                      <a:pt x="903" y="5865"/>
                      <a:pt x="802" y="6041"/>
                      <a:pt x="802" y="6091"/>
                    </a:cubicBezTo>
                    <a:cubicBezTo>
                      <a:pt x="802" y="6141"/>
                      <a:pt x="802" y="6266"/>
                      <a:pt x="853" y="6316"/>
                    </a:cubicBezTo>
                    <a:cubicBezTo>
                      <a:pt x="869" y="6333"/>
                      <a:pt x="894" y="6339"/>
                      <a:pt x="922" y="6339"/>
                    </a:cubicBezTo>
                    <a:cubicBezTo>
                      <a:pt x="978" y="6339"/>
                      <a:pt x="1045" y="6316"/>
                      <a:pt x="1078" y="6316"/>
                    </a:cubicBezTo>
                    <a:cubicBezTo>
                      <a:pt x="1128" y="6367"/>
                      <a:pt x="1254" y="6442"/>
                      <a:pt x="1304" y="6492"/>
                    </a:cubicBezTo>
                    <a:cubicBezTo>
                      <a:pt x="1354" y="6592"/>
                      <a:pt x="1354" y="6768"/>
                      <a:pt x="1354" y="6868"/>
                    </a:cubicBezTo>
                    <a:cubicBezTo>
                      <a:pt x="1354" y="6943"/>
                      <a:pt x="1304" y="7093"/>
                      <a:pt x="1304" y="7219"/>
                    </a:cubicBezTo>
                    <a:cubicBezTo>
                      <a:pt x="1304" y="7319"/>
                      <a:pt x="1354" y="7494"/>
                      <a:pt x="1404" y="7544"/>
                    </a:cubicBezTo>
                    <a:cubicBezTo>
                      <a:pt x="1479" y="7620"/>
                      <a:pt x="1579" y="7720"/>
                      <a:pt x="1630" y="7770"/>
                    </a:cubicBezTo>
                    <a:cubicBezTo>
                      <a:pt x="1755" y="7845"/>
                      <a:pt x="2031" y="7895"/>
                      <a:pt x="2156" y="7996"/>
                    </a:cubicBezTo>
                    <a:cubicBezTo>
                      <a:pt x="2206" y="8071"/>
                      <a:pt x="2256" y="8296"/>
                      <a:pt x="2256" y="8397"/>
                    </a:cubicBezTo>
                    <a:cubicBezTo>
                      <a:pt x="2306" y="8522"/>
                      <a:pt x="2256" y="8622"/>
                      <a:pt x="2256" y="8672"/>
                    </a:cubicBezTo>
                    <a:cubicBezTo>
                      <a:pt x="2306" y="8748"/>
                      <a:pt x="2432" y="8798"/>
                      <a:pt x="2482" y="8848"/>
                    </a:cubicBezTo>
                    <a:cubicBezTo>
                      <a:pt x="2532" y="8898"/>
                      <a:pt x="2657" y="9023"/>
                      <a:pt x="2707" y="9073"/>
                    </a:cubicBezTo>
                    <a:cubicBezTo>
                      <a:pt x="2757" y="9123"/>
                      <a:pt x="2833" y="9299"/>
                      <a:pt x="2833" y="9424"/>
                    </a:cubicBezTo>
                    <a:cubicBezTo>
                      <a:pt x="2833" y="9474"/>
                      <a:pt x="2757" y="9650"/>
                      <a:pt x="2707" y="9700"/>
                    </a:cubicBezTo>
                    <a:cubicBezTo>
                      <a:pt x="2657" y="9750"/>
                      <a:pt x="2532" y="9750"/>
                      <a:pt x="2482" y="9750"/>
                    </a:cubicBezTo>
                    <a:cubicBezTo>
                      <a:pt x="2381" y="9750"/>
                      <a:pt x="2256" y="9700"/>
                      <a:pt x="2206" y="9700"/>
                    </a:cubicBezTo>
                    <a:cubicBezTo>
                      <a:pt x="2156" y="9650"/>
                      <a:pt x="2081" y="9424"/>
                      <a:pt x="2031" y="9424"/>
                    </a:cubicBezTo>
                    <a:cubicBezTo>
                      <a:pt x="1980" y="9349"/>
                      <a:pt x="1805" y="9249"/>
                      <a:pt x="1755" y="9249"/>
                    </a:cubicBezTo>
                    <a:cubicBezTo>
                      <a:pt x="1705" y="9249"/>
                      <a:pt x="1579" y="9299"/>
                      <a:pt x="1529" y="9349"/>
                    </a:cubicBezTo>
                    <a:cubicBezTo>
                      <a:pt x="1404" y="9424"/>
                      <a:pt x="1304" y="9524"/>
                      <a:pt x="1254" y="9575"/>
                    </a:cubicBezTo>
                    <a:cubicBezTo>
                      <a:pt x="1178" y="9650"/>
                      <a:pt x="1128" y="9750"/>
                      <a:pt x="1078" y="9800"/>
                    </a:cubicBezTo>
                    <a:cubicBezTo>
                      <a:pt x="953" y="9875"/>
                      <a:pt x="727" y="9875"/>
                      <a:pt x="627" y="9875"/>
                    </a:cubicBezTo>
                    <a:cubicBezTo>
                      <a:pt x="585" y="9875"/>
                      <a:pt x="422" y="9788"/>
                      <a:pt x="325" y="9788"/>
                    </a:cubicBezTo>
                    <a:cubicBezTo>
                      <a:pt x="305" y="9788"/>
                      <a:pt x="289" y="9792"/>
                      <a:pt x="276" y="9800"/>
                    </a:cubicBezTo>
                    <a:cubicBezTo>
                      <a:pt x="176" y="9800"/>
                      <a:pt x="51" y="9925"/>
                      <a:pt x="51" y="9976"/>
                    </a:cubicBezTo>
                    <a:cubicBezTo>
                      <a:pt x="0" y="10026"/>
                      <a:pt x="0" y="10201"/>
                      <a:pt x="51" y="10251"/>
                    </a:cubicBezTo>
                    <a:cubicBezTo>
                      <a:pt x="51" y="10251"/>
                      <a:pt x="176" y="10326"/>
                      <a:pt x="226" y="10326"/>
                    </a:cubicBezTo>
                    <a:cubicBezTo>
                      <a:pt x="276" y="10427"/>
                      <a:pt x="351" y="10602"/>
                      <a:pt x="351" y="10702"/>
                    </a:cubicBezTo>
                    <a:cubicBezTo>
                      <a:pt x="401" y="10828"/>
                      <a:pt x="351" y="11003"/>
                      <a:pt x="401" y="11053"/>
                    </a:cubicBezTo>
                    <a:cubicBezTo>
                      <a:pt x="401" y="11154"/>
                      <a:pt x="502" y="11379"/>
                      <a:pt x="577" y="11504"/>
                    </a:cubicBezTo>
                    <a:cubicBezTo>
                      <a:pt x="677" y="11555"/>
                      <a:pt x="853" y="11555"/>
                      <a:pt x="953" y="11555"/>
                    </a:cubicBezTo>
                    <a:cubicBezTo>
                      <a:pt x="1028" y="11555"/>
                      <a:pt x="1178" y="11454"/>
                      <a:pt x="1254" y="11454"/>
                    </a:cubicBezTo>
                    <a:cubicBezTo>
                      <a:pt x="1304" y="11504"/>
                      <a:pt x="1479" y="11555"/>
                      <a:pt x="1579" y="11605"/>
                    </a:cubicBezTo>
                    <a:cubicBezTo>
                      <a:pt x="1630" y="11655"/>
                      <a:pt x="1630" y="11880"/>
                      <a:pt x="1705" y="11956"/>
                    </a:cubicBezTo>
                    <a:cubicBezTo>
                      <a:pt x="1755" y="12006"/>
                      <a:pt x="1930" y="12106"/>
                      <a:pt x="1980" y="12106"/>
                    </a:cubicBezTo>
                    <a:cubicBezTo>
                      <a:pt x="2014" y="12131"/>
                      <a:pt x="2061" y="12139"/>
                      <a:pt x="2114" y="12139"/>
                    </a:cubicBezTo>
                    <a:cubicBezTo>
                      <a:pt x="2220" y="12139"/>
                      <a:pt x="2348" y="12106"/>
                      <a:pt x="2432" y="12106"/>
                    </a:cubicBezTo>
                    <a:cubicBezTo>
                      <a:pt x="2482" y="12106"/>
                      <a:pt x="2657" y="12106"/>
                      <a:pt x="2757" y="12181"/>
                    </a:cubicBezTo>
                    <a:cubicBezTo>
                      <a:pt x="2883" y="12181"/>
                      <a:pt x="3058" y="12407"/>
                      <a:pt x="3108" y="12507"/>
                    </a:cubicBezTo>
                    <a:cubicBezTo>
                      <a:pt x="3158" y="12557"/>
                      <a:pt x="3209" y="12732"/>
                      <a:pt x="3209" y="12858"/>
                    </a:cubicBezTo>
                    <a:cubicBezTo>
                      <a:pt x="3209" y="12908"/>
                      <a:pt x="3058" y="13008"/>
                      <a:pt x="2983" y="13083"/>
                    </a:cubicBezTo>
                    <a:cubicBezTo>
                      <a:pt x="2983" y="13184"/>
                      <a:pt x="3108" y="13309"/>
                      <a:pt x="3158" y="13359"/>
                    </a:cubicBezTo>
                    <a:cubicBezTo>
                      <a:pt x="3209" y="13409"/>
                      <a:pt x="3334" y="13535"/>
                      <a:pt x="3434" y="13535"/>
                    </a:cubicBezTo>
                    <a:cubicBezTo>
                      <a:pt x="3509" y="13535"/>
                      <a:pt x="3735" y="13535"/>
                      <a:pt x="3785" y="13459"/>
                    </a:cubicBezTo>
                    <a:cubicBezTo>
                      <a:pt x="3885" y="13459"/>
                      <a:pt x="4011" y="13309"/>
                      <a:pt x="4061" y="13309"/>
                    </a:cubicBezTo>
                    <a:cubicBezTo>
                      <a:pt x="4186" y="13309"/>
                      <a:pt x="4336" y="13409"/>
                      <a:pt x="4412" y="13459"/>
                    </a:cubicBezTo>
                    <a:cubicBezTo>
                      <a:pt x="4462" y="13535"/>
                      <a:pt x="4637" y="13635"/>
                      <a:pt x="4687" y="13760"/>
                    </a:cubicBezTo>
                    <a:cubicBezTo>
                      <a:pt x="4737" y="13810"/>
                      <a:pt x="4737" y="14036"/>
                      <a:pt x="4787" y="14136"/>
                    </a:cubicBezTo>
                    <a:cubicBezTo>
                      <a:pt x="4863" y="14211"/>
                      <a:pt x="4963" y="14362"/>
                      <a:pt x="5088" y="14362"/>
                    </a:cubicBezTo>
                    <a:cubicBezTo>
                      <a:pt x="5138" y="14362"/>
                      <a:pt x="5188" y="14136"/>
                      <a:pt x="5239" y="14086"/>
                    </a:cubicBezTo>
                    <a:cubicBezTo>
                      <a:pt x="5239" y="14086"/>
                      <a:pt x="5364" y="14086"/>
                      <a:pt x="5414" y="14036"/>
                    </a:cubicBezTo>
                    <a:cubicBezTo>
                      <a:pt x="5464" y="13986"/>
                      <a:pt x="5414" y="13860"/>
                      <a:pt x="5414" y="13810"/>
                    </a:cubicBezTo>
                    <a:cubicBezTo>
                      <a:pt x="5464" y="13685"/>
                      <a:pt x="5589" y="13585"/>
                      <a:pt x="5690" y="13535"/>
                    </a:cubicBezTo>
                    <a:cubicBezTo>
                      <a:pt x="5815" y="13535"/>
                      <a:pt x="5990" y="13585"/>
                      <a:pt x="6041" y="13635"/>
                    </a:cubicBezTo>
                    <a:cubicBezTo>
                      <a:pt x="6141" y="13685"/>
                      <a:pt x="6316" y="13860"/>
                      <a:pt x="6442" y="13910"/>
                    </a:cubicBezTo>
                    <a:cubicBezTo>
                      <a:pt x="6492" y="14036"/>
                      <a:pt x="6542" y="14362"/>
                      <a:pt x="6667" y="14487"/>
                    </a:cubicBezTo>
                    <a:cubicBezTo>
                      <a:pt x="6767" y="14587"/>
                      <a:pt x="6943" y="14662"/>
                      <a:pt x="7043" y="14712"/>
                    </a:cubicBezTo>
                    <a:cubicBezTo>
                      <a:pt x="7168" y="14712"/>
                      <a:pt x="7394" y="14662"/>
                      <a:pt x="7494" y="14587"/>
                    </a:cubicBezTo>
                    <a:cubicBezTo>
                      <a:pt x="7569" y="14537"/>
                      <a:pt x="7620" y="14362"/>
                      <a:pt x="7670" y="14311"/>
                    </a:cubicBezTo>
                    <a:cubicBezTo>
                      <a:pt x="7720" y="14261"/>
                      <a:pt x="7795" y="14136"/>
                      <a:pt x="7895" y="14136"/>
                    </a:cubicBezTo>
                    <a:cubicBezTo>
                      <a:pt x="7895" y="14136"/>
                      <a:pt x="8021" y="14211"/>
                      <a:pt x="8071" y="14261"/>
                    </a:cubicBezTo>
                    <a:cubicBezTo>
                      <a:pt x="8171" y="14311"/>
                      <a:pt x="8246" y="14487"/>
                      <a:pt x="8296" y="14537"/>
                    </a:cubicBezTo>
                    <a:cubicBezTo>
                      <a:pt x="8346" y="14662"/>
                      <a:pt x="8397" y="14813"/>
                      <a:pt x="8472" y="14888"/>
                    </a:cubicBezTo>
                    <a:cubicBezTo>
                      <a:pt x="8572" y="14988"/>
                      <a:pt x="8848" y="15164"/>
                      <a:pt x="8923" y="15264"/>
                    </a:cubicBezTo>
                    <a:cubicBezTo>
                      <a:pt x="8973" y="15164"/>
                      <a:pt x="9073" y="15038"/>
                      <a:pt x="9073" y="14988"/>
                    </a:cubicBezTo>
                    <a:cubicBezTo>
                      <a:pt x="9148" y="14888"/>
                      <a:pt x="9199" y="14662"/>
                      <a:pt x="9299" y="14587"/>
                    </a:cubicBezTo>
                    <a:cubicBezTo>
                      <a:pt x="9324" y="14570"/>
                      <a:pt x="9360" y="14565"/>
                      <a:pt x="9399" y="14565"/>
                    </a:cubicBezTo>
                    <a:cubicBezTo>
                      <a:pt x="9477" y="14565"/>
                      <a:pt x="9566" y="14587"/>
                      <a:pt x="9600" y="14587"/>
                    </a:cubicBezTo>
                    <a:cubicBezTo>
                      <a:pt x="9650" y="14662"/>
                      <a:pt x="9775" y="14763"/>
                      <a:pt x="9825" y="14763"/>
                    </a:cubicBezTo>
                    <a:cubicBezTo>
                      <a:pt x="9875" y="14763"/>
                      <a:pt x="10051" y="14662"/>
                      <a:pt x="10101" y="14587"/>
                    </a:cubicBezTo>
                    <a:cubicBezTo>
                      <a:pt x="10151" y="14487"/>
                      <a:pt x="10101" y="14311"/>
                      <a:pt x="10151" y="14211"/>
                    </a:cubicBezTo>
                    <a:cubicBezTo>
                      <a:pt x="10151" y="14086"/>
                      <a:pt x="10226" y="13860"/>
                      <a:pt x="10276" y="13760"/>
                    </a:cubicBezTo>
                    <a:cubicBezTo>
                      <a:pt x="10294" y="13746"/>
                      <a:pt x="10319" y="13741"/>
                      <a:pt x="10348" y="13741"/>
                    </a:cubicBezTo>
                    <a:cubicBezTo>
                      <a:pt x="10458" y="13741"/>
                      <a:pt x="10630" y="13819"/>
                      <a:pt x="10730" y="13819"/>
                    </a:cubicBezTo>
                    <a:cubicBezTo>
                      <a:pt x="10748" y="13819"/>
                      <a:pt x="10765" y="13817"/>
                      <a:pt x="10777" y="13810"/>
                    </a:cubicBezTo>
                    <a:cubicBezTo>
                      <a:pt x="10828" y="13760"/>
                      <a:pt x="10828" y="13635"/>
                      <a:pt x="10828" y="13585"/>
                    </a:cubicBezTo>
                    <a:cubicBezTo>
                      <a:pt x="10828" y="13459"/>
                      <a:pt x="10727" y="13359"/>
                      <a:pt x="10727" y="13309"/>
                    </a:cubicBezTo>
                    <a:cubicBezTo>
                      <a:pt x="10677" y="13184"/>
                      <a:pt x="10602" y="12958"/>
                      <a:pt x="10602" y="12858"/>
                    </a:cubicBezTo>
                    <a:cubicBezTo>
                      <a:pt x="10602" y="12732"/>
                      <a:pt x="10777" y="12557"/>
                      <a:pt x="10828" y="12457"/>
                    </a:cubicBezTo>
                    <a:cubicBezTo>
                      <a:pt x="10903" y="12407"/>
                      <a:pt x="11053" y="12331"/>
                      <a:pt x="11178" y="12331"/>
                    </a:cubicBezTo>
                    <a:cubicBezTo>
                      <a:pt x="11204" y="12306"/>
                      <a:pt x="11272" y="12294"/>
                      <a:pt x="11341" y="12294"/>
                    </a:cubicBezTo>
                    <a:cubicBezTo>
                      <a:pt x="11410" y="12294"/>
                      <a:pt x="11479" y="12306"/>
                      <a:pt x="11504" y="12331"/>
                    </a:cubicBezTo>
                    <a:cubicBezTo>
                      <a:pt x="11579" y="12331"/>
                      <a:pt x="11504" y="12507"/>
                      <a:pt x="11579" y="12507"/>
                    </a:cubicBezTo>
                    <a:cubicBezTo>
                      <a:pt x="11589" y="12512"/>
                      <a:pt x="11600" y="12514"/>
                      <a:pt x="11610" y="12514"/>
                    </a:cubicBezTo>
                    <a:cubicBezTo>
                      <a:pt x="11704" y="12514"/>
                      <a:pt x="11815" y="12327"/>
                      <a:pt x="11905" y="12281"/>
                    </a:cubicBezTo>
                    <a:cubicBezTo>
                      <a:pt x="12031" y="12281"/>
                      <a:pt x="12256" y="12281"/>
                      <a:pt x="12356" y="12331"/>
                    </a:cubicBezTo>
                    <a:cubicBezTo>
                      <a:pt x="12482" y="12407"/>
                      <a:pt x="12532" y="12632"/>
                      <a:pt x="12532" y="12732"/>
                    </a:cubicBezTo>
                    <a:cubicBezTo>
                      <a:pt x="12582" y="12858"/>
                      <a:pt x="12532" y="13133"/>
                      <a:pt x="12582" y="13234"/>
                    </a:cubicBezTo>
                    <a:cubicBezTo>
                      <a:pt x="12632" y="13359"/>
                      <a:pt x="12808" y="13535"/>
                      <a:pt x="12933" y="13535"/>
                    </a:cubicBezTo>
                    <a:cubicBezTo>
                      <a:pt x="13020" y="13563"/>
                      <a:pt x="13173" y="13592"/>
                      <a:pt x="13322" y="13592"/>
                    </a:cubicBezTo>
                    <a:cubicBezTo>
                      <a:pt x="13430" y="13592"/>
                      <a:pt x="13535" y="13577"/>
                      <a:pt x="13610" y="13535"/>
                    </a:cubicBezTo>
                    <a:cubicBezTo>
                      <a:pt x="13760" y="13459"/>
                      <a:pt x="14061" y="13133"/>
                      <a:pt x="14161" y="12908"/>
                    </a:cubicBezTo>
                    <a:cubicBezTo>
                      <a:pt x="14211" y="12783"/>
                      <a:pt x="14211" y="12407"/>
                      <a:pt x="14336" y="12281"/>
                    </a:cubicBezTo>
                    <a:cubicBezTo>
                      <a:pt x="14437" y="12181"/>
                      <a:pt x="14737" y="12106"/>
                      <a:pt x="14838" y="12006"/>
                    </a:cubicBezTo>
                    <a:cubicBezTo>
                      <a:pt x="14888" y="11880"/>
                      <a:pt x="14888" y="11605"/>
                      <a:pt x="14888" y="11504"/>
                    </a:cubicBezTo>
                    <a:cubicBezTo>
                      <a:pt x="14888" y="11379"/>
                      <a:pt x="14737" y="11103"/>
                      <a:pt x="14788" y="11003"/>
                    </a:cubicBezTo>
                    <a:cubicBezTo>
                      <a:pt x="14838" y="10878"/>
                      <a:pt x="15063" y="10702"/>
                      <a:pt x="15189" y="10602"/>
                    </a:cubicBezTo>
                    <a:cubicBezTo>
                      <a:pt x="15239" y="10477"/>
                      <a:pt x="15339" y="10201"/>
                      <a:pt x="15414" y="10026"/>
                    </a:cubicBezTo>
                    <a:cubicBezTo>
                      <a:pt x="15464" y="9976"/>
                      <a:pt x="15640" y="9875"/>
                      <a:pt x="15690" y="9800"/>
                    </a:cubicBezTo>
                    <a:cubicBezTo>
                      <a:pt x="15740" y="9750"/>
                      <a:pt x="15865" y="9750"/>
                      <a:pt x="15915" y="9700"/>
                    </a:cubicBezTo>
                    <a:cubicBezTo>
                      <a:pt x="15915" y="9650"/>
                      <a:pt x="15865" y="9575"/>
                      <a:pt x="15865" y="9575"/>
                    </a:cubicBezTo>
                    <a:cubicBezTo>
                      <a:pt x="15740" y="9524"/>
                      <a:pt x="15514" y="9474"/>
                      <a:pt x="15414" y="9424"/>
                    </a:cubicBezTo>
                    <a:cubicBezTo>
                      <a:pt x="15339" y="9349"/>
                      <a:pt x="15189" y="9249"/>
                      <a:pt x="15113" y="9123"/>
                    </a:cubicBezTo>
                    <a:cubicBezTo>
                      <a:pt x="15063" y="9023"/>
                      <a:pt x="15063" y="8748"/>
                      <a:pt x="15113" y="8622"/>
                    </a:cubicBezTo>
                    <a:cubicBezTo>
                      <a:pt x="15113" y="8522"/>
                      <a:pt x="15189" y="8347"/>
                      <a:pt x="15189" y="8296"/>
                    </a:cubicBezTo>
                    <a:cubicBezTo>
                      <a:pt x="15189" y="8171"/>
                      <a:pt x="15113" y="8071"/>
                      <a:pt x="15063" y="7996"/>
                    </a:cubicBezTo>
                    <a:cubicBezTo>
                      <a:pt x="15030" y="7996"/>
                      <a:pt x="14963" y="8029"/>
                      <a:pt x="14922" y="8029"/>
                    </a:cubicBezTo>
                    <a:cubicBezTo>
                      <a:pt x="14902" y="8029"/>
                      <a:pt x="14888" y="8021"/>
                      <a:pt x="14888" y="7996"/>
                    </a:cubicBezTo>
                    <a:cubicBezTo>
                      <a:pt x="14788" y="7996"/>
                      <a:pt x="14562" y="7895"/>
                      <a:pt x="14512" y="7895"/>
                    </a:cubicBezTo>
                    <a:cubicBezTo>
                      <a:pt x="14387" y="7845"/>
                      <a:pt x="14211" y="7845"/>
                      <a:pt x="14161" y="7770"/>
                    </a:cubicBezTo>
                    <a:cubicBezTo>
                      <a:pt x="13986" y="7720"/>
                      <a:pt x="13760" y="7544"/>
                      <a:pt x="13610" y="7494"/>
                    </a:cubicBezTo>
                    <a:cubicBezTo>
                      <a:pt x="13534" y="7444"/>
                      <a:pt x="13309" y="7444"/>
                      <a:pt x="13209" y="7394"/>
                    </a:cubicBezTo>
                    <a:cubicBezTo>
                      <a:pt x="13083" y="7269"/>
                      <a:pt x="12983" y="6993"/>
                      <a:pt x="12858" y="6868"/>
                    </a:cubicBezTo>
                    <a:cubicBezTo>
                      <a:pt x="12757" y="6818"/>
                      <a:pt x="12582" y="6717"/>
                      <a:pt x="12482" y="6667"/>
                    </a:cubicBezTo>
                    <a:cubicBezTo>
                      <a:pt x="12356" y="6542"/>
                      <a:pt x="12181" y="6367"/>
                      <a:pt x="12081" y="6266"/>
                    </a:cubicBezTo>
                    <a:cubicBezTo>
                      <a:pt x="12031" y="6216"/>
                      <a:pt x="11955" y="5991"/>
                      <a:pt x="11905" y="5915"/>
                    </a:cubicBezTo>
                    <a:cubicBezTo>
                      <a:pt x="11805" y="5815"/>
                      <a:pt x="11579" y="5690"/>
                      <a:pt x="11454" y="5640"/>
                    </a:cubicBezTo>
                    <a:cubicBezTo>
                      <a:pt x="11354" y="5590"/>
                      <a:pt x="11178" y="5464"/>
                      <a:pt x="11053" y="5414"/>
                    </a:cubicBezTo>
                    <a:cubicBezTo>
                      <a:pt x="10828" y="5239"/>
                      <a:pt x="10376" y="5013"/>
                      <a:pt x="10151" y="4788"/>
                    </a:cubicBezTo>
                    <a:cubicBezTo>
                      <a:pt x="10001" y="4637"/>
                      <a:pt x="9650" y="4186"/>
                      <a:pt x="9474" y="3961"/>
                    </a:cubicBezTo>
                    <a:cubicBezTo>
                      <a:pt x="9424" y="3885"/>
                      <a:pt x="9249" y="3610"/>
                      <a:pt x="9148" y="3509"/>
                    </a:cubicBezTo>
                    <a:cubicBezTo>
                      <a:pt x="9073" y="3384"/>
                      <a:pt x="8848" y="3209"/>
                      <a:pt x="8747" y="3058"/>
                    </a:cubicBezTo>
                    <a:cubicBezTo>
                      <a:pt x="8697" y="2933"/>
                      <a:pt x="8572" y="2607"/>
                      <a:pt x="8472" y="2432"/>
                    </a:cubicBezTo>
                    <a:cubicBezTo>
                      <a:pt x="8397" y="2256"/>
                      <a:pt x="8171" y="1981"/>
                      <a:pt x="8071" y="1805"/>
                    </a:cubicBezTo>
                    <a:cubicBezTo>
                      <a:pt x="7945" y="1580"/>
                      <a:pt x="7720" y="1128"/>
                      <a:pt x="7670" y="903"/>
                    </a:cubicBezTo>
                    <a:cubicBezTo>
                      <a:pt x="7620" y="752"/>
                      <a:pt x="7494" y="402"/>
                      <a:pt x="7494" y="226"/>
                    </a:cubicBezTo>
                    <a:cubicBezTo>
                      <a:pt x="7444" y="176"/>
                      <a:pt x="7444" y="126"/>
                      <a:pt x="74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466;p27">
                <a:extLst>
                  <a:ext uri="{FF2B5EF4-FFF2-40B4-BE49-F238E27FC236}">
                    <a16:creationId xmlns:a16="http://schemas.microsoft.com/office/drawing/2014/main" id="{652CF42A-C0D8-678B-53AB-C3C2748C13AF}"/>
                  </a:ext>
                </a:extLst>
              </p:cNvPr>
              <p:cNvSpPr/>
              <p:nvPr/>
            </p:nvSpPr>
            <p:spPr>
              <a:xfrm>
                <a:off x="2627976" y="2536849"/>
                <a:ext cx="466538" cy="447426"/>
              </a:xfrm>
              <a:custGeom>
                <a:avLst/>
                <a:gdLst/>
                <a:ahLst/>
                <a:cxnLst/>
                <a:rect l="l" t="t" r="r" b="b"/>
                <a:pathLst>
                  <a:path w="15916" h="15264" fill="none" extrusionOk="0">
                    <a:moveTo>
                      <a:pt x="15915" y="9700"/>
                    </a:moveTo>
                    <a:cubicBezTo>
                      <a:pt x="15865" y="9750"/>
                      <a:pt x="15740" y="9750"/>
                      <a:pt x="15690" y="9800"/>
                    </a:cubicBezTo>
                    <a:cubicBezTo>
                      <a:pt x="15640" y="9875"/>
                      <a:pt x="15464" y="9976"/>
                      <a:pt x="15414" y="10026"/>
                    </a:cubicBezTo>
                    <a:cubicBezTo>
                      <a:pt x="15339" y="10201"/>
                      <a:pt x="15239" y="10477"/>
                      <a:pt x="15189" y="10602"/>
                    </a:cubicBezTo>
                    <a:cubicBezTo>
                      <a:pt x="15063" y="10702"/>
                      <a:pt x="14838" y="10878"/>
                      <a:pt x="14788" y="11003"/>
                    </a:cubicBezTo>
                    <a:cubicBezTo>
                      <a:pt x="14737" y="11103"/>
                      <a:pt x="14888" y="11379"/>
                      <a:pt x="14888" y="11504"/>
                    </a:cubicBezTo>
                    <a:cubicBezTo>
                      <a:pt x="14888" y="11605"/>
                      <a:pt x="14888" y="11880"/>
                      <a:pt x="14838" y="12006"/>
                    </a:cubicBezTo>
                    <a:cubicBezTo>
                      <a:pt x="14737" y="12106"/>
                      <a:pt x="14437" y="12181"/>
                      <a:pt x="14336" y="12281"/>
                    </a:cubicBezTo>
                    <a:cubicBezTo>
                      <a:pt x="14211" y="12407"/>
                      <a:pt x="14211" y="12783"/>
                      <a:pt x="14161" y="12908"/>
                    </a:cubicBezTo>
                    <a:cubicBezTo>
                      <a:pt x="14061" y="13133"/>
                      <a:pt x="13760" y="13459"/>
                      <a:pt x="13610" y="13535"/>
                    </a:cubicBezTo>
                    <a:cubicBezTo>
                      <a:pt x="13434" y="13635"/>
                      <a:pt x="13083" y="13585"/>
                      <a:pt x="12933" y="13535"/>
                    </a:cubicBezTo>
                    <a:cubicBezTo>
                      <a:pt x="12808" y="13535"/>
                      <a:pt x="12632" y="13359"/>
                      <a:pt x="12582" y="13234"/>
                    </a:cubicBezTo>
                    <a:cubicBezTo>
                      <a:pt x="12532" y="13133"/>
                      <a:pt x="12582" y="12858"/>
                      <a:pt x="12532" y="12732"/>
                    </a:cubicBezTo>
                    <a:cubicBezTo>
                      <a:pt x="12532" y="12632"/>
                      <a:pt x="12482" y="12407"/>
                      <a:pt x="12356" y="12331"/>
                    </a:cubicBezTo>
                    <a:cubicBezTo>
                      <a:pt x="12256" y="12281"/>
                      <a:pt x="12031" y="12281"/>
                      <a:pt x="11905" y="12281"/>
                    </a:cubicBezTo>
                    <a:cubicBezTo>
                      <a:pt x="11805" y="12331"/>
                      <a:pt x="11680" y="12557"/>
                      <a:pt x="11579" y="12507"/>
                    </a:cubicBezTo>
                    <a:cubicBezTo>
                      <a:pt x="11504" y="12507"/>
                      <a:pt x="11579" y="12331"/>
                      <a:pt x="11504" y="12331"/>
                    </a:cubicBezTo>
                    <a:cubicBezTo>
                      <a:pt x="11454" y="12281"/>
                      <a:pt x="11229" y="12281"/>
                      <a:pt x="11178" y="12331"/>
                    </a:cubicBezTo>
                    <a:cubicBezTo>
                      <a:pt x="11053" y="12331"/>
                      <a:pt x="10903" y="12407"/>
                      <a:pt x="10828" y="12457"/>
                    </a:cubicBezTo>
                    <a:cubicBezTo>
                      <a:pt x="10777" y="12557"/>
                      <a:pt x="10602" y="12732"/>
                      <a:pt x="10602" y="12858"/>
                    </a:cubicBezTo>
                    <a:cubicBezTo>
                      <a:pt x="10602" y="12958"/>
                      <a:pt x="10677" y="13184"/>
                      <a:pt x="10727" y="13309"/>
                    </a:cubicBezTo>
                    <a:cubicBezTo>
                      <a:pt x="10727" y="13359"/>
                      <a:pt x="10828" y="13459"/>
                      <a:pt x="10828" y="13585"/>
                    </a:cubicBezTo>
                    <a:cubicBezTo>
                      <a:pt x="10828" y="13635"/>
                      <a:pt x="10828" y="13760"/>
                      <a:pt x="10777" y="13810"/>
                    </a:cubicBezTo>
                    <a:cubicBezTo>
                      <a:pt x="10677" y="13860"/>
                      <a:pt x="10376" y="13685"/>
                      <a:pt x="10276" y="13760"/>
                    </a:cubicBezTo>
                    <a:cubicBezTo>
                      <a:pt x="10226" y="13860"/>
                      <a:pt x="10151" y="14086"/>
                      <a:pt x="10151" y="14211"/>
                    </a:cubicBezTo>
                    <a:cubicBezTo>
                      <a:pt x="10101" y="14311"/>
                      <a:pt x="10151" y="14487"/>
                      <a:pt x="10101" y="14587"/>
                    </a:cubicBezTo>
                    <a:cubicBezTo>
                      <a:pt x="10051" y="14662"/>
                      <a:pt x="9875" y="14763"/>
                      <a:pt x="9825" y="14763"/>
                    </a:cubicBezTo>
                    <a:cubicBezTo>
                      <a:pt x="9775" y="14763"/>
                      <a:pt x="9650" y="14662"/>
                      <a:pt x="9600" y="14587"/>
                    </a:cubicBezTo>
                    <a:cubicBezTo>
                      <a:pt x="9549" y="14587"/>
                      <a:pt x="9374" y="14537"/>
                      <a:pt x="9299" y="14587"/>
                    </a:cubicBezTo>
                    <a:cubicBezTo>
                      <a:pt x="9199" y="14662"/>
                      <a:pt x="9148" y="14888"/>
                      <a:pt x="9073" y="14988"/>
                    </a:cubicBezTo>
                    <a:cubicBezTo>
                      <a:pt x="9073" y="15038"/>
                      <a:pt x="8973" y="15164"/>
                      <a:pt x="8923" y="15264"/>
                    </a:cubicBezTo>
                    <a:cubicBezTo>
                      <a:pt x="8848" y="15164"/>
                      <a:pt x="8572" y="14988"/>
                      <a:pt x="8472" y="14888"/>
                    </a:cubicBezTo>
                    <a:cubicBezTo>
                      <a:pt x="8397" y="14813"/>
                      <a:pt x="8346" y="14662"/>
                      <a:pt x="8296" y="14537"/>
                    </a:cubicBezTo>
                    <a:cubicBezTo>
                      <a:pt x="8246" y="14487"/>
                      <a:pt x="8171" y="14311"/>
                      <a:pt x="8071" y="14261"/>
                    </a:cubicBezTo>
                    <a:cubicBezTo>
                      <a:pt x="8021" y="14211"/>
                      <a:pt x="7895" y="14136"/>
                      <a:pt x="7895" y="14136"/>
                    </a:cubicBezTo>
                    <a:cubicBezTo>
                      <a:pt x="7795" y="14136"/>
                      <a:pt x="7720" y="14261"/>
                      <a:pt x="7670" y="14311"/>
                    </a:cubicBezTo>
                    <a:cubicBezTo>
                      <a:pt x="7620" y="14362"/>
                      <a:pt x="7569" y="14537"/>
                      <a:pt x="7494" y="14587"/>
                    </a:cubicBezTo>
                    <a:cubicBezTo>
                      <a:pt x="7394" y="14662"/>
                      <a:pt x="7168" y="14712"/>
                      <a:pt x="7043" y="14712"/>
                    </a:cubicBezTo>
                    <a:cubicBezTo>
                      <a:pt x="6943" y="14662"/>
                      <a:pt x="6767" y="14587"/>
                      <a:pt x="6667" y="14487"/>
                    </a:cubicBezTo>
                    <a:cubicBezTo>
                      <a:pt x="6542" y="14362"/>
                      <a:pt x="6492" y="14036"/>
                      <a:pt x="6442" y="13910"/>
                    </a:cubicBezTo>
                    <a:cubicBezTo>
                      <a:pt x="6316" y="13860"/>
                      <a:pt x="6141" y="13685"/>
                      <a:pt x="6041" y="13635"/>
                    </a:cubicBezTo>
                    <a:cubicBezTo>
                      <a:pt x="5990" y="13585"/>
                      <a:pt x="5815" y="13535"/>
                      <a:pt x="5690" y="13535"/>
                    </a:cubicBezTo>
                    <a:cubicBezTo>
                      <a:pt x="5589" y="13585"/>
                      <a:pt x="5464" y="13685"/>
                      <a:pt x="5414" y="13810"/>
                    </a:cubicBezTo>
                    <a:cubicBezTo>
                      <a:pt x="5414" y="13860"/>
                      <a:pt x="5464" y="13986"/>
                      <a:pt x="5414" y="14036"/>
                    </a:cubicBezTo>
                    <a:cubicBezTo>
                      <a:pt x="5364" y="14086"/>
                      <a:pt x="5239" y="14086"/>
                      <a:pt x="5239" y="14086"/>
                    </a:cubicBezTo>
                    <a:cubicBezTo>
                      <a:pt x="5188" y="14136"/>
                      <a:pt x="5138" y="14362"/>
                      <a:pt x="5088" y="14362"/>
                    </a:cubicBezTo>
                    <a:cubicBezTo>
                      <a:pt x="4963" y="14362"/>
                      <a:pt x="4863" y="14211"/>
                      <a:pt x="4787" y="14136"/>
                    </a:cubicBezTo>
                    <a:cubicBezTo>
                      <a:pt x="4737" y="14036"/>
                      <a:pt x="4737" y="13810"/>
                      <a:pt x="4687" y="13760"/>
                    </a:cubicBezTo>
                    <a:cubicBezTo>
                      <a:pt x="4637" y="13635"/>
                      <a:pt x="4462" y="13535"/>
                      <a:pt x="4412" y="13459"/>
                    </a:cubicBezTo>
                    <a:cubicBezTo>
                      <a:pt x="4336" y="13409"/>
                      <a:pt x="4186" y="13309"/>
                      <a:pt x="4061" y="13309"/>
                    </a:cubicBezTo>
                    <a:cubicBezTo>
                      <a:pt x="4011" y="13309"/>
                      <a:pt x="3885" y="13459"/>
                      <a:pt x="3785" y="13459"/>
                    </a:cubicBezTo>
                    <a:cubicBezTo>
                      <a:pt x="3735" y="13535"/>
                      <a:pt x="3509" y="13535"/>
                      <a:pt x="3434" y="13535"/>
                    </a:cubicBezTo>
                    <a:cubicBezTo>
                      <a:pt x="3334" y="13535"/>
                      <a:pt x="3209" y="13409"/>
                      <a:pt x="3158" y="13359"/>
                    </a:cubicBezTo>
                    <a:cubicBezTo>
                      <a:pt x="3108" y="13309"/>
                      <a:pt x="2983" y="13184"/>
                      <a:pt x="2983" y="13083"/>
                    </a:cubicBezTo>
                    <a:cubicBezTo>
                      <a:pt x="3058" y="13008"/>
                      <a:pt x="3209" y="12908"/>
                      <a:pt x="3209" y="12858"/>
                    </a:cubicBezTo>
                    <a:cubicBezTo>
                      <a:pt x="3209" y="12732"/>
                      <a:pt x="3158" y="12557"/>
                      <a:pt x="3108" y="12507"/>
                    </a:cubicBezTo>
                    <a:cubicBezTo>
                      <a:pt x="3058" y="12407"/>
                      <a:pt x="2883" y="12181"/>
                      <a:pt x="2757" y="12181"/>
                    </a:cubicBezTo>
                    <a:cubicBezTo>
                      <a:pt x="2657" y="12106"/>
                      <a:pt x="2482" y="12106"/>
                      <a:pt x="2432" y="12106"/>
                    </a:cubicBezTo>
                    <a:cubicBezTo>
                      <a:pt x="2306" y="12106"/>
                      <a:pt x="2081" y="12181"/>
                      <a:pt x="1980" y="12106"/>
                    </a:cubicBezTo>
                    <a:cubicBezTo>
                      <a:pt x="1930" y="12106"/>
                      <a:pt x="1755" y="12006"/>
                      <a:pt x="1705" y="11956"/>
                    </a:cubicBezTo>
                    <a:cubicBezTo>
                      <a:pt x="1630" y="11880"/>
                      <a:pt x="1630" y="11655"/>
                      <a:pt x="1579" y="11605"/>
                    </a:cubicBezTo>
                    <a:cubicBezTo>
                      <a:pt x="1479" y="11555"/>
                      <a:pt x="1304" y="11504"/>
                      <a:pt x="1254" y="11454"/>
                    </a:cubicBezTo>
                    <a:cubicBezTo>
                      <a:pt x="1178" y="11454"/>
                      <a:pt x="1028" y="11555"/>
                      <a:pt x="953" y="11555"/>
                    </a:cubicBezTo>
                    <a:cubicBezTo>
                      <a:pt x="853" y="11555"/>
                      <a:pt x="677" y="11555"/>
                      <a:pt x="577" y="11504"/>
                    </a:cubicBezTo>
                    <a:cubicBezTo>
                      <a:pt x="502" y="11379"/>
                      <a:pt x="401" y="11154"/>
                      <a:pt x="401" y="11053"/>
                    </a:cubicBezTo>
                    <a:cubicBezTo>
                      <a:pt x="351" y="11003"/>
                      <a:pt x="401" y="10828"/>
                      <a:pt x="351" y="10702"/>
                    </a:cubicBezTo>
                    <a:cubicBezTo>
                      <a:pt x="351" y="10602"/>
                      <a:pt x="276" y="10427"/>
                      <a:pt x="226" y="10326"/>
                    </a:cubicBezTo>
                    <a:cubicBezTo>
                      <a:pt x="176" y="10326"/>
                      <a:pt x="51" y="10251"/>
                      <a:pt x="51" y="10251"/>
                    </a:cubicBezTo>
                    <a:cubicBezTo>
                      <a:pt x="0" y="10201"/>
                      <a:pt x="0" y="10026"/>
                      <a:pt x="51" y="9976"/>
                    </a:cubicBezTo>
                    <a:cubicBezTo>
                      <a:pt x="51" y="9925"/>
                      <a:pt x="176" y="9800"/>
                      <a:pt x="276" y="9800"/>
                    </a:cubicBezTo>
                    <a:cubicBezTo>
                      <a:pt x="351" y="9750"/>
                      <a:pt x="577" y="9875"/>
                      <a:pt x="627" y="9875"/>
                    </a:cubicBezTo>
                    <a:cubicBezTo>
                      <a:pt x="727" y="9875"/>
                      <a:pt x="953" y="9875"/>
                      <a:pt x="1078" y="9800"/>
                    </a:cubicBezTo>
                    <a:cubicBezTo>
                      <a:pt x="1128" y="9750"/>
                      <a:pt x="1178" y="9650"/>
                      <a:pt x="1254" y="9575"/>
                    </a:cubicBezTo>
                    <a:cubicBezTo>
                      <a:pt x="1304" y="9524"/>
                      <a:pt x="1404" y="9424"/>
                      <a:pt x="1529" y="9349"/>
                    </a:cubicBezTo>
                    <a:cubicBezTo>
                      <a:pt x="1579" y="9299"/>
                      <a:pt x="1705" y="9249"/>
                      <a:pt x="1755" y="9249"/>
                    </a:cubicBezTo>
                    <a:cubicBezTo>
                      <a:pt x="1805" y="9249"/>
                      <a:pt x="1980" y="9349"/>
                      <a:pt x="2031" y="9424"/>
                    </a:cubicBezTo>
                    <a:cubicBezTo>
                      <a:pt x="2081" y="9424"/>
                      <a:pt x="2156" y="9650"/>
                      <a:pt x="2206" y="9700"/>
                    </a:cubicBezTo>
                    <a:cubicBezTo>
                      <a:pt x="2256" y="9700"/>
                      <a:pt x="2381" y="9750"/>
                      <a:pt x="2482" y="9750"/>
                    </a:cubicBezTo>
                    <a:cubicBezTo>
                      <a:pt x="2532" y="9750"/>
                      <a:pt x="2657" y="9750"/>
                      <a:pt x="2707" y="9700"/>
                    </a:cubicBezTo>
                    <a:cubicBezTo>
                      <a:pt x="2757" y="9650"/>
                      <a:pt x="2833" y="9474"/>
                      <a:pt x="2833" y="9424"/>
                    </a:cubicBezTo>
                    <a:cubicBezTo>
                      <a:pt x="2833" y="9299"/>
                      <a:pt x="2757" y="9123"/>
                      <a:pt x="2707" y="9073"/>
                    </a:cubicBezTo>
                    <a:cubicBezTo>
                      <a:pt x="2657" y="9023"/>
                      <a:pt x="2532" y="8898"/>
                      <a:pt x="2482" y="8848"/>
                    </a:cubicBezTo>
                    <a:cubicBezTo>
                      <a:pt x="2432" y="8798"/>
                      <a:pt x="2306" y="8748"/>
                      <a:pt x="2256" y="8672"/>
                    </a:cubicBezTo>
                    <a:cubicBezTo>
                      <a:pt x="2256" y="8622"/>
                      <a:pt x="2306" y="8522"/>
                      <a:pt x="2256" y="8397"/>
                    </a:cubicBezTo>
                    <a:cubicBezTo>
                      <a:pt x="2256" y="8296"/>
                      <a:pt x="2206" y="8071"/>
                      <a:pt x="2156" y="7996"/>
                    </a:cubicBezTo>
                    <a:cubicBezTo>
                      <a:pt x="2031" y="7895"/>
                      <a:pt x="1755" y="7845"/>
                      <a:pt x="1630" y="7770"/>
                    </a:cubicBezTo>
                    <a:cubicBezTo>
                      <a:pt x="1579" y="7720"/>
                      <a:pt x="1479" y="7620"/>
                      <a:pt x="1404" y="7544"/>
                    </a:cubicBezTo>
                    <a:cubicBezTo>
                      <a:pt x="1354" y="7494"/>
                      <a:pt x="1304" y="7319"/>
                      <a:pt x="1304" y="7219"/>
                    </a:cubicBezTo>
                    <a:cubicBezTo>
                      <a:pt x="1304" y="7093"/>
                      <a:pt x="1354" y="6943"/>
                      <a:pt x="1354" y="6868"/>
                    </a:cubicBezTo>
                    <a:cubicBezTo>
                      <a:pt x="1354" y="6768"/>
                      <a:pt x="1354" y="6592"/>
                      <a:pt x="1304" y="6492"/>
                    </a:cubicBezTo>
                    <a:cubicBezTo>
                      <a:pt x="1254" y="6442"/>
                      <a:pt x="1128" y="6367"/>
                      <a:pt x="1078" y="6316"/>
                    </a:cubicBezTo>
                    <a:cubicBezTo>
                      <a:pt x="1028" y="6316"/>
                      <a:pt x="903" y="6367"/>
                      <a:pt x="853" y="6316"/>
                    </a:cubicBezTo>
                    <a:cubicBezTo>
                      <a:pt x="802" y="6266"/>
                      <a:pt x="802" y="6141"/>
                      <a:pt x="802" y="6091"/>
                    </a:cubicBezTo>
                    <a:cubicBezTo>
                      <a:pt x="802" y="6041"/>
                      <a:pt x="903" y="5865"/>
                      <a:pt x="1028" y="5815"/>
                    </a:cubicBezTo>
                    <a:cubicBezTo>
                      <a:pt x="1078" y="5765"/>
                      <a:pt x="1304" y="5765"/>
                      <a:pt x="1354" y="5690"/>
                    </a:cubicBezTo>
                    <a:cubicBezTo>
                      <a:pt x="1404" y="5690"/>
                      <a:pt x="1529" y="5640"/>
                      <a:pt x="1579" y="5590"/>
                    </a:cubicBezTo>
                    <a:cubicBezTo>
                      <a:pt x="1579" y="5464"/>
                      <a:pt x="1404" y="5364"/>
                      <a:pt x="1354" y="5364"/>
                    </a:cubicBezTo>
                    <a:cubicBezTo>
                      <a:pt x="1304" y="5314"/>
                      <a:pt x="1128" y="5314"/>
                      <a:pt x="1078" y="5239"/>
                    </a:cubicBezTo>
                    <a:cubicBezTo>
                      <a:pt x="1028" y="5239"/>
                      <a:pt x="953" y="5138"/>
                      <a:pt x="903" y="5088"/>
                    </a:cubicBezTo>
                    <a:cubicBezTo>
                      <a:pt x="903" y="5013"/>
                      <a:pt x="953" y="4863"/>
                      <a:pt x="1028" y="4863"/>
                    </a:cubicBezTo>
                    <a:cubicBezTo>
                      <a:pt x="1078" y="4737"/>
                      <a:pt x="1354" y="4687"/>
                      <a:pt x="1479" y="4687"/>
                    </a:cubicBezTo>
                    <a:cubicBezTo>
                      <a:pt x="1630" y="4637"/>
                      <a:pt x="1855" y="4512"/>
                      <a:pt x="2031" y="4462"/>
                    </a:cubicBezTo>
                    <a:cubicBezTo>
                      <a:pt x="2081" y="4462"/>
                      <a:pt x="2206" y="4512"/>
                      <a:pt x="2256" y="4512"/>
                    </a:cubicBezTo>
                    <a:cubicBezTo>
                      <a:pt x="2432" y="4462"/>
                      <a:pt x="2657" y="4412"/>
                      <a:pt x="2707" y="4336"/>
                    </a:cubicBezTo>
                    <a:cubicBezTo>
                      <a:pt x="2757" y="4286"/>
                      <a:pt x="2757" y="4111"/>
                      <a:pt x="2833" y="4111"/>
                    </a:cubicBezTo>
                    <a:cubicBezTo>
                      <a:pt x="2833" y="4061"/>
                      <a:pt x="2933" y="4011"/>
                      <a:pt x="2983" y="3961"/>
                    </a:cubicBezTo>
                    <a:lnTo>
                      <a:pt x="2983" y="3660"/>
                    </a:lnTo>
                    <a:cubicBezTo>
                      <a:pt x="2933" y="3610"/>
                      <a:pt x="2833" y="3509"/>
                      <a:pt x="2833" y="3384"/>
                    </a:cubicBezTo>
                    <a:lnTo>
                      <a:pt x="2833" y="3159"/>
                    </a:lnTo>
                    <a:lnTo>
                      <a:pt x="2757" y="3159"/>
                    </a:lnTo>
                    <a:cubicBezTo>
                      <a:pt x="2833" y="3108"/>
                      <a:pt x="2983" y="3108"/>
                      <a:pt x="2983" y="3058"/>
                    </a:cubicBezTo>
                    <a:cubicBezTo>
                      <a:pt x="3058" y="2983"/>
                      <a:pt x="3108" y="2883"/>
                      <a:pt x="3158" y="2833"/>
                    </a:cubicBezTo>
                    <a:cubicBezTo>
                      <a:pt x="3209" y="2758"/>
                      <a:pt x="3384" y="2707"/>
                      <a:pt x="3434" y="2657"/>
                    </a:cubicBezTo>
                    <a:cubicBezTo>
                      <a:pt x="3509" y="2657"/>
                      <a:pt x="3660" y="2532"/>
                      <a:pt x="3735" y="2482"/>
                    </a:cubicBezTo>
                    <a:cubicBezTo>
                      <a:pt x="3785" y="2432"/>
                      <a:pt x="3835" y="2256"/>
                      <a:pt x="3835" y="2156"/>
                    </a:cubicBezTo>
                    <a:lnTo>
                      <a:pt x="3835" y="1880"/>
                    </a:lnTo>
                    <a:cubicBezTo>
                      <a:pt x="3835" y="1805"/>
                      <a:pt x="3885" y="1755"/>
                      <a:pt x="3960" y="1755"/>
                    </a:cubicBezTo>
                    <a:cubicBezTo>
                      <a:pt x="3960" y="1655"/>
                      <a:pt x="4011" y="1529"/>
                      <a:pt x="4061" y="1479"/>
                    </a:cubicBezTo>
                    <a:cubicBezTo>
                      <a:pt x="4111" y="1429"/>
                      <a:pt x="4236" y="1354"/>
                      <a:pt x="4286" y="1354"/>
                    </a:cubicBezTo>
                    <a:cubicBezTo>
                      <a:pt x="4412" y="1354"/>
                      <a:pt x="4562" y="1429"/>
                      <a:pt x="4637" y="1429"/>
                    </a:cubicBezTo>
                    <a:cubicBezTo>
                      <a:pt x="4687" y="1479"/>
                      <a:pt x="4787" y="1529"/>
                      <a:pt x="4863" y="1580"/>
                    </a:cubicBezTo>
                    <a:lnTo>
                      <a:pt x="5138" y="1580"/>
                    </a:lnTo>
                    <a:cubicBezTo>
                      <a:pt x="5188" y="1580"/>
                      <a:pt x="5364" y="1580"/>
                      <a:pt x="5414" y="1529"/>
                    </a:cubicBezTo>
                    <a:cubicBezTo>
                      <a:pt x="5414" y="1479"/>
                      <a:pt x="5464" y="1429"/>
                      <a:pt x="5539" y="1354"/>
                    </a:cubicBezTo>
                    <a:lnTo>
                      <a:pt x="5539" y="1078"/>
                    </a:lnTo>
                    <a:cubicBezTo>
                      <a:pt x="5539" y="1028"/>
                      <a:pt x="5640" y="978"/>
                      <a:pt x="5640" y="903"/>
                    </a:cubicBezTo>
                    <a:cubicBezTo>
                      <a:pt x="5690" y="853"/>
                      <a:pt x="5640" y="677"/>
                      <a:pt x="5690" y="577"/>
                    </a:cubicBezTo>
                    <a:cubicBezTo>
                      <a:pt x="5765" y="527"/>
                      <a:pt x="5865" y="452"/>
                      <a:pt x="5915" y="452"/>
                    </a:cubicBezTo>
                    <a:lnTo>
                      <a:pt x="6216" y="452"/>
                    </a:lnTo>
                    <a:cubicBezTo>
                      <a:pt x="6266" y="402"/>
                      <a:pt x="6316" y="402"/>
                      <a:pt x="6366" y="351"/>
                    </a:cubicBezTo>
                    <a:cubicBezTo>
                      <a:pt x="6442" y="301"/>
                      <a:pt x="6542" y="176"/>
                      <a:pt x="6592" y="176"/>
                    </a:cubicBezTo>
                    <a:cubicBezTo>
                      <a:pt x="6667" y="126"/>
                      <a:pt x="6818" y="176"/>
                      <a:pt x="6943" y="126"/>
                    </a:cubicBezTo>
                    <a:cubicBezTo>
                      <a:pt x="6993" y="126"/>
                      <a:pt x="7168" y="176"/>
                      <a:pt x="7219" y="126"/>
                    </a:cubicBezTo>
                    <a:cubicBezTo>
                      <a:pt x="7269" y="126"/>
                      <a:pt x="7344" y="76"/>
                      <a:pt x="7444" y="1"/>
                    </a:cubicBezTo>
                    <a:cubicBezTo>
                      <a:pt x="7444" y="126"/>
                      <a:pt x="7444" y="176"/>
                      <a:pt x="7494" y="226"/>
                    </a:cubicBezTo>
                    <a:cubicBezTo>
                      <a:pt x="7494" y="402"/>
                      <a:pt x="7620" y="752"/>
                      <a:pt x="7670" y="903"/>
                    </a:cubicBezTo>
                    <a:cubicBezTo>
                      <a:pt x="7720" y="1128"/>
                      <a:pt x="7945" y="1580"/>
                      <a:pt x="8071" y="1805"/>
                    </a:cubicBezTo>
                    <a:cubicBezTo>
                      <a:pt x="8171" y="1981"/>
                      <a:pt x="8397" y="2256"/>
                      <a:pt x="8472" y="2432"/>
                    </a:cubicBezTo>
                    <a:cubicBezTo>
                      <a:pt x="8572" y="2607"/>
                      <a:pt x="8697" y="2933"/>
                      <a:pt x="8747" y="3058"/>
                    </a:cubicBezTo>
                    <a:cubicBezTo>
                      <a:pt x="8848" y="3209"/>
                      <a:pt x="9073" y="3384"/>
                      <a:pt x="9148" y="3509"/>
                    </a:cubicBezTo>
                    <a:cubicBezTo>
                      <a:pt x="9249" y="3610"/>
                      <a:pt x="9424" y="3885"/>
                      <a:pt x="9474" y="3961"/>
                    </a:cubicBezTo>
                    <a:cubicBezTo>
                      <a:pt x="9650" y="4186"/>
                      <a:pt x="10001" y="4637"/>
                      <a:pt x="10151" y="4788"/>
                    </a:cubicBezTo>
                    <a:cubicBezTo>
                      <a:pt x="10376" y="5013"/>
                      <a:pt x="10828" y="5239"/>
                      <a:pt x="11053" y="5414"/>
                    </a:cubicBezTo>
                    <a:cubicBezTo>
                      <a:pt x="11178" y="5464"/>
                      <a:pt x="11354" y="5590"/>
                      <a:pt x="11454" y="5640"/>
                    </a:cubicBezTo>
                    <a:cubicBezTo>
                      <a:pt x="11579" y="5690"/>
                      <a:pt x="11805" y="5815"/>
                      <a:pt x="11905" y="5915"/>
                    </a:cubicBezTo>
                    <a:cubicBezTo>
                      <a:pt x="11955" y="5991"/>
                      <a:pt x="12031" y="6216"/>
                      <a:pt x="12081" y="6266"/>
                    </a:cubicBezTo>
                    <a:cubicBezTo>
                      <a:pt x="12181" y="6367"/>
                      <a:pt x="12356" y="6542"/>
                      <a:pt x="12482" y="6667"/>
                    </a:cubicBezTo>
                    <a:cubicBezTo>
                      <a:pt x="12582" y="6717"/>
                      <a:pt x="12757" y="6818"/>
                      <a:pt x="12858" y="6868"/>
                    </a:cubicBezTo>
                    <a:cubicBezTo>
                      <a:pt x="12983" y="6993"/>
                      <a:pt x="13083" y="7269"/>
                      <a:pt x="13209" y="7394"/>
                    </a:cubicBezTo>
                    <a:cubicBezTo>
                      <a:pt x="13309" y="7444"/>
                      <a:pt x="13534" y="7444"/>
                      <a:pt x="13610" y="7494"/>
                    </a:cubicBezTo>
                    <a:cubicBezTo>
                      <a:pt x="13760" y="7544"/>
                      <a:pt x="13986" y="7720"/>
                      <a:pt x="14161" y="7770"/>
                    </a:cubicBezTo>
                    <a:cubicBezTo>
                      <a:pt x="14211" y="7845"/>
                      <a:pt x="14387" y="7845"/>
                      <a:pt x="14512" y="7895"/>
                    </a:cubicBezTo>
                    <a:cubicBezTo>
                      <a:pt x="14562" y="7895"/>
                      <a:pt x="14788" y="7996"/>
                      <a:pt x="14888" y="7996"/>
                    </a:cubicBezTo>
                    <a:cubicBezTo>
                      <a:pt x="14888" y="8071"/>
                      <a:pt x="15013" y="7996"/>
                      <a:pt x="15063" y="7996"/>
                    </a:cubicBezTo>
                    <a:cubicBezTo>
                      <a:pt x="15113" y="8071"/>
                      <a:pt x="15189" y="8171"/>
                      <a:pt x="15189" y="8296"/>
                    </a:cubicBezTo>
                    <a:cubicBezTo>
                      <a:pt x="15189" y="8347"/>
                      <a:pt x="15113" y="8522"/>
                      <a:pt x="15113" y="8622"/>
                    </a:cubicBezTo>
                    <a:cubicBezTo>
                      <a:pt x="15063" y="8748"/>
                      <a:pt x="15063" y="9023"/>
                      <a:pt x="15113" y="9123"/>
                    </a:cubicBezTo>
                    <a:cubicBezTo>
                      <a:pt x="15189" y="9249"/>
                      <a:pt x="15339" y="9349"/>
                      <a:pt x="15414" y="9424"/>
                    </a:cubicBezTo>
                    <a:cubicBezTo>
                      <a:pt x="15514" y="9474"/>
                      <a:pt x="15740" y="9524"/>
                      <a:pt x="15865" y="9575"/>
                    </a:cubicBezTo>
                    <a:cubicBezTo>
                      <a:pt x="15865" y="9575"/>
                      <a:pt x="15915" y="9650"/>
                      <a:pt x="15915" y="9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157A20AD-541F-6C2B-7181-CDD8A1DC6DA2}"/>
                </a:ext>
              </a:extLst>
            </p:cNvPr>
            <p:cNvCxnSpPr/>
            <p:nvPr/>
          </p:nvCxnSpPr>
          <p:spPr>
            <a:xfrm flipH="1">
              <a:off x="2040382" y="1241689"/>
              <a:ext cx="399650" cy="875169"/>
            </a:xfrm>
            <a:prstGeom prst="straightConnector1">
              <a:avLst/>
            </a:prstGeom>
            <a:ln>
              <a:solidFill>
                <a:srgbClr val="FF2F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316151F4-F91C-88F1-401E-021BF96C7D93}"/>
                </a:ext>
              </a:extLst>
            </p:cNvPr>
            <p:cNvCxnSpPr/>
            <p:nvPr/>
          </p:nvCxnSpPr>
          <p:spPr>
            <a:xfrm>
              <a:off x="1609158" y="1374380"/>
              <a:ext cx="348600" cy="809207"/>
            </a:xfrm>
            <a:prstGeom prst="straightConnector1">
              <a:avLst/>
            </a:prstGeom>
            <a:ln>
              <a:solidFill>
                <a:srgbClr val="FF2F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0D8A56AC-71FB-CC1C-71E7-E32A6C6AE402}"/>
                </a:ext>
              </a:extLst>
            </p:cNvPr>
            <p:cNvCxnSpPr/>
            <p:nvPr/>
          </p:nvCxnSpPr>
          <p:spPr>
            <a:xfrm flipH="1" flipV="1">
              <a:off x="2019798" y="2330292"/>
              <a:ext cx="348325" cy="392577"/>
            </a:xfrm>
            <a:prstGeom prst="straightConnector1">
              <a:avLst/>
            </a:prstGeom>
            <a:ln>
              <a:solidFill>
                <a:srgbClr val="FF2F9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035E9AE3-E376-8CDF-8A61-47CA783C162A}"/>
                </a:ext>
              </a:extLst>
            </p:cNvPr>
            <p:cNvCxnSpPr/>
            <p:nvPr/>
          </p:nvCxnSpPr>
          <p:spPr>
            <a:xfrm flipH="1" flipV="1">
              <a:off x="2094055" y="2217274"/>
              <a:ext cx="1182811" cy="62384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C746986C-C8FC-403C-3419-ACC33729437B}"/>
              </a:ext>
            </a:extLst>
          </p:cNvPr>
          <p:cNvSpPr txBox="1"/>
          <p:nvPr/>
        </p:nvSpPr>
        <p:spPr>
          <a:xfrm>
            <a:off x="314133" y="5388585"/>
            <a:ext cx="7182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Montserrat" pitchFamily="2" charset="77"/>
              </a:rPr>
              <a:t>To date, 18F-DOPA </a:t>
            </a:r>
            <a:r>
              <a:rPr lang="it-IT" dirty="0" err="1">
                <a:latin typeface="Montserrat" pitchFamily="2" charset="77"/>
              </a:rPr>
              <a:t>is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not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available</a:t>
            </a:r>
            <a:r>
              <a:rPr lang="it-IT" dirty="0">
                <a:latin typeface="Montserrat" pitchFamily="2" charset="77"/>
              </a:rPr>
              <a:t> in </a:t>
            </a:r>
            <a:r>
              <a:rPr lang="it-IT" dirty="0" err="1">
                <a:latin typeface="Montserrat" pitchFamily="2" charset="77"/>
              </a:rPr>
              <a:t>Tuscany</a:t>
            </a:r>
            <a:r>
              <a:rPr lang="it-IT" dirty="0">
                <a:latin typeface="Montserrat" pitchFamily="2" charset="77"/>
              </a:rPr>
              <a:t> and </a:t>
            </a:r>
            <a:r>
              <a:rPr lang="it-IT" dirty="0" err="1">
                <a:latin typeface="Montserrat" pitchFamily="2" charset="77"/>
              </a:rPr>
              <a:t>it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supplied</a:t>
            </a:r>
            <a:r>
              <a:rPr lang="it-IT" dirty="0">
                <a:latin typeface="Montserrat" pitchFamily="2" charset="77"/>
              </a:rPr>
              <a:t> by </a:t>
            </a:r>
            <a:r>
              <a:rPr lang="it-IT" dirty="0" err="1">
                <a:latin typeface="Montserrat" pitchFamily="2" charset="77"/>
              </a:rPr>
              <a:t>other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italian</a:t>
            </a:r>
            <a:r>
              <a:rPr lang="it-IT" dirty="0">
                <a:latin typeface="Montserrat" pitchFamily="2" charset="77"/>
              </a:rPr>
              <a:t> </a:t>
            </a:r>
            <a:r>
              <a:rPr lang="it-IT" dirty="0" err="1">
                <a:latin typeface="Montserrat" pitchFamily="2" charset="77"/>
              </a:rPr>
              <a:t>regions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129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E5FF1C-0F07-3955-3E40-8FCC782AC161}"/>
              </a:ext>
            </a:extLst>
          </p:cNvPr>
          <p:cNvSpPr txBox="1"/>
          <p:nvPr/>
        </p:nvSpPr>
        <p:spPr>
          <a:xfrm>
            <a:off x="455292" y="4766499"/>
            <a:ext cx="8888002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1800" u="none" strike="noStrike" dirty="0">
                <a:effectLst/>
                <a:latin typeface="Montserrat" pitchFamily="2" charset="77"/>
              </a:rPr>
              <a:t>The PROFETI project promoted by Curium Pharma in the context of the THE cascade calls has been awarded allowing for the extension of the </a:t>
            </a:r>
            <a:r>
              <a:rPr lang="en-GB" dirty="0">
                <a:latin typeface="Montserrat" pitchFamily="2" charset="77"/>
              </a:rPr>
              <a:t>TT of IAS</a:t>
            </a:r>
            <a:r>
              <a:rPr lang="en-US" dirty="0">
                <a:latin typeface="Montserrat" pitchFamily="2" charset="77"/>
              </a:rPr>
              <a:t>OGLIO® </a:t>
            </a:r>
            <a:r>
              <a:rPr lang="en-GB" sz="1800" u="none" strike="noStrike" dirty="0">
                <a:effectLst/>
                <a:latin typeface="Montserrat" pitchFamily="2" charset="77"/>
              </a:rPr>
              <a:t>to the production sites of </a:t>
            </a:r>
            <a:r>
              <a:rPr lang="en-GB" dirty="0">
                <a:latin typeface="Montserrat" pitchFamily="2" charset="77"/>
              </a:rPr>
              <a:t>Roma Tor </a:t>
            </a:r>
            <a:r>
              <a:rPr lang="en-GB" dirty="0" err="1">
                <a:latin typeface="Montserrat" pitchFamily="2" charset="77"/>
              </a:rPr>
              <a:t>Vergata</a:t>
            </a:r>
            <a:r>
              <a:rPr lang="en-GB" dirty="0">
                <a:latin typeface="Montserrat" pitchFamily="2" charset="77"/>
              </a:rPr>
              <a:t>, Milano </a:t>
            </a:r>
            <a:r>
              <a:rPr lang="en-GB" dirty="0" err="1">
                <a:latin typeface="Montserrat" pitchFamily="2" charset="77"/>
              </a:rPr>
              <a:t>Istituto</a:t>
            </a:r>
            <a:r>
              <a:rPr lang="en-GB" dirty="0">
                <a:latin typeface="Montserrat" pitchFamily="2" charset="77"/>
              </a:rPr>
              <a:t> </a:t>
            </a:r>
            <a:r>
              <a:rPr lang="en-GB" dirty="0" err="1">
                <a:latin typeface="Montserrat" pitchFamily="2" charset="77"/>
              </a:rPr>
              <a:t>Europeo</a:t>
            </a:r>
            <a:r>
              <a:rPr lang="en-GB" dirty="0">
                <a:latin typeface="Montserrat" pitchFamily="2" charset="77"/>
              </a:rPr>
              <a:t> di </a:t>
            </a:r>
            <a:r>
              <a:rPr lang="en-GB" dirty="0" err="1">
                <a:latin typeface="Montserrat" pitchFamily="2" charset="77"/>
              </a:rPr>
              <a:t>Oncologia</a:t>
            </a:r>
            <a:r>
              <a:rPr lang="en-GB" dirty="0">
                <a:latin typeface="Montserrat" pitchFamily="2" charset="77"/>
              </a:rPr>
              <a:t> e Udine.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58B9A1-E0B0-3CAE-FAAE-B20B1AB95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647" y="3403364"/>
            <a:ext cx="2826654" cy="26834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6609FAD-CD6F-3665-033E-7832226A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92" y="1591225"/>
            <a:ext cx="2828565" cy="17836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24B375-DF49-D2DF-9B5D-32AA9FAC4522}"/>
              </a:ext>
            </a:extLst>
          </p:cNvPr>
          <p:cNvSpPr txBox="1"/>
          <p:nvPr/>
        </p:nvSpPr>
        <p:spPr>
          <a:xfrm>
            <a:off x="5482300" y="5985774"/>
            <a:ext cx="695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effectLst/>
                <a:latin typeface="Montserrat" pitchFamily="2" charset="77"/>
              </a:rPr>
              <a:t>Technology transfer of </a:t>
            </a:r>
            <a:r>
              <a:rPr lang="it-IT" sz="1200" dirty="0" err="1">
                <a:effectLst/>
                <a:latin typeface="Montserrat" pitchFamily="2" charset="77"/>
              </a:rPr>
              <a:t>IASOglio</a:t>
            </a:r>
            <a:r>
              <a:rPr lang="it-IT" sz="1200" dirty="0">
                <a:effectLst/>
                <a:latin typeface="Montserrat" pitchFamily="2" charset="77"/>
              </a:rPr>
              <a:t>® </a:t>
            </a:r>
            <a:r>
              <a:rPr lang="it-IT" sz="1200" dirty="0" err="1">
                <a:effectLst/>
                <a:latin typeface="Montserrat" pitchFamily="2" charset="77"/>
              </a:rPr>
              <a:t>drug</a:t>
            </a:r>
            <a:r>
              <a:rPr lang="it-IT" sz="1200" dirty="0">
                <a:effectLst/>
                <a:latin typeface="Montserrat" pitchFamily="2" charset="77"/>
              </a:rPr>
              <a:t> product on Pisa PET production site</a:t>
            </a:r>
          </a:p>
          <a:p>
            <a:r>
              <a:rPr lang="it-IT" sz="1200" dirty="0">
                <a:effectLst/>
                <a:latin typeface="Montserrat" pitchFamily="2" charset="77"/>
              </a:rPr>
              <a:t>Notaro A., Poli M., Guiducci L., </a:t>
            </a:r>
            <a:r>
              <a:rPr lang="it-IT" sz="1200" dirty="0" err="1">
                <a:effectLst/>
                <a:latin typeface="Montserrat" pitchFamily="2" charset="77"/>
              </a:rPr>
              <a:t>Bodenant</a:t>
            </a:r>
            <a:r>
              <a:rPr lang="it-IT" sz="1200" dirty="0">
                <a:effectLst/>
                <a:latin typeface="Montserrat" pitchFamily="2" charset="77"/>
              </a:rPr>
              <a:t> V., Colombo P. 2024</a:t>
            </a:r>
            <a:endParaRPr lang="it-IT" sz="1200" baseline="30000" dirty="0">
              <a:effectLst/>
              <a:latin typeface="Montserrat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7D31DD-4A22-D1AD-E6C1-FF306AE7CFE6}"/>
              </a:ext>
            </a:extLst>
          </p:cNvPr>
          <p:cNvSpPr txBox="1"/>
          <p:nvPr/>
        </p:nvSpPr>
        <p:spPr>
          <a:xfrm>
            <a:off x="249384" y="1042905"/>
            <a:ext cx="11375756" cy="58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9225">
              <a:lnSpc>
                <a:spcPct val="150000"/>
              </a:lnSpc>
            </a:pPr>
            <a:r>
              <a:rPr lang="en-GB" sz="2400" b="1" dirty="0">
                <a:latin typeface="Montserrat" pitchFamily="2" charset="77"/>
              </a:rPr>
              <a:t>IASOGLIO</a:t>
            </a:r>
            <a:r>
              <a:rPr lang="it-IT" sz="2400" dirty="0"/>
              <a:t>®</a:t>
            </a:r>
            <a:r>
              <a:rPr lang="en-GB" sz="2400" b="1" dirty="0">
                <a:latin typeface="Montserrat" pitchFamily="2" charset="77"/>
              </a:rPr>
              <a:t> 2000 MBq/mL solution for injection (Curium MAH)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98500B-A7C2-1C8E-2128-69EBFA8BE446}"/>
              </a:ext>
            </a:extLst>
          </p:cNvPr>
          <p:cNvSpPr txBox="1"/>
          <p:nvPr/>
        </p:nvSpPr>
        <p:spPr>
          <a:xfrm>
            <a:off x="455292" y="3161784"/>
            <a:ext cx="8517000" cy="147732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</a:rPr>
              <a:t>IASOGLIO® technology transfer was completed in February 2024 and AIFA issued manufacturing authorization in April 2024.</a:t>
            </a:r>
          </a:p>
          <a:p>
            <a:r>
              <a:rPr lang="en-US" dirty="0" err="1">
                <a:latin typeface="Montserrat" pitchFamily="2" charset="77"/>
              </a:rPr>
              <a:t>Officina</a:t>
            </a:r>
            <a:r>
              <a:rPr lang="en-US" dirty="0">
                <a:latin typeface="Montserrat" pitchFamily="2" charset="77"/>
              </a:rPr>
              <a:t> 2.0 was the first Italian site </a:t>
            </a:r>
            <a:r>
              <a:rPr lang="en-US" dirty="0" err="1">
                <a:latin typeface="Montserrat" pitchFamily="2" charset="77"/>
              </a:rPr>
              <a:t>authorised</a:t>
            </a:r>
            <a:r>
              <a:rPr lang="en-US" dirty="0">
                <a:latin typeface="Montserrat" pitchFamily="2" charset="77"/>
              </a:rPr>
              <a:t> by AIFA to produce IASOGLIO ®, the mutual recognition procedure to start large-scale distribution is underway at EMA.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61138A-8C0B-F2E6-B0C9-E179E52F8987}"/>
              </a:ext>
            </a:extLst>
          </p:cNvPr>
          <p:cNvSpPr txBox="1"/>
          <p:nvPr/>
        </p:nvSpPr>
        <p:spPr>
          <a:xfrm>
            <a:off x="455292" y="1782284"/>
            <a:ext cx="8100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Montserrat" pitchFamily="2" charset="77"/>
              </a:rPr>
              <a:t>Brain tumors have a devastating impact, clinical use of 18F-FET  is supported by specialized medical associations in a personalized medicine perspective. To date, 18F-FET is not available in Italy for large-scale distribution and it is imported from abroad.</a:t>
            </a:r>
          </a:p>
        </p:txBody>
      </p:sp>
    </p:spTree>
    <p:extLst>
      <p:ext uri="{BB962C8B-B14F-4D97-AF65-F5344CB8AC3E}">
        <p14:creationId xmlns:p14="http://schemas.microsoft.com/office/powerpoint/2010/main" val="145624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0C184-4767-B9F9-54E7-22E224CB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117248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1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70927-81D0-ED1E-9942-FE1A01E7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7" y="1583879"/>
            <a:ext cx="11679194" cy="718400"/>
          </a:xfrm>
          <a:ln w="190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200" u="none" strike="noStrike" dirty="0">
                <a:effectLst/>
              </a:rPr>
              <a:t>Preliminary activities for the </a:t>
            </a:r>
            <a:r>
              <a:rPr lang="it-IT" sz="2200" u="none" strike="noStrike" dirty="0" err="1">
                <a:effectLst/>
              </a:rPr>
              <a:t>purchase</a:t>
            </a:r>
            <a:r>
              <a:rPr lang="it-IT" sz="2200" u="none" strike="noStrike" dirty="0">
                <a:effectLst/>
              </a:rPr>
              <a:t> of the </a:t>
            </a:r>
            <a:r>
              <a:rPr lang="it-IT" sz="2200" u="none" strike="noStrike" dirty="0" err="1">
                <a:effectLst/>
              </a:rPr>
              <a:t>synthesis</a:t>
            </a:r>
            <a:r>
              <a:rPr lang="it-IT" sz="2200" u="none" strike="noStrike" dirty="0">
                <a:effectLst/>
              </a:rPr>
              <a:t> </a:t>
            </a:r>
            <a:r>
              <a:rPr lang="it-IT" sz="2200" u="none" strike="noStrike" dirty="0" err="1">
                <a:effectLst/>
              </a:rPr>
              <a:t>module</a:t>
            </a:r>
            <a:r>
              <a:rPr lang="it-IT" sz="2200" u="none" strike="noStrike" dirty="0">
                <a:effectLst/>
              </a:rPr>
              <a:t> and QC </a:t>
            </a:r>
            <a:r>
              <a:rPr lang="it-IT" sz="2200" u="none" strike="noStrike" dirty="0" err="1">
                <a:effectLst/>
              </a:rPr>
              <a:t>instrumentations</a:t>
            </a:r>
            <a:r>
              <a:rPr lang="it-IT" sz="2200" u="none" strike="noStrike" dirty="0">
                <a:effectLst/>
              </a:rPr>
              <a:t>. </a:t>
            </a:r>
          </a:p>
          <a:p>
            <a:pPr marL="0" indent="0" algn="ctr">
              <a:buNone/>
            </a:pPr>
            <a:r>
              <a:rPr lang="it-IT" sz="2200" u="none" strike="noStrike" dirty="0">
                <a:effectLst/>
              </a:rPr>
              <a:t>AIFA </a:t>
            </a:r>
            <a:r>
              <a:rPr lang="it-IT" sz="2200" u="none" strike="noStrike" dirty="0" err="1">
                <a:effectLst/>
              </a:rPr>
              <a:t>authorization</a:t>
            </a:r>
            <a:r>
              <a:rPr lang="it-IT" sz="2200" u="none" strike="noStrike" dirty="0">
                <a:effectLst/>
              </a:rPr>
              <a:t> for </a:t>
            </a:r>
            <a:r>
              <a:rPr lang="it-IT" sz="2200" u="none" strike="noStrike" dirty="0" err="1">
                <a:effectLst/>
              </a:rPr>
              <a:t>experimental</a:t>
            </a:r>
            <a:r>
              <a:rPr lang="it-IT" sz="2200" u="none" strike="noStrike" dirty="0">
                <a:effectLst/>
              </a:rPr>
              <a:t> </a:t>
            </a:r>
            <a:r>
              <a:rPr lang="it-IT" sz="2200" u="none" strike="noStrike" dirty="0" err="1">
                <a:effectLst/>
              </a:rPr>
              <a:t>radiopharmaceuticals</a:t>
            </a:r>
            <a:endParaRPr lang="it-IT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360012-E77D-442A-E6E7-7FB9DD0EE950}"/>
              </a:ext>
            </a:extLst>
          </p:cNvPr>
          <p:cNvSpPr txBox="1"/>
          <p:nvPr/>
        </p:nvSpPr>
        <p:spPr>
          <a:xfrm>
            <a:off x="319217" y="2392866"/>
            <a:ext cx="5950130" cy="6463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u="none" strike="noStrike" dirty="0">
                <a:effectLst/>
              </a:rPr>
              <a:t>D 1.8.1 (M6): </a:t>
            </a:r>
            <a:r>
              <a:rPr lang="it-IT" sz="1800" u="none" strike="noStrike" dirty="0" err="1">
                <a:effectLst/>
              </a:rPr>
              <a:t>Acquisition</a:t>
            </a:r>
            <a:r>
              <a:rPr lang="it-IT" sz="1800" u="none" strike="noStrike" dirty="0">
                <a:effectLst/>
              </a:rPr>
              <a:t> of the </a:t>
            </a:r>
            <a:r>
              <a:rPr lang="it-IT" sz="1800" u="none" strike="noStrike" dirty="0" err="1">
                <a:effectLst/>
              </a:rPr>
              <a:t>Synthesizer</a:t>
            </a:r>
            <a:r>
              <a:rPr lang="it-IT" sz="1800" u="none" strike="noStrike" dirty="0">
                <a:effectLst/>
              </a:rPr>
              <a:t> and of the QC </a:t>
            </a:r>
            <a:r>
              <a:rPr lang="it-IT" sz="1800" u="none" strike="noStrike" dirty="0" err="1">
                <a:effectLst/>
              </a:rPr>
              <a:t>instrumentations</a:t>
            </a:r>
            <a:r>
              <a:rPr lang="it-IT" sz="1800" u="none" strike="noStrike" dirty="0">
                <a:effectLst/>
              </a:rPr>
              <a:t> for </a:t>
            </a:r>
            <a:r>
              <a:rPr lang="it-IT" sz="1800" u="none" strike="noStrike" dirty="0" err="1">
                <a:effectLst/>
              </a:rPr>
              <a:t>radiopharmaceuticals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synthesis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8DB2DE-0967-084C-4D85-2EFEACF4D3B0}"/>
              </a:ext>
            </a:extLst>
          </p:cNvPr>
          <p:cNvSpPr txBox="1"/>
          <p:nvPr/>
        </p:nvSpPr>
        <p:spPr>
          <a:xfrm>
            <a:off x="7134060" y="2398160"/>
            <a:ext cx="4284917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u="none" strike="noStrike" dirty="0">
                <a:effectLst/>
              </a:rPr>
              <a:t>D 1.8.2 (M6): AIFA </a:t>
            </a:r>
            <a:r>
              <a:rPr lang="it-IT" sz="1800" u="none" strike="noStrike" dirty="0" err="1">
                <a:effectLst/>
              </a:rPr>
              <a:t>authorization</a:t>
            </a:r>
            <a:r>
              <a:rPr lang="it-IT" sz="1800" u="none" strike="noStrike" dirty="0">
                <a:effectLst/>
              </a:rPr>
              <a:t> for </a:t>
            </a:r>
            <a:r>
              <a:rPr lang="it-IT" sz="1800" u="none" strike="noStrike" dirty="0" err="1">
                <a:effectLst/>
              </a:rPr>
              <a:t>experimental</a:t>
            </a:r>
            <a:r>
              <a:rPr lang="it-IT" dirty="0"/>
              <a:t> </a:t>
            </a:r>
            <a:r>
              <a:rPr lang="it-IT" sz="1800" u="none" strike="noStrike" dirty="0" err="1">
                <a:effectLst/>
              </a:rPr>
              <a:t>radiopharmaceuticals</a:t>
            </a:r>
            <a:r>
              <a:rPr lang="it-IT" sz="1800" u="none" strike="noStrike" dirty="0">
                <a:effectLst/>
              </a:rPr>
              <a:t> </a:t>
            </a:r>
            <a:endParaRPr lang="it-IT" dirty="0"/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62B05532-9574-85C5-3068-6CBB3BCEC386}"/>
              </a:ext>
            </a:extLst>
          </p:cNvPr>
          <p:cNvSpPr/>
          <p:nvPr/>
        </p:nvSpPr>
        <p:spPr>
          <a:xfrm>
            <a:off x="3475464" y="3215468"/>
            <a:ext cx="202641" cy="2680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7E048B5-10AC-AF5B-2AF8-CD2E0EFA6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72" y="3557201"/>
            <a:ext cx="2371432" cy="2992233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5" name="Freccia giù 14">
            <a:extLst>
              <a:ext uri="{FF2B5EF4-FFF2-40B4-BE49-F238E27FC236}">
                <a16:creationId xmlns:a16="http://schemas.microsoft.com/office/drawing/2014/main" id="{96E739D7-44DD-AB03-B716-F300A67A0639}"/>
              </a:ext>
            </a:extLst>
          </p:cNvPr>
          <p:cNvSpPr/>
          <p:nvPr/>
        </p:nvSpPr>
        <p:spPr>
          <a:xfrm>
            <a:off x="9108314" y="3242456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448175-E397-6E44-C1B1-59F948652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6" y="3541375"/>
            <a:ext cx="1447693" cy="20521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F706A7C-6A19-B6B9-40D9-73882D1D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068" y="3534973"/>
            <a:ext cx="1447693" cy="204623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8088F98-7405-3A2A-3308-5010A777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562" y="3534973"/>
            <a:ext cx="1447693" cy="205557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798588F-5920-3826-1956-E4FF9BC50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84" y="3534306"/>
            <a:ext cx="1447693" cy="206008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28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36AAEC57-C870-DB30-F7EB-0EBF420B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86" y="4879435"/>
            <a:ext cx="1428749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A24792-13FE-1B11-8EF0-CD72D80F1AD6}"/>
              </a:ext>
            </a:extLst>
          </p:cNvPr>
          <p:cNvSpPr txBox="1"/>
          <p:nvPr/>
        </p:nvSpPr>
        <p:spPr>
          <a:xfrm>
            <a:off x="2313593" y="5795319"/>
            <a:ext cx="257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/>
              <a:t>Order </a:t>
            </a:r>
            <a:r>
              <a:rPr lang="it-IT" sz="3200" b="1" i="1" dirty="0" err="1"/>
              <a:t>form</a:t>
            </a:r>
            <a:r>
              <a:rPr lang="it-IT" sz="3200" b="1" i="1" dirty="0"/>
              <a:t>!!</a:t>
            </a:r>
            <a:endParaRPr lang="it-IT" sz="3200" dirty="0"/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9A604071-F2E3-CA43-D56C-2B39B5E74B00}"/>
              </a:ext>
            </a:extLst>
          </p:cNvPr>
          <p:cNvSpPr/>
          <p:nvPr/>
        </p:nvSpPr>
        <p:spPr>
          <a:xfrm>
            <a:off x="3454881" y="5456342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0CB4309D-0E05-7C59-3EC1-AD344033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05" y="4679400"/>
            <a:ext cx="1428749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0C184-4767-B9F9-54E7-22E224CB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165877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70927-81D0-ED1E-9942-FE1A01E7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7" y="1587576"/>
            <a:ext cx="11679194" cy="71840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 fontAlgn="t">
              <a:buNone/>
            </a:pPr>
            <a:r>
              <a:rPr lang="it-IT" sz="2400" u="none" strike="noStrike" dirty="0">
                <a:effectLst/>
              </a:rPr>
              <a:t>Supply of </a:t>
            </a:r>
            <a:r>
              <a:rPr lang="it-IT" sz="2400" u="none" strike="noStrike" dirty="0" err="1">
                <a:effectLst/>
              </a:rPr>
              <a:t>radiopharmaceuticals</a:t>
            </a:r>
            <a:r>
              <a:rPr lang="it-IT" sz="2400" u="none" strike="noStrike" dirty="0">
                <a:effectLst/>
              </a:rPr>
              <a:t> with Marketing </a:t>
            </a:r>
            <a:r>
              <a:rPr lang="it-IT" sz="2400" u="none" strike="noStrike" dirty="0" err="1">
                <a:effectLst/>
              </a:rPr>
              <a:t>authorization</a:t>
            </a:r>
            <a:r>
              <a:rPr lang="it-IT" sz="2400" u="none" strike="noStrike" dirty="0">
                <a:effectLst/>
              </a:rPr>
              <a:t> or </a:t>
            </a:r>
            <a:r>
              <a:rPr lang="it-IT" sz="2400" u="none" strike="noStrike" dirty="0" err="1">
                <a:effectLst/>
              </a:rPr>
              <a:t>produced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according</a:t>
            </a:r>
            <a:r>
              <a:rPr lang="it-IT" sz="2400" u="none" strike="noStrike" dirty="0">
                <a:effectLst/>
              </a:rPr>
              <a:t> to </a:t>
            </a:r>
            <a:r>
              <a:rPr lang="it-IT" sz="2400" u="none" strike="noStrike" dirty="0" err="1">
                <a:effectLst/>
              </a:rPr>
              <a:t>European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Pharmacopoeia</a:t>
            </a:r>
            <a:r>
              <a:rPr lang="it-IT" sz="2400" u="none" strike="noStrike" dirty="0">
                <a:effectLst/>
              </a:rPr>
              <a:t> under </a:t>
            </a:r>
            <a:r>
              <a:rPr lang="it-IT" sz="2400" u="none" strike="noStrike" dirty="0" err="1">
                <a:effectLst/>
              </a:rPr>
              <a:t>GMPs</a:t>
            </a:r>
            <a:r>
              <a:rPr lang="it-IT" sz="2400" u="none" strike="noStrike" dirty="0">
                <a:effectLst/>
              </a:rPr>
              <a:t> rules for </a:t>
            </a:r>
            <a:r>
              <a:rPr lang="it-IT" sz="2400" u="none" strike="noStrike" dirty="0" err="1">
                <a:effectLst/>
              </a:rPr>
              <a:t>preclinical</a:t>
            </a:r>
            <a:r>
              <a:rPr lang="it-IT" sz="2400" u="none" strike="noStrike" dirty="0">
                <a:effectLst/>
              </a:rPr>
              <a:t> and clinical study</a:t>
            </a:r>
            <a:endParaRPr lang="it-IT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360012-E77D-442A-E6E7-7FB9DD0EE950}"/>
              </a:ext>
            </a:extLst>
          </p:cNvPr>
          <p:cNvSpPr txBox="1"/>
          <p:nvPr/>
        </p:nvSpPr>
        <p:spPr>
          <a:xfrm>
            <a:off x="319217" y="2418994"/>
            <a:ext cx="3834237" cy="923330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u="none" strike="noStrike" dirty="0">
                <a:effectLst/>
              </a:rPr>
              <a:t>D 1.8.3 (M9): </a:t>
            </a:r>
            <a:r>
              <a:rPr lang="it-IT" sz="1800" u="none" strike="noStrike" dirty="0" err="1">
                <a:effectLst/>
              </a:rPr>
              <a:t>Acquisition</a:t>
            </a:r>
            <a:r>
              <a:rPr lang="it-IT" sz="1800" u="none" strike="noStrike" dirty="0">
                <a:effectLst/>
              </a:rPr>
              <a:t> of the </a:t>
            </a:r>
            <a:r>
              <a:rPr lang="it-IT" sz="1800" u="none" strike="noStrike" dirty="0" err="1">
                <a:effectLst/>
              </a:rPr>
              <a:t>instrumentations</a:t>
            </a:r>
            <a:r>
              <a:rPr lang="it-IT" sz="1800" u="none" strike="noStrike" dirty="0">
                <a:effectLst/>
              </a:rPr>
              <a:t> for </a:t>
            </a:r>
            <a:r>
              <a:rPr lang="it-IT" sz="1800" u="none" strike="noStrike" dirty="0" err="1">
                <a:effectLst/>
              </a:rPr>
              <a:t>radiopharmaceuticals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preparations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8DB2DE-0967-084C-4D85-2EFEACF4D3B0}"/>
              </a:ext>
            </a:extLst>
          </p:cNvPr>
          <p:cNvSpPr txBox="1"/>
          <p:nvPr/>
        </p:nvSpPr>
        <p:spPr>
          <a:xfrm>
            <a:off x="4395318" y="2418994"/>
            <a:ext cx="3643230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u="none" strike="noStrike" dirty="0">
                <a:effectLst/>
              </a:rPr>
              <a:t>D 1.8.4 (M9): Release of </a:t>
            </a:r>
            <a:r>
              <a:rPr lang="it-IT" sz="1800" u="none" strike="noStrike" dirty="0" err="1">
                <a:effectLst/>
              </a:rPr>
              <a:t>radiopharmaceuticals</a:t>
            </a:r>
            <a:r>
              <a:rPr lang="it-IT" sz="1800" u="none" strike="noStrike" dirty="0">
                <a:effectLst/>
              </a:rPr>
              <a:t> with MA for </a:t>
            </a:r>
            <a:r>
              <a:rPr lang="it-IT" sz="1800" u="none" strike="noStrike" dirty="0" err="1">
                <a:effectLst/>
              </a:rPr>
              <a:t>preclinical</a:t>
            </a:r>
            <a:r>
              <a:rPr lang="it-IT" sz="1800" u="none" strike="noStrike" dirty="0">
                <a:effectLst/>
              </a:rPr>
              <a:t> and clinical study </a:t>
            </a:r>
            <a:endParaRPr lang="it-IT" dirty="0"/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62B05532-9574-85C5-3068-6CBB3BCEC386}"/>
              </a:ext>
            </a:extLst>
          </p:cNvPr>
          <p:cNvSpPr/>
          <p:nvPr/>
        </p:nvSpPr>
        <p:spPr>
          <a:xfrm>
            <a:off x="1959175" y="3404078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96E739D7-44DD-AB03-B716-F300A67A0639}"/>
              </a:ext>
            </a:extLst>
          </p:cNvPr>
          <p:cNvSpPr/>
          <p:nvPr/>
        </p:nvSpPr>
        <p:spPr>
          <a:xfrm>
            <a:off x="5974096" y="3402547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36AAEC57-C870-DB30-F7EB-0EBF420B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15" y="4650937"/>
            <a:ext cx="774828" cy="7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047D524-F31D-13A6-3E88-BCEA8897F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71" y="3762102"/>
            <a:ext cx="1787659" cy="2552498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ACBAED-653C-5DE5-BFD0-68F41816A51C}"/>
              </a:ext>
            </a:extLst>
          </p:cNvPr>
          <p:cNvSpPr txBox="1"/>
          <p:nvPr/>
        </p:nvSpPr>
        <p:spPr>
          <a:xfrm>
            <a:off x="8280412" y="2418994"/>
            <a:ext cx="3676644" cy="9233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u="none" strike="noStrike" dirty="0">
                <a:effectLst/>
              </a:rPr>
              <a:t>D 1.8.5 (M12): Report on </a:t>
            </a:r>
            <a:r>
              <a:rPr lang="it-IT" sz="1800" u="none" strike="noStrike" dirty="0" err="1">
                <a:effectLst/>
              </a:rPr>
              <a:t>feasibility</a:t>
            </a:r>
            <a:r>
              <a:rPr lang="it-IT" sz="1800" u="none" strike="noStrike" dirty="0">
                <a:effectLst/>
              </a:rPr>
              <a:t> study for </a:t>
            </a:r>
            <a:r>
              <a:rPr lang="it-IT" sz="1800" u="none" strike="noStrike" dirty="0" err="1">
                <a:effectLst/>
              </a:rPr>
              <a:t>synthesis</a:t>
            </a:r>
            <a:r>
              <a:rPr lang="it-IT" sz="1800" u="none" strike="noStrike" dirty="0">
                <a:effectLst/>
              </a:rPr>
              <a:t> of 18F-DOPA and 18F-FET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8939A6-0BB3-5161-D586-0C7EA403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358" y="3780576"/>
            <a:ext cx="1850752" cy="2534023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72D61A32-5AB3-D926-02B9-161CABA2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88" y="4596813"/>
            <a:ext cx="774828" cy="7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6B0D0501-3C1B-CF2A-BE47-42E0147C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30" y="4660174"/>
            <a:ext cx="774828" cy="7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8E9F934-8126-9382-6645-6149E2E9F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249" y="3780577"/>
            <a:ext cx="1787660" cy="2534023"/>
          </a:xfrm>
          <a:prstGeom prst="rect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4" name="Freccia giù 13">
            <a:extLst>
              <a:ext uri="{FF2B5EF4-FFF2-40B4-BE49-F238E27FC236}">
                <a16:creationId xmlns:a16="http://schemas.microsoft.com/office/drawing/2014/main" id="{1FFEBFAC-A4C8-E2E5-4FF0-8C5756153755}"/>
              </a:ext>
            </a:extLst>
          </p:cNvPr>
          <p:cNvSpPr/>
          <p:nvPr/>
        </p:nvSpPr>
        <p:spPr>
          <a:xfrm>
            <a:off x="9996830" y="3387196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92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0C184-4767-B9F9-54E7-22E224CB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093384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70927-81D0-ED1E-9942-FE1A01E7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7" y="1525035"/>
            <a:ext cx="11679194" cy="71840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 fontAlgn="t">
              <a:buNone/>
            </a:pPr>
            <a:r>
              <a:rPr lang="it-IT" sz="2400" u="none" strike="noStrike" dirty="0">
                <a:effectLst/>
              </a:rPr>
              <a:t>Supply of </a:t>
            </a:r>
            <a:r>
              <a:rPr lang="it-IT" sz="2400" u="none" strike="noStrike" dirty="0" err="1">
                <a:effectLst/>
              </a:rPr>
              <a:t>radiopharmaceuticals</a:t>
            </a:r>
            <a:r>
              <a:rPr lang="it-IT" sz="2400" u="none" strike="noStrike" dirty="0">
                <a:effectLst/>
              </a:rPr>
              <a:t> with Marketing </a:t>
            </a:r>
            <a:r>
              <a:rPr lang="it-IT" sz="2400" u="none" strike="noStrike" dirty="0" err="1">
                <a:effectLst/>
              </a:rPr>
              <a:t>authorization</a:t>
            </a:r>
            <a:r>
              <a:rPr lang="it-IT" sz="2400" u="none" strike="noStrike" dirty="0">
                <a:effectLst/>
              </a:rPr>
              <a:t> or </a:t>
            </a:r>
            <a:r>
              <a:rPr lang="it-IT" sz="2400" u="none" strike="noStrike" dirty="0" err="1">
                <a:effectLst/>
              </a:rPr>
              <a:t>produced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according</a:t>
            </a:r>
            <a:r>
              <a:rPr lang="it-IT" sz="2400" u="none" strike="noStrike" dirty="0">
                <a:effectLst/>
              </a:rPr>
              <a:t> to </a:t>
            </a:r>
            <a:r>
              <a:rPr lang="it-IT" sz="2400" u="none" strike="noStrike" dirty="0" err="1">
                <a:effectLst/>
              </a:rPr>
              <a:t>European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Pharmacopoeia</a:t>
            </a:r>
            <a:r>
              <a:rPr lang="it-IT" sz="2400" u="none" strike="noStrike" dirty="0">
                <a:effectLst/>
              </a:rPr>
              <a:t> under </a:t>
            </a:r>
            <a:r>
              <a:rPr lang="it-IT" sz="2400" u="none" strike="noStrike" dirty="0" err="1">
                <a:effectLst/>
              </a:rPr>
              <a:t>GMPs</a:t>
            </a:r>
            <a:r>
              <a:rPr lang="it-IT" sz="2400" u="none" strike="noStrike" dirty="0">
                <a:effectLst/>
              </a:rPr>
              <a:t> rules for </a:t>
            </a:r>
            <a:r>
              <a:rPr lang="it-IT" sz="2400" u="none" strike="noStrike" dirty="0" err="1">
                <a:effectLst/>
              </a:rPr>
              <a:t>preclinical</a:t>
            </a:r>
            <a:r>
              <a:rPr lang="it-IT" sz="2400" u="none" strike="noStrike" dirty="0">
                <a:effectLst/>
              </a:rPr>
              <a:t> and clinical study</a:t>
            </a:r>
            <a:endParaRPr lang="it-IT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360012-E77D-442A-E6E7-7FB9DD0EE950}"/>
              </a:ext>
            </a:extLst>
          </p:cNvPr>
          <p:cNvSpPr txBox="1"/>
          <p:nvPr/>
        </p:nvSpPr>
        <p:spPr>
          <a:xfrm>
            <a:off x="319217" y="2389127"/>
            <a:ext cx="5562599" cy="6463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</a:rPr>
              <a:t>D 1.8.6 (M18): 18F-FET </a:t>
            </a:r>
            <a:r>
              <a:rPr lang="it-IT" sz="1800" u="none" strike="noStrike" dirty="0" err="1">
                <a:effectLst/>
              </a:rPr>
              <a:t>Process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validation</a:t>
            </a:r>
            <a:r>
              <a:rPr lang="it-IT" sz="1800" u="none" strike="noStrike" dirty="0">
                <a:effectLst/>
              </a:rPr>
              <a:t>, and </a:t>
            </a:r>
            <a:r>
              <a:rPr lang="it-IT" sz="1800" u="none" strike="noStrike" dirty="0" err="1">
                <a:effectLst/>
              </a:rPr>
              <a:t>final</a:t>
            </a:r>
            <a:r>
              <a:rPr lang="it-IT" sz="1800" u="none" strike="noStrike" dirty="0">
                <a:effectLst/>
              </a:rPr>
              <a:t> release for clinical use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8DB2DE-0967-084C-4D85-2EFEACF4D3B0}"/>
              </a:ext>
            </a:extLst>
          </p:cNvPr>
          <p:cNvSpPr txBox="1"/>
          <p:nvPr/>
        </p:nvSpPr>
        <p:spPr>
          <a:xfrm>
            <a:off x="298497" y="4530892"/>
            <a:ext cx="578633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</a:rPr>
              <a:t>D 1.8.7 (M18): </a:t>
            </a:r>
            <a:r>
              <a:rPr lang="it-IT" sz="1800" u="none" strike="noStrike" dirty="0" err="1">
                <a:effectLst/>
              </a:rPr>
              <a:t>Patient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enrollment</a:t>
            </a:r>
            <a:r>
              <a:rPr lang="it-IT" sz="1800" u="none" strike="noStrike" dirty="0">
                <a:effectLst/>
              </a:rPr>
              <a:t> and clinical study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62B05532-9574-85C5-3068-6CBB3BCEC386}"/>
              </a:ext>
            </a:extLst>
          </p:cNvPr>
          <p:cNvSpPr/>
          <p:nvPr/>
        </p:nvSpPr>
        <p:spPr>
          <a:xfrm>
            <a:off x="2947857" y="3087241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9A604071-F2E3-CA43-D56C-2B39B5E74B00}"/>
              </a:ext>
            </a:extLst>
          </p:cNvPr>
          <p:cNvSpPr/>
          <p:nvPr/>
        </p:nvSpPr>
        <p:spPr>
          <a:xfrm>
            <a:off x="2947857" y="4070455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6A957F7-3119-0EC6-BC2A-FF2591233080}"/>
              </a:ext>
            </a:extLst>
          </p:cNvPr>
          <p:cNvSpPr txBox="1"/>
          <p:nvPr/>
        </p:nvSpPr>
        <p:spPr>
          <a:xfrm>
            <a:off x="298498" y="5638674"/>
            <a:ext cx="11699912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b="1" u="none" strike="noStrike" dirty="0" err="1">
                <a:effectLst/>
              </a:rPr>
              <a:t>Cascade</a:t>
            </a:r>
            <a:r>
              <a:rPr lang="it-IT" sz="1800" b="1" u="none" strike="noStrike" dirty="0">
                <a:effectLst/>
              </a:rPr>
              <a:t> Call</a:t>
            </a:r>
            <a:r>
              <a:rPr lang="it-IT" sz="1800" u="none" strike="noStrike" dirty="0">
                <a:effectLst/>
              </a:rPr>
              <a:t>: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 per l’avvio del trasferimento tecnologico di nuovi radiofarmaci attualmente non disponibili sul territorio regionale/nazionale.</a:t>
            </a:r>
            <a:endParaRPr lang="it-IT" sz="1800" b="1" u="none" strike="noStrike" dirty="0">
              <a:effectLst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6EA8C22-2DC8-5E32-3F71-231DD63ED4BA}"/>
              </a:ext>
            </a:extLst>
          </p:cNvPr>
          <p:cNvGrpSpPr/>
          <p:nvPr/>
        </p:nvGrpSpPr>
        <p:grpSpPr>
          <a:xfrm>
            <a:off x="1980271" y="3345236"/>
            <a:ext cx="2445122" cy="646331"/>
            <a:chOff x="4578646" y="3651279"/>
            <a:chExt cx="4562125" cy="1006405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AF9B4F28-22C9-8889-B5A9-2B0FA39AD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0107" y="3764941"/>
              <a:ext cx="1735332" cy="892743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FF3C8211-2420-A915-2C94-2C6E062B9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5439" y="3795999"/>
              <a:ext cx="1735332" cy="653187"/>
            </a:xfrm>
            <a:prstGeom prst="rect">
              <a:avLst/>
            </a:prstGeom>
          </p:spPr>
        </p:pic>
        <p:pic>
          <p:nvPicPr>
            <p:cNvPr id="27" name="Immagine 26" descr="Descrizione: logoblu">
              <a:extLst>
                <a:ext uri="{FF2B5EF4-FFF2-40B4-BE49-F238E27FC236}">
                  <a16:creationId xmlns:a16="http://schemas.microsoft.com/office/drawing/2014/main" id="{CE89A16E-53D5-3937-2348-FC5708DB5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646" y="3651279"/>
              <a:ext cx="1091461" cy="942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Freccia giù 28">
            <a:extLst>
              <a:ext uri="{FF2B5EF4-FFF2-40B4-BE49-F238E27FC236}">
                <a16:creationId xmlns:a16="http://schemas.microsoft.com/office/drawing/2014/main" id="{6F553F52-C202-4A38-0DE7-DAA8263987C2}"/>
              </a:ext>
            </a:extLst>
          </p:cNvPr>
          <p:cNvSpPr/>
          <p:nvPr/>
        </p:nvSpPr>
        <p:spPr>
          <a:xfrm rot="16200000">
            <a:off x="6403573" y="2397319"/>
            <a:ext cx="243808" cy="5102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giù 30">
            <a:extLst>
              <a:ext uri="{FF2B5EF4-FFF2-40B4-BE49-F238E27FC236}">
                <a16:creationId xmlns:a16="http://schemas.microsoft.com/office/drawing/2014/main" id="{47618142-1369-50AA-7526-5045F7B9DD49}"/>
              </a:ext>
            </a:extLst>
          </p:cNvPr>
          <p:cNvSpPr/>
          <p:nvPr/>
        </p:nvSpPr>
        <p:spPr>
          <a:xfrm>
            <a:off x="6026550" y="5187323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D1CD77E5-406C-C810-D15E-CF614A64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60" y="3277192"/>
            <a:ext cx="1428749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2BA9CFF-6F36-322A-D558-F90830C26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088" y="2389127"/>
            <a:ext cx="2266755" cy="32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1CD41-163A-A897-7BCC-7561BB3B5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01ACD-057E-A01C-4443-256815E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093384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2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BC4B8-A412-F2FF-A646-DFA507F8B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7" y="1525035"/>
            <a:ext cx="11679194" cy="71840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 fontAlgn="t">
              <a:buNone/>
            </a:pPr>
            <a:r>
              <a:rPr lang="it-IT" sz="2400" u="none" strike="noStrike" dirty="0">
                <a:effectLst/>
              </a:rPr>
              <a:t>Supply of </a:t>
            </a:r>
            <a:r>
              <a:rPr lang="it-IT" sz="2400" u="none" strike="noStrike" dirty="0" err="1">
                <a:effectLst/>
              </a:rPr>
              <a:t>radiopharmaceuticals</a:t>
            </a:r>
            <a:r>
              <a:rPr lang="it-IT" sz="2400" u="none" strike="noStrike" dirty="0">
                <a:effectLst/>
              </a:rPr>
              <a:t> with Marketing </a:t>
            </a:r>
            <a:r>
              <a:rPr lang="it-IT" sz="2400" u="none" strike="noStrike" dirty="0" err="1">
                <a:effectLst/>
              </a:rPr>
              <a:t>authorization</a:t>
            </a:r>
            <a:r>
              <a:rPr lang="it-IT" sz="2400" u="none" strike="noStrike" dirty="0">
                <a:effectLst/>
              </a:rPr>
              <a:t> or </a:t>
            </a:r>
            <a:r>
              <a:rPr lang="it-IT" sz="2400" u="none" strike="noStrike" dirty="0" err="1">
                <a:effectLst/>
              </a:rPr>
              <a:t>produced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according</a:t>
            </a:r>
            <a:r>
              <a:rPr lang="it-IT" sz="2400" u="none" strike="noStrike" dirty="0">
                <a:effectLst/>
              </a:rPr>
              <a:t> to </a:t>
            </a:r>
            <a:r>
              <a:rPr lang="it-IT" sz="2400" u="none" strike="noStrike" dirty="0" err="1">
                <a:effectLst/>
              </a:rPr>
              <a:t>European</a:t>
            </a:r>
            <a:r>
              <a:rPr lang="it-IT" sz="2400" u="none" strike="noStrike" dirty="0">
                <a:effectLst/>
              </a:rPr>
              <a:t> </a:t>
            </a:r>
            <a:r>
              <a:rPr lang="it-IT" sz="2400" u="none" strike="noStrike" dirty="0" err="1">
                <a:effectLst/>
              </a:rPr>
              <a:t>Pharmacopoeia</a:t>
            </a:r>
            <a:r>
              <a:rPr lang="it-IT" sz="2400" u="none" strike="noStrike" dirty="0">
                <a:effectLst/>
              </a:rPr>
              <a:t> under </a:t>
            </a:r>
            <a:r>
              <a:rPr lang="it-IT" sz="2400" u="none" strike="noStrike" dirty="0" err="1">
                <a:effectLst/>
              </a:rPr>
              <a:t>GMPs</a:t>
            </a:r>
            <a:r>
              <a:rPr lang="it-IT" sz="2400" u="none" strike="noStrike" dirty="0">
                <a:effectLst/>
              </a:rPr>
              <a:t> rules for </a:t>
            </a:r>
            <a:r>
              <a:rPr lang="it-IT" sz="2400" u="none" strike="noStrike" dirty="0" err="1">
                <a:effectLst/>
              </a:rPr>
              <a:t>preclinical</a:t>
            </a:r>
            <a:r>
              <a:rPr lang="it-IT" sz="2400" u="none" strike="noStrike" dirty="0">
                <a:effectLst/>
              </a:rPr>
              <a:t> and clinical study</a:t>
            </a:r>
            <a:endParaRPr lang="it-IT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8830EC-0643-F091-C2A8-AAB37A39ABFA}"/>
              </a:ext>
            </a:extLst>
          </p:cNvPr>
          <p:cNvSpPr txBox="1"/>
          <p:nvPr/>
        </p:nvSpPr>
        <p:spPr>
          <a:xfrm>
            <a:off x="319217" y="2772188"/>
            <a:ext cx="5562599" cy="646331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</a:rPr>
              <a:t>D 1.8.6 (M18): 18F-FDOPA </a:t>
            </a:r>
            <a:r>
              <a:rPr lang="it-IT" sz="1800" u="none" strike="noStrike" dirty="0" err="1">
                <a:effectLst/>
              </a:rPr>
              <a:t>Process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validation</a:t>
            </a:r>
            <a:r>
              <a:rPr lang="it-IT" sz="1800" u="none" strike="noStrike" dirty="0">
                <a:effectLst/>
              </a:rPr>
              <a:t>, and </a:t>
            </a:r>
            <a:r>
              <a:rPr lang="it-IT" sz="1800" u="none" strike="noStrike" dirty="0" err="1">
                <a:effectLst/>
              </a:rPr>
              <a:t>final</a:t>
            </a:r>
            <a:r>
              <a:rPr lang="it-IT" sz="1800" u="none" strike="noStrike" dirty="0">
                <a:effectLst/>
              </a:rPr>
              <a:t> release for clinical use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73AC1E-A7A6-91EA-3482-11B1C45CB955}"/>
              </a:ext>
            </a:extLst>
          </p:cNvPr>
          <p:cNvSpPr txBox="1"/>
          <p:nvPr/>
        </p:nvSpPr>
        <p:spPr>
          <a:xfrm>
            <a:off x="297576" y="5078850"/>
            <a:ext cx="5786336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1800" u="none" strike="noStrike" dirty="0">
                <a:effectLst/>
              </a:rPr>
              <a:t>D 1.8.7 (M18): </a:t>
            </a:r>
            <a:r>
              <a:rPr lang="it-IT" sz="1800" u="none" strike="noStrike" dirty="0" err="1">
                <a:effectLst/>
              </a:rPr>
              <a:t>Patient</a:t>
            </a:r>
            <a:r>
              <a:rPr lang="it-IT" sz="1800" u="none" strike="noStrike" dirty="0">
                <a:effectLst/>
              </a:rPr>
              <a:t> </a:t>
            </a:r>
            <a:r>
              <a:rPr lang="it-IT" sz="1800" u="none" strike="noStrike" dirty="0" err="1">
                <a:effectLst/>
              </a:rPr>
              <a:t>enrollment</a:t>
            </a:r>
            <a:r>
              <a:rPr lang="it-IT" sz="1800" u="none" strike="noStrike" dirty="0">
                <a:effectLst/>
              </a:rPr>
              <a:t> and clinical study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A7D78DE6-321A-EF4D-9DC5-5FCA74503B8C}"/>
              </a:ext>
            </a:extLst>
          </p:cNvPr>
          <p:cNvSpPr/>
          <p:nvPr/>
        </p:nvSpPr>
        <p:spPr>
          <a:xfrm>
            <a:off x="2947857" y="3643299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>
            <a:extLst>
              <a:ext uri="{FF2B5EF4-FFF2-40B4-BE49-F238E27FC236}">
                <a16:creationId xmlns:a16="http://schemas.microsoft.com/office/drawing/2014/main" id="{415CEE82-3215-8E27-A0F1-AE881BA04021}"/>
              </a:ext>
            </a:extLst>
          </p:cNvPr>
          <p:cNvSpPr/>
          <p:nvPr/>
        </p:nvSpPr>
        <p:spPr>
          <a:xfrm>
            <a:off x="2947857" y="4638869"/>
            <a:ext cx="243808" cy="314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12250A9-0D41-DE61-3B34-795A2883A7C4}"/>
              </a:ext>
            </a:extLst>
          </p:cNvPr>
          <p:cNvGrpSpPr/>
          <p:nvPr/>
        </p:nvGrpSpPr>
        <p:grpSpPr>
          <a:xfrm>
            <a:off x="1980271" y="3926008"/>
            <a:ext cx="2445122" cy="646331"/>
            <a:chOff x="4578646" y="3651279"/>
            <a:chExt cx="4562125" cy="1006405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77A2D6A1-51F6-52E8-F0B8-56BD7F74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0107" y="3764941"/>
              <a:ext cx="1735332" cy="892743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5729CCB-B8D5-59FB-CAA9-91AB10985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5439" y="3795999"/>
              <a:ext cx="1735332" cy="653187"/>
            </a:xfrm>
            <a:prstGeom prst="rect">
              <a:avLst/>
            </a:prstGeom>
          </p:spPr>
        </p:pic>
        <p:pic>
          <p:nvPicPr>
            <p:cNvPr id="27" name="Immagine 26" descr="Descrizione: logoblu">
              <a:extLst>
                <a:ext uri="{FF2B5EF4-FFF2-40B4-BE49-F238E27FC236}">
                  <a16:creationId xmlns:a16="http://schemas.microsoft.com/office/drawing/2014/main" id="{BC2752B9-B269-88DB-5B02-140B221DF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646" y="3651279"/>
              <a:ext cx="1091461" cy="942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Freccia giù 28">
            <a:extLst>
              <a:ext uri="{FF2B5EF4-FFF2-40B4-BE49-F238E27FC236}">
                <a16:creationId xmlns:a16="http://schemas.microsoft.com/office/drawing/2014/main" id="{74FFB699-224A-400C-D4FD-61233960E00D}"/>
              </a:ext>
            </a:extLst>
          </p:cNvPr>
          <p:cNvSpPr/>
          <p:nvPr/>
        </p:nvSpPr>
        <p:spPr>
          <a:xfrm rot="16200000">
            <a:off x="6229215" y="2840234"/>
            <a:ext cx="243808" cy="5102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1698EC5-348B-2358-D24A-C92E5E6626F6}"/>
              </a:ext>
            </a:extLst>
          </p:cNvPr>
          <p:cNvSpPr txBox="1"/>
          <p:nvPr/>
        </p:nvSpPr>
        <p:spPr>
          <a:xfrm>
            <a:off x="7108312" y="2847925"/>
            <a:ext cx="405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Technology Transfer of </a:t>
            </a:r>
            <a:r>
              <a:rPr lang="it-IT" sz="1800" u="none" strike="noStrike" dirty="0">
                <a:effectLst/>
              </a:rPr>
              <a:t>F-DOPA</a:t>
            </a:r>
            <a:endParaRPr lang="it-IT" dirty="0"/>
          </a:p>
        </p:txBody>
      </p:sp>
      <p:pic>
        <p:nvPicPr>
          <p:cNvPr id="7" name="Picture 4" descr="hand icon, gestures icon, peace icon, victory icon, win icon, winner icon,  two fingers icon, pictogram icon">
            <a:extLst>
              <a:ext uri="{FF2B5EF4-FFF2-40B4-BE49-F238E27FC236}">
                <a16:creationId xmlns:a16="http://schemas.microsoft.com/office/drawing/2014/main" id="{1DB82AFE-7B84-1169-A836-29DA0BE09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729" y="2590201"/>
            <a:ext cx="1428749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0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988ADE1F-42DB-E694-EFB5-C33591FE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7" y="1165877"/>
            <a:ext cx="11679193" cy="780114"/>
          </a:xfrm>
        </p:spPr>
        <p:txBody>
          <a:bodyPr/>
          <a:lstStyle/>
          <a:p>
            <a:pPr algn="ctr"/>
            <a:r>
              <a:rPr lang="it-IT" sz="2800" b="1" i="1" dirty="0"/>
              <a:t> THE </a:t>
            </a:r>
            <a:r>
              <a:rPr lang="it-IT" sz="2800" b="1" i="1" dirty="0" err="1"/>
              <a:t>Spoke</a:t>
            </a:r>
            <a:r>
              <a:rPr lang="it-IT" sz="2800" b="1" i="1" dirty="0"/>
              <a:t> 1 WP8 Milestone 3</a:t>
            </a:r>
            <a:endParaRPr lang="it-IT" dirty="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5DF6088E-38F2-EE8A-457A-9E08AD5920CF}"/>
              </a:ext>
            </a:extLst>
          </p:cNvPr>
          <p:cNvGrpSpPr/>
          <p:nvPr/>
        </p:nvGrpSpPr>
        <p:grpSpPr>
          <a:xfrm>
            <a:off x="8896463" y="1945296"/>
            <a:ext cx="2976320" cy="780114"/>
            <a:chOff x="5344797" y="2621500"/>
            <a:chExt cx="2353679" cy="501949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A1DAF2D-CBF5-5BD6-3D8A-7E3C5523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2124" y="2647879"/>
              <a:ext cx="835844" cy="430001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3629E6B-F5D2-E873-2A2A-F43340891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4797" y="2621500"/>
              <a:ext cx="1027327" cy="474896"/>
            </a:xfrm>
            <a:prstGeom prst="rect">
              <a:avLst/>
            </a:prstGeom>
          </p:spPr>
        </p:pic>
        <p:pic>
          <p:nvPicPr>
            <p:cNvPr id="19" name="Immagine 18" descr="Immagine che contiene Carattere, Elementi grafici, logo, schermata&#10;&#10;Descrizione generata automaticamente">
              <a:extLst>
                <a:ext uri="{FF2B5EF4-FFF2-40B4-BE49-F238E27FC236}">
                  <a16:creationId xmlns:a16="http://schemas.microsoft.com/office/drawing/2014/main" id="{BDAE9337-A4D6-93D3-A949-203EC1FD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26" y="2648553"/>
              <a:ext cx="598050" cy="474896"/>
            </a:xfrm>
            <a:prstGeom prst="rect">
              <a:avLst/>
            </a:prstGeom>
            <a:noFill/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C60BFBBC-7D1B-A2E0-9161-A0309267A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41201"/>
            <a:ext cx="5156517" cy="28752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B1A0E5-6E9C-C09B-0C82-09C8C35A8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57" y="3141201"/>
            <a:ext cx="4581489" cy="31265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17ED9D-B5B9-0E33-0A5E-BC455770A86E}"/>
              </a:ext>
            </a:extLst>
          </p:cNvPr>
          <p:cNvSpPr txBox="1"/>
          <p:nvPr/>
        </p:nvSpPr>
        <p:spPr>
          <a:xfrm>
            <a:off x="193591" y="1737812"/>
            <a:ext cx="85772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[18F]FAPI-74 PET </a:t>
            </a:r>
            <a:r>
              <a:rPr lang="it-IT" sz="1400" dirty="0" err="1"/>
              <a:t>showed</a:t>
            </a:r>
            <a:r>
              <a:rPr lang="it-IT" sz="1400" dirty="0"/>
              <a:t> </a:t>
            </a:r>
            <a:r>
              <a:rPr lang="it-IT" sz="1400" dirty="0" err="1"/>
              <a:t>higher</a:t>
            </a:r>
            <a:r>
              <a:rPr lang="it-IT" sz="1400" dirty="0"/>
              <a:t> </a:t>
            </a:r>
            <a:r>
              <a:rPr lang="it-IT" sz="1400" dirty="0" err="1"/>
              <a:t>uptake</a:t>
            </a:r>
            <a:r>
              <a:rPr lang="it-IT" sz="1400" dirty="0"/>
              <a:t> and </a:t>
            </a:r>
            <a:r>
              <a:rPr lang="it-IT" sz="1400" dirty="0" err="1"/>
              <a:t>detection</a:t>
            </a:r>
            <a:r>
              <a:rPr lang="it-IT" sz="1400" dirty="0"/>
              <a:t> rates in </a:t>
            </a:r>
            <a:r>
              <a:rPr lang="it-IT" sz="1400" dirty="0" err="1"/>
              <a:t>primary</a:t>
            </a:r>
            <a:r>
              <a:rPr lang="it-IT" sz="1400" dirty="0"/>
              <a:t> and </a:t>
            </a:r>
            <a:r>
              <a:rPr lang="it-IT" sz="1400" dirty="0" err="1"/>
              <a:t>metastatic</a:t>
            </a:r>
            <a:r>
              <a:rPr lang="it-IT" sz="1400" dirty="0"/>
              <a:t> </a:t>
            </a:r>
            <a:r>
              <a:rPr lang="it-IT" sz="1400" dirty="0" err="1"/>
              <a:t>lesions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</a:t>
            </a:r>
            <a:r>
              <a:rPr lang="it-IT" sz="1400" dirty="0" err="1"/>
              <a:t>did</a:t>
            </a:r>
            <a:r>
              <a:rPr lang="it-IT" sz="1400" dirty="0"/>
              <a:t> [18F]FDG PET. [18F]FAPI-74 PET </a:t>
            </a:r>
            <a:r>
              <a:rPr lang="it-IT" sz="1400" dirty="0" err="1"/>
              <a:t>is</a:t>
            </a:r>
            <a:r>
              <a:rPr lang="it-IT" sz="1400" dirty="0"/>
              <a:t> a </a:t>
            </a:r>
            <a:r>
              <a:rPr lang="it-IT" sz="1400" dirty="0" err="1"/>
              <a:t>promising</a:t>
            </a:r>
            <a:r>
              <a:rPr lang="it-IT" sz="1400" dirty="0"/>
              <a:t> </a:t>
            </a:r>
            <a:r>
              <a:rPr lang="it-IT" sz="1400" dirty="0" err="1"/>
              <a:t>novel</a:t>
            </a:r>
            <a:r>
              <a:rPr lang="it-IT" sz="1400" dirty="0"/>
              <a:t> </a:t>
            </a:r>
            <a:r>
              <a:rPr lang="it-IT" sz="1400" dirty="0" err="1"/>
              <a:t>diagnostic</a:t>
            </a:r>
            <a:r>
              <a:rPr lang="it-IT" sz="1400" dirty="0"/>
              <a:t> </a:t>
            </a:r>
            <a:r>
              <a:rPr lang="it-IT" sz="1400" dirty="0" err="1"/>
              <a:t>modality</a:t>
            </a:r>
            <a:r>
              <a:rPr lang="it-IT" sz="1400" dirty="0"/>
              <a:t> for </a:t>
            </a:r>
            <a:r>
              <a:rPr lang="it-IT" sz="1400" dirty="0" err="1"/>
              <a:t>various</a:t>
            </a:r>
            <a:r>
              <a:rPr lang="it-IT" sz="1400" dirty="0"/>
              <a:t> </a:t>
            </a:r>
            <a:r>
              <a:rPr lang="it-IT" sz="1400" dirty="0" err="1"/>
              <a:t>tumors</a:t>
            </a:r>
            <a:r>
              <a:rPr lang="it-IT" sz="1400" dirty="0"/>
              <a:t>, </a:t>
            </a:r>
            <a:r>
              <a:rPr lang="it-IT" sz="1400" dirty="0" err="1"/>
              <a:t>especially</a:t>
            </a:r>
            <a:r>
              <a:rPr lang="it-IT" sz="1400" dirty="0"/>
              <a:t> for precise </a:t>
            </a:r>
            <a:r>
              <a:rPr lang="it-IT" sz="1400" dirty="0" err="1"/>
              <a:t>staging</a:t>
            </a:r>
            <a:r>
              <a:rPr lang="it-IT" sz="1400" dirty="0"/>
              <a:t> </a:t>
            </a:r>
            <a:r>
              <a:rPr lang="it-IT" sz="1400" dirty="0" err="1"/>
              <a:t>before</a:t>
            </a:r>
            <a:r>
              <a:rPr lang="it-IT" sz="1400" dirty="0"/>
              <a:t> treatment, </a:t>
            </a:r>
            <a:r>
              <a:rPr lang="it-IT" sz="1400" dirty="0" err="1"/>
              <a:t>including</a:t>
            </a:r>
            <a:r>
              <a:rPr lang="it-IT" sz="1400" dirty="0"/>
              <a:t> </a:t>
            </a:r>
            <a:r>
              <a:rPr lang="it-IT" sz="1400" dirty="0" err="1"/>
              <a:t>characterization</a:t>
            </a:r>
            <a:r>
              <a:rPr lang="it-IT" sz="1400" dirty="0"/>
              <a:t> of </a:t>
            </a:r>
            <a:r>
              <a:rPr lang="it-IT" sz="1400" dirty="0" err="1"/>
              <a:t>tumor</a:t>
            </a:r>
            <a:r>
              <a:rPr lang="it-IT" sz="1400" dirty="0"/>
              <a:t> </a:t>
            </a:r>
            <a:r>
              <a:rPr lang="it-IT" sz="1400" dirty="0" err="1"/>
              <a:t>lesions</a:t>
            </a:r>
            <a:r>
              <a:rPr lang="it-IT" sz="1400" dirty="0"/>
              <a:t> </a:t>
            </a:r>
            <a:r>
              <a:rPr lang="it-IT" sz="1400" dirty="0" err="1"/>
              <a:t>before</a:t>
            </a:r>
            <a:r>
              <a:rPr lang="it-IT" sz="1400" dirty="0"/>
              <a:t> surgery. </a:t>
            </a:r>
            <a:r>
              <a:rPr lang="it-IT" sz="1400" dirty="0" err="1"/>
              <a:t>Moreover</a:t>
            </a:r>
            <a:r>
              <a:rPr lang="it-IT" sz="1400" dirty="0"/>
              <a:t>, 18F-labeled FAPI </a:t>
            </a:r>
            <a:r>
              <a:rPr lang="it-IT" sz="1400" dirty="0" err="1"/>
              <a:t>ligand</a:t>
            </a:r>
            <a:r>
              <a:rPr lang="it-IT" sz="1400" dirty="0"/>
              <a:t> </a:t>
            </a:r>
            <a:r>
              <a:rPr lang="it-IT" sz="1400" dirty="0" err="1"/>
              <a:t>might</a:t>
            </a:r>
            <a:r>
              <a:rPr lang="it-IT" sz="1400" dirty="0"/>
              <a:t> serve a </a:t>
            </a:r>
            <a:r>
              <a:rPr lang="it-IT" sz="1400" dirty="0" err="1"/>
              <a:t>higher</a:t>
            </a:r>
            <a:r>
              <a:rPr lang="it-IT" sz="1400" dirty="0"/>
              <a:t> demand in clinical care in the future (</a:t>
            </a:r>
            <a:r>
              <a:rPr lang="it-IT" sz="1400" dirty="0" err="1">
                <a:effectLst/>
                <a:latin typeface="AdvOT8d2f97f8.B"/>
              </a:rPr>
              <a:t>Initial</a:t>
            </a:r>
            <a:r>
              <a:rPr lang="it-IT" sz="1400" dirty="0">
                <a:effectLst/>
                <a:latin typeface="AdvOT8d2f97f8.B"/>
              </a:rPr>
              <a:t> Evaluation of [18F]FAPI-74 PET for </a:t>
            </a:r>
            <a:r>
              <a:rPr lang="it-IT" sz="1400" dirty="0" err="1">
                <a:effectLst/>
                <a:latin typeface="AdvOT8d2f97f8.B"/>
              </a:rPr>
              <a:t>Various</a:t>
            </a:r>
            <a:r>
              <a:rPr lang="it-IT" sz="1400" dirty="0">
                <a:effectLst/>
                <a:latin typeface="AdvOT8d2f97f8.B"/>
              </a:rPr>
              <a:t> </a:t>
            </a:r>
            <a:r>
              <a:rPr lang="it-IT" sz="1400" dirty="0" err="1">
                <a:effectLst/>
                <a:latin typeface="AdvOT8d2f97f8.B"/>
              </a:rPr>
              <a:t>Histopathologically</a:t>
            </a:r>
            <a:r>
              <a:rPr lang="it-IT" sz="1400" dirty="0">
                <a:effectLst/>
                <a:latin typeface="AdvOT8d2f97f8.B"/>
              </a:rPr>
              <a:t> </a:t>
            </a:r>
            <a:r>
              <a:rPr lang="it-IT" sz="1400" dirty="0" err="1">
                <a:effectLst/>
                <a:latin typeface="AdvOT8d2f97f8.B"/>
              </a:rPr>
              <a:t>Confirmed</a:t>
            </a:r>
            <a:r>
              <a:rPr lang="it-IT" sz="1400" dirty="0">
                <a:effectLst/>
                <a:latin typeface="AdvOT8d2f97f8.B"/>
              </a:rPr>
              <a:t> </a:t>
            </a:r>
            <a:r>
              <a:rPr lang="it-IT" sz="1400" dirty="0" err="1">
                <a:effectLst/>
                <a:latin typeface="AdvOT8d2f97f8.B"/>
              </a:rPr>
              <a:t>Cancers</a:t>
            </a:r>
            <a:r>
              <a:rPr lang="it-IT" sz="1400" dirty="0">
                <a:effectLst/>
                <a:latin typeface="AdvOT8d2f97f8.B"/>
              </a:rPr>
              <a:t> and </a:t>
            </a:r>
            <a:r>
              <a:rPr lang="it-IT" sz="1400" dirty="0" err="1">
                <a:effectLst/>
                <a:latin typeface="AdvOT8d2f97f8.B"/>
              </a:rPr>
              <a:t>Benign</a:t>
            </a:r>
            <a:r>
              <a:rPr lang="it-IT" sz="1400" dirty="0">
                <a:effectLst/>
                <a:latin typeface="AdvOT8d2f97f8.B"/>
              </a:rPr>
              <a:t> </a:t>
            </a:r>
            <a:r>
              <a:rPr lang="it-IT" sz="1400" dirty="0" err="1">
                <a:effectLst/>
                <a:latin typeface="AdvOT8d2f97f8.B"/>
              </a:rPr>
              <a:t>Lesions</a:t>
            </a:r>
            <a:r>
              <a:rPr lang="it-IT" sz="1400" dirty="0">
                <a:latin typeface="AdvOT8d2f97f8.B"/>
              </a:rPr>
              <a:t>, </a:t>
            </a:r>
            <a:r>
              <a:rPr lang="it-IT" sz="1400" dirty="0" err="1">
                <a:effectLst/>
                <a:latin typeface="AdvOT833fb896"/>
              </a:rPr>
              <a:t>Watabe</a:t>
            </a:r>
            <a:r>
              <a:rPr lang="it-IT" sz="1400" dirty="0">
                <a:effectLst/>
                <a:latin typeface="AdvOT833fb896"/>
              </a:rPr>
              <a:t> et </a:t>
            </a:r>
            <a:r>
              <a:rPr lang="it-IT" sz="1400" dirty="0" err="1">
                <a:effectLst/>
                <a:latin typeface="AdvOT833fb896"/>
              </a:rPr>
              <a:t>all</a:t>
            </a:r>
            <a:r>
              <a:rPr lang="it-IT" sz="1400" dirty="0">
                <a:effectLst/>
                <a:latin typeface="AdvOT833fb896"/>
              </a:rPr>
              <a:t> </a:t>
            </a:r>
            <a:r>
              <a:rPr lang="it-IT" sz="1400" dirty="0"/>
              <a:t>Journal of </a:t>
            </a:r>
            <a:r>
              <a:rPr lang="it-IT" sz="1400" dirty="0" err="1"/>
              <a:t>Nuclear</a:t>
            </a:r>
            <a:r>
              <a:rPr lang="it-IT" sz="1400" dirty="0"/>
              <a:t> Medicine, </a:t>
            </a:r>
            <a:r>
              <a:rPr lang="it-IT" sz="1400" dirty="0" err="1"/>
              <a:t>published</a:t>
            </a:r>
            <a:r>
              <a:rPr lang="it-IT" sz="1400" dirty="0"/>
              <a:t> on June 2, 2023)</a:t>
            </a:r>
          </a:p>
        </p:txBody>
      </p:sp>
    </p:spTree>
    <p:extLst>
      <p:ext uri="{BB962C8B-B14F-4D97-AF65-F5344CB8AC3E}">
        <p14:creationId xmlns:p14="http://schemas.microsoft.com/office/powerpoint/2010/main" val="3221476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5987</TotalTime>
  <Words>904</Words>
  <Application>Microsoft Macintosh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AdvOT833fb896</vt:lpstr>
      <vt:lpstr>AdvOT8d2f97f8.B</vt:lpstr>
      <vt:lpstr>Arial</vt:lpstr>
      <vt:lpstr>Calibri</vt:lpstr>
      <vt:lpstr>Montserrat</vt:lpstr>
      <vt:lpstr>Titillium</vt:lpstr>
      <vt:lpstr>Titillium Bd</vt:lpstr>
      <vt:lpstr>Tema di Office</vt:lpstr>
      <vt:lpstr>THE - Tuscany Health Ecosystem-Spoke 1-WP 8 </vt:lpstr>
      <vt:lpstr>THE - Tuscany Health Ecosystem-Spoke 1-WP 8: activities</vt:lpstr>
      <vt:lpstr>Presentazione standard di PowerPoint</vt:lpstr>
      <vt:lpstr>Presentazione standard di PowerPoint</vt:lpstr>
      <vt:lpstr>THE Spoke 1 WP8 Milestone 1</vt:lpstr>
      <vt:lpstr>THE Spoke 1 WP8 Milestone 2</vt:lpstr>
      <vt:lpstr>THE Spoke 1 WP8 Milestone 2</vt:lpstr>
      <vt:lpstr>THE Spoke 1 WP8 Milestone 2</vt:lpstr>
      <vt:lpstr> THE Spoke 1 WP8 Milestone 3</vt:lpstr>
      <vt:lpstr>THE Spoke 1 WP8 Milestone 3</vt:lpstr>
      <vt:lpstr>Presentazione standard di PowerPoint</vt:lpstr>
      <vt:lpstr>Grazie per l’attenzione  e Buone Feste!!!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LETIZIA GUIDUCCI</cp:lastModifiedBy>
  <cp:revision>48</cp:revision>
  <dcterms:created xsi:type="dcterms:W3CDTF">2022-10-26T09:11:02Z</dcterms:created>
  <dcterms:modified xsi:type="dcterms:W3CDTF">2024-12-11T16:19:09Z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