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68" r:id="rId5"/>
    <p:sldId id="277" r:id="rId6"/>
    <p:sldId id="269" r:id="rId7"/>
    <p:sldId id="270" r:id="rId8"/>
    <p:sldId id="272" r:id="rId9"/>
    <p:sldId id="282" r:id="rId10"/>
    <p:sldId id="279" r:id="rId11"/>
    <p:sldId id="274" r:id="rId12"/>
    <p:sldId id="275" r:id="rId13"/>
    <p:sldId id="280" r:id="rId14"/>
    <p:sldId id="281" r:id="rId15"/>
    <p:sldId id="283" r:id="rId16"/>
    <p:sldId id="267"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59315E8-9569-4B8B-82C8-C1ADC618BE25}">
          <p14:sldIdLst/>
        </p14:section>
        <p14:section name="corpo diapositive" id="{05756F07-0A3E-49ED-83DB-BE883D497B71}">
          <p14:sldIdLst>
            <p14:sldId id="268"/>
            <p14:sldId id="277"/>
            <p14:sldId id="269"/>
            <p14:sldId id="270"/>
            <p14:sldId id="272"/>
            <p14:sldId id="282"/>
            <p14:sldId id="279"/>
            <p14:sldId id="274"/>
            <p14:sldId id="275"/>
            <p14:sldId id="280"/>
            <p14:sldId id="281"/>
            <p14:sldId id="283"/>
            <p14:sldId id="267"/>
          </p14:sldIdLst>
        </p14:section>
        <p14:section name="diapositiva finale" id="{6EDF62FC-89EA-4AFB-92C3-BBE7C40FCCE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F03810-3E41-CA4E-E170-B7125396FF1E}" name="Valentina Di Paola" initials="VDP" userId="cfdd995179c47f17" providerId="Windows Live"/>
  <p188:author id="{4E64972D-84E5-6813-C354-582340A22D82}" name="SILVIA PIOLI" initials="SP" userId="S::silvia.pioli@cnr.it::d234a8d0-7754-463b-95e6-a5835a0bc1dd" providerId="AD"/>
  <p188:author id="{DAFCF232-37E2-EE12-F3DD-E21EF2FA4BA5}" name="ANNA VALENTINO" initials="AV" userId="S::anna.valentino@cnr.it::0f8b6270-cd2e-4925-a566-d79c22778c98" providerId="AD"/>
  <p188:author id="{72516254-331A-F009-9C75-691C9A7EFEDA}" name="TERENZIO ZENONE" initials="TZ" userId="S::terenzio.zenone@cnr.it::a079c6b3-639c-49dd-bbf5-3b12723cfc33" providerId="AD"/>
  <p188:author id="{9C6D8459-A464-C504-ED90-002EC2C42288}" name="MARIO PAGANO" initials="MP" userId="S::mario.pagano@cnr.it::71aa4394-e5b8-4965-80a3-e8a8e81da7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820"/>
    <a:srgbClr val="6C8A68"/>
    <a:srgbClr val="000000"/>
    <a:srgbClr val="C17E3D"/>
    <a:srgbClr val="385723"/>
    <a:srgbClr val="96A88F"/>
    <a:srgbClr val="C07E3D"/>
    <a:srgbClr val="043B3B"/>
    <a:srgbClr val="CF8C80"/>
    <a:srgbClr val="BAB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61EE6-61D2-6F26-1BAE-636DA9FD81A8}" v="9" dt="2025-02-10T15:55:14.091"/>
    <p1510:client id="{85E54129-47B9-4C99-AE9C-B18E8271BC4A}" v="6" dt="2025-02-10T14:37:51.054"/>
    <p1510:client id="{8C0CC3F4-AA5C-5EA8-6C8F-77880F75F056}" v="11" dt="2025-02-10T16:00:38.407"/>
    <p1510:client id="{F8E2B05C-B5FF-1745-A464-80A13A470C25}" v="1071" dt="2025-02-10T16:05:23.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BA159-3CBA-8749-B0EB-20595AA1257B}" type="doc">
      <dgm:prSet loTypeId="urn:microsoft.com/office/officeart/2005/8/layout/hProcess11" loCatId="" qsTypeId="urn:microsoft.com/office/officeart/2005/8/quickstyle/simple5" qsCatId="simple" csTypeId="urn:microsoft.com/office/officeart/2005/8/colors/accent6_4" csCatId="accent6" phldr="1"/>
      <dgm:spPr/>
      <dgm:t>
        <a:bodyPr/>
        <a:lstStyle/>
        <a:p>
          <a:endParaRPr lang="it-IT"/>
        </a:p>
      </dgm:t>
    </dgm:pt>
    <dgm:pt modelId="{A173D2AC-E060-FD48-84EC-E19BACC2F8B3}">
      <dgm:prSet phldrT="[Testo]" custT="1"/>
      <dgm:spPr/>
      <dgm:t>
        <a:bodyPr/>
        <a:lstStyle/>
        <a:p>
          <a:r>
            <a:rPr lang="it-IT" sz="1800">
              <a:latin typeface="Times New Roman" panose="02020603050405020304" pitchFamily="18" charset="0"/>
              <a:cs typeface="Times New Roman" panose="02020603050405020304" pitchFamily="18" charset="0"/>
            </a:rPr>
            <a:t>Data </a:t>
          </a:r>
          <a:r>
            <a:rPr lang="it-IT" sz="1800" err="1">
              <a:latin typeface="Times New Roman" panose="02020603050405020304" pitchFamily="18" charset="0"/>
              <a:cs typeface="Times New Roman" panose="02020603050405020304" pitchFamily="18" charset="0"/>
            </a:rPr>
            <a:t>collection</a:t>
          </a:r>
          <a:r>
            <a:rPr lang="it-IT" sz="1800">
              <a:latin typeface="Times New Roman" panose="02020603050405020304" pitchFamily="18" charset="0"/>
              <a:cs typeface="Times New Roman" panose="02020603050405020304" pitchFamily="18" charset="0"/>
            </a:rPr>
            <a:t>, </a:t>
          </a:r>
          <a:r>
            <a:rPr lang="it-IT" sz="1800" err="1">
              <a:latin typeface="Times New Roman" panose="02020603050405020304" pitchFamily="18" charset="0"/>
              <a:cs typeface="Times New Roman" panose="02020603050405020304" pitchFamily="18" charset="0"/>
            </a:rPr>
            <a:t>curation</a:t>
          </a:r>
          <a:r>
            <a:rPr lang="it-IT" sz="1800">
              <a:latin typeface="Times New Roman" panose="02020603050405020304" pitchFamily="18" charset="0"/>
              <a:cs typeface="Times New Roman" panose="02020603050405020304" pitchFamily="18" charset="0"/>
            </a:rPr>
            <a:t> &amp; </a:t>
          </a:r>
          <a:r>
            <a:rPr lang="it-IT" sz="1800" err="1">
              <a:latin typeface="Times New Roman" panose="02020603050405020304" pitchFamily="18" charset="0"/>
              <a:cs typeface="Times New Roman" panose="02020603050405020304" pitchFamily="18" charset="0"/>
            </a:rPr>
            <a:t>archiviation</a:t>
          </a:r>
          <a:endParaRPr lang="it-IT" sz="1800">
            <a:latin typeface="Times New Roman" panose="02020603050405020304" pitchFamily="18" charset="0"/>
            <a:cs typeface="Times New Roman" panose="02020603050405020304" pitchFamily="18" charset="0"/>
          </a:endParaRPr>
        </a:p>
      </dgm:t>
    </dgm:pt>
    <dgm:pt modelId="{AD9A9E0E-487F-1846-8689-4B308E7AC992}" type="parTrans" cxnId="{B7B594AD-A8D2-6A4A-BB4A-8C719DDF9BF1}">
      <dgm:prSet/>
      <dgm:spPr/>
      <dgm:t>
        <a:bodyPr/>
        <a:lstStyle/>
        <a:p>
          <a:endParaRPr lang="it-IT"/>
        </a:p>
      </dgm:t>
    </dgm:pt>
    <dgm:pt modelId="{919EA48B-755E-A74C-B1E3-860D74CF8BFE}" type="sibTrans" cxnId="{B7B594AD-A8D2-6A4A-BB4A-8C719DDF9BF1}">
      <dgm:prSet/>
      <dgm:spPr/>
      <dgm:t>
        <a:bodyPr/>
        <a:lstStyle/>
        <a:p>
          <a:endParaRPr lang="it-IT"/>
        </a:p>
      </dgm:t>
    </dgm:pt>
    <dgm:pt modelId="{C6D88975-1B19-5D4B-91B6-4E08E307FE29}">
      <dgm:prSet phldrT="[Testo]" custT="1"/>
      <dgm:spPr/>
      <dgm:t>
        <a:bodyPr/>
        <a:lstStyle/>
        <a:p>
          <a:r>
            <a:rPr lang="it-IT" sz="1800">
              <a:latin typeface="Times New Roman" panose="02020603050405020304" pitchFamily="18" charset="0"/>
              <a:cs typeface="Times New Roman" panose="02020603050405020304" pitchFamily="18" charset="0"/>
            </a:rPr>
            <a:t>Data analysis</a:t>
          </a:r>
        </a:p>
      </dgm:t>
    </dgm:pt>
    <dgm:pt modelId="{9023F5D0-7696-F44E-8E10-23B7634FD47C}" type="parTrans" cxnId="{01BED61D-0DE1-234D-9383-A4EAE172BF7D}">
      <dgm:prSet/>
      <dgm:spPr/>
      <dgm:t>
        <a:bodyPr/>
        <a:lstStyle/>
        <a:p>
          <a:endParaRPr lang="it-IT"/>
        </a:p>
      </dgm:t>
    </dgm:pt>
    <dgm:pt modelId="{4FCF16B0-4A69-584C-8868-48C9A937D178}" type="sibTrans" cxnId="{01BED61D-0DE1-234D-9383-A4EAE172BF7D}">
      <dgm:prSet/>
      <dgm:spPr/>
      <dgm:t>
        <a:bodyPr/>
        <a:lstStyle/>
        <a:p>
          <a:endParaRPr lang="it-IT"/>
        </a:p>
      </dgm:t>
    </dgm:pt>
    <dgm:pt modelId="{C797E7A3-99E4-AB4C-BD18-809168789BC1}">
      <dgm:prSet phldrT="[Testo]" custT="1"/>
      <dgm:spPr/>
      <dgm:t>
        <a:bodyPr/>
        <a:lstStyle/>
        <a:p>
          <a:r>
            <a:rPr lang="it-IT" sz="1800" err="1">
              <a:latin typeface="Times New Roman" panose="02020603050405020304" pitchFamily="18" charset="0"/>
              <a:cs typeface="Times New Roman" panose="02020603050405020304" pitchFamily="18" charset="0"/>
            </a:rPr>
            <a:t>Publication</a:t>
          </a:r>
          <a:endParaRPr lang="it-IT" sz="1800">
            <a:latin typeface="Times New Roman" panose="02020603050405020304" pitchFamily="18" charset="0"/>
            <a:cs typeface="Times New Roman" panose="02020603050405020304" pitchFamily="18" charset="0"/>
          </a:endParaRPr>
        </a:p>
      </dgm:t>
    </dgm:pt>
    <dgm:pt modelId="{ACAC7634-6535-E947-B5D5-FF07D232FFC6}" type="parTrans" cxnId="{112465F8-4B0D-6D4C-B244-5FE39601666D}">
      <dgm:prSet/>
      <dgm:spPr/>
      <dgm:t>
        <a:bodyPr/>
        <a:lstStyle/>
        <a:p>
          <a:endParaRPr lang="it-IT"/>
        </a:p>
      </dgm:t>
    </dgm:pt>
    <dgm:pt modelId="{7A3EDB02-3A38-1143-A56C-8729A3901CBB}" type="sibTrans" cxnId="{112465F8-4B0D-6D4C-B244-5FE39601666D}">
      <dgm:prSet/>
      <dgm:spPr/>
      <dgm:t>
        <a:bodyPr/>
        <a:lstStyle/>
        <a:p>
          <a:endParaRPr lang="it-IT"/>
        </a:p>
      </dgm:t>
    </dgm:pt>
    <dgm:pt modelId="{B314185E-7B25-EA46-BC2C-13292670DB8A}">
      <dgm:prSet phldrT="[Testo]" custT="1"/>
      <dgm:spPr/>
      <dgm:t>
        <a:bodyPr/>
        <a:lstStyle/>
        <a:p>
          <a:r>
            <a:rPr lang="it-IT" sz="1800" err="1">
              <a:latin typeface="Times New Roman" panose="02020603050405020304" pitchFamily="18" charset="0"/>
              <a:cs typeface="Times New Roman" panose="02020603050405020304" pitchFamily="18" charset="0"/>
            </a:rPr>
            <a:t>Research</a:t>
          </a:r>
          <a:r>
            <a:rPr lang="it-IT" sz="1800">
              <a:latin typeface="Times New Roman" panose="02020603050405020304" pitchFamily="18" charset="0"/>
              <a:cs typeface="Times New Roman" panose="02020603050405020304" pitchFamily="18" charset="0"/>
            </a:rPr>
            <a:t> Management Plan</a:t>
          </a:r>
        </a:p>
      </dgm:t>
    </dgm:pt>
    <dgm:pt modelId="{ED67FCA0-9BC3-6648-8486-039A29A3EA4B}" type="parTrans" cxnId="{E254590D-EFAC-BB48-8256-BB817A1D4359}">
      <dgm:prSet/>
      <dgm:spPr/>
      <dgm:t>
        <a:bodyPr/>
        <a:lstStyle/>
        <a:p>
          <a:endParaRPr lang="it-IT"/>
        </a:p>
      </dgm:t>
    </dgm:pt>
    <dgm:pt modelId="{52E4C8DB-0BFF-0749-A5F6-2631FAAED210}" type="sibTrans" cxnId="{E254590D-EFAC-BB48-8256-BB817A1D4359}">
      <dgm:prSet/>
      <dgm:spPr/>
      <dgm:t>
        <a:bodyPr/>
        <a:lstStyle/>
        <a:p>
          <a:endParaRPr lang="it-IT"/>
        </a:p>
      </dgm:t>
    </dgm:pt>
    <dgm:pt modelId="{478CF7F4-E3E1-5841-9A10-7C535C9F976F}">
      <dgm:prSet phldrT="[Testo]" custT="1"/>
      <dgm:spPr/>
      <dgm:t>
        <a:bodyPr/>
        <a:lstStyle/>
        <a:p>
          <a:r>
            <a:rPr lang="it-IT" sz="1800" err="1">
              <a:latin typeface="Times New Roman" panose="02020603050405020304" pitchFamily="18" charset="0"/>
              <a:cs typeface="Times New Roman" panose="02020603050405020304" pitchFamily="18" charset="0"/>
            </a:rPr>
            <a:t>Research</a:t>
          </a:r>
          <a:r>
            <a:rPr lang="it-IT" sz="1800">
              <a:latin typeface="Times New Roman" panose="02020603050405020304" pitchFamily="18" charset="0"/>
              <a:cs typeface="Times New Roman" panose="02020603050405020304" pitchFamily="18" charset="0"/>
            </a:rPr>
            <a:t> </a:t>
          </a:r>
          <a:r>
            <a:rPr lang="it-IT" sz="1800" err="1">
              <a:latin typeface="Times New Roman" panose="02020603050405020304" pitchFamily="18" charset="0"/>
              <a:cs typeface="Times New Roman" panose="02020603050405020304" pitchFamily="18" charset="0"/>
            </a:rPr>
            <a:t>communication</a:t>
          </a:r>
          <a:endParaRPr lang="it-IT" sz="1800">
            <a:latin typeface="Times New Roman" panose="02020603050405020304" pitchFamily="18" charset="0"/>
            <a:cs typeface="Times New Roman" panose="02020603050405020304" pitchFamily="18" charset="0"/>
          </a:endParaRPr>
        </a:p>
      </dgm:t>
    </dgm:pt>
    <dgm:pt modelId="{E4D53B9D-6B50-A249-8BAD-69FDAD6C5771}" type="parTrans" cxnId="{8932E72F-A83F-7848-8BCC-975EF4E23300}">
      <dgm:prSet/>
      <dgm:spPr/>
      <dgm:t>
        <a:bodyPr/>
        <a:lstStyle/>
        <a:p>
          <a:endParaRPr lang="it-IT"/>
        </a:p>
      </dgm:t>
    </dgm:pt>
    <dgm:pt modelId="{DA317921-A6B3-A74A-9025-3E61E6AA45D1}" type="sibTrans" cxnId="{8932E72F-A83F-7848-8BCC-975EF4E23300}">
      <dgm:prSet/>
      <dgm:spPr/>
      <dgm:t>
        <a:bodyPr/>
        <a:lstStyle/>
        <a:p>
          <a:endParaRPr lang="it-IT"/>
        </a:p>
      </dgm:t>
    </dgm:pt>
    <dgm:pt modelId="{8DC759F1-B508-F449-994B-5D8FA063C593}" type="pres">
      <dgm:prSet presAssocID="{EE3BA159-3CBA-8749-B0EB-20595AA1257B}" presName="Name0" presStyleCnt="0">
        <dgm:presLayoutVars>
          <dgm:dir/>
          <dgm:resizeHandles val="exact"/>
        </dgm:presLayoutVars>
      </dgm:prSet>
      <dgm:spPr/>
    </dgm:pt>
    <dgm:pt modelId="{B45AE28D-F368-7443-A0E3-7F1EDF3DABBE}" type="pres">
      <dgm:prSet presAssocID="{EE3BA159-3CBA-8749-B0EB-20595AA1257B}" presName="arrow" presStyleLbl="bgShp" presStyleIdx="0" presStyleCnt="1"/>
      <dgm:spPr>
        <a:ln w="19050">
          <a:solidFill>
            <a:schemeClr val="dk1">
              <a:hueOff val="0"/>
              <a:satOff val="0"/>
              <a:lumOff val="0"/>
            </a:schemeClr>
          </a:solidFill>
        </a:ln>
      </dgm:spPr>
    </dgm:pt>
    <dgm:pt modelId="{ACBF9FB5-BB0E-B446-984C-F46A855F91B0}" type="pres">
      <dgm:prSet presAssocID="{EE3BA159-3CBA-8749-B0EB-20595AA1257B}" presName="points" presStyleCnt="0"/>
      <dgm:spPr/>
    </dgm:pt>
    <dgm:pt modelId="{AF06CC83-4CA5-6D4B-BC5D-7CD8A29E80BC}" type="pres">
      <dgm:prSet presAssocID="{B314185E-7B25-EA46-BC2C-13292670DB8A}" presName="compositeA" presStyleCnt="0"/>
      <dgm:spPr/>
    </dgm:pt>
    <dgm:pt modelId="{63BE5EF2-BED3-6643-B3CF-9D538F58A6F9}" type="pres">
      <dgm:prSet presAssocID="{B314185E-7B25-EA46-BC2C-13292670DB8A}" presName="textA" presStyleLbl="revTx" presStyleIdx="0" presStyleCnt="5">
        <dgm:presLayoutVars>
          <dgm:bulletEnabled val="1"/>
        </dgm:presLayoutVars>
      </dgm:prSet>
      <dgm:spPr/>
    </dgm:pt>
    <dgm:pt modelId="{5B1CE9BE-1546-EE45-9362-14F9D53EDAA7}" type="pres">
      <dgm:prSet presAssocID="{B314185E-7B25-EA46-BC2C-13292670DB8A}" presName="circleA" presStyleLbl="node1" presStyleIdx="0" presStyleCnt="5"/>
      <dgm:spPr>
        <a:effectLst>
          <a:outerShdw blurRad="57150" dist="19050" dir="5400000" sx="120000" sy="120000" algn="ctr" rotWithShape="0">
            <a:srgbClr val="000000">
              <a:alpha val="40000"/>
            </a:srgbClr>
          </a:outerShdw>
        </a:effectLst>
      </dgm:spPr>
    </dgm:pt>
    <dgm:pt modelId="{8A14A33C-D4E1-BD4D-8068-5BDB68F84DDA}" type="pres">
      <dgm:prSet presAssocID="{B314185E-7B25-EA46-BC2C-13292670DB8A}" presName="spaceA" presStyleCnt="0"/>
      <dgm:spPr/>
    </dgm:pt>
    <dgm:pt modelId="{E5D80B0B-709B-E944-8BA6-87F23190EADB}" type="pres">
      <dgm:prSet presAssocID="{52E4C8DB-0BFF-0749-A5F6-2631FAAED210}" presName="space" presStyleCnt="0"/>
      <dgm:spPr/>
    </dgm:pt>
    <dgm:pt modelId="{FF89A865-15C1-F541-A3D7-EDBD77115FD3}" type="pres">
      <dgm:prSet presAssocID="{A173D2AC-E060-FD48-84EC-E19BACC2F8B3}" presName="compositeB" presStyleCnt="0"/>
      <dgm:spPr/>
    </dgm:pt>
    <dgm:pt modelId="{3AE7BAD2-19C1-2E4C-B477-610CB1C77442}" type="pres">
      <dgm:prSet presAssocID="{A173D2AC-E060-FD48-84EC-E19BACC2F8B3}" presName="textB" presStyleLbl="revTx" presStyleIdx="1" presStyleCnt="5">
        <dgm:presLayoutVars>
          <dgm:bulletEnabled val="1"/>
        </dgm:presLayoutVars>
      </dgm:prSet>
      <dgm:spPr/>
    </dgm:pt>
    <dgm:pt modelId="{6CB51BA7-63A9-6D41-9370-6122D57F8E28}" type="pres">
      <dgm:prSet presAssocID="{A173D2AC-E060-FD48-84EC-E19BACC2F8B3}" presName="circleB" presStyleLbl="node1" presStyleIdx="1" presStyleCnt="5"/>
      <dgm:spPr>
        <a:effectLst>
          <a:outerShdw blurRad="57150" dist="19050" dir="5400000" sx="120000" sy="120000" algn="ctr" rotWithShape="0">
            <a:srgbClr val="000000">
              <a:alpha val="40000"/>
            </a:srgbClr>
          </a:outerShdw>
        </a:effectLst>
      </dgm:spPr>
    </dgm:pt>
    <dgm:pt modelId="{693B219F-495F-4540-A521-174EE164FD28}" type="pres">
      <dgm:prSet presAssocID="{A173D2AC-E060-FD48-84EC-E19BACC2F8B3}" presName="spaceB" presStyleCnt="0"/>
      <dgm:spPr/>
    </dgm:pt>
    <dgm:pt modelId="{7EBACAE4-C39F-4A4E-BE2D-0BCE6592B7F8}" type="pres">
      <dgm:prSet presAssocID="{919EA48B-755E-A74C-B1E3-860D74CF8BFE}" presName="space" presStyleCnt="0"/>
      <dgm:spPr/>
    </dgm:pt>
    <dgm:pt modelId="{E8D14615-714C-2649-BC8D-1BB5EE7F081E}" type="pres">
      <dgm:prSet presAssocID="{C6D88975-1B19-5D4B-91B6-4E08E307FE29}" presName="compositeA" presStyleCnt="0"/>
      <dgm:spPr/>
    </dgm:pt>
    <dgm:pt modelId="{4D70CAD2-770A-0542-B835-82D78DA1019D}" type="pres">
      <dgm:prSet presAssocID="{C6D88975-1B19-5D4B-91B6-4E08E307FE29}" presName="textA" presStyleLbl="revTx" presStyleIdx="2" presStyleCnt="5">
        <dgm:presLayoutVars>
          <dgm:bulletEnabled val="1"/>
        </dgm:presLayoutVars>
      </dgm:prSet>
      <dgm:spPr/>
    </dgm:pt>
    <dgm:pt modelId="{96061647-AC81-4346-B16E-C73E0F1F6B93}" type="pres">
      <dgm:prSet presAssocID="{C6D88975-1B19-5D4B-91B6-4E08E307FE29}" presName="circleA" presStyleLbl="node1" presStyleIdx="2" presStyleCnt="5"/>
      <dgm:spPr>
        <a:effectLst>
          <a:outerShdw blurRad="57150" dist="19050" dir="5400000" sx="120000" sy="120000" algn="ctr" rotWithShape="0">
            <a:srgbClr val="000000">
              <a:alpha val="40000"/>
            </a:srgbClr>
          </a:outerShdw>
        </a:effectLst>
      </dgm:spPr>
    </dgm:pt>
    <dgm:pt modelId="{9708DC2A-E0DC-5D41-A224-99374C7A476B}" type="pres">
      <dgm:prSet presAssocID="{C6D88975-1B19-5D4B-91B6-4E08E307FE29}" presName="spaceA" presStyleCnt="0"/>
      <dgm:spPr/>
    </dgm:pt>
    <dgm:pt modelId="{091DBAB1-0DD4-4B4C-B9AE-6CE5AEA74FA3}" type="pres">
      <dgm:prSet presAssocID="{4FCF16B0-4A69-584C-8868-48C9A937D178}" presName="space" presStyleCnt="0"/>
      <dgm:spPr/>
    </dgm:pt>
    <dgm:pt modelId="{622CDB85-9620-1E43-9DEC-44E3BA06ED75}" type="pres">
      <dgm:prSet presAssocID="{478CF7F4-E3E1-5841-9A10-7C535C9F976F}" presName="compositeB" presStyleCnt="0"/>
      <dgm:spPr/>
    </dgm:pt>
    <dgm:pt modelId="{F3C74300-0FCA-0140-ADE3-B94408ADCAEA}" type="pres">
      <dgm:prSet presAssocID="{478CF7F4-E3E1-5841-9A10-7C535C9F976F}" presName="textB" presStyleLbl="revTx" presStyleIdx="3" presStyleCnt="5" custScaleX="116739">
        <dgm:presLayoutVars>
          <dgm:bulletEnabled val="1"/>
        </dgm:presLayoutVars>
      </dgm:prSet>
      <dgm:spPr/>
    </dgm:pt>
    <dgm:pt modelId="{FF217B50-C103-F04F-A273-500F896CE5B8}" type="pres">
      <dgm:prSet presAssocID="{478CF7F4-E3E1-5841-9A10-7C535C9F976F}" presName="circleB" presStyleLbl="node1" presStyleIdx="3" presStyleCnt="5"/>
      <dgm:spPr/>
    </dgm:pt>
    <dgm:pt modelId="{40C2CE21-4BBF-824C-B480-825B95C08534}" type="pres">
      <dgm:prSet presAssocID="{478CF7F4-E3E1-5841-9A10-7C535C9F976F}" presName="spaceB" presStyleCnt="0"/>
      <dgm:spPr/>
    </dgm:pt>
    <dgm:pt modelId="{0F439E4F-D608-F14E-9FA7-76C992A111F1}" type="pres">
      <dgm:prSet presAssocID="{DA317921-A6B3-A74A-9025-3E61E6AA45D1}" presName="space" presStyleCnt="0"/>
      <dgm:spPr/>
    </dgm:pt>
    <dgm:pt modelId="{5B3E6A63-66D8-4840-AD4D-7619E46C9642}" type="pres">
      <dgm:prSet presAssocID="{C797E7A3-99E4-AB4C-BD18-809168789BC1}" presName="compositeA" presStyleCnt="0"/>
      <dgm:spPr/>
    </dgm:pt>
    <dgm:pt modelId="{2825E8E8-AFE8-7247-AA10-1A9862E42636}" type="pres">
      <dgm:prSet presAssocID="{C797E7A3-99E4-AB4C-BD18-809168789BC1}" presName="textA" presStyleLbl="revTx" presStyleIdx="4" presStyleCnt="5">
        <dgm:presLayoutVars>
          <dgm:bulletEnabled val="1"/>
        </dgm:presLayoutVars>
      </dgm:prSet>
      <dgm:spPr/>
    </dgm:pt>
    <dgm:pt modelId="{A5EB66BC-A307-BC4B-9FAA-39E8CAB75B08}" type="pres">
      <dgm:prSet presAssocID="{C797E7A3-99E4-AB4C-BD18-809168789BC1}" presName="circleA" presStyleLbl="node1" presStyleIdx="4" presStyleCnt="5"/>
      <dgm:spPr/>
    </dgm:pt>
    <dgm:pt modelId="{CDB0C25E-8A36-8D4B-A718-9DBE531978D4}" type="pres">
      <dgm:prSet presAssocID="{C797E7A3-99E4-AB4C-BD18-809168789BC1}" presName="spaceA" presStyleCnt="0"/>
      <dgm:spPr/>
    </dgm:pt>
  </dgm:ptLst>
  <dgm:cxnLst>
    <dgm:cxn modelId="{390CF300-E018-B64B-A365-60F2BC0F4D29}" type="presOf" srcId="{C6D88975-1B19-5D4B-91B6-4E08E307FE29}" destId="{4D70CAD2-770A-0542-B835-82D78DA1019D}" srcOrd="0" destOrd="0" presId="urn:microsoft.com/office/officeart/2005/8/layout/hProcess11"/>
    <dgm:cxn modelId="{0819020D-870C-2D49-9313-B17703FDCDB7}" type="presOf" srcId="{EE3BA159-3CBA-8749-B0EB-20595AA1257B}" destId="{8DC759F1-B508-F449-994B-5D8FA063C593}" srcOrd="0" destOrd="0" presId="urn:microsoft.com/office/officeart/2005/8/layout/hProcess11"/>
    <dgm:cxn modelId="{E254590D-EFAC-BB48-8256-BB817A1D4359}" srcId="{EE3BA159-3CBA-8749-B0EB-20595AA1257B}" destId="{B314185E-7B25-EA46-BC2C-13292670DB8A}" srcOrd="0" destOrd="0" parTransId="{ED67FCA0-9BC3-6648-8486-039A29A3EA4B}" sibTransId="{52E4C8DB-0BFF-0749-A5F6-2631FAAED210}"/>
    <dgm:cxn modelId="{6D592917-8676-504E-8875-F19E55F3426B}" type="presOf" srcId="{C797E7A3-99E4-AB4C-BD18-809168789BC1}" destId="{2825E8E8-AFE8-7247-AA10-1A9862E42636}" srcOrd="0" destOrd="0" presId="urn:microsoft.com/office/officeart/2005/8/layout/hProcess11"/>
    <dgm:cxn modelId="{01BED61D-0DE1-234D-9383-A4EAE172BF7D}" srcId="{EE3BA159-3CBA-8749-B0EB-20595AA1257B}" destId="{C6D88975-1B19-5D4B-91B6-4E08E307FE29}" srcOrd="2" destOrd="0" parTransId="{9023F5D0-7696-F44E-8E10-23B7634FD47C}" sibTransId="{4FCF16B0-4A69-584C-8868-48C9A937D178}"/>
    <dgm:cxn modelId="{8932E72F-A83F-7848-8BCC-975EF4E23300}" srcId="{EE3BA159-3CBA-8749-B0EB-20595AA1257B}" destId="{478CF7F4-E3E1-5841-9A10-7C535C9F976F}" srcOrd="3" destOrd="0" parTransId="{E4D53B9D-6B50-A249-8BAD-69FDAD6C5771}" sibTransId="{DA317921-A6B3-A74A-9025-3E61E6AA45D1}"/>
    <dgm:cxn modelId="{3ABB073F-F6F8-2743-917D-619F5B8A8008}" type="presOf" srcId="{A173D2AC-E060-FD48-84EC-E19BACC2F8B3}" destId="{3AE7BAD2-19C1-2E4C-B477-610CB1C77442}" srcOrd="0" destOrd="0" presId="urn:microsoft.com/office/officeart/2005/8/layout/hProcess11"/>
    <dgm:cxn modelId="{B4DA8B5B-CF34-9548-BB3B-92BA3BAAED50}" type="presOf" srcId="{B314185E-7B25-EA46-BC2C-13292670DB8A}" destId="{63BE5EF2-BED3-6643-B3CF-9D538F58A6F9}" srcOrd="0" destOrd="0" presId="urn:microsoft.com/office/officeart/2005/8/layout/hProcess11"/>
    <dgm:cxn modelId="{E685A75F-B295-DC47-BA45-E7519FC8C0C3}" type="presOf" srcId="{478CF7F4-E3E1-5841-9A10-7C535C9F976F}" destId="{F3C74300-0FCA-0140-ADE3-B94408ADCAEA}" srcOrd="0" destOrd="0" presId="urn:microsoft.com/office/officeart/2005/8/layout/hProcess11"/>
    <dgm:cxn modelId="{B7B594AD-A8D2-6A4A-BB4A-8C719DDF9BF1}" srcId="{EE3BA159-3CBA-8749-B0EB-20595AA1257B}" destId="{A173D2AC-E060-FD48-84EC-E19BACC2F8B3}" srcOrd="1" destOrd="0" parTransId="{AD9A9E0E-487F-1846-8689-4B308E7AC992}" sibTransId="{919EA48B-755E-A74C-B1E3-860D74CF8BFE}"/>
    <dgm:cxn modelId="{112465F8-4B0D-6D4C-B244-5FE39601666D}" srcId="{EE3BA159-3CBA-8749-B0EB-20595AA1257B}" destId="{C797E7A3-99E4-AB4C-BD18-809168789BC1}" srcOrd="4" destOrd="0" parTransId="{ACAC7634-6535-E947-B5D5-FF07D232FFC6}" sibTransId="{7A3EDB02-3A38-1143-A56C-8729A3901CBB}"/>
    <dgm:cxn modelId="{8287A675-9F96-9E4C-87CC-DF82AD575FFC}" type="presParOf" srcId="{8DC759F1-B508-F449-994B-5D8FA063C593}" destId="{B45AE28D-F368-7443-A0E3-7F1EDF3DABBE}" srcOrd="0" destOrd="0" presId="urn:microsoft.com/office/officeart/2005/8/layout/hProcess11"/>
    <dgm:cxn modelId="{FFF9CA88-69D4-CF41-B156-EE808C5D3FA2}" type="presParOf" srcId="{8DC759F1-B508-F449-994B-5D8FA063C593}" destId="{ACBF9FB5-BB0E-B446-984C-F46A855F91B0}" srcOrd="1" destOrd="0" presId="urn:microsoft.com/office/officeart/2005/8/layout/hProcess11"/>
    <dgm:cxn modelId="{4EE7117F-C819-F043-A8CB-1079BCA32BF9}" type="presParOf" srcId="{ACBF9FB5-BB0E-B446-984C-F46A855F91B0}" destId="{AF06CC83-4CA5-6D4B-BC5D-7CD8A29E80BC}" srcOrd="0" destOrd="0" presId="urn:microsoft.com/office/officeart/2005/8/layout/hProcess11"/>
    <dgm:cxn modelId="{056A3CFF-90B9-AD41-A9C0-876A38F2B2FB}" type="presParOf" srcId="{AF06CC83-4CA5-6D4B-BC5D-7CD8A29E80BC}" destId="{63BE5EF2-BED3-6643-B3CF-9D538F58A6F9}" srcOrd="0" destOrd="0" presId="urn:microsoft.com/office/officeart/2005/8/layout/hProcess11"/>
    <dgm:cxn modelId="{1EA3D860-8B5C-E442-9345-0277105D3511}" type="presParOf" srcId="{AF06CC83-4CA5-6D4B-BC5D-7CD8A29E80BC}" destId="{5B1CE9BE-1546-EE45-9362-14F9D53EDAA7}" srcOrd="1" destOrd="0" presId="urn:microsoft.com/office/officeart/2005/8/layout/hProcess11"/>
    <dgm:cxn modelId="{C6E3055B-668D-4D4C-A9F7-CA4277B270F4}" type="presParOf" srcId="{AF06CC83-4CA5-6D4B-BC5D-7CD8A29E80BC}" destId="{8A14A33C-D4E1-BD4D-8068-5BDB68F84DDA}" srcOrd="2" destOrd="0" presId="urn:microsoft.com/office/officeart/2005/8/layout/hProcess11"/>
    <dgm:cxn modelId="{BF808A69-1611-8042-9FC1-9F451E7B9DFB}" type="presParOf" srcId="{ACBF9FB5-BB0E-B446-984C-F46A855F91B0}" destId="{E5D80B0B-709B-E944-8BA6-87F23190EADB}" srcOrd="1" destOrd="0" presId="urn:microsoft.com/office/officeart/2005/8/layout/hProcess11"/>
    <dgm:cxn modelId="{77E01D83-A8D7-8845-BA71-5A04182683E0}" type="presParOf" srcId="{ACBF9FB5-BB0E-B446-984C-F46A855F91B0}" destId="{FF89A865-15C1-F541-A3D7-EDBD77115FD3}" srcOrd="2" destOrd="0" presId="urn:microsoft.com/office/officeart/2005/8/layout/hProcess11"/>
    <dgm:cxn modelId="{2A8039E4-CEB6-5C4B-A8A2-BEB842835346}" type="presParOf" srcId="{FF89A865-15C1-F541-A3D7-EDBD77115FD3}" destId="{3AE7BAD2-19C1-2E4C-B477-610CB1C77442}" srcOrd="0" destOrd="0" presId="urn:microsoft.com/office/officeart/2005/8/layout/hProcess11"/>
    <dgm:cxn modelId="{F434786B-59F1-0846-8BF0-2A27E9F34347}" type="presParOf" srcId="{FF89A865-15C1-F541-A3D7-EDBD77115FD3}" destId="{6CB51BA7-63A9-6D41-9370-6122D57F8E28}" srcOrd="1" destOrd="0" presId="urn:microsoft.com/office/officeart/2005/8/layout/hProcess11"/>
    <dgm:cxn modelId="{BCD99C82-5781-C04E-9F2B-101788133909}" type="presParOf" srcId="{FF89A865-15C1-F541-A3D7-EDBD77115FD3}" destId="{693B219F-495F-4540-A521-174EE164FD28}" srcOrd="2" destOrd="0" presId="urn:microsoft.com/office/officeart/2005/8/layout/hProcess11"/>
    <dgm:cxn modelId="{7A7DB7EB-5A26-9B47-9E3D-8802546D639F}" type="presParOf" srcId="{ACBF9FB5-BB0E-B446-984C-F46A855F91B0}" destId="{7EBACAE4-C39F-4A4E-BE2D-0BCE6592B7F8}" srcOrd="3" destOrd="0" presId="urn:microsoft.com/office/officeart/2005/8/layout/hProcess11"/>
    <dgm:cxn modelId="{2E6F3B85-25C0-AE49-AF10-6C54B3336908}" type="presParOf" srcId="{ACBF9FB5-BB0E-B446-984C-F46A855F91B0}" destId="{E8D14615-714C-2649-BC8D-1BB5EE7F081E}" srcOrd="4" destOrd="0" presId="urn:microsoft.com/office/officeart/2005/8/layout/hProcess11"/>
    <dgm:cxn modelId="{8A1FB593-2B8C-8247-8718-ABD5C439D850}" type="presParOf" srcId="{E8D14615-714C-2649-BC8D-1BB5EE7F081E}" destId="{4D70CAD2-770A-0542-B835-82D78DA1019D}" srcOrd="0" destOrd="0" presId="urn:microsoft.com/office/officeart/2005/8/layout/hProcess11"/>
    <dgm:cxn modelId="{7E24D244-2877-9E49-B981-0BE8EF2B44B3}" type="presParOf" srcId="{E8D14615-714C-2649-BC8D-1BB5EE7F081E}" destId="{96061647-AC81-4346-B16E-C73E0F1F6B93}" srcOrd="1" destOrd="0" presId="urn:microsoft.com/office/officeart/2005/8/layout/hProcess11"/>
    <dgm:cxn modelId="{7180A46C-2705-4A4E-8949-8AFBA91917EB}" type="presParOf" srcId="{E8D14615-714C-2649-BC8D-1BB5EE7F081E}" destId="{9708DC2A-E0DC-5D41-A224-99374C7A476B}" srcOrd="2" destOrd="0" presId="urn:microsoft.com/office/officeart/2005/8/layout/hProcess11"/>
    <dgm:cxn modelId="{2553D3B4-D0DF-9F43-9F63-46515EBD85C2}" type="presParOf" srcId="{ACBF9FB5-BB0E-B446-984C-F46A855F91B0}" destId="{091DBAB1-0DD4-4B4C-B9AE-6CE5AEA74FA3}" srcOrd="5" destOrd="0" presId="urn:microsoft.com/office/officeart/2005/8/layout/hProcess11"/>
    <dgm:cxn modelId="{67A2A080-4B56-884A-BE3B-9C26CE7E5A06}" type="presParOf" srcId="{ACBF9FB5-BB0E-B446-984C-F46A855F91B0}" destId="{622CDB85-9620-1E43-9DEC-44E3BA06ED75}" srcOrd="6" destOrd="0" presId="urn:microsoft.com/office/officeart/2005/8/layout/hProcess11"/>
    <dgm:cxn modelId="{F422F3A6-AD07-F648-8542-64EAEB20C571}" type="presParOf" srcId="{622CDB85-9620-1E43-9DEC-44E3BA06ED75}" destId="{F3C74300-0FCA-0140-ADE3-B94408ADCAEA}" srcOrd="0" destOrd="0" presId="urn:microsoft.com/office/officeart/2005/8/layout/hProcess11"/>
    <dgm:cxn modelId="{6B486144-7CD4-E348-880D-53D37F334D4B}" type="presParOf" srcId="{622CDB85-9620-1E43-9DEC-44E3BA06ED75}" destId="{FF217B50-C103-F04F-A273-500F896CE5B8}" srcOrd="1" destOrd="0" presId="urn:microsoft.com/office/officeart/2005/8/layout/hProcess11"/>
    <dgm:cxn modelId="{23CA4A75-85C6-8445-9F7A-9E57C210A532}" type="presParOf" srcId="{622CDB85-9620-1E43-9DEC-44E3BA06ED75}" destId="{40C2CE21-4BBF-824C-B480-825B95C08534}" srcOrd="2" destOrd="0" presId="urn:microsoft.com/office/officeart/2005/8/layout/hProcess11"/>
    <dgm:cxn modelId="{A2823ACE-7700-DA42-8FFD-D2EFAD915807}" type="presParOf" srcId="{ACBF9FB5-BB0E-B446-984C-F46A855F91B0}" destId="{0F439E4F-D608-F14E-9FA7-76C992A111F1}" srcOrd="7" destOrd="0" presId="urn:microsoft.com/office/officeart/2005/8/layout/hProcess11"/>
    <dgm:cxn modelId="{3DB671E0-DD53-D44C-84E4-3A571E109196}" type="presParOf" srcId="{ACBF9FB5-BB0E-B446-984C-F46A855F91B0}" destId="{5B3E6A63-66D8-4840-AD4D-7619E46C9642}" srcOrd="8" destOrd="0" presId="urn:microsoft.com/office/officeart/2005/8/layout/hProcess11"/>
    <dgm:cxn modelId="{7ACDF242-14BF-AC4B-86ED-E8F4F7EC4CF7}" type="presParOf" srcId="{5B3E6A63-66D8-4840-AD4D-7619E46C9642}" destId="{2825E8E8-AFE8-7247-AA10-1A9862E42636}" srcOrd="0" destOrd="0" presId="urn:microsoft.com/office/officeart/2005/8/layout/hProcess11"/>
    <dgm:cxn modelId="{8322CD4C-0436-EC41-943A-4BAA9E5F13BC}" type="presParOf" srcId="{5B3E6A63-66D8-4840-AD4D-7619E46C9642}" destId="{A5EB66BC-A307-BC4B-9FAA-39E8CAB75B08}" srcOrd="1" destOrd="0" presId="urn:microsoft.com/office/officeart/2005/8/layout/hProcess11"/>
    <dgm:cxn modelId="{CB777E1B-E81A-E24C-8F95-CBA16DA3A9A2}" type="presParOf" srcId="{5B3E6A63-66D8-4840-AD4D-7619E46C9642}" destId="{CDB0C25E-8A36-8D4B-A718-9DBE531978D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BA159-3CBA-8749-B0EB-20595AA1257B}" type="doc">
      <dgm:prSet loTypeId="urn:microsoft.com/office/officeart/2005/8/layout/hProcess11" loCatId="" qsTypeId="urn:microsoft.com/office/officeart/2005/8/quickstyle/simple5" qsCatId="simple" csTypeId="urn:microsoft.com/office/officeart/2005/8/colors/accent6_4" csCatId="accent6" phldr="1"/>
      <dgm:spPr/>
      <dgm:t>
        <a:bodyPr/>
        <a:lstStyle/>
        <a:p>
          <a:endParaRPr lang="it-IT"/>
        </a:p>
      </dgm:t>
    </dgm:pt>
    <dgm:pt modelId="{A173D2AC-E060-FD48-84EC-E19BACC2F8B3}">
      <dgm:prSet phldrT="[Testo]" custT="1"/>
      <dgm:spPr/>
      <dgm:t>
        <a:bodyPr/>
        <a:lstStyle/>
        <a:p>
          <a:r>
            <a:rPr lang="it-IT" sz="1800">
              <a:latin typeface="Times New Roman" panose="02020603050405020304" pitchFamily="18" charset="0"/>
              <a:cs typeface="Times New Roman" panose="02020603050405020304" pitchFamily="18" charset="0"/>
            </a:rPr>
            <a:t>Data </a:t>
          </a:r>
          <a:r>
            <a:rPr lang="it-IT" sz="1800" err="1">
              <a:latin typeface="Times New Roman" panose="02020603050405020304" pitchFamily="18" charset="0"/>
              <a:cs typeface="Times New Roman" panose="02020603050405020304" pitchFamily="18" charset="0"/>
            </a:rPr>
            <a:t>collection</a:t>
          </a:r>
          <a:r>
            <a:rPr lang="it-IT" sz="1800">
              <a:latin typeface="Times New Roman" panose="02020603050405020304" pitchFamily="18" charset="0"/>
              <a:cs typeface="Times New Roman" panose="02020603050405020304" pitchFamily="18" charset="0"/>
            </a:rPr>
            <a:t>, </a:t>
          </a:r>
          <a:r>
            <a:rPr lang="it-IT" sz="1800" err="1">
              <a:latin typeface="Times New Roman" panose="02020603050405020304" pitchFamily="18" charset="0"/>
              <a:cs typeface="Times New Roman" panose="02020603050405020304" pitchFamily="18" charset="0"/>
            </a:rPr>
            <a:t>curation</a:t>
          </a:r>
          <a:r>
            <a:rPr lang="it-IT" sz="1800">
              <a:latin typeface="Times New Roman" panose="02020603050405020304" pitchFamily="18" charset="0"/>
              <a:cs typeface="Times New Roman" panose="02020603050405020304" pitchFamily="18" charset="0"/>
            </a:rPr>
            <a:t> &amp; </a:t>
          </a:r>
          <a:r>
            <a:rPr lang="it-IT" sz="1800" err="1">
              <a:latin typeface="Times New Roman" panose="02020603050405020304" pitchFamily="18" charset="0"/>
              <a:cs typeface="Times New Roman" panose="02020603050405020304" pitchFamily="18" charset="0"/>
            </a:rPr>
            <a:t>archiviation</a:t>
          </a:r>
          <a:endParaRPr lang="it-IT" sz="1800">
            <a:latin typeface="Times New Roman" panose="02020603050405020304" pitchFamily="18" charset="0"/>
            <a:cs typeface="Times New Roman" panose="02020603050405020304" pitchFamily="18" charset="0"/>
          </a:endParaRPr>
        </a:p>
      </dgm:t>
    </dgm:pt>
    <dgm:pt modelId="{AD9A9E0E-487F-1846-8689-4B308E7AC992}" type="parTrans" cxnId="{B7B594AD-A8D2-6A4A-BB4A-8C719DDF9BF1}">
      <dgm:prSet/>
      <dgm:spPr/>
      <dgm:t>
        <a:bodyPr/>
        <a:lstStyle/>
        <a:p>
          <a:endParaRPr lang="it-IT"/>
        </a:p>
      </dgm:t>
    </dgm:pt>
    <dgm:pt modelId="{919EA48B-755E-A74C-B1E3-860D74CF8BFE}" type="sibTrans" cxnId="{B7B594AD-A8D2-6A4A-BB4A-8C719DDF9BF1}">
      <dgm:prSet/>
      <dgm:spPr/>
      <dgm:t>
        <a:bodyPr/>
        <a:lstStyle/>
        <a:p>
          <a:endParaRPr lang="it-IT"/>
        </a:p>
      </dgm:t>
    </dgm:pt>
    <dgm:pt modelId="{C6D88975-1B19-5D4B-91B6-4E08E307FE29}">
      <dgm:prSet phldrT="[Testo]" custT="1"/>
      <dgm:spPr/>
      <dgm:t>
        <a:bodyPr/>
        <a:lstStyle/>
        <a:p>
          <a:r>
            <a:rPr lang="it-IT" sz="1800">
              <a:latin typeface="Times New Roman" panose="02020603050405020304" pitchFamily="18" charset="0"/>
              <a:cs typeface="Times New Roman" panose="02020603050405020304" pitchFamily="18" charset="0"/>
            </a:rPr>
            <a:t>Data </a:t>
          </a:r>
          <a:r>
            <a:rPr lang="it-IT" sz="1800" err="1">
              <a:latin typeface="Times New Roman" panose="02020603050405020304" pitchFamily="18" charset="0"/>
              <a:cs typeface="Times New Roman" panose="02020603050405020304" pitchFamily="18" charset="0"/>
            </a:rPr>
            <a:t>analyses</a:t>
          </a:r>
          <a:endParaRPr lang="it-IT" sz="1800">
            <a:latin typeface="Times New Roman" panose="02020603050405020304" pitchFamily="18" charset="0"/>
            <a:cs typeface="Times New Roman" panose="02020603050405020304" pitchFamily="18" charset="0"/>
          </a:endParaRPr>
        </a:p>
      </dgm:t>
    </dgm:pt>
    <dgm:pt modelId="{9023F5D0-7696-F44E-8E10-23B7634FD47C}" type="parTrans" cxnId="{01BED61D-0DE1-234D-9383-A4EAE172BF7D}">
      <dgm:prSet/>
      <dgm:spPr/>
      <dgm:t>
        <a:bodyPr/>
        <a:lstStyle/>
        <a:p>
          <a:endParaRPr lang="it-IT"/>
        </a:p>
      </dgm:t>
    </dgm:pt>
    <dgm:pt modelId="{4FCF16B0-4A69-584C-8868-48C9A937D178}" type="sibTrans" cxnId="{01BED61D-0DE1-234D-9383-A4EAE172BF7D}">
      <dgm:prSet/>
      <dgm:spPr/>
      <dgm:t>
        <a:bodyPr/>
        <a:lstStyle/>
        <a:p>
          <a:endParaRPr lang="it-IT"/>
        </a:p>
      </dgm:t>
    </dgm:pt>
    <dgm:pt modelId="{C797E7A3-99E4-AB4C-BD18-809168789BC1}">
      <dgm:prSet phldrT="[Testo]" custT="1"/>
      <dgm:spPr/>
      <dgm:t>
        <a:bodyPr/>
        <a:lstStyle/>
        <a:p>
          <a:r>
            <a:rPr lang="it-IT" sz="1800" err="1">
              <a:latin typeface="Times New Roman" panose="02020603050405020304" pitchFamily="18" charset="0"/>
              <a:cs typeface="Times New Roman" panose="02020603050405020304" pitchFamily="18" charset="0"/>
            </a:rPr>
            <a:t>Publication</a:t>
          </a:r>
          <a:endParaRPr lang="it-IT" sz="1800">
            <a:latin typeface="Times New Roman" panose="02020603050405020304" pitchFamily="18" charset="0"/>
            <a:cs typeface="Times New Roman" panose="02020603050405020304" pitchFamily="18" charset="0"/>
          </a:endParaRPr>
        </a:p>
      </dgm:t>
    </dgm:pt>
    <dgm:pt modelId="{ACAC7634-6535-E947-B5D5-FF07D232FFC6}" type="parTrans" cxnId="{112465F8-4B0D-6D4C-B244-5FE39601666D}">
      <dgm:prSet/>
      <dgm:spPr/>
      <dgm:t>
        <a:bodyPr/>
        <a:lstStyle/>
        <a:p>
          <a:endParaRPr lang="it-IT"/>
        </a:p>
      </dgm:t>
    </dgm:pt>
    <dgm:pt modelId="{7A3EDB02-3A38-1143-A56C-8729A3901CBB}" type="sibTrans" cxnId="{112465F8-4B0D-6D4C-B244-5FE39601666D}">
      <dgm:prSet/>
      <dgm:spPr/>
      <dgm:t>
        <a:bodyPr/>
        <a:lstStyle/>
        <a:p>
          <a:endParaRPr lang="it-IT"/>
        </a:p>
      </dgm:t>
    </dgm:pt>
    <dgm:pt modelId="{B314185E-7B25-EA46-BC2C-13292670DB8A}">
      <dgm:prSet phldrT="[Testo]" custT="1"/>
      <dgm:spPr/>
      <dgm:t>
        <a:bodyPr/>
        <a:lstStyle/>
        <a:p>
          <a:r>
            <a:rPr lang="it-IT" sz="1800" err="1">
              <a:latin typeface="Times New Roman" panose="02020603050405020304" pitchFamily="18" charset="0"/>
              <a:cs typeface="Times New Roman" panose="02020603050405020304" pitchFamily="18" charset="0"/>
            </a:rPr>
            <a:t>Research</a:t>
          </a:r>
          <a:r>
            <a:rPr lang="it-IT" sz="1800">
              <a:latin typeface="Times New Roman" panose="02020603050405020304" pitchFamily="18" charset="0"/>
              <a:cs typeface="Times New Roman" panose="02020603050405020304" pitchFamily="18" charset="0"/>
            </a:rPr>
            <a:t> Management Plan</a:t>
          </a:r>
        </a:p>
      </dgm:t>
    </dgm:pt>
    <dgm:pt modelId="{ED67FCA0-9BC3-6648-8486-039A29A3EA4B}" type="parTrans" cxnId="{E254590D-EFAC-BB48-8256-BB817A1D4359}">
      <dgm:prSet/>
      <dgm:spPr/>
      <dgm:t>
        <a:bodyPr/>
        <a:lstStyle/>
        <a:p>
          <a:endParaRPr lang="it-IT"/>
        </a:p>
      </dgm:t>
    </dgm:pt>
    <dgm:pt modelId="{52E4C8DB-0BFF-0749-A5F6-2631FAAED210}" type="sibTrans" cxnId="{E254590D-EFAC-BB48-8256-BB817A1D4359}">
      <dgm:prSet/>
      <dgm:spPr/>
      <dgm:t>
        <a:bodyPr/>
        <a:lstStyle/>
        <a:p>
          <a:endParaRPr lang="it-IT"/>
        </a:p>
      </dgm:t>
    </dgm:pt>
    <dgm:pt modelId="{478CF7F4-E3E1-5841-9A10-7C535C9F976F}">
      <dgm:prSet phldrT="[Testo]" custT="1"/>
      <dgm:spPr/>
      <dgm:t>
        <a:bodyPr/>
        <a:lstStyle/>
        <a:p>
          <a:r>
            <a:rPr lang="it-IT" sz="1800" err="1">
              <a:latin typeface="Times New Roman" panose="02020603050405020304" pitchFamily="18" charset="0"/>
              <a:cs typeface="Times New Roman" panose="02020603050405020304" pitchFamily="18" charset="0"/>
            </a:rPr>
            <a:t>Research</a:t>
          </a:r>
          <a:r>
            <a:rPr lang="it-IT" sz="1800">
              <a:latin typeface="Times New Roman" panose="02020603050405020304" pitchFamily="18" charset="0"/>
              <a:cs typeface="Times New Roman" panose="02020603050405020304" pitchFamily="18" charset="0"/>
            </a:rPr>
            <a:t> </a:t>
          </a:r>
          <a:r>
            <a:rPr lang="it-IT" sz="1800" err="1">
              <a:latin typeface="Times New Roman" panose="02020603050405020304" pitchFamily="18" charset="0"/>
              <a:cs typeface="Times New Roman" panose="02020603050405020304" pitchFamily="18" charset="0"/>
            </a:rPr>
            <a:t>communication</a:t>
          </a:r>
          <a:endParaRPr lang="it-IT" sz="1800">
            <a:latin typeface="Times New Roman" panose="02020603050405020304" pitchFamily="18" charset="0"/>
            <a:cs typeface="Times New Roman" panose="02020603050405020304" pitchFamily="18" charset="0"/>
          </a:endParaRPr>
        </a:p>
      </dgm:t>
    </dgm:pt>
    <dgm:pt modelId="{E4D53B9D-6B50-A249-8BAD-69FDAD6C5771}" type="parTrans" cxnId="{8932E72F-A83F-7848-8BCC-975EF4E23300}">
      <dgm:prSet/>
      <dgm:spPr/>
      <dgm:t>
        <a:bodyPr/>
        <a:lstStyle/>
        <a:p>
          <a:endParaRPr lang="it-IT"/>
        </a:p>
      </dgm:t>
    </dgm:pt>
    <dgm:pt modelId="{DA317921-A6B3-A74A-9025-3E61E6AA45D1}" type="sibTrans" cxnId="{8932E72F-A83F-7848-8BCC-975EF4E23300}">
      <dgm:prSet/>
      <dgm:spPr/>
      <dgm:t>
        <a:bodyPr/>
        <a:lstStyle/>
        <a:p>
          <a:endParaRPr lang="it-IT"/>
        </a:p>
      </dgm:t>
    </dgm:pt>
    <dgm:pt modelId="{8DC759F1-B508-F449-994B-5D8FA063C593}" type="pres">
      <dgm:prSet presAssocID="{EE3BA159-3CBA-8749-B0EB-20595AA1257B}" presName="Name0" presStyleCnt="0">
        <dgm:presLayoutVars>
          <dgm:dir/>
          <dgm:resizeHandles val="exact"/>
        </dgm:presLayoutVars>
      </dgm:prSet>
      <dgm:spPr/>
    </dgm:pt>
    <dgm:pt modelId="{B45AE28D-F368-7443-A0E3-7F1EDF3DABBE}" type="pres">
      <dgm:prSet presAssocID="{EE3BA159-3CBA-8749-B0EB-20595AA1257B}" presName="arrow" presStyleLbl="bgShp" presStyleIdx="0" presStyleCnt="1"/>
      <dgm:spPr>
        <a:ln w="19050">
          <a:solidFill>
            <a:schemeClr val="dk1">
              <a:hueOff val="0"/>
              <a:satOff val="0"/>
              <a:lumOff val="0"/>
            </a:schemeClr>
          </a:solidFill>
        </a:ln>
      </dgm:spPr>
    </dgm:pt>
    <dgm:pt modelId="{ACBF9FB5-BB0E-B446-984C-F46A855F91B0}" type="pres">
      <dgm:prSet presAssocID="{EE3BA159-3CBA-8749-B0EB-20595AA1257B}" presName="points" presStyleCnt="0"/>
      <dgm:spPr/>
    </dgm:pt>
    <dgm:pt modelId="{AF06CC83-4CA5-6D4B-BC5D-7CD8A29E80BC}" type="pres">
      <dgm:prSet presAssocID="{B314185E-7B25-EA46-BC2C-13292670DB8A}" presName="compositeA" presStyleCnt="0"/>
      <dgm:spPr/>
    </dgm:pt>
    <dgm:pt modelId="{63BE5EF2-BED3-6643-B3CF-9D538F58A6F9}" type="pres">
      <dgm:prSet presAssocID="{B314185E-7B25-EA46-BC2C-13292670DB8A}" presName="textA" presStyleLbl="revTx" presStyleIdx="0" presStyleCnt="5">
        <dgm:presLayoutVars>
          <dgm:bulletEnabled val="1"/>
        </dgm:presLayoutVars>
      </dgm:prSet>
      <dgm:spPr/>
    </dgm:pt>
    <dgm:pt modelId="{5B1CE9BE-1546-EE45-9362-14F9D53EDAA7}" type="pres">
      <dgm:prSet presAssocID="{B314185E-7B25-EA46-BC2C-13292670DB8A}" presName="circleA" presStyleLbl="node1" presStyleIdx="0" presStyleCnt="5"/>
      <dgm:spPr>
        <a:effectLst>
          <a:outerShdw blurRad="57150" dist="19050" dir="5400000" sx="120000" sy="120000" algn="ctr" rotWithShape="0">
            <a:srgbClr val="000000">
              <a:alpha val="40000"/>
            </a:srgbClr>
          </a:outerShdw>
        </a:effectLst>
      </dgm:spPr>
    </dgm:pt>
    <dgm:pt modelId="{8A14A33C-D4E1-BD4D-8068-5BDB68F84DDA}" type="pres">
      <dgm:prSet presAssocID="{B314185E-7B25-EA46-BC2C-13292670DB8A}" presName="spaceA" presStyleCnt="0"/>
      <dgm:spPr/>
    </dgm:pt>
    <dgm:pt modelId="{E5D80B0B-709B-E944-8BA6-87F23190EADB}" type="pres">
      <dgm:prSet presAssocID="{52E4C8DB-0BFF-0749-A5F6-2631FAAED210}" presName="space" presStyleCnt="0"/>
      <dgm:spPr/>
    </dgm:pt>
    <dgm:pt modelId="{FF89A865-15C1-F541-A3D7-EDBD77115FD3}" type="pres">
      <dgm:prSet presAssocID="{A173D2AC-E060-FD48-84EC-E19BACC2F8B3}" presName="compositeB" presStyleCnt="0"/>
      <dgm:spPr/>
    </dgm:pt>
    <dgm:pt modelId="{3AE7BAD2-19C1-2E4C-B477-610CB1C77442}" type="pres">
      <dgm:prSet presAssocID="{A173D2AC-E060-FD48-84EC-E19BACC2F8B3}" presName="textB" presStyleLbl="revTx" presStyleIdx="1" presStyleCnt="5">
        <dgm:presLayoutVars>
          <dgm:bulletEnabled val="1"/>
        </dgm:presLayoutVars>
      </dgm:prSet>
      <dgm:spPr/>
    </dgm:pt>
    <dgm:pt modelId="{6CB51BA7-63A9-6D41-9370-6122D57F8E28}" type="pres">
      <dgm:prSet presAssocID="{A173D2AC-E060-FD48-84EC-E19BACC2F8B3}" presName="circleB" presStyleLbl="node1" presStyleIdx="1" presStyleCnt="5"/>
      <dgm:spPr>
        <a:effectLst>
          <a:outerShdw blurRad="57150" dist="19050" dir="5400000" sx="120000" sy="120000" algn="ctr" rotWithShape="0">
            <a:srgbClr val="000000">
              <a:alpha val="40000"/>
            </a:srgbClr>
          </a:outerShdw>
        </a:effectLst>
      </dgm:spPr>
    </dgm:pt>
    <dgm:pt modelId="{693B219F-495F-4540-A521-174EE164FD28}" type="pres">
      <dgm:prSet presAssocID="{A173D2AC-E060-FD48-84EC-E19BACC2F8B3}" presName="spaceB" presStyleCnt="0"/>
      <dgm:spPr/>
    </dgm:pt>
    <dgm:pt modelId="{7EBACAE4-C39F-4A4E-BE2D-0BCE6592B7F8}" type="pres">
      <dgm:prSet presAssocID="{919EA48B-755E-A74C-B1E3-860D74CF8BFE}" presName="space" presStyleCnt="0"/>
      <dgm:spPr/>
    </dgm:pt>
    <dgm:pt modelId="{E8D14615-714C-2649-BC8D-1BB5EE7F081E}" type="pres">
      <dgm:prSet presAssocID="{C6D88975-1B19-5D4B-91B6-4E08E307FE29}" presName="compositeA" presStyleCnt="0"/>
      <dgm:spPr/>
    </dgm:pt>
    <dgm:pt modelId="{4D70CAD2-770A-0542-B835-82D78DA1019D}" type="pres">
      <dgm:prSet presAssocID="{C6D88975-1B19-5D4B-91B6-4E08E307FE29}" presName="textA" presStyleLbl="revTx" presStyleIdx="2" presStyleCnt="5">
        <dgm:presLayoutVars>
          <dgm:bulletEnabled val="1"/>
        </dgm:presLayoutVars>
      </dgm:prSet>
      <dgm:spPr/>
    </dgm:pt>
    <dgm:pt modelId="{96061647-AC81-4346-B16E-C73E0F1F6B93}" type="pres">
      <dgm:prSet presAssocID="{C6D88975-1B19-5D4B-91B6-4E08E307FE29}" presName="circleA" presStyleLbl="node1" presStyleIdx="2" presStyleCnt="5"/>
      <dgm:spPr>
        <a:effectLst>
          <a:outerShdw blurRad="57150" dist="19050" dir="5400000" sx="120000" sy="120000" algn="ctr" rotWithShape="0">
            <a:srgbClr val="000000">
              <a:alpha val="40000"/>
            </a:srgbClr>
          </a:outerShdw>
        </a:effectLst>
      </dgm:spPr>
    </dgm:pt>
    <dgm:pt modelId="{9708DC2A-E0DC-5D41-A224-99374C7A476B}" type="pres">
      <dgm:prSet presAssocID="{C6D88975-1B19-5D4B-91B6-4E08E307FE29}" presName="spaceA" presStyleCnt="0"/>
      <dgm:spPr/>
    </dgm:pt>
    <dgm:pt modelId="{091DBAB1-0DD4-4B4C-B9AE-6CE5AEA74FA3}" type="pres">
      <dgm:prSet presAssocID="{4FCF16B0-4A69-584C-8868-48C9A937D178}" presName="space" presStyleCnt="0"/>
      <dgm:spPr/>
    </dgm:pt>
    <dgm:pt modelId="{622CDB85-9620-1E43-9DEC-44E3BA06ED75}" type="pres">
      <dgm:prSet presAssocID="{478CF7F4-E3E1-5841-9A10-7C535C9F976F}" presName="compositeB" presStyleCnt="0"/>
      <dgm:spPr/>
    </dgm:pt>
    <dgm:pt modelId="{F3C74300-0FCA-0140-ADE3-B94408ADCAEA}" type="pres">
      <dgm:prSet presAssocID="{478CF7F4-E3E1-5841-9A10-7C535C9F976F}" presName="textB" presStyleLbl="revTx" presStyleIdx="3" presStyleCnt="5" custScaleX="116739">
        <dgm:presLayoutVars>
          <dgm:bulletEnabled val="1"/>
        </dgm:presLayoutVars>
      </dgm:prSet>
      <dgm:spPr/>
    </dgm:pt>
    <dgm:pt modelId="{FF217B50-C103-F04F-A273-500F896CE5B8}" type="pres">
      <dgm:prSet presAssocID="{478CF7F4-E3E1-5841-9A10-7C535C9F976F}" presName="circleB" presStyleLbl="node1" presStyleIdx="3" presStyleCnt="5"/>
      <dgm:spPr/>
    </dgm:pt>
    <dgm:pt modelId="{40C2CE21-4BBF-824C-B480-825B95C08534}" type="pres">
      <dgm:prSet presAssocID="{478CF7F4-E3E1-5841-9A10-7C535C9F976F}" presName="spaceB" presStyleCnt="0"/>
      <dgm:spPr/>
    </dgm:pt>
    <dgm:pt modelId="{0F439E4F-D608-F14E-9FA7-76C992A111F1}" type="pres">
      <dgm:prSet presAssocID="{DA317921-A6B3-A74A-9025-3E61E6AA45D1}" presName="space" presStyleCnt="0"/>
      <dgm:spPr/>
    </dgm:pt>
    <dgm:pt modelId="{5B3E6A63-66D8-4840-AD4D-7619E46C9642}" type="pres">
      <dgm:prSet presAssocID="{C797E7A3-99E4-AB4C-BD18-809168789BC1}" presName="compositeA" presStyleCnt="0"/>
      <dgm:spPr/>
    </dgm:pt>
    <dgm:pt modelId="{2825E8E8-AFE8-7247-AA10-1A9862E42636}" type="pres">
      <dgm:prSet presAssocID="{C797E7A3-99E4-AB4C-BD18-809168789BC1}" presName="textA" presStyleLbl="revTx" presStyleIdx="4" presStyleCnt="5">
        <dgm:presLayoutVars>
          <dgm:bulletEnabled val="1"/>
        </dgm:presLayoutVars>
      </dgm:prSet>
      <dgm:spPr/>
    </dgm:pt>
    <dgm:pt modelId="{A5EB66BC-A307-BC4B-9FAA-39E8CAB75B08}" type="pres">
      <dgm:prSet presAssocID="{C797E7A3-99E4-AB4C-BD18-809168789BC1}" presName="circleA" presStyleLbl="node1" presStyleIdx="4" presStyleCnt="5"/>
      <dgm:spPr/>
    </dgm:pt>
    <dgm:pt modelId="{CDB0C25E-8A36-8D4B-A718-9DBE531978D4}" type="pres">
      <dgm:prSet presAssocID="{C797E7A3-99E4-AB4C-BD18-809168789BC1}" presName="spaceA" presStyleCnt="0"/>
      <dgm:spPr/>
    </dgm:pt>
  </dgm:ptLst>
  <dgm:cxnLst>
    <dgm:cxn modelId="{390CF300-E018-B64B-A365-60F2BC0F4D29}" type="presOf" srcId="{C6D88975-1B19-5D4B-91B6-4E08E307FE29}" destId="{4D70CAD2-770A-0542-B835-82D78DA1019D}" srcOrd="0" destOrd="0" presId="urn:microsoft.com/office/officeart/2005/8/layout/hProcess11"/>
    <dgm:cxn modelId="{0819020D-870C-2D49-9313-B17703FDCDB7}" type="presOf" srcId="{EE3BA159-3CBA-8749-B0EB-20595AA1257B}" destId="{8DC759F1-B508-F449-994B-5D8FA063C593}" srcOrd="0" destOrd="0" presId="urn:microsoft.com/office/officeart/2005/8/layout/hProcess11"/>
    <dgm:cxn modelId="{E254590D-EFAC-BB48-8256-BB817A1D4359}" srcId="{EE3BA159-3CBA-8749-B0EB-20595AA1257B}" destId="{B314185E-7B25-EA46-BC2C-13292670DB8A}" srcOrd="0" destOrd="0" parTransId="{ED67FCA0-9BC3-6648-8486-039A29A3EA4B}" sibTransId="{52E4C8DB-0BFF-0749-A5F6-2631FAAED210}"/>
    <dgm:cxn modelId="{6D592917-8676-504E-8875-F19E55F3426B}" type="presOf" srcId="{C797E7A3-99E4-AB4C-BD18-809168789BC1}" destId="{2825E8E8-AFE8-7247-AA10-1A9862E42636}" srcOrd="0" destOrd="0" presId="urn:microsoft.com/office/officeart/2005/8/layout/hProcess11"/>
    <dgm:cxn modelId="{01BED61D-0DE1-234D-9383-A4EAE172BF7D}" srcId="{EE3BA159-3CBA-8749-B0EB-20595AA1257B}" destId="{C6D88975-1B19-5D4B-91B6-4E08E307FE29}" srcOrd="2" destOrd="0" parTransId="{9023F5D0-7696-F44E-8E10-23B7634FD47C}" sibTransId="{4FCF16B0-4A69-584C-8868-48C9A937D178}"/>
    <dgm:cxn modelId="{8932E72F-A83F-7848-8BCC-975EF4E23300}" srcId="{EE3BA159-3CBA-8749-B0EB-20595AA1257B}" destId="{478CF7F4-E3E1-5841-9A10-7C535C9F976F}" srcOrd="3" destOrd="0" parTransId="{E4D53B9D-6B50-A249-8BAD-69FDAD6C5771}" sibTransId="{DA317921-A6B3-A74A-9025-3E61E6AA45D1}"/>
    <dgm:cxn modelId="{3ABB073F-F6F8-2743-917D-619F5B8A8008}" type="presOf" srcId="{A173D2AC-E060-FD48-84EC-E19BACC2F8B3}" destId="{3AE7BAD2-19C1-2E4C-B477-610CB1C77442}" srcOrd="0" destOrd="0" presId="urn:microsoft.com/office/officeart/2005/8/layout/hProcess11"/>
    <dgm:cxn modelId="{B4DA8B5B-CF34-9548-BB3B-92BA3BAAED50}" type="presOf" srcId="{B314185E-7B25-EA46-BC2C-13292670DB8A}" destId="{63BE5EF2-BED3-6643-B3CF-9D538F58A6F9}" srcOrd="0" destOrd="0" presId="urn:microsoft.com/office/officeart/2005/8/layout/hProcess11"/>
    <dgm:cxn modelId="{E685A75F-B295-DC47-BA45-E7519FC8C0C3}" type="presOf" srcId="{478CF7F4-E3E1-5841-9A10-7C535C9F976F}" destId="{F3C74300-0FCA-0140-ADE3-B94408ADCAEA}" srcOrd="0" destOrd="0" presId="urn:microsoft.com/office/officeart/2005/8/layout/hProcess11"/>
    <dgm:cxn modelId="{B7B594AD-A8D2-6A4A-BB4A-8C719DDF9BF1}" srcId="{EE3BA159-3CBA-8749-B0EB-20595AA1257B}" destId="{A173D2AC-E060-FD48-84EC-E19BACC2F8B3}" srcOrd="1" destOrd="0" parTransId="{AD9A9E0E-487F-1846-8689-4B308E7AC992}" sibTransId="{919EA48B-755E-A74C-B1E3-860D74CF8BFE}"/>
    <dgm:cxn modelId="{112465F8-4B0D-6D4C-B244-5FE39601666D}" srcId="{EE3BA159-3CBA-8749-B0EB-20595AA1257B}" destId="{C797E7A3-99E4-AB4C-BD18-809168789BC1}" srcOrd="4" destOrd="0" parTransId="{ACAC7634-6535-E947-B5D5-FF07D232FFC6}" sibTransId="{7A3EDB02-3A38-1143-A56C-8729A3901CBB}"/>
    <dgm:cxn modelId="{8287A675-9F96-9E4C-87CC-DF82AD575FFC}" type="presParOf" srcId="{8DC759F1-B508-F449-994B-5D8FA063C593}" destId="{B45AE28D-F368-7443-A0E3-7F1EDF3DABBE}" srcOrd="0" destOrd="0" presId="urn:microsoft.com/office/officeart/2005/8/layout/hProcess11"/>
    <dgm:cxn modelId="{FFF9CA88-69D4-CF41-B156-EE808C5D3FA2}" type="presParOf" srcId="{8DC759F1-B508-F449-994B-5D8FA063C593}" destId="{ACBF9FB5-BB0E-B446-984C-F46A855F91B0}" srcOrd="1" destOrd="0" presId="urn:microsoft.com/office/officeart/2005/8/layout/hProcess11"/>
    <dgm:cxn modelId="{4EE7117F-C819-F043-A8CB-1079BCA32BF9}" type="presParOf" srcId="{ACBF9FB5-BB0E-B446-984C-F46A855F91B0}" destId="{AF06CC83-4CA5-6D4B-BC5D-7CD8A29E80BC}" srcOrd="0" destOrd="0" presId="urn:microsoft.com/office/officeart/2005/8/layout/hProcess11"/>
    <dgm:cxn modelId="{056A3CFF-90B9-AD41-A9C0-876A38F2B2FB}" type="presParOf" srcId="{AF06CC83-4CA5-6D4B-BC5D-7CD8A29E80BC}" destId="{63BE5EF2-BED3-6643-B3CF-9D538F58A6F9}" srcOrd="0" destOrd="0" presId="urn:microsoft.com/office/officeart/2005/8/layout/hProcess11"/>
    <dgm:cxn modelId="{1EA3D860-8B5C-E442-9345-0277105D3511}" type="presParOf" srcId="{AF06CC83-4CA5-6D4B-BC5D-7CD8A29E80BC}" destId="{5B1CE9BE-1546-EE45-9362-14F9D53EDAA7}" srcOrd="1" destOrd="0" presId="urn:microsoft.com/office/officeart/2005/8/layout/hProcess11"/>
    <dgm:cxn modelId="{C6E3055B-668D-4D4C-A9F7-CA4277B270F4}" type="presParOf" srcId="{AF06CC83-4CA5-6D4B-BC5D-7CD8A29E80BC}" destId="{8A14A33C-D4E1-BD4D-8068-5BDB68F84DDA}" srcOrd="2" destOrd="0" presId="urn:microsoft.com/office/officeart/2005/8/layout/hProcess11"/>
    <dgm:cxn modelId="{BF808A69-1611-8042-9FC1-9F451E7B9DFB}" type="presParOf" srcId="{ACBF9FB5-BB0E-B446-984C-F46A855F91B0}" destId="{E5D80B0B-709B-E944-8BA6-87F23190EADB}" srcOrd="1" destOrd="0" presId="urn:microsoft.com/office/officeart/2005/8/layout/hProcess11"/>
    <dgm:cxn modelId="{77E01D83-A8D7-8845-BA71-5A04182683E0}" type="presParOf" srcId="{ACBF9FB5-BB0E-B446-984C-F46A855F91B0}" destId="{FF89A865-15C1-F541-A3D7-EDBD77115FD3}" srcOrd="2" destOrd="0" presId="urn:microsoft.com/office/officeart/2005/8/layout/hProcess11"/>
    <dgm:cxn modelId="{2A8039E4-CEB6-5C4B-A8A2-BEB842835346}" type="presParOf" srcId="{FF89A865-15C1-F541-A3D7-EDBD77115FD3}" destId="{3AE7BAD2-19C1-2E4C-B477-610CB1C77442}" srcOrd="0" destOrd="0" presId="urn:microsoft.com/office/officeart/2005/8/layout/hProcess11"/>
    <dgm:cxn modelId="{F434786B-59F1-0846-8BF0-2A27E9F34347}" type="presParOf" srcId="{FF89A865-15C1-F541-A3D7-EDBD77115FD3}" destId="{6CB51BA7-63A9-6D41-9370-6122D57F8E28}" srcOrd="1" destOrd="0" presId="urn:microsoft.com/office/officeart/2005/8/layout/hProcess11"/>
    <dgm:cxn modelId="{BCD99C82-5781-C04E-9F2B-101788133909}" type="presParOf" srcId="{FF89A865-15C1-F541-A3D7-EDBD77115FD3}" destId="{693B219F-495F-4540-A521-174EE164FD28}" srcOrd="2" destOrd="0" presId="urn:microsoft.com/office/officeart/2005/8/layout/hProcess11"/>
    <dgm:cxn modelId="{7A7DB7EB-5A26-9B47-9E3D-8802546D639F}" type="presParOf" srcId="{ACBF9FB5-BB0E-B446-984C-F46A855F91B0}" destId="{7EBACAE4-C39F-4A4E-BE2D-0BCE6592B7F8}" srcOrd="3" destOrd="0" presId="urn:microsoft.com/office/officeart/2005/8/layout/hProcess11"/>
    <dgm:cxn modelId="{2E6F3B85-25C0-AE49-AF10-6C54B3336908}" type="presParOf" srcId="{ACBF9FB5-BB0E-B446-984C-F46A855F91B0}" destId="{E8D14615-714C-2649-BC8D-1BB5EE7F081E}" srcOrd="4" destOrd="0" presId="urn:microsoft.com/office/officeart/2005/8/layout/hProcess11"/>
    <dgm:cxn modelId="{8A1FB593-2B8C-8247-8718-ABD5C439D850}" type="presParOf" srcId="{E8D14615-714C-2649-BC8D-1BB5EE7F081E}" destId="{4D70CAD2-770A-0542-B835-82D78DA1019D}" srcOrd="0" destOrd="0" presId="urn:microsoft.com/office/officeart/2005/8/layout/hProcess11"/>
    <dgm:cxn modelId="{7E24D244-2877-9E49-B981-0BE8EF2B44B3}" type="presParOf" srcId="{E8D14615-714C-2649-BC8D-1BB5EE7F081E}" destId="{96061647-AC81-4346-B16E-C73E0F1F6B93}" srcOrd="1" destOrd="0" presId="urn:microsoft.com/office/officeart/2005/8/layout/hProcess11"/>
    <dgm:cxn modelId="{7180A46C-2705-4A4E-8949-8AFBA91917EB}" type="presParOf" srcId="{E8D14615-714C-2649-BC8D-1BB5EE7F081E}" destId="{9708DC2A-E0DC-5D41-A224-99374C7A476B}" srcOrd="2" destOrd="0" presId="urn:microsoft.com/office/officeart/2005/8/layout/hProcess11"/>
    <dgm:cxn modelId="{2553D3B4-D0DF-9F43-9F63-46515EBD85C2}" type="presParOf" srcId="{ACBF9FB5-BB0E-B446-984C-F46A855F91B0}" destId="{091DBAB1-0DD4-4B4C-B9AE-6CE5AEA74FA3}" srcOrd="5" destOrd="0" presId="urn:microsoft.com/office/officeart/2005/8/layout/hProcess11"/>
    <dgm:cxn modelId="{67A2A080-4B56-884A-BE3B-9C26CE7E5A06}" type="presParOf" srcId="{ACBF9FB5-BB0E-B446-984C-F46A855F91B0}" destId="{622CDB85-9620-1E43-9DEC-44E3BA06ED75}" srcOrd="6" destOrd="0" presId="urn:microsoft.com/office/officeart/2005/8/layout/hProcess11"/>
    <dgm:cxn modelId="{F422F3A6-AD07-F648-8542-64EAEB20C571}" type="presParOf" srcId="{622CDB85-9620-1E43-9DEC-44E3BA06ED75}" destId="{F3C74300-0FCA-0140-ADE3-B94408ADCAEA}" srcOrd="0" destOrd="0" presId="urn:microsoft.com/office/officeart/2005/8/layout/hProcess11"/>
    <dgm:cxn modelId="{6B486144-7CD4-E348-880D-53D37F334D4B}" type="presParOf" srcId="{622CDB85-9620-1E43-9DEC-44E3BA06ED75}" destId="{FF217B50-C103-F04F-A273-500F896CE5B8}" srcOrd="1" destOrd="0" presId="urn:microsoft.com/office/officeart/2005/8/layout/hProcess11"/>
    <dgm:cxn modelId="{23CA4A75-85C6-8445-9F7A-9E57C210A532}" type="presParOf" srcId="{622CDB85-9620-1E43-9DEC-44E3BA06ED75}" destId="{40C2CE21-4BBF-824C-B480-825B95C08534}" srcOrd="2" destOrd="0" presId="urn:microsoft.com/office/officeart/2005/8/layout/hProcess11"/>
    <dgm:cxn modelId="{A2823ACE-7700-DA42-8FFD-D2EFAD915807}" type="presParOf" srcId="{ACBF9FB5-BB0E-B446-984C-F46A855F91B0}" destId="{0F439E4F-D608-F14E-9FA7-76C992A111F1}" srcOrd="7" destOrd="0" presId="urn:microsoft.com/office/officeart/2005/8/layout/hProcess11"/>
    <dgm:cxn modelId="{3DB671E0-DD53-D44C-84E4-3A571E109196}" type="presParOf" srcId="{ACBF9FB5-BB0E-B446-984C-F46A855F91B0}" destId="{5B3E6A63-66D8-4840-AD4D-7619E46C9642}" srcOrd="8" destOrd="0" presId="urn:microsoft.com/office/officeart/2005/8/layout/hProcess11"/>
    <dgm:cxn modelId="{7ACDF242-14BF-AC4B-86ED-E8F4F7EC4CF7}" type="presParOf" srcId="{5B3E6A63-66D8-4840-AD4D-7619E46C9642}" destId="{2825E8E8-AFE8-7247-AA10-1A9862E42636}" srcOrd="0" destOrd="0" presId="urn:microsoft.com/office/officeart/2005/8/layout/hProcess11"/>
    <dgm:cxn modelId="{8322CD4C-0436-EC41-943A-4BAA9E5F13BC}" type="presParOf" srcId="{5B3E6A63-66D8-4840-AD4D-7619E46C9642}" destId="{A5EB66BC-A307-BC4B-9FAA-39E8CAB75B08}" srcOrd="1" destOrd="0" presId="urn:microsoft.com/office/officeart/2005/8/layout/hProcess11"/>
    <dgm:cxn modelId="{CB777E1B-E81A-E24C-8F95-CBA16DA3A9A2}" type="presParOf" srcId="{5B3E6A63-66D8-4840-AD4D-7619E46C9642}" destId="{CDB0C25E-8A36-8D4B-A718-9DBE531978D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E28D-F368-7443-A0E3-7F1EDF3DABBE}">
      <dsp:nvSpPr>
        <dsp:cNvPr id="0" name=""/>
        <dsp:cNvSpPr/>
      </dsp:nvSpPr>
      <dsp:spPr>
        <a:xfrm>
          <a:off x="0" y="1625600"/>
          <a:ext cx="9641543" cy="2167466"/>
        </a:xfrm>
        <a:prstGeom prst="notchedRightArrow">
          <a:avLst/>
        </a:prstGeom>
        <a:solidFill>
          <a:schemeClr val="accent6">
            <a:tint val="55000"/>
            <a:hueOff val="0"/>
            <a:satOff val="0"/>
            <a:lumOff val="0"/>
            <a:alphaOff val="0"/>
          </a:schemeClr>
        </a:solidFill>
        <a:ln w="19050">
          <a:solidFill>
            <a:schemeClr val="dk1">
              <a:hueOff val="0"/>
              <a:satOff val="0"/>
              <a:lumOff val="0"/>
            </a:schemeClr>
          </a:solidFill>
        </a:ln>
        <a:effectLst/>
      </dsp:spPr>
      <dsp:style>
        <a:lnRef idx="0">
          <a:scrgbClr r="0" g="0" b="0"/>
        </a:lnRef>
        <a:fillRef idx="1">
          <a:scrgbClr r="0" g="0" b="0"/>
        </a:fillRef>
        <a:effectRef idx="2">
          <a:scrgbClr r="0" g="0" b="0"/>
        </a:effectRef>
        <a:fontRef idx="minor"/>
      </dsp:style>
    </dsp:sp>
    <dsp:sp modelId="{63BE5EF2-BED3-6643-B3CF-9D538F58A6F9}">
      <dsp:nvSpPr>
        <dsp:cNvPr id="0" name=""/>
        <dsp:cNvSpPr/>
      </dsp:nvSpPr>
      <dsp:spPr>
        <a:xfrm>
          <a:off x="721" y="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it-IT" sz="1800" kern="1200" err="1">
              <a:latin typeface="Times New Roman" panose="02020603050405020304" pitchFamily="18" charset="0"/>
              <a:cs typeface="Times New Roman" panose="02020603050405020304" pitchFamily="18" charset="0"/>
            </a:rPr>
            <a:t>Research</a:t>
          </a:r>
          <a:r>
            <a:rPr lang="it-IT" sz="1800" kern="1200">
              <a:latin typeface="Times New Roman" panose="02020603050405020304" pitchFamily="18" charset="0"/>
              <a:cs typeface="Times New Roman" panose="02020603050405020304" pitchFamily="18" charset="0"/>
            </a:rPr>
            <a:t> Management Plan</a:t>
          </a:r>
        </a:p>
      </dsp:txBody>
      <dsp:txXfrm>
        <a:off x="721" y="0"/>
        <a:ext cx="1616417" cy="2167466"/>
      </dsp:txXfrm>
    </dsp:sp>
    <dsp:sp modelId="{5B1CE9BE-1546-EE45-9362-14F9D53EDAA7}">
      <dsp:nvSpPr>
        <dsp:cNvPr id="0" name=""/>
        <dsp:cNvSpPr/>
      </dsp:nvSpPr>
      <dsp:spPr>
        <a:xfrm>
          <a:off x="537997" y="2438400"/>
          <a:ext cx="541866" cy="541866"/>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sx="120000" sy="120000" algn="ctr" rotWithShape="0">
            <a:srgbClr val="000000">
              <a:alpha val="40000"/>
            </a:srgbClr>
          </a:outerShdw>
        </a:effectLst>
      </dsp:spPr>
      <dsp:style>
        <a:lnRef idx="0">
          <a:scrgbClr r="0" g="0" b="0"/>
        </a:lnRef>
        <a:fillRef idx="3">
          <a:scrgbClr r="0" g="0" b="0"/>
        </a:fillRef>
        <a:effectRef idx="3">
          <a:scrgbClr r="0" g="0" b="0"/>
        </a:effectRef>
        <a:fontRef idx="minor">
          <a:schemeClr val="lt1"/>
        </a:fontRef>
      </dsp:style>
    </dsp:sp>
    <dsp:sp modelId="{3AE7BAD2-19C1-2E4C-B477-610CB1C77442}">
      <dsp:nvSpPr>
        <dsp:cNvPr id="0" name=""/>
        <dsp:cNvSpPr/>
      </dsp:nvSpPr>
      <dsp:spPr>
        <a:xfrm>
          <a:off x="1697960" y="325120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it-IT" sz="1800" kern="1200">
              <a:latin typeface="Times New Roman" panose="02020603050405020304" pitchFamily="18" charset="0"/>
              <a:cs typeface="Times New Roman" panose="02020603050405020304" pitchFamily="18" charset="0"/>
            </a:rPr>
            <a:t>Data </a:t>
          </a:r>
          <a:r>
            <a:rPr lang="it-IT" sz="1800" kern="1200" err="1">
              <a:latin typeface="Times New Roman" panose="02020603050405020304" pitchFamily="18" charset="0"/>
              <a:cs typeface="Times New Roman" panose="02020603050405020304" pitchFamily="18" charset="0"/>
            </a:rPr>
            <a:t>collection</a:t>
          </a:r>
          <a:r>
            <a:rPr lang="it-IT" sz="1800" kern="1200">
              <a:latin typeface="Times New Roman" panose="02020603050405020304" pitchFamily="18" charset="0"/>
              <a:cs typeface="Times New Roman" panose="02020603050405020304" pitchFamily="18" charset="0"/>
            </a:rPr>
            <a:t>, </a:t>
          </a:r>
          <a:r>
            <a:rPr lang="it-IT" sz="1800" kern="1200" err="1">
              <a:latin typeface="Times New Roman" panose="02020603050405020304" pitchFamily="18" charset="0"/>
              <a:cs typeface="Times New Roman" panose="02020603050405020304" pitchFamily="18" charset="0"/>
            </a:rPr>
            <a:t>curation</a:t>
          </a:r>
          <a:r>
            <a:rPr lang="it-IT" sz="1800" kern="1200">
              <a:latin typeface="Times New Roman" panose="02020603050405020304" pitchFamily="18" charset="0"/>
              <a:cs typeface="Times New Roman" panose="02020603050405020304" pitchFamily="18" charset="0"/>
            </a:rPr>
            <a:t> &amp; </a:t>
          </a:r>
          <a:r>
            <a:rPr lang="it-IT" sz="1800" kern="1200" err="1">
              <a:latin typeface="Times New Roman" panose="02020603050405020304" pitchFamily="18" charset="0"/>
              <a:cs typeface="Times New Roman" panose="02020603050405020304" pitchFamily="18" charset="0"/>
            </a:rPr>
            <a:t>archiviation</a:t>
          </a:r>
          <a:endParaRPr lang="it-IT" sz="1800" kern="1200">
            <a:latin typeface="Times New Roman" panose="02020603050405020304" pitchFamily="18" charset="0"/>
            <a:cs typeface="Times New Roman" panose="02020603050405020304" pitchFamily="18" charset="0"/>
          </a:endParaRPr>
        </a:p>
      </dsp:txBody>
      <dsp:txXfrm>
        <a:off x="1697960" y="3251200"/>
        <a:ext cx="1616417" cy="2167466"/>
      </dsp:txXfrm>
    </dsp:sp>
    <dsp:sp modelId="{6CB51BA7-63A9-6D41-9370-6122D57F8E28}">
      <dsp:nvSpPr>
        <dsp:cNvPr id="0" name=""/>
        <dsp:cNvSpPr/>
      </dsp:nvSpPr>
      <dsp:spPr>
        <a:xfrm>
          <a:off x="2235236" y="2438400"/>
          <a:ext cx="541866" cy="541866"/>
        </a:xfrm>
        <a:prstGeom prst="ellipse">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outerShdw blurRad="57150" dist="19050" dir="5400000" sx="120000" sy="120000" algn="ctr" rotWithShape="0">
            <a:srgbClr val="000000">
              <a:alpha val="40000"/>
            </a:srgbClr>
          </a:outerShdw>
        </a:effectLst>
      </dsp:spPr>
      <dsp:style>
        <a:lnRef idx="0">
          <a:scrgbClr r="0" g="0" b="0"/>
        </a:lnRef>
        <a:fillRef idx="3">
          <a:scrgbClr r="0" g="0" b="0"/>
        </a:fillRef>
        <a:effectRef idx="3">
          <a:scrgbClr r="0" g="0" b="0"/>
        </a:effectRef>
        <a:fontRef idx="minor">
          <a:schemeClr val="lt1"/>
        </a:fontRef>
      </dsp:style>
    </dsp:sp>
    <dsp:sp modelId="{4D70CAD2-770A-0542-B835-82D78DA1019D}">
      <dsp:nvSpPr>
        <dsp:cNvPr id="0" name=""/>
        <dsp:cNvSpPr/>
      </dsp:nvSpPr>
      <dsp:spPr>
        <a:xfrm>
          <a:off x="3395199" y="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it-IT" sz="1800" kern="1200">
              <a:latin typeface="Times New Roman" panose="02020603050405020304" pitchFamily="18" charset="0"/>
              <a:cs typeface="Times New Roman" panose="02020603050405020304" pitchFamily="18" charset="0"/>
            </a:rPr>
            <a:t>Data analysis</a:t>
          </a:r>
        </a:p>
      </dsp:txBody>
      <dsp:txXfrm>
        <a:off x="3395199" y="0"/>
        <a:ext cx="1616417" cy="2167466"/>
      </dsp:txXfrm>
    </dsp:sp>
    <dsp:sp modelId="{96061647-AC81-4346-B16E-C73E0F1F6B93}">
      <dsp:nvSpPr>
        <dsp:cNvPr id="0" name=""/>
        <dsp:cNvSpPr/>
      </dsp:nvSpPr>
      <dsp:spPr>
        <a:xfrm>
          <a:off x="3932474" y="2438400"/>
          <a:ext cx="541866" cy="541866"/>
        </a:xfrm>
        <a:prstGeom prst="ellipse">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outerShdw blurRad="57150" dist="19050" dir="5400000" sx="120000" sy="120000" algn="ctr" rotWithShape="0">
            <a:srgbClr val="000000">
              <a:alpha val="40000"/>
            </a:srgbClr>
          </a:outerShdw>
        </a:effectLst>
      </dsp:spPr>
      <dsp:style>
        <a:lnRef idx="0">
          <a:scrgbClr r="0" g="0" b="0"/>
        </a:lnRef>
        <a:fillRef idx="3">
          <a:scrgbClr r="0" g="0" b="0"/>
        </a:fillRef>
        <a:effectRef idx="3">
          <a:scrgbClr r="0" g="0" b="0"/>
        </a:effectRef>
        <a:fontRef idx="minor">
          <a:schemeClr val="lt1"/>
        </a:fontRef>
      </dsp:style>
    </dsp:sp>
    <dsp:sp modelId="{F3C74300-0FCA-0140-ADE3-B94408ADCAEA}">
      <dsp:nvSpPr>
        <dsp:cNvPr id="0" name=""/>
        <dsp:cNvSpPr/>
      </dsp:nvSpPr>
      <dsp:spPr>
        <a:xfrm>
          <a:off x="5092438" y="3251200"/>
          <a:ext cx="1886990"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it-IT" sz="1800" kern="1200" err="1">
              <a:latin typeface="Times New Roman" panose="02020603050405020304" pitchFamily="18" charset="0"/>
              <a:cs typeface="Times New Roman" panose="02020603050405020304" pitchFamily="18" charset="0"/>
            </a:rPr>
            <a:t>Research</a:t>
          </a:r>
          <a:r>
            <a:rPr lang="it-IT" sz="1800" kern="1200">
              <a:latin typeface="Times New Roman" panose="02020603050405020304" pitchFamily="18" charset="0"/>
              <a:cs typeface="Times New Roman" panose="02020603050405020304" pitchFamily="18" charset="0"/>
            </a:rPr>
            <a:t> </a:t>
          </a:r>
          <a:r>
            <a:rPr lang="it-IT" sz="1800" kern="1200" err="1">
              <a:latin typeface="Times New Roman" panose="02020603050405020304" pitchFamily="18" charset="0"/>
              <a:cs typeface="Times New Roman" panose="02020603050405020304" pitchFamily="18" charset="0"/>
            </a:rPr>
            <a:t>communication</a:t>
          </a:r>
          <a:endParaRPr lang="it-IT" sz="1800" kern="1200">
            <a:latin typeface="Times New Roman" panose="02020603050405020304" pitchFamily="18" charset="0"/>
            <a:cs typeface="Times New Roman" panose="02020603050405020304" pitchFamily="18" charset="0"/>
          </a:endParaRPr>
        </a:p>
      </dsp:txBody>
      <dsp:txXfrm>
        <a:off x="5092438" y="3251200"/>
        <a:ext cx="1886990" cy="2167466"/>
      </dsp:txXfrm>
    </dsp:sp>
    <dsp:sp modelId="{FF217B50-C103-F04F-A273-500F896CE5B8}">
      <dsp:nvSpPr>
        <dsp:cNvPr id="0" name=""/>
        <dsp:cNvSpPr/>
      </dsp:nvSpPr>
      <dsp:spPr>
        <a:xfrm>
          <a:off x="5764999" y="2438400"/>
          <a:ext cx="541866" cy="541866"/>
        </a:xfrm>
        <a:prstGeom prst="ellipse">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25E8E8-AFE8-7247-AA10-1A9862E42636}">
      <dsp:nvSpPr>
        <dsp:cNvPr id="0" name=""/>
        <dsp:cNvSpPr/>
      </dsp:nvSpPr>
      <dsp:spPr>
        <a:xfrm>
          <a:off x="7060249" y="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it-IT" sz="1800" kern="1200" err="1">
              <a:latin typeface="Times New Roman" panose="02020603050405020304" pitchFamily="18" charset="0"/>
              <a:cs typeface="Times New Roman" panose="02020603050405020304" pitchFamily="18" charset="0"/>
            </a:rPr>
            <a:t>Publication</a:t>
          </a:r>
          <a:endParaRPr lang="it-IT" sz="1800" kern="1200">
            <a:latin typeface="Times New Roman" panose="02020603050405020304" pitchFamily="18" charset="0"/>
            <a:cs typeface="Times New Roman" panose="02020603050405020304" pitchFamily="18" charset="0"/>
          </a:endParaRPr>
        </a:p>
      </dsp:txBody>
      <dsp:txXfrm>
        <a:off x="7060249" y="0"/>
        <a:ext cx="1616417" cy="2167466"/>
      </dsp:txXfrm>
    </dsp:sp>
    <dsp:sp modelId="{A5EB66BC-A307-BC4B-9FAA-39E8CAB75B08}">
      <dsp:nvSpPr>
        <dsp:cNvPr id="0" name=""/>
        <dsp:cNvSpPr/>
      </dsp:nvSpPr>
      <dsp:spPr>
        <a:xfrm>
          <a:off x="7597524" y="2438400"/>
          <a:ext cx="541866" cy="541866"/>
        </a:xfrm>
        <a:prstGeom prst="ellipse">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E28D-F368-7443-A0E3-7F1EDF3DABBE}">
      <dsp:nvSpPr>
        <dsp:cNvPr id="0" name=""/>
        <dsp:cNvSpPr/>
      </dsp:nvSpPr>
      <dsp:spPr>
        <a:xfrm>
          <a:off x="0" y="1625600"/>
          <a:ext cx="9641543" cy="2167466"/>
        </a:xfrm>
        <a:prstGeom prst="notchedRightArrow">
          <a:avLst/>
        </a:prstGeom>
        <a:solidFill>
          <a:schemeClr val="accent6">
            <a:tint val="55000"/>
            <a:hueOff val="0"/>
            <a:satOff val="0"/>
            <a:lumOff val="0"/>
            <a:alphaOff val="0"/>
          </a:schemeClr>
        </a:solidFill>
        <a:ln w="19050">
          <a:solidFill>
            <a:schemeClr val="dk1">
              <a:hueOff val="0"/>
              <a:satOff val="0"/>
              <a:lumOff val="0"/>
            </a:schemeClr>
          </a:solidFill>
        </a:ln>
        <a:effectLst/>
      </dsp:spPr>
      <dsp:style>
        <a:lnRef idx="0">
          <a:scrgbClr r="0" g="0" b="0"/>
        </a:lnRef>
        <a:fillRef idx="1">
          <a:scrgbClr r="0" g="0" b="0"/>
        </a:fillRef>
        <a:effectRef idx="2">
          <a:scrgbClr r="0" g="0" b="0"/>
        </a:effectRef>
        <a:fontRef idx="minor"/>
      </dsp:style>
    </dsp:sp>
    <dsp:sp modelId="{63BE5EF2-BED3-6643-B3CF-9D538F58A6F9}">
      <dsp:nvSpPr>
        <dsp:cNvPr id="0" name=""/>
        <dsp:cNvSpPr/>
      </dsp:nvSpPr>
      <dsp:spPr>
        <a:xfrm>
          <a:off x="721" y="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it-IT" sz="1800" kern="1200" err="1">
              <a:latin typeface="Times New Roman" panose="02020603050405020304" pitchFamily="18" charset="0"/>
              <a:cs typeface="Times New Roman" panose="02020603050405020304" pitchFamily="18" charset="0"/>
            </a:rPr>
            <a:t>Research</a:t>
          </a:r>
          <a:r>
            <a:rPr lang="it-IT" sz="1800" kern="1200">
              <a:latin typeface="Times New Roman" panose="02020603050405020304" pitchFamily="18" charset="0"/>
              <a:cs typeface="Times New Roman" panose="02020603050405020304" pitchFamily="18" charset="0"/>
            </a:rPr>
            <a:t> Management Plan</a:t>
          </a:r>
        </a:p>
      </dsp:txBody>
      <dsp:txXfrm>
        <a:off x="721" y="0"/>
        <a:ext cx="1616417" cy="2167466"/>
      </dsp:txXfrm>
    </dsp:sp>
    <dsp:sp modelId="{5B1CE9BE-1546-EE45-9362-14F9D53EDAA7}">
      <dsp:nvSpPr>
        <dsp:cNvPr id="0" name=""/>
        <dsp:cNvSpPr/>
      </dsp:nvSpPr>
      <dsp:spPr>
        <a:xfrm>
          <a:off x="537997" y="2438400"/>
          <a:ext cx="541866" cy="541866"/>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sx="120000" sy="120000" algn="ctr" rotWithShape="0">
            <a:srgbClr val="000000">
              <a:alpha val="40000"/>
            </a:srgbClr>
          </a:outerShdw>
        </a:effectLst>
      </dsp:spPr>
      <dsp:style>
        <a:lnRef idx="0">
          <a:scrgbClr r="0" g="0" b="0"/>
        </a:lnRef>
        <a:fillRef idx="3">
          <a:scrgbClr r="0" g="0" b="0"/>
        </a:fillRef>
        <a:effectRef idx="3">
          <a:scrgbClr r="0" g="0" b="0"/>
        </a:effectRef>
        <a:fontRef idx="minor">
          <a:schemeClr val="lt1"/>
        </a:fontRef>
      </dsp:style>
    </dsp:sp>
    <dsp:sp modelId="{3AE7BAD2-19C1-2E4C-B477-610CB1C77442}">
      <dsp:nvSpPr>
        <dsp:cNvPr id="0" name=""/>
        <dsp:cNvSpPr/>
      </dsp:nvSpPr>
      <dsp:spPr>
        <a:xfrm>
          <a:off x="1697960" y="325120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it-IT" sz="1800" kern="1200">
              <a:latin typeface="Times New Roman" panose="02020603050405020304" pitchFamily="18" charset="0"/>
              <a:cs typeface="Times New Roman" panose="02020603050405020304" pitchFamily="18" charset="0"/>
            </a:rPr>
            <a:t>Data </a:t>
          </a:r>
          <a:r>
            <a:rPr lang="it-IT" sz="1800" kern="1200" err="1">
              <a:latin typeface="Times New Roman" panose="02020603050405020304" pitchFamily="18" charset="0"/>
              <a:cs typeface="Times New Roman" panose="02020603050405020304" pitchFamily="18" charset="0"/>
            </a:rPr>
            <a:t>collection</a:t>
          </a:r>
          <a:r>
            <a:rPr lang="it-IT" sz="1800" kern="1200">
              <a:latin typeface="Times New Roman" panose="02020603050405020304" pitchFamily="18" charset="0"/>
              <a:cs typeface="Times New Roman" panose="02020603050405020304" pitchFamily="18" charset="0"/>
            </a:rPr>
            <a:t>, </a:t>
          </a:r>
          <a:r>
            <a:rPr lang="it-IT" sz="1800" kern="1200" err="1">
              <a:latin typeface="Times New Roman" panose="02020603050405020304" pitchFamily="18" charset="0"/>
              <a:cs typeface="Times New Roman" panose="02020603050405020304" pitchFamily="18" charset="0"/>
            </a:rPr>
            <a:t>curation</a:t>
          </a:r>
          <a:r>
            <a:rPr lang="it-IT" sz="1800" kern="1200">
              <a:latin typeface="Times New Roman" panose="02020603050405020304" pitchFamily="18" charset="0"/>
              <a:cs typeface="Times New Roman" panose="02020603050405020304" pitchFamily="18" charset="0"/>
            </a:rPr>
            <a:t> &amp; </a:t>
          </a:r>
          <a:r>
            <a:rPr lang="it-IT" sz="1800" kern="1200" err="1">
              <a:latin typeface="Times New Roman" panose="02020603050405020304" pitchFamily="18" charset="0"/>
              <a:cs typeface="Times New Roman" panose="02020603050405020304" pitchFamily="18" charset="0"/>
            </a:rPr>
            <a:t>archiviation</a:t>
          </a:r>
          <a:endParaRPr lang="it-IT" sz="1800" kern="1200">
            <a:latin typeface="Times New Roman" panose="02020603050405020304" pitchFamily="18" charset="0"/>
            <a:cs typeface="Times New Roman" panose="02020603050405020304" pitchFamily="18" charset="0"/>
          </a:endParaRPr>
        </a:p>
      </dsp:txBody>
      <dsp:txXfrm>
        <a:off x="1697960" y="3251200"/>
        <a:ext cx="1616417" cy="2167466"/>
      </dsp:txXfrm>
    </dsp:sp>
    <dsp:sp modelId="{6CB51BA7-63A9-6D41-9370-6122D57F8E28}">
      <dsp:nvSpPr>
        <dsp:cNvPr id="0" name=""/>
        <dsp:cNvSpPr/>
      </dsp:nvSpPr>
      <dsp:spPr>
        <a:xfrm>
          <a:off x="2235236" y="2438400"/>
          <a:ext cx="541866" cy="541866"/>
        </a:xfrm>
        <a:prstGeom prst="ellipse">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outerShdw blurRad="57150" dist="19050" dir="5400000" sx="120000" sy="120000" algn="ctr" rotWithShape="0">
            <a:srgbClr val="000000">
              <a:alpha val="40000"/>
            </a:srgbClr>
          </a:outerShdw>
        </a:effectLst>
      </dsp:spPr>
      <dsp:style>
        <a:lnRef idx="0">
          <a:scrgbClr r="0" g="0" b="0"/>
        </a:lnRef>
        <a:fillRef idx="3">
          <a:scrgbClr r="0" g="0" b="0"/>
        </a:fillRef>
        <a:effectRef idx="3">
          <a:scrgbClr r="0" g="0" b="0"/>
        </a:effectRef>
        <a:fontRef idx="minor">
          <a:schemeClr val="lt1"/>
        </a:fontRef>
      </dsp:style>
    </dsp:sp>
    <dsp:sp modelId="{4D70CAD2-770A-0542-B835-82D78DA1019D}">
      <dsp:nvSpPr>
        <dsp:cNvPr id="0" name=""/>
        <dsp:cNvSpPr/>
      </dsp:nvSpPr>
      <dsp:spPr>
        <a:xfrm>
          <a:off x="3395199" y="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it-IT" sz="1800" kern="1200">
              <a:latin typeface="Times New Roman" panose="02020603050405020304" pitchFamily="18" charset="0"/>
              <a:cs typeface="Times New Roman" panose="02020603050405020304" pitchFamily="18" charset="0"/>
            </a:rPr>
            <a:t>Data </a:t>
          </a:r>
          <a:r>
            <a:rPr lang="it-IT" sz="1800" kern="1200" err="1">
              <a:latin typeface="Times New Roman" panose="02020603050405020304" pitchFamily="18" charset="0"/>
              <a:cs typeface="Times New Roman" panose="02020603050405020304" pitchFamily="18" charset="0"/>
            </a:rPr>
            <a:t>analyses</a:t>
          </a:r>
          <a:endParaRPr lang="it-IT" sz="1800" kern="1200">
            <a:latin typeface="Times New Roman" panose="02020603050405020304" pitchFamily="18" charset="0"/>
            <a:cs typeface="Times New Roman" panose="02020603050405020304" pitchFamily="18" charset="0"/>
          </a:endParaRPr>
        </a:p>
      </dsp:txBody>
      <dsp:txXfrm>
        <a:off x="3395199" y="0"/>
        <a:ext cx="1616417" cy="2167466"/>
      </dsp:txXfrm>
    </dsp:sp>
    <dsp:sp modelId="{96061647-AC81-4346-B16E-C73E0F1F6B93}">
      <dsp:nvSpPr>
        <dsp:cNvPr id="0" name=""/>
        <dsp:cNvSpPr/>
      </dsp:nvSpPr>
      <dsp:spPr>
        <a:xfrm>
          <a:off x="3932474" y="2438400"/>
          <a:ext cx="541866" cy="541866"/>
        </a:xfrm>
        <a:prstGeom prst="ellipse">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outerShdw blurRad="57150" dist="19050" dir="5400000" sx="120000" sy="120000" algn="ctr" rotWithShape="0">
            <a:srgbClr val="000000">
              <a:alpha val="40000"/>
            </a:srgbClr>
          </a:outerShdw>
        </a:effectLst>
      </dsp:spPr>
      <dsp:style>
        <a:lnRef idx="0">
          <a:scrgbClr r="0" g="0" b="0"/>
        </a:lnRef>
        <a:fillRef idx="3">
          <a:scrgbClr r="0" g="0" b="0"/>
        </a:fillRef>
        <a:effectRef idx="3">
          <a:scrgbClr r="0" g="0" b="0"/>
        </a:effectRef>
        <a:fontRef idx="minor">
          <a:schemeClr val="lt1"/>
        </a:fontRef>
      </dsp:style>
    </dsp:sp>
    <dsp:sp modelId="{F3C74300-0FCA-0140-ADE3-B94408ADCAEA}">
      <dsp:nvSpPr>
        <dsp:cNvPr id="0" name=""/>
        <dsp:cNvSpPr/>
      </dsp:nvSpPr>
      <dsp:spPr>
        <a:xfrm>
          <a:off x="5092438" y="3251200"/>
          <a:ext cx="1886990"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it-IT" sz="1800" kern="1200" err="1">
              <a:latin typeface="Times New Roman" panose="02020603050405020304" pitchFamily="18" charset="0"/>
              <a:cs typeface="Times New Roman" panose="02020603050405020304" pitchFamily="18" charset="0"/>
            </a:rPr>
            <a:t>Research</a:t>
          </a:r>
          <a:r>
            <a:rPr lang="it-IT" sz="1800" kern="1200">
              <a:latin typeface="Times New Roman" panose="02020603050405020304" pitchFamily="18" charset="0"/>
              <a:cs typeface="Times New Roman" panose="02020603050405020304" pitchFamily="18" charset="0"/>
            </a:rPr>
            <a:t> </a:t>
          </a:r>
          <a:r>
            <a:rPr lang="it-IT" sz="1800" kern="1200" err="1">
              <a:latin typeface="Times New Roman" panose="02020603050405020304" pitchFamily="18" charset="0"/>
              <a:cs typeface="Times New Roman" panose="02020603050405020304" pitchFamily="18" charset="0"/>
            </a:rPr>
            <a:t>communication</a:t>
          </a:r>
          <a:endParaRPr lang="it-IT" sz="1800" kern="1200">
            <a:latin typeface="Times New Roman" panose="02020603050405020304" pitchFamily="18" charset="0"/>
            <a:cs typeface="Times New Roman" panose="02020603050405020304" pitchFamily="18" charset="0"/>
          </a:endParaRPr>
        </a:p>
      </dsp:txBody>
      <dsp:txXfrm>
        <a:off x="5092438" y="3251200"/>
        <a:ext cx="1886990" cy="2167466"/>
      </dsp:txXfrm>
    </dsp:sp>
    <dsp:sp modelId="{FF217B50-C103-F04F-A273-500F896CE5B8}">
      <dsp:nvSpPr>
        <dsp:cNvPr id="0" name=""/>
        <dsp:cNvSpPr/>
      </dsp:nvSpPr>
      <dsp:spPr>
        <a:xfrm>
          <a:off x="5764999" y="2438400"/>
          <a:ext cx="541866" cy="541866"/>
        </a:xfrm>
        <a:prstGeom prst="ellipse">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25E8E8-AFE8-7247-AA10-1A9862E42636}">
      <dsp:nvSpPr>
        <dsp:cNvPr id="0" name=""/>
        <dsp:cNvSpPr/>
      </dsp:nvSpPr>
      <dsp:spPr>
        <a:xfrm>
          <a:off x="7060249" y="0"/>
          <a:ext cx="161641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it-IT" sz="1800" kern="1200" err="1">
              <a:latin typeface="Times New Roman" panose="02020603050405020304" pitchFamily="18" charset="0"/>
              <a:cs typeface="Times New Roman" panose="02020603050405020304" pitchFamily="18" charset="0"/>
            </a:rPr>
            <a:t>Publication</a:t>
          </a:r>
          <a:endParaRPr lang="it-IT" sz="1800" kern="1200">
            <a:latin typeface="Times New Roman" panose="02020603050405020304" pitchFamily="18" charset="0"/>
            <a:cs typeface="Times New Roman" panose="02020603050405020304" pitchFamily="18" charset="0"/>
          </a:endParaRPr>
        </a:p>
      </dsp:txBody>
      <dsp:txXfrm>
        <a:off x="7060249" y="0"/>
        <a:ext cx="1616417" cy="2167466"/>
      </dsp:txXfrm>
    </dsp:sp>
    <dsp:sp modelId="{A5EB66BC-A307-BC4B-9FAA-39E8CAB75B08}">
      <dsp:nvSpPr>
        <dsp:cNvPr id="0" name=""/>
        <dsp:cNvSpPr/>
      </dsp:nvSpPr>
      <dsp:spPr>
        <a:xfrm>
          <a:off x="7597524" y="2438400"/>
          <a:ext cx="541866" cy="541866"/>
        </a:xfrm>
        <a:prstGeom prst="ellipse">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04C74C7-7EDC-43CC-84DA-DAE1F2EAD9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Consiglio di Istituto - CNR IRET</a:t>
            </a:r>
          </a:p>
        </p:txBody>
      </p:sp>
      <p:sp>
        <p:nvSpPr>
          <p:cNvPr id="3" name="Segnaposto data 2">
            <a:extLst>
              <a:ext uri="{FF2B5EF4-FFF2-40B4-BE49-F238E27FC236}">
                <a16:creationId xmlns:a16="http://schemas.microsoft.com/office/drawing/2014/main" id="{74957516-BCF2-44D8-B30E-5A79F7C178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78DEB8-F98E-4206-9256-347A90A6ED2D}" type="datetimeFigureOut">
              <a:rPr lang="it-IT" smtClean="0"/>
              <a:t>10/02/2025</a:t>
            </a:fld>
            <a:endParaRPr lang="it-IT"/>
          </a:p>
        </p:txBody>
      </p:sp>
      <p:sp>
        <p:nvSpPr>
          <p:cNvPr id="4" name="Segnaposto piè di pagina 3">
            <a:extLst>
              <a:ext uri="{FF2B5EF4-FFF2-40B4-BE49-F238E27FC236}">
                <a16:creationId xmlns:a16="http://schemas.microsoft.com/office/drawing/2014/main" id="{9B2D5E2A-C7C3-4C22-90C2-4670A2C700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Nome relatore</a:t>
            </a:r>
          </a:p>
        </p:txBody>
      </p:sp>
      <p:sp>
        <p:nvSpPr>
          <p:cNvPr id="5" name="Segnaposto numero diapositiva 4">
            <a:extLst>
              <a:ext uri="{FF2B5EF4-FFF2-40B4-BE49-F238E27FC236}">
                <a16:creationId xmlns:a16="http://schemas.microsoft.com/office/drawing/2014/main" id="{F20544AC-1CB5-46CA-B22F-4E9D222941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22D1BD-BB14-445D-8315-2DAA724A60EC}" type="slidenum">
              <a:rPr lang="it-IT" smtClean="0"/>
              <a:t>‹#›</a:t>
            </a:fld>
            <a:endParaRPr lang="it-IT"/>
          </a:p>
        </p:txBody>
      </p:sp>
    </p:spTree>
    <p:extLst>
      <p:ext uri="{BB962C8B-B14F-4D97-AF65-F5344CB8AC3E}">
        <p14:creationId xmlns:p14="http://schemas.microsoft.com/office/powerpoint/2010/main" val="349817625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Consiglio di Istituto - CNR IRET</a:t>
            </a: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82493-70E5-43F7-A952-AC7836C17ED3}" type="datetimeFigureOut">
              <a:rPr lang="it-IT" smtClean="0"/>
              <a:t>10/02/2025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Nome relatore</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6AAB0-81B5-4CA4-9288-8518CDE0CCD2}" type="slidenum">
              <a:rPr lang="it-IT" smtClean="0"/>
              <a:t>‹#›</a:t>
            </a:fld>
            <a:endParaRPr lang="it-IT"/>
          </a:p>
        </p:txBody>
      </p:sp>
    </p:spTree>
    <p:extLst>
      <p:ext uri="{BB962C8B-B14F-4D97-AF65-F5344CB8AC3E}">
        <p14:creationId xmlns:p14="http://schemas.microsoft.com/office/powerpoint/2010/main" val="141941756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A005-534B-E8EB-7871-FD5B42B7319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3D7F93C-08C4-C583-198A-1690CF8229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DD8E034-8DEF-13E0-D108-817398B7BDC3}"/>
              </a:ext>
            </a:extLst>
          </p:cNvPr>
          <p:cNvSpPr>
            <a:spLocks noGrp="1"/>
          </p:cNvSpPr>
          <p:nvPr>
            <p:ph type="body" idx="1"/>
          </p:nvPr>
        </p:nvSpPr>
        <p:spPr/>
        <p:txBody>
          <a:bodyPr/>
          <a:lstStyle/>
          <a:p>
            <a:r>
              <a:rPr lang="en-GB" sz="1800">
                <a:solidFill>
                  <a:srgbClr val="000000"/>
                </a:solidFill>
                <a:effectLst/>
                <a:latin typeface="Times New Roman" panose="02020603050405020304" pitchFamily="18" charset="0"/>
                <a:ea typeface="Times New Roman" panose="02020603050405020304" pitchFamily="18" charset="0"/>
              </a:rPr>
              <a:t>The implementation of FAIR (Findable, Accessible, Interoperable, Reusable) principles and Open Science practices can greatly enhance the capacity to integrate and reuse multi-disciplinary research products obtained by various monitoring approaches and data collection methods. Such ability allows a better transfer of knowledge-based scientific information to different stakeholders, especially those involved in policymaking, and to the society</a:t>
            </a:r>
            <a:r>
              <a:rPr lang="it-IT">
                <a:effectLst/>
              </a:rPr>
              <a:t> </a:t>
            </a:r>
          </a:p>
          <a:p>
            <a:endParaRPr lang="it-IT">
              <a:effectLst/>
            </a:endParaRPr>
          </a:p>
        </p:txBody>
      </p:sp>
      <p:sp>
        <p:nvSpPr>
          <p:cNvPr id="4" name="Segnaposto intestazione 3">
            <a:extLst>
              <a:ext uri="{FF2B5EF4-FFF2-40B4-BE49-F238E27FC236}">
                <a16:creationId xmlns:a16="http://schemas.microsoft.com/office/drawing/2014/main" id="{1D17B269-0356-B089-42FD-A454CE8170D0}"/>
              </a:ext>
            </a:extLst>
          </p:cNvPr>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357306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Times New Roman" panose="02020603050405020304" pitchFamily="18" charset="0"/>
                <a:ea typeface="Times New Roman" panose="02020603050405020304" pitchFamily="18" charset="0"/>
              </a:rPr>
              <a:t>The opportunity to test the adoption of FAIR and Open Science practices at the national Italian level in a multi-disciplinary, multi-ecosystem, and multi-taxonomic context was provided by </a:t>
            </a:r>
            <a:r>
              <a:rPr lang="en-GB" sz="1800" err="1">
                <a:solidFill>
                  <a:srgbClr val="000000"/>
                </a:solidFill>
                <a:effectLst/>
                <a:latin typeface="Times New Roman" panose="02020603050405020304" pitchFamily="18" charset="0"/>
                <a:ea typeface="Times New Roman" panose="02020603050405020304" pitchFamily="18" charset="0"/>
              </a:rPr>
              <a:t>USEit</a:t>
            </a:r>
            <a:r>
              <a:rPr lang="en-GB" sz="1800">
                <a:solidFill>
                  <a:srgbClr val="000000"/>
                </a:solidFill>
                <a:effectLst/>
                <a:latin typeface="Times New Roman" panose="02020603050405020304" pitchFamily="18" charset="0"/>
                <a:ea typeface="Times New Roman" panose="02020603050405020304" pitchFamily="18" charset="0"/>
              </a:rPr>
              <a:t>, a project focusing on Invasive Alien Species (IAS), funded by the National Research Council (CNR), and involving scientists from three different CNR Institutes.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Times New Roman" panose="02020603050405020304" pitchFamily="18" charset="0"/>
                <a:ea typeface="Times New Roman" panose="02020603050405020304" pitchFamily="18" charset="0"/>
              </a:rPr>
              <a:t>The scope of </a:t>
            </a:r>
            <a:r>
              <a:rPr lang="en-GB" sz="1800" err="1">
                <a:solidFill>
                  <a:srgbClr val="000000"/>
                </a:solidFill>
                <a:effectLst/>
                <a:latin typeface="Times New Roman" panose="02020603050405020304" pitchFamily="18" charset="0"/>
                <a:ea typeface="Times New Roman" panose="02020603050405020304" pitchFamily="18" charset="0"/>
              </a:rPr>
              <a:t>USEit</a:t>
            </a:r>
            <a:r>
              <a:rPr lang="en-GB" sz="1800">
                <a:solidFill>
                  <a:srgbClr val="000000"/>
                </a:solidFill>
                <a:effectLst/>
                <a:latin typeface="Times New Roman" panose="02020603050405020304" pitchFamily="18" charset="0"/>
                <a:ea typeface="Times New Roman" panose="02020603050405020304" pitchFamily="18" charset="0"/>
              </a:rPr>
              <a:t> was to combine expertise from scientists studying IAS in different ecosystems (aquatic and terrestrial) and find synergies across different data collection and data management methods, ultimately, outlining operational and technical guidelines suitable for adoption within and beyond the project</a:t>
            </a:r>
            <a:r>
              <a:rPr lang="it-IT" sz="2800">
                <a:solidFill>
                  <a:srgbClr val="000000"/>
                </a:solidFill>
                <a:effectLst/>
                <a:latin typeface="Times New Roman" panose="02020603050405020304" pitchFamily="18" charset="0"/>
                <a:ea typeface="Times New Roman" panose="02020603050405020304" pitchFamily="18" charset="0"/>
              </a:rPr>
              <a:t>.</a:t>
            </a:r>
            <a:endParaRPr lang="it-IT" sz="1800">
              <a:effectLst/>
              <a:latin typeface="Times New Roman" panose="02020603050405020304" pitchFamily="18" charset="0"/>
              <a:ea typeface="Times New Roman" panose="02020603050405020304" pitchFamily="18" charset="0"/>
            </a:endParaRPr>
          </a:p>
          <a:p>
            <a:endParaRPr lang="it-IT"/>
          </a:p>
        </p:txBody>
      </p:sp>
      <p:sp>
        <p:nvSpPr>
          <p:cNvPr id="4" name="Segnaposto intestazione 3"/>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20454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94B12-D45C-BFCA-AA3A-5017A2CAC69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79F94E3-00F0-053E-3A32-5F1290D53D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A4A5288-2FBD-70CE-1429-748358107102}"/>
              </a:ext>
            </a:extLst>
          </p:cNvPr>
          <p:cNvSpPr>
            <a:spLocks noGrp="1"/>
          </p:cNvSpPr>
          <p:nvPr>
            <p:ph type="body" idx="1"/>
          </p:nvPr>
        </p:nvSpPr>
        <p:spPr/>
        <p:txBody>
          <a:bodyPr/>
          <a:lstStyle/>
          <a:p>
            <a:r>
              <a:rPr lang="en-GB" sz="1800">
                <a:solidFill>
                  <a:srgbClr val="000000"/>
                </a:solidFill>
                <a:effectLst/>
                <a:latin typeface="Times New Roman" panose="02020603050405020304" pitchFamily="18" charset="0"/>
                <a:ea typeface="Times New Roman" panose="02020603050405020304" pitchFamily="18" charset="0"/>
              </a:rPr>
              <a:t>The operational guidelines for IAS data collection were drafted based on an analysis of the responses to a national survey. They were subsequently reviewed by national experts of biological invasions and, finally, validated through SWOT analysis. </a:t>
            </a:r>
            <a:endParaRPr lang="it-IT"/>
          </a:p>
        </p:txBody>
      </p:sp>
      <p:sp>
        <p:nvSpPr>
          <p:cNvPr id="4" name="Segnaposto intestazione 3">
            <a:extLst>
              <a:ext uri="{FF2B5EF4-FFF2-40B4-BE49-F238E27FC236}">
                <a16:creationId xmlns:a16="http://schemas.microsoft.com/office/drawing/2014/main" id="{876D642C-724D-2CE6-E6DD-966AC0DF9585}"/>
              </a:ext>
            </a:extLst>
          </p:cNvPr>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902004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E428-06D7-346D-4E5F-320743302F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86C5A22-AE81-7E77-C1A8-B2B4E9798EB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8465A68-4B99-47BB-8483-BD7C2EF7E11D}"/>
              </a:ext>
            </a:extLst>
          </p:cNvPr>
          <p:cNvSpPr>
            <a:spLocks noGrp="1"/>
          </p:cNvSpPr>
          <p:nvPr>
            <p:ph type="body" idx="1"/>
          </p:nvPr>
        </p:nvSpPr>
        <p:spPr/>
        <p:txBody>
          <a:bodyPr/>
          <a:lstStyle/>
          <a:p>
            <a:endParaRPr lang="it-IT"/>
          </a:p>
        </p:txBody>
      </p:sp>
      <p:sp>
        <p:nvSpPr>
          <p:cNvPr id="4" name="Segnaposto intestazione 3">
            <a:extLst>
              <a:ext uri="{FF2B5EF4-FFF2-40B4-BE49-F238E27FC236}">
                <a16:creationId xmlns:a16="http://schemas.microsoft.com/office/drawing/2014/main" id="{869CEC2A-7F4C-904A-8FD9-3FCDF8A5E181}"/>
              </a:ext>
            </a:extLst>
          </p:cNvPr>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152795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3D19-704D-B977-F23C-ECAF9A539E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BFB4A2-0B62-0754-D483-A8CA8A3F56C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2CABF1-7C81-358A-1F73-72BD634AF9DA}"/>
              </a:ext>
            </a:extLst>
          </p:cNvPr>
          <p:cNvSpPr>
            <a:spLocks noGrp="1"/>
          </p:cNvSpPr>
          <p:nvPr>
            <p:ph type="body" idx="1"/>
          </p:nvPr>
        </p:nvSpPr>
        <p:spPr/>
        <p:txBody>
          <a:bodyPr/>
          <a:lstStyle/>
          <a:p>
            <a:endParaRPr lang="it-IT"/>
          </a:p>
        </p:txBody>
      </p:sp>
      <p:sp>
        <p:nvSpPr>
          <p:cNvPr id="4" name="Segnaposto intestazione 3">
            <a:extLst>
              <a:ext uri="{FF2B5EF4-FFF2-40B4-BE49-F238E27FC236}">
                <a16:creationId xmlns:a16="http://schemas.microsoft.com/office/drawing/2014/main" id="{5ABE1CB3-277E-5EC7-7ABF-A64E74E316FE}"/>
              </a:ext>
            </a:extLst>
          </p:cNvPr>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33250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89633-33D4-A352-02AA-13C77E03D03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D2B6DCB-CE5F-F8B5-B716-46043D5706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DCC0D02-917E-8A9F-6214-23B9D61F576F}"/>
              </a:ext>
            </a:extLst>
          </p:cNvPr>
          <p:cNvSpPr>
            <a:spLocks noGrp="1"/>
          </p:cNvSpPr>
          <p:nvPr>
            <p:ph type="body" idx="1"/>
          </p:nvPr>
        </p:nvSpPr>
        <p:spPr/>
        <p:txBody>
          <a:bodyPr/>
          <a:lstStyle/>
          <a:p>
            <a:endParaRPr lang="it-IT"/>
          </a:p>
        </p:txBody>
      </p:sp>
      <p:sp>
        <p:nvSpPr>
          <p:cNvPr id="4" name="Segnaposto intestazione 3">
            <a:extLst>
              <a:ext uri="{FF2B5EF4-FFF2-40B4-BE49-F238E27FC236}">
                <a16:creationId xmlns:a16="http://schemas.microsoft.com/office/drawing/2014/main" id="{AF0289F0-2DD8-907A-75FC-1DE06FE78925}"/>
              </a:ext>
            </a:extLst>
          </p:cNvPr>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153870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71E0-513C-615B-4010-7568D8E27A3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48CA50-5ACA-82DD-5650-006A18E1D8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FD1A96D-3C9B-82DA-F75E-693D346F208B}"/>
              </a:ext>
            </a:extLst>
          </p:cNvPr>
          <p:cNvSpPr>
            <a:spLocks noGrp="1"/>
          </p:cNvSpPr>
          <p:nvPr>
            <p:ph type="body" idx="1"/>
          </p:nvPr>
        </p:nvSpPr>
        <p:spPr/>
        <p:txBody>
          <a:bodyPr/>
          <a:lstStyle/>
          <a:p>
            <a:endParaRPr lang="it-IT"/>
          </a:p>
        </p:txBody>
      </p:sp>
      <p:sp>
        <p:nvSpPr>
          <p:cNvPr id="4" name="Segnaposto intestazione 3">
            <a:extLst>
              <a:ext uri="{FF2B5EF4-FFF2-40B4-BE49-F238E27FC236}">
                <a16:creationId xmlns:a16="http://schemas.microsoft.com/office/drawing/2014/main" id="{9E6BBFA1-5C76-4A0C-9FD3-DF0F9F15C403}"/>
              </a:ext>
            </a:extLst>
          </p:cNvPr>
          <p:cNvSpPr>
            <a:spLocks noGrp="1"/>
          </p:cNvSpPr>
          <p:nvPr>
            <p:ph type="hdr" sz="quarter"/>
          </p:nvPr>
        </p:nvSpPr>
        <p:spPr/>
        <p:txBody>
          <a:bodyPr/>
          <a:lstStyle/>
          <a:p>
            <a:r>
              <a:rPr lang="it-IT"/>
              <a:t>Consiglio di Istituto - CNR IRET</a:t>
            </a:r>
          </a:p>
        </p:txBody>
      </p:sp>
    </p:spTree>
    <p:extLst>
      <p:ext uri="{BB962C8B-B14F-4D97-AF65-F5344CB8AC3E}">
        <p14:creationId xmlns:p14="http://schemas.microsoft.com/office/powerpoint/2010/main" val="3729054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A537303-2AB2-4953-9B86-92523558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2"/>
            <a:ext cx="3074619" cy="1089498"/>
          </a:xfrm>
          <a:prstGeom prst="rect">
            <a:avLst/>
          </a:prstGeom>
        </p:spPr>
      </p:pic>
      <p:pic>
        <p:nvPicPr>
          <p:cNvPr id="10" name="Immagine 9">
            <a:extLst>
              <a:ext uri="{FF2B5EF4-FFF2-40B4-BE49-F238E27FC236}">
                <a16:creationId xmlns:a16="http://schemas.microsoft.com/office/drawing/2014/main" id="{25E7973E-792A-4E14-B0ED-C641FEEEF7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4379" y="244676"/>
            <a:ext cx="830181" cy="809009"/>
          </a:xfrm>
          <a:prstGeom prst="rect">
            <a:avLst/>
          </a:prstGeom>
        </p:spPr>
      </p:pic>
      <p:sp>
        <p:nvSpPr>
          <p:cNvPr id="5" name="CasellaDiTesto 4">
            <a:extLst>
              <a:ext uri="{FF2B5EF4-FFF2-40B4-BE49-F238E27FC236}">
                <a16:creationId xmlns:a16="http://schemas.microsoft.com/office/drawing/2014/main" id="{A1B48F71-1D2A-44C3-89A6-51FFD7FFB676}"/>
              </a:ext>
            </a:extLst>
          </p:cNvPr>
          <p:cNvSpPr txBox="1"/>
          <p:nvPr userDrawn="1"/>
        </p:nvSpPr>
        <p:spPr>
          <a:xfrm>
            <a:off x="2602006" y="264548"/>
            <a:ext cx="698798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a:solidFill>
                  <a:schemeClr val="accent6">
                    <a:lumMod val="50000"/>
                  </a:schemeClr>
                </a:solidFill>
                <a:effectLst/>
                <a:latin typeface="Times New Roman" panose="02020603050405020304" pitchFamily="18" charset="0"/>
                <a:cs typeface="Times New Roman" panose="02020603050405020304" pitchFamily="18" charset="0"/>
              </a:rPr>
              <a:t>CNR IRET Conference		Rome, February 18</a:t>
            </a:r>
            <a:r>
              <a:rPr lang="it-IT" b="1" baseline="30000">
                <a:solidFill>
                  <a:schemeClr val="accent6">
                    <a:lumMod val="50000"/>
                  </a:schemeClr>
                </a:solidFill>
                <a:effectLst/>
                <a:latin typeface="Times New Roman" panose="02020603050405020304" pitchFamily="18" charset="0"/>
                <a:cs typeface="Times New Roman" panose="02020603050405020304" pitchFamily="18" charset="0"/>
              </a:rPr>
              <a:t>th</a:t>
            </a:r>
            <a:r>
              <a:rPr lang="it-IT" b="1">
                <a:solidFill>
                  <a:schemeClr val="accent6">
                    <a:lumMod val="50000"/>
                  </a:schemeClr>
                </a:solidFill>
                <a:effectLst/>
                <a:latin typeface="Times New Roman" panose="02020603050405020304" pitchFamily="18" charset="0"/>
                <a:cs typeface="Times New Roman" panose="02020603050405020304" pitchFamily="18" charset="0"/>
              </a:rPr>
              <a:t>-19</a:t>
            </a:r>
            <a:r>
              <a:rPr lang="it-IT" b="1" baseline="30000">
                <a:solidFill>
                  <a:schemeClr val="accent6">
                    <a:lumMod val="50000"/>
                  </a:schemeClr>
                </a:solidFill>
                <a:effectLst/>
                <a:latin typeface="Times New Roman" panose="02020603050405020304" pitchFamily="18" charset="0"/>
                <a:cs typeface="Times New Roman" panose="02020603050405020304" pitchFamily="18" charset="0"/>
              </a:rPr>
              <a:t>th</a:t>
            </a:r>
            <a:r>
              <a:rPr lang="it-IT" b="1">
                <a:solidFill>
                  <a:schemeClr val="accent6">
                    <a:lumMod val="50000"/>
                  </a:schemeClr>
                </a:solidFill>
                <a:effectLst/>
                <a:latin typeface="Times New Roman" panose="02020603050405020304" pitchFamily="18" charset="0"/>
                <a:cs typeface="Times New Roman" panose="02020603050405020304" pitchFamily="18" charset="0"/>
              </a:rPr>
              <a:t>, 2025</a:t>
            </a:r>
            <a:endParaRPr lang="it-IT" b="1">
              <a:effectLst/>
            </a:endParaRPr>
          </a:p>
        </p:txBody>
      </p:sp>
    </p:spTree>
    <p:extLst>
      <p:ext uri="{BB962C8B-B14F-4D97-AF65-F5344CB8AC3E}">
        <p14:creationId xmlns:p14="http://schemas.microsoft.com/office/powerpoint/2010/main" val="14036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F6C082C3-5B93-4082-8B19-CD21617CE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2"/>
            <a:ext cx="3074619" cy="1089498"/>
          </a:xfrm>
          <a:prstGeom prst="rect">
            <a:avLst/>
          </a:prstGeom>
        </p:spPr>
      </p:pic>
      <p:pic>
        <p:nvPicPr>
          <p:cNvPr id="15" name="Immagine 14">
            <a:extLst>
              <a:ext uri="{FF2B5EF4-FFF2-40B4-BE49-F238E27FC236}">
                <a16:creationId xmlns:a16="http://schemas.microsoft.com/office/drawing/2014/main" id="{A4C824F4-7412-4EA8-9702-4BEC3BA4AA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4379" y="244676"/>
            <a:ext cx="830181" cy="809009"/>
          </a:xfrm>
          <a:prstGeom prst="rect">
            <a:avLst/>
          </a:prstGeom>
        </p:spPr>
      </p:pic>
      <p:sp>
        <p:nvSpPr>
          <p:cNvPr id="6" name="CasellaDiTesto 5">
            <a:extLst>
              <a:ext uri="{FF2B5EF4-FFF2-40B4-BE49-F238E27FC236}">
                <a16:creationId xmlns:a16="http://schemas.microsoft.com/office/drawing/2014/main" id="{3C4863A3-4F03-4B64-AD46-B46C7AC5E9EB}"/>
              </a:ext>
            </a:extLst>
          </p:cNvPr>
          <p:cNvSpPr txBox="1"/>
          <p:nvPr userDrawn="1"/>
        </p:nvSpPr>
        <p:spPr>
          <a:xfrm>
            <a:off x="2602006" y="264548"/>
            <a:ext cx="698798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a:solidFill>
                  <a:schemeClr val="accent6">
                    <a:lumMod val="50000"/>
                  </a:schemeClr>
                </a:solidFill>
                <a:effectLst/>
                <a:latin typeface="Times New Roman" panose="02020603050405020304" pitchFamily="18" charset="0"/>
                <a:cs typeface="Times New Roman" panose="02020603050405020304" pitchFamily="18" charset="0"/>
              </a:rPr>
              <a:t>CNR IRET Conference		Rome, February 18</a:t>
            </a:r>
            <a:r>
              <a:rPr lang="it-IT" b="1" baseline="30000">
                <a:solidFill>
                  <a:schemeClr val="accent6">
                    <a:lumMod val="50000"/>
                  </a:schemeClr>
                </a:solidFill>
                <a:effectLst/>
                <a:latin typeface="Times New Roman" panose="02020603050405020304" pitchFamily="18" charset="0"/>
                <a:cs typeface="Times New Roman" panose="02020603050405020304" pitchFamily="18" charset="0"/>
              </a:rPr>
              <a:t>th</a:t>
            </a:r>
            <a:r>
              <a:rPr lang="it-IT" b="1">
                <a:solidFill>
                  <a:schemeClr val="accent6">
                    <a:lumMod val="50000"/>
                  </a:schemeClr>
                </a:solidFill>
                <a:effectLst/>
                <a:latin typeface="Times New Roman" panose="02020603050405020304" pitchFamily="18" charset="0"/>
                <a:cs typeface="Times New Roman" panose="02020603050405020304" pitchFamily="18" charset="0"/>
              </a:rPr>
              <a:t>-19</a:t>
            </a:r>
            <a:r>
              <a:rPr lang="it-IT" b="1" baseline="30000">
                <a:solidFill>
                  <a:schemeClr val="accent6">
                    <a:lumMod val="50000"/>
                  </a:schemeClr>
                </a:solidFill>
                <a:effectLst/>
                <a:latin typeface="Times New Roman" panose="02020603050405020304" pitchFamily="18" charset="0"/>
                <a:cs typeface="Times New Roman" panose="02020603050405020304" pitchFamily="18" charset="0"/>
              </a:rPr>
              <a:t>th</a:t>
            </a:r>
            <a:r>
              <a:rPr lang="it-IT" b="1">
                <a:solidFill>
                  <a:schemeClr val="accent6">
                    <a:lumMod val="50000"/>
                  </a:schemeClr>
                </a:solidFill>
                <a:effectLst/>
                <a:latin typeface="Times New Roman" panose="02020603050405020304" pitchFamily="18" charset="0"/>
                <a:cs typeface="Times New Roman" panose="02020603050405020304" pitchFamily="18" charset="0"/>
              </a:rPr>
              <a:t>, 2025</a:t>
            </a:r>
            <a:endParaRPr lang="it-IT" b="1">
              <a:effectLst/>
            </a:endParaRPr>
          </a:p>
        </p:txBody>
      </p:sp>
    </p:spTree>
    <p:extLst>
      <p:ext uri="{BB962C8B-B14F-4D97-AF65-F5344CB8AC3E}">
        <p14:creationId xmlns:p14="http://schemas.microsoft.com/office/powerpoint/2010/main" val="280578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8FDF9A2-C488-4D63-AAC3-2F2E76C65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2"/>
            <a:ext cx="3074619" cy="1089498"/>
          </a:xfrm>
          <a:prstGeom prst="rect">
            <a:avLst/>
          </a:prstGeom>
        </p:spPr>
      </p:pic>
      <p:pic>
        <p:nvPicPr>
          <p:cNvPr id="3" name="Immagine 2">
            <a:extLst>
              <a:ext uri="{FF2B5EF4-FFF2-40B4-BE49-F238E27FC236}">
                <a16:creationId xmlns:a16="http://schemas.microsoft.com/office/drawing/2014/main" id="{C3CC5987-8B33-4E90-820B-328C8B3265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4379" y="244676"/>
            <a:ext cx="830181" cy="809009"/>
          </a:xfrm>
          <a:prstGeom prst="rect">
            <a:avLst/>
          </a:prstGeom>
        </p:spPr>
      </p:pic>
    </p:spTree>
    <p:extLst>
      <p:ext uri="{BB962C8B-B14F-4D97-AF65-F5344CB8AC3E}">
        <p14:creationId xmlns:p14="http://schemas.microsoft.com/office/powerpoint/2010/main" val="372230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58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49" r:id="rId3"/>
    <p:sldLayoutId id="2147483656"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3.png"/><Relationship Id="rId5" Type="http://schemas.openxmlformats.org/officeDocument/2006/relationships/diagramColors" Target="../diagrams/colors1.xml"/><Relationship Id="rId10" Type="http://schemas.openxmlformats.org/officeDocument/2006/relationships/image" Target="../media/image32.png"/><Relationship Id="rId4" Type="http://schemas.openxmlformats.org/officeDocument/2006/relationships/diagramQuickStyle" Target="../diagrams/quickStyle1.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2.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3.png"/><Relationship Id="rId5" Type="http://schemas.openxmlformats.org/officeDocument/2006/relationships/diagramColors" Target="../diagrams/colors2.xml"/><Relationship Id="rId10" Type="http://schemas.openxmlformats.org/officeDocument/2006/relationships/image" Target="../media/image32.png"/><Relationship Id="rId4" Type="http://schemas.openxmlformats.org/officeDocument/2006/relationships/diagramQuickStyle" Target="../diagrams/quickStyle2.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69C7D60-E3EB-F039-6F49-F0128FFF6932}"/>
              </a:ext>
            </a:extLst>
          </p:cNvPr>
          <p:cNvSpPr txBox="1">
            <a:spLocks/>
          </p:cNvSpPr>
          <p:nvPr/>
        </p:nvSpPr>
        <p:spPr>
          <a:xfrm>
            <a:off x="4653524" y="2913386"/>
            <a:ext cx="5766045" cy="1346201"/>
          </a:xfrm>
          <a:prstGeom prst="rect">
            <a:avLst/>
          </a:prstGeom>
        </p:spPr>
        <p:txBody>
          <a:bodyPr vert="horz" lIns="91440" tIns="45720" rIns="91440" bIns="45720" rtlCol="0" anchor="ctr"/>
          <a:lstStyle>
            <a:defPPr>
              <a:defRPr lang="it-IT"/>
            </a:defPPr>
            <a:lvl1pPr marL="0" algn="r" defTabSz="914400" rtl="0" eaLnBrk="1" latinLnBrk="0" hangingPunct="1">
              <a:defRPr sz="1800" kern="1200">
                <a:solidFill>
                  <a:schemeClr val="accent6">
                    <a:lumMod val="50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a:effectLst>
                  <a:outerShdw blurRad="38100" dist="38100" dir="2700000" algn="tl">
                    <a:srgbClr val="000000">
                      <a:alpha val="43137"/>
                    </a:srgbClr>
                  </a:outerShdw>
                </a:effectLst>
              </a:rPr>
              <a:t>Cristina Di Muri</a:t>
            </a:r>
          </a:p>
          <a:p>
            <a:r>
              <a:rPr lang="it-IT" sz="2800">
                <a:effectLst>
                  <a:outerShdw blurRad="38100" dist="38100" dir="2700000" algn="tl">
                    <a:srgbClr val="000000">
                      <a:alpha val="43137"/>
                    </a:srgbClr>
                  </a:outerShdw>
                </a:effectLst>
              </a:rPr>
              <a:t>CNR IRET </a:t>
            </a:r>
          </a:p>
        </p:txBody>
      </p:sp>
      <p:sp>
        <p:nvSpPr>
          <p:cNvPr id="3" name="Rettangolo 2">
            <a:extLst>
              <a:ext uri="{FF2B5EF4-FFF2-40B4-BE49-F238E27FC236}">
                <a16:creationId xmlns:a16="http://schemas.microsoft.com/office/drawing/2014/main" id="{8A049113-DF11-57B7-71E9-D6CAFAD1D83B}"/>
              </a:ext>
            </a:extLst>
          </p:cNvPr>
          <p:cNvSpPr/>
          <p:nvPr/>
        </p:nvSpPr>
        <p:spPr>
          <a:xfrm>
            <a:off x="4030613" y="1091562"/>
            <a:ext cx="6718545" cy="1931298"/>
          </a:xfrm>
          <a:prstGeom prst="rect">
            <a:avLst/>
          </a:prstGeom>
          <a:noFill/>
        </p:spPr>
        <p:txBody>
          <a:bodyPr wrap="square" lIns="91440" tIns="45720" rIns="91440" bIns="45720">
            <a:spAutoFit/>
          </a:bodyPr>
          <a:lstStyle/>
          <a:p>
            <a:pPr algn="ctr">
              <a:spcAft>
                <a:spcPts val="300"/>
              </a:spcAft>
            </a:pPr>
            <a:r>
              <a:rPr lang="en-GB" sz="2800" b="1" kern="100">
                <a:solidFill>
                  <a:srgbClr val="385723"/>
                </a:solidFill>
                <a:effectLst/>
                <a:latin typeface="Times New Roman" panose="02020603050405020304" pitchFamily="18" charset="0"/>
                <a:cs typeface="Times New Roman" panose="02020603050405020304" pitchFamily="18" charset="0"/>
              </a:rPr>
              <a:t>One method to rule them all: </a:t>
            </a:r>
          </a:p>
          <a:p>
            <a:pPr algn="ctr">
              <a:spcAft>
                <a:spcPts val="300"/>
              </a:spcAft>
            </a:pPr>
            <a:r>
              <a:rPr lang="en-GB" sz="2800" b="1" kern="100">
                <a:solidFill>
                  <a:srgbClr val="385723"/>
                </a:solidFill>
                <a:effectLst/>
                <a:latin typeface="Times New Roman" panose="02020603050405020304" pitchFamily="18" charset="0"/>
                <a:cs typeface="Times New Roman" panose="02020603050405020304" pitchFamily="18" charset="0"/>
              </a:rPr>
              <a:t>a FAIR and Open approach </a:t>
            </a:r>
          </a:p>
          <a:p>
            <a:pPr algn="ctr">
              <a:spcAft>
                <a:spcPts val="300"/>
              </a:spcAft>
            </a:pPr>
            <a:r>
              <a:rPr lang="en-GB" sz="2800" b="1" kern="100">
                <a:solidFill>
                  <a:srgbClr val="385723"/>
                </a:solidFill>
                <a:effectLst/>
                <a:latin typeface="Times New Roman" panose="02020603050405020304" pitchFamily="18" charset="0"/>
                <a:cs typeface="Times New Roman" panose="02020603050405020304" pitchFamily="18" charset="0"/>
              </a:rPr>
              <a:t>for the study and integrated management </a:t>
            </a:r>
          </a:p>
          <a:p>
            <a:pPr algn="ctr">
              <a:spcAft>
                <a:spcPts val="300"/>
              </a:spcAft>
            </a:pPr>
            <a:r>
              <a:rPr lang="en-GB" sz="2800" b="1" kern="100">
                <a:solidFill>
                  <a:srgbClr val="385723"/>
                </a:solidFill>
                <a:effectLst/>
                <a:latin typeface="Times New Roman" panose="02020603050405020304" pitchFamily="18" charset="0"/>
                <a:cs typeface="Times New Roman" panose="02020603050405020304" pitchFamily="18" charset="0"/>
              </a:rPr>
              <a:t>of Invasive Alien Species</a:t>
            </a:r>
            <a:endParaRPr lang="it-IT" sz="2800" b="1" kern="100">
              <a:solidFill>
                <a:srgbClr val="385723"/>
              </a:solidFill>
              <a:effectLst/>
              <a:latin typeface="Times New Roman" panose="02020603050405020304" pitchFamily="18" charset="0"/>
              <a:cs typeface="Times New Roman" panose="02020603050405020304" pitchFamily="18" charset="0"/>
            </a:endParaRPr>
          </a:p>
        </p:txBody>
      </p:sp>
      <p:pic>
        <p:nvPicPr>
          <p:cNvPr id="1028" name="Picture 4" descr="Istituto per le Risorse Biologiche e le Biotecnologie Marine (IRBIM) |  Consiglio Nazionale delle Ricerche">
            <a:extLst>
              <a:ext uri="{FF2B5EF4-FFF2-40B4-BE49-F238E27FC236}">
                <a16:creationId xmlns:a16="http://schemas.microsoft.com/office/drawing/2014/main" id="{CDCC7202-F51E-5D31-BEF7-9CBBB7BE41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19"/>
          <a:stretch/>
        </p:blipFill>
        <p:spPr bwMode="auto">
          <a:xfrm>
            <a:off x="2997001" y="5506018"/>
            <a:ext cx="2067224" cy="13332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 Progetto - AMMIRARE">
            <a:extLst>
              <a:ext uri="{FF2B5EF4-FFF2-40B4-BE49-F238E27FC236}">
                <a16:creationId xmlns:a16="http://schemas.microsoft.com/office/drawing/2014/main" id="{B7B5DE87-A259-D9D6-2FB1-15C6A522E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61"/>
          <a:stretch/>
        </p:blipFill>
        <p:spPr bwMode="auto">
          <a:xfrm>
            <a:off x="5263415" y="5577389"/>
            <a:ext cx="265706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tituto di Ricerca sugli Ecosistemi Terrestri (IRET) | Consiglio Nazionale  delle Ricerche">
            <a:extLst>
              <a:ext uri="{FF2B5EF4-FFF2-40B4-BE49-F238E27FC236}">
                <a16:creationId xmlns:a16="http://schemas.microsoft.com/office/drawing/2014/main" id="{45AC88F1-A95A-5EFF-AE23-C305E16C7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813" y="5479080"/>
            <a:ext cx="1426738" cy="13871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E2F390C-F0CD-996A-2680-61E718B84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649" y="5733650"/>
            <a:ext cx="2743200" cy="877967"/>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numero diapositiva 6">
            <a:extLst>
              <a:ext uri="{FF2B5EF4-FFF2-40B4-BE49-F238E27FC236}">
                <a16:creationId xmlns:a16="http://schemas.microsoft.com/office/drawing/2014/main" id="{26B58B39-601F-BD7E-C587-EFE59D56365B}"/>
              </a:ext>
            </a:extLst>
          </p:cNvPr>
          <p:cNvSpPr txBox="1">
            <a:spLocks/>
          </p:cNvSpPr>
          <p:nvPr/>
        </p:nvSpPr>
        <p:spPr>
          <a:xfrm>
            <a:off x="4645965" y="4077662"/>
            <a:ext cx="6236899" cy="1346202"/>
          </a:xfrm>
          <a:prstGeom prst="rect">
            <a:avLst/>
          </a:prstGeom>
        </p:spPr>
        <p:txBody>
          <a:bodyPr vert="horz" lIns="91440" tIns="45720" rIns="91440" bIns="45720" rtlCol="0" anchor="ctr"/>
          <a:lstStyle>
            <a:defPPr>
              <a:defRPr lang="it-IT"/>
            </a:defPPr>
            <a:lvl1pPr marL="0" algn="r" defTabSz="914400" rtl="0" eaLnBrk="1" latinLnBrk="0" hangingPunct="1">
              <a:defRPr sz="1800" kern="1200">
                <a:solidFill>
                  <a:schemeClr val="accent6">
                    <a:lumMod val="50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a:effectLst/>
                <a:latin typeface="Times New Roman" panose="02020603050405020304" pitchFamily="18" charset="0"/>
                <a:ea typeface="Times New Roman" panose="02020603050405020304" pitchFamily="18" charset="0"/>
              </a:rPr>
              <a:t>Di Muri C., Azzurro E., Chiappi M., Ciolfi M., Flore S., Giacalone V.M., </a:t>
            </a:r>
            <a:r>
              <a:rPr lang="it-IT" err="1">
                <a:effectLst/>
                <a:latin typeface="Times New Roman" panose="02020603050405020304" pitchFamily="18" charset="0"/>
                <a:ea typeface="Times New Roman" panose="02020603050405020304" pitchFamily="18" charset="0"/>
              </a:rPr>
              <a:t>Lauteri</a:t>
            </a:r>
            <a:r>
              <a:rPr lang="it-IT">
                <a:effectLst/>
                <a:latin typeface="Times New Roman" panose="02020603050405020304" pitchFamily="18" charset="0"/>
                <a:ea typeface="Times New Roman" panose="02020603050405020304" pitchFamily="18" charset="0"/>
              </a:rPr>
              <a:t> M., Loru L., Mancinelli G., Pipitone C., </a:t>
            </a:r>
            <a:r>
              <a:rPr lang="it-IT" err="1">
                <a:effectLst/>
                <a:latin typeface="Times New Roman" panose="02020603050405020304" pitchFamily="18" charset="0"/>
                <a:ea typeface="Times New Roman" panose="02020603050405020304" pitchFamily="18" charset="0"/>
              </a:rPr>
              <a:t>Pollegioni</a:t>
            </a:r>
            <a:r>
              <a:rPr lang="it-IT">
                <a:effectLst/>
                <a:latin typeface="Times New Roman" panose="02020603050405020304" pitchFamily="18" charset="0"/>
                <a:ea typeface="Times New Roman" panose="02020603050405020304" pitchFamily="18" charset="0"/>
              </a:rPr>
              <a:t> P., Scarcella G., </a:t>
            </a:r>
            <a:r>
              <a:rPr lang="it-IT" err="1">
                <a:effectLst/>
                <a:latin typeface="Times New Roman" panose="02020603050405020304" pitchFamily="18" charset="0"/>
                <a:ea typeface="Times New Roman" panose="02020603050405020304" pitchFamily="18" charset="0"/>
              </a:rPr>
              <a:t>Strafella</a:t>
            </a:r>
            <a:r>
              <a:rPr lang="it-IT">
                <a:effectLst/>
                <a:latin typeface="Times New Roman" panose="02020603050405020304" pitchFamily="18" charset="0"/>
                <a:ea typeface="Times New Roman" panose="02020603050405020304" pitchFamily="18" charset="0"/>
              </a:rPr>
              <a:t> P., Rosati I.</a:t>
            </a:r>
            <a:r>
              <a:rPr lang="it-IT">
                <a:effectLst/>
              </a:rPr>
              <a:t> </a:t>
            </a:r>
            <a:endParaRPr lang="it-IT">
              <a:effectLst>
                <a:outerShdw blurRad="38100" dist="38100" dir="2700000" algn="tl">
                  <a:srgbClr val="000000">
                    <a:alpha val="43137"/>
                  </a:srgbClr>
                </a:outerShdw>
              </a:effectLst>
            </a:endParaRPr>
          </a:p>
        </p:txBody>
      </p:sp>
      <p:pic>
        <p:nvPicPr>
          <p:cNvPr id="10" name="Immagine 9" descr="Immagine che contiene Viso umano, aria aperta, cielo, persona&#10;&#10;Il contenuto generato dall'IA potrebbe non essere corretto.">
            <a:extLst>
              <a:ext uri="{FF2B5EF4-FFF2-40B4-BE49-F238E27FC236}">
                <a16:creationId xmlns:a16="http://schemas.microsoft.com/office/drawing/2014/main" id="{C2FCDA1C-9666-C1A5-F4D8-009401F81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505" y="1570790"/>
            <a:ext cx="3205529" cy="3205529"/>
          </a:xfrm>
          <a:prstGeom prst="ellipse">
            <a:avLst/>
          </a:prstGeom>
          <a:effectLst>
            <a:outerShdw blurRad="50800" dist="182505" dir="2700000" algn="tl" rotWithShape="0">
              <a:prstClr val="black">
                <a:alpha val="30714"/>
              </a:prstClr>
            </a:outerShdw>
          </a:effectLst>
        </p:spPr>
      </p:pic>
    </p:spTree>
    <p:extLst>
      <p:ext uri="{BB962C8B-B14F-4D97-AF65-F5344CB8AC3E}">
        <p14:creationId xmlns:p14="http://schemas.microsoft.com/office/powerpoint/2010/main" val="292734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Sito Web, Pagina Web&#10;&#10;Il contenuto generato dall'IA potrebbe non essere corretto.">
            <a:extLst>
              <a:ext uri="{FF2B5EF4-FFF2-40B4-BE49-F238E27FC236}">
                <a16:creationId xmlns:a16="http://schemas.microsoft.com/office/drawing/2014/main" id="{2B63DDCF-EE1C-F37A-06EB-89BCCF865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3" y="1468153"/>
            <a:ext cx="6404500" cy="5005966"/>
          </a:xfrm>
          <a:prstGeom prst="rect">
            <a:avLst/>
          </a:prstGeom>
        </p:spPr>
      </p:pic>
      <p:cxnSp>
        <p:nvCxnSpPr>
          <p:cNvPr id="4" name="Connettore 1 3">
            <a:extLst>
              <a:ext uri="{FF2B5EF4-FFF2-40B4-BE49-F238E27FC236}">
                <a16:creationId xmlns:a16="http://schemas.microsoft.com/office/drawing/2014/main" id="{2A03922F-10CB-6C8A-E586-295F8E5B6376}"/>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
        <p:nvSpPr>
          <p:cNvPr id="5" name="TextBox 13">
            <a:extLst>
              <a:ext uri="{FF2B5EF4-FFF2-40B4-BE49-F238E27FC236}">
                <a16:creationId xmlns:a16="http://schemas.microsoft.com/office/drawing/2014/main" id="{94745124-50B2-0B0C-B8AD-C354A3F387DD}"/>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Public communication: GP 6</a:t>
            </a:r>
          </a:p>
        </p:txBody>
      </p:sp>
      <p:sp>
        <p:nvSpPr>
          <p:cNvPr id="6" name="Ovale 5">
            <a:extLst>
              <a:ext uri="{FF2B5EF4-FFF2-40B4-BE49-F238E27FC236}">
                <a16:creationId xmlns:a16="http://schemas.microsoft.com/office/drawing/2014/main" id="{C45EF0E1-BD3D-097E-A962-5A22161C87A1}"/>
              </a:ext>
            </a:extLst>
          </p:cNvPr>
          <p:cNvSpPr/>
          <p:nvPr/>
        </p:nvSpPr>
        <p:spPr>
          <a:xfrm>
            <a:off x="8036464" y="931320"/>
            <a:ext cx="2093259" cy="1044388"/>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w="6350">
            <a:solidFill>
              <a:schemeClr val="accent1">
                <a:lumMod val="50000"/>
              </a:schemeClr>
            </a:solidFill>
            <a:prstDash val="solid"/>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Data Management Plan</a:t>
            </a:r>
          </a:p>
        </p:txBody>
      </p:sp>
      <p:sp>
        <p:nvSpPr>
          <p:cNvPr id="7" name="Ovale 6">
            <a:extLst>
              <a:ext uri="{FF2B5EF4-FFF2-40B4-BE49-F238E27FC236}">
                <a16:creationId xmlns:a16="http://schemas.microsoft.com/office/drawing/2014/main" id="{B95B5446-D657-4849-2766-E636DBC39AB7}"/>
              </a:ext>
            </a:extLst>
          </p:cNvPr>
          <p:cNvSpPr/>
          <p:nvPr/>
        </p:nvSpPr>
        <p:spPr>
          <a:xfrm>
            <a:off x="7298781" y="2513849"/>
            <a:ext cx="1452282" cy="903329"/>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w="6350">
            <a:solidFill>
              <a:schemeClr val="accent1">
                <a:lumMod val="50000"/>
              </a:schemeClr>
            </a:solidFill>
            <a:prstDash val="solid"/>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Reports</a:t>
            </a:r>
          </a:p>
        </p:txBody>
      </p:sp>
      <p:sp>
        <p:nvSpPr>
          <p:cNvPr id="8" name="Ovale 7">
            <a:extLst>
              <a:ext uri="{FF2B5EF4-FFF2-40B4-BE49-F238E27FC236}">
                <a16:creationId xmlns:a16="http://schemas.microsoft.com/office/drawing/2014/main" id="{DCF67AAF-E447-D38C-E775-936C12516F54}"/>
              </a:ext>
            </a:extLst>
          </p:cNvPr>
          <p:cNvSpPr/>
          <p:nvPr/>
        </p:nvSpPr>
        <p:spPr>
          <a:xfrm>
            <a:off x="8158243" y="1906928"/>
            <a:ext cx="1910942" cy="982938"/>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w="6350">
            <a:solidFill>
              <a:schemeClr val="accent1">
                <a:lumMod val="50000"/>
              </a:schemeClr>
            </a:solidFill>
            <a:prstDash val="solid"/>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Publications</a:t>
            </a:r>
          </a:p>
        </p:txBody>
      </p:sp>
      <p:sp>
        <p:nvSpPr>
          <p:cNvPr id="10" name="Ovale 9">
            <a:extLst>
              <a:ext uri="{FF2B5EF4-FFF2-40B4-BE49-F238E27FC236}">
                <a16:creationId xmlns:a16="http://schemas.microsoft.com/office/drawing/2014/main" id="{3557EF17-52A5-5FE0-D649-37049E5757CC}"/>
              </a:ext>
            </a:extLst>
          </p:cNvPr>
          <p:cNvSpPr/>
          <p:nvPr/>
        </p:nvSpPr>
        <p:spPr>
          <a:xfrm>
            <a:off x="8309890" y="3288583"/>
            <a:ext cx="1452282" cy="80584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Team</a:t>
            </a:r>
          </a:p>
        </p:txBody>
      </p:sp>
      <p:sp>
        <p:nvSpPr>
          <p:cNvPr id="11" name="Ovale 10">
            <a:extLst>
              <a:ext uri="{FF2B5EF4-FFF2-40B4-BE49-F238E27FC236}">
                <a16:creationId xmlns:a16="http://schemas.microsoft.com/office/drawing/2014/main" id="{146DCE92-7F0A-CB80-F0CB-830E7C876C2E}"/>
              </a:ext>
            </a:extLst>
          </p:cNvPr>
          <p:cNvSpPr/>
          <p:nvPr/>
        </p:nvSpPr>
        <p:spPr>
          <a:xfrm>
            <a:off x="8247893" y="4087523"/>
            <a:ext cx="1910941" cy="902217"/>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6350">
            <a:solidFill>
              <a:schemeClr val="accent2"/>
            </a:solidFill>
            <a:prstDash val="solid"/>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WP activities</a:t>
            </a:r>
          </a:p>
        </p:txBody>
      </p:sp>
      <p:sp>
        <p:nvSpPr>
          <p:cNvPr id="13" name="Ovale 12">
            <a:extLst>
              <a:ext uri="{FF2B5EF4-FFF2-40B4-BE49-F238E27FC236}">
                <a16:creationId xmlns:a16="http://schemas.microsoft.com/office/drawing/2014/main" id="{5422F8BA-CA22-6383-1F30-A4E21DBABB04}"/>
              </a:ext>
            </a:extLst>
          </p:cNvPr>
          <p:cNvSpPr/>
          <p:nvPr/>
        </p:nvSpPr>
        <p:spPr>
          <a:xfrm>
            <a:off x="8706552" y="6062807"/>
            <a:ext cx="1452282" cy="767761"/>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a:ln>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Events</a:t>
            </a:r>
          </a:p>
        </p:txBody>
      </p:sp>
      <p:sp>
        <p:nvSpPr>
          <p:cNvPr id="2" name="Ovale 1">
            <a:extLst>
              <a:ext uri="{FF2B5EF4-FFF2-40B4-BE49-F238E27FC236}">
                <a16:creationId xmlns:a16="http://schemas.microsoft.com/office/drawing/2014/main" id="{F852A047-F9BA-BB8E-6DF9-3899C0F15DC9}"/>
              </a:ext>
            </a:extLst>
          </p:cNvPr>
          <p:cNvSpPr/>
          <p:nvPr/>
        </p:nvSpPr>
        <p:spPr>
          <a:xfrm>
            <a:off x="6907304" y="1463796"/>
            <a:ext cx="1564341" cy="1252431"/>
          </a:xfrm>
          <a:custGeom>
            <a:avLst/>
            <a:gdLst>
              <a:gd name="connsiteX0" fmla="*/ 0 w 1564341"/>
              <a:gd name="connsiteY0" fmla="*/ 626216 h 1252431"/>
              <a:gd name="connsiteX1" fmla="*/ 782171 w 1564341"/>
              <a:gd name="connsiteY1" fmla="*/ 0 h 1252431"/>
              <a:gd name="connsiteX2" fmla="*/ 1564342 w 1564341"/>
              <a:gd name="connsiteY2" fmla="*/ 626216 h 1252431"/>
              <a:gd name="connsiteX3" fmla="*/ 782171 w 1564341"/>
              <a:gd name="connsiteY3" fmla="*/ 1252432 h 1252431"/>
              <a:gd name="connsiteX4" fmla="*/ 0 w 1564341"/>
              <a:gd name="connsiteY4" fmla="*/ 626216 h 125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41" h="1252431" extrusionOk="0">
                <a:moveTo>
                  <a:pt x="0" y="626216"/>
                </a:moveTo>
                <a:cubicBezTo>
                  <a:pt x="-72891" y="235405"/>
                  <a:pt x="338189" y="4504"/>
                  <a:pt x="782171" y="0"/>
                </a:cubicBezTo>
                <a:cubicBezTo>
                  <a:pt x="1254143" y="8419"/>
                  <a:pt x="1546722" y="280926"/>
                  <a:pt x="1564342" y="626216"/>
                </a:cubicBezTo>
                <a:cubicBezTo>
                  <a:pt x="1521699" y="1013709"/>
                  <a:pt x="1195690" y="1354477"/>
                  <a:pt x="782171" y="1252432"/>
                </a:cubicBezTo>
                <a:cubicBezTo>
                  <a:pt x="294980" y="1222225"/>
                  <a:pt x="41566" y="991927"/>
                  <a:pt x="0" y="626216"/>
                </a:cubicBezTo>
                <a:close/>
              </a:path>
            </a:pathLst>
          </a:custGeom>
          <a:noFill/>
          <a:ln w="38100">
            <a:prstDash val="dashDot"/>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it-IT" err="1">
                <a:solidFill>
                  <a:schemeClr val="tx1"/>
                </a:solidFill>
                <a:latin typeface="Times New Roman" panose="02020603050405020304" pitchFamily="18" charset="0"/>
                <a:cs typeface="Times New Roman" panose="02020603050405020304" pitchFamily="18" charset="0"/>
              </a:rPr>
              <a:t>Research</a:t>
            </a:r>
            <a:r>
              <a:rPr lang="it-IT">
                <a:solidFill>
                  <a:schemeClr val="tx1"/>
                </a:solidFill>
                <a:latin typeface="Times New Roman" panose="02020603050405020304" pitchFamily="18" charset="0"/>
                <a:cs typeface="Times New Roman" panose="02020603050405020304" pitchFamily="18" charset="0"/>
              </a:rPr>
              <a:t> products</a:t>
            </a:r>
          </a:p>
        </p:txBody>
      </p:sp>
      <p:sp>
        <p:nvSpPr>
          <p:cNvPr id="9" name="Ovale 8">
            <a:extLst>
              <a:ext uri="{FF2B5EF4-FFF2-40B4-BE49-F238E27FC236}">
                <a16:creationId xmlns:a16="http://schemas.microsoft.com/office/drawing/2014/main" id="{BA795688-F4B5-A1E2-ED69-622863E3AFEF}"/>
              </a:ext>
            </a:extLst>
          </p:cNvPr>
          <p:cNvSpPr/>
          <p:nvPr/>
        </p:nvSpPr>
        <p:spPr>
          <a:xfrm>
            <a:off x="6733613" y="3488205"/>
            <a:ext cx="1910941" cy="1418604"/>
          </a:xfrm>
          <a:custGeom>
            <a:avLst/>
            <a:gdLst>
              <a:gd name="connsiteX0" fmla="*/ 0 w 1910941"/>
              <a:gd name="connsiteY0" fmla="*/ 709302 h 1418604"/>
              <a:gd name="connsiteX1" fmla="*/ 955471 w 1910941"/>
              <a:gd name="connsiteY1" fmla="*/ 0 h 1418604"/>
              <a:gd name="connsiteX2" fmla="*/ 1910942 w 1910941"/>
              <a:gd name="connsiteY2" fmla="*/ 709302 h 1418604"/>
              <a:gd name="connsiteX3" fmla="*/ 955471 w 1910941"/>
              <a:gd name="connsiteY3" fmla="*/ 1418604 h 1418604"/>
              <a:gd name="connsiteX4" fmla="*/ 0 w 1910941"/>
              <a:gd name="connsiteY4" fmla="*/ 709302 h 141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941" h="1418604" extrusionOk="0">
                <a:moveTo>
                  <a:pt x="0" y="709302"/>
                </a:moveTo>
                <a:cubicBezTo>
                  <a:pt x="-45319" y="289611"/>
                  <a:pt x="339012" y="33316"/>
                  <a:pt x="955471" y="0"/>
                </a:cubicBezTo>
                <a:cubicBezTo>
                  <a:pt x="1505863" y="4779"/>
                  <a:pt x="1822128" y="320389"/>
                  <a:pt x="1910942" y="709302"/>
                </a:cubicBezTo>
                <a:cubicBezTo>
                  <a:pt x="1890722" y="1120785"/>
                  <a:pt x="1473444" y="1472322"/>
                  <a:pt x="955471" y="1418604"/>
                </a:cubicBezTo>
                <a:cubicBezTo>
                  <a:pt x="392356" y="1399224"/>
                  <a:pt x="19705" y="1110454"/>
                  <a:pt x="0" y="709302"/>
                </a:cubicBezTo>
                <a:close/>
              </a:path>
            </a:pathLst>
          </a:custGeom>
          <a:noFill/>
          <a:ln w="38100">
            <a:prstDash val="dashDot"/>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Project Information</a:t>
            </a:r>
          </a:p>
        </p:txBody>
      </p:sp>
      <p:sp>
        <p:nvSpPr>
          <p:cNvPr id="14" name="Ovale 13">
            <a:extLst>
              <a:ext uri="{FF2B5EF4-FFF2-40B4-BE49-F238E27FC236}">
                <a16:creationId xmlns:a16="http://schemas.microsoft.com/office/drawing/2014/main" id="{F05364B4-D7FB-8393-646F-2F09D7348137}"/>
              </a:ext>
            </a:extLst>
          </p:cNvPr>
          <p:cNvSpPr/>
          <p:nvPr/>
        </p:nvSpPr>
        <p:spPr>
          <a:xfrm>
            <a:off x="8670381" y="5038988"/>
            <a:ext cx="2200054" cy="1044387"/>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a:ln>
            <a:extLst>
              <a:ext uri="{C807C97D-BFC1-408E-A445-0C87EB9F89A2}">
                <ask:lineSketchStyleProps xmlns:ask="http://schemas.microsoft.com/office/drawing/2018/sketchyshapes" sd="1219033472">
                  <a:custGeom>
                    <a:avLst/>
                    <a:gdLst>
                      <a:gd name="connsiteX0" fmla="*/ 0 w 1452282"/>
                      <a:gd name="connsiteY0" fmla="*/ 605118 h 1210235"/>
                      <a:gd name="connsiteX1" fmla="*/ 726141 w 1452282"/>
                      <a:gd name="connsiteY1" fmla="*/ 0 h 1210235"/>
                      <a:gd name="connsiteX2" fmla="*/ 1452282 w 1452282"/>
                      <a:gd name="connsiteY2" fmla="*/ 605118 h 1210235"/>
                      <a:gd name="connsiteX3" fmla="*/ 726141 w 1452282"/>
                      <a:gd name="connsiteY3" fmla="*/ 1210236 h 1210235"/>
                      <a:gd name="connsiteX4" fmla="*/ 0 w 1452282"/>
                      <a:gd name="connsiteY4" fmla="*/ 605118 h 121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2" h="1210235" fill="none" extrusionOk="0">
                        <a:moveTo>
                          <a:pt x="0" y="605118"/>
                        </a:moveTo>
                        <a:cubicBezTo>
                          <a:pt x="69401" y="279154"/>
                          <a:pt x="345696" y="-42377"/>
                          <a:pt x="726141" y="0"/>
                        </a:cubicBezTo>
                        <a:cubicBezTo>
                          <a:pt x="1055186" y="-11024"/>
                          <a:pt x="1430720" y="291222"/>
                          <a:pt x="1452282" y="605118"/>
                        </a:cubicBezTo>
                        <a:cubicBezTo>
                          <a:pt x="1450060" y="918122"/>
                          <a:pt x="1080285" y="1275404"/>
                          <a:pt x="726141" y="1210236"/>
                        </a:cubicBezTo>
                        <a:cubicBezTo>
                          <a:pt x="381834" y="1241996"/>
                          <a:pt x="18245" y="943702"/>
                          <a:pt x="0" y="605118"/>
                        </a:cubicBezTo>
                        <a:close/>
                      </a:path>
                      <a:path w="1452282" h="1210235" stroke="0" extrusionOk="0">
                        <a:moveTo>
                          <a:pt x="0" y="605118"/>
                        </a:moveTo>
                        <a:cubicBezTo>
                          <a:pt x="-30581" y="252058"/>
                          <a:pt x="305936" y="7194"/>
                          <a:pt x="726141" y="0"/>
                        </a:cubicBezTo>
                        <a:cubicBezTo>
                          <a:pt x="1153823" y="5609"/>
                          <a:pt x="1398844" y="272620"/>
                          <a:pt x="1452282" y="605118"/>
                        </a:cubicBezTo>
                        <a:cubicBezTo>
                          <a:pt x="1424658" y="966292"/>
                          <a:pt x="1118794" y="1256577"/>
                          <a:pt x="726141" y="1210236"/>
                        </a:cubicBezTo>
                        <a:cubicBezTo>
                          <a:pt x="256392" y="1172642"/>
                          <a:pt x="39142" y="958017"/>
                          <a:pt x="0" y="605118"/>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err="1">
                <a:solidFill>
                  <a:schemeClr val="tx1"/>
                </a:solidFill>
                <a:latin typeface="Times New Roman" panose="02020603050405020304" pitchFamily="18" charset="0"/>
                <a:cs typeface="Times New Roman" panose="02020603050405020304" pitchFamily="18" charset="0"/>
              </a:rPr>
              <a:t>Photos</a:t>
            </a:r>
            <a:r>
              <a:rPr lang="it-IT">
                <a:solidFill>
                  <a:schemeClr val="tx1"/>
                </a:solidFill>
                <a:latin typeface="Times New Roman" panose="02020603050405020304" pitchFamily="18" charset="0"/>
                <a:cs typeface="Times New Roman" panose="02020603050405020304" pitchFamily="18" charset="0"/>
              </a:rPr>
              <a:t> / </a:t>
            </a:r>
            <a:r>
              <a:rPr lang="it-IT" err="1">
                <a:solidFill>
                  <a:schemeClr val="tx1"/>
                </a:solidFill>
                <a:latin typeface="Times New Roman" panose="02020603050405020304" pitchFamily="18" charset="0"/>
                <a:cs typeface="Times New Roman" panose="02020603050405020304" pitchFamily="18" charset="0"/>
              </a:rPr>
              <a:t>Videos</a:t>
            </a:r>
            <a:r>
              <a:rPr lang="it-IT">
                <a:solidFill>
                  <a:schemeClr val="tx1"/>
                </a:solidFill>
                <a:latin typeface="Times New Roman" panose="02020603050405020304" pitchFamily="18" charset="0"/>
                <a:cs typeface="Times New Roman" panose="02020603050405020304" pitchFamily="18" charset="0"/>
              </a:rPr>
              <a:t> / Press release</a:t>
            </a:r>
          </a:p>
        </p:txBody>
      </p:sp>
      <p:sp>
        <p:nvSpPr>
          <p:cNvPr id="12" name="Ovale 11">
            <a:extLst>
              <a:ext uri="{FF2B5EF4-FFF2-40B4-BE49-F238E27FC236}">
                <a16:creationId xmlns:a16="http://schemas.microsoft.com/office/drawing/2014/main" id="{B7EF51DD-1EE7-80AC-7C05-C2B9A46FE583}"/>
              </a:ext>
            </a:extLst>
          </p:cNvPr>
          <p:cNvSpPr/>
          <p:nvPr/>
        </p:nvSpPr>
        <p:spPr>
          <a:xfrm>
            <a:off x="6797119" y="5224598"/>
            <a:ext cx="2360327" cy="1418604"/>
          </a:xfrm>
          <a:custGeom>
            <a:avLst/>
            <a:gdLst>
              <a:gd name="connsiteX0" fmla="*/ 0 w 2360327"/>
              <a:gd name="connsiteY0" fmla="*/ 709302 h 1418604"/>
              <a:gd name="connsiteX1" fmla="*/ 1180164 w 2360327"/>
              <a:gd name="connsiteY1" fmla="*/ 0 h 1418604"/>
              <a:gd name="connsiteX2" fmla="*/ 2360328 w 2360327"/>
              <a:gd name="connsiteY2" fmla="*/ 709302 h 1418604"/>
              <a:gd name="connsiteX3" fmla="*/ 1180164 w 2360327"/>
              <a:gd name="connsiteY3" fmla="*/ 1418604 h 1418604"/>
              <a:gd name="connsiteX4" fmla="*/ 0 w 2360327"/>
              <a:gd name="connsiteY4" fmla="*/ 709302 h 141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327" h="1418604" extrusionOk="0">
                <a:moveTo>
                  <a:pt x="0" y="709302"/>
                </a:moveTo>
                <a:cubicBezTo>
                  <a:pt x="-78936" y="268875"/>
                  <a:pt x="415521" y="42356"/>
                  <a:pt x="1180164" y="0"/>
                </a:cubicBezTo>
                <a:cubicBezTo>
                  <a:pt x="1854651" y="4779"/>
                  <a:pt x="2271514" y="320389"/>
                  <a:pt x="2360328" y="709302"/>
                </a:cubicBezTo>
                <a:cubicBezTo>
                  <a:pt x="2330603" y="1130067"/>
                  <a:pt x="1828494" y="1437710"/>
                  <a:pt x="1180164" y="1418604"/>
                </a:cubicBezTo>
                <a:cubicBezTo>
                  <a:pt x="492954" y="1399224"/>
                  <a:pt x="19705" y="1110454"/>
                  <a:pt x="0" y="709302"/>
                </a:cubicBezTo>
                <a:close/>
              </a:path>
            </a:pathLst>
          </a:custGeom>
          <a:noFill/>
          <a:ln w="38100">
            <a:prstDash val="dashDot"/>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err="1">
                <a:solidFill>
                  <a:schemeClr val="tx1"/>
                </a:solidFill>
                <a:latin typeface="Times New Roman" panose="02020603050405020304" pitchFamily="18" charset="0"/>
                <a:cs typeface="Times New Roman" panose="02020603050405020304" pitchFamily="18" charset="0"/>
              </a:rPr>
              <a:t>Communication</a:t>
            </a:r>
            <a:r>
              <a:rPr lang="it-IT">
                <a:solidFill>
                  <a:schemeClr val="tx1"/>
                </a:solidFill>
                <a:latin typeface="Times New Roman" panose="02020603050405020304" pitchFamily="18" charset="0"/>
                <a:cs typeface="Times New Roman" panose="02020603050405020304" pitchFamily="18" charset="0"/>
              </a:rPr>
              <a:t> </a:t>
            </a:r>
            <a:r>
              <a:rPr lang="it-IT" err="1">
                <a:solidFill>
                  <a:schemeClr val="tx1"/>
                </a:solidFill>
                <a:latin typeface="Times New Roman" panose="02020603050405020304" pitchFamily="18" charset="0"/>
                <a:cs typeface="Times New Roman" panose="02020603050405020304" pitchFamily="18" charset="0"/>
              </a:rPr>
              <a:t>Material</a:t>
            </a:r>
            <a:endParaRPr lang="it-IT">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07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77F272A9-A21B-5956-6A6E-ACBBB2F13782}"/>
              </a:ext>
            </a:extLst>
          </p:cNvPr>
          <p:cNvGraphicFramePr/>
          <p:nvPr>
            <p:extLst>
              <p:ext uri="{D42A27DB-BD31-4B8C-83A1-F6EECF244321}">
                <p14:modId xmlns:p14="http://schemas.microsoft.com/office/powerpoint/2010/main" val="832619010"/>
              </p:ext>
            </p:extLst>
          </p:nvPr>
        </p:nvGraphicFramePr>
        <p:xfrm>
          <a:off x="1035424" y="719666"/>
          <a:ext cx="96415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FDDCD5D7-35EA-2A41-D142-6A8E72D274BC}"/>
              </a:ext>
            </a:extLst>
          </p:cNvPr>
          <p:cNvPicPr>
            <a:picLocks noChangeAspect="1"/>
          </p:cNvPicPr>
          <p:nvPr/>
        </p:nvPicPr>
        <p:blipFill>
          <a:blip r:embed="rId7"/>
          <a:stretch>
            <a:fillRect/>
          </a:stretch>
        </p:blipFill>
        <p:spPr>
          <a:xfrm>
            <a:off x="3094805" y="1788460"/>
            <a:ext cx="1107968" cy="1042894"/>
          </a:xfrm>
          <a:prstGeom prst="rect">
            <a:avLst/>
          </a:prstGeom>
        </p:spPr>
      </p:pic>
      <p:sp>
        <p:nvSpPr>
          <p:cNvPr id="5" name="CasellaDiTesto 4">
            <a:extLst>
              <a:ext uri="{FF2B5EF4-FFF2-40B4-BE49-F238E27FC236}">
                <a16:creationId xmlns:a16="http://schemas.microsoft.com/office/drawing/2014/main" id="{F1CA689F-64B1-5C27-3F04-55E73B83C308}"/>
              </a:ext>
            </a:extLst>
          </p:cNvPr>
          <p:cNvSpPr txBox="1"/>
          <p:nvPr/>
        </p:nvSpPr>
        <p:spPr>
          <a:xfrm>
            <a:off x="6512564" y="6488668"/>
            <a:ext cx="3964398" cy="369332"/>
          </a:xfrm>
          <a:prstGeom prst="rect">
            <a:avLst/>
          </a:prstGeom>
          <a:noFill/>
        </p:spPr>
        <p:txBody>
          <a:bodyPr wrap="square" rtlCol="0">
            <a:spAutoFit/>
          </a:bodyPr>
          <a:lstStyle/>
          <a:p>
            <a:r>
              <a:rPr lang="it-IT">
                <a:solidFill>
                  <a:srgbClr val="777777"/>
                </a:solidFill>
                <a:latin typeface="Times New Roman" panose="02020603050405020304" pitchFamily="18" charset="0"/>
                <a:cs typeface="Times New Roman" panose="02020603050405020304" pitchFamily="18" charset="0"/>
              </a:rPr>
              <a:t>Free </a:t>
            </a:r>
            <a:r>
              <a:rPr lang="it-IT" err="1">
                <a:solidFill>
                  <a:srgbClr val="777777"/>
                </a:solidFill>
                <a:latin typeface="Times New Roman" panose="02020603050405020304" pitchFamily="18" charset="0"/>
                <a:cs typeface="Times New Roman" panose="02020603050405020304" pitchFamily="18" charset="0"/>
              </a:rPr>
              <a:t>icons</a:t>
            </a:r>
            <a:r>
              <a:rPr lang="it-IT" b="0" i="0" u="none" strike="noStrike">
                <a:solidFill>
                  <a:srgbClr val="777777"/>
                </a:solidFill>
                <a:effectLst/>
                <a:latin typeface="Times New Roman" panose="02020603050405020304" pitchFamily="18" charset="0"/>
                <a:cs typeface="Times New Roman" panose="02020603050405020304" pitchFamily="18" charset="0"/>
              </a:rPr>
              <a:t> </a:t>
            </a:r>
            <a:r>
              <a:rPr lang="it-IT" b="0" i="0" u="none" strike="noStrike" err="1">
                <a:solidFill>
                  <a:srgbClr val="777777"/>
                </a:solidFill>
                <a:effectLst/>
                <a:latin typeface="Times New Roman" panose="02020603050405020304" pitchFamily="18" charset="0"/>
                <a:cs typeface="Times New Roman" panose="02020603050405020304" pitchFamily="18" charset="0"/>
              </a:rPr>
              <a:t>taken</a:t>
            </a:r>
            <a:r>
              <a:rPr lang="it-IT" b="0" i="0" u="none" strike="noStrike">
                <a:solidFill>
                  <a:srgbClr val="777777"/>
                </a:solidFill>
                <a:effectLst/>
                <a:latin typeface="Times New Roman" panose="02020603050405020304" pitchFamily="18" charset="0"/>
                <a:cs typeface="Times New Roman" panose="02020603050405020304" pitchFamily="18" charset="0"/>
              </a:rPr>
              <a:t> from </a:t>
            </a:r>
            <a:r>
              <a:rPr lang="it-IT" b="0" i="0" u="none" strike="noStrike" err="1">
                <a:solidFill>
                  <a:srgbClr val="777777"/>
                </a:solidFill>
                <a:effectLst/>
                <a:latin typeface="Times New Roman" panose="02020603050405020304" pitchFamily="18" charset="0"/>
                <a:cs typeface="Times New Roman" panose="02020603050405020304" pitchFamily="18" charset="0"/>
              </a:rPr>
              <a:t>Flaticon.com</a:t>
            </a:r>
            <a:endParaRPr lang="it-IT">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D630F482-C360-2468-F76C-AF4CB78C8A1F}"/>
              </a:ext>
            </a:extLst>
          </p:cNvPr>
          <p:cNvPicPr>
            <a:picLocks noChangeAspect="1"/>
          </p:cNvPicPr>
          <p:nvPr/>
        </p:nvPicPr>
        <p:blipFill>
          <a:blip r:embed="rId8"/>
          <a:stretch>
            <a:fillRect/>
          </a:stretch>
        </p:blipFill>
        <p:spPr>
          <a:xfrm>
            <a:off x="4914143" y="4061010"/>
            <a:ext cx="1000027" cy="941293"/>
          </a:xfrm>
          <a:prstGeom prst="rect">
            <a:avLst/>
          </a:prstGeom>
        </p:spPr>
      </p:pic>
      <p:pic>
        <p:nvPicPr>
          <p:cNvPr id="7" name="Immagine 6">
            <a:extLst>
              <a:ext uri="{FF2B5EF4-FFF2-40B4-BE49-F238E27FC236}">
                <a16:creationId xmlns:a16="http://schemas.microsoft.com/office/drawing/2014/main" id="{7C6E32C5-12D3-76A9-18C2-2B954ABAC2BE}"/>
              </a:ext>
            </a:extLst>
          </p:cNvPr>
          <p:cNvPicPr>
            <a:picLocks noChangeAspect="1"/>
          </p:cNvPicPr>
          <p:nvPr/>
        </p:nvPicPr>
        <p:blipFill>
          <a:blip r:embed="rId9"/>
          <a:stretch>
            <a:fillRect/>
          </a:stretch>
        </p:blipFill>
        <p:spPr>
          <a:xfrm>
            <a:off x="8507047" y="4064744"/>
            <a:ext cx="996060" cy="937559"/>
          </a:xfrm>
          <a:prstGeom prst="rect">
            <a:avLst/>
          </a:prstGeom>
        </p:spPr>
      </p:pic>
      <p:pic>
        <p:nvPicPr>
          <p:cNvPr id="8" name="Immagine 7">
            <a:extLst>
              <a:ext uri="{FF2B5EF4-FFF2-40B4-BE49-F238E27FC236}">
                <a16:creationId xmlns:a16="http://schemas.microsoft.com/office/drawing/2014/main" id="{FBCFDB84-CB69-EE38-A254-75F32E51A06D}"/>
              </a:ext>
            </a:extLst>
          </p:cNvPr>
          <p:cNvPicPr>
            <a:picLocks noChangeAspect="1"/>
          </p:cNvPicPr>
          <p:nvPr/>
        </p:nvPicPr>
        <p:blipFill>
          <a:blip r:embed="rId10"/>
          <a:stretch>
            <a:fillRect/>
          </a:stretch>
        </p:blipFill>
        <p:spPr>
          <a:xfrm>
            <a:off x="1348133" y="4061011"/>
            <a:ext cx="1000027" cy="941293"/>
          </a:xfrm>
          <a:prstGeom prst="rect">
            <a:avLst/>
          </a:prstGeom>
        </p:spPr>
      </p:pic>
      <p:pic>
        <p:nvPicPr>
          <p:cNvPr id="10" name="Immagine 9">
            <a:extLst>
              <a:ext uri="{FF2B5EF4-FFF2-40B4-BE49-F238E27FC236}">
                <a16:creationId xmlns:a16="http://schemas.microsoft.com/office/drawing/2014/main" id="{FA08434A-9824-2EAF-E67E-83D6A98356CB}"/>
              </a:ext>
            </a:extLst>
          </p:cNvPr>
          <p:cNvPicPr>
            <a:picLocks noChangeAspect="1"/>
          </p:cNvPicPr>
          <p:nvPr/>
        </p:nvPicPr>
        <p:blipFill>
          <a:blip r:embed="rId11"/>
          <a:stretch>
            <a:fillRect/>
          </a:stretch>
        </p:blipFill>
        <p:spPr>
          <a:xfrm>
            <a:off x="6662271" y="1890060"/>
            <a:ext cx="941294" cy="941294"/>
          </a:xfrm>
          <a:prstGeom prst="rect">
            <a:avLst/>
          </a:prstGeom>
        </p:spPr>
      </p:pic>
    </p:spTree>
    <p:extLst>
      <p:ext uri="{BB962C8B-B14F-4D97-AF65-F5344CB8AC3E}">
        <p14:creationId xmlns:p14="http://schemas.microsoft.com/office/powerpoint/2010/main" val="74898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D720F-F679-DFF4-73DA-864A15B27DE2}"/>
            </a:ext>
          </a:extLst>
        </p:cNvPr>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D11A97B5-BF96-A41A-5D98-8D57AC300858}"/>
              </a:ext>
            </a:extLst>
          </p:cNvPr>
          <p:cNvGraphicFramePr/>
          <p:nvPr/>
        </p:nvGraphicFramePr>
        <p:xfrm>
          <a:off x="1035424" y="719666"/>
          <a:ext cx="96415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F6E49EE5-2186-7DA6-54E2-AF9C7EFB7C68}"/>
              </a:ext>
            </a:extLst>
          </p:cNvPr>
          <p:cNvPicPr>
            <a:picLocks noChangeAspect="1"/>
          </p:cNvPicPr>
          <p:nvPr/>
        </p:nvPicPr>
        <p:blipFill>
          <a:blip r:embed="rId7"/>
          <a:stretch>
            <a:fillRect/>
          </a:stretch>
        </p:blipFill>
        <p:spPr>
          <a:xfrm>
            <a:off x="3094805" y="1788460"/>
            <a:ext cx="1107968" cy="1042894"/>
          </a:xfrm>
          <a:prstGeom prst="rect">
            <a:avLst/>
          </a:prstGeom>
        </p:spPr>
      </p:pic>
      <p:sp>
        <p:nvSpPr>
          <p:cNvPr id="5" name="CasellaDiTesto 4">
            <a:extLst>
              <a:ext uri="{FF2B5EF4-FFF2-40B4-BE49-F238E27FC236}">
                <a16:creationId xmlns:a16="http://schemas.microsoft.com/office/drawing/2014/main" id="{F9B937C7-5E38-767F-7F9A-7F9A41D779C7}"/>
              </a:ext>
            </a:extLst>
          </p:cNvPr>
          <p:cNvSpPr txBox="1"/>
          <p:nvPr/>
        </p:nvSpPr>
        <p:spPr>
          <a:xfrm>
            <a:off x="6512564" y="6488668"/>
            <a:ext cx="3964398" cy="369332"/>
          </a:xfrm>
          <a:prstGeom prst="rect">
            <a:avLst/>
          </a:prstGeom>
          <a:noFill/>
        </p:spPr>
        <p:txBody>
          <a:bodyPr wrap="square" rtlCol="0">
            <a:spAutoFit/>
          </a:bodyPr>
          <a:lstStyle/>
          <a:p>
            <a:r>
              <a:rPr lang="it-IT">
                <a:solidFill>
                  <a:srgbClr val="777777"/>
                </a:solidFill>
                <a:latin typeface="Times New Roman" panose="02020603050405020304" pitchFamily="18" charset="0"/>
                <a:cs typeface="Times New Roman" panose="02020603050405020304" pitchFamily="18" charset="0"/>
              </a:rPr>
              <a:t>Free </a:t>
            </a:r>
            <a:r>
              <a:rPr lang="it-IT" err="1">
                <a:solidFill>
                  <a:srgbClr val="777777"/>
                </a:solidFill>
                <a:latin typeface="Times New Roman" panose="02020603050405020304" pitchFamily="18" charset="0"/>
                <a:cs typeface="Times New Roman" panose="02020603050405020304" pitchFamily="18" charset="0"/>
              </a:rPr>
              <a:t>icons</a:t>
            </a:r>
            <a:r>
              <a:rPr lang="it-IT" b="0" i="0" u="none" strike="noStrike">
                <a:solidFill>
                  <a:srgbClr val="777777"/>
                </a:solidFill>
                <a:effectLst/>
                <a:latin typeface="Times New Roman" panose="02020603050405020304" pitchFamily="18" charset="0"/>
                <a:cs typeface="Times New Roman" panose="02020603050405020304" pitchFamily="18" charset="0"/>
              </a:rPr>
              <a:t> </a:t>
            </a:r>
            <a:r>
              <a:rPr lang="it-IT" b="0" i="0" u="none" strike="noStrike" err="1">
                <a:solidFill>
                  <a:srgbClr val="777777"/>
                </a:solidFill>
                <a:effectLst/>
                <a:latin typeface="Times New Roman" panose="02020603050405020304" pitchFamily="18" charset="0"/>
                <a:cs typeface="Times New Roman" panose="02020603050405020304" pitchFamily="18" charset="0"/>
              </a:rPr>
              <a:t>taken</a:t>
            </a:r>
            <a:r>
              <a:rPr lang="it-IT" b="0" i="0" u="none" strike="noStrike">
                <a:solidFill>
                  <a:srgbClr val="777777"/>
                </a:solidFill>
                <a:effectLst/>
                <a:latin typeface="Times New Roman" panose="02020603050405020304" pitchFamily="18" charset="0"/>
                <a:cs typeface="Times New Roman" panose="02020603050405020304" pitchFamily="18" charset="0"/>
              </a:rPr>
              <a:t> from </a:t>
            </a:r>
            <a:r>
              <a:rPr lang="it-IT" b="0" i="0" u="none" strike="noStrike" err="1">
                <a:solidFill>
                  <a:srgbClr val="777777"/>
                </a:solidFill>
                <a:effectLst/>
                <a:latin typeface="Times New Roman" panose="02020603050405020304" pitchFamily="18" charset="0"/>
                <a:cs typeface="Times New Roman" panose="02020603050405020304" pitchFamily="18" charset="0"/>
              </a:rPr>
              <a:t>Flaticon.com</a:t>
            </a:r>
            <a:endParaRPr lang="it-IT">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16E682C0-95C4-7D55-0BE4-6AA802AE2016}"/>
              </a:ext>
            </a:extLst>
          </p:cNvPr>
          <p:cNvPicPr>
            <a:picLocks noChangeAspect="1"/>
          </p:cNvPicPr>
          <p:nvPr/>
        </p:nvPicPr>
        <p:blipFill>
          <a:blip r:embed="rId8"/>
          <a:stretch>
            <a:fillRect/>
          </a:stretch>
        </p:blipFill>
        <p:spPr>
          <a:xfrm>
            <a:off x="4914143" y="4061010"/>
            <a:ext cx="1000027" cy="941293"/>
          </a:xfrm>
          <a:prstGeom prst="rect">
            <a:avLst/>
          </a:prstGeom>
        </p:spPr>
      </p:pic>
      <p:pic>
        <p:nvPicPr>
          <p:cNvPr id="7" name="Immagine 6">
            <a:extLst>
              <a:ext uri="{FF2B5EF4-FFF2-40B4-BE49-F238E27FC236}">
                <a16:creationId xmlns:a16="http://schemas.microsoft.com/office/drawing/2014/main" id="{07AA08D1-1795-AECB-B318-57DC9A040931}"/>
              </a:ext>
            </a:extLst>
          </p:cNvPr>
          <p:cNvPicPr>
            <a:picLocks noChangeAspect="1"/>
          </p:cNvPicPr>
          <p:nvPr/>
        </p:nvPicPr>
        <p:blipFill>
          <a:blip r:embed="rId9"/>
          <a:stretch>
            <a:fillRect/>
          </a:stretch>
        </p:blipFill>
        <p:spPr>
          <a:xfrm>
            <a:off x="8507047" y="4064744"/>
            <a:ext cx="996060" cy="937559"/>
          </a:xfrm>
          <a:prstGeom prst="rect">
            <a:avLst/>
          </a:prstGeom>
        </p:spPr>
      </p:pic>
      <p:pic>
        <p:nvPicPr>
          <p:cNvPr id="8" name="Immagine 7">
            <a:extLst>
              <a:ext uri="{FF2B5EF4-FFF2-40B4-BE49-F238E27FC236}">
                <a16:creationId xmlns:a16="http://schemas.microsoft.com/office/drawing/2014/main" id="{7071ECBD-CC12-EFF6-00BF-CB70405FFC96}"/>
              </a:ext>
            </a:extLst>
          </p:cNvPr>
          <p:cNvPicPr>
            <a:picLocks noChangeAspect="1"/>
          </p:cNvPicPr>
          <p:nvPr/>
        </p:nvPicPr>
        <p:blipFill>
          <a:blip r:embed="rId10"/>
          <a:stretch>
            <a:fillRect/>
          </a:stretch>
        </p:blipFill>
        <p:spPr>
          <a:xfrm>
            <a:off x="1348133" y="4061011"/>
            <a:ext cx="1000027" cy="941293"/>
          </a:xfrm>
          <a:prstGeom prst="rect">
            <a:avLst/>
          </a:prstGeom>
        </p:spPr>
      </p:pic>
      <p:pic>
        <p:nvPicPr>
          <p:cNvPr id="10" name="Immagine 9">
            <a:extLst>
              <a:ext uri="{FF2B5EF4-FFF2-40B4-BE49-F238E27FC236}">
                <a16:creationId xmlns:a16="http://schemas.microsoft.com/office/drawing/2014/main" id="{170CC949-2D56-1085-4AAE-DCBA2F62AD7A}"/>
              </a:ext>
            </a:extLst>
          </p:cNvPr>
          <p:cNvPicPr>
            <a:picLocks noChangeAspect="1"/>
          </p:cNvPicPr>
          <p:nvPr/>
        </p:nvPicPr>
        <p:blipFill>
          <a:blip r:embed="rId11"/>
          <a:stretch>
            <a:fillRect/>
          </a:stretch>
        </p:blipFill>
        <p:spPr>
          <a:xfrm>
            <a:off x="6662271" y="1890060"/>
            <a:ext cx="941294" cy="941294"/>
          </a:xfrm>
          <a:prstGeom prst="rect">
            <a:avLst/>
          </a:prstGeom>
        </p:spPr>
      </p:pic>
      <p:sp>
        <p:nvSpPr>
          <p:cNvPr id="2" name="Ovale 1">
            <a:extLst>
              <a:ext uri="{FF2B5EF4-FFF2-40B4-BE49-F238E27FC236}">
                <a16:creationId xmlns:a16="http://schemas.microsoft.com/office/drawing/2014/main" id="{9445AE52-D34A-D46A-FF2B-B7CA16D16ADC}"/>
              </a:ext>
            </a:extLst>
          </p:cNvPr>
          <p:cNvSpPr/>
          <p:nvPr/>
        </p:nvSpPr>
        <p:spPr>
          <a:xfrm>
            <a:off x="632012" y="618565"/>
            <a:ext cx="7758953" cy="5870103"/>
          </a:xfrm>
          <a:prstGeom prst="ellipse">
            <a:avLst/>
          </a:prstGeom>
          <a:noFill/>
          <a:ln w="38100">
            <a:prstDash val="lgDash"/>
            <a:extLst>
              <a:ext uri="{C807C97D-BFC1-408E-A445-0C87EB9F89A2}">
                <ask:lineSketchStyleProps xmlns:ask="http://schemas.microsoft.com/office/drawing/2018/sketchyshapes" sd="2650216993">
                  <a:custGeom>
                    <a:avLst/>
                    <a:gdLst>
                      <a:gd name="connsiteX0" fmla="*/ 0 w 7758953"/>
                      <a:gd name="connsiteY0" fmla="*/ 2935052 h 5870103"/>
                      <a:gd name="connsiteX1" fmla="*/ 3879477 w 7758953"/>
                      <a:gd name="connsiteY1" fmla="*/ 0 h 5870103"/>
                      <a:gd name="connsiteX2" fmla="*/ 7758954 w 7758953"/>
                      <a:gd name="connsiteY2" fmla="*/ 2935052 h 5870103"/>
                      <a:gd name="connsiteX3" fmla="*/ 3879477 w 7758953"/>
                      <a:gd name="connsiteY3" fmla="*/ 5870104 h 5870103"/>
                      <a:gd name="connsiteX4" fmla="*/ 0 w 7758953"/>
                      <a:gd name="connsiteY4" fmla="*/ 2935052 h 5870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8953" h="5870103" extrusionOk="0">
                        <a:moveTo>
                          <a:pt x="0" y="2935052"/>
                        </a:moveTo>
                        <a:cubicBezTo>
                          <a:pt x="-478354" y="1334530"/>
                          <a:pt x="1980056" y="239062"/>
                          <a:pt x="3879477" y="0"/>
                        </a:cubicBezTo>
                        <a:cubicBezTo>
                          <a:pt x="6149397" y="261357"/>
                          <a:pt x="7773048" y="1744192"/>
                          <a:pt x="7758954" y="2935052"/>
                        </a:cubicBezTo>
                        <a:cubicBezTo>
                          <a:pt x="7411488" y="4031814"/>
                          <a:pt x="6076180" y="5935547"/>
                          <a:pt x="3879477" y="5870104"/>
                        </a:cubicBezTo>
                        <a:cubicBezTo>
                          <a:pt x="1792825" y="5662089"/>
                          <a:pt x="83935" y="4712527"/>
                          <a:pt x="0" y="2935052"/>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026" name="Picture 2" descr="Home - English - LifeWatch Italy">
            <a:extLst>
              <a:ext uri="{FF2B5EF4-FFF2-40B4-BE49-F238E27FC236}">
                <a16:creationId xmlns:a16="http://schemas.microsoft.com/office/drawing/2014/main" id="{CE239CEC-64C0-CF25-4065-7641D76983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130" y="652430"/>
            <a:ext cx="2318716" cy="114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94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DE42E3C9-7AF9-4DBD-A8CE-55B88B509AFA}"/>
              </a:ext>
            </a:extLst>
          </p:cNvPr>
          <p:cNvSpPr/>
          <p:nvPr/>
        </p:nvSpPr>
        <p:spPr>
          <a:xfrm>
            <a:off x="2418447" y="4406902"/>
            <a:ext cx="7751501" cy="1015663"/>
          </a:xfrm>
          <a:prstGeom prst="rect">
            <a:avLst/>
          </a:prstGeom>
          <a:noFill/>
        </p:spPr>
        <p:txBody>
          <a:bodyPr wrap="square" lIns="91440" tIns="45720" rIns="91440" bIns="45720">
            <a:spAutoFit/>
          </a:bodyPr>
          <a:lstStyle/>
          <a:p>
            <a:pPr algn="ctr"/>
            <a:r>
              <a:rPr lang="it-IT" sz="6000" b="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Thank </a:t>
            </a:r>
            <a:r>
              <a:rPr lang="it-IT" sz="6000" b="1" err="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you</a:t>
            </a:r>
            <a:r>
              <a:rPr lang="it-IT" sz="6000" b="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endParaRPr lang="it-IT" sz="3200" b="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Google Shape;321;p18">
            <a:extLst>
              <a:ext uri="{FF2B5EF4-FFF2-40B4-BE49-F238E27FC236}">
                <a16:creationId xmlns:a16="http://schemas.microsoft.com/office/drawing/2014/main" id="{DD704837-8A1D-DA04-73BE-88B4A91E8F05}"/>
              </a:ext>
            </a:extLst>
          </p:cNvPr>
          <p:cNvSpPr txBox="1"/>
          <p:nvPr/>
        </p:nvSpPr>
        <p:spPr>
          <a:xfrm>
            <a:off x="3190736" y="6316382"/>
            <a:ext cx="6518041" cy="54161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anose="02020603050405020304" pitchFamily="18" charset="0"/>
                <a:ea typeface="Poppins"/>
                <a:cs typeface="Times New Roman" panose="02020603050405020304" pitchFamily="18" charset="0"/>
                <a:sym typeface="Poppins"/>
              </a:rPr>
              <a:t>We are grateful to all members and collaborators of the </a:t>
            </a:r>
            <a:r>
              <a:rPr lang="en-US" err="1">
                <a:latin typeface="Times New Roman" panose="02020603050405020304" pitchFamily="18" charset="0"/>
                <a:ea typeface="Poppins"/>
                <a:cs typeface="Times New Roman" panose="02020603050405020304" pitchFamily="18" charset="0"/>
                <a:sym typeface="Poppins"/>
              </a:rPr>
              <a:t>USEit</a:t>
            </a:r>
            <a:r>
              <a:rPr lang="en-US">
                <a:latin typeface="Times New Roman" panose="02020603050405020304" pitchFamily="18" charset="0"/>
                <a:ea typeface="Poppins"/>
                <a:cs typeface="Times New Roman" panose="02020603050405020304" pitchFamily="18" charset="0"/>
                <a:sym typeface="Poppins"/>
              </a:rPr>
              <a:t> team.</a:t>
            </a:r>
            <a:endParaRPr>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 name="Google Shape;322;p18">
            <a:extLst>
              <a:ext uri="{FF2B5EF4-FFF2-40B4-BE49-F238E27FC236}">
                <a16:creationId xmlns:a16="http://schemas.microsoft.com/office/drawing/2014/main" id="{B57CC546-8C26-8696-6DBF-689513F710D7}"/>
              </a:ext>
            </a:extLst>
          </p:cNvPr>
          <p:cNvSpPr txBox="1"/>
          <p:nvPr/>
        </p:nvSpPr>
        <p:spPr>
          <a:xfrm>
            <a:off x="2418447" y="536645"/>
            <a:ext cx="7641300" cy="1386284"/>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1200"/>
              </a:spcBef>
              <a:spcAft>
                <a:spcPts val="1000"/>
              </a:spcAft>
              <a:buNone/>
            </a:pPr>
            <a:r>
              <a:rPr lang="en-US" sz="2200" b="1">
                <a:solidFill>
                  <a:srgbClr val="243820"/>
                </a:solidFill>
                <a:latin typeface="Times New Roman" panose="02020603050405020304" pitchFamily="18" charset="0"/>
                <a:ea typeface="Poppins SemiBold"/>
                <a:cs typeface="Times New Roman" panose="02020603050405020304" pitchFamily="18" charset="0"/>
                <a:sym typeface="Poppins SemiBold"/>
              </a:rPr>
              <a:t>This shared and integrated approach provides technical and operational solutions for </a:t>
            </a:r>
            <a:r>
              <a:rPr lang="en-US" sz="2200" b="1" err="1">
                <a:solidFill>
                  <a:srgbClr val="243820"/>
                </a:solidFill>
                <a:latin typeface="Times New Roman" panose="02020603050405020304" pitchFamily="18" charset="0"/>
                <a:ea typeface="Poppins SemiBold"/>
                <a:cs typeface="Times New Roman" panose="02020603050405020304" pitchFamily="18" charset="0"/>
                <a:sym typeface="Poppins SemiBold"/>
              </a:rPr>
              <a:t>bioinvasion</a:t>
            </a:r>
            <a:r>
              <a:rPr lang="en-US" sz="2200" b="1">
                <a:solidFill>
                  <a:srgbClr val="243820"/>
                </a:solidFill>
                <a:latin typeface="Times New Roman" panose="02020603050405020304" pitchFamily="18" charset="0"/>
                <a:ea typeface="Poppins SemiBold"/>
                <a:cs typeface="Times New Roman" panose="02020603050405020304" pitchFamily="18" charset="0"/>
                <a:sym typeface="Poppins SemiBold"/>
              </a:rPr>
              <a:t> research and COULD develop new capabilities for IAS management.</a:t>
            </a:r>
            <a:endParaRPr sz="2200">
              <a:solidFill>
                <a:srgbClr val="243820"/>
              </a:solidFill>
              <a:latin typeface="Times New Roman" panose="02020603050405020304" pitchFamily="18" charset="0"/>
              <a:ea typeface="Calibri"/>
              <a:cs typeface="Times New Roman" panose="02020603050405020304" pitchFamily="18" charset="0"/>
              <a:sym typeface="Calibri"/>
            </a:endParaRPr>
          </a:p>
        </p:txBody>
      </p:sp>
      <p:pic>
        <p:nvPicPr>
          <p:cNvPr id="10" name="Immagine 9" descr="Immagine che contiene clipart, illustrazione, cartone animato, Elementi grafici&#10;&#10;Il contenuto generato dall'IA potrebbe non essere corretto.">
            <a:extLst>
              <a:ext uri="{FF2B5EF4-FFF2-40B4-BE49-F238E27FC236}">
                <a16:creationId xmlns:a16="http://schemas.microsoft.com/office/drawing/2014/main" id="{C87F6325-87BF-E97B-01CB-C5404E579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541" y="2035362"/>
            <a:ext cx="1879600" cy="1944414"/>
          </a:xfrm>
          <a:prstGeom prst="rect">
            <a:avLst/>
          </a:prstGeom>
        </p:spPr>
      </p:pic>
      <p:pic>
        <p:nvPicPr>
          <p:cNvPr id="11" name="Picture 2" descr="Home - English - LifeWatch Italy">
            <a:extLst>
              <a:ext uri="{FF2B5EF4-FFF2-40B4-BE49-F238E27FC236}">
                <a16:creationId xmlns:a16="http://schemas.microsoft.com/office/drawing/2014/main" id="{194C46BA-7830-A9EB-AE2A-1225D45A5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196" y="2250239"/>
            <a:ext cx="3059021" cy="15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4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D7CA-3FFC-B7B0-707F-31A560F87EBC}"/>
            </a:ext>
          </a:extLst>
        </p:cNvPr>
        <p:cNvGrpSpPr/>
        <p:nvPr/>
      </p:nvGrpSpPr>
      <p:grpSpPr>
        <a:xfrm>
          <a:off x="0" y="0"/>
          <a:ext cx="0" cy="0"/>
          <a:chOff x="0" y="0"/>
          <a:chExt cx="0" cy="0"/>
        </a:xfrm>
      </p:grpSpPr>
      <p:grpSp>
        <p:nvGrpSpPr>
          <p:cNvPr id="14" name="Gruppo 13">
            <a:extLst>
              <a:ext uri="{FF2B5EF4-FFF2-40B4-BE49-F238E27FC236}">
                <a16:creationId xmlns:a16="http://schemas.microsoft.com/office/drawing/2014/main" id="{DAE89EA7-57B2-049C-F64F-326AC871EDB6}"/>
              </a:ext>
            </a:extLst>
          </p:cNvPr>
          <p:cNvGrpSpPr/>
          <p:nvPr/>
        </p:nvGrpSpPr>
        <p:grpSpPr>
          <a:xfrm>
            <a:off x="3277783" y="1314749"/>
            <a:ext cx="5437874" cy="5209857"/>
            <a:chOff x="2849216" y="699049"/>
            <a:chExt cx="5989984" cy="5989984"/>
          </a:xfrm>
        </p:grpSpPr>
        <p:pic>
          <p:nvPicPr>
            <p:cNvPr id="7" name="Immagine 6" descr="Immagine che contiene clipart, Elementi grafici, cartone animato, design&#10;&#10;Il contenuto generato dall'IA potrebbe non essere corretto.">
              <a:extLst>
                <a:ext uri="{FF2B5EF4-FFF2-40B4-BE49-F238E27FC236}">
                  <a16:creationId xmlns:a16="http://schemas.microsoft.com/office/drawing/2014/main" id="{370EB1AD-D7D2-992B-3291-6837F93D5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216" y="699049"/>
              <a:ext cx="5989984" cy="5989984"/>
            </a:xfrm>
            <a:prstGeom prst="rect">
              <a:avLst/>
            </a:prstGeom>
          </p:spPr>
        </p:pic>
        <p:sp>
          <p:nvSpPr>
            <p:cNvPr id="8" name="CasellaDiTesto 7">
              <a:extLst>
                <a:ext uri="{FF2B5EF4-FFF2-40B4-BE49-F238E27FC236}">
                  <a16:creationId xmlns:a16="http://schemas.microsoft.com/office/drawing/2014/main" id="{588AAE02-0E33-F866-9A7C-BC1DDDD1F06F}"/>
                </a:ext>
              </a:extLst>
            </p:cNvPr>
            <p:cNvSpPr txBox="1"/>
            <p:nvPr/>
          </p:nvSpPr>
          <p:spPr>
            <a:xfrm>
              <a:off x="4943060" y="2626141"/>
              <a:ext cx="278295" cy="707886"/>
            </a:xfrm>
            <a:prstGeom prst="rect">
              <a:avLst/>
            </a:prstGeom>
            <a:noFill/>
          </p:spPr>
          <p:txBody>
            <a:bodyPr wrap="square" rtlCol="0">
              <a:spAutoFit/>
            </a:bodyPr>
            <a:lstStyle/>
            <a:p>
              <a:r>
                <a:rPr lang="it-IT" sz="4000" b="1" err="1">
                  <a:latin typeface="Times New Roman" panose="02020603050405020304" pitchFamily="18" charset="0"/>
                  <a:cs typeface="Times New Roman" panose="02020603050405020304" pitchFamily="18" charset="0"/>
                </a:rPr>
                <a:t>F</a:t>
              </a:r>
              <a:endParaRPr lang="it-IT" sz="4000" b="1">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27DFE742-3B86-F20B-45C0-106DFFA2C978}"/>
                </a:ext>
              </a:extLst>
            </p:cNvPr>
            <p:cNvSpPr txBox="1"/>
            <p:nvPr/>
          </p:nvSpPr>
          <p:spPr>
            <a:xfrm>
              <a:off x="4996068" y="4008783"/>
              <a:ext cx="278295" cy="707886"/>
            </a:xfrm>
            <a:prstGeom prst="rect">
              <a:avLst/>
            </a:prstGeom>
            <a:noFill/>
          </p:spPr>
          <p:txBody>
            <a:bodyPr wrap="square" rtlCol="0">
              <a:spAutoFit/>
            </a:bodyPr>
            <a:lstStyle/>
            <a:p>
              <a:r>
                <a:rPr lang="it-IT" sz="4000" b="1">
                  <a:latin typeface="Times New Roman" panose="02020603050405020304" pitchFamily="18" charset="0"/>
                  <a:cs typeface="Times New Roman" panose="02020603050405020304" pitchFamily="18" charset="0"/>
                </a:rPr>
                <a:t>I</a:t>
              </a:r>
            </a:p>
          </p:txBody>
        </p:sp>
        <p:sp>
          <p:nvSpPr>
            <p:cNvPr id="12" name="CasellaDiTesto 11">
              <a:extLst>
                <a:ext uri="{FF2B5EF4-FFF2-40B4-BE49-F238E27FC236}">
                  <a16:creationId xmlns:a16="http://schemas.microsoft.com/office/drawing/2014/main" id="{CCD4BA70-A094-2DA9-276D-C0F0EDB90D55}"/>
                </a:ext>
              </a:extLst>
            </p:cNvPr>
            <p:cNvSpPr txBox="1"/>
            <p:nvPr/>
          </p:nvSpPr>
          <p:spPr>
            <a:xfrm>
              <a:off x="6261653" y="3982279"/>
              <a:ext cx="278295" cy="707886"/>
            </a:xfrm>
            <a:prstGeom prst="rect">
              <a:avLst/>
            </a:prstGeom>
            <a:noFill/>
          </p:spPr>
          <p:txBody>
            <a:bodyPr wrap="square" rtlCol="0">
              <a:spAutoFit/>
            </a:bodyPr>
            <a:lstStyle/>
            <a:p>
              <a:r>
                <a:rPr lang="it-IT" sz="4000" b="1">
                  <a:latin typeface="Times New Roman" panose="02020603050405020304" pitchFamily="18" charset="0"/>
                  <a:cs typeface="Times New Roman" panose="02020603050405020304" pitchFamily="18" charset="0"/>
                </a:rPr>
                <a:t>R</a:t>
              </a:r>
            </a:p>
          </p:txBody>
        </p:sp>
        <p:sp>
          <p:nvSpPr>
            <p:cNvPr id="13" name="CasellaDiTesto 12">
              <a:extLst>
                <a:ext uri="{FF2B5EF4-FFF2-40B4-BE49-F238E27FC236}">
                  <a16:creationId xmlns:a16="http://schemas.microsoft.com/office/drawing/2014/main" id="{B99AF131-6EA3-505D-89FE-7F601E408799}"/>
                </a:ext>
              </a:extLst>
            </p:cNvPr>
            <p:cNvSpPr txBox="1"/>
            <p:nvPr/>
          </p:nvSpPr>
          <p:spPr>
            <a:xfrm>
              <a:off x="6235149" y="2626141"/>
              <a:ext cx="278295" cy="707886"/>
            </a:xfrm>
            <a:prstGeom prst="rect">
              <a:avLst/>
            </a:prstGeom>
            <a:noFill/>
          </p:spPr>
          <p:txBody>
            <a:bodyPr wrap="square" rtlCol="0">
              <a:spAutoFit/>
            </a:bodyPr>
            <a:lstStyle/>
            <a:p>
              <a:r>
                <a:rPr lang="it-IT" sz="4000" b="1">
                  <a:latin typeface="Times New Roman" panose="02020603050405020304" pitchFamily="18" charset="0"/>
                  <a:cs typeface="Times New Roman" panose="02020603050405020304" pitchFamily="18" charset="0"/>
                </a:rPr>
                <a:t>A</a:t>
              </a:r>
            </a:p>
          </p:txBody>
        </p:sp>
      </p:grpSp>
      <p:pic>
        <p:nvPicPr>
          <p:cNvPr id="17" name="Picture 16" descr="A group of paint splatters&#10;&#10;AI-generated content may be incorrect.">
            <a:extLst>
              <a:ext uri="{FF2B5EF4-FFF2-40B4-BE49-F238E27FC236}">
                <a16:creationId xmlns:a16="http://schemas.microsoft.com/office/drawing/2014/main" id="{1D011B17-92CF-025A-9293-BC2A0D1B0982}"/>
              </a:ext>
            </a:extLst>
          </p:cNvPr>
          <p:cNvPicPr>
            <a:picLocks noChangeAspect="1"/>
          </p:cNvPicPr>
          <p:nvPr/>
        </p:nvPicPr>
        <p:blipFill>
          <a:blip r:embed="rId4"/>
          <a:srcRect l="751" t="180" r="68996" b="52412"/>
          <a:stretch/>
        </p:blipFill>
        <p:spPr>
          <a:xfrm rot="660000">
            <a:off x="1093812" y="3859433"/>
            <a:ext cx="3602254" cy="3181478"/>
          </a:xfrm>
          <a:prstGeom prst="rect">
            <a:avLst/>
          </a:prstGeom>
        </p:spPr>
      </p:pic>
      <p:sp>
        <p:nvSpPr>
          <p:cNvPr id="18" name="TextBox 17">
            <a:extLst>
              <a:ext uri="{FF2B5EF4-FFF2-40B4-BE49-F238E27FC236}">
                <a16:creationId xmlns:a16="http://schemas.microsoft.com/office/drawing/2014/main" id="{C286F070-9B6A-0DDE-D13E-1998424CDD49}"/>
              </a:ext>
            </a:extLst>
          </p:cNvPr>
          <p:cNvSpPr txBox="1"/>
          <p:nvPr/>
        </p:nvSpPr>
        <p:spPr>
          <a:xfrm>
            <a:off x="1949083" y="5096798"/>
            <a:ext cx="19650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Times New Roman" panose="02020603050405020304" pitchFamily="18" charset="0"/>
                <a:ea typeface="Calibri"/>
                <a:cs typeface="Times New Roman" panose="02020603050405020304" pitchFamily="18" charset="0"/>
              </a:rPr>
              <a:t>Variety of </a:t>
            </a:r>
            <a:endParaRPr lang="en-US">
              <a:latin typeface="Times New Roman" panose="02020603050405020304" pitchFamily="18" charset="0"/>
              <a:ea typeface="Calibri"/>
              <a:cs typeface="Times New Roman" panose="02020603050405020304" pitchFamily="18" charset="0"/>
            </a:endParaRPr>
          </a:p>
          <a:p>
            <a:pPr algn="ctr"/>
            <a:r>
              <a:rPr lang="en-GB">
                <a:latin typeface="Times New Roman" panose="02020603050405020304" pitchFamily="18" charset="0"/>
                <a:ea typeface="Calibri"/>
                <a:cs typeface="Times New Roman" panose="02020603050405020304" pitchFamily="18" charset="0"/>
              </a:rPr>
              <a:t>research </a:t>
            </a:r>
            <a:endParaRPr lang="en-US">
              <a:latin typeface="Times New Roman" panose="02020603050405020304" pitchFamily="18" charset="0"/>
              <a:ea typeface="Calibri"/>
              <a:cs typeface="Times New Roman" panose="02020603050405020304" pitchFamily="18" charset="0"/>
            </a:endParaRPr>
          </a:p>
          <a:p>
            <a:pPr algn="ctr"/>
            <a:r>
              <a:rPr lang="en-GB">
                <a:latin typeface="Times New Roman" panose="02020603050405020304" pitchFamily="18" charset="0"/>
                <a:ea typeface="Calibri"/>
                <a:cs typeface="Times New Roman" panose="02020603050405020304" pitchFamily="18" charset="0"/>
              </a:rPr>
              <a:t>products</a:t>
            </a:r>
            <a:endParaRPr lang="en-US">
              <a:latin typeface="Times New Roman" panose="02020603050405020304" pitchFamily="18" charset="0"/>
              <a:ea typeface="Calibri"/>
              <a:cs typeface="Times New Roman" panose="02020603050405020304" pitchFamily="18" charset="0"/>
            </a:endParaRPr>
          </a:p>
        </p:txBody>
      </p:sp>
      <p:grpSp>
        <p:nvGrpSpPr>
          <p:cNvPr id="4" name="Gruppo 3">
            <a:extLst>
              <a:ext uri="{FF2B5EF4-FFF2-40B4-BE49-F238E27FC236}">
                <a16:creationId xmlns:a16="http://schemas.microsoft.com/office/drawing/2014/main" id="{B16A4B8D-26E6-43D5-638D-D5427905C115}"/>
              </a:ext>
            </a:extLst>
          </p:cNvPr>
          <p:cNvGrpSpPr/>
          <p:nvPr/>
        </p:nvGrpSpPr>
        <p:grpSpPr>
          <a:xfrm>
            <a:off x="7561535" y="3760840"/>
            <a:ext cx="3344508" cy="3378663"/>
            <a:chOff x="7602000" y="3692429"/>
            <a:chExt cx="3344508" cy="3378663"/>
          </a:xfrm>
        </p:grpSpPr>
        <p:pic>
          <p:nvPicPr>
            <p:cNvPr id="19" name="Picture 18" descr="A group of paint splatters&#10;&#10;AI-generated content may be incorrect.">
              <a:extLst>
                <a:ext uri="{FF2B5EF4-FFF2-40B4-BE49-F238E27FC236}">
                  <a16:creationId xmlns:a16="http://schemas.microsoft.com/office/drawing/2014/main" id="{3DC7622F-E503-7208-A0D1-2A34F9CB6FA4}"/>
                </a:ext>
              </a:extLst>
            </p:cNvPr>
            <p:cNvPicPr>
              <a:picLocks noChangeAspect="1"/>
            </p:cNvPicPr>
            <p:nvPr/>
          </p:nvPicPr>
          <p:blipFill>
            <a:blip r:embed="rId4"/>
            <a:srcRect l="34842" t="180" r="37853" b="50346"/>
            <a:stretch/>
          </p:blipFill>
          <p:spPr>
            <a:xfrm rot="1380000">
              <a:off x="7602000" y="3692429"/>
              <a:ext cx="3344508" cy="3378663"/>
            </a:xfrm>
            <a:prstGeom prst="rect">
              <a:avLst/>
            </a:prstGeom>
          </p:spPr>
        </p:pic>
        <p:sp>
          <p:nvSpPr>
            <p:cNvPr id="20" name="TextBox 19">
              <a:extLst>
                <a:ext uri="{FF2B5EF4-FFF2-40B4-BE49-F238E27FC236}">
                  <a16:creationId xmlns:a16="http://schemas.microsoft.com/office/drawing/2014/main" id="{E0192F22-3DC6-0BF8-EF93-971CD8AB47A0}"/>
                </a:ext>
              </a:extLst>
            </p:cNvPr>
            <p:cNvSpPr txBox="1"/>
            <p:nvPr/>
          </p:nvSpPr>
          <p:spPr>
            <a:xfrm>
              <a:off x="8213083" y="4981750"/>
              <a:ext cx="19650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Times New Roman" panose="02020603050405020304" pitchFamily="18" charset="0"/>
                  <a:ea typeface="Calibri"/>
                  <a:cs typeface="Times New Roman" panose="02020603050405020304" pitchFamily="18" charset="0"/>
                </a:rPr>
                <a:t>Diverse </a:t>
              </a:r>
              <a:endParaRPr lang="en-US">
                <a:latin typeface="Times New Roman" panose="02020603050405020304" pitchFamily="18" charset="0"/>
                <a:ea typeface="Calibri"/>
                <a:cs typeface="Times New Roman" panose="02020603050405020304" pitchFamily="18" charset="0"/>
              </a:endParaRPr>
            </a:p>
            <a:p>
              <a:pPr algn="ctr"/>
              <a:r>
                <a:rPr lang="en-GB">
                  <a:latin typeface="Times New Roman" panose="02020603050405020304" pitchFamily="18" charset="0"/>
                  <a:ea typeface="Calibri"/>
                  <a:cs typeface="Times New Roman" panose="02020603050405020304" pitchFamily="18" charset="0"/>
                </a:rPr>
                <a:t>data collection </a:t>
              </a:r>
              <a:endParaRPr lang="en-US">
                <a:latin typeface="Times New Roman" panose="02020603050405020304" pitchFamily="18" charset="0"/>
                <a:ea typeface="Calibri"/>
                <a:cs typeface="Times New Roman" panose="02020603050405020304" pitchFamily="18" charset="0"/>
              </a:endParaRPr>
            </a:p>
            <a:p>
              <a:pPr algn="ctr"/>
              <a:r>
                <a:rPr lang="en-GB">
                  <a:latin typeface="Times New Roman" panose="02020603050405020304" pitchFamily="18" charset="0"/>
                  <a:ea typeface="Calibri"/>
                  <a:cs typeface="Times New Roman" panose="02020603050405020304" pitchFamily="18" charset="0"/>
                </a:rPr>
                <a:t>protocols</a:t>
              </a:r>
              <a:endParaRPr lang="en-US">
                <a:latin typeface="Times New Roman" panose="02020603050405020304" pitchFamily="18" charset="0"/>
                <a:ea typeface="Calibri"/>
                <a:cs typeface="Times New Roman" panose="02020603050405020304" pitchFamily="18" charset="0"/>
              </a:endParaRPr>
            </a:p>
          </p:txBody>
        </p:sp>
      </p:grpSp>
      <p:grpSp>
        <p:nvGrpSpPr>
          <p:cNvPr id="3" name="Gruppo 2">
            <a:extLst>
              <a:ext uri="{FF2B5EF4-FFF2-40B4-BE49-F238E27FC236}">
                <a16:creationId xmlns:a16="http://schemas.microsoft.com/office/drawing/2014/main" id="{757F3F52-03E9-D074-E00C-9DC4BA977C6C}"/>
              </a:ext>
            </a:extLst>
          </p:cNvPr>
          <p:cNvGrpSpPr/>
          <p:nvPr/>
        </p:nvGrpSpPr>
        <p:grpSpPr>
          <a:xfrm>
            <a:off x="7361397" y="593592"/>
            <a:ext cx="3378581" cy="3369297"/>
            <a:chOff x="7503591" y="415845"/>
            <a:chExt cx="3378581" cy="3369297"/>
          </a:xfrm>
        </p:grpSpPr>
        <p:pic>
          <p:nvPicPr>
            <p:cNvPr id="21" name="Picture 20" descr="A group of paint splatters&#10;&#10;AI-generated content may be incorrect.">
              <a:extLst>
                <a:ext uri="{FF2B5EF4-FFF2-40B4-BE49-F238E27FC236}">
                  <a16:creationId xmlns:a16="http://schemas.microsoft.com/office/drawing/2014/main" id="{DB5D2C4B-3D14-1BAD-658C-07595A990830}"/>
                </a:ext>
              </a:extLst>
            </p:cNvPr>
            <p:cNvPicPr>
              <a:picLocks noChangeAspect="1"/>
            </p:cNvPicPr>
            <p:nvPr/>
          </p:nvPicPr>
          <p:blipFill>
            <a:blip r:embed="rId4"/>
            <a:srcRect l="13644" t="50076" r="59628" b="1846"/>
            <a:stretch/>
          </p:blipFill>
          <p:spPr>
            <a:xfrm rot="4680000">
              <a:off x="7508233" y="411203"/>
              <a:ext cx="3369297" cy="3378581"/>
            </a:xfrm>
            <a:prstGeom prst="rect">
              <a:avLst/>
            </a:prstGeom>
          </p:spPr>
        </p:pic>
        <p:sp>
          <p:nvSpPr>
            <p:cNvPr id="36" name="TextBox 35">
              <a:extLst>
                <a:ext uri="{FF2B5EF4-FFF2-40B4-BE49-F238E27FC236}">
                  <a16:creationId xmlns:a16="http://schemas.microsoft.com/office/drawing/2014/main" id="{259459EF-7377-C07A-C681-99248EDF8103}"/>
                </a:ext>
              </a:extLst>
            </p:cNvPr>
            <p:cNvSpPr txBox="1"/>
            <p:nvPr/>
          </p:nvSpPr>
          <p:spPr>
            <a:xfrm>
              <a:off x="8291712" y="1500472"/>
              <a:ext cx="19650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Times New Roman" panose="02020603050405020304" pitchFamily="18" charset="0"/>
                  <a:ea typeface="Calibri"/>
                  <a:cs typeface="Times New Roman" panose="02020603050405020304" pitchFamily="18" charset="0"/>
                </a:rPr>
                <a:t>Variety of </a:t>
              </a:r>
              <a:endParaRPr lang="en-US">
                <a:latin typeface="Times New Roman" panose="02020603050405020304" pitchFamily="18" charset="0"/>
                <a:ea typeface="Calibri"/>
                <a:cs typeface="Times New Roman" panose="02020603050405020304" pitchFamily="18" charset="0"/>
              </a:endParaRPr>
            </a:p>
            <a:p>
              <a:pPr algn="ctr"/>
              <a:r>
                <a:rPr lang="en-GB">
                  <a:latin typeface="Times New Roman" panose="02020603050405020304" pitchFamily="18" charset="0"/>
                  <a:ea typeface="Calibri"/>
                  <a:cs typeface="Times New Roman" panose="02020603050405020304" pitchFamily="18" charset="0"/>
                </a:rPr>
                <a:t>monitoring approaches</a:t>
              </a:r>
              <a:endParaRPr lang="en-US">
                <a:latin typeface="Times New Roman" panose="02020603050405020304" pitchFamily="18" charset="0"/>
                <a:ea typeface="Calibri"/>
                <a:cs typeface="Times New Roman" panose="02020603050405020304" pitchFamily="18" charset="0"/>
              </a:endParaRPr>
            </a:p>
          </p:txBody>
        </p:sp>
      </p:grpSp>
      <p:pic>
        <p:nvPicPr>
          <p:cNvPr id="6" name="Elemento grafico 5" descr="Sblocca con riempimento a tinta unita">
            <a:extLst>
              <a:ext uri="{FF2B5EF4-FFF2-40B4-BE49-F238E27FC236}">
                <a16:creationId xmlns:a16="http://schemas.microsoft.com/office/drawing/2014/main" id="{542A87EF-05E7-E6DB-65B6-C48F0E96FF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3249" y="3279028"/>
            <a:ext cx="914400" cy="914400"/>
          </a:xfrm>
          <a:prstGeom prst="rect">
            <a:avLst/>
          </a:prstGeom>
        </p:spPr>
      </p:pic>
      <p:sp>
        <p:nvSpPr>
          <p:cNvPr id="9" name="TextBox 13">
            <a:extLst>
              <a:ext uri="{FF2B5EF4-FFF2-40B4-BE49-F238E27FC236}">
                <a16:creationId xmlns:a16="http://schemas.microsoft.com/office/drawing/2014/main" id="{FC7D430D-1957-6875-0F38-BF89CFE21C69}"/>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Background Principles</a:t>
            </a:r>
          </a:p>
        </p:txBody>
      </p:sp>
      <p:cxnSp>
        <p:nvCxnSpPr>
          <p:cNvPr id="22" name="Connettore 1 21">
            <a:extLst>
              <a:ext uri="{FF2B5EF4-FFF2-40B4-BE49-F238E27FC236}">
                <a16:creationId xmlns:a16="http://schemas.microsoft.com/office/drawing/2014/main" id="{591558CC-349C-5C72-A572-91CF965BD4A0}"/>
              </a:ext>
            </a:extLst>
          </p:cNvPr>
          <p:cNvCxnSpPr>
            <a:cxnSpLocks/>
          </p:cNvCxnSpPr>
          <p:nvPr/>
        </p:nvCxnSpPr>
        <p:spPr>
          <a:xfrm>
            <a:off x="4700132" y="1087536"/>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grpSp>
        <p:nvGrpSpPr>
          <p:cNvPr id="2" name="Gruppo 1">
            <a:extLst>
              <a:ext uri="{FF2B5EF4-FFF2-40B4-BE49-F238E27FC236}">
                <a16:creationId xmlns:a16="http://schemas.microsoft.com/office/drawing/2014/main" id="{312C1DBA-D60E-F9F0-9492-D02027CAF91C}"/>
              </a:ext>
            </a:extLst>
          </p:cNvPr>
          <p:cNvGrpSpPr/>
          <p:nvPr/>
        </p:nvGrpSpPr>
        <p:grpSpPr>
          <a:xfrm>
            <a:off x="825969" y="171421"/>
            <a:ext cx="4281164" cy="4020731"/>
            <a:chOff x="1147728" y="-116067"/>
            <a:chExt cx="3912260" cy="3936066"/>
          </a:xfrm>
        </p:grpSpPr>
        <p:pic>
          <p:nvPicPr>
            <p:cNvPr id="15" name="Picture 14" descr="A group of paint splatters&#10;&#10;AI-generated content may be incorrect.">
              <a:extLst>
                <a:ext uri="{FF2B5EF4-FFF2-40B4-BE49-F238E27FC236}">
                  <a16:creationId xmlns:a16="http://schemas.microsoft.com/office/drawing/2014/main" id="{6260B54C-EF10-04E2-CA64-44AB7321B458}"/>
                </a:ext>
              </a:extLst>
            </p:cNvPr>
            <p:cNvPicPr>
              <a:picLocks noChangeAspect="1"/>
            </p:cNvPicPr>
            <p:nvPr/>
          </p:nvPicPr>
          <p:blipFill>
            <a:blip r:embed="rId4"/>
            <a:srcRect l="64659" t="-1085" r="2167" b="43793"/>
            <a:stretch/>
          </p:blipFill>
          <p:spPr>
            <a:xfrm rot="21420000">
              <a:off x="1147728" y="-116067"/>
              <a:ext cx="3912260" cy="3936066"/>
            </a:xfrm>
            <a:prstGeom prst="rect">
              <a:avLst/>
            </a:prstGeom>
          </p:spPr>
        </p:pic>
        <p:sp>
          <p:nvSpPr>
            <p:cNvPr id="16" name="TextBox 15">
              <a:extLst>
                <a:ext uri="{FF2B5EF4-FFF2-40B4-BE49-F238E27FC236}">
                  <a16:creationId xmlns:a16="http://schemas.microsoft.com/office/drawing/2014/main" id="{2F08CF6C-DC87-2B5C-9F42-C3FCB0D993E0}"/>
                </a:ext>
              </a:extLst>
            </p:cNvPr>
            <p:cNvSpPr txBox="1"/>
            <p:nvPr/>
          </p:nvSpPr>
          <p:spPr>
            <a:xfrm>
              <a:off x="2117083" y="1669750"/>
              <a:ext cx="19650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Times New Roman"/>
                  <a:ea typeface="Calibri"/>
                  <a:cs typeface="Calibri"/>
                </a:rPr>
                <a:t>Multi-disciplinary experts</a:t>
              </a:r>
            </a:p>
          </p:txBody>
        </p:sp>
      </p:grpSp>
    </p:spTree>
    <p:extLst>
      <p:ext uri="{BB962C8B-B14F-4D97-AF65-F5344CB8AC3E}">
        <p14:creationId xmlns:p14="http://schemas.microsoft.com/office/powerpoint/2010/main" val="203608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154;p15">
            <a:extLst>
              <a:ext uri="{FF2B5EF4-FFF2-40B4-BE49-F238E27FC236}">
                <a16:creationId xmlns:a16="http://schemas.microsoft.com/office/drawing/2014/main" id="{11B1AD09-E8F9-FA2D-8E3A-6C4F3F7D2BD9}"/>
              </a:ext>
            </a:extLst>
          </p:cNvPr>
          <p:cNvCxnSpPr>
            <a:cxnSpLocks/>
          </p:cNvCxnSpPr>
          <p:nvPr/>
        </p:nvCxnSpPr>
        <p:spPr>
          <a:xfrm flipH="1" flipV="1">
            <a:off x="5849391" y="5070701"/>
            <a:ext cx="124" cy="509056"/>
          </a:xfrm>
          <a:prstGeom prst="straightConnector1">
            <a:avLst/>
          </a:prstGeom>
          <a:noFill/>
          <a:ln w="19050" cap="flat" cmpd="sng">
            <a:solidFill>
              <a:schemeClr val="accent4">
                <a:lumMod val="75000"/>
              </a:schemeClr>
            </a:solidFill>
            <a:prstDash val="solid"/>
            <a:round/>
            <a:headEnd type="oval" w="med" len="med"/>
            <a:tailEnd type="none" w="sm" len="sm"/>
          </a:ln>
        </p:spPr>
      </p:cxnSp>
      <p:cxnSp>
        <p:nvCxnSpPr>
          <p:cNvPr id="24" name="Google Shape;152;p15">
            <a:extLst>
              <a:ext uri="{FF2B5EF4-FFF2-40B4-BE49-F238E27FC236}">
                <a16:creationId xmlns:a16="http://schemas.microsoft.com/office/drawing/2014/main" id="{C4C785A0-F0A9-92A4-EC2A-7B929029B3CB}"/>
              </a:ext>
            </a:extLst>
          </p:cNvPr>
          <p:cNvCxnSpPr/>
          <p:nvPr/>
        </p:nvCxnSpPr>
        <p:spPr>
          <a:xfrm>
            <a:off x="3800664" y="2262311"/>
            <a:ext cx="621109" cy="360779"/>
          </a:xfrm>
          <a:prstGeom prst="straightConnector1">
            <a:avLst/>
          </a:prstGeom>
          <a:noFill/>
          <a:ln w="19050" cap="flat" cmpd="sng">
            <a:solidFill>
              <a:srgbClr val="043B3B">
                <a:alpha val="88000"/>
              </a:srgbClr>
            </a:solidFill>
            <a:prstDash val="solid"/>
            <a:round/>
            <a:headEnd type="oval" w="med" len="med"/>
            <a:tailEnd type="none" w="sm" len="sm"/>
          </a:ln>
        </p:spPr>
      </p:cxnSp>
      <p:sp>
        <p:nvSpPr>
          <p:cNvPr id="25" name="Google Shape;153;p15">
            <a:extLst>
              <a:ext uri="{FF2B5EF4-FFF2-40B4-BE49-F238E27FC236}">
                <a16:creationId xmlns:a16="http://schemas.microsoft.com/office/drawing/2014/main" id="{130F19E6-1640-80A0-D21C-82AAC7C2CC94}"/>
              </a:ext>
            </a:extLst>
          </p:cNvPr>
          <p:cNvSpPr/>
          <p:nvPr/>
        </p:nvSpPr>
        <p:spPr>
          <a:xfrm>
            <a:off x="3970492" y="1586571"/>
            <a:ext cx="3639396" cy="3632244"/>
          </a:xfrm>
          <a:prstGeom prst="donut">
            <a:avLst>
              <a:gd name="adj" fmla="val 16067"/>
            </a:avLst>
          </a:prstGeom>
          <a:solidFill>
            <a:srgbClr val="000000">
              <a:alpha val="107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cxnSp>
        <p:nvCxnSpPr>
          <p:cNvPr id="26" name="Google Shape;154;p15">
            <a:extLst>
              <a:ext uri="{FF2B5EF4-FFF2-40B4-BE49-F238E27FC236}">
                <a16:creationId xmlns:a16="http://schemas.microsoft.com/office/drawing/2014/main" id="{DC6E2A93-FA98-4B0F-0BBC-5EEFD54ED3F2}"/>
              </a:ext>
            </a:extLst>
          </p:cNvPr>
          <p:cNvCxnSpPr/>
          <p:nvPr/>
        </p:nvCxnSpPr>
        <p:spPr>
          <a:xfrm flipH="1">
            <a:off x="7150997" y="2262311"/>
            <a:ext cx="621109" cy="360779"/>
          </a:xfrm>
          <a:prstGeom prst="straightConnector1">
            <a:avLst/>
          </a:prstGeom>
          <a:noFill/>
          <a:ln w="19050" cap="flat" cmpd="sng">
            <a:solidFill>
              <a:srgbClr val="085630"/>
            </a:solidFill>
            <a:prstDash val="solid"/>
            <a:round/>
            <a:headEnd type="oval" w="med" len="med"/>
            <a:tailEnd type="none" w="sm" len="sm"/>
          </a:ln>
        </p:spPr>
      </p:cxnSp>
      <p:sp>
        <p:nvSpPr>
          <p:cNvPr id="27" name="Google Shape;155;p15">
            <a:extLst>
              <a:ext uri="{FF2B5EF4-FFF2-40B4-BE49-F238E27FC236}">
                <a16:creationId xmlns:a16="http://schemas.microsoft.com/office/drawing/2014/main" id="{77812119-35C3-0B7B-44BD-8D72DD1D4C16}"/>
              </a:ext>
            </a:extLst>
          </p:cNvPr>
          <p:cNvSpPr/>
          <p:nvPr/>
        </p:nvSpPr>
        <p:spPr>
          <a:xfrm rot="1800047">
            <a:off x="3859227" y="1473165"/>
            <a:ext cx="3855509" cy="3847933"/>
          </a:xfrm>
          <a:prstGeom prst="blockArc">
            <a:avLst>
              <a:gd name="adj1" fmla="val 14414370"/>
              <a:gd name="adj2" fmla="val 694"/>
              <a:gd name="adj3" fmla="val 9562"/>
            </a:avLst>
          </a:prstGeom>
          <a:solidFill>
            <a:srgbClr val="0E8388"/>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28" name="Google Shape;156;p15">
            <a:extLst>
              <a:ext uri="{FF2B5EF4-FFF2-40B4-BE49-F238E27FC236}">
                <a16:creationId xmlns:a16="http://schemas.microsoft.com/office/drawing/2014/main" id="{D233DF68-5E22-871B-C251-ABA5A5683722}"/>
              </a:ext>
            </a:extLst>
          </p:cNvPr>
          <p:cNvSpPr/>
          <p:nvPr/>
        </p:nvSpPr>
        <p:spPr>
          <a:xfrm rot="19799953" flipH="1">
            <a:off x="3862254" y="1473165"/>
            <a:ext cx="3855509" cy="3847933"/>
          </a:xfrm>
          <a:prstGeom prst="blockArc">
            <a:avLst>
              <a:gd name="adj1" fmla="val 14348563"/>
              <a:gd name="adj2" fmla="val 21472873"/>
              <a:gd name="adj3" fmla="val 9381"/>
            </a:avLst>
          </a:prstGeom>
          <a:solidFill>
            <a:srgbClr val="306464"/>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29" name="Google Shape;157;p15">
            <a:extLst>
              <a:ext uri="{FF2B5EF4-FFF2-40B4-BE49-F238E27FC236}">
                <a16:creationId xmlns:a16="http://schemas.microsoft.com/office/drawing/2014/main" id="{9C438F83-C9D7-5B7C-E71E-AFC9D96F1CC9}"/>
              </a:ext>
            </a:extLst>
          </p:cNvPr>
          <p:cNvSpPr/>
          <p:nvPr/>
        </p:nvSpPr>
        <p:spPr>
          <a:xfrm rot="13500000">
            <a:off x="5525874" y="1388227"/>
            <a:ext cx="519319" cy="520341"/>
          </a:xfrm>
          <a:prstGeom prst="rtTriangle">
            <a:avLst/>
          </a:prstGeom>
          <a:solidFill>
            <a:srgbClr val="30646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0" name="Google Shape;158;p15">
            <a:extLst>
              <a:ext uri="{FF2B5EF4-FFF2-40B4-BE49-F238E27FC236}">
                <a16:creationId xmlns:a16="http://schemas.microsoft.com/office/drawing/2014/main" id="{078B2D27-084F-6F07-7949-CFFDB997D5FD}"/>
              </a:ext>
            </a:extLst>
          </p:cNvPr>
          <p:cNvSpPr/>
          <p:nvPr/>
        </p:nvSpPr>
        <p:spPr>
          <a:xfrm rot="12599243" flipH="1">
            <a:off x="3860818" y="1470840"/>
            <a:ext cx="3854493" cy="3846919"/>
          </a:xfrm>
          <a:prstGeom prst="blockArc">
            <a:avLst>
              <a:gd name="adj1" fmla="val 14316164"/>
              <a:gd name="adj2" fmla="val 21502663"/>
              <a:gd name="adj3" fmla="val 9415"/>
            </a:avLst>
          </a:prstGeom>
          <a:solidFill>
            <a:srgbClr val="FDB034"/>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1" name="Google Shape;159;p15">
            <a:extLst>
              <a:ext uri="{FF2B5EF4-FFF2-40B4-BE49-F238E27FC236}">
                <a16:creationId xmlns:a16="http://schemas.microsoft.com/office/drawing/2014/main" id="{D4E9ED0C-573F-7EFC-383F-A9BE5B02B557}"/>
              </a:ext>
            </a:extLst>
          </p:cNvPr>
          <p:cNvSpPr/>
          <p:nvPr/>
        </p:nvSpPr>
        <p:spPr>
          <a:xfrm rot="20572139">
            <a:off x="7105943" y="3994756"/>
            <a:ext cx="447989" cy="447109"/>
          </a:xfrm>
          <a:prstGeom prst="rtTriangle">
            <a:avLst/>
          </a:prstGeom>
          <a:solidFill>
            <a:srgbClr val="0E8388"/>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2" name="Google Shape;160;p15">
            <a:extLst>
              <a:ext uri="{FF2B5EF4-FFF2-40B4-BE49-F238E27FC236}">
                <a16:creationId xmlns:a16="http://schemas.microsoft.com/office/drawing/2014/main" id="{B0FD6695-3F5F-54F3-BAF3-7B43C1E57060}"/>
              </a:ext>
            </a:extLst>
          </p:cNvPr>
          <p:cNvSpPr/>
          <p:nvPr/>
        </p:nvSpPr>
        <p:spPr>
          <a:xfrm rot="6359841">
            <a:off x="3997225" y="3991282"/>
            <a:ext cx="519905" cy="520929"/>
          </a:xfrm>
          <a:prstGeom prst="rtTriangle">
            <a:avLst/>
          </a:prstGeom>
          <a:solidFill>
            <a:srgbClr val="FDB03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pic>
        <p:nvPicPr>
          <p:cNvPr id="39" name="Google Shape;167;p15" descr="A blue logo with a sea shell and waves&#10;&#10;Description automatically generated">
            <a:extLst>
              <a:ext uri="{FF2B5EF4-FFF2-40B4-BE49-F238E27FC236}">
                <a16:creationId xmlns:a16="http://schemas.microsoft.com/office/drawing/2014/main" id="{1604BF96-9443-233C-8BB5-F3A2FA0E38B2}"/>
              </a:ext>
            </a:extLst>
          </p:cNvPr>
          <p:cNvPicPr preferRelativeResize="0"/>
          <p:nvPr/>
        </p:nvPicPr>
        <p:blipFill rotWithShape="1">
          <a:blip r:embed="rId3">
            <a:alphaModFix/>
          </a:blip>
          <a:srcRect l="32018" r="37709"/>
          <a:stretch/>
        </p:blipFill>
        <p:spPr>
          <a:xfrm>
            <a:off x="2524283" y="980047"/>
            <a:ext cx="1331140" cy="1912716"/>
          </a:xfrm>
          <a:prstGeom prst="rect">
            <a:avLst/>
          </a:prstGeom>
          <a:noFill/>
          <a:ln>
            <a:noFill/>
          </a:ln>
        </p:spPr>
      </p:pic>
      <p:pic>
        <p:nvPicPr>
          <p:cNvPr id="40" name="Google Shape;168;p15">
            <a:extLst>
              <a:ext uri="{FF2B5EF4-FFF2-40B4-BE49-F238E27FC236}">
                <a16:creationId xmlns:a16="http://schemas.microsoft.com/office/drawing/2014/main" id="{E7A6C181-54EA-8A4B-6713-89A8787C3409}"/>
              </a:ext>
            </a:extLst>
          </p:cNvPr>
          <p:cNvPicPr preferRelativeResize="0"/>
          <p:nvPr/>
        </p:nvPicPr>
        <p:blipFill rotWithShape="1">
          <a:blip r:embed="rId4">
            <a:alphaModFix/>
          </a:blip>
          <a:srcRect t="119" b="109"/>
          <a:stretch/>
        </p:blipFill>
        <p:spPr>
          <a:xfrm>
            <a:off x="4997715" y="5299078"/>
            <a:ext cx="1681733" cy="1608131"/>
          </a:xfrm>
          <a:prstGeom prst="rect">
            <a:avLst/>
          </a:prstGeom>
          <a:noFill/>
          <a:ln>
            <a:noFill/>
          </a:ln>
        </p:spPr>
      </p:pic>
      <p:pic>
        <p:nvPicPr>
          <p:cNvPr id="41" name="Google Shape;169;p15" descr="A blue circle with waves in it&#10;&#10;Description automatically generated">
            <a:extLst>
              <a:ext uri="{FF2B5EF4-FFF2-40B4-BE49-F238E27FC236}">
                <a16:creationId xmlns:a16="http://schemas.microsoft.com/office/drawing/2014/main" id="{D9186AF2-83FB-E799-4B74-C7BCDD954BA5}"/>
              </a:ext>
            </a:extLst>
          </p:cNvPr>
          <p:cNvPicPr preferRelativeResize="0"/>
          <p:nvPr/>
        </p:nvPicPr>
        <p:blipFill rotWithShape="1">
          <a:blip r:embed="rId5">
            <a:alphaModFix/>
          </a:blip>
          <a:srcRect l="29844"/>
          <a:stretch/>
        </p:blipFill>
        <p:spPr>
          <a:xfrm>
            <a:off x="7869517" y="1284039"/>
            <a:ext cx="3274728" cy="1471430"/>
          </a:xfrm>
          <a:prstGeom prst="rect">
            <a:avLst/>
          </a:prstGeom>
          <a:noFill/>
          <a:ln>
            <a:noFill/>
          </a:ln>
        </p:spPr>
      </p:pic>
      <p:pic>
        <p:nvPicPr>
          <p:cNvPr id="42" name="Google Shape;170;p15" descr="A blue logo with a sea shell and waves&#10;&#10;Description automatically generated">
            <a:extLst>
              <a:ext uri="{FF2B5EF4-FFF2-40B4-BE49-F238E27FC236}">
                <a16:creationId xmlns:a16="http://schemas.microsoft.com/office/drawing/2014/main" id="{68852B5F-E06F-52E7-84D5-6FC0550C1EE9}"/>
              </a:ext>
            </a:extLst>
          </p:cNvPr>
          <p:cNvPicPr preferRelativeResize="0"/>
          <p:nvPr/>
        </p:nvPicPr>
        <p:blipFill rotWithShape="1">
          <a:blip r:embed="rId3">
            <a:alphaModFix/>
          </a:blip>
          <a:srcRect l="61898"/>
          <a:stretch/>
        </p:blipFill>
        <p:spPr>
          <a:xfrm>
            <a:off x="990370" y="980047"/>
            <a:ext cx="1675364" cy="1912716"/>
          </a:xfrm>
          <a:prstGeom prst="rect">
            <a:avLst/>
          </a:prstGeom>
          <a:noFill/>
          <a:ln>
            <a:noFill/>
          </a:ln>
        </p:spPr>
      </p:pic>
      <p:pic>
        <p:nvPicPr>
          <p:cNvPr id="54" name="Immagine 53" descr="Immagine che contiene Elementi grafici, grafica, clipart, logo&#10;&#10;Il contenuto generato dall'IA potrebbe non essere corretto.">
            <a:extLst>
              <a:ext uri="{FF2B5EF4-FFF2-40B4-BE49-F238E27FC236}">
                <a16:creationId xmlns:a16="http://schemas.microsoft.com/office/drawing/2014/main" id="{EEBB047A-0F91-E052-94C2-F88CC48DF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0424" y="2892763"/>
            <a:ext cx="2222500" cy="876300"/>
          </a:xfrm>
          <a:prstGeom prst="rect">
            <a:avLst/>
          </a:prstGeom>
        </p:spPr>
      </p:pic>
      <p:pic>
        <p:nvPicPr>
          <p:cNvPr id="5" name="Picture 4" descr="A group of sea creatures&#10;&#10;AI-generated content may be incorrect.">
            <a:extLst>
              <a:ext uri="{FF2B5EF4-FFF2-40B4-BE49-F238E27FC236}">
                <a16:creationId xmlns:a16="http://schemas.microsoft.com/office/drawing/2014/main" id="{B5AFF968-4343-CB33-433C-4459887B1ACB}"/>
              </a:ext>
            </a:extLst>
          </p:cNvPr>
          <p:cNvPicPr>
            <a:picLocks noChangeAspect="1"/>
          </p:cNvPicPr>
          <p:nvPr/>
        </p:nvPicPr>
        <p:blipFill>
          <a:blip r:embed="rId7"/>
          <a:srcRect r="66992" b="42943"/>
          <a:stretch/>
        </p:blipFill>
        <p:spPr>
          <a:xfrm flipH="1">
            <a:off x="1482327" y="2448079"/>
            <a:ext cx="1869288" cy="1911415"/>
          </a:xfrm>
          <a:prstGeom prst="rect">
            <a:avLst/>
          </a:prstGeom>
          <a:effectLst/>
        </p:spPr>
      </p:pic>
      <p:pic>
        <p:nvPicPr>
          <p:cNvPr id="11" name="Picture 10" descr="A group of sea creatures&#10;&#10;AI-generated content may be incorrect.">
            <a:extLst>
              <a:ext uri="{FF2B5EF4-FFF2-40B4-BE49-F238E27FC236}">
                <a16:creationId xmlns:a16="http://schemas.microsoft.com/office/drawing/2014/main" id="{4D67F10A-48A0-8BBC-F3D6-86EA139DC8BD}"/>
              </a:ext>
            </a:extLst>
          </p:cNvPr>
          <p:cNvPicPr>
            <a:picLocks noChangeAspect="1"/>
          </p:cNvPicPr>
          <p:nvPr/>
        </p:nvPicPr>
        <p:blipFill>
          <a:blip r:embed="rId7"/>
          <a:srcRect l="65790" b="50592"/>
          <a:stretch/>
        </p:blipFill>
        <p:spPr>
          <a:xfrm>
            <a:off x="7790812" y="2513564"/>
            <a:ext cx="2085424" cy="1778910"/>
          </a:xfrm>
          <a:prstGeom prst="rect">
            <a:avLst/>
          </a:prstGeom>
        </p:spPr>
      </p:pic>
      <p:pic>
        <p:nvPicPr>
          <p:cNvPr id="12" name="Picture 11" descr="A group of sea creatures&#10;&#10;AI-generated content may be incorrect.">
            <a:extLst>
              <a:ext uri="{FF2B5EF4-FFF2-40B4-BE49-F238E27FC236}">
                <a16:creationId xmlns:a16="http://schemas.microsoft.com/office/drawing/2014/main" id="{ECC0AE61-77BF-F43C-C0BC-439697749FB5}"/>
              </a:ext>
            </a:extLst>
          </p:cNvPr>
          <p:cNvPicPr>
            <a:picLocks noChangeAspect="1"/>
          </p:cNvPicPr>
          <p:nvPr/>
        </p:nvPicPr>
        <p:blipFill>
          <a:blip r:embed="rId7"/>
          <a:srcRect l="62901" t="50473" r="9570" b="-689"/>
          <a:stretch/>
        </p:blipFill>
        <p:spPr>
          <a:xfrm>
            <a:off x="6697582" y="5284530"/>
            <a:ext cx="1487650" cy="1599628"/>
          </a:xfrm>
          <a:prstGeom prst="rect">
            <a:avLst/>
          </a:prstGeom>
        </p:spPr>
      </p:pic>
      <p:pic>
        <p:nvPicPr>
          <p:cNvPr id="13" name="Picture 12" descr="A group of sea creatures&#10;&#10;AI-generated content may be incorrect.">
            <a:extLst>
              <a:ext uri="{FF2B5EF4-FFF2-40B4-BE49-F238E27FC236}">
                <a16:creationId xmlns:a16="http://schemas.microsoft.com/office/drawing/2014/main" id="{21F84386-2979-E916-1749-C35994C63BB6}"/>
              </a:ext>
            </a:extLst>
          </p:cNvPr>
          <p:cNvPicPr>
            <a:picLocks noChangeAspect="1"/>
          </p:cNvPicPr>
          <p:nvPr/>
        </p:nvPicPr>
        <p:blipFill>
          <a:blip r:embed="rId7"/>
          <a:srcRect l="17226" t="53457" r="43598" b="-938"/>
          <a:stretch/>
        </p:blipFill>
        <p:spPr>
          <a:xfrm rot="7200000">
            <a:off x="2808172" y="5406802"/>
            <a:ext cx="2209571" cy="1608290"/>
          </a:xfrm>
          <a:prstGeom prst="rect">
            <a:avLst/>
          </a:prstGeom>
        </p:spPr>
      </p:pic>
      <p:sp>
        <p:nvSpPr>
          <p:cNvPr id="3" name="TextBox 13">
            <a:extLst>
              <a:ext uri="{FF2B5EF4-FFF2-40B4-BE49-F238E27FC236}">
                <a16:creationId xmlns:a16="http://schemas.microsoft.com/office/drawing/2014/main" id="{7A7F4C47-25C6-D03F-28BA-446B98CF8DA5}"/>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Alien Invasive Species Network</a:t>
            </a:r>
          </a:p>
        </p:txBody>
      </p:sp>
      <p:cxnSp>
        <p:nvCxnSpPr>
          <p:cNvPr id="4" name="Connettore 1 3">
            <a:extLst>
              <a:ext uri="{FF2B5EF4-FFF2-40B4-BE49-F238E27FC236}">
                <a16:creationId xmlns:a16="http://schemas.microsoft.com/office/drawing/2014/main" id="{45A5B5B0-E92F-2C62-5E0E-76C10A192A80}"/>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79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38F51-7B8D-609F-C29E-8AAE0A34A99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C9DDDF8-D6A1-5374-059F-37A4063A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7" y="1529949"/>
            <a:ext cx="9407509" cy="4139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EF9855F1-187C-D66C-4C87-C2EBD6BEB26B}"/>
              </a:ext>
            </a:extLst>
          </p:cNvPr>
          <p:cNvSpPr txBox="1"/>
          <p:nvPr/>
        </p:nvSpPr>
        <p:spPr>
          <a:xfrm>
            <a:off x="5029846" y="6065101"/>
            <a:ext cx="5757598" cy="584775"/>
          </a:xfrm>
          <a:prstGeom prst="rect">
            <a:avLst/>
          </a:prstGeom>
          <a:noFill/>
        </p:spPr>
        <p:txBody>
          <a:bodyPr wrap="square" lIns="91440" tIns="45720" rIns="91440" bIns="45720" rtlCol="0" anchor="t">
            <a:spAutoFit/>
          </a:bodyPr>
          <a:lstStyle/>
          <a:p>
            <a:r>
              <a:rPr lang="it-IT" sz="1600">
                <a:latin typeface="Times New Roman"/>
                <a:cs typeface="Times New Roman"/>
              </a:rPr>
              <a:t>Azzurro </a:t>
            </a:r>
            <a:r>
              <a:rPr lang="it-IT" sz="1600" i="1">
                <a:latin typeface="Times New Roman"/>
                <a:cs typeface="Times New Roman"/>
              </a:rPr>
              <a:t>et al</a:t>
            </a:r>
            <a:r>
              <a:rPr lang="it-IT" sz="1600">
                <a:latin typeface="Times New Roman"/>
                <a:cs typeface="Times New Roman"/>
              </a:rPr>
              <a:t>., </a:t>
            </a:r>
            <a:r>
              <a:rPr lang="it-IT" sz="1600">
                <a:latin typeface="Times New Roman"/>
                <a:ea typeface="+mn-lt"/>
                <a:cs typeface="+mn-lt"/>
              </a:rPr>
              <a:t>Insights for </a:t>
            </a:r>
            <a:r>
              <a:rPr lang="it-IT" sz="1600" err="1">
                <a:latin typeface="Times New Roman"/>
                <a:ea typeface="+mn-lt"/>
                <a:cs typeface="+mn-lt"/>
              </a:rPr>
              <a:t>collecting</a:t>
            </a:r>
            <a:r>
              <a:rPr lang="it-IT" sz="1600">
                <a:latin typeface="Times New Roman"/>
                <a:ea typeface="+mn-lt"/>
                <a:cs typeface="+mn-lt"/>
              </a:rPr>
              <a:t>, sharing and </a:t>
            </a:r>
            <a:r>
              <a:rPr lang="it-IT" sz="1600" err="1">
                <a:latin typeface="Times New Roman"/>
                <a:ea typeface="+mn-lt"/>
                <a:cs typeface="+mn-lt"/>
              </a:rPr>
              <a:t>communicating</a:t>
            </a:r>
            <a:r>
              <a:rPr lang="it-IT" sz="1600">
                <a:latin typeface="Times New Roman"/>
                <a:ea typeface="+mn-lt"/>
                <a:cs typeface="+mn-lt"/>
              </a:rPr>
              <a:t> Non-</a:t>
            </a:r>
            <a:r>
              <a:rPr lang="it-IT" sz="1600" err="1">
                <a:latin typeface="Times New Roman"/>
                <a:ea typeface="+mn-lt"/>
                <a:cs typeface="+mn-lt"/>
              </a:rPr>
              <a:t>Indigenous</a:t>
            </a:r>
            <a:r>
              <a:rPr lang="it-IT" sz="1600">
                <a:latin typeface="Times New Roman"/>
                <a:ea typeface="+mn-lt"/>
                <a:cs typeface="+mn-lt"/>
              </a:rPr>
              <a:t> </a:t>
            </a:r>
            <a:r>
              <a:rPr lang="it-IT" sz="1600" err="1">
                <a:latin typeface="Times New Roman"/>
                <a:ea typeface="+mn-lt"/>
                <a:cs typeface="+mn-lt"/>
              </a:rPr>
              <a:t>Species</a:t>
            </a:r>
            <a:r>
              <a:rPr lang="it-IT" sz="1600">
                <a:latin typeface="Times New Roman"/>
                <a:ea typeface="+mn-lt"/>
                <a:cs typeface="+mn-lt"/>
              </a:rPr>
              <a:t> data in </a:t>
            </a:r>
            <a:r>
              <a:rPr lang="it-IT" sz="1600" err="1">
                <a:latin typeface="Times New Roman"/>
                <a:ea typeface="+mn-lt"/>
                <a:cs typeface="+mn-lt"/>
              </a:rPr>
              <a:t>Italy</a:t>
            </a:r>
            <a:r>
              <a:rPr lang="it-IT" sz="1600">
                <a:latin typeface="Times New Roman"/>
                <a:ea typeface="+mn-lt"/>
                <a:cs typeface="+mn-lt"/>
              </a:rPr>
              <a:t>: A SWOT </a:t>
            </a:r>
            <a:r>
              <a:rPr lang="it-IT" sz="1600" err="1">
                <a:latin typeface="Times New Roman"/>
                <a:ea typeface="+mn-lt"/>
                <a:cs typeface="+mn-lt"/>
              </a:rPr>
              <a:t>analysis</a:t>
            </a:r>
            <a:r>
              <a:rPr lang="it-IT" sz="1600">
                <a:latin typeface="Times New Roman"/>
                <a:ea typeface="+mn-lt"/>
                <a:cs typeface="+mn-lt"/>
              </a:rPr>
              <a:t>. </a:t>
            </a:r>
            <a:r>
              <a:rPr lang="it-IT" sz="1600" i="1">
                <a:latin typeface="Times New Roman"/>
                <a:ea typeface="+mn-lt"/>
                <a:cs typeface="+mn-lt"/>
              </a:rPr>
              <a:t>In</a:t>
            </a:r>
            <a:r>
              <a:rPr lang="it-IT" sz="1600" i="1">
                <a:latin typeface="Times New Roman"/>
                <a:cs typeface="Times New Roman"/>
              </a:rPr>
              <a:t> </a:t>
            </a:r>
            <a:r>
              <a:rPr lang="it-IT" sz="1600" i="1" err="1">
                <a:latin typeface="Times New Roman"/>
                <a:cs typeface="Times New Roman"/>
              </a:rPr>
              <a:t>prep</a:t>
            </a:r>
            <a:r>
              <a:rPr lang="it-IT" sz="1600" i="1">
                <a:latin typeface="Times New Roman"/>
                <a:cs typeface="Times New Roman"/>
              </a:rPr>
              <a:t>.</a:t>
            </a:r>
            <a:endParaRPr lang="it-IT" sz="1600" i="1">
              <a:latin typeface="Times New Roman"/>
              <a:ea typeface="Calibri"/>
              <a:cs typeface="Times New Roman"/>
            </a:endParaRPr>
          </a:p>
        </p:txBody>
      </p:sp>
      <p:sp>
        <p:nvSpPr>
          <p:cNvPr id="3" name="TextBox 13">
            <a:extLst>
              <a:ext uri="{FF2B5EF4-FFF2-40B4-BE49-F238E27FC236}">
                <a16:creationId xmlns:a16="http://schemas.microsoft.com/office/drawing/2014/main" id="{57BC4426-FE5B-EA26-C41F-7AEEF01652D3}"/>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Methods</a:t>
            </a:r>
          </a:p>
        </p:txBody>
      </p:sp>
      <p:cxnSp>
        <p:nvCxnSpPr>
          <p:cNvPr id="4" name="Connettore 1 3">
            <a:extLst>
              <a:ext uri="{FF2B5EF4-FFF2-40B4-BE49-F238E27FC236}">
                <a16:creationId xmlns:a16="http://schemas.microsoft.com/office/drawing/2014/main" id="{4194BFFF-6994-C372-5984-B6ED6B246BD8}"/>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95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16910-B87F-CD23-6BF5-D2F25E925F3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89F04CDA-C4D6-0F52-8FA3-10A8501A8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 r="66361" b="50945"/>
          <a:stretch/>
        </p:blipFill>
        <p:spPr bwMode="auto">
          <a:xfrm>
            <a:off x="1587074" y="1789229"/>
            <a:ext cx="2244645" cy="19982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165B26EB-05CB-E231-2107-10AAE5BD04CE}"/>
              </a:ext>
            </a:extLst>
          </p:cNvPr>
          <p:cNvSpPr txBox="1"/>
          <p:nvPr/>
        </p:nvSpPr>
        <p:spPr>
          <a:xfrm>
            <a:off x="8004044" y="6567295"/>
            <a:ext cx="2235852" cy="523220"/>
          </a:xfrm>
          <a:prstGeom prst="rect">
            <a:avLst/>
          </a:prstGeom>
          <a:noFill/>
        </p:spPr>
        <p:txBody>
          <a:bodyPr wrap="square" lIns="91440" tIns="45720" rIns="91440" bIns="45720" rtlCol="0" anchor="t">
            <a:spAutoFit/>
          </a:bodyPr>
          <a:lstStyle/>
          <a:p>
            <a:r>
              <a:rPr lang="it-IT" sz="1400">
                <a:latin typeface="Times New Roman"/>
                <a:cs typeface="Times New Roman"/>
              </a:rPr>
              <a:t>Azzurro </a:t>
            </a:r>
            <a:r>
              <a:rPr lang="it-IT" sz="1400" i="1">
                <a:latin typeface="Times New Roman"/>
                <a:cs typeface="Times New Roman"/>
              </a:rPr>
              <a:t>et al</a:t>
            </a:r>
            <a:r>
              <a:rPr lang="it-IT" sz="1400">
                <a:latin typeface="Times New Roman"/>
                <a:cs typeface="Times New Roman"/>
              </a:rPr>
              <a:t>.,  </a:t>
            </a:r>
            <a:r>
              <a:rPr lang="it-IT" sz="1400" i="1">
                <a:latin typeface="Times New Roman"/>
                <a:cs typeface="Times New Roman"/>
              </a:rPr>
              <a:t>In </a:t>
            </a:r>
            <a:r>
              <a:rPr lang="it-IT" sz="1400" i="1" err="1">
                <a:latin typeface="Times New Roman"/>
                <a:cs typeface="Times New Roman"/>
              </a:rPr>
              <a:t>prep</a:t>
            </a:r>
            <a:r>
              <a:rPr lang="it-IT" sz="1400" i="1">
                <a:latin typeface="Times New Roman"/>
                <a:cs typeface="Times New Roman"/>
              </a:rPr>
              <a:t>.</a:t>
            </a:r>
          </a:p>
          <a:p>
            <a:endParaRPr lang="it-IT" sz="1400">
              <a:latin typeface="Times New Roman"/>
              <a:cs typeface="Times New Roman"/>
            </a:endParaRPr>
          </a:p>
        </p:txBody>
      </p:sp>
      <p:sp>
        <p:nvSpPr>
          <p:cNvPr id="3" name="CasellaDiTesto 2">
            <a:extLst>
              <a:ext uri="{FF2B5EF4-FFF2-40B4-BE49-F238E27FC236}">
                <a16:creationId xmlns:a16="http://schemas.microsoft.com/office/drawing/2014/main" id="{B6C3700F-979F-2387-9BD6-498A9380372B}"/>
              </a:ext>
            </a:extLst>
          </p:cNvPr>
          <p:cNvSpPr txBox="1"/>
          <p:nvPr/>
        </p:nvSpPr>
        <p:spPr>
          <a:xfrm>
            <a:off x="1413892" y="1211704"/>
            <a:ext cx="2776819" cy="584775"/>
          </a:xfrm>
          <a:prstGeom prst="rect">
            <a:avLst/>
          </a:prstGeom>
          <a:noFill/>
        </p:spPr>
        <p:txBody>
          <a:bodyPr wrap="square" lIns="91440" tIns="45720" rIns="91440" bIns="45720" rtlCol="0" anchor="t">
            <a:spAutoFit/>
          </a:bodyPr>
          <a:lstStyle/>
          <a:p>
            <a:pPr algn="ctr"/>
            <a:r>
              <a:rPr lang="it-IT" sz="1600" b="0" i="0" u="none" strike="noStrike">
                <a:effectLst/>
                <a:latin typeface="Times New Roman"/>
                <a:cs typeface="Times New Roman"/>
              </a:rPr>
              <a:t>GP1</a:t>
            </a:r>
            <a:r>
              <a:rPr lang="it-IT" sz="1600">
                <a:latin typeface="Times New Roman"/>
                <a:cs typeface="Times New Roman"/>
              </a:rPr>
              <a:t>:</a:t>
            </a:r>
            <a:r>
              <a:rPr lang="it-IT" sz="1600" b="0" i="0" u="none" strike="noStrike">
                <a:effectLst/>
                <a:latin typeface="Times New Roman"/>
                <a:cs typeface="Times New Roman"/>
              </a:rPr>
              <a:t> </a:t>
            </a:r>
            <a:r>
              <a:rPr lang="it-IT" sz="1600" err="1">
                <a:latin typeface="Times New Roman"/>
                <a:cs typeface="Times New Roman"/>
              </a:rPr>
              <a:t>Identify</a:t>
            </a:r>
            <a:r>
              <a:rPr lang="it-IT" sz="1600" b="0" i="0" u="none" strike="noStrike">
                <a:effectLst/>
                <a:latin typeface="Times New Roman"/>
                <a:cs typeface="Times New Roman"/>
              </a:rPr>
              <a:t> </a:t>
            </a:r>
            <a:r>
              <a:rPr lang="it-IT" sz="1600">
                <a:latin typeface="Times New Roman"/>
                <a:cs typeface="Times New Roman"/>
              </a:rPr>
              <a:t>and  report </a:t>
            </a:r>
            <a:endParaRPr lang="en-US">
              <a:ea typeface="Calibri" panose="020F0502020204030204"/>
              <a:cs typeface="Calibri" panose="020F0502020204030204"/>
            </a:endParaRPr>
          </a:p>
          <a:p>
            <a:pPr algn="ctr"/>
            <a:r>
              <a:rPr lang="it-IT" sz="1600">
                <a:latin typeface="Times New Roman"/>
                <a:cs typeface="Times New Roman"/>
              </a:rPr>
              <a:t>by-catch NIS information</a:t>
            </a:r>
            <a:endParaRPr lang="it-IT">
              <a:ea typeface="Calibri" panose="020F0502020204030204"/>
              <a:cs typeface="Calibri" panose="020F0502020204030204"/>
            </a:endParaRPr>
          </a:p>
        </p:txBody>
      </p:sp>
      <p:sp>
        <p:nvSpPr>
          <p:cNvPr id="4" name="CasellaDiTesto 3">
            <a:extLst>
              <a:ext uri="{FF2B5EF4-FFF2-40B4-BE49-F238E27FC236}">
                <a16:creationId xmlns:a16="http://schemas.microsoft.com/office/drawing/2014/main" id="{BB6998B6-256A-D5F3-6726-CF1985A30D29}"/>
              </a:ext>
            </a:extLst>
          </p:cNvPr>
          <p:cNvSpPr txBox="1"/>
          <p:nvPr/>
        </p:nvSpPr>
        <p:spPr>
          <a:xfrm>
            <a:off x="4505685" y="1211704"/>
            <a:ext cx="2903836" cy="584775"/>
          </a:xfrm>
          <a:prstGeom prst="rect">
            <a:avLst/>
          </a:prstGeom>
          <a:noFill/>
        </p:spPr>
        <p:txBody>
          <a:bodyPr wrap="square" lIns="91440" tIns="45720" rIns="91440" bIns="45720" rtlCol="0" anchor="t">
            <a:spAutoFit/>
          </a:bodyPr>
          <a:lstStyle/>
          <a:p>
            <a:pPr algn="ctr"/>
            <a:r>
              <a:rPr lang="it-IT" sz="1600" b="0" i="0" u="none" strike="noStrike">
                <a:effectLst/>
                <a:latin typeface="Times New Roman"/>
                <a:cs typeface="Times New Roman"/>
              </a:rPr>
              <a:t>GP2</a:t>
            </a:r>
            <a:r>
              <a:rPr lang="it-IT" sz="1600">
                <a:latin typeface="Times New Roman"/>
                <a:cs typeface="Times New Roman"/>
              </a:rPr>
              <a:t>:</a:t>
            </a:r>
            <a:r>
              <a:rPr lang="it-IT" sz="1600" b="0" i="0" u="none" strike="noStrike">
                <a:effectLst/>
                <a:latin typeface="Times New Roman"/>
                <a:cs typeface="Times New Roman"/>
              </a:rPr>
              <a:t> Use </a:t>
            </a:r>
            <a:r>
              <a:rPr lang="it-IT" sz="1600" err="1">
                <a:latin typeface="Times New Roman"/>
                <a:cs typeface="Times New Roman"/>
              </a:rPr>
              <a:t>reference</a:t>
            </a:r>
            <a:r>
              <a:rPr lang="it-IT" sz="1600" b="0" i="0" u="none" strike="noStrike">
                <a:effectLst/>
                <a:latin typeface="Times New Roman"/>
                <a:cs typeface="Times New Roman"/>
              </a:rPr>
              <a:t> </a:t>
            </a:r>
            <a:r>
              <a:rPr lang="it-IT" sz="1600" err="1">
                <a:latin typeface="Times New Roman"/>
                <a:cs typeface="Times New Roman"/>
              </a:rPr>
              <a:t>protocols</a:t>
            </a:r>
            <a:r>
              <a:rPr lang="it-IT" sz="1600" b="0" i="0" u="none" strike="noStrike">
                <a:effectLst/>
                <a:latin typeface="Times New Roman"/>
                <a:cs typeface="Times New Roman"/>
              </a:rPr>
              <a:t> </a:t>
            </a:r>
            <a:endParaRPr lang="it-IT" sz="1600">
              <a:latin typeface="Times New Roman"/>
              <a:cs typeface="Times New Roman"/>
            </a:endParaRPr>
          </a:p>
          <a:p>
            <a:pPr algn="ctr"/>
            <a:r>
              <a:rPr lang="it-IT" sz="1600" b="0" i="0" u="none" strike="noStrike">
                <a:effectLst/>
                <a:latin typeface="Times New Roman"/>
                <a:cs typeface="Times New Roman"/>
              </a:rPr>
              <a:t>for NIS </a:t>
            </a:r>
            <a:r>
              <a:rPr lang="it-IT" sz="1600">
                <a:latin typeface="Times New Roman"/>
                <a:cs typeface="Times New Roman"/>
              </a:rPr>
              <a:t>data</a:t>
            </a:r>
            <a:r>
              <a:rPr lang="it-IT" sz="1600" b="0" i="0" u="none" strike="noStrike">
                <a:effectLst/>
                <a:latin typeface="Times New Roman"/>
                <a:cs typeface="Times New Roman"/>
              </a:rPr>
              <a:t> </a:t>
            </a:r>
            <a:r>
              <a:rPr lang="it-IT" sz="1600" err="1">
                <a:latin typeface="Times New Roman"/>
                <a:cs typeface="Times New Roman"/>
              </a:rPr>
              <a:t>collection</a:t>
            </a:r>
            <a:endParaRPr lang="it-IT" sz="1600">
              <a:latin typeface="Times New Roman"/>
              <a:cs typeface="Times New Roman"/>
            </a:endParaRPr>
          </a:p>
        </p:txBody>
      </p:sp>
      <p:sp>
        <p:nvSpPr>
          <p:cNvPr id="6" name="CasellaDiTesto 5">
            <a:extLst>
              <a:ext uri="{FF2B5EF4-FFF2-40B4-BE49-F238E27FC236}">
                <a16:creationId xmlns:a16="http://schemas.microsoft.com/office/drawing/2014/main" id="{ED9AE18E-97ED-676C-D647-B7D1DE93BAB0}"/>
              </a:ext>
            </a:extLst>
          </p:cNvPr>
          <p:cNvSpPr txBox="1"/>
          <p:nvPr/>
        </p:nvSpPr>
        <p:spPr>
          <a:xfrm>
            <a:off x="7159420" y="1214111"/>
            <a:ext cx="3509353"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GP3. Integrate </a:t>
            </a:r>
            <a:r>
              <a:rPr lang="it-IT" sz="1600" err="1">
                <a:latin typeface="Times New Roman"/>
                <a:cs typeface="Times New Roman"/>
              </a:rPr>
              <a:t>citizen</a:t>
            </a:r>
            <a:r>
              <a:rPr lang="it-IT" sz="1600">
                <a:latin typeface="Times New Roman"/>
                <a:cs typeface="Times New Roman"/>
              </a:rPr>
              <a:t> science </a:t>
            </a:r>
            <a:endParaRPr lang="en-US">
              <a:ea typeface="Calibri" panose="020F0502020204030204"/>
              <a:cs typeface="Calibri" panose="020F0502020204030204"/>
            </a:endParaRPr>
          </a:p>
          <a:p>
            <a:pPr algn="ctr"/>
            <a:r>
              <a:rPr lang="it-IT" sz="1600">
                <a:latin typeface="Times New Roman"/>
                <a:cs typeface="Times New Roman"/>
              </a:rPr>
              <a:t>and </a:t>
            </a:r>
            <a:r>
              <a:rPr lang="it-IT" sz="1600" err="1">
                <a:latin typeface="Times New Roman"/>
                <a:cs typeface="Times New Roman"/>
              </a:rPr>
              <a:t>local</a:t>
            </a:r>
            <a:r>
              <a:rPr lang="it-IT" sz="1600">
                <a:latin typeface="Times New Roman"/>
                <a:cs typeface="Times New Roman"/>
              </a:rPr>
              <a:t> </a:t>
            </a:r>
            <a:r>
              <a:rPr lang="it-IT" sz="1600" err="1">
                <a:latin typeface="Times New Roman"/>
                <a:cs typeface="Times New Roman"/>
              </a:rPr>
              <a:t>ecological</a:t>
            </a:r>
            <a:r>
              <a:rPr lang="it-IT" sz="1600">
                <a:latin typeface="Times New Roman"/>
                <a:cs typeface="Times New Roman"/>
              </a:rPr>
              <a:t> knowledge</a:t>
            </a:r>
            <a:endParaRPr lang="it-IT">
              <a:ea typeface="Calibri" panose="020F0502020204030204"/>
              <a:cs typeface="Calibri" panose="020F0502020204030204"/>
            </a:endParaRPr>
          </a:p>
        </p:txBody>
      </p:sp>
      <p:sp>
        <p:nvSpPr>
          <p:cNvPr id="7" name="CasellaDiTesto 6">
            <a:extLst>
              <a:ext uri="{FF2B5EF4-FFF2-40B4-BE49-F238E27FC236}">
                <a16:creationId xmlns:a16="http://schemas.microsoft.com/office/drawing/2014/main" id="{2716D98F-2E4E-3F51-0365-04487CC5A590}"/>
              </a:ext>
            </a:extLst>
          </p:cNvPr>
          <p:cNvSpPr txBox="1"/>
          <p:nvPr/>
        </p:nvSpPr>
        <p:spPr>
          <a:xfrm>
            <a:off x="7268698" y="3998952"/>
            <a:ext cx="3185189"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GP6: </a:t>
            </a:r>
            <a:r>
              <a:rPr lang="it-IT" sz="1600" err="1">
                <a:latin typeface="Times New Roman"/>
                <a:cs typeface="Times New Roman"/>
              </a:rPr>
              <a:t>Enhance</a:t>
            </a:r>
            <a:r>
              <a:rPr lang="it-IT" sz="1600">
                <a:latin typeface="Times New Roman"/>
                <a:cs typeface="Times New Roman"/>
              </a:rPr>
              <a:t> public </a:t>
            </a:r>
            <a:r>
              <a:rPr lang="it-IT" sz="1600" err="1">
                <a:latin typeface="Times New Roman"/>
                <a:cs typeface="Times New Roman"/>
              </a:rPr>
              <a:t>communication</a:t>
            </a:r>
            <a:r>
              <a:rPr lang="it-IT" sz="1600">
                <a:latin typeface="Times New Roman"/>
                <a:cs typeface="Times New Roman"/>
              </a:rPr>
              <a:t> of NIS data</a:t>
            </a:r>
            <a:endParaRPr lang="en-US"/>
          </a:p>
        </p:txBody>
      </p:sp>
      <p:sp>
        <p:nvSpPr>
          <p:cNvPr id="8" name="CasellaDiTesto 7">
            <a:extLst>
              <a:ext uri="{FF2B5EF4-FFF2-40B4-BE49-F238E27FC236}">
                <a16:creationId xmlns:a16="http://schemas.microsoft.com/office/drawing/2014/main" id="{D9FA7ED0-8166-A114-D602-985CA5BB58E3}"/>
              </a:ext>
            </a:extLst>
          </p:cNvPr>
          <p:cNvSpPr txBox="1"/>
          <p:nvPr/>
        </p:nvSpPr>
        <p:spPr>
          <a:xfrm>
            <a:off x="1104837" y="3995264"/>
            <a:ext cx="3647695"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GP4: Share and </a:t>
            </a:r>
            <a:r>
              <a:rPr lang="it-IT" sz="1600" err="1">
                <a:latin typeface="Times New Roman"/>
                <a:cs typeface="Times New Roman"/>
              </a:rPr>
              <a:t>promote</a:t>
            </a:r>
            <a:r>
              <a:rPr lang="it-IT" sz="1600">
                <a:latin typeface="Times New Roman"/>
                <a:cs typeface="Times New Roman"/>
              </a:rPr>
              <a:t> NIS data </a:t>
            </a:r>
            <a:endParaRPr lang="en-US">
              <a:ea typeface="Calibri" panose="020F0502020204030204"/>
              <a:cs typeface="Calibri" panose="020F0502020204030204"/>
            </a:endParaRPr>
          </a:p>
          <a:p>
            <a:pPr algn="ctr"/>
            <a:r>
              <a:rPr lang="it-IT" sz="1600" err="1">
                <a:latin typeface="Times New Roman"/>
                <a:cs typeface="Times New Roman"/>
              </a:rPr>
              <a:t>using</a:t>
            </a:r>
            <a:r>
              <a:rPr lang="it-IT" sz="1600">
                <a:latin typeface="Times New Roman"/>
                <a:cs typeface="Times New Roman"/>
              </a:rPr>
              <a:t> Open and FAIR practices</a:t>
            </a:r>
            <a:endParaRPr lang="it-IT">
              <a:ea typeface="Calibri" panose="020F0502020204030204"/>
              <a:cs typeface="Calibri" panose="020F0502020204030204"/>
            </a:endParaRPr>
          </a:p>
        </p:txBody>
      </p:sp>
      <p:sp>
        <p:nvSpPr>
          <p:cNvPr id="9" name="CasellaDiTesto 8">
            <a:extLst>
              <a:ext uri="{FF2B5EF4-FFF2-40B4-BE49-F238E27FC236}">
                <a16:creationId xmlns:a16="http://schemas.microsoft.com/office/drawing/2014/main" id="{1A2EC087-6976-BDB1-6814-157153BAA9B7}"/>
              </a:ext>
            </a:extLst>
          </p:cNvPr>
          <p:cNvSpPr txBox="1"/>
          <p:nvPr/>
        </p:nvSpPr>
        <p:spPr>
          <a:xfrm>
            <a:off x="4351561" y="3998489"/>
            <a:ext cx="3044487"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GP5: Archive NIS (meta)data </a:t>
            </a:r>
            <a:endParaRPr lang="en-US">
              <a:latin typeface="Calibri" panose="020F0502020204030204"/>
              <a:ea typeface="Calibri" panose="020F0502020204030204"/>
              <a:cs typeface="Calibri" panose="020F0502020204030204"/>
            </a:endParaRPr>
          </a:p>
          <a:p>
            <a:pPr algn="ctr"/>
            <a:r>
              <a:rPr lang="it-IT" sz="1600" err="1">
                <a:latin typeface="Times New Roman"/>
                <a:cs typeface="Times New Roman"/>
              </a:rPr>
              <a:t>into</a:t>
            </a:r>
            <a:r>
              <a:rPr lang="it-IT" sz="1600">
                <a:latin typeface="Times New Roman"/>
                <a:cs typeface="Times New Roman"/>
              </a:rPr>
              <a:t> open-access repository</a:t>
            </a:r>
            <a:endParaRPr lang="it-IT">
              <a:ea typeface="Calibri"/>
              <a:cs typeface="Calibri"/>
            </a:endParaRPr>
          </a:p>
        </p:txBody>
      </p:sp>
      <p:pic>
        <p:nvPicPr>
          <p:cNvPr id="5" name="Picture 2" descr="A grid with different colored lines&#10;&#10;AI-generated content may be incorrect.">
            <a:extLst>
              <a:ext uri="{FF2B5EF4-FFF2-40B4-BE49-F238E27FC236}">
                <a16:creationId xmlns:a16="http://schemas.microsoft.com/office/drawing/2014/main" id="{27309CDD-2605-123F-94EE-2434E7408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180" r="33537" b="50333"/>
          <a:stretch/>
        </p:blipFill>
        <p:spPr bwMode="auto">
          <a:xfrm>
            <a:off x="4708553" y="1764987"/>
            <a:ext cx="2220825" cy="20255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A grid with different colored lines&#10;&#10;AI-generated content may be incorrect.">
            <a:extLst>
              <a:ext uri="{FF2B5EF4-FFF2-40B4-BE49-F238E27FC236}">
                <a16:creationId xmlns:a16="http://schemas.microsoft.com/office/drawing/2014/main" id="{C6988693-2600-11E0-8196-7749FCDEB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819" t="-1483" b="49563"/>
          <a:stretch/>
        </p:blipFill>
        <p:spPr bwMode="auto">
          <a:xfrm>
            <a:off x="7677631" y="1718050"/>
            <a:ext cx="2214037" cy="21175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descr="A grid with different colored lines&#10;&#10;AI-generated content may be incorrect.">
            <a:extLst>
              <a:ext uri="{FF2B5EF4-FFF2-40B4-BE49-F238E27FC236}">
                <a16:creationId xmlns:a16="http://schemas.microsoft.com/office/drawing/2014/main" id="{9AE728F4-0C4C-B6ED-47B7-957A349CB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667" r="66958" b="-851"/>
          <a:stretch/>
        </p:blipFill>
        <p:spPr bwMode="auto">
          <a:xfrm>
            <a:off x="1738113" y="4520432"/>
            <a:ext cx="2204775" cy="21282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A grid with different colored lines&#10;&#10;AI-generated content may be incorrect.">
            <a:extLst>
              <a:ext uri="{FF2B5EF4-FFF2-40B4-BE49-F238E27FC236}">
                <a16:creationId xmlns:a16="http://schemas.microsoft.com/office/drawing/2014/main" id="{65E8E3CD-9A55-3BB8-B2C8-BC30B516E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35" t="49370" r="32722" b="-1665"/>
          <a:stretch/>
        </p:blipFill>
        <p:spPr bwMode="auto">
          <a:xfrm>
            <a:off x="4707192" y="4525707"/>
            <a:ext cx="2258298" cy="2132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 descr="A grid with different colored lines&#10;&#10;AI-generated content may be incorrect.">
            <a:extLst>
              <a:ext uri="{FF2B5EF4-FFF2-40B4-BE49-F238E27FC236}">
                <a16:creationId xmlns:a16="http://schemas.microsoft.com/office/drawing/2014/main" id="{BD707DA2-0802-0C1E-39E7-8675D5E34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769" t="48852" r="510" b="-1144"/>
          <a:stretch/>
        </p:blipFill>
        <p:spPr bwMode="auto">
          <a:xfrm>
            <a:off x="7536116" y="4507933"/>
            <a:ext cx="2183500" cy="21326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84B4BF9-363E-633C-171D-660B65E8AB1D}"/>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Final set of Good Practices</a:t>
            </a:r>
          </a:p>
        </p:txBody>
      </p:sp>
      <p:cxnSp>
        <p:nvCxnSpPr>
          <p:cNvPr id="15" name="Connettore 1 14">
            <a:extLst>
              <a:ext uri="{FF2B5EF4-FFF2-40B4-BE49-F238E27FC236}">
                <a16:creationId xmlns:a16="http://schemas.microsoft.com/office/drawing/2014/main" id="{3B030D1C-58B7-94C0-2522-B5700B3E0443}"/>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03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2285-5557-DBC0-72F4-31A177A3DC20}"/>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9F9E19F-207F-485E-DC55-63D4925FF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 r="66361" b="50945"/>
          <a:stretch/>
        </p:blipFill>
        <p:spPr bwMode="auto">
          <a:xfrm>
            <a:off x="1587074" y="1789229"/>
            <a:ext cx="2244645" cy="19982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04E6101-7824-6235-9A61-8F8A45D89325}"/>
              </a:ext>
            </a:extLst>
          </p:cNvPr>
          <p:cNvSpPr txBox="1"/>
          <p:nvPr/>
        </p:nvSpPr>
        <p:spPr>
          <a:xfrm>
            <a:off x="8004044" y="6567295"/>
            <a:ext cx="2235852" cy="523220"/>
          </a:xfrm>
          <a:prstGeom prst="rect">
            <a:avLst/>
          </a:prstGeom>
          <a:noFill/>
        </p:spPr>
        <p:txBody>
          <a:bodyPr wrap="square" lIns="91440" tIns="45720" rIns="91440" bIns="45720" rtlCol="0" anchor="t">
            <a:spAutoFit/>
          </a:bodyPr>
          <a:lstStyle/>
          <a:p>
            <a:r>
              <a:rPr lang="it-IT" sz="1400">
                <a:latin typeface="Times New Roman"/>
                <a:cs typeface="Times New Roman"/>
              </a:rPr>
              <a:t>Azzurro </a:t>
            </a:r>
            <a:r>
              <a:rPr lang="it-IT" sz="1400" i="1">
                <a:latin typeface="Times New Roman"/>
                <a:cs typeface="Times New Roman"/>
              </a:rPr>
              <a:t>et al</a:t>
            </a:r>
            <a:r>
              <a:rPr lang="it-IT" sz="1400">
                <a:latin typeface="Times New Roman"/>
                <a:cs typeface="Times New Roman"/>
              </a:rPr>
              <a:t>.,  </a:t>
            </a:r>
            <a:r>
              <a:rPr lang="it-IT" sz="1400" i="1">
                <a:latin typeface="Times New Roman"/>
                <a:cs typeface="Times New Roman"/>
              </a:rPr>
              <a:t>In </a:t>
            </a:r>
            <a:r>
              <a:rPr lang="it-IT" sz="1400" i="1" err="1">
                <a:latin typeface="Times New Roman"/>
                <a:cs typeface="Times New Roman"/>
              </a:rPr>
              <a:t>prep</a:t>
            </a:r>
            <a:r>
              <a:rPr lang="it-IT" sz="1400" i="1">
                <a:latin typeface="Times New Roman"/>
                <a:cs typeface="Times New Roman"/>
              </a:rPr>
              <a:t>.</a:t>
            </a:r>
          </a:p>
          <a:p>
            <a:endParaRPr lang="it-IT" sz="1400">
              <a:latin typeface="Times New Roman"/>
              <a:cs typeface="Times New Roman"/>
            </a:endParaRPr>
          </a:p>
        </p:txBody>
      </p:sp>
      <p:sp>
        <p:nvSpPr>
          <p:cNvPr id="3" name="CasellaDiTesto 2">
            <a:extLst>
              <a:ext uri="{FF2B5EF4-FFF2-40B4-BE49-F238E27FC236}">
                <a16:creationId xmlns:a16="http://schemas.microsoft.com/office/drawing/2014/main" id="{A65EE372-22CB-9BF3-DBC1-556008971AC2}"/>
              </a:ext>
            </a:extLst>
          </p:cNvPr>
          <p:cNvSpPr txBox="1"/>
          <p:nvPr/>
        </p:nvSpPr>
        <p:spPr>
          <a:xfrm>
            <a:off x="1413892" y="1211704"/>
            <a:ext cx="2776819" cy="584775"/>
          </a:xfrm>
          <a:prstGeom prst="rect">
            <a:avLst/>
          </a:prstGeom>
          <a:noFill/>
        </p:spPr>
        <p:txBody>
          <a:bodyPr wrap="square" lIns="91440" tIns="45720" rIns="91440" bIns="45720" rtlCol="0" anchor="t">
            <a:spAutoFit/>
          </a:bodyPr>
          <a:lstStyle/>
          <a:p>
            <a:pPr algn="ctr"/>
            <a:r>
              <a:rPr lang="it-IT" sz="1600" b="0" i="0" u="none" strike="noStrike">
                <a:effectLst/>
                <a:latin typeface="Times New Roman"/>
                <a:cs typeface="Times New Roman"/>
              </a:rPr>
              <a:t>GP1</a:t>
            </a:r>
            <a:r>
              <a:rPr lang="it-IT" sz="1600">
                <a:latin typeface="Times New Roman"/>
                <a:cs typeface="Times New Roman"/>
              </a:rPr>
              <a:t>:</a:t>
            </a:r>
            <a:r>
              <a:rPr lang="it-IT" sz="1600" b="0" i="0" u="none" strike="noStrike">
                <a:effectLst/>
                <a:latin typeface="Times New Roman"/>
                <a:cs typeface="Times New Roman"/>
              </a:rPr>
              <a:t> </a:t>
            </a:r>
            <a:r>
              <a:rPr lang="it-IT" sz="1600" err="1">
                <a:latin typeface="Times New Roman"/>
                <a:cs typeface="Times New Roman"/>
              </a:rPr>
              <a:t>Identify</a:t>
            </a:r>
            <a:r>
              <a:rPr lang="it-IT" sz="1600" b="0" i="0" u="none" strike="noStrike">
                <a:effectLst/>
                <a:latin typeface="Times New Roman"/>
                <a:cs typeface="Times New Roman"/>
              </a:rPr>
              <a:t> </a:t>
            </a:r>
            <a:r>
              <a:rPr lang="it-IT" sz="1600">
                <a:latin typeface="Times New Roman"/>
                <a:cs typeface="Times New Roman"/>
              </a:rPr>
              <a:t>and  report </a:t>
            </a:r>
            <a:endParaRPr lang="en-US">
              <a:ea typeface="Calibri" panose="020F0502020204030204"/>
              <a:cs typeface="Calibri" panose="020F0502020204030204"/>
            </a:endParaRPr>
          </a:p>
          <a:p>
            <a:pPr algn="ctr"/>
            <a:r>
              <a:rPr lang="it-IT" sz="1600">
                <a:latin typeface="Times New Roman"/>
                <a:cs typeface="Times New Roman"/>
              </a:rPr>
              <a:t>by-catch NIS information</a:t>
            </a:r>
            <a:endParaRPr lang="it-IT">
              <a:ea typeface="Calibri" panose="020F0502020204030204"/>
              <a:cs typeface="Calibri" panose="020F0502020204030204"/>
            </a:endParaRPr>
          </a:p>
        </p:txBody>
      </p:sp>
      <p:sp>
        <p:nvSpPr>
          <p:cNvPr id="4" name="CasellaDiTesto 3">
            <a:extLst>
              <a:ext uri="{FF2B5EF4-FFF2-40B4-BE49-F238E27FC236}">
                <a16:creationId xmlns:a16="http://schemas.microsoft.com/office/drawing/2014/main" id="{4370D9E4-0724-A5BA-B47B-082BDFBB6E53}"/>
              </a:ext>
            </a:extLst>
          </p:cNvPr>
          <p:cNvSpPr txBox="1"/>
          <p:nvPr/>
        </p:nvSpPr>
        <p:spPr>
          <a:xfrm>
            <a:off x="4505685" y="1211704"/>
            <a:ext cx="2903836" cy="584775"/>
          </a:xfrm>
          <a:prstGeom prst="rect">
            <a:avLst/>
          </a:prstGeom>
          <a:noFill/>
        </p:spPr>
        <p:txBody>
          <a:bodyPr wrap="square" lIns="91440" tIns="45720" rIns="91440" bIns="45720" rtlCol="0" anchor="t">
            <a:spAutoFit/>
          </a:bodyPr>
          <a:lstStyle/>
          <a:p>
            <a:pPr algn="ctr"/>
            <a:r>
              <a:rPr lang="it-IT" sz="1600" b="0" i="0" u="none" strike="noStrike">
                <a:effectLst/>
                <a:latin typeface="Times New Roman"/>
                <a:cs typeface="Times New Roman"/>
              </a:rPr>
              <a:t>GP2</a:t>
            </a:r>
            <a:r>
              <a:rPr lang="it-IT" sz="1600">
                <a:latin typeface="Times New Roman"/>
                <a:cs typeface="Times New Roman"/>
              </a:rPr>
              <a:t>:</a:t>
            </a:r>
            <a:r>
              <a:rPr lang="it-IT" sz="1600" b="0" i="0" u="none" strike="noStrike">
                <a:effectLst/>
                <a:latin typeface="Times New Roman"/>
                <a:cs typeface="Times New Roman"/>
              </a:rPr>
              <a:t> Use </a:t>
            </a:r>
            <a:r>
              <a:rPr lang="it-IT" sz="1600" err="1">
                <a:latin typeface="Times New Roman"/>
                <a:cs typeface="Times New Roman"/>
              </a:rPr>
              <a:t>reference</a:t>
            </a:r>
            <a:r>
              <a:rPr lang="it-IT" sz="1600" b="0" i="0" u="none" strike="noStrike">
                <a:effectLst/>
                <a:latin typeface="Times New Roman"/>
                <a:cs typeface="Times New Roman"/>
              </a:rPr>
              <a:t> </a:t>
            </a:r>
            <a:r>
              <a:rPr lang="it-IT" sz="1600" err="1">
                <a:latin typeface="Times New Roman"/>
                <a:cs typeface="Times New Roman"/>
              </a:rPr>
              <a:t>protocols</a:t>
            </a:r>
            <a:r>
              <a:rPr lang="it-IT" sz="1600" b="0" i="0" u="none" strike="noStrike">
                <a:effectLst/>
                <a:latin typeface="Times New Roman"/>
                <a:cs typeface="Times New Roman"/>
              </a:rPr>
              <a:t> </a:t>
            </a:r>
            <a:endParaRPr lang="it-IT" sz="1600">
              <a:latin typeface="Times New Roman"/>
              <a:cs typeface="Times New Roman"/>
            </a:endParaRPr>
          </a:p>
          <a:p>
            <a:pPr algn="ctr"/>
            <a:r>
              <a:rPr lang="it-IT" sz="1600" b="0" i="0" u="none" strike="noStrike">
                <a:effectLst/>
                <a:latin typeface="Times New Roman"/>
                <a:cs typeface="Times New Roman"/>
              </a:rPr>
              <a:t>for NIS </a:t>
            </a:r>
            <a:r>
              <a:rPr lang="it-IT" sz="1600">
                <a:latin typeface="Times New Roman"/>
                <a:cs typeface="Times New Roman"/>
              </a:rPr>
              <a:t>data</a:t>
            </a:r>
            <a:r>
              <a:rPr lang="it-IT" sz="1600" b="0" i="0" u="none" strike="noStrike">
                <a:effectLst/>
                <a:latin typeface="Times New Roman"/>
                <a:cs typeface="Times New Roman"/>
              </a:rPr>
              <a:t> </a:t>
            </a:r>
            <a:r>
              <a:rPr lang="it-IT" sz="1600" err="1">
                <a:latin typeface="Times New Roman"/>
                <a:cs typeface="Times New Roman"/>
              </a:rPr>
              <a:t>collection</a:t>
            </a:r>
            <a:endParaRPr lang="it-IT" sz="1600">
              <a:latin typeface="Times New Roman"/>
              <a:cs typeface="Times New Roman"/>
            </a:endParaRPr>
          </a:p>
        </p:txBody>
      </p:sp>
      <p:sp>
        <p:nvSpPr>
          <p:cNvPr id="6" name="CasellaDiTesto 5">
            <a:extLst>
              <a:ext uri="{FF2B5EF4-FFF2-40B4-BE49-F238E27FC236}">
                <a16:creationId xmlns:a16="http://schemas.microsoft.com/office/drawing/2014/main" id="{E75CB576-360B-8343-8666-36A84E586CFB}"/>
              </a:ext>
            </a:extLst>
          </p:cNvPr>
          <p:cNvSpPr txBox="1"/>
          <p:nvPr/>
        </p:nvSpPr>
        <p:spPr>
          <a:xfrm>
            <a:off x="7159420" y="1214111"/>
            <a:ext cx="3509353"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GP3. Integrate </a:t>
            </a:r>
            <a:r>
              <a:rPr lang="it-IT" sz="1600" err="1">
                <a:latin typeface="Times New Roman"/>
                <a:cs typeface="Times New Roman"/>
              </a:rPr>
              <a:t>citizen</a:t>
            </a:r>
            <a:r>
              <a:rPr lang="it-IT" sz="1600">
                <a:latin typeface="Times New Roman"/>
                <a:cs typeface="Times New Roman"/>
              </a:rPr>
              <a:t> science </a:t>
            </a:r>
            <a:endParaRPr lang="en-US">
              <a:ea typeface="Calibri" panose="020F0502020204030204"/>
              <a:cs typeface="Calibri" panose="020F0502020204030204"/>
            </a:endParaRPr>
          </a:p>
          <a:p>
            <a:pPr algn="ctr"/>
            <a:r>
              <a:rPr lang="it-IT" sz="1600">
                <a:latin typeface="Times New Roman"/>
                <a:cs typeface="Times New Roman"/>
              </a:rPr>
              <a:t>and </a:t>
            </a:r>
            <a:r>
              <a:rPr lang="it-IT" sz="1600" err="1">
                <a:latin typeface="Times New Roman"/>
                <a:cs typeface="Times New Roman"/>
              </a:rPr>
              <a:t>local</a:t>
            </a:r>
            <a:r>
              <a:rPr lang="it-IT" sz="1600">
                <a:latin typeface="Times New Roman"/>
                <a:cs typeface="Times New Roman"/>
              </a:rPr>
              <a:t> </a:t>
            </a:r>
            <a:r>
              <a:rPr lang="it-IT" sz="1600" err="1">
                <a:latin typeface="Times New Roman"/>
                <a:cs typeface="Times New Roman"/>
              </a:rPr>
              <a:t>ecological</a:t>
            </a:r>
            <a:r>
              <a:rPr lang="it-IT" sz="1600">
                <a:latin typeface="Times New Roman"/>
                <a:cs typeface="Times New Roman"/>
              </a:rPr>
              <a:t> knowledge</a:t>
            </a:r>
            <a:endParaRPr lang="it-IT">
              <a:ea typeface="Calibri" panose="020F0502020204030204"/>
              <a:cs typeface="Calibri" panose="020F0502020204030204"/>
            </a:endParaRPr>
          </a:p>
        </p:txBody>
      </p:sp>
      <p:sp>
        <p:nvSpPr>
          <p:cNvPr id="7" name="CasellaDiTesto 6">
            <a:extLst>
              <a:ext uri="{FF2B5EF4-FFF2-40B4-BE49-F238E27FC236}">
                <a16:creationId xmlns:a16="http://schemas.microsoft.com/office/drawing/2014/main" id="{A09A0D5D-B031-81D3-9883-210A4D366360}"/>
              </a:ext>
            </a:extLst>
          </p:cNvPr>
          <p:cNvSpPr txBox="1"/>
          <p:nvPr/>
        </p:nvSpPr>
        <p:spPr>
          <a:xfrm>
            <a:off x="7268698" y="3998952"/>
            <a:ext cx="3185189"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GP6: </a:t>
            </a:r>
            <a:r>
              <a:rPr lang="it-IT" sz="1600" err="1">
                <a:latin typeface="Times New Roman"/>
                <a:cs typeface="Times New Roman"/>
              </a:rPr>
              <a:t>Enhance</a:t>
            </a:r>
            <a:r>
              <a:rPr lang="it-IT" sz="1600">
                <a:latin typeface="Times New Roman"/>
                <a:cs typeface="Times New Roman"/>
              </a:rPr>
              <a:t> public </a:t>
            </a:r>
            <a:r>
              <a:rPr lang="it-IT" sz="1600" err="1">
                <a:latin typeface="Times New Roman"/>
                <a:cs typeface="Times New Roman"/>
              </a:rPr>
              <a:t>communication</a:t>
            </a:r>
            <a:r>
              <a:rPr lang="it-IT" sz="1600">
                <a:latin typeface="Times New Roman"/>
                <a:cs typeface="Times New Roman"/>
              </a:rPr>
              <a:t> of NIS data</a:t>
            </a:r>
            <a:endParaRPr lang="en-US"/>
          </a:p>
        </p:txBody>
      </p:sp>
      <p:sp>
        <p:nvSpPr>
          <p:cNvPr id="8" name="CasellaDiTesto 7">
            <a:extLst>
              <a:ext uri="{FF2B5EF4-FFF2-40B4-BE49-F238E27FC236}">
                <a16:creationId xmlns:a16="http://schemas.microsoft.com/office/drawing/2014/main" id="{65AE8B52-FE67-8DAC-C664-D40A042AC6C7}"/>
              </a:ext>
            </a:extLst>
          </p:cNvPr>
          <p:cNvSpPr txBox="1"/>
          <p:nvPr/>
        </p:nvSpPr>
        <p:spPr>
          <a:xfrm>
            <a:off x="1104837" y="3995264"/>
            <a:ext cx="3647695"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GP4: Share and </a:t>
            </a:r>
            <a:r>
              <a:rPr lang="it-IT" sz="1600" err="1">
                <a:latin typeface="Times New Roman"/>
                <a:cs typeface="Times New Roman"/>
              </a:rPr>
              <a:t>promote</a:t>
            </a:r>
            <a:r>
              <a:rPr lang="it-IT" sz="1600">
                <a:latin typeface="Times New Roman"/>
                <a:cs typeface="Times New Roman"/>
              </a:rPr>
              <a:t> NIS data </a:t>
            </a:r>
            <a:endParaRPr lang="en-US">
              <a:ea typeface="Calibri" panose="020F0502020204030204"/>
              <a:cs typeface="Calibri" panose="020F0502020204030204"/>
            </a:endParaRPr>
          </a:p>
          <a:p>
            <a:pPr algn="ctr"/>
            <a:r>
              <a:rPr lang="it-IT" sz="1600" err="1">
                <a:latin typeface="Times New Roman"/>
                <a:cs typeface="Times New Roman"/>
              </a:rPr>
              <a:t>using</a:t>
            </a:r>
            <a:r>
              <a:rPr lang="it-IT" sz="1600">
                <a:latin typeface="Times New Roman"/>
                <a:cs typeface="Times New Roman"/>
              </a:rPr>
              <a:t> Open and FAIR practices</a:t>
            </a:r>
            <a:endParaRPr lang="it-IT">
              <a:ea typeface="Calibri" panose="020F0502020204030204"/>
              <a:cs typeface="Calibri" panose="020F0502020204030204"/>
            </a:endParaRPr>
          </a:p>
        </p:txBody>
      </p:sp>
      <p:sp>
        <p:nvSpPr>
          <p:cNvPr id="9" name="CasellaDiTesto 8">
            <a:extLst>
              <a:ext uri="{FF2B5EF4-FFF2-40B4-BE49-F238E27FC236}">
                <a16:creationId xmlns:a16="http://schemas.microsoft.com/office/drawing/2014/main" id="{ACE81694-9D44-4EF2-8498-F4B41D348222}"/>
              </a:ext>
            </a:extLst>
          </p:cNvPr>
          <p:cNvSpPr txBox="1"/>
          <p:nvPr/>
        </p:nvSpPr>
        <p:spPr>
          <a:xfrm>
            <a:off x="4351561" y="3998489"/>
            <a:ext cx="3044487" cy="584775"/>
          </a:xfrm>
          <a:prstGeom prst="rect">
            <a:avLst/>
          </a:prstGeom>
          <a:noFill/>
        </p:spPr>
        <p:txBody>
          <a:bodyPr wrap="square" lIns="91440" tIns="45720" rIns="91440" bIns="45720" rtlCol="0" anchor="t">
            <a:spAutoFit/>
          </a:bodyPr>
          <a:lstStyle/>
          <a:p>
            <a:pPr algn="ctr"/>
            <a:r>
              <a:rPr lang="it-IT" sz="1600">
                <a:latin typeface="Times New Roman"/>
                <a:cs typeface="Times New Roman"/>
              </a:rPr>
              <a:t>GP5: Archive NIS (meta)data </a:t>
            </a:r>
            <a:endParaRPr lang="en-US">
              <a:latin typeface="Calibri" panose="020F0502020204030204"/>
              <a:ea typeface="Calibri" panose="020F0502020204030204"/>
              <a:cs typeface="Calibri" panose="020F0502020204030204"/>
            </a:endParaRPr>
          </a:p>
          <a:p>
            <a:pPr algn="ctr"/>
            <a:r>
              <a:rPr lang="it-IT" sz="1600" err="1">
                <a:latin typeface="Times New Roman"/>
                <a:cs typeface="Times New Roman"/>
              </a:rPr>
              <a:t>into</a:t>
            </a:r>
            <a:r>
              <a:rPr lang="it-IT" sz="1600">
                <a:latin typeface="Times New Roman"/>
                <a:cs typeface="Times New Roman"/>
              </a:rPr>
              <a:t> open-access repository</a:t>
            </a:r>
            <a:endParaRPr lang="it-IT">
              <a:ea typeface="Calibri"/>
              <a:cs typeface="Calibri"/>
            </a:endParaRPr>
          </a:p>
        </p:txBody>
      </p:sp>
      <p:pic>
        <p:nvPicPr>
          <p:cNvPr id="5" name="Picture 2" descr="A grid with different colored lines&#10;&#10;AI-generated content may be incorrect.">
            <a:extLst>
              <a:ext uri="{FF2B5EF4-FFF2-40B4-BE49-F238E27FC236}">
                <a16:creationId xmlns:a16="http://schemas.microsoft.com/office/drawing/2014/main" id="{0E2AF613-44ED-5877-26D6-4DD60F3F0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180" r="33537" b="50333"/>
          <a:stretch/>
        </p:blipFill>
        <p:spPr bwMode="auto">
          <a:xfrm>
            <a:off x="4708553" y="1764987"/>
            <a:ext cx="2220825" cy="20255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A grid with different colored lines&#10;&#10;AI-generated content may be incorrect.">
            <a:extLst>
              <a:ext uri="{FF2B5EF4-FFF2-40B4-BE49-F238E27FC236}">
                <a16:creationId xmlns:a16="http://schemas.microsoft.com/office/drawing/2014/main" id="{DB4E3A32-1ADE-C856-C898-5F1021A4B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819" t="-1483" b="49563"/>
          <a:stretch/>
        </p:blipFill>
        <p:spPr bwMode="auto">
          <a:xfrm>
            <a:off x="7677631" y="1718050"/>
            <a:ext cx="2214037" cy="21175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descr="A grid with different colored lines&#10;&#10;AI-generated content may be incorrect.">
            <a:extLst>
              <a:ext uri="{FF2B5EF4-FFF2-40B4-BE49-F238E27FC236}">
                <a16:creationId xmlns:a16="http://schemas.microsoft.com/office/drawing/2014/main" id="{C8D14BC2-68DC-95B1-ADC5-6666ACD95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667" r="66958" b="-851"/>
          <a:stretch/>
        </p:blipFill>
        <p:spPr bwMode="auto">
          <a:xfrm>
            <a:off x="1738113" y="4520432"/>
            <a:ext cx="2204775" cy="21282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A grid with different colored lines&#10;&#10;AI-generated content may be incorrect.">
            <a:extLst>
              <a:ext uri="{FF2B5EF4-FFF2-40B4-BE49-F238E27FC236}">
                <a16:creationId xmlns:a16="http://schemas.microsoft.com/office/drawing/2014/main" id="{F2846B88-BB14-589E-F6A5-17E14E7BB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35" t="49370" r="32722" b="-1665"/>
          <a:stretch/>
        </p:blipFill>
        <p:spPr bwMode="auto">
          <a:xfrm>
            <a:off x="4707192" y="4525707"/>
            <a:ext cx="2258298" cy="2132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 descr="A grid with different colored lines&#10;&#10;AI-generated content may be incorrect.">
            <a:extLst>
              <a:ext uri="{FF2B5EF4-FFF2-40B4-BE49-F238E27FC236}">
                <a16:creationId xmlns:a16="http://schemas.microsoft.com/office/drawing/2014/main" id="{E05C5E7A-B28A-39B0-77F8-D9FB31C30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769" t="48852" r="510" b="-1144"/>
          <a:stretch/>
        </p:blipFill>
        <p:spPr bwMode="auto">
          <a:xfrm>
            <a:off x="7536116" y="4507933"/>
            <a:ext cx="2183500" cy="21326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2B689B-5053-E9CE-FF17-DA7210495DF5}"/>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Final set of Good Practices</a:t>
            </a:r>
          </a:p>
        </p:txBody>
      </p:sp>
      <p:cxnSp>
        <p:nvCxnSpPr>
          <p:cNvPr id="15" name="Connettore 1 14">
            <a:extLst>
              <a:ext uri="{FF2B5EF4-FFF2-40B4-BE49-F238E27FC236}">
                <a16:creationId xmlns:a16="http://schemas.microsoft.com/office/drawing/2014/main" id="{01357CC0-4EC9-A9B8-A004-89DF65CC9EB0}"/>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
        <p:nvSpPr>
          <p:cNvPr id="16" name="Rettangolo con angoli arrotondati 15">
            <a:extLst>
              <a:ext uri="{FF2B5EF4-FFF2-40B4-BE49-F238E27FC236}">
                <a16:creationId xmlns:a16="http://schemas.microsoft.com/office/drawing/2014/main" id="{2B84281A-9B07-15A3-3503-D19B700A7097}"/>
              </a:ext>
            </a:extLst>
          </p:cNvPr>
          <p:cNvSpPr/>
          <p:nvPr/>
        </p:nvSpPr>
        <p:spPr>
          <a:xfrm>
            <a:off x="1277471" y="3787444"/>
            <a:ext cx="9176416" cy="2871062"/>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123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different colored hexagons&#10;&#10;AI-generated content may be incorrect.">
            <a:extLst>
              <a:ext uri="{FF2B5EF4-FFF2-40B4-BE49-F238E27FC236}">
                <a16:creationId xmlns:a16="http://schemas.microsoft.com/office/drawing/2014/main" id="{C176C07B-B738-D509-0339-E807423F5C58}"/>
              </a:ext>
            </a:extLst>
          </p:cNvPr>
          <p:cNvPicPr>
            <a:picLocks noChangeAspect="1"/>
          </p:cNvPicPr>
          <p:nvPr/>
        </p:nvPicPr>
        <p:blipFill>
          <a:blip r:embed="rId2"/>
          <a:stretch>
            <a:fillRect/>
          </a:stretch>
        </p:blipFill>
        <p:spPr>
          <a:xfrm>
            <a:off x="1504537" y="1621684"/>
            <a:ext cx="4349670" cy="4893231"/>
          </a:xfrm>
          <a:prstGeom prst="rect">
            <a:avLst/>
          </a:prstGeom>
          <a:ln>
            <a:noFill/>
          </a:ln>
        </p:spPr>
      </p:pic>
      <p:pic>
        <p:nvPicPr>
          <p:cNvPr id="3" name="Picture 2" descr="A hexagon with a logo&#10;&#10;AI-generated content may be incorrect.">
            <a:extLst>
              <a:ext uri="{FF2B5EF4-FFF2-40B4-BE49-F238E27FC236}">
                <a16:creationId xmlns:a16="http://schemas.microsoft.com/office/drawing/2014/main" id="{1C16E9D7-E246-017C-AA06-B692AE97A625}"/>
              </a:ext>
            </a:extLst>
          </p:cNvPr>
          <p:cNvPicPr>
            <a:picLocks noChangeAspect="1"/>
          </p:cNvPicPr>
          <p:nvPr/>
        </p:nvPicPr>
        <p:blipFill>
          <a:blip r:embed="rId3"/>
          <a:stretch>
            <a:fillRect/>
          </a:stretch>
        </p:blipFill>
        <p:spPr>
          <a:xfrm>
            <a:off x="7550825" y="2422841"/>
            <a:ext cx="1303123" cy="1506648"/>
          </a:xfrm>
          <a:prstGeom prst="rect">
            <a:avLst/>
          </a:prstGeom>
          <a:ln>
            <a:noFill/>
          </a:ln>
        </p:spPr>
      </p:pic>
      <p:pic>
        <p:nvPicPr>
          <p:cNvPr id="4" name="Picture 3" descr="A green hexagon with a butterfly&#10;&#10;AI-generated content may be incorrect.">
            <a:extLst>
              <a:ext uri="{FF2B5EF4-FFF2-40B4-BE49-F238E27FC236}">
                <a16:creationId xmlns:a16="http://schemas.microsoft.com/office/drawing/2014/main" id="{C7403B9A-ED8D-9EAF-D5ED-32DCAE1FFAA5}"/>
              </a:ext>
            </a:extLst>
          </p:cNvPr>
          <p:cNvPicPr>
            <a:picLocks noChangeAspect="1"/>
          </p:cNvPicPr>
          <p:nvPr/>
        </p:nvPicPr>
        <p:blipFill>
          <a:blip r:embed="rId4"/>
          <a:stretch>
            <a:fillRect/>
          </a:stretch>
        </p:blipFill>
        <p:spPr>
          <a:xfrm>
            <a:off x="8853948" y="2393577"/>
            <a:ext cx="1368886" cy="1575423"/>
          </a:xfrm>
          <a:prstGeom prst="rect">
            <a:avLst/>
          </a:prstGeom>
          <a:ln>
            <a:noFill/>
          </a:ln>
        </p:spPr>
      </p:pic>
      <p:sp>
        <p:nvSpPr>
          <p:cNvPr id="5" name="CasellaDiTesto 4">
            <a:extLst>
              <a:ext uri="{FF2B5EF4-FFF2-40B4-BE49-F238E27FC236}">
                <a16:creationId xmlns:a16="http://schemas.microsoft.com/office/drawing/2014/main" id="{7D6E27D1-92E9-34F0-9682-F4697FACC91C}"/>
              </a:ext>
            </a:extLst>
          </p:cNvPr>
          <p:cNvSpPr txBox="1"/>
          <p:nvPr/>
        </p:nvSpPr>
        <p:spPr>
          <a:xfrm>
            <a:off x="7568096" y="1901058"/>
            <a:ext cx="1053428" cy="461665"/>
          </a:xfrm>
          <a:prstGeom prst="rect">
            <a:avLst/>
          </a:prstGeom>
          <a:noFill/>
        </p:spPr>
        <p:txBody>
          <a:bodyPr wrap="square" rtlCol="0">
            <a:spAutoFit/>
          </a:bodyPr>
          <a:lstStyle/>
          <a:p>
            <a:r>
              <a:rPr lang="it-IT" sz="2200" b="1">
                <a:ln w="12700">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DATA</a:t>
            </a:r>
            <a:r>
              <a:rPr lang="it-IT" sz="2400" b="1">
                <a:ln w="12700">
                  <a:solidFill>
                    <a:srgbClr val="385723"/>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p>
        </p:txBody>
      </p:sp>
      <p:sp>
        <p:nvSpPr>
          <p:cNvPr id="6" name="CasellaDiTesto 5">
            <a:extLst>
              <a:ext uri="{FF2B5EF4-FFF2-40B4-BE49-F238E27FC236}">
                <a16:creationId xmlns:a16="http://schemas.microsoft.com/office/drawing/2014/main" id="{8EFDD4B2-011A-41C7-24CD-FE8F947123C6}"/>
              </a:ext>
            </a:extLst>
          </p:cNvPr>
          <p:cNvSpPr txBox="1"/>
          <p:nvPr/>
        </p:nvSpPr>
        <p:spPr>
          <a:xfrm>
            <a:off x="8746371" y="1931836"/>
            <a:ext cx="1931402" cy="430887"/>
          </a:xfrm>
          <a:prstGeom prst="rect">
            <a:avLst/>
          </a:prstGeom>
          <a:noFill/>
        </p:spPr>
        <p:txBody>
          <a:bodyPr wrap="square" rtlCol="0">
            <a:spAutoFit/>
          </a:bodyPr>
          <a:lstStyle>
            <a:defPPr>
              <a:defRPr lang="it-IT"/>
            </a:defPPr>
            <a:lvl1pPr>
              <a:defRPr sz="2400" b="1">
                <a:ln w="12700">
                  <a:solidFill>
                    <a:srgbClr val="385723"/>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defRPr>
            </a:lvl1pPr>
          </a:lstStyle>
          <a:p>
            <a:r>
              <a:rPr lang="it-IT" sz="2200">
                <a:ln w="12700">
                  <a:solidFill>
                    <a:schemeClr val="tx1"/>
                  </a:solidFill>
                  <a:prstDash val="solid"/>
                </a:ln>
              </a:rPr>
              <a:t>METADATA</a:t>
            </a:r>
          </a:p>
        </p:txBody>
      </p:sp>
      <p:sp>
        <p:nvSpPr>
          <p:cNvPr id="7" name="Freccia destra 6">
            <a:extLst>
              <a:ext uri="{FF2B5EF4-FFF2-40B4-BE49-F238E27FC236}">
                <a16:creationId xmlns:a16="http://schemas.microsoft.com/office/drawing/2014/main" id="{A06189EC-8DDE-4E17-9B77-F65236136320}"/>
              </a:ext>
            </a:extLst>
          </p:cNvPr>
          <p:cNvSpPr/>
          <p:nvPr/>
        </p:nvSpPr>
        <p:spPr>
          <a:xfrm>
            <a:off x="6181164" y="2501153"/>
            <a:ext cx="776339" cy="376518"/>
          </a:xfrm>
          <a:prstGeom prst="rightArrow">
            <a:avLst/>
          </a:prstGeom>
          <a:solidFill>
            <a:srgbClr val="96A8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destra 7">
            <a:extLst>
              <a:ext uri="{FF2B5EF4-FFF2-40B4-BE49-F238E27FC236}">
                <a16:creationId xmlns:a16="http://schemas.microsoft.com/office/drawing/2014/main" id="{F9762D35-41AA-69BE-1E32-90D800734646}"/>
              </a:ext>
            </a:extLst>
          </p:cNvPr>
          <p:cNvSpPr/>
          <p:nvPr/>
        </p:nvSpPr>
        <p:spPr>
          <a:xfrm rot="10800000">
            <a:off x="6181164" y="3234274"/>
            <a:ext cx="776339" cy="376518"/>
          </a:xfrm>
          <a:prstGeom prst="rightArrow">
            <a:avLst/>
          </a:prstGeom>
          <a:solidFill>
            <a:srgbClr val="96A8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7F2BA8B0-5EF2-E4D4-1729-33E54EFEEC0D}"/>
              </a:ext>
            </a:extLst>
          </p:cNvPr>
          <p:cNvSpPr/>
          <p:nvPr/>
        </p:nvSpPr>
        <p:spPr>
          <a:xfrm>
            <a:off x="7884251" y="1223912"/>
            <a:ext cx="2046971" cy="461665"/>
          </a:xfrm>
          <a:prstGeom prst="rect">
            <a:avLst/>
          </a:prstGeom>
          <a:noFill/>
        </p:spPr>
        <p:txBody>
          <a:bodyPr wrap="none" lIns="91440" tIns="45720" rIns="91440" bIns="45720">
            <a:spAutoFit/>
          </a:bodyPr>
          <a:lstStyle/>
          <a:p>
            <a:pPr algn="ctr"/>
            <a:r>
              <a:rPr lang="it-IT" sz="2400" b="1" cap="none" spc="0">
                <a:ln w="12700">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STANDARDS</a:t>
            </a:r>
          </a:p>
        </p:txBody>
      </p:sp>
      <p:cxnSp>
        <p:nvCxnSpPr>
          <p:cNvPr id="11" name="Connettore 2 10">
            <a:extLst>
              <a:ext uri="{FF2B5EF4-FFF2-40B4-BE49-F238E27FC236}">
                <a16:creationId xmlns:a16="http://schemas.microsoft.com/office/drawing/2014/main" id="{22D7BCD8-93DE-9F36-F714-7934F9EE140F}"/>
              </a:ext>
            </a:extLst>
          </p:cNvPr>
          <p:cNvCxnSpPr>
            <a:cxnSpLocks/>
          </p:cNvCxnSpPr>
          <p:nvPr/>
        </p:nvCxnSpPr>
        <p:spPr>
          <a:xfrm flipH="1">
            <a:off x="8204844" y="1685577"/>
            <a:ext cx="541527" cy="246259"/>
          </a:xfrm>
          <a:prstGeom prst="straightConnector1">
            <a:avLst/>
          </a:prstGeom>
          <a:ln w="38100" cmpd="sng">
            <a:solidFill>
              <a:srgbClr val="96A88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358152BB-F3FA-9EBF-EF77-141E0410D49B}"/>
              </a:ext>
            </a:extLst>
          </p:cNvPr>
          <p:cNvCxnSpPr>
            <a:cxnSpLocks/>
          </p:cNvCxnSpPr>
          <p:nvPr/>
        </p:nvCxnSpPr>
        <p:spPr>
          <a:xfrm>
            <a:off x="8947429" y="1700965"/>
            <a:ext cx="509762" cy="215481"/>
          </a:xfrm>
          <a:prstGeom prst="straightConnector1">
            <a:avLst/>
          </a:prstGeom>
          <a:ln w="38100" cmpd="sng">
            <a:solidFill>
              <a:srgbClr val="96A88F"/>
            </a:solidFill>
            <a:tailEnd type="triangle"/>
          </a:ln>
        </p:spPr>
        <p:style>
          <a:lnRef idx="1">
            <a:schemeClr val="accent1"/>
          </a:lnRef>
          <a:fillRef idx="0">
            <a:schemeClr val="accent1"/>
          </a:fillRef>
          <a:effectRef idx="0">
            <a:schemeClr val="accent1"/>
          </a:effectRef>
          <a:fontRef idx="minor">
            <a:schemeClr val="tx1"/>
          </a:fontRef>
        </p:style>
      </p:cxnSp>
      <p:sp>
        <p:nvSpPr>
          <p:cNvPr id="17" name="Più 16">
            <a:extLst>
              <a:ext uri="{FF2B5EF4-FFF2-40B4-BE49-F238E27FC236}">
                <a16:creationId xmlns:a16="http://schemas.microsoft.com/office/drawing/2014/main" id="{A8598354-0A02-4F60-DAFA-F49F7D22CCF5}"/>
              </a:ext>
            </a:extLst>
          </p:cNvPr>
          <p:cNvSpPr/>
          <p:nvPr/>
        </p:nvSpPr>
        <p:spPr>
          <a:xfrm>
            <a:off x="8424886" y="4063317"/>
            <a:ext cx="858124" cy="793376"/>
          </a:xfrm>
          <a:prstGeom prst="mathPlus">
            <a:avLst/>
          </a:prstGeom>
          <a:solidFill>
            <a:srgbClr val="96A8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D3397BAA-0E1C-3EAB-BB12-93ED5D466DFC}"/>
              </a:ext>
            </a:extLst>
          </p:cNvPr>
          <p:cNvSpPr txBox="1"/>
          <p:nvPr/>
        </p:nvSpPr>
        <p:spPr>
          <a:xfrm>
            <a:off x="7514971" y="4951010"/>
            <a:ext cx="2677953" cy="769441"/>
          </a:xfrm>
          <a:prstGeom prst="rect">
            <a:avLst/>
          </a:prstGeom>
          <a:noFill/>
        </p:spPr>
        <p:txBody>
          <a:bodyPr wrap="square" rtlCol="0">
            <a:spAutoFit/>
          </a:bodyPr>
          <a:lstStyle>
            <a:defPPr>
              <a:defRPr lang="it-IT"/>
            </a:defPPr>
            <a:lvl1pPr>
              <a:defRPr sz="2400" b="1">
                <a:ln w="12700">
                  <a:solidFill>
                    <a:srgbClr val="385723"/>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defRPr>
            </a:lvl1pPr>
          </a:lstStyle>
          <a:p>
            <a:pPr algn="ctr"/>
            <a:r>
              <a:rPr lang="it-IT" sz="2200">
                <a:ln w="12700">
                  <a:solidFill>
                    <a:schemeClr val="tx1"/>
                  </a:solidFill>
                  <a:prstDash val="solid"/>
                </a:ln>
              </a:rPr>
              <a:t>CONTROLLED VOCABULARIES</a:t>
            </a:r>
          </a:p>
        </p:txBody>
      </p:sp>
      <p:pic>
        <p:nvPicPr>
          <p:cNvPr id="20" name="Immagine 19" descr="Immagine che contiene Carattere, logo, Blu elettrico, Elementi grafici&#10;&#10;Il contenuto generato dall'IA potrebbe non essere corretto.">
            <a:extLst>
              <a:ext uri="{FF2B5EF4-FFF2-40B4-BE49-F238E27FC236}">
                <a16:creationId xmlns:a16="http://schemas.microsoft.com/office/drawing/2014/main" id="{4DE17D2F-B628-5CC1-FBB9-22320DEFD054}"/>
              </a:ext>
            </a:extLst>
          </p:cNvPr>
          <p:cNvPicPr>
            <a:picLocks noChangeAspect="1"/>
          </p:cNvPicPr>
          <p:nvPr/>
        </p:nvPicPr>
        <p:blipFill>
          <a:blip r:embed="rId5">
            <a:clrChange>
              <a:clrFrom>
                <a:srgbClr val="7D5439"/>
              </a:clrFrom>
              <a:clrTo>
                <a:srgbClr val="7D5439">
                  <a:alpha val="0"/>
                </a:srgbClr>
              </a:clrTo>
            </a:clrChange>
            <a:extLst>
              <a:ext uri="{BEBA8EAE-BF5A-486C-A8C5-ECC9F3942E4B}">
                <a14:imgProps xmlns:a14="http://schemas.microsoft.com/office/drawing/2010/main">
                  <a14:imgLayer r:embed="rId6">
                    <a14:imgEffect>
                      <a14:colorTemperature colorTemp="685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731304" y="5720451"/>
            <a:ext cx="2245285" cy="729287"/>
          </a:xfrm>
          <a:prstGeom prst="rect">
            <a:avLst/>
          </a:prstGeom>
        </p:spPr>
      </p:pic>
      <p:cxnSp>
        <p:nvCxnSpPr>
          <p:cNvPr id="22" name="Connettore 1 21">
            <a:extLst>
              <a:ext uri="{FF2B5EF4-FFF2-40B4-BE49-F238E27FC236}">
                <a16:creationId xmlns:a16="http://schemas.microsoft.com/office/drawing/2014/main" id="{85B0B0B4-BD2A-58CE-EFE0-69E7E43EC6D1}"/>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
        <p:nvSpPr>
          <p:cNvPr id="23" name="TextBox 13">
            <a:extLst>
              <a:ext uri="{FF2B5EF4-FFF2-40B4-BE49-F238E27FC236}">
                <a16:creationId xmlns:a16="http://schemas.microsoft.com/office/drawing/2014/main" id="{9A4EBF5E-ADEF-225E-EDA5-A8F57AC3172B}"/>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Data sharing: GP 4</a:t>
            </a:r>
          </a:p>
        </p:txBody>
      </p:sp>
      <p:sp>
        <p:nvSpPr>
          <p:cNvPr id="10" name="CasellaDiTesto 9">
            <a:extLst>
              <a:ext uri="{FF2B5EF4-FFF2-40B4-BE49-F238E27FC236}">
                <a16:creationId xmlns:a16="http://schemas.microsoft.com/office/drawing/2014/main" id="{610CB194-293D-B9BC-BD85-6462BB1FFD31}"/>
              </a:ext>
            </a:extLst>
          </p:cNvPr>
          <p:cNvSpPr txBox="1"/>
          <p:nvPr/>
        </p:nvSpPr>
        <p:spPr>
          <a:xfrm>
            <a:off x="3332218" y="1160019"/>
            <a:ext cx="1453145" cy="461665"/>
          </a:xfrm>
          <a:prstGeom prst="rect">
            <a:avLst/>
          </a:prstGeom>
          <a:noFill/>
        </p:spPr>
        <p:txBody>
          <a:bodyPr wrap="square" rtlCol="0">
            <a:spAutoFit/>
          </a:bodyPr>
          <a:lstStyle/>
          <a:p>
            <a:r>
              <a:rPr lang="it-IT" sz="2200" b="1">
                <a:ln w="12700">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Dataset</a:t>
            </a:r>
            <a:r>
              <a:rPr lang="it-IT" sz="2400" b="1">
                <a:ln w="12700">
                  <a:solidFill>
                    <a:srgbClr val="385723"/>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p>
        </p:txBody>
      </p:sp>
      <p:pic>
        <p:nvPicPr>
          <p:cNvPr id="13" name="Immagine 12">
            <a:extLst>
              <a:ext uri="{FF2B5EF4-FFF2-40B4-BE49-F238E27FC236}">
                <a16:creationId xmlns:a16="http://schemas.microsoft.com/office/drawing/2014/main" id="{BBEC3BD8-CF71-3349-3F64-EC1308D21E87}"/>
              </a:ext>
            </a:extLst>
          </p:cNvPr>
          <p:cNvPicPr>
            <a:picLocks noChangeAspect="1"/>
          </p:cNvPicPr>
          <p:nvPr/>
        </p:nvPicPr>
        <p:blipFill>
          <a:blip r:embed="rId7"/>
          <a:stretch>
            <a:fillRect/>
          </a:stretch>
        </p:blipFill>
        <p:spPr>
          <a:xfrm>
            <a:off x="2692551" y="1071897"/>
            <a:ext cx="765694" cy="765694"/>
          </a:xfrm>
          <a:prstGeom prst="rect">
            <a:avLst/>
          </a:prstGeom>
        </p:spPr>
      </p:pic>
    </p:spTree>
    <p:extLst>
      <p:ext uri="{BB962C8B-B14F-4D97-AF65-F5344CB8AC3E}">
        <p14:creationId xmlns:p14="http://schemas.microsoft.com/office/powerpoint/2010/main" val="239350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301C-2986-1BA2-A119-4718CE02DA2F}"/>
            </a:ext>
          </a:extLst>
        </p:cNvPr>
        <p:cNvGrpSpPr/>
        <p:nvPr/>
      </p:nvGrpSpPr>
      <p:grpSpPr>
        <a:xfrm>
          <a:off x="0" y="0"/>
          <a:ext cx="0" cy="0"/>
          <a:chOff x="0" y="0"/>
          <a:chExt cx="0" cy="0"/>
        </a:xfrm>
      </p:grpSpPr>
      <p:grpSp>
        <p:nvGrpSpPr>
          <p:cNvPr id="4" name="Gruppo 3">
            <a:extLst>
              <a:ext uri="{FF2B5EF4-FFF2-40B4-BE49-F238E27FC236}">
                <a16:creationId xmlns:a16="http://schemas.microsoft.com/office/drawing/2014/main" id="{BC32388B-A65A-3D01-8C42-5D4B80E49D87}"/>
              </a:ext>
            </a:extLst>
          </p:cNvPr>
          <p:cNvGrpSpPr/>
          <p:nvPr/>
        </p:nvGrpSpPr>
        <p:grpSpPr>
          <a:xfrm>
            <a:off x="2944037" y="1208639"/>
            <a:ext cx="7772400" cy="5695647"/>
            <a:chOff x="1946218" y="943828"/>
            <a:chExt cx="7772400" cy="5695647"/>
          </a:xfrm>
        </p:grpSpPr>
        <p:pic>
          <p:nvPicPr>
            <p:cNvPr id="3" name="Immagine 2" descr="Immagine che contiene testo, schermata, Pagina Web, Sito Web&#10;&#10;Il contenuto generato dall'IA potrebbe non essere corretto.">
              <a:extLst>
                <a:ext uri="{FF2B5EF4-FFF2-40B4-BE49-F238E27FC236}">
                  <a16:creationId xmlns:a16="http://schemas.microsoft.com/office/drawing/2014/main" id="{53F65801-39A4-FC29-1E33-DDB72AB6D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218" y="943828"/>
              <a:ext cx="7772400" cy="5695647"/>
            </a:xfrm>
            <a:prstGeom prst="rect">
              <a:avLst/>
            </a:prstGeom>
            <a:ln>
              <a:noFill/>
            </a:ln>
          </p:spPr>
        </p:pic>
        <p:sp>
          <p:nvSpPr>
            <p:cNvPr id="2" name="Rettangolo 1">
              <a:extLst>
                <a:ext uri="{FF2B5EF4-FFF2-40B4-BE49-F238E27FC236}">
                  <a16:creationId xmlns:a16="http://schemas.microsoft.com/office/drawing/2014/main" id="{2C3BE820-A74A-252B-9393-0BBC7D69AFF1}"/>
                </a:ext>
              </a:extLst>
            </p:cNvPr>
            <p:cNvSpPr/>
            <p:nvPr/>
          </p:nvSpPr>
          <p:spPr>
            <a:xfrm>
              <a:off x="2977117" y="5645887"/>
              <a:ext cx="988828" cy="127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a:extLst>
              <a:ext uri="{FF2B5EF4-FFF2-40B4-BE49-F238E27FC236}">
                <a16:creationId xmlns:a16="http://schemas.microsoft.com/office/drawing/2014/main" id="{821BCD6E-A022-74E6-C85C-8E69AE3E217F}"/>
              </a:ext>
            </a:extLst>
          </p:cNvPr>
          <p:cNvSpPr/>
          <p:nvPr/>
        </p:nvSpPr>
        <p:spPr>
          <a:xfrm>
            <a:off x="2741559" y="2411088"/>
            <a:ext cx="999461" cy="175437"/>
          </a:xfrm>
          <a:custGeom>
            <a:avLst/>
            <a:gdLst>
              <a:gd name="connsiteX0" fmla="*/ 0 w 999461"/>
              <a:gd name="connsiteY0" fmla="*/ 0 h 175437"/>
              <a:gd name="connsiteX1" fmla="*/ 489736 w 999461"/>
              <a:gd name="connsiteY1" fmla="*/ 0 h 175437"/>
              <a:gd name="connsiteX2" fmla="*/ 999461 w 999461"/>
              <a:gd name="connsiteY2" fmla="*/ 0 h 175437"/>
              <a:gd name="connsiteX3" fmla="*/ 999461 w 999461"/>
              <a:gd name="connsiteY3" fmla="*/ 175437 h 175437"/>
              <a:gd name="connsiteX4" fmla="*/ 499731 w 999461"/>
              <a:gd name="connsiteY4" fmla="*/ 175437 h 175437"/>
              <a:gd name="connsiteX5" fmla="*/ 0 w 999461"/>
              <a:gd name="connsiteY5" fmla="*/ 175437 h 175437"/>
              <a:gd name="connsiteX6" fmla="*/ 0 w 999461"/>
              <a:gd name="connsiteY6" fmla="*/ 0 h 17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461" h="175437" extrusionOk="0">
                <a:moveTo>
                  <a:pt x="0" y="0"/>
                </a:moveTo>
                <a:cubicBezTo>
                  <a:pt x="186667" y="-11099"/>
                  <a:pt x="247253" y="-8368"/>
                  <a:pt x="489736" y="0"/>
                </a:cubicBezTo>
                <a:cubicBezTo>
                  <a:pt x="732219" y="8368"/>
                  <a:pt x="871018" y="-4607"/>
                  <a:pt x="999461" y="0"/>
                </a:cubicBezTo>
                <a:cubicBezTo>
                  <a:pt x="999374" y="51123"/>
                  <a:pt x="996378" y="112472"/>
                  <a:pt x="999461" y="175437"/>
                </a:cubicBezTo>
                <a:cubicBezTo>
                  <a:pt x="879035" y="171078"/>
                  <a:pt x="668443" y="187469"/>
                  <a:pt x="499731" y="175437"/>
                </a:cubicBezTo>
                <a:cubicBezTo>
                  <a:pt x="331019" y="163406"/>
                  <a:pt x="188373" y="196315"/>
                  <a:pt x="0" y="175437"/>
                </a:cubicBezTo>
                <a:cubicBezTo>
                  <a:pt x="-1318" y="102983"/>
                  <a:pt x="6640" y="55999"/>
                  <a:pt x="0" y="0"/>
                </a:cubicBezTo>
                <a:close/>
              </a:path>
            </a:pathLst>
          </a:custGeom>
          <a:noFill/>
          <a:ln w="38100">
            <a:solidFill>
              <a:srgbClr val="C17E3D"/>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FB743D6E-5E02-5E3E-67A7-4D8D70373F61}"/>
              </a:ext>
            </a:extLst>
          </p:cNvPr>
          <p:cNvSpPr txBox="1"/>
          <p:nvPr/>
        </p:nvSpPr>
        <p:spPr>
          <a:xfrm>
            <a:off x="975450" y="3416124"/>
            <a:ext cx="2999486" cy="1200329"/>
          </a:xfrm>
          <a:custGeom>
            <a:avLst/>
            <a:gdLst>
              <a:gd name="connsiteX0" fmla="*/ 0 w 2999486"/>
              <a:gd name="connsiteY0" fmla="*/ 0 h 1200329"/>
              <a:gd name="connsiteX1" fmla="*/ 539907 w 2999486"/>
              <a:gd name="connsiteY1" fmla="*/ 0 h 1200329"/>
              <a:gd name="connsiteX2" fmla="*/ 1169800 w 2999486"/>
              <a:gd name="connsiteY2" fmla="*/ 0 h 1200329"/>
              <a:gd name="connsiteX3" fmla="*/ 1769697 w 2999486"/>
              <a:gd name="connsiteY3" fmla="*/ 0 h 1200329"/>
              <a:gd name="connsiteX4" fmla="*/ 2339599 w 2999486"/>
              <a:gd name="connsiteY4" fmla="*/ 0 h 1200329"/>
              <a:gd name="connsiteX5" fmla="*/ 2999486 w 2999486"/>
              <a:gd name="connsiteY5" fmla="*/ 0 h 1200329"/>
              <a:gd name="connsiteX6" fmla="*/ 2999486 w 2999486"/>
              <a:gd name="connsiteY6" fmla="*/ 600165 h 1200329"/>
              <a:gd name="connsiteX7" fmla="*/ 2999486 w 2999486"/>
              <a:gd name="connsiteY7" fmla="*/ 1200329 h 1200329"/>
              <a:gd name="connsiteX8" fmla="*/ 2429584 w 2999486"/>
              <a:gd name="connsiteY8" fmla="*/ 1200329 h 1200329"/>
              <a:gd name="connsiteX9" fmla="*/ 1919671 w 2999486"/>
              <a:gd name="connsiteY9" fmla="*/ 1200329 h 1200329"/>
              <a:gd name="connsiteX10" fmla="*/ 1379764 w 2999486"/>
              <a:gd name="connsiteY10" fmla="*/ 1200329 h 1200329"/>
              <a:gd name="connsiteX11" fmla="*/ 839856 w 2999486"/>
              <a:gd name="connsiteY11" fmla="*/ 1200329 h 1200329"/>
              <a:gd name="connsiteX12" fmla="*/ 0 w 2999486"/>
              <a:gd name="connsiteY12" fmla="*/ 1200329 h 1200329"/>
              <a:gd name="connsiteX13" fmla="*/ 0 w 2999486"/>
              <a:gd name="connsiteY13" fmla="*/ 612168 h 1200329"/>
              <a:gd name="connsiteX14" fmla="*/ 0 w 2999486"/>
              <a:gd name="connsiteY1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486" h="1200329" extrusionOk="0">
                <a:moveTo>
                  <a:pt x="0" y="0"/>
                </a:moveTo>
                <a:cubicBezTo>
                  <a:pt x="227780" y="4221"/>
                  <a:pt x="303735" y="-11829"/>
                  <a:pt x="539907" y="0"/>
                </a:cubicBezTo>
                <a:cubicBezTo>
                  <a:pt x="776079" y="11829"/>
                  <a:pt x="976152" y="16183"/>
                  <a:pt x="1169800" y="0"/>
                </a:cubicBezTo>
                <a:cubicBezTo>
                  <a:pt x="1363448" y="-16183"/>
                  <a:pt x="1597279" y="-4663"/>
                  <a:pt x="1769697" y="0"/>
                </a:cubicBezTo>
                <a:cubicBezTo>
                  <a:pt x="1942115" y="4663"/>
                  <a:pt x="2190820" y="-1525"/>
                  <a:pt x="2339599" y="0"/>
                </a:cubicBezTo>
                <a:cubicBezTo>
                  <a:pt x="2488378" y="1525"/>
                  <a:pt x="2718548" y="5355"/>
                  <a:pt x="2999486" y="0"/>
                </a:cubicBezTo>
                <a:cubicBezTo>
                  <a:pt x="3022884" y="270917"/>
                  <a:pt x="3009411" y="374642"/>
                  <a:pt x="2999486" y="600165"/>
                </a:cubicBezTo>
                <a:cubicBezTo>
                  <a:pt x="2989561" y="825688"/>
                  <a:pt x="2992820" y="941666"/>
                  <a:pt x="2999486" y="1200329"/>
                </a:cubicBezTo>
                <a:cubicBezTo>
                  <a:pt x="2745049" y="1172789"/>
                  <a:pt x="2620553" y="1198717"/>
                  <a:pt x="2429584" y="1200329"/>
                </a:cubicBezTo>
                <a:cubicBezTo>
                  <a:pt x="2238615" y="1201941"/>
                  <a:pt x="2124134" y="1206800"/>
                  <a:pt x="1919671" y="1200329"/>
                </a:cubicBezTo>
                <a:cubicBezTo>
                  <a:pt x="1715208" y="1193858"/>
                  <a:pt x="1635262" y="1223308"/>
                  <a:pt x="1379764" y="1200329"/>
                </a:cubicBezTo>
                <a:cubicBezTo>
                  <a:pt x="1124266" y="1177350"/>
                  <a:pt x="1049796" y="1203084"/>
                  <a:pt x="839856" y="1200329"/>
                </a:cubicBezTo>
                <a:cubicBezTo>
                  <a:pt x="629916" y="1197574"/>
                  <a:pt x="181716" y="1201986"/>
                  <a:pt x="0" y="1200329"/>
                </a:cubicBezTo>
                <a:cubicBezTo>
                  <a:pt x="-24396" y="965642"/>
                  <a:pt x="6059" y="811260"/>
                  <a:pt x="0" y="612168"/>
                </a:cubicBezTo>
                <a:cubicBezTo>
                  <a:pt x="-6059" y="413076"/>
                  <a:pt x="-6061" y="151544"/>
                  <a:pt x="0" y="0"/>
                </a:cubicBezTo>
                <a:close/>
              </a:path>
            </a:pathLst>
          </a:custGeom>
          <a:noFill/>
          <a:ln w="38100">
            <a:solidFill>
              <a:srgbClr val="C17E3D"/>
            </a:solidFill>
            <a:extLst>
              <a:ext uri="{C807C97D-BFC1-408E-A445-0C87EB9F89A2}">
                <ask:lineSketchStyleProps xmlns:ask="http://schemas.microsoft.com/office/drawing/2018/sketchyshapes" sd="1011431495">
                  <a:prstGeom prst="rect">
                    <a:avLst/>
                  </a:prstGeom>
                  <ask:type>
                    <ask:lineSketchFreehand/>
                  </ask:type>
                </ask:lineSketchStyleProps>
              </a:ext>
            </a:extLst>
          </a:ln>
        </p:spPr>
        <p:txBody>
          <a:bodyPr wrap="square" rtlCol="0">
            <a:spAutoFit/>
          </a:bodyPr>
          <a:lstStyle/>
          <a:p>
            <a:pPr algn="ctr"/>
            <a:r>
              <a:rPr lang="it-IT" err="1"/>
              <a:t>Ensure</a:t>
            </a:r>
            <a:r>
              <a:rPr lang="it-IT"/>
              <a:t> access to Invasive Alien </a:t>
            </a:r>
            <a:r>
              <a:rPr lang="it-IT" err="1"/>
              <a:t>Species</a:t>
            </a:r>
            <a:r>
              <a:rPr lang="it-IT"/>
              <a:t> data </a:t>
            </a:r>
            <a:r>
              <a:rPr lang="it-IT" err="1"/>
              <a:t>within</a:t>
            </a:r>
            <a:r>
              <a:rPr lang="it-IT"/>
              <a:t> a </a:t>
            </a:r>
            <a:r>
              <a:rPr lang="it-IT" err="1"/>
              <a:t>unique</a:t>
            </a:r>
            <a:r>
              <a:rPr lang="it-IT"/>
              <a:t> open-access repository</a:t>
            </a:r>
          </a:p>
        </p:txBody>
      </p:sp>
      <p:cxnSp>
        <p:nvCxnSpPr>
          <p:cNvPr id="10" name="Connettore 1 9">
            <a:extLst>
              <a:ext uri="{FF2B5EF4-FFF2-40B4-BE49-F238E27FC236}">
                <a16:creationId xmlns:a16="http://schemas.microsoft.com/office/drawing/2014/main" id="{029D88CB-FF8F-45F6-7C82-9ECD1E5272CD}"/>
              </a:ext>
            </a:extLst>
          </p:cNvPr>
          <p:cNvCxnSpPr>
            <a:cxnSpLocks/>
          </p:cNvCxnSpPr>
          <p:nvPr/>
        </p:nvCxnSpPr>
        <p:spPr>
          <a:xfrm>
            <a:off x="4787153" y="1102662"/>
            <a:ext cx="2438347" cy="0"/>
          </a:xfrm>
          <a:prstGeom prst="line">
            <a:avLst/>
          </a:prstGeom>
          <a:ln w="60325" cmpd="thickThin">
            <a:solidFill>
              <a:srgbClr val="385723"/>
            </a:solidFill>
          </a:ln>
        </p:spPr>
        <p:style>
          <a:lnRef idx="1">
            <a:schemeClr val="accent1"/>
          </a:lnRef>
          <a:fillRef idx="0">
            <a:schemeClr val="accent1"/>
          </a:fillRef>
          <a:effectRef idx="0">
            <a:schemeClr val="accent1"/>
          </a:effectRef>
          <a:fontRef idx="minor">
            <a:schemeClr val="tx1"/>
          </a:fontRef>
        </p:style>
      </p:cxnSp>
      <p:sp>
        <p:nvSpPr>
          <p:cNvPr id="11" name="TextBox 13">
            <a:extLst>
              <a:ext uri="{FF2B5EF4-FFF2-40B4-BE49-F238E27FC236}">
                <a16:creationId xmlns:a16="http://schemas.microsoft.com/office/drawing/2014/main" id="{4188F31B-01F5-84FC-070E-9CAA3C38CF43}"/>
              </a:ext>
            </a:extLst>
          </p:cNvPr>
          <p:cNvSpPr txBox="1"/>
          <p:nvPr/>
        </p:nvSpPr>
        <p:spPr>
          <a:xfrm>
            <a:off x="8001" y="625871"/>
            <a:ext cx="12182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n w="3175">
                  <a:solidFill>
                    <a:schemeClr val="tx1"/>
                  </a:solidFill>
                  <a:prstDash val="solid"/>
                </a:ln>
                <a:solidFill>
                  <a:srgbClr val="C07E3D"/>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Data publication: GP 5</a:t>
            </a:r>
          </a:p>
        </p:txBody>
      </p:sp>
      <p:sp>
        <p:nvSpPr>
          <p:cNvPr id="15" name="Freccia curva 14">
            <a:extLst>
              <a:ext uri="{FF2B5EF4-FFF2-40B4-BE49-F238E27FC236}">
                <a16:creationId xmlns:a16="http://schemas.microsoft.com/office/drawing/2014/main" id="{8987924C-3168-629F-8BE8-40A172BA6CB9}"/>
              </a:ext>
            </a:extLst>
          </p:cNvPr>
          <p:cNvSpPr/>
          <p:nvPr/>
        </p:nvSpPr>
        <p:spPr>
          <a:xfrm>
            <a:off x="1666754" y="2411088"/>
            <a:ext cx="808439" cy="841398"/>
          </a:xfrm>
          <a:prstGeom prst="bentArrow">
            <a:avLst/>
          </a:prstGeom>
          <a:noFill/>
          <a:ln w="38100">
            <a:solidFill>
              <a:srgbClr val="C17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23909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28F8B-BFD9-5AE6-F8C4-AF03356945FE}"/>
            </a:ext>
          </a:extLst>
        </p:cNvPr>
        <p:cNvGrpSpPr/>
        <p:nvPr/>
      </p:nvGrpSpPr>
      <p:grpSpPr>
        <a:xfrm>
          <a:off x="0" y="0"/>
          <a:ext cx="0" cy="0"/>
          <a:chOff x="0" y="0"/>
          <a:chExt cx="0" cy="0"/>
        </a:xfrm>
      </p:grpSpPr>
      <p:pic>
        <p:nvPicPr>
          <p:cNvPr id="3" name="Immagine 2" descr="Immagine che contiene testo, schermata, Carattere&#10;&#10;Il contenuto generato dall'IA potrebbe non essere corretto.">
            <a:extLst>
              <a:ext uri="{FF2B5EF4-FFF2-40B4-BE49-F238E27FC236}">
                <a16:creationId xmlns:a16="http://schemas.microsoft.com/office/drawing/2014/main" id="{CC8D5226-19E2-B67B-801A-21414C6A7094}"/>
              </a:ext>
            </a:extLst>
          </p:cNvPr>
          <p:cNvPicPr>
            <a:picLocks noChangeAspect="1"/>
          </p:cNvPicPr>
          <p:nvPr/>
        </p:nvPicPr>
        <p:blipFill>
          <a:blip r:embed="rId3">
            <a:extLst>
              <a:ext uri="{28A0092B-C50C-407E-A947-70E740481C1C}">
                <a14:useLocalDpi xmlns:a14="http://schemas.microsoft.com/office/drawing/2010/main" val="0"/>
              </a:ext>
            </a:extLst>
          </a:blip>
          <a:srcRect l="1670"/>
          <a:stretch/>
        </p:blipFill>
        <p:spPr>
          <a:xfrm>
            <a:off x="907096" y="1055754"/>
            <a:ext cx="5846013" cy="2897962"/>
          </a:xfrm>
          <a:prstGeom prst="rect">
            <a:avLst/>
          </a:prstGeom>
          <a:ln>
            <a:noFill/>
          </a:ln>
        </p:spPr>
      </p:pic>
      <p:pic>
        <p:nvPicPr>
          <p:cNvPr id="5" name="Immagine 4" descr="Immagine che contiene testo, schermata, documento, numero&#10;&#10;Il contenuto generato dall'IA potrebbe non essere corretto.">
            <a:extLst>
              <a:ext uri="{FF2B5EF4-FFF2-40B4-BE49-F238E27FC236}">
                <a16:creationId xmlns:a16="http://schemas.microsoft.com/office/drawing/2014/main" id="{5959A6AD-0AC4-B537-2E1A-1BD0DA48D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109" y="1049426"/>
            <a:ext cx="5438890" cy="5553393"/>
          </a:xfrm>
          <a:prstGeom prst="rect">
            <a:avLst/>
          </a:prstGeom>
          <a:ln>
            <a:noFill/>
          </a:ln>
        </p:spPr>
      </p:pic>
      <p:sp>
        <p:nvSpPr>
          <p:cNvPr id="7" name="CasellaDiTesto 6">
            <a:extLst>
              <a:ext uri="{FF2B5EF4-FFF2-40B4-BE49-F238E27FC236}">
                <a16:creationId xmlns:a16="http://schemas.microsoft.com/office/drawing/2014/main" id="{F0B52E25-B547-3603-67C9-E5FB20194744}"/>
              </a:ext>
            </a:extLst>
          </p:cNvPr>
          <p:cNvSpPr txBox="1"/>
          <p:nvPr/>
        </p:nvSpPr>
        <p:spPr>
          <a:xfrm>
            <a:off x="3383462" y="5430118"/>
            <a:ext cx="2999486" cy="923330"/>
          </a:xfrm>
          <a:custGeom>
            <a:avLst/>
            <a:gdLst>
              <a:gd name="connsiteX0" fmla="*/ 0 w 2999486"/>
              <a:gd name="connsiteY0" fmla="*/ 0 h 923330"/>
              <a:gd name="connsiteX1" fmla="*/ 539907 w 2999486"/>
              <a:gd name="connsiteY1" fmla="*/ 0 h 923330"/>
              <a:gd name="connsiteX2" fmla="*/ 1169800 w 2999486"/>
              <a:gd name="connsiteY2" fmla="*/ 0 h 923330"/>
              <a:gd name="connsiteX3" fmla="*/ 1769697 w 2999486"/>
              <a:gd name="connsiteY3" fmla="*/ 0 h 923330"/>
              <a:gd name="connsiteX4" fmla="*/ 2339599 w 2999486"/>
              <a:gd name="connsiteY4" fmla="*/ 0 h 923330"/>
              <a:gd name="connsiteX5" fmla="*/ 2999486 w 2999486"/>
              <a:gd name="connsiteY5" fmla="*/ 0 h 923330"/>
              <a:gd name="connsiteX6" fmla="*/ 2999486 w 2999486"/>
              <a:gd name="connsiteY6" fmla="*/ 461665 h 923330"/>
              <a:gd name="connsiteX7" fmla="*/ 2999486 w 2999486"/>
              <a:gd name="connsiteY7" fmla="*/ 923330 h 923330"/>
              <a:gd name="connsiteX8" fmla="*/ 2429584 w 2999486"/>
              <a:gd name="connsiteY8" fmla="*/ 923330 h 923330"/>
              <a:gd name="connsiteX9" fmla="*/ 1919671 w 2999486"/>
              <a:gd name="connsiteY9" fmla="*/ 923330 h 923330"/>
              <a:gd name="connsiteX10" fmla="*/ 1379764 w 2999486"/>
              <a:gd name="connsiteY10" fmla="*/ 923330 h 923330"/>
              <a:gd name="connsiteX11" fmla="*/ 839856 w 2999486"/>
              <a:gd name="connsiteY11" fmla="*/ 923330 h 923330"/>
              <a:gd name="connsiteX12" fmla="*/ 0 w 2999486"/>
              <a:gd name="connsiteY12" fmla="*/ 923330 h 923330"/>
              <a:gd name="connsiteX13" fmla="*/ 0 w 2999486"/>
              <a:gd name="connsiteY13" fmla="*/ 470898 h 923330"/>
              <a:gd name="connsiteX14" fmla="*/ 0 w 2999486"/>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486" h="923330" extrusionOk="0">
                <a:moveTo>
                  <a:pt x="0" y="0"/>
                </a:moveTo>
                <a:cubicBezTo>
                  <a:pt x="227780" y="4221"/>
                  <a:pt x="303735" y="-11829"/>
                  <a:pt x="539907" y="0"/>
                </a:cubicBezTo>
                <a:cubicBezTo>
                  <a:pt x="776079" y="11829"/>
                  <a:pt x="976152" y="16183"/>
                  <a:pt x="1169800" y="0"/>
                </a:cubicBezTo>
                <a:cubicBezTo>
                  <a:pt x="1363448" y="-16183"/>
                  <a:pt x="1597279" y="-4663"/>
                  <a:pt x="1769697" y="0"/>
                </a:cubicBezTo>
                <a:cubicBezTo>
                  <a:pt x="1942115" y="4663"/>
                  <a:pt x="2190820" y="-1525"/>
                  <a:pt x="2339599" y="0"/>
                </a:cubicBezTo>
                <a:cubicBezTo>
                  <a:pt x="2488378" y="1525"/>
                  <a:pt x="2718548" y="5355"/>
                  <a:pt x="2999486" y="0"/>
                </a:cubicBezTo>
                <a:cubicBezTo>
                  <a:pt x="3000757" y="144849"/>
                  <a:pt x="2977253" y="345376"/>
                  <a:pt x="2999486" y="461665"/>
                </a:cubicBezTo>
                <a:cubicBezTo>
                  <a:pt x="3021719" y="577954"/>
                  <a:pt x="3000853" y="830859"/>
                  <a:pt x="2999486" y="923330"/>
                </a:cubicBezTo>
                <a:cubicBezTo>
                  <a:pt x="2745049" y="895790"/>
                  <a:pt x="2620553" y="921718"/>
                  <a:pt x="2429584" y="923330"/>
                </a:cubicBezTo>
                <a:cubicBezTo>
                  <a:pt x="2238615" y="924942"/>
                  <a:pt x="2124134" y="929801"/>
                  <a:pt x="1919671" y="923330"/>
                </a:cubicBezTo>
                <a:cubicBezTo>
                  <a:pt x="1715208" y="916859"/>
                  <a:pt x="1635262" y="946309"/>
                  <a:pt x="1379764" y="923330"/>
                </a:cubicBezTo>
                <a:cubicBezTo>
                  <a:pt x="1124266" y="900351"/>
                  <a:pt x="1049796" y="926085"/>
                  <a:pt x="839856" y="923330"/>
                </a:cubicBezTo>
                <a:cubicBezTo>
                  <a:pt x="629916" y="920575"/>
                  <a:pt x="181716" y="924987"/>
                  <a:pt x="0" y="923330"/>
                </a:cubicBezTo>
                <a:cubicBezTo>
                  <a:pt x="22100" y="813940"/>
                  <a:pt x="-7145" y="589688"/>
                  <a:pt x="0" y="470898"/>
                </a:cubicBezTo>
                <a:cubicBezTo>
                  <a:pt x="7145" y="352108"/>
                  <a:pt x="9390" y="208663"/>
                  <a:pt x="0" y="0"/>
                </a:cubicBezTo>
                <a:close/>
              </a:path>
            </a:pathLst>
          </a:custGeom>
          <a:noFill/>
          <a:ln w="38100">
            <a:solidFill>
              <a:srgbClr val="C17E3D"/>
            </a:solidFill>
            <a:extLst>
              <a:ext uri="{C807C97D-BFC1-408E-A445-0C87EB9F89A2}">
                <ask:lineSketchStyleProps xmlns:ask="http://schemas.microsoft.com/office/drawing/2018/sketchyshapes" sd="1011431495">
                  <a:prstGeom prst="rect">
                    <a:avLst/>
                  </a:prstGeom>
                  <ask:type>
                    <ask:lineSketchFreehand/>
                  </ask:type>
                </ask:lineSketchStyleProps>
              </a:ext>
            </a:extLst>
          </a:ln>
        </p:spPr>
        <p:txBody>
          <a:bodyPr wrap="square" rtlCol="0">
            <a:spAutoFit/>
          </a:bodyPr>
          <a:lstStyle/>
          <a:p>
            <a:pPr algn="ctr"/>
            <a:r>
              <a:rPr lang="it-IT" err="1"/>
              <a:t>Ensure</a:t>
            </a:r>
            <a:r>
              <a:rPr lang="it-IT"/>
              <a:t> </a:t>
            </a:r>
            <a:r>
              <a:rPr lang="it-IT" err="1"/>
              <a:t>rich</a:t>
            </a:r>
            <a:r>
              <a:rPr lang="it-IT"/>
              <a:t> metadata </a:t>
            </a:r>
            <a:r>
              <a:rPr lang="it-IT" err="1"/>
              <a:t>descriptions</a:t>
            </a:r>
            <a:r>
              <a:rPr lang="it-IT"/>
              <a:t> to </a:t>
            </a:r>
            <a:r>
              <a:rPr lang="it-IT" err="1"/>
              <a:t>enhance</a:t>
            </a:r>
            <a:r>
              <a:rPr lang="it-IT"/>
              <a:t> data </a:t>
            </a:r>
            <a:r>
              <a:rPr lang="it-IT" err="1"/>
              <a:t>reusability</a:t>
            </a:r>
            <a:endParaRPr lang="it-IT"/>
          </a:p>
        </p:txBody>
      </p:sp>
      <p:sp>
        <p:nvSpPr>
          <p:cNvPr id="8" name="CasellaDiTesto 7">
            <a:extLst>
              <a:ext uri="{FF2B5EF4-FFF2-40B4-BE49-F238E27FC236}">
                <a16:creationId xmlns:a16="http://schemas.microsoft.com/office/drawing/2014/main" id="{AA33332D-5AC9-3BE5-1BB4-2FA10147DEA8}"/>
              </a:ext>
            </a:extLst>
          </p:cNvPr>
          <p:cNvSpPr txBox="1"/>
          <p:nvPr/>
        </p:nvSpPr>
        <p:spPr>
          <a:xfrm>
            <a:off x="1902293" y="4230252"/>
            <a:ext cx="2999486" cy="923330"/>
          </a:xfrm>
          <a:custGeom>
            <a:avLst/>
            <a:gdLst>
              <a:gd name="connsiteX0" fmla="*/ 0 w 2999486"/>
              <a:gd name="connsiteY0" fmla="*/ 0 h 923330"/>
              <a:gd name="connsiteX1" fmla="*/ 539907 w 2999486"/>
              <a:gd name="connsiteY1" fmla="*/ 0 h 923330"/>
              <a:gd name="connsiteX2" fmla="*/ 1169800 w 2999486"/>
              <a:gd name="connsiteY2" fmla="*/ 0 h 923330"/>
              <a:gd name="connsiteX3" fmla="*/ 1769697 w 2999486"/>
              <a:gd name="connsiteY3" fmla="*/ 0 h 923330"/>
              <a:gd name="connsiteX4" fmla="*/ 2339599 w 2999486"/>
              <a:gd name="connsiteY4" fmla="*/ 0 h 923330"/>
              <a:gd name="connsiteX5" fmla="*/ 2999486 w 2999486"/>
              <a:gd name="connsiteY5" fmla="*/ 0 h 923330"/>
              <a:gd name="connsiteX6" fmla="*/ 2999486 w 2999486"/>
              <a:gd name="connsiteY6" fmla="*/ 461665 h 923330"/>
              <a:gd name="connsiteX7" fmla="*/ 2999486 w 2999486"/>
              <a:gd name="connsiteY7" fmla="*/ 923330 h 923330"/>
              <a:gd name="connsiteX8" fmla="*/ 2429584 w 2999486"/>
              <a:gd name="connsiteY8" fmla="*/ 923330 h 923330"/>
              <a:gd name="connsiteX9" fmla="*/ 1919671 w 2999486"/>
              <a:gd name="connsiteY9" fmla="*/ 923330 h 923330"/>
              <a:gd name="connsiteX10" fmla="*/ 1379764 w 2999486"/>
              <a:gd name="connsiteY10" fmla="*/ 923330 h 923330"/>
              <a:gd name="connsiteX11" fmla="*/ 839856 w 2999486"/>
              <a:gd name="connsiteY11" fmla="*/ 923330 h 923330"/>
              <a:gd name="connsiteX12" fmla="*/ 0 w 2999486"/>
              <a:gd name="connsiteY12" fmla="*/ 923330 h 923330"/>
              <a:gd name="connsiteX13" fmla="*/ 0 w 2999486"/>
              <a:gd name="connsiteY13" fmla="*/ 470898 h 923330"/>
              <a:gd name="connsiteX14" fmla="*/ 0 w 2999486"/>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486" h="923330" extrusionOk="0">
                <a:moveTo>
                  <a:pt x="0" y="0"/>
                </a:moveTo>
                <a:cubicBezTo>
                  <a:pt x="227780" y="4221"/>
                  <a:pt x="303735" y="-11829"/>
                  <a:pt x="539907" y="0"/>
                </a:cubicBezTo>
                <a:cubicBezTo>
                  <a:pt x="776079" y="11829"/>
                  <a:pt x="976152" y="16183"/>
                  <a:pt x="1169800" y="0"/>
                </a:cubicBezTo>
                <a:cubicBezTo>
                  <a:pt x="1363448" y="-16183"/>
                  <a:pt x="1597279" y="-4663"/>
                  <a:pt x="1769697" y="0"/>
                </a:cubicBezTo>
                <a:cubicBezTo>
                  <a:pt x="1942115" y="4663"/>
                  <a:pt x="2190820" y="-1525"/>
                  <a:pt x="2339599" y="0"/>
                </a:cubicBezTo>
                <a:cubicBezTo>
                  <a:pt x="2488378" y="1525"/>
                  <a:pt x="2718548" y="5355"/>
                  <a:pt x="2999486" y="0"/>
                </a:cubicBezTo>
                <a:cubicBezTo>
                  <a:pt x="3000757" y="144849"/>
                  <a:pt x="2977253" y="345376"/>
                  <a:pt x="2999486" y="461665"/>
                </a:cubicBezTo>
                <a:cubicBezTo>
                  <a:pt x="3021719" y="577954"/>
                  <a:pt x="3000853" y="830859"/>
                  <a:pt x="2999486" y="923330"/>
                </a:cubicBezTo>
                <a:cubicBezTo>
                  <a:pt x="2745049" y="895790"/>
                  <a:pt x="2620553" y="921718"/>
                  <a:pt x="2429584" y="923330"/>
                </a:cubicBezTo>
                <a:cubicBezTo>
                  <a:pt x="2238615" y="924942"/>
                  <a:pt x="2124134" y="929801"/>
                  <a:pt x="1919671" y="923330"/>
                </a:cubicBezTo>
                <a:cubicBezTo>
                  <a:pt x="1715208" y="916859"/>
                  <a:pt x="1635262" y="946309"/>
                  <a:pt x="1379764" y="923330"/>
                </a:cubicBezTo>
                <a:cubicBezTo>
                  <a:pt x="1124266" y="900351"/>
                  <a:pt x="1049796" y="926085"/>
                  <a:pt x="839856" y="923330"/>
                </a:cubicBezTo>
                <a:cubicBezTo>
                  <a:pt x="629916" y="920575"/>
                  <a:pt x="181716" y="924987"/>
                  <a:pt x="0" y="923330"/>
                </a:cubicBezTo>
                <a:cubicBezTo>
                  <a:pt x="22100" y="813940"/>
                  <a:pt x="-7145" y="589688"/>
                  <a:pt x="0" y="470898"/>
                </a:cubicBezTo>
                <a:cubicBezTo>
                  <a:pt x="7145" y="352108"/>
                  <a:pt x="9390" y="208663"/>
                  <a:pt x="0" y="0"/>
                </a:cubicBezTo>
                <a:close/>
              </a:path>
            </a:pathLst>
          </a:custGeom>
          <a:noFill/>
          <a:ln w="38100">
            <a:solidFill>
              <a:srgbClr val="C17E3D"/>
            </a:solidFill>
            <a:extLst>
              <a:ext uri="{C807C97D-BFC1-408E-A445-0C87EB9F89A2}">
                <ask:lineSketchStyleProps xmlns:ask="http://schemas.microsoft.com/office/drawing/2018/sketchyshapes" sd="1011431495">
                  <a:prstGeom prst="rect">
                    <a:avLst/>
                  </a:prstGeom>
                  <ask:type>
                    <ask:lineSketchFreehand/>
                  </ask:type>
                </ask:lineSketchStyleProps>
              </a:ext>
            </a:extLst>
          </a:ln>
        </p:spPr>
        <p:txBody>
          <a:bodyPr wrap="square" rtlCol="0">
            <a:spAutoFit/>
          </a:bodyPr>
          <a:lstStyle/>
          <a:p>
            <a:pPr algn="ctr"/>
            <a:r>
              <a:rPr lang="it-IT" err="1"/>
              <a:t>Provide</a:t>
            </a:r>
            <a:r>
              <a:rPr lang="it-IT"/>
              <a:t> credits to </a:t>
            </a:r>
            <a:r>
              <a:rPr lang="it-IT" err="1"/>
              <a:t>authors</a:t>
            </a:r>
            <a:r>
              <a:rPr lang="it-IT"/>
              <a:t> by </a:t>
            </a:r>
            <a:r>
              <a:rPr lang="it-IT" err="1"/>
              <a:t>assigning</a:t>
            </a:r>
            <a:r>
              <a:rPr lang="it-IT"/>
              <a:t> DOI to datasets and </a:t>
            </a:r>
            <a:r>
              <a:rPr lang="it-IT" err="1"/>
              <a:t>other</a:t>
            </a:r>
            <a:r>
              <a:rPr lang="it-IT"/>
              <a:t> </a:t>
            </a:r>
            <a:r>
              <a:rPr lang="it-IT" err="1"/>
              <a:t>research</a:t>
            </a:r>
            <a:r>
              <a:rPr lang="it-IT"/>
              <a:t> products</a:t>
            </a:r>
          </a:p>
        </p:txBody>
      </p:sp>
      <p:cxnSp>
        <p:nvCxnSpPr>
          <p:cNvPr id="11" name="Connettore 2 10">
            <a:extLst>
              <a:ext uri="{FF2B5EF4-FFF2-40B4-BE49-F238E27FC236}">
                <a16:creationId xmlns:a16="http://schemas.microsoft.com/office/drawing/2014/main" id="{DAC8473A-CDB2-CDDB-4625-9B2804F2A0C7}"/>
              </a:ext>
            </a:extLst>
          </p:cNvPr>
          <p:cNvCxnSpPr>
            <a:cxnSpLocks/>
          </p:cNvCxnSpPr>
          <p:nvPr/>
        </p:nvCxnSpPr>
        <p:spPr>
          <a:xfrm flipV="1">
            <a:off x="4901779" y="2013995"/>
            <a:ext cx="2228226" cy="2419109"/>
          </a:xfrm>
          <a:prstGeom prst="straightConnector1">
            <a:avLst/>
          </a:prstGeom>
          <a:ln w="38100">
            <a:solidFill>
              <a:srgbClr val="C17E3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B382852E-D282-41D2-6FF6-22496CE1F981}"/>
              </a:ext>
            </a:extLst>
          </p:cNvPr>
          <p:cNvCxnSpPr/>
          <p:nvPr/>
        </p:nvCxnSpPr>
        <p:spPr>
          <a:xfrm flipV="1">
            <a:off x="6392788" y="4977113"/>
            <a:ext cx="737217" cy="453005"/>
          </a:xfrm>
          <a:prstGeom prst="straightConnector1">
            <a:avLst/>
          </a:prstGeom>
          <a:ln w="38100">
            <a:solidFill>
              <a:srgbClr val="C17E3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8616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392BAF-E722-489A-9D1C-919A24DE41C2}">
  <ds:schemaRefs>
    <ds:schemaRef ds:uri="31636664-d730-40d7-a265-a5e11b7939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54CB65-6AFE-4502-96EA-16103F6FD03C}">
  <ds:schemaRefs>
    <ds:schemaRef ds:uri="31636664-d730-40d7-a265-a5e11b7939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D4896639-D62E-4DC0-9907-E6C94BF7BB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7</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revision>4</cp:revision>
  <dcterms:created xsi:type="dcterms:W3CDTF">2024-12-12T08:43:13Z</dcterms:created>
  <dcterms:modified xsi:type="dcterms:W3CDTF">2025-02-10T16:07:53Z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