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AF54E-C9A3-EC43-8D2D-07066F2747DE}" v="2745" dt="2025-02-11T13:30:44.258"/>
    <p1510:client id="{F5778BE4-9DE7-AE4D-987C-1554D07B4C17}" v="294" dt="2025-02-11T13:18:36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0" autoAdjust="0"/>
    <p:restoredTop sz="94660"/>
  </p:normalViewPr>
  <p:slideViewPr>
    <p:cSldViewPr snapToGrid="0">
      <p:cViewPr varScale="1">
        <p:scale>
          <a:sx n="212" d="100"/>
          <a:sy n="212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RAHO" userId="d62edae7-4ade-4fe0-b1bf-5def52db7e26" providerId="ADAL" clId="{1C1AF54E-C9A3-EC43-8D2D-07066F2747DE}"/>
    <pc:docChg chg="undo custSel modSld">
      <pc:chgData name="DAVIDE RAHO" userId="d62edae7-4ade-4fe0-b1bf-5def52db7e26" providerId="ADAL" clId="{1C1AF54E-C9A3-EC43-8D2D-07066F2747DE}" dt="2025-02-11T13:30:44.258" v="2744" actId="1035"/>
      <pc:docMkLst>
        <pc:docMk/>
      </pc:docMkLst>
      <pc:sldChg chg="addSp delSp modSp mod">
        <pc:chgData name="DAVIDE RAHO" userId="d62edae7-4ade-4fe0-b1bf-5def52db7e26" providerId="ADAL" clId="{1C1AF54E-C9A3-EC43-8D2D-07066F2747DE}" dt="2025-02-11T13:30:44.258" v="2744" actId="1035"/>
        <pc:sldMkLst>
          <pc:docMk/>
          <pc:sldMk cId="770741721" sldId="256"/>
        </pc:sldMkLst>
        <pc:spChg chg="mod">
          <ac:chgData name="DAVIDE RAHO" userId="d62edae7-4ade-4fe0-b1bf-5def52db7e26" providerId="ADAL" clId="{1C1AF54E-C9A3-EC43-8D2D-07066F2747DE}" dt="2025-02-11T12:49:00.723" v="2225" actId="20577"/>
          <ac:spMkLst>
            <pc:docMk/>
            <pc:sldMk cId="770741721" sldId="256"/>
            <ac:spMk id="12" creationId="{CDC2FE84-C7F2-190D-B29C-5A19EDF0E357}"/>
          </ac:spMkLst>
        </pc:spChg>
        <pc:spChg chg="add mod">
          <ac:chgData name="DAVIDE RAHO" userId="d62edae7-4ade-4fe0-b1bf-5def52db7e26" providerId="ADAL" clId="{1C1AF54E-C9A3-EC43-8D2D-07066F2747DE}" dt="2025-02-11T13:21:57.110" v="2665" actId="20577"/>
          <ac:spMkLst>
            <pc:docMk/>
            <pc:sldMk cId="770741721" sldId="256"/>
            <ac:spMk id="17" creationId="{9EE74E58-75D0-CE51-E96E-B6F2B35EA879}"/>
          </ac:spMkLst>
        </pc:spChg>
        <pc:spChg chg="add mod">
          <ac:chgData name="DAVIDE RAHO" userId="d62edae7-4ade-4fe0-b1bf-5def52db7e26" providerId="ADAL" clId="{1C1AF54E-C9A3-EC43-8D2D-07066F2747DE}" dt="2025-02-11T13:30:44.258" v="2744" actId="1035"/>
          <ac:spMkLst>
            <pc:docMk/>
            <pc:sldMk cId="770741721" sldId="256"/>
            <ac:spMk id="18" creationId="{6F3AF662-D8C6-A566-8286-B2486558472C}"/>
          </ac:spMkLst>
        </pc:spChg>
        <pc:spChg chg="add mod">
          <ac:chgData name="DAVIDE RAHO" userId="d62edae7-4ade-4fe0-b1bf-5def52db7e26" providerId="ADAL" clId="{1C1AF54E-C9A3-EC43-8D2D-07066F2747DE}" dt="2025-02-11T13:00:04.846" v="2364" actId="403"/>
          <ac:spMkLst>
            <pc:docMk/>
            <pc:sldMk cId="770741721" sldId="256"/>
            <ac:spMk id="20" creationId="{C9CF0681-0F81-6A98-5616-9ABEC31B0765}"/>
          </ac:spMkLst>
        </pc:spChg>
        <pc:spChg chg="mod">
          <ac:chgData name="DAVIDE RAHO" userId="d62edae7-4ade-4fe0-b1bf-5def52db7e26" providerId="ADAL" clId="{1C1AF54E-C9A3-EC43-8D2D-07066F2747DE}" dt="2025-02-11T13:22:12.743" v="2667" actId="20577"/>
          <ac:spMkLst>
            <pc:docMk/>
            <pc:sldMk cId="770741721" sldId="256"/>
            <ac:spMk id="22" creationId="{89FE9C24-ABF3-972D-CB55-891524EF110B}"/>
          </ac:spMkLst>
        </pc:spChg>
        <pc:spChg chg="add mod">
          <ac:chgData name="DAVIDE RAHO" userId="d62edae7-4ade-4fe0-b1bf-5def52db7e26" providerId="ADAL" clId="{1C1AF54E-C9A3-EC43-8D2D-07066F2747DE}" dt="2025-02-11T13:04:49.068" v="2470" actId="20577"/>
          <ac:spMkLst>
            <pc:docMk/>
            <pc:sldMk cId="770741721" sldId="256"/>
            <ac:spMk id="23" creationId="{82D01B8B-DF7E-FAF8-5055-180BD3F6DB48}"/>
          </ac:spMkLst>
        </pc:spChg>
        <pc:spChg chg="add mod">
          <ac:chgData name="DAVIDE RAHO" userId="d62edae7-4ade-4fe0-b1bf-5def52db7e26" providerId="ADAL" clId="{1C1AF54E-C9A3-EC43-8D2D-07066F2747DE}" dt="2025-02-11T13:25:34.833" v="2675" actId="20577"/>
          <ac:spMkLst>
            <pc:docMk/>
            <pc:sldMk cId="770741721" sldId="256"/>
            <ac:spMk id="24" creationId="{7A40127E-5652-0292-7BD6-B6B23B63BA4A}"/>
          </ac:spMkLst>
        </pc:spChg>
        <pc:spChg chg="mod">
          <ac:chgData name="DAVIDE RAHO" userId="d62edae7-4ade-4fe0-b1bf-5def52db7e26" providerId="ADAL" clId="{1C1AF54E-C9A3-EC43-8D2D-07066F2747DE}" dt="2025-02-11T13:21:27.295" v="2663" actId="20577"/>
          <ac:spMkLst>
            <pc:docMk/>
            <pc:sldMk cId="770741721" sldId="256"/>
            <ac:spMk id="35" creationId="{D34C281E-2B4C-DED4-B786-6D339BA87C63}"/>
          </ac:spMkLst>
        </pc:spChg>
        <pc:spChg chg="mod">
          <ac:chgData name="DAVIDE RAHO" userId="d62edae7-4ade-4fe0-b1bf-5def52db7e26" providerId="ADAL" clId="{1C1AF54E-C9A3-EC43-8D2D-07066F2747DE}" dt="2025-02-11T13:30:11.496" v="2729" actId="20577"/>
          <ac:spMkLst>
            <pc:docMk/>
            <pc:sldMk cId="770741721" sldId="256"/>
            <ac:spMk id="50" creationId="{A0A90238-8F5B-4078-C49A-77C48D3807FA}"/>
          </ac:spMkLst>
        </pc:spChg>
        <pc:spChg chg="del mod">
          <ac:chgData name="DAVIDE RAHO" userId="d62edae7-4ade-4fe0-b1bf-5def52db7e26" providerId="ADAL" clId="{1C1AF54E-C9A3-EC43-8D2D-07066F2747DE}" dt="2025-02-11T12:49:31.171" v="2226" actId="478"/>
          <ac:spMkLst>
            <pc:docMk/>
            <pc:sldMk cId="770741721" sldId="256"/>
            <ac:spMk id="53" creationId="{4F5DDBCC-A8F1-E700-D18A-BB8280A02607}"/>
          </ac:spMkLst>
        </pc:spChg>
        <pc:spChg chg="del mod">
          <ac:chgData name="DAVIDE RAHO" userId="d62edae7-4ade-4fe0-b1bf-5def52db7e26" providerId="ADAL" clId="{1C1AF54E-C9A3-EC43-8D2D-07066F2747DE}" dt="2025-02-11T11:27:47.803" v="252" actId="478"/>
          <ac:spMkLst>
            <pc:docMk/>
            <pc:sldMk cId="770741721" sldId="256"/>
            <ac:spMk id="54" creationId="{D4FF5F20-7425-69C5-6045-FE38832B0E16}"/>
          </ac:spMkLst>
        </pc:spChg>
        <pc:spChg chg="mod">
          <ac:chgData name="DAVIDE RAHO" userId="d62edae7-4ade-4fe0-b1bf-5def52db7e26" providerId="ADAL" clId="{1C1AF54E-C9A3-EC43-8D2D-07066F2747DE}" dt="2025-02-11T13:23:52.735" v="2669" actId="20577"/>
          <ac:spMkLst>
            <pc:docMk/>
            <pc:sldMk cId="770741721" sldId="256"/>
            <ac:spMk id="55" creationId="{6819ADBE-9D05-1B1C-2391-AFB0C7FF0DD9}"/>
          </ac:spMkLst>
        </pc:spChg>
        <pc:picChg chg="del mod">
          <ac:chgData name="DAVIDE RAHO" userId="d62edae7-4ade-4fe0-b1bf-5def52db7e26" providerId="ADAL" clId="{1C1AF54E-C9A3-EC43-8D2D-07066F2747DE}" dt="2025-02-11T12:14:06.067" v="1911" actId="478"/>
          <ac:picMkLst>
            <pc:docMk/>
            <pc:sldMk cId="770741721" sldId="256"/>
            <ac:picMk id="13" creationId="{72C13284-E02B-129A-C933-A26AA49B84BC}"/>
          </ac:picMkLst>
        </pc:picChg>
        <pc:picChg chg="del mod">
          <ac:chgData name="DAVIDE RAHO" userId="d62edae7-4ade-4fe0-b1bf-5def52db7e26" providerId="ADAL" clId="{1C1AF54E-C9A3-EC43-8D2D-07066F2747DE}" dt="2025-02-11T13:01:41.472" v="2462" actId="478"/>
          <ac:picMkLst>
            <pc:docMk/>
            <pc:sldMk cId="770741721" sldId="256"/>
            <ac:picMk id="14" creationId="{72849835-FA5A-D8C7-4A9C-BD61915F54DC}"/>
          </ac:picMkLst>
        </pc:picChg>
        <pc:picChg chg="mod">
          <ac:chgData name="DAVIDE RAHO" userId="d62edae7-4ade-4fe0-b1bf-5def52db7e26" providerId="ADAL" clId="{1C1AF54E-C9A3-EC43-8D2D-07066F2747DE}" dt="2025-02-11T13:27:19.046" v="2702" actId="1037"/>
          <ac:picMkLst>
            <pc:docMk/>
            <pc:sldMk cId="770741721" sldId="256"/>
            <ac:picMk id="25" creationId="{F941E3C7-5840-43F8-9401-2BEE4215D013}"/>
          </ac:picMkLst>
        </pc:picChg>
        <pc:picChg chg="del">
          <ac:chgData name="DAVIDE RAHO" userId="d62edae7-4ade-4fe0-b1bf-5def52db7e26" providerId="ADAL" clId="{1C1AF54E-C9A3-EC43-8D2D-07066F2747DE}" dt="2025-02-11T13:20:24.009" v="2632" actId="478"/>
          <ac:picMkLst>
            <pc:docMk/>
            <pc:sldMk cId="770741721" sldId="256"/>
            <ac:picMk id="26" creationId="{0C370E7F-744E-565C-DFAC-2D52D7CD0291}"/>
          </ac:picMkLst>
        </pc:picChg>
        <pc:picChg chg="add 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27" creationId="{CED9AB97-CB53-DFA5-6F3F-08F40BB75C4B}"/>
          </ac:picMkLst>
        </pc:picChg>
        <pc:picChg chg="del">
          <ac:chgData name="DAVIDE RAHO" userId="d62edae7-4ade-4fe0-b1bf-5def52db7e26" providerId="ADAL" clId="{1C1AF54E-C9A3-EC43-8D2D-07066F2747DE}" dt="2025-02-11T13:20:24.009" v="2632" actId="478"/>
          <ac:picMkLst>
            <pc:docMk/>
            <pc:sldMk cId="770741721" sldId="256"/>
            <ac:picMk id="28" creationId="{3F97057B-427C-8484-BBBE-95F121A74BBE}"/>
          </ac:picMkLst>
        </pc:picChg>
        <pc:picChg chg="del">
          <ac:chgData name="DAVIDE RAHO" userId="d62edae7-4ade-4fe0-b1bf-5def52db7e26" providerId="ADAL" clId="{1C1AF54E-C9A3-EC43-8D2D-07066F2747DE}" dt="2025-02-11T13:20:27.096" v="2633" actId="478"/>
          <ac:picMkLst>
            <pc:docMk/>
            <pc:sldMk cId="770741721" sldId="256"/>
            <ac:picMk id="30" creationId="{D7093A2E-05B7-2785-CD91-69F141B1D380}"/>
          </ac:picMkLst>
        </pc:picChg>
        <pc:picChg chg="del">
          <ac:chgData name="DAVIDE RAHO" userId="d62edae7-4ade-4fe0-b1bf-5def52db7e26" providerId="ADAL" clId="{1C1AF54E-C9A3-EC43-8D2D-07066F2747DE}" dt="2025-02-11T13:20:27.096" v="2633" actId="478"/>
          <ac:picMkLst>
            <pc:docMk/>
            <pc:sldMk cId="770741721" sldId="256"/>
            <ac:picMk id="31" creationId="{EF93AD90-B17F-E372-B321-25CED831119C}"/>
          </ac:picMkLst>
        </pc:picChg>
        <pc:picChg chg="add del mod">
          <ac:chgData name="DAVIDE RAHO" userId="d62edae7-4ade-4fe0-b1bf-5def52db7e26" providerId="ADAL" clId="{1C1AF54E-C9A3-EC43-8D2D-07066F2747DE}" dt="2025-02-11T12:21:47.873" v="1918" actId="478"/>
          <ac:picMkLst>
            <pc:docMk/>
            <pc:sldMk cId="770741721" sldId="256"/>
            <ac:picMk id="32" creationId="{A6E5190E-1756-699A-63D2-855149130702}"/>
          </ac:picMkLst>
        </pc:picChg>
        <pc:picChg chg="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32" creationId="{BBC2CF92-586B-626E-AF9E-3E9F41BF0292}"/>
          </ac:picMkLst>
        </pc:picChg>
        <pc:picChg chg="del">
          <ac:chgData name="DAVIDE RAHO" userId="d62edae7-4ade-4fe0-b1bf-5def52db7e26" providerId="ADAL" clId="{1C1AF54E-C9A3-EC43-8D2D-07066F2747DE}" dt="2025-02-11T13:20:24.009" v="2632" actId="478"/>
          <ac:picMkLst>
            <pc:docMk/>
            <pc:sldMk cId="770741721" sldId="256"/>
            <ac:picMk id="33" creationId="{375FE53D-FCF7-4395-3EC2-D3834BE3E98E}"/>
          </ac:picMkLst>
        </pc:picChg>
        <pc:picChg chg="del">
          <ac:chgData name="DAVIDE RAHO" userId="d62edae7-4ade-4fe0-b1bf-5def52db7e26" providerId="ADAL" clId="{1C1AF54E-C9A3-EC43-8D2D-07066F2747DE}" dt="2025-02-11T13:20:27.096" v="2633" actId="478"/>
          <ac:picMkLst>
            <pc:docMk/>
            <pc:sldMk cId="770741721" sldId="256"/>
            <ac:picMk id="34" creationId="{A839D74D-0EAC-3BBC-5348-DEED6A154F97}"/>
          </ac:picMkLst>
        </pc:picChg>
        <pc:picChg chg="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40" creationId="{C7BF37A9-8B7B-73B9-E871-AB86A58FB8C6}"/>
          </ac:picMkLst>
        </pc:picChg>
        <pc:picChg chg="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41" creationId="{0DD1A2D0-15D3-D1F6-E6F7-222B73E4D43F}"/>
          </ac:picMkLst>
        </pc:picChg>
        <pc:picChg chg="mod">
          <ac:chgData name="DAVIDE RAHO" userId="d62edae7-4ade-4fe0-b1bf-5def52db7e26" providerId="ADAL" clId="{1C1AF54E-C9A3-EC43-8D2D-07066F2747DE}" dt="2025-02-11T13:27:13.694" v="2694" actId="1037"/>
          <ac:picMkLst>
            <pc:docMk/>
            <pc:sldMk cId="770741721" sldId="256"/>
            <ac:picMk id="42" creationId="{E76FBBA8-7F75-5913-832D-F8BCC628EF7A}"/>
          </ac:picMkLst>
        </pc:picChg>
        <pc:picChg chg="mod">
          <ac:chgData name="DAVIDE RAHO" userId="d62edae7-4ade-4fe0-b1bf-5def52db7e26" providerId="ADAL" clId="{1C1AF54E-C9A3-EC43-8D2D-07066F2747DE}" dt="2025-02-11T13:30:44.258" v="2744" actId="1035"/>
          <ac:picMkLst>
            <pc:docMk/>
            <pc:sldMk cId="770741721" sldId="256"/>
            <ac:picMk id="44" creationId="{0EE21A4D-2E8B-F32E-E0C3-D8843388749B}"/>
          </ac:picMkLst>
        </pc:picChg>
        <pc:picChg chg="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45" creationId="{42D92C01-CA4A-50F6-E7FC-B581196357DE}"/>
          </ac:picMkLst>
        </pc:picChg>
        <pc:picChg chg="mod">
          <ac:chgData name="DAVIDE RAHO" userId="d62edae7-4ade-4fe0-b1bf-5def52db7e26" providerId="ADAL" clId="{1C1AF54E-C9A3-EC43-8D2D-07066F2747DE}" dt="2025-02-11T13:27:13.694" v="2694" actId="1037"/>
          <ac:picMkLst>
            <pc:docMk/>
            <pc:sldMk cId="770741721" sldId="256"/>
            <ac:picMk id="46" creationId="{0A6C8157-B7AA-6661-B363-AAC2B8DA2E01}"/>
          </ac:picMkLst>
        </pc:picChg>
        <pc:picChg chg="del">
          <ac:chgData name="DAVIDE RAHO" userId="d62edae7-4ade-4fe0-b1bf-5def52db7e26" providerId="ADAL" clId="{1C1AF54E-C9A3-EC43-8D2D-07066F2747DE}" dt="2025-02-11T12:55:22.658" v="2292" actId="478"/>
          <ac:picMkLst>
            <pc:docMk/>
            <pc:sldMk cId="770741721" sldId="256"/>
            <ac:picMk id="47" creationId="{31D578FD-9B7F-3B94-62B1-0EC9BD3C8996}"/>
          </ac:picMkLst>
        </pc:picChg>
        <pc:picChg chg="del">
          <ac:chgData name="DAVIDE RAHO" userId="d62edae7-4ade-4fe0-b1bf-5def52db7e26" providerId="ADAL" clId="{1C1AF54E-C9A3-EC43-8D2D-07066F2747DE}" dt="2025-02-11T13:01:39.673" v="2461" actId="478"/>
          <ac:picMkLst>
            <pc:docMk/>
            <pc:sldMk cId="770741721" sldId="256"/>
            <ac:picMk id="48" creationId="{A8853DCD-8E12-6A03-8F37-44FE285DCF0C}"/>
          </ac:picMkLst>
        </pc:picChg>
        <pc:picChg chg="mod">
          <ac:chgData name="DAVIDE RAHO" userId="d62edae7-4ade-4fe0-b1bf-5def52db7e26" providerId="ADAL" clId="{1C1AF54E-C9A3-EC43-8D2D-07066F2747DE}" dt="2025-02-11T13:30:44.258" v="2744" actId="1035"/>
          <ac:picMkLst>
            <pc:docMk/>
            <pc:sldMk cId="770741721" sldId="256"/>
            <ac:picMk id="49" creationId="{CFF5439D-22C6-F70C-1BEA-825D30B5899E}"/>
          </ac:picMkLst>
        </pc:picChg>
        <pc:picChg chg="mod">
          <ac:chgData name="DAVIDE RAHO" userId="d62edae7-4ade-4fe0-b1bf-5def52db7e26" providerId="ADAL" clId="{1C1AF54E-C9A3-EC43-8D2D-07066F2747DE}" dt="2025-02-11T13:00:46.091" v="2455" actId="1037"/>
          <ac:picMkLst>
            <pc:docMk/>
            <pc:sldMk cId="770741721" sldId="256"/>
            <ac:picMk id="56" creationId="{1A4C2FAE-C29E-F1A4-646F-AAD0D574026A}"/>
          </ac:picMkLst>
        </pc:picChg>
        <pc:picChg chg="mod">
          <ac:chgData name="DAVIDE RAHO" userId="d62edae7-4ade-4fe0-b1bf-5def52db7e26" providerId="ADAL" clId="{1C1AF54E-C9A3-EC43-8D2D-07066F2747DE}" dt="2025-02-11T13:20:06.188" v="2629" actId="1076"/>
          <ac:picMkLst>
            <pc:docMk/>
            <pc:sldMk cId="770741721" sldId="256"/>
            <ac:picMk id="64" creationId="{FA4CF1D0-5803-8797-7D41-D2524B31BD58}"/>
          </ac:picMkLst>
        </pc:picChg>
        <pc:picChg chg="mod">
          <ac:chgData name="DAVIDE RAHO" userId="d62edae7-4ade-4fe0-b1bf-5def52db7e26" providerId="ADAL" clId="{1C1AF54E-C9A3-EC43-8D2D-07066F2747DE}" dt="2025-02-11T13:20:13.365" v="2631" actId="1076"/>
          <ac:picMkLst>
            <pc:docMk/>
            <pc:sldMk cId="770741721" sldId="256"/>
            <ac:picMk id="68" creationId="{24A62166-4F58-5A8F-284E-6EF1DD6AAA70}"/>
          </ac:picMkLst>
        </pc:picChg>
        <pc:picChg chg="mod">
          <ac:chgData name="DAVIDE RAHO" userId="d62edae7-4ade-4fe0-b1bf-5def52db7e26" providerId="ADAL" clId="{1C1AF54E-C9A3-EC43-8D2D-07066F2747DE}" dt="2025-02-11T13:19:56.052" v="2626" actId="1076"/>
          <ac:picMkLst>
            <pc:docMk/>
            <pc:sldMk cId="770741721" sldId="256"/>
            <ac:picMk id="70" creationId="{C31D753F-1201-03DE-9E3D-24A8CDD67CC1}"/>
          </ac:picMkLst>
        </pc:picChg>
        <pc:cxnChg chg="del mod">
          <ac:chgData name="DAVIDE RAHO" userId="d62edae7-4ade-4fe0-b1bf-5def52db7e26" providerId="ADAL" clId="{1C1AF54E-C9A3-EC43-8D2D-07066F2747DE}" dt="2025-02-11T11:58:13.569" v="1231" actId="478"/>
          <ac:cxnSpMkLst>
            <pc:docMk/>
            <pc:sldMk cId="770741721" sldId="256"/>
            <ac:cxnSpMk id="52" creationId="{B74873DB-3ED5-5A33-DD47-E99134CDBFC7}"/>
          </ac:cxnSpMkLst>
        </pc:cxnChg>
      </pc:sldChg>
    </pc:docChg>
  </pc:docChgLst>
  <pc:docChgLst>
    <pc:chgData name="DAVIDE RAHO" userId="d62edae7-4ade-4fe0-b1bf-5def52db7e26" providerId="ADAL" clId="{F5778BE4-9DE7-AE4D-987C-1554D07B4C17}"/>
    <pc:docChg chg="undo custSel modSld">
      <pc:chgData name="DAVIDE RAHO" userId="d62edae7-4ade-4fe0-b1bf-5def52db7e26" providerId="ADAL" clId="{F5778BE4-9DE7-AE4D-987C-1554D07B4C17}" dt="2025-02-11T13:18:36.835" v="363"/>
      <pc:docMkLst>
        <pc:docMk/>
      </pc:docMkLst>
      <pc:sldChg chg="addSp delSp modSp mod">
        <pc:chgData name="DAVIDE RAHO" userId="d62edae7-4ade-4fe0-b1bf-5def52db7e26" providerId="ADAL" clId="{F5778BE4-9DE7-AE4D-987C-1554D07B4C17}" dt="2025-02-11T13:18:36.835" v="363"/>
        <pc:sldMkLst>
          <pc:docMk/>
          <pc:sldMk cId="770741721" sldId="256"/>
        </pc:sldMkLst>
        <pc:spChg chg="mod">
          <ac:chgData name="DAVIDE RAHO" userId="d62edae7-4ade-4fe0-b1bf-5def52db7e26" providerId="ADAL" clId="{F5778BE4-9DE7-AE4D-987C-1554D07B4C17}" dt="2025-02-11T13:14:14.164" v="352" actId="6549"/>
          <ac:spMkLst>
            <pc:docMk/>
            <pc:sldMk cId="770741721" sldId="256"/>
            <ac:spMk id="22" creationId="{89FE9C24-ABF3-972D-CB55-891524EF110B}"/>
          </ac:spMkLst>
        </pc:spChg>
        <pc:spChg chg="mod">
          <ac:chgData name="DAVIDE RAHO" userId="d62edae7-4ade-4fe0-b1bf-5def52db7e26" providerId="ADAL" clId="{F5778BE4-9DE7-AE4D-987C-1554D07B4C17}" dt="2025-02-11T12:52:33.191" v="332" actId="108"/>
          <ac:spMkLst>
            <pc:docMk/>
            <pc:sldMk cId="770741721" sldId="256"/>
            <ac:spMk id="50" creationId="{A0A90238-8F5B-4078-C49A-77C48D3807FA}"/>
          </ac:spMkLst>
        </pc:spChg>
        <pc:spChg chg="add mod">
          <ac:chgData name="DAVIDE RAHO" userId="d62edae7-4ade-4fe0-b1bf-5def52db7e26" providerId="ADAL" clId="{F5778BE4-9DE7-AE4D-987C-1554D07B4C17}" dt="2025-02-11T11:09:00.285" v="28" actId="1076"/>
          <ac:spMkLst>
            <pc:docMk/>
            <pc:sldMk cId="770741721" sldId="256"/>
            <ac:spMk id="53" creationId="{4F5DDBCC-A8F1-E700-D18A-BB8280A02607}"/>
          </ac:spMkLst>
        </pc:spChg>
        <pc:spChg chg="add mod">
          <ac:chgData name="DAVIDE RAHO" userId="d62edae7-4ade-4fe0-b1bf-5def52db7e26" providerId="ADAL" clId="{F5778BE4-9DE7-AE4D-987C-1554D07B4C17}" dt="2025-02-11T11:09:35.743" v="61" actId="1076"/>
          <ac:spMkLst>
            <pc:docMk/>
            <pc:sldMk cId="770741721" sldId="256"/>
            <ac:spMk id="54" creationId="{D4FF5F20-7425-69C5-6045-FE38832B0E16}"/>
          </ac:spMkLst>
        </pc:spChg>
        <pc:spChg chg="add mod">
          <ac:chgData name="DAVIDE RAHO" userId="d62edae7-4ade-4fe0-b1bf-5def52db7e26" providerId="ADAL" clId="{F5778BE4-9DE7-AE4D-987C-1554D07B4C17}" dt="2025-02-11T11:09:43.871" v="70" actId="20577"/>
          <ac:spMkLst>
            <pc:docMk/>
            <pc:sldMk cId="770741721" sldId="256"/>
            <ac:spMk id="55" creationId="{6819ADBE-9D05-1B1C-2391-AFB0C7FF0DD9}"/>
          </ac:spMkLst>
        </pc:spChg>
        <pc:spChg chg="add del">
          <ac:chgData name="DAVIDE RAHO" userId="d62edae7-4ade-4fe0-b1bf-5def52db7e26" providerId="ADAL" clId="{F5778BE4-9DE7-AE4D-987C-1554D07B4C17}" dt="2025-02-11T13:14:18.970" v="353" actId="22"/>
          <ac:spMkLst>
            <pc:docMk/>
            <pc:sldMk cId="770741721" sldId="256"/>
            <ac:spMk id="66" creationId="{FF091B8F-BD37-0BA4-365D-DE16195419B7}"/>
          </ac:spMkLst>
        </pc:spChg>
        <pc:picChg chg="add mod">
          <ac:chgData name="DAVIDE RAHO" userId="d62edae7-4ade-4fe0-b1bf-5def52db7e26" providerId="ADAL" clId="{F5778BE4-9DE7-AE4D-987C-1554D07B4C17}" dt="2025-02-11T12:03:47.470" v="81" actId="1076"/>
          <ac:picMkLst>
            <pc:docMk/>
            <pc:sldMk cId="770741721" sldId="256"/>
            <ac:picMk id="25" creationId="{F941E3C7-5840-43F8-9401-2BEE4215D013}"/>
          </ac:picMkLst>
        </pc:picChg>
        <pc:picChg chg="mod">
          <ac:chgData name="DAVIDE RAHO" userId="d62edae7-4ade-4fe0-b1bf-5def52db7e26" providerId="ADAL" clId="{F5778BE4-9DE7-AE4D-987C-1554D07B4C17}" dt="2025-02-11T12:40:10.579" v="264" actId="1035"/>
          <ac:picMkLst>
            <pc:docMk/>
            <pc:sldMk cId="770741721" sldId="256"/>
            <ac:picMk id="27" creationId="{CED9AB97-CB53-DFA5-6F3F-08F40BB75C4B}"/>
          </ac:picMkLst>
        </pc:picChg>
        <pc:picChg chg="add mod modCrop">
          <ac:chgData name="DAVIDE RAHO" userId="d62edae7-4ade-4fe0-b1bf-5def52db7e26" providerId="ADAL" clId="{F5778BE4-9DE7-AE4D-987C-1554D07B4C17}" dt="2025-02-11T12:40:26.047" v="330" actId="1038"/>
          <ac:picMkLst>
            <pc:docMk/>
            <pc:sldMk cId="770741721" sldId="256"/>
            <ac:picMk id="32" creationId="{BBC2CF92-586B-626E-AF9E-3E9F41BF0292}"/>
          </ac:picMkLst>
        </pc:picChg>
        <pc:picChg chg="mod">
          <ac:chgData name="DAVIDE RAHO" userId="d62edae7-4ade-4fe0-b1bf-5def52db7e26" providerId="ADAL" clId="{F5778BE4-9DE7-AE4D-987C-1554D07B4C17}" dt="2025-02-11T12:40:26.047" v="330" actId="1038"/>
          <ac:picMkLst>
            <pc:docMk/>
            <pc:sldMk cId="770741721" sldId="256"/>
            <ac:picMk id="40" creationId="{C7BF37A9-8B7B-73B9-E871-AB86A58FB8C6}"/>
          </ac:picMkLst>
        </pc:picChg>
        <pc:picChg chg="add mod modCrop">
          <ac:chgData name="DAVIDE RAHO" userId="d62edae7-4ade-4fe0-b1bf-5def52db7e26" providerId="ADAL" clId="{F5778BE4-9DE7-AE4D-987C-1554D07B4C17}" dt="2025-02-11T12:40:26.047" v="330" actId="1038"/>
          <ac:picMkLst>
            <pc:docMk/>
            <pc:sldMk cId="770741721" sldId="256"/>
            <ac:picMk id="41" creationId="{0DD1A2D0-15D3-D1F6-E6F7-222B73E4D43F}"/>
          </ac:picMkLst>
        </pc:picChg>
        <pc:picChg chg="add mod">
          <ac:chgData name="DAVIDE RAHO" userId="d62edae7-4ade-4fe0-b1bf-5def52db7e26" providerId="ADAL" clId="{F5778BE4-9DE7-AE4D-987C-1554D07B4C17}" dt="2025-02-11T12:40:10.579" v="264" actId="1035"/>
          <ac:picMkLst>
            <pc:docMk/>
            <pc:sldMk cId="770741721" sldId="256"/>
            <ac:picMk id="45" creationId="{42D92C01-CA4A-50F6-E7FC-B581196357DE}"/>
          </ac:picMkLst>
        </pc:picChg>
        <pc:picChg chg="mod">
          <ac:chgData name="DAVIDE RAHO" userId="d62edae7-4ade-4fe0-b1bf-5def52db7e26" providerId="ADAL" clId="{F5778BE4-9DE7-AE4D-987C-1554D07B4C17}" dt="2025-02-11T11:10:16.362" v="72" actId="1076"/>
          <ac:picMkLst>
            <pc:docMk/>
            <pc:sldMk cId="770741721" sldId="256"/>
            <ac:picMk id="48" creationId="{A8853DCD-8E12-6A03-8F37-44FE285DCF0C}"/>
          </ac:picMkLst>
        </pc:picChg>
        <pc:picChg chg="add mod">
          <ac:chgData name="DAVIDE RAHO" userId="d62edae7-4ade-4fe0-b1bf-5def52db7e26" providerId="ADAL" clId="{F5778BE4-9DE7-AE4D-987C-1554D07B4C17}" dt="2025-02-11T12:40:10.579" v="264" actId="1035"/>
          <ac:picMkLst>
            <pc:docMk/>
            <pc:sldMk cId="770741721" sldId="256"/>
            <ac:picMk id="56" creationId="{1A4C2FAE-C29E-F1A4-646F-AAD0D574026A}"/>
          </ac:picMkLst>
        </pc:picChg>
        <pc:picChg chg="add del mod">
          <ac:chgData name="DAVIDE RAHO" userId="d62edae7-4ade-4fe0-b1bf-5def52db7e26" providerId="ADAL" clId="{F5778BE4-9DE7-AE4D-987C-1554D07B4C17}" dt="2025-02-11T13:12:22.789" v="336" actId="478"/>
          <ac:picMkLst>
            <pc:docMk/>
            <pc:sldMk cId="770741721" sldId="256"/>
            <ac:picMk id="58" creationId="{3EBF5756-FEA4-626A-982A-3D0445E62EC5}"/>
          </ac:picMkLst>
        </pc:picChg>
        <pc:picChg chg="add del mod">
          <ac:chgData name="DAVIDE RAHO" userId="d62edae7-4ade-4fe0-b1bf-5def52db7e26" providerId="ADAL" clId="{F5778BE4-9DE7-AE4D-987C-1554D07B4C17}" dt="2025-02-11T13:12:39.799" v="340" actId="478"/>
          <ac:picMkLst>
            <pc:docMk/>
            <pc:sldMk cId="770741721" sldId="256"/>
            <ac:picMk id="60" creationId="{D39DF097-544D-DD67-1D33-7C7D9DAD0D09}"/>
          </ac:picMkLst>
        </pc:picChg>
        <pc:picChg chg="add del mod">
          <ac:chgData name="DAVIDE RAHO" userId="d62edae7-4ade-4fe0-b1bf-5def52db7e26" providerId="ADAL" clId="{F5778BE4-9DE7-AE4D-987C-1554D07B4C17}" dt="2025-02-11T13:12:54.069" v="344" actId="478"/>
          <ac:picMkLst>
            <pc:docMk/>
            <pc:sldMk cId="770741721" sldId="256"/>
            <ac:picMk id="62" creationId="{04EBEC1C-7D55-75A6-19DD-68D618D51313}"/>
          </ac:picMkLst>
        </pc:picChg>
        <pc:picChg chg="add mod">
          <ac:chgData name="DAVIDE RAHO" userId="d62edae7-4ade-4fe0-b1bf-5def52db7e26" providerId="ADAL" clId="{F5778BE4-9DE7-AE4D-987C-1554D07B4C17}" dt="2025-02-11T13:15:07.829" v="362" actId="1076"/>
          <ac:picMkLst>
            <pc:docMk/>
            <pc:sldMk cId="770741721" sldId="256"/>
            <ac:picMk id="64" creationId="{FA4CF1D0-5803-8797-7D41-D2524B31BD58}"/>
          </ac:picMkLst>
        </pc:picChg>
        <pc:picChg chg="add mod">
          <ac:chgData name="DAVIDE RAHO" userId="d62edae7-4ade-4fe0-b1bf-5def52db7e26" providerId="ADAL" clId="{F5778BE4-9DE7-AE4D-987C-1554D07B4C17}" dt="2025-02-11T13:15:05.941" v="361" actId="1076"/>
          <ac:picMkLst>
            <pc:docMk/>
            <pc:sldMk cId="770741721" sldId="256"/>
            <ac:picMk id="68" creationId="{24A62166-4F58-5A8F-284E-6EF1DD6AAA70}"/>
          </ac:picMkLst>
        </pc:picChg>
        <pc:picChg chg="add mod">
          <ac:chgData name="DAVIDE RAHO" userId="d62edae7-4ade-4fe0-b1bf-5def52db7e26" providerId="ADAL" clId="{F5778BE4-9DE7-AE4D-987C-1554D07B4C17}" dt="2025-02-11T13:18:36.835" v="363"/>
          <ac:picMkLst>
            <pc:docMk/>
            <pc:sldMk cId="770741721" sldId="256"/>
            <ac:picMk id="70" creationId="{C31D753F-1201-03DE-9E3D-24A8CDD67CC1}"/>
          </ac:picMkLst>
        </pc:picChg>
        <pc:cxnChg chg="add">
          <ac:chgData name="DAVIDE RAHO" userId="d62edae7-4ade-4fe0-b1bf-5def52db7e26" providerId="ADAL" clId="{F5778BE4-9DE7-AE4D-987C-1554D07B4C17}" dt="2025-02-11T11:07:49.372" v="0" actId="11529"/>
          <ac:cxnSpMkLst>
            <pc:docMk/>
            <pc:sldMk cId="770741721" sldId="256"/>
            <ac:cxnSpMk id="52" creationId="{B74873DB-3ED5-5A33-DD47-E99134CDBFC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11/02/25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562974" y="6340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Davide RAHO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B5BB52-1B3E-E73B-3B47-41B0E44C15DF}"/>
              </a:ext>
            </a:extLst>
          </p:cNvPr>
          <p:cNvSpPr txBox="1"/>
          <p:nvPr/>
        </p:nvSpPr>
        <p:spPr>
          <a:xfrm>
            <a:off x="592372" y="728318"/>
            <a:ext cx="108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FAIR and User-Friendly Web Application for Democratizing Research on Zoosporic Parasites in Aquatic Systems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F9899940-ACE0-FCBD-79E9-8BC6C0201472}"/>
              </a:ext>
            </a:extLst>
          </p:cNvPr>
          <p:cNvSpPr txBox="1">
            <a:spLocks/>
          </p:cNvSpPr>
          <p:nvPr/>
        </p:nvSpPr>
        <p:spPr>
          <a:xfrm>
            <a:off x="1447218" y="1048107"/>
            <a:ext cx="9297564" cy="80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2211" rtl="0" eaLnBrk="1" latinLnBrk="0" hangingPunct="1">
              <a:lnSpc>
                <a:spcPct val="90000"/>
              </a:lnSpc>
              <a:spcBef>
                <a:spcPts val="845"/>
              </a:spcBef>
              <a:buFont typeface="Arial" panose="020B0604020202020204" pitchFamily="34" charset="0"/>
              <a:buNone/>
              <a:defRPr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6105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211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316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422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30527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6632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2738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8843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Raho D.¹*, Tarallo A.¹, Rosati I.¹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C2FE84-C7F2-190D-B29C-5A19EDF0E357}"/>
              </a:ext>
            </a:extLst>
          </p:cNvPr>
          <p:cNvSpPr txBox="1"/>
          <p:nvPr/>
        </p:nvSpPr>
        <p:spPr>
          <a:xfrm>
            <a:off x="1684757" y="1351972"/>
            <a:ext cx="8089641" cy="31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¹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on Terrestrial Ecosystems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National Research Council, URT Lecce, Italy</a:t>
            </a: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B780B96-535C-ED6B-FA7B-11BA32A3FBCF}"/>
              </a:ext>
            </a:extLst>
          </p:cNvPr>
          <p:cNvSpPr/>
          <p:nvPr/>
        </p:nvSpPr>
        <p:spPr>
          <a:xfrm>
            <a:off x="546655" y="1683374"/>
            <a:ext cx="3727174" cy="50225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A23AFFD-4159-525F-3402-6F318EDC65CF}"/>
              </a:ext>
            </a:extLst>
          </p:cNvPr>
          <p:cNvSpPr/>
          <p:nvPr/>
        </p:nvSpPr>
        <p:spPr>
          <a:xfrm>
            <a:off x="4297009" y="1676750"/>
            <a:ext cx="3727174" cy="50225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47259ED-4BB0-8DC7-AEEF-CCC3114CD782}"/>
              </a:ext>
            </a:extLst>
          </p:cNvPr>
          <p:cNvSpPr/>
          <p:nvPr/>
        </p:nvSpPr>
        <p:spPr>
          <a:xfrm>
            <a:off x="8047363" y="1680063"/>
            <a:ext cx="3727174" cy="50225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Immagine che contiene design, interno&#10;&#10;Il contenuto generato dall'IA potrebbe non essere corretto.">
            <a:extLst>
              <a:ext uri="{FF2B5EF4-FFF2-40B4-BE49-F238E27FC236}">
                <a16:creationId xmlns:a16="http://schemas.microsoft.com/office/drawing/2014/main" id="{D1C90CFD-6BBC-7ED7-668C-4B484095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45" y="2032011"/>
            <a:ext cx="1716031" cy="98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magine 20" descr="Immagine che contiene grattacielo, schermata, edificio, cielo&#10;&#10;Il contenuto generato dall'IA potrebbe non essere corretto.">
            <a:extLst>
              <a:ext uri="{FF2B5EF4-FFF2-40B4-BE49-F238E27FC236}">
                <a16:creationId xmlns:a16="http://schemas.microsoft.com/office/drawing/2014/main" id="{8FF75D89-5580-66ED-345B-396AC9F4E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" y="2017752"/>
            <a:ext cx="1716031" cy="98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9FE9C24-ABF3-972D-CB55-891524EF110B}"/>
              </a:ext>
            </a:extLst>
          </p:cNvPr>
          <p:cNvSpPr txBox="1"/>
          <p:nvPr/>
        </p:nvSpPr>
        <p:spPr>
          <a:xfrm>
            <a:off x="755374" y="3012600"/>
            <a:ext cx="33296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 err="1"/>
              <a:t>Zoosporic</a:t>
            </a:r>
            <a:r>
              <a:rPr lang="it-IT" sz="1050" dirty="0"/>
              <a:t> </a:t>
            </a:r>
            <a:r>
              <a:rPr lang="it-IT" sz="1050" dirty="0" err="1"/>
              <a:t>parasites</a:t>
            </a:r>
            <a:r>
              <a:rPr lang="it-IT" sz="1050" dirty="0"/>
              <a:t> play a </a:t>
            </a:r>
            <a:r>
              <a:rPr lang="it-IT" sz="1050" dirty="0" err="1"/>
              <a:t>crucial</a:t>
            </a:r>
            <a:r>
              <a:rPr lang="it-IT" sz="1050" dirty="0"/>
              <a:t>, </a:t>
            </a:r>
            <a:r>
              <a:rPr lang="it-IT" sz="1050" dirty="0" err="1"/>
              <a:t>yet</a:t>
            </a:r>
            <a:r>
              <a:rPr lang="it-IT" sz="1050" dirty="0"/>
              <a:t> </a:t>
            </a:r>
            <a:r>
              <a:rPr lang="it-IT" sz="1050" dirty="0" err="1"/>
              <a:t>often</a:t>
            </a:r>
            <a:r>
              <a:rPr lang="it-IT" sz="1050" dirty="0"/>
              <a:t> </a:t>
            </a:r>
            <a:r>
              <a:rPr lang="it-IT" sz="1050" dirty="0" err="1"/>
              <a:t>overlooked</a:t>
            </a:r>
            <a:r>
              <a:rPr lang="it-IT" sz="1050" dirty="0"/>
              <a:t>, </a:t>
            </a:r>
            <a:r>
              <a:rPr lang="it-IT" sz="1050" dirty="0" err="1"/>
              <a:t>role</a:t>
            </a:r>
            <a:r>
              <a:rPr lang="it-IT" sz="1050" dirty="0"/>
              <a:t> </a:t>
            </a:r>
            <a:r>
              <a:rPr lang="it-IT" sz="1050" dirty="0" err="1"/>
              <a:t>as</a:t>
            </a:r>
            <a:r>
              <a:rPr lang="it-IT" sz="1050" dirty="0"/>
              <a:t> </a:t>
            </a:r>
            <a:r>
              <a:rPr lang="it-IT" sz="1050" dirty="0" err="1"/>
              <a:t>invisible</a:t>
            </a:r>
            <a:r>
              <a:rPr lang="it-IT" sz="1050" dirty="0"/>
              <a:t> </a:t>
            </a:r>
            <a:r>
              <a:rPr lang="it-IT" sz="1050" dirty="0" err="1"/>
              <a:t>regulators</a:t>
            </a:r>
            <a:r>
              <a:rPr lang="it-IT" sz="1050" dirty="0"/>
              <a:t> of </a:t>
            </a:r>
            <a:r>
              <a:rPr lang="it-IT" sz="1050" dirty="0" err="1"/>
              <a:t>ecosystems</a:t>
            </a:r>
            <a:r>
              <a:rPr lang="it-IT" sz="1050" dirty="0"/>
              <a:t>, </a:t>
            </a:r>
            <a:r>
              <a:rPr lang="it-IT" sz="1050" dirty="0" err="1"/>
              <a:t>posing</a:t>
            </a:r>
            <a:r>
              <a:rPr lang="it-IT" sz="1050" dirty="0"/>
              <a:t> </a:t>
            </a:r>
            <a:r>
              <a:rPr lang="it-IT" sz="1050" dirty="0" err="1"/>
              <a:t>significant</a:t>
            </a:r>
            <a:r>
              <a:rPr lang="it-IT" sz="1050" dirty="0"/>
              <a:t> challenges to </a:t>
            </a:r>
            <a:r>
              <a:rPr lang="it-IT" sz="1050" dirty="0" err="1"/>
              <a:t>microalgae</a:t>
            </a:r>
            <a:r>
              <a:rPr lang="it-IT" sz="1050" dirty="0"/>
              <a:t> production. A </a:t>
            </a:r>
            <a:r>
              <a:rPr lang="it-IT" sz="1050" dirty="0" err="1"/>
              <a:t>comprehensive</a:t>
            </a:r>
            <a:r>
              <a:rPr lang="it-IT" sz="1050" dirty="0"/>
              <a:t> </a:t>
            </a:r>
            <a:r>
              <a:rPr lang="it-IT" sz="1050" dirty="0" err="1"/>
              <a:t>understanding</a:t>
            </a:r>
            <a:r>
              <a:rPr lang="it-IT" sz="1050" dirty="0"/>
              <a:t> of </a:t>
            </a:r>
            <a:r>
              <a:rPr lang="it-IT" sz="1050" dirty="0" err="1"/>
              <a:t>parasite-host</a:t>
            </a:r>
            <a:r>
              <a:rPr lang="it-IT" sz="1050" dirty="0"/>
              <a:t> interactions </a:t>
            </a:r>
            <a:r>
              <a:rPr lang="it-IT" sz="1050" dirty="0" err="1"/>
              <a:t>is</a:t>
            </a:r>
            <a:r>
              <a:rPr lang="it-IT" sz="1050" dirty="0"/>
              <a:t> </a:t>
            </a:r>
            <a:r>
              <a:rPr lang="it-IT" sz="1050" dirty="0" err="1"/>
              <a:t>not</a:t>
            </a:r>
            <a:r>
              <a:rPr lang="it-IT" sz="1050" dirty="0"/>
              <a:t> </a:t>
            </a:r>
            <a:r>
              <a:rPr lang="it-IT" sz="1050" dirty="0" err="1"/>
              <a:t>merely</a:t>
            </a:r>
            <a:r>
              <a:rPr lang="it-IT" sz="1050" dirty="0"/>
              <a:t> an </a:t>
            </a:r>
            <a:r>
              <a:rPr lang="it-IT" sz="1050" dirty="0" err="1"/>
              <a:t>ecological</a:t>
            </a:r>
            <a:r>
              <a:rPr lang="it-IT" sz="1050" dirty="0"/>
              <a:t> </a:t>
            </a:r>
            <a:r>
              <a:rPr lang="it-IT" sz="1050" dirty="0" err="1"/>
              <a:t>concern</a:t>
            </a:r>
            <a:r>
              <a:rPr lang="it-IT" sz="1050" dirty="0"/>
              <a:t> </a:t>
            </a:r>
            <a:r>
              <a:rPr lang="it-IT" sz="1050" dirty="0" err="1"/>
              <a:t>but</a:t>
            </a:r>
            <a:r>
              <a:rPr lang="it-IT" sz="1050" dirty="0"/>
              <a:t> a </a:t>
            </a:r>
            <a:r>
              <a:rPr lang="it-IT" sz="1050" dirty="0" err="1"/>
              <a:t>fundamental</a:t>
            </a:r>
            <a:r>
              <a:rPr lang="it-IT" sz="1050" dirty="0"/>
              <a:t> </a:t>
            </a:r>
            <a:r>
              <a:rPr lang="it-IT" sz="1050" dirty="0" err="1"/>
              <a:t>requirement</a:t>
            </a:r>
            <a:r>
              <a:rPr lang="it-IT" sz="1050" dirty="0"/>
              <a:t> for </a:t>
            </a:r>
            <a:r>
              <a:rPr lang="it-IT" sz="1050" dirty="0" err="1"/>
              <a:t>ensuring</a:t>
            </a:r>
            <a:r>
              <a:rPr lang="it-IT" sz="1050" dirty="0"/>
              <a:t> the </a:t>
            </a:r>
            <a:r>
              <a:rPr lang="it-IT" sz="1050" dirty="0" err="1"/>
              <a:t>sustainability</a:t>
            </a:r>
            <a:r>
              <a:rPr lang="it-IT" sz="1050" dirty="0"/>
              <a:t> of </a:t>
            </a:r>
            <a:r>
              <a:rPr lang="it-IT" sz="1050" dirty="0" err="1"/>
              <a:t>algae-based</a:t>
            </a:r>
            <a:r>
              <a:rPr lang="it-IT" sz="1050" dirty="0"/>
              <a:t> </a:t>
            </a:r>
            <a:r>
              <a:rPr lang="it-IT" sz="1050" dirty="0" err="1"/>
              <a:t>resources</a:t>
            </a:r>
            <a:r>
              <a:rPr lang="it-IT" sz="1050" dirty="0"/>
              <a:t> and industrial-scale production.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34C281E-2B4C-DED4-B786-6D339BA87C63}"/>
              </a:ext>
            </a:extLst>
          </p:cNvPr>
          <p:cNvSpPr txBox="1"/>
          <p:nvPr/>
        </p:nvSpPr>
        <p:spPr>
          <a:xfrm>
            <a:off x="759402" y="4250271"/>
            <a:ext cx="237568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The </a:t>
            </a:r>
            <a:r>
              <a:rPr lang="en-US" sz="1050" dirty="0" err="1"/>
              <a:t>ParAqua</a:t>
            </a:r>
            <a:r>
              <a:rPr lang="en-US" sz="1050" dirty="0"/>
              <a:t> database represents the first structured effort to centralize knowledge on </a:t>
            </a:r>
            <a:r>
              <a:rPr lang="en-US" sz="1050" dirty="0" err="1"/>
              <a:t>zoosporic</a:t>
            </a:r>
            <a:r>
              <a:rPr lang="en-US" sz="1050" dirty="0"/>
              <a:t> parasites, integrating </a:t>
            </a:r>
            <a:r>
              <a:rPr lang="en-US" sz="1050" i="1" dirty="0"/>
              <a:t>in situ</a:t>
            </a:r>
            <a:r>
              <a:rPr lang="en-US" sz="1050" dirty="0"/>
              <a:t> observations, genetic data (from NCBI), and literature data, to provide a comprehensive understanding of algae-parasite interactions.</a:t>
            </a:r>
            <a:endParaRPr lang="it-IT" sz="1050" dirty="0"/>
          </a:p>
        </p:txBody>
      </p:sp>
      <p:pic>
        <p:nvPicPr>
          <p:cNvPr id="36" name="Immagine 35" descr="Immagine che contiene cerchio, schermata&#10;&#10;Il contenuto generato dall'IA potrebbe non essere corretto.">
            <a:extLst>
              <a:ext uri="{FF2B5EF4-FFF2-40B4-BE49-F238E27FC236}">
                <a16:creationId xmlns:a16="http://schemas.microsoft.com/office/drawing/2014/main" id="{4AEA1915-B686-A674-27FB-A54897E56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8" y="4411445"/>
            <a:ext cx="626058" cy="626058"/>
          </a:xfrm>
          <a:prstGeom prst="rect">
            <a:avLst/>
          </a:prstGeom>
        </p:spPr>
      </p:pic>
      <p:pic>
        <p:nvPicPr>
          <p:cNvPr id="37" name="Immagine 36" descr="Immagine che contiene schizzo, disegno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559F1F83-4565-C403-9AB1-FE8F453E6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9" y="5115265"/>
            <a:ext cx="626058" cy="626058"/>
          </a:xfrm>
          <a:prstGeom prst="rect">
            <a:avLst/>
          </a:prstGeom>
        </p:spPr>
      </p:pic>
      <p:pic>
        <p:nvPicPr>
          <p:cNvPr id="38" name="Immagine 37" descr="Immagine che contiene disegno, schizzo, clipart, Line art&#10;&#10;Il contenuto generato dall'IA potrebbe non essere corretto.">
            <a:extLst>
              <a:ext uri="{FF2B5EF4-FFF2-40B4-BE49-F238E27FC236}">
                <a16:creationId xmlns:a16="http://schemas.microsoft.com/office/drawing/2014/main" id="{20235826-C676-6109-6E9B-CCCD594D6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8" y="5827642"/>
            <a:ext cx="626058" cy="626058"/>
          </a:xfrm>
          <a:prstGeom prst="rect">
            <a:avLst/>
          </a:prstGeom>
        </p:spPr>
      </p:pic>
      <p:pic>
        <p:nvPicPr>
          <p:cNvPr id="42" name="Immagine 41" descr="Immagine che contiene schizzo, Carattere, disegno, testo&#10;&#10;Il contenuto generato dall'IA potrebbe non essere corretto.">
            <a:extLst>
              <a:ext uri="{FF2B5EF4-FFF2-40B4-BE49-F238E27FC236}">
                <a16:creationId xmlns:a16="http://schemas.microsoft.com/office/drawing/2014/main" id="{E76FBBA8-7F75-5913-832D-F8BCC628E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4" y="5814356"/>
            <a:ext cx="463330" cy="463330"/>
          </a:xfrm>
          <a:prstGeom prst="rect">
            <a:avLst/>
          </a:prstGeom>
        </p:spPr>
      </p:pic>
      <p:pic>
        <p:nvPicPr>
          <p:cNvPr id="44" name="Immagine 43" descr="Immagine che contiene cerchio, schermata, testo, Carattere&#10;&#10;Il contenuto generato dall'IA potrebbe non essere corretto.">
            <a:extLst>
              <a:ext uri="{FF2B5EF4-FFF2-40B4-BE49-F238E27FC236}">
                <a16:creationId xmlns:a16="http://schemas.microsoft.com/office/drawing/2014/main" id="{0EE21A4D-2E8B-F32E-E0C3-D884338874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8843" y="3902163"/>
            <a:ext cx="463330" cy="463330"/>
          </a:xfrm>
          <a:prstGeom prst="rect">
            <a:avLst/>
          </a:prstGeom>
        </p:spPr>
      </p:pic>
      <p:pic>
        <p:nvPicPr>
          <p:cNvPr id="46" name="Immagine 45" descr="Immagine che contiene disegno, Carattere, cerchio, schizzo&#10;&#10;Il contenuto generato dall'IA potrebbe non essere corretto.">
            <a:extLst>
              <a:ext uri="{FF2B5EF4-FFF2-40B4-BE49-F238E27FC236}">
                <a16:creationId xmlns:a16="http://schemas.microsoft.com/office/drawing/2014/main" id="{0A6C8157-B7AA-6661-B363-AAC2B8DA2E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3" y="2150396"/>
            <a:ext cx="463329" cy="463329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CFF5439D-22C6-F70C-1BEA-825D30B58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0262" y="4135857"/>
            <a:ext cx="2483305" cy="1686017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0A90238-8F5B-4078-C49A-77C48D3807FA}"/>
              </a:ext>
            </a:extLst>
          </p:cNvPr>
          <p:cNvSpPr txBox="1"/>
          <p:nvPr/>
        </p:nvSpPr>
        <p:spPr>
          <a:xfrm>
            <a:off x="4880366" y="2240695"/>
            <a:ext cx="30999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/>
              <a:t>The </a:t>
            </a:r>
            <a:r>
              <a:rPr lang="it-IT" sz="1050" dirty="0" err="1"/>
              <a:t>taxonomy</a:t>
            </a:r>
            <a:r>
              <a:rPr lang="it-IT" sz="1050" dirty="0"/>
              <a:t> of the </a:t>
            </a:r>
            <a:r>
              <a:rPr lang="it-IT" sz="1050" dirty="0" err="1"/>
              <a:t>parasite</a:t>
            </a:r>
            <a:r>
              <a:rPr lang="it-IT" sz="1050" dirty="0"/>
              <a:t> and </a:t>
            </a:r>
            <a:r>
              <a:rPr lang="it-IT" sz="1050" dirty="0" err="1"/>
              <a:t>its</a:t>
            </a:r>
            <a:r>
              <a:rPr lang="it-IT" sz="1050" dirty="0"/>
              <a:t> </a:t>
            </a:r>
            <a:r>
              <a:rPr lang="it-IT" sz="1050" dirty="0" err="1"/>
              <a:t>fixed</a:t>
            </a:r>
            <a:r>
              <a:rPr lang="it-IT" sz="1050" dirty="0"/>
              <a:t> traits.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/>
              <a:t>The </a:t>
            </a:r>
            <a:r>
              <a:rPr lang="it-IT" sz="1050" dirty="0" err="1"/>
              <a:t>taxonomy</a:t>
            </a:r>
            <a:r>
              <a:rPr lang="it-IT" sz="1050" dirty="0"/>
              <a:t> of the </a:t>
            </a:r>
            <a:r>
              <a:rPr lang="it-IT" sz="1050" dirty="0" err="1"/>
              <a:t>host</a:t>
            </a:r>
            <a:r>
              <a:rPr lang="it-IT" sz="1050" dirty="0"/>
              <a:t> </a:t>
            </a:r>
            <a:r>
              <a:rPr lang="it-IT" sz="1050" dirty="0" err="1"/>
              <a:t>algae</a:t>
            </a:r>
            <a:r>
              <a:rPr lang="it-IT" sz="1050" dirty="0"/>
              <a:t> and </a:t>
            </a:r>
            <a:r>
              <a:rPr lang="it-IT" sz="1050" dirty="0" err="1"/>
              <a:t>its</a:t>
            </a:r>
            <a:r>
              <a:rPr lang="it-IT" sz="1050" dirty="0"/>
              <a:t> </a:t>
            </a:r>
            <a:r>
              <a:rPr lang="it-IT" sz="1050" dirty="0" err="1"/>
              <a:t>fixed</a:t>
            </a:r>
            <a:r>
              <a:rPr lang="it-IT" sz="1050" dirty="0"/>
              <a:t> traits.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 err="1"/>
              <a:t>Observation</a:t>
            </a:r>
            <a:r>
              <a:rPr lang="it-IT" sz="1050" dirty="0"/>
              <a:t> </a:t>
            </a:r>
            <a:r>
              <a:rPr lang="it-IT" sz="1050" dirty="0" err="1"/>
              <a:t>variables</a:t>
            </a:r>
            <a:r>
              <a:rPr lang="it-IT" sz="1050" dirty="0"/>
              <a:t> </a:t>
            </a:r>
            <a:r>
              <a:rPr lang="it-IT" sz="1050" dirty="0" err="1"/>
              <a:t>collected</a:t>
            </a:r>
            <a:r>
              <a:rPr lang="it-IT" sz="1050" dirty="0"/>
              <a:t> on the sampling event.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 err="1"/>
              <a:t>Genetic</a:t>
            </a:r>
            <a:r>
              <a:rPr lang="it-IT" sz="1050" dirty="0"/>
              <a:t> data </a:t>
            </a:r>
            <a:r>
              <a:rPr lang="it-IT" sz="1050" dirty="0" err="1"/>
              <a:t>collected</a:t>
            </a:r>
            <a:r>
              <a:rPr lang="it-IT" sz="1050" dirty="0"/>
              <a:t> from the NCBI database.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 err="1"/>
              <a:t>Synonymous</a:t>
            </a:r>
            <a:r>
              <a:rPr lang="it-IT" sz="1050" dirty="0"/>
              <a:t> </a:t>
            </a:r>
            <a:r>
              <a:rPr lang="it-IT" sz="1050" dirty="0" err="1"/>
              <a:t>parasites</a:t>
            </a:r>
            <a:r>
              <a:rPr lang="it-IT" sz="1050" dirty="0"/>
              <a:t> names.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/>
              <a:t>Literature sources for the data </a:t>
            </a:r>
            <a:r>
              <a:rPr lang="it-IT" sz="1050" dirty="0" err="1"/>
              <a:t>gathered</a:t>
            </a:r>
            <a:r>
              <a:rPr lang="it-IT" sz="1050" dirty="0"/>
              <a:t> in the </a:t>
            </a:r>
            <a:r>
              <a:rPr lang="it-IT" sz="1050" dirty="0" err="1"/>
              <a:t>other</a:t>
            </a:r>
            <a:r>
              <a:rPr lang="it-IT" sz="1050" dirty="0"/>
              <a:t> </a:t>
            </a:r>
            <a:r>
              <a:rPr lang="it-IT" sz="1050" dirty="0" err="1"/>
              <a:t>categories</a:t>
            </a:r>
            <a:r>
              <a:rPr lang="it-IT" sz="1050" dirty="0"/>
              <a:t>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it-IT" sz="1050" dirty="0"/>
              <a:t>Information </a:t>
            </a:r>
            <a:r>
              <a:rPr lang="it-IT" sz="1050" dirty="0" err="1"/>
              <a:t>about</a:t>
            </a:r>
            <a:r>
              <a:rPr lang="it-IT" sz="1050" dirty="0"/>
              <a:t> the </a:t>
            </a:r>
            <a:r>
              <a:rPr lang="it-IT" sz="1050" dirty="0" err="1"/>
              <a:t>authors</a:t>
            </a:r>
            <a:r>
              <a:rPr lang="it-IT" sz="1050" dirty="0"/>
              <a:t> of the </a:t>
            </a:r>
            <a:r>
              <a:rPr lang="it-IT" sz="1050" dirty="0" err="1"/>
              <a:t>referenced</a:t>
            </a:r>
            <a:r>
              <a:rPr lang="it-IT" sz="1050" dirty="0"/>
              <a:t> literature.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819ADBE-9D05-1B1C-2391-AFB0C7FF0DD9}"/>
              </a:ext>
            </a:extLst>
          </p:cNvPr>
          <p:cNvSpPr txBox="1"/>
          <p:nvPr/>
        </p:nvSpPr>
        <p:spPr>
          <a:xfrm>
            <a:off x="4864404" y="5756785"/>
            <a:ext cx="248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chemeClr val="tx2"/>
                </a:solidFill>
              </a:rPr>
              <a:t>Harmonizing</a:t>
            </a:r>
            <a:r>
              <a:rPr lang="it-IT" sz="1100" b="1" dirty="0">
                <a:solidFill>
                  <a:schemeClr val="tx2"/>
                </a:solidFill>
              </a:rPr>
              <a:t> Data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E74E58-75D0-CE51-E96E-B6F2B35EA879}"/>
              </a:ext>
            </a:extLst>
          </p:cNvPr>
          <p:cNvSpPr txBox="1"/>
          <p:nvPr/>
        </p:nvSpPr>
        <p:spPr>
          <a:xfrm>
            <a:off x="4870735" y="2084362"/>
            <a:ext cx="1948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chemeClr val="tx2"/>
                </a:solidFill>
              </a:rPr>
              <a:t>Analyzing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Research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Needs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3AF662-D8C6-A566-8286-B2486558472C}"/>
              </a:ext>
            </a:extLst>
          </p:cNvPr>
          <p:cNvSpPr txBox="1"/>
          <p:nvPr/>
        </p:nvSpPr>
        <p:spPr>
          <a:xfrm>
            <a:off x="4864642" y="3848998"/>
            <a:ext cx="2319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chemeClr val="tx2"/>
                </a:solidFill>
              </a:rPr>
              <a:t>Designing</a:t>
            </a:r>
            <a:r>
              <a:rPr lang="it-IT" sz="1100" b="1" dirty="0">
                <a:solidFill>
                  <a:schemeClr val="tx2"/>
                </a:solidFill>
              </a:rPr>
              <a:t> </a:t>
            </a:r>
            <a:r>
              <a:rPr lang="it-IT" sz="1100" b="1" dirty="0" err="1">
                <a:solidFill>
                  <a:schemeClr val="tx2"/>
                </a:solidFill>
              </a:rPr>
              <a:t>Conceptual</a:t>
            </a:r>
            <a:r>
              <a:rPr lang="it-IT" sz="1100" b="1" dirty="0">
                <a:solidFill>
                  <a:schemeClr val="tx2"/>
                </a:solidFill>
              </a:rPr>
              <a:t> Model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CF0681-0F81-6A98-5616-9ABEC31B0765}"/>
              </a:ext>
            </a:extLst>
          </p:cNvPr>
          <p:cNvSpPr txBox="1"/>
          <p:nvPr/>
        </p:nvSpPr>
        <p:spPr>
          <a:xfrm>
            <a:off x="8606644" y="2084362"/>
            <a:ext cx="1541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chemeClr val="tx2"/>
                </a:solidFill>
              </a:rPr>
              <a:t>Democratizing</a:t>
            </a:r>
            <a:endParaRPr lang="it-IT" sz="1100" b="1" dirty="0">
              <a:solidFill>
                <a:schemeClr val="tx2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2D01B8B-DF7E-FAF8-5055-180BD3F6DB48}"/>
              </a:ext>
            </a:extLst>
          </p:cNvPr>
          <p:cNvSpPr txBox="1"/>
          <p:nvPr/>
        </p:nvSpPr>
        <p:spPr>
          <a:xfrm>
            <a:off x="4880370" y="5894549"/>
            <a:ext cx="27533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/>
              <a:t>Use of </a:t>
            </a:r>
            <a:r>
              <a:rPr lang="it-IT" sz="1050" dirty="0" err="1"/>
              <a:t>Controlled</a:t>
            </a:r>
            <a:r>
              <a:rPr lang="it-IT" sz="1050" dirty="0"/>
              <a:t> </a:t>
            </a:r>
            <a:r>
              <a:rPr lang="it-IT" sz="1050" dirty="0" err="1"/>
              <a:t>Vocabularies</a:t>
            </a:r>
            <a:r>
              <a:rPr lang="it-IT" sz="1050" dirty="0"/>
              <a:t>: Darwin Core, </a:t>
            </a:r>
            <a:r>
              <a:rPr lang="it-IT" sz="1050" dirty="0" err="1"/>
              <a:t>LifeWatch</a:t>
            </a:r>
            <a:r>
              <a:rPr lang="it-IT" sz="1050" dirty="0"/>
              <a:t> Traits Thesaurus, </a:t>
            </a:r>
            <a:r>
              <a:rPr lang="it-IT" sz="1050" dirty="0" err="1"/>
              <a:t>Dublin</a:t>
            </a:r>
            <a:r>
              <a:rPr lang="it-IT" sz="1050" dirty="0"/>
              <a:t> Core, NCBI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A40127E-5652-0292-7BD6-B6B23B63BA4A}"/>
              </a:ext>
            </a:extLst>
          </p:cNvPr>
          <p:cNvSpPr txBox="1"/>
          <p:nvPr/>
        </p:nvSpPr>
        <p:spPr>
          <a:xfrm>
            <a:off x="8622606" y="2205306"/>
            <a:ext cx="2753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dirty="0" err="1"/>
              <a:t>Developing</a:t>
            </a:r>
            <a:r>
              <a:rPr lang="it-IT" sz="1050" dirty="0"/>
              <a:t> a web-</a:t>
            </a:r>
            <a:r>
              <a:rPr lang="it-IT" sz="1050" dirty="0" err="1"/>
              <a:t>application</a:t>
            </a:r>
            <a:r>
              <a:rPr lang="it-IT" sz="1050" dirty="0"/>
              <a:t> for data access. User-friendly UI for </a:t>
            </a:r>
            <a:r>
              <a:rPr lang="it-IT" sz="1050" dirty="0" err="1"/>
              <a:t>structured</a:t>
            </a:r>
            <a:r>
              <a:rPr lang="it-IT" sz="1050" dirty="0"/>
              <a:t> queries to </a:t>
            </a:r>
            <a:r>
              <a:rPr lang="it-IT" sz="1050" dirty="0" err="1"/>
              <a:t>get</a:t>
            </a:r>
            <a:r>
              <a:rPr lang="it-IT" sz="1050" dirty="0"/>
              <a:t> a </a:t>
            </a:r>
            <a:r>
              <a:rPr lang="it-IT" sz="1050" dirty="0" err="1"/>
              <a:t>navigable</a:t>
            </a:r>
            <a:r>
              <a:rPr lang="it-IT" sz="1050" dirty="0"/>
              <a:t> data-</a:t>
            </a:r>
            <a:r>
              <a:rPr lang="it-IT" sz="1050" dirty="0" err="1"/>
              <a:t>table</a:t>
            </a:r>
            <a:r>
              <a:rPr lang="it-IT" sz="1050" dirty="0"/>
              <a:t> output and downloading files in CSV. </a:t>
            </a:r>
            <a:r>
              <a:rPr lang="it-IT" sz="1050" dirty="0" err="1"/>
              <a:t>Stateless</a:t>
            </a:r>
            <a:r>
              <a:rPr lang="it-IT" sz="1050" dirty="0"/>
              <a:t> </a:t>
            </a:r>
            <a:r>
              <a:rPr lang="it-IT" sz="1050" dirty="0" err="1"/>
              <a:t>Restful</a:t>
            </a:r>
            <a:r>
              <a:rPr lang="it-IT" sz="1050" dirty="0"/>
              <a:t> API for JSON files.  </a:t>
            </a:r>
          </a:p>
        </p:txBody>
      </p:sp>
      <p:pic>
        <p:nvPicPr>
          <p:cNvPr id="25" name="Immagine 24" descr="Immagine che contiene cerchio, disegno, schizzo, arte&#10;&#10;Il contenuto generato dall'IA potrebbe non essere corretto.">
            <a:extLst>
              <a:ext uri="{FF2B5EF4-FFF2-40B4-BE49-F238E27FC236}">
                <a16:creationId xmlns:a16="http://schemas.microsoft.com/office/drawing/2014/main" id="{F941E3C7-5840-43F8-9401-2BEE4215D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30" y="2149868"/>
            <a:ext cx="463330" cy="46333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ED9AB97-CB53-DFA5-6F3F-08F40BB75C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208" y="3080279"/>
            <a:ext cx="2506927" cy="2581869"/>
          </a:xfrm>
          <a:prstGeom prst="rect">
            <a:avLst/>
          </a:prstGeom>
        </p:spPr>
      </p:pic>
      <p:pic>
        <p:nvPicPr>
          <p:cNvPr id="40" name="Immagine 39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C7BF37A9-8B7B-73B9-E871-AB86A58FB8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34" y="5705134"/>
            <a:ext cx="406313" cy="406313"/>
          </a:xfrm>
          <a:prstGeom prst="rect">
            <a:avLst/>
          </a:prstGeom>
        </p:spPr>
      </p:pic>
      <p:pic>
        <p:nvPicPr>
          <p:cNvPr id="32" name="Immagine 31" descr="Immagine che contiene cerchio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BBC2CF92-586B-626E-AF9E-3E9F41BF02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8602"/>
          <a:stretch/>
        </p:blipFill>
        <p:spPr>
          <a:xfrm>
            <a:off x="9438315" y="5678679"/>
            <a:ext cx="768136" cy="649821"/>
          </a:xfrm>
          <a:prstGeom prst="rect">
            <a:avLst/>
          </a:prstGeom>
        </p:spPr>
      </p:pic>
      <p:pic>
        <p:nvPicPr>
          <p:cNvPr id="41" name="Immagine 40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0DD1A2D0-15D3-D1F6-E6F7-222B73E4D4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415" r="28625" b="27029"/>
          <a:stretch/>
        </p:blipFill>
        <p:spPr>
          <a:xfrm>
            <a:off x="8760674" y="5596628"/>
            <a:ext cx="456562" cy="616245"/>
          </a:xfrm>
          <a:prstGeom prst="rect">
            <a:avLst/>
          </a:prstGeom>
        </p:spPr>
      </p:pic>
      <p:pic>
        <p:nvPicPr>
          <p:cNvPr id="45" name="Immagine 44" descr="Immagine che contiene logo, Carattere, Ma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2D92C01-CA4A-50F6-E7FC-B581196357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21" y="3186085"/>
            <a:ext cx="365125" cy="365125"/>
          </a:xfrm>
          <a:prstGeom prst="rect">
            <a:avLst/>
          </a:prstGeom>
        </p:spPr>
      </p:pic>
      <p:pic>
        <p:nvPicPr>
          <p:cNvPr id="56" name="Immagine 55" descr="Immagine che contiene Elementi grafici, arte, cerchio, simbolo&#10;&#10;Il contenuto generato dall'IA potrebbe non essere corretto.">
            <a:extLst>
              <a:ext uri="{FF2B5EF4-FFF2-40B4-BE49-F238E27FC236}">
                <a16:creationId xmlns:a16="http://schemas.microsoft.com/office/drawing/2014/main" id="{1A4C2FAE-C29E-F1A4-646F-AAD0D57402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97" y="3084164"/>
            <a:ext cx="468058" cy="218355"/>
          </a:xfrm>
          <a:prstGeom prst="rect">
            <a:avLst/>
          </a:prstGeom>
        </p:spPr>
      </p:pic>
      <p:pic>
        <p:nvPicPr>
          <p:cNvPr id="64" name="Immagine 63" descr="Immagine che contiene testo, Carattere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FA4CF1D0-5803-8797-7D41-D2524B31BD5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4" y="6254759"/>
            <a:ext cx="893481" cy="317042"/>
          </a:xfrm>
          <a:prstGeom prst="rect">
            <a:avLst/>
          </a:prstGeom>
        </p:spPr>
      </p:pic>
      <p:pic>
        <p:nvPicPr>
          <p:cNvPr id="68" name="Immagine 67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24A62166-4F58-5A8F-284E-6EF1DD6AAA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27" y="5885082"/>
            <a:ext cx="847630" cy="430597"/>
          </a:xfrm>
          <a:prstGeom prst="rect">
            <a:avLst/>
          </a:prstGeom>
        </p:spPr>
      </p:pic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C31D753F-1201-03DE-9E3D-24A8CDD67C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8083" y="5574737"/>
            <a:ext cx="975159" cy="3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982AE-2665-4914-8619-6458CAACD385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31636664-d730-40d7-a265-a5e11b79394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265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DAVIDE RAHO</cp:lastModifiedBy>
  <cp:revision>15</cp:revision>
  <dcterms:created xsi:type="dcterms:W3CDTF">2024-12-12T08:43:13Z</dcterms:created>
  <dcterms:modified xsi:type="dcterms:W3CDTF">2025-02-11T13:31:09Z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