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handoutMasterIdLst>
    <p:handoutMasterId r:id="rId26"/>
  </p:handoutMasterIdLst>
  <p:sldIdLst>
    <p:sldId id="265" r:id="rId5"/>
    <p:sldId id="257" r:id="rId6"/>
    <p:sldId id="258" r:id="rId7"/>
    <p:sldId id="259" r:id="rId8"/>
    <p:sldId id="314" r:id="rId9"/>
    <p:sldId id="286" r:id="rId10"/>
    <p:sldId id="285" r:id="rId11"/>
    <p:sldId id="315" r:id="rId12"/>
    <p:sldId id="341" r:id="rId13"/>
    <p:sldId id="328" r:id="rId14"/>
    <p:sldId id="312" r:id="rId15"/>
    <p:sldId id="336" r:id="rId16"/>
    <p:sldId id="334" r:id="rId17"/>
    <p:sldId id="335" r:id="rId18"/>
    <p:sldId id="337" r:id="rId19"/>
    <p:sldId id="340" r:id="rId20"/>
    <p:sldId id="333" r:id="rId21"/>
    <p:sldId id="338" r:id="rId22"/>
    <p:sldId id="342" r:id="rId23"/>
    <p:sldId id="278"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03810-3E41-CA4E-E170-B7125396FF1E}" name="Valentina Di Paola" initials="VDP" userId="cfdd995179c47f17" providerId="Windows Live"/>
  <p188:author id="{4E64972D-84E5-6813-C354-582340A22D82}" name="SILVIA PIOLI" initials="SP" userId="S::silvia.pioli@cnr.it::d234a8d0-7754-463b-95e6-a5835a0bc1dd" providerId="AD"/>
  <p188:author id="{DAFCF232-37E2-EE12-F3DD-E21EF2FA4BA5}" name="ANNA VALENTINO" initials="AV" userId="S::anna.valentino@cnr.it::0f8b6270-cd2e-4925-a566-d79c22778c98" providerId="AD"/>
  <p188:author id="{72516254-331A-F009-9C75-691C9A7EFEDA}" name="TERENZIO ZENONE" initials="TZ" userId="S::terenzio.zenone@cnr.it::a079c6b3-639c-49dd-bbf5-3b12723cfc33" providerId="AD"/>
  <p188:author id="{9C6D8459-A464-C504-ED90-002EC2C42288}" name="MARIO PAGANO" initials="MP" userId="S::mario.pagano@cnr.it::71aa4394-e5b8-4965-80a3-e8a8e81da7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F5EBEA-A867-437C-B44E-95287C592748}" v="1165" dt="2025-02-17T22:39:16.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p:cViewPr varScale="1">
        <p:scale>
          <a:sx n="82" d="100"/>
          <a:sy n="82" d="100"/>
        </p:scale>
        <p:origin x="691" y="82"/>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GAR REZAEI SANGSARAKI" userId="b3a42c29-6a86-4c79-9446-28dd9fa3c654" providerId="ADAL" clId="{D9F5EBEA-A867-437C-B44E-95287C592748}"/>
    <pc:docChg chg="undo redo custSel addSld delSld modSld sldOrd addMainMaster delMainMaster addSection delSection modSection">
      <pc:chgData name="NEGAR REZAEI SANGSARAKI" userId="b3a42c29-6a86-4c79-9446-28dd9fa3c654" providerId="ADAL" clId="{D9F5EBEA-A867-437C-B44E-95287C592748}" dt="2025-02-17T22:43:27.695" v="21554" actId="1076"/>
      <pc:docMkLst>
        <pc:docMk/>
      </pc:docMkLst>
      <pc:sldChg chg="addSp delSp modSp mod modNotesTx">
        <pc:chgData name="NEGAR REZAEI SANGSARAKI" userId="b3a42c29-6a86-4c79-9446-28dd9fa3c654" providerId="ADAL" clId="{D9F5EBEA-A867-437C-B44E-95287C592748}" dt="2025-02-17T16:17:44.935" v="20960" actId="20577"/>
        <pc:sldMkLst>
          <pc:docMk/>
          <pc:sldMk cId="1525115498" sldId="257"/>
        </pc:sldMkLst>
        <pc:spChg chg="add mod">
          <ac:chgData name="NEGAR REZAEI SANGSARAKI" userId="b3a42c29-6a86-4c79-9446-28dd9fa3c654" providerId="ADAL" clId="{D9F5EBEA-A867-437C-B44E-95287C592748}" dt="2025-02-16T13:17:39.368" v="11944" actId="113"/>
          <ac:spMkLst>
            <pc:docMk/>
            <pc:sldMk cId="1525115498" sldId="257"/>
            <ac:spMk id="3" creationId="{92D2DBC3-0EBF-666E-55B0-293B97A184A9}"/>
          </ac:spMkLst>
        </pc:spChg>
      </pc:sldChg>
      <pc:sldChg chg="addSp delSp modSp mod modNotesTx">
        <pc:chgData name="NEGAR REZAEI SANGSARAKI" userId="b3a42c29-6a86-4c79-9446-28dd9fa3c654" providerId="ADAL" clId="{D9F5EBEA-A867-437C-B44E-95287C592748}" dt="2025-02-16T15:22:58.166" v="12650" actId="14100"/>
        <pc:sldMkLst>
          <pc:docMk/>
          <pc:sldMk cId="3235036423" sldId="258"/>
        </pc:sldMkLst>
        <pc:picChg chg="add mod">
          <ac:chgData name="NEGAR REZAEI SANGSARAKI" userId="b3a42c29-6a86-4c79-9446-28dd9fa3c654" providerId="ADAL" clId="{D9F5EBEA-A867-437C-B44E-95287C592748}" dt="2025-02-16T15:22:55.126" v="12649" actId="14100"/>
          <ac:picMkLst>
            <pc:docMk/>
            <pc:sldMk cId="3235036423" sldId="258"/>
            <ac:picMk id="2" creationId="{A8B57954-BE02-9C5B-16E3-01856AF16759}"/>
          </ac:picMkLst>
        </pc:picChg>
        <pc:picChg chg="mod">
          <ac:chgData name="NEGAR REZAEI SANGSARAKI" userId="b3a42c29-6a86-4c79-9446-28dd9fa3c654" providerId="ADAL" clId="{D9F5EBEA-A867-437C-B44E-95287C592748}" dt="2025-02-16T15:22:35.564" v="12648" actId="1076"/>
          <ac:picMkLst>
            <pc:docMk/>
            <pc:sldMk cId="3235036423" sldId="258"/>
            <ac:picMk id="7" creationId="{3664FF1C-C900-ABF5-35A5-29D8BF958590}"/>
          </ac:picMkLst>
        </pc:picChg>
        <pc:picChg chg="mod">
          <ac:chgData name="NEGAR REZAEI SANGSARAKI" userId="b3a42c29-6a86-4c79-9446-28dd9fa3c654" providerId="ADAL" clId="{D9F5EBEA-A867-437C-B44E-95287C592748}" dt="2025-02-16T15:22:27.790" v="12646" actId="1076"/>
          <ac:picMkLst>
            <pc:docMk/>
            <pc:sldMk cId="3235036423" sldId="258"/>
            <ac:picMk id="8" creationId="{664D18EA-C697-61BB-2C5E-F9885F0DDC37}"/>
          </ac:picMkLst>
        </pc:picChg>
        <pc:picChg chg="mod">
          <ac:chgData name="NEGAR REZAEI SANGSARAKI" userId="b3a42c29-6a86-4c79-9446-28dd9fa3c654" providerId="ADAL" clId="{D9F5EBEA-A867-437C-B44E-95287C592748}" dt="2025-02-16T15:22:06.970" v="12640" actId="1076"/>
          <ac:picMkLst>
            <pc:docMk/>
            <pc:sldMk cId="3235036423" sldId="258"/>
            <ac:picMk id="9" creationId="{72B029F0-7027-0B8E-CBB2-106E5A76F198}"/>
          </ac:picMkLst>
        </pc:picChg>
        <pc:picChg chg="mod">
          <ac:chgData name="NEGAR REZAEI SANGSARAKI" userId="b3a42c29-6a86-4c79-9446-28dd9fa3c654" providerId="ADAL" clId="{D9F5EBEA-A867-437C-B44E-95287C592748}" dt="2025-02-16T15:22:58.166" v="12650" actId="14100"/>
          <ac:picMkLst>
            <pc:docMk/>
            <pc:sldMk cId="3235036423" sldId="258"/>
            <ac:picMk id="11" creationId="{EF993980-74D2-7E0B-19F9-B67C20CA8BBE}"/>
          </ac:picMkLst>
        </pc:picChg>
      </pc:sldChg>
      <pc:sldChg chg="modSp mod modNotesTx">
        <pc:chgData name="NEGAR REZAEI SANGSARAKI" userId="b3a42c29-6a86-4c79-9446-28dd9fa3c654" providerId="ADAL" clId="{D9F5EBEA-A867-437C-B44E-95287C592748}" dt="2025-02-16T15:21:54.911" v="12637" actId="14100"/>
        <pc:sldMkLst>
          <pc:docMk/>
          <pc:sldMk cId="3012045482" sldId="259"/>
        </pc:sldMkLst>
        <pc:picChg chg="mod">
          <ac:chgData name="NEGAR REZAEI SANGSARAKI" userId="b3a42c29-6a86-4c79-9446-28dd9fa3c654" providerId="ADAL" clId="{D9F5EBEA-A867-437C-B44E-95287C592748}" dt="2025-02-16T15:21:54.911" v="12637" actId="14100"/>
          <ac:picMkLst>
            <pc:docMk/>
            <pc:sldMk cId="3012045482" sldId="259"/>
            <ac:picMk id="5" creationId="{678DEAE4-6E0E-B4C0-02E5-0D4CC2EAF401}"/>
          </ac:picMkLst>
        </pc:picChg>
      </pc:sldChg>
      <pc:sldChg chg="del">
        <pc:chgData name="NEGAR REZAEI SANGSARAKI" userId="b3a42c29-6a86-4c79-9446-28dd9fa3c654" providerId="ADAL" clId="{D9F5EBEA-A867-437C-B44E-95287C592748}" dt="2025-02-15T01:57:59.826" v="6674" actId="2696"/>
        <pc:sldMkLst>
          <pc:docMk/>
          <pc:sldMk cId="752970832" sldId="262"/>
        </pc:sldMkLst>
      </pc:sldChg>
      <pc:sldChg chg="addSp delSp modSp mod">
        <pc:chgData name="NEGAR REZAEI SANGSARAKI" userId="b3a42c29-6a86-4c79-9446-28dd9fa3c654" providerId="ADAL" clId="{D9F5EBEA-A867-437C-B44E-95287C592748}" dt="2025-02-17T22:43:27.695" v="21554" actId="1076"/>
        <pc:sldMkLst>
          <pc:docMk/>
          <pc:sldMk cId="1823658939" sldId="265"/>
        </pc:sldMkLst>
        <pc:spChg chg="mod">
          <ac:chgData name="NEGAR REZAEI SANGSARAKI" userId="b3a42c29-6a86-4c79-9446-28dd9fa3c654" providerId="ADAL" clId="{D9F5EBEA-A867-437C-B44E-95287C592748}" dt="2025-02-17T16:30:20.953" v="21186"/>
          <ac:spMkLst>
            <pc:docMk/>
            <pc:sldMk cId="1823658939" sldId="265"/>
            <ac:spMk id="2" creationId="{9C5C8B44-39DF-4C43-B168-55E29DB2931E}"/>
          </ac:spMkLst>
        </pc:spChg>
        <pc:spChg chg="mod">
          <ac:chgData name="NEGAR REZAEI SANGSARAKI" userId="b3a42c29-6a86-4c79-9446-28dd9fa3c654" providerId="ADAL" clId="{D9F5EBEA-A867-437C-B44E-95287C592748}" dt="2025-02-17T22:35:48.526" v="21497" actId="207"/>
          <ac:spMkLst>
            <pc:docMk/>
            <pc:sldMk cId="1823658939" sldId="265"/>
            <ac:spMk id="3" creationId="{1376CDAE-DF0C-46DC-A0E8-1ABC48FFBFE4}"/>
          </ac:spMkLst>
        </pc:spChg>
        <pc:picChg chg="add del mod modCrop">
          <ac:chgData name="NEGAR REZAEI SANGSARAKI" userId="b3a42c29-6a86-4c79-9446-28dd9fa3c654" providerId="ADAL" clId="{D9F5EBEA-A867-437C-B44E-95287C592748}" dt="2025-02-16T16:48:16.459" v="13218" actId="478"/>
          <ac:picMkLst>
            <pc:docMk/>
            <pc:sldMk cId="1823658939" sldId="265"/>
            <ac:picMk id="5" creationId="{6E43BAEA-D612-4DF7-D063-65D666E86BCC}"/>
          </ac:picMkLst>
        </pc:picChg>
        <pc:picChg chg="add mod">
          <ac:chgData name="NEGAR REZAEI SANGSARAKI" userId="b3a42c29-6a86-4c79-9446-28dd9fa3c654" providerId="ADAL" clId="{D9F5EBEA-A867-437C-B44E-95287C592748}" dt="2025-02-17T22:43:27.695" v="21554" actId="1076"/>
          <ac:picMkLst>
            <pc:docMk/>
            <pc:sldMk cId="1823658939" sldId="265"/>
            <ac:picMk id="5" creationId="{B890A438-3F1D-40AB-038E-E1CF98521356}"/>
          </ac:picMkLst>
        </pc:picChg>
        <pc:picChg chg="add del mod modCrop">
          <ac:chgData name="NEGAR REZAEI SANGSARAKI" userId="b3a42c29-6a86-4c79-9446-28dd9fa3c654" providerId="ADAL" clId="{D9F5EBEA-A867-437C-B44E-95287C592748}" dt="2025-02-17T22:34:53.817" v="21490" actId="478"/>
          <ac:picMkLst>
            <pc:docMk/>
            <pc:sldMk cId="1823658939" sldId="265"/>
            <ac:picMk id="6" creationId="{84532308-664A-4534-0186-8E1EA0DE0E6A}"/>
          </ac:picMkLst>
        </pc:picChg>
        <pc:picChg chg="mod">
          <ac:chgData name="NEGAR REZAEI SANGSARAKI" userId="b3a42c29-6a86-4c79-9446-28dd9fa3c654" providerId="ADAL" clId="{D9F5EBEA-A867-437C-B44E-95287C592748}" dt="2025-02-17T13:45:00.922" v="16125" actId="14100"/>
          <ac:picMkLst>
            <pc:docMk/>
            <pc:sldMk cId="1823658939" sldId="265"/>
            <ac:picMk id="7" creationId="{F81D4094-1116-43FF-BD20-DE9C12988C32}"/>
          </ac:picMkLst>
        </pc:picChg>
      </pc:sldChg>
      <pc:sldChg chg="addSp delSp modSp del mod ord modNotesTx">
        <pc:chgData name="NEGAR REZAEI SANGSARAKI" userId="b3a42c29-6a86-4c79-9446-28dd9fa3c654" providerId="ADAL" clId="{D9F5EBEA-A867-437C-B44E-95287C592748}" dt="2025-02-17T16:32:16.969" v="21190" actId="20577"/>
        <pc:sldMkLst>
          <pc:docMk/>
          <pc:sldMk cId="683906172" sldId="278"/>
        </pc:sldMkLst>
        <pc:spChg chg="add mod">
          <ac:chgData name="NEGAR REZAEI SANGSARAKI" userId="b3a42c29-6a86-4c79-9446-28dd9fa3c654" providerId="ADAL" clId="{D9F5EBEA-A867-437C-B44E-95287C592748}" dt="2025-02-17T16:27:53.478" v="21173" actId="1076"/>
          <ac:spMkLst>
            <pc:docMk/>
            <pc:sldMk cId="683906172" sldId="278"/>
            <ac:spMk id="3" creationId="{492AE71A-89DB-3539-5E62-D33C63C7D4C6}"/>
          </ac:spMkLst>
        </pc:spChg>
        <pc:spChg chg="del mod">
          <ac:chgData name="NEGAR REZAEI SANGSARAKI" userId="b3a42c29-6a86-4c79-9446-28dd9fa3c654" providerId="ADAL" clId="{D9F5EBEA-A867-437C-B44E-95287C592748}" dt="2025-02-17T10:23:09.158" v="14288" actId="478"/>
          <ac:spMkLst>
            <pc:docMk/>
            <pc:sldMk cId="683906172" sldId="278"/>
            <ac:spMk id="3" creationId="{947E7A23-E272-A9C0-9142-C9435C18883E}"/>
          </ac:spMkLst>
        </pc:spChg>
        <pc:spChg chg="del mod">
          <ac:chgData name="NEGAR REZAEI SANGSARAKI" userId="b3a42c29-6a86-4c79-9446-28dd9fa3c654" providerId="ADAL" clId="{D9F5EBEA-A867-437C-B44E-95287C592748}" dt="2025-02-17T10:23:23.631" v="14292" actId="21"/>
          <ac:spMkLst>
            <pc:docMk/>
            <pc:sldMk cId="683906172" sldId="278"/>
            <ac:spMk id="6" creationId="{265F8969-3B55-A005-9E77-F9F27763F04E}"/>
          </ac:spMkLst>
        </pc:spChg>
        <pc:spChg chg="add mod">
          <ac:chgData name="NEGAR REZAEI SANGSARAKI" userId="b3a42c29-6a86-4c79-9446-28dd9fa3c654" providerId="ADAL" clId="{D9F5EBEA-A867-437C-B44E-95287C592748}" dt="2025-02-17T16:27:53.478" v="21173" actId="1076"/>
          <ac:spMkLst>
            <pc:docMk/>
            <pc:sldMk cId="683906172" sldId="278"/>
            <ac:spMk id="6" creationId="{9A4AE3AD-331A-EAA2-7D99-4D3F56844707}"/>
          </ac:spMkLst>
        </pc:spChg>
        <pc:spChg chg="add del mod">
          <ac:chgData name="NEGAR REZAEI SANGSARAKI" userId="b3a42c29-6a86-4c79-9446-28dd9fa3c654" providerId="ADAL" clId="{D9F5EBEA-A867-437C-B44E-95287C592748}" dt="2025-02-17T10:23:27.857" v="14293" actId="478"/>
          <ac:spMkLst>
            <pc:docMk/>
            <pc:sldMk cId="683906172" sldId="278"/>
            <ac:spMk id="10" creationId="{62BC8C65-1FA6-41D8-398D-003FD50808DE}"/>
          </ac:spMkLst>
        </pc:spChg>
        <pc:spChg chg="add mod">
          <ac:chgData name="NEGAR REZAEI SANGSARAKI" userId="b3a42c29-6a86-4c79-9446-28dd9fa3c654" providerId="ADAL" clId="{D9F5EBEA-A867-437C-B44E-95287C592748}" dt="2025-02-17T10:27:06.044" v="14319" actId="164"/>
          <ac:spMkLst>
            <pc:docMk/>
            <pc:sldMk cId="683906172" sldId="278"/>
            <ac:spMk id="11" creationId="{BEE60594-1E62-3E89-BC9B-D111793B7CF1}"/>
          </ac:spMkLst>
        </pc:spChg>
        <pc:spChg chg="add mod">
          <ac:chgData name="NEGAR REZAEI SANGSARAKI" userId="b3a42c29-6a86-4c79-9446-28dd9fa3c654" providerId="ADAL" clId="{D9F5EBEA-A867-437C-B44E-95287C592748}" dt="2025-02-17T14:11:20.794" v="16341" actId="1076"/>
          <ac:spMkLst>
            <pc:docMk/>
            <pc:sldMk cId="683906172" sldId="278"/>
            <ac:spMk id="25" creationId="{11EB3115-2191-7754-A534-CF067402FACC}"/>
          </ac:spMkLst>
        </pc:spChg>
        <pc:spChg chg="add mod">
          <ac:chgData name="NEGAR REZAEI SANGSARAKI" userId="b3a42c29-6a86-4c79-9446-28dd9fa3c654" providerId="ADAL" clId="{D9F5EBEA-A867-437C-B44E-95287C592748}" dt="2025-02-17T16:27:46.805" v="21172" actId="1076"/>
          <ac:spMkLst>
            <pc:docMk/>
            <pc:sldMk cId="683906172" sldId="278"/>
            <ac:spMk id="29" creationId="{9B2C0239-DFF4-A4CF-F1D3-DB5981325CF0}"/>
          </ac:spMkLst>
        </pc:spChg>
        <pc:spChg chg="add mod">
          <ac:chgData name="NEGAR REZAEI SANGSARAKI" userId="b3a42c29-6a86-4c79-9446-28dd9fa3c654" providerId="ADAL" clId="{D9F5EBEA-A867-437C-B44E-95287C592748}" dt="2025-02-17T16:32:16.969" v="21190" actId="20577"/>
          <ac:spMkLst>
            <pc:docMk/>
            <pc:sldMk cId="683906172" sldId="278"/>
            <ac:spMk id="30" creationId="{8233CE3E-D32F-C618-D135-0FB018A3F057}"/>
          </ac:spMkLst>
        </pc:spChg>
        <pc:spChg chg="add del mod">
          <ac:chgData name="NEGAR REZAEI SANGSARAKI" userId="b3a42c29-6a86-4c79-9446-28dd9fa3c654" providerId="ADAL" clId="{D9F5EBEA-A867-437C-B44E-95287C592748}" dt="2025-02-17T16:25:51.808" v="21091" actId="478"/>
          <ac:spMkLst>
            <pc:docMk/>
            <pc:sldMk cId="683906172" sldId="278"/>
            <ac:spMk id="31" creationId="{D8CDAB6C-A986-95DD-0AD8-7D42A895FF32}"/>
          </ac:spMkLst>
        </pc:spChg>
        <pc:grpChg chg="add mod">
          <ac:chgData name="NEGAR REZAEI SANGSARAKI" userId="b3a42c29-6a86-4c79-9446-28dd9fa3c654" providerId="ADAL" clId="{D9F5EBEA-A867-437C-B44E-95287C592748}" dt="2025-02-17T16:27:53.478" v="21173" actId="1076"/>
          <ac:grpSpMkLst>
            <pc:docMk/>
            <pc:sldMk cId="683906172" sldId="278"/>
            <ac:grpSpMk id="5" creationId="{306CC569-00F5-3A93-7E2B-2FEF37ED711D}"/>
          </ac:grpSpMkLst>
        </pc:grpChg>
        <pc:grpChg chg="del mod">
          <ac:chgData name="NEGAR REZAEI SANGSARAKI" userId="b3a42c29-6a86-4c79-9446-28dd9fa3c654" providerId="ADAL" clId="{D9F5EBEA-A867-437C-B44E-95287C592748}" dt="2025-02-17T10:23:03.148" v="14286" actId="478"/>
          <ac:grpSpMkLst>
            <pc:docMk/>
            <pc:sldMk cId="683906172" sldId="278"/>
            <ac:grpSpMk id="5" creationId="{DDEEC93E-59D3-D74E-FDBA-7A6808958BFC}"/>
          </ac:grpSpMkLst>
        </pc:grpChg>
        <pc:grpChg chg="add mod">
          <ac:chgData name="NEGAR REZAEI SANGSARAKI" userId="b3a42c29-6a86-4c79-9446-28dd9fa3c654" providerId="ADAL" clId="{D9F5EBEA-A867-437C-B44E-95287C592748}" dt="2025-02-17T16:27:53.478" v="21173" actId="1076"/>
          <ac:grpSpMkLst>
            <pc:docMk/>
            <pc:sldMk cId="683906172" sldId="278"/>
            <ac:grpSpMk id="7" creationId="{C84013A9-FE64-19AF-CB76-31D5F241665C}"/>
          </ac:grpSpMkLst>
        </pc:grpChg>
        <pc:grpChg chg="del mod">
          <ac:chgData name="NEGAR REZAEI SANGSARAKI" userId="b3a42c29-6a86-4c79-9446-28dd9fa3c654" providerId="ADAL" clId="{D9F5EBEA-A867-437C-B44E-95287C592748}" dt="2025-02-17T10:23:01.653" v="14285" actId="478"/>
          <ac:grpSpMkLst>
            <pc:docMk/>
            <pc:sldMk cId="683906172" sldId="278"/>
            <ac:grpSpMk id="8" creationId="{0DA21C69-7DFC-D7BF-53FF-E76E00D9C7B3}"/>
          </ac:grpSpMkLst>
        </pc:grpChg>
        <pc:grpChg chg="add mod">
          <ac:chgData name="NEGAR REZAEI SANGSARAKI" userId="b3a42c29-6a86-4c79-9446-28dd9fa3c654" providerId="ADAL" clId="{D9F5EBEA-A867-437C-B44E-95287C592748}" dt="2025-02-17T11:07:23.180" v="14704" actId="1076"/>
          <ac:grpSpMkLst>
            <pc:docMk/>
            <pc:sldMk cId="683906172" sldId="278"/>
            <ac:grpSpMk id="15" creationId="{A314BC7B-6EB6-F171-A02C-7EEF3AE2862F}"/>
          </ac:grpSpMkLst>
        </pc:grpChg>
        <pc:grpChg chg="add del mod">
          <ac:chgData name="NEGAR REZAEI SANGSARAKI" userId="b3a42c29-6a86-4c79-9446-28dd9fa3c654" providerId="ADAL" clId="{D9F5EBEA-A867-437C-B44E-95287C592748}" dt="2025-02-17T10:34:19.792" v="14359" actId="478"/>
          <ac:grpSpMkLst>
            <pc:docMk/>
            <pc:sldMk cId="683906172" sldId="278"/>
            <ac:grpSpMk id="27" creationId="{B9DDAACE-223F-828F-3D23-CC42956ABEF1}"/>
          </ac:grpSpMkLst>
        </pc:grpChg>
        <pc:grpChg chg="add mod">
          <ac:chgData name="NEGAR REZAEI SANGSARAKI" userId="b3a42c29-6a86-4c79-9446-28dd9fa3c654" providerId="ADAL" clId="{D9F5EBEA-A867-437C-B44E-95287C592748}" dt="2025-02-17T14:11:20.794" v="16341" actId="1076"/>
          <ac:grpSpMkLst>
            <pc:docMk/>
            <pc:sldMk cId="683906172" sldId="278"/>
            <ac:grpSpMk id="28" creationId="{B4111641-7A13-00E2-6941-4475A43908E3}"/>
          </ac:grpSpMkLst>
        </pc:grpChg>
        <pc:picChg chg="add mod">
          <ac:chgData name="NEGAR REZAEI SANGSARAKI" userId="b3a42c29-6a86-4c79-9446-28dd9fa3c654" providerId="ADAL" clId="{D9F5EBEA-A867-437C-B44E-95287C592748}" dt="2025-02-17T10:35:56.421" v="14391" actId="1076"/>
          <ac:picMkLst>
            <pc:docMk/>
            <pc:sldMk cId="683906172" sldId="278"/>
            <ac:picMk id="4" creationId="{02F2803E-83DB-7548-079F-060A89EBF10F}"/>
          </ac:picMkLst>
        </pc:picChg>
        <pc:picChg chg="add mod">
          <ac:chgData name="NEGAR REZAEI SANGSARAKI" userId="b3a42c29-6a86-4c79-9446-28dd9fa3c654" providerId="ADAL" clId="{D9F5EBEA-A867-437C-B44E-95287C592748}" dt="2025-02-17T10:27:06.044" v="14319" actId="164"/>
          <ac:picMkLst>
            <pc:docMk/>
            <pc:sldMk cId="683906172" sldId="278"/>
            <ac:picMk id="13" creationId="{A5BB46C5-5E8C-23A8-9379-ADF5C87CBF30}"/>
          </ac:picMkLst>
        </pc:picChg>
        <pc:picChg chg="add mod">
          <ac:chgData name="NEGAR REZAEI SANGSARAKI" userId="b3a42c29-6a86-4c79-9446-28dd9fa3c654" providerId="ADAL" clId="{D9F5EBEA-A867-437C-B44E-95287C592748}" dt="2025-02-17T11:07:26.544" v="14705" actId="1076"/>
          <ac:picMkLst>
            <pc:docMk/>
            <pc:sldMk cId="683906172" sldId="278"/>
            <ac:picMk id="21" creationId="{BDD77AB4-CB9E-0808-E199-8302D2FE85BA}"/>
          </ac:picMkLst>
        </pc:picChg>
        <pc:picChg chg="add del mod">
          <ac:chgData name="NEGAR REZAEI SANGSARAKI" userId="b3a42c29-6a86-4c79-9446-28dd9fa3c654" providerId="ADAL" clId="{D9F5EBEA-A867-437C-B44E-95287C592748}" dt="2025-02-17T10:34:19.792" v="14359" actId="478"/>
          <ac:picMkLst>
            <pc:docMk/>
            <pc:sldMk cId="683906172" sldId="278"/>
            <ac:picMk id="1026" creationId="{08351D86-1DE2-19D8-C542-D0AEC877FD6F}"/>
          </ac:picMkLst>
        </pc:picChg>
        <pc:picChg chg="add mod">
          <ac:chgData name="NEGAR REZAEI SANGSARAKI" userId="b3a42c29-6a86-4c79-9446-28dd9fa3c654" providerId="ADAL" clId="{D9F5EBEA-A867-437C-B44E-95287C592748}" dt="2025-02-17T16:27:53.478" v="21173" actId="1076"/>
          <ac:picMkLst>
            <pc:docMk/>
            <pc:sldMk cId="683906172" sldId="278"/>
            <ac:picMk id="1026" creationId="{B8110A74-7B31-F000-98B2-0E890D966903}"/>
          </ac:picMkLst>
        </pc:picChg>
        <pc:picChg chg="add mod">
          <ac:chgData name="NEGAR REZAEI SANGSARAKI" userId="b3a42c29-6a86-4c79-9446-28dd9fa3c654" providerId="ADAL" clId="{D9F5EBEA-A867-437C-B44E-95287C592748}" dt="2025-02-17T14:11:20.794" v="16341" actId="1076"/>
          <ac:picMkLst>
            <pc:docMk/>
            <pc:sldMk cId="683906172" sldId="278"/>
            <ac:picMk id="1028" creationId="{30DB3F35-CA9A-16A8-504B-6DBA8750AA1C}"/>
          </ac:picMkLst>
        </pc:picChg>
        <pc:picChg chg="del mod">
          <ac:chgData name="NEGAR REZAEI SANGSARAKI" userId="b3a42c29-6a86-4c79-9446-28dd9fa3c654" providerId="ADAL" clId="{D9F5EBEA-A867-437C-B44E-95287C592748}" dt="2025-02-17T10:23:11.857" v="14289" actId="478"/>
          <ac:picMkLst>
            <pc:docMk/>
            <pc:sldMk cId="683906172" sldId="278"/>
            <ac:picMk id="3074" creationId="{C68C6A83-7F82-9BBD-986F-F48060E686D2}"/>
          </ac:picMkLst>
        </pc:picChg>
      </pc:sldChg>
      <pc:sldChg chg="addSp delSp modSp del mod ord delDesignElem modNotesTx">
        <pc:chgData name="NEGAR REZAEI SANGSARAKI" userId="b3a42c29-6a86-4c79-9446-28dd9fa3c654" providerId="ADAL" clId="{D9F5EBEA-A867-437C-B44E-95287C592748}" dt="2025-02-17T15:29:34.334" v="17689" actId="20577"/>
        <pc:sldMkLst>
          <pc:docMk/>
          <pc:sldMk cId="1583013329" sldId="285"/>
        </pc:sldMkLst>
        <pc:spChg chg="mod">
          <ac:chgData name="NEGAR REZAEI SANGSARAKI" userId="b3a42c29-6a86-4c79-9446-28dd9fa3c654" providerId="ADAL" clId="{D9F5EBEA-A867-437C-B44E-95287C592748}" dt="2025-02-14T14:36:12.876" v="5100" actId="404"/>
          <ac:spMkLst>
            <pc:docMk/>
            <pc:sldMk cId="1583013329" sldId="285"/>
            <ac:spMk id="4" creationId="{549A0E76-54C8-CB67-6163-77AA5F9CF184}"/>
          </ac:spMkLst>
        </pc:spChg>
        <pc:spChg chg="mod">
          <ac:chgData name="NEGAR REZAEI SANGSARAKI" userId="b3a42c29-6a86-4c79-9446-28dd9fa3c654" providerId="ADAL" clId="{D9F5EBEA-A867-437C-B44E-95287C592748}" dt="2025-02-16T17:43:48.771" v="13333" actId="108"/>
          <ac:spMkLst>
            <pc:docMk/>
            <pc:sldMk cId="1583013329" sldId="285"/>
            <ac:spMk id="5" creationId="{C2ADA8D7-270B-4B6F-41FF-98AB46AF92B8}"/>
          </ac:spMkLst>
        </pc:spChg>
        <pc:spChg chg="add mod topLvl">
          <ac:chgData name="NEGAR REZAEI SANGSARAKI" userId="b3a42c29-6a86-4c79-9446-28dd9fa3c654" providerId="ADAL" clId="{D9F5EBEA-A867-437C-B44E-95287C592748}" dt="2025-02-14T23:09:29.339" v="5166" actId="113"/>
          <ac:spMkLst>
            <pc:docMk/>
            <pc:sldMk cId="1583013329" sldId="285"/>
            <ac:spMk id="6" creationId="{DCA4482C-49DA-57B8-7D03-2B1D5510A8E9}"/>
          </ac:spMkLst>
        </pc:spChg>
        <pc:spChg chg="add mod topLvl">
          <ac:chgData name="NEGAR REZAEI SANGSARAKI" userId="b3a42c29-6a86-4c79-9446-28dd9fa3c654" providerId="ADAL" clId="{D9F5EBEA-A867-437C-B44E-95287C592748}" dt="2025-02-14T23:09:35.270" v="5167" actId="113"/>
          <ac:spMkLst>
            <pc:docMk/>
            <pc:sldMk cId="1583013329" sldId="285"/>
            <ac:spMk id="14" creationId="{AB9B0077-38AD-6756-A645-E25D51585408}"/>
          </ac:spMkLst>
        </pc:spChg>
        <pc:spChg chg="add mod">
          <ac:chgData name="NEGAR REZAEI SANGSARAKI" userId="b3a42c29-6a86-4c79-9446-28dd9fa3c654" providerId="ADAL" clId="{D9F5EBEA-A867-437C-B44E-95287C592748}" dt="2025-02-17T13:36:51.408" v="16090" actId="2711"/>
          <ac:spMkLst>
            <pc:docMk/>
            <pc:sldMk cId="1583013329" sldId="285"/>
            <ac:spMk id="17" creationId="{042B653F-E199-4155-B90B-DE49F962E5B3}"/>
          </ac:spMkLst>
        </pc:spChg>
        <pc:spChg chg="add mod topLvl">
          <ac:chgData name="NEGAR REZAEI SANGSARAKI" userId="b3a42c29-6a86-4c79-9446-28dd9fa3c654" providerId="ADAL" clId="{D9F5EBEA-A867-437C-B44E-95287C592748}" dt="2025-02-14T23:14:51.216" v="5186" actId="1076"/>
          <ac:spMkLst>
            <pc:docMk/>
            <pc:sldMk cId="1583013329" sldId="285"/>
            <ac:spMk id="30" creationId="{8610F12A-EF1F-4E6E-CF9E-9C65577365D0}"/>
          </ac:spMkLst>
        </pc:spChg>
        <pc:spChg chg="add mod">
          <ac:chgData name="NEGAR REZAEI SANGSARAKI" userId="b3a42c29-6a86-4c79-9446-28dd9fa3c654" providerId="ADAL" clId="{D9F5EBEA-A867-437C-B44E-95287C592748}" dt="2025-02-14T14:35:45.449" v="5096" actId="20577"/>
          <ac:spMkLst>
            <pc:docMk/>
            <pc:sldMk cId="1583013329" sldId="285"/>
            <ac:spMk id="54" creationId="{16BD3E36-7C45-4792-4302-43C778447992}"/>
          </ac:spMkLst>
        </pc:spChg>
        <pc:spChg chg="add mod topLvl">
          <ac:chgData name="NEGAR REZAEI SANGSARAKI" userId="b3a42c29-6a86-4c79-9446-28dd9fa3c654" providerId="ADAL" clId="{D9F5EBEA-A867-437C-B44E-95287C592748}" dt="2025-02-15T16:46:05.062" v="6928" actId="1076"/>
          <ac:spMkLst>
            <pc:docMk/>
            <pc:sldMk cId="1583013329" sldId="285"/>
            <ac:spMk id="59" creationId="{E88FB8C5-1E29-9968-F392-269B44B32E6A}"/>
          </ac:spMkLst>
        </pc:spChg>
        <pc:spChg chg="add mod">
          <ac:chgData name="NEGAR REZAEI SANGSARAKI" userId="b3a42c29-6a86-4c79-9446-28dd9fa3c654" providerId="ADAL" clId="{D9F5EBEA-A867-437C-B44E-95287C592748}" dt="2025-02-15T16:47:17.056" v="6937" actId="1076"/>
          <ac:spMkLst>
            <pc:docMk/>
            <pc:sldMk cId="1583013329" sldId="285"/>
            <ac:spMk id="60" creationId="{46E93A22-8E1A-D31C-3E4E-0A3A8E5C2ADD}"/>
          </ac:spMkLst>
        </pc:spChg>
        <pc:spChg chg="add mod">
          <ac:chgData name="NEGAR REZAEI SANGSARAKI" userId="b3a42c29-6a86-4c79-9446-28dd9fa3c654" providerId="ADAL" clId="{D9F5EBEA-A867-437C-B44E-95287C592748}" dt="2025-02-15T16:46:05.062" v="6928" actId="1076"/>
          <ac:spMkLst>
            <pc:docMk/>
            <pc:sldMk cId="1583013329" sldId="285"/>
            <ac:spMk id="6161" creationId="{9FAD28F2-4D4D-6929-224E-FCB986E4DB5B}"/>
          </ac:spMkLst>
        </pc:spChg>
        <pc:spChg chg="add mod">
          <ac:chgData name="NEGAR REZAEI SANGSARAKI" userId="b3a42c29-6a86-4c79-9446-28dd9fa3c654" providerId="ADAL" clId="{D9F5EBEA-A867-437C-B44E-95287C592748}" dt="2025-02-15T16:46:05.062" v="6928" actId="1076"/>
          <ac:spMkLst>
            <pc:docMk/>
            <pc:sldMk cId="1583013329" sldId="285"/>
            <ac:spMk id="6162" creationId="{448980A4-9EE0-5541-5C18-D9BD51E73912}"/>
          </ac:spMkLst>
        </pc:spChg>
        <pc:spChg chg="add del mod ord">
          <ac:chgData name="NEGAR REZAEI SANGSARAKI" userId="b3a42c29-6a86-4c79-9446-28dd9fa3c654" providerId="ADAL" clId="{D9F5EBEA-A867-437C-B44E-95287C592748}" dt="2025-02-15T16:46:05.062" v="6928" actId="1076"/>
          <ac:spMkLst>
            <pc:docMk/>
            <pc:sldMk cId="1583013329" sldId="285"/>
            <ac:spMk id="6168" creationId="{CD6B3F78-FF40-DF81-5BF5-CE6A36DF3392}"/>
          </ac:spMkLst>
        </pc:spChg>
        <pc:spChg chg="add mod">
          <ac:chgData name="NEGAR REZAEI SANGSARAKI" userId="b3a42c29-6a86-4c79-9446-28dd9fa3c654" providerId="ADAL" clId="{D9F5EBEA-A867-437C-B44E-95287C592748}" dt="2025-02-14T23:11:34.143" v="5173" actId="1076"/>
          <ac:spMkLst>
            <pc:docMk/>
            <pc:sldMk cId="1583013329" sldId="285"/>
            <ac:spMk id="6178" creationId="{8865AE6E-24AB-26C2-A05D-20B650F71430}"/>
          </ac:spMkLst>
        </pc:spChg>
        <pc:grpChg chg="add mod">
          <ac:chgData name="NEGAR REZAEI SANGSARAKI" userId="b3a42c29-6a86-4c79-9446-28dd9fa3c654" providerId="ADAL" clId="{D9F5EBEA-A867-437C-B44E-95287C592748}" dt="2025-02-15T16:48:11.190" v="6941" actId="1076"/>
          <ac:grpSpMkLst>
            <pc:docMk/>
            <pc:sldMk cId="1583013329" sldId="285"/>
            <ac:grpSpMk id="24" creationId="{42DEE938-B25E-E74E-7C4A-93AB52BDBB2B}"/>
          </ac:grpSpMkLst>
        </pc:grpChg>
        <pc:grpChg chg="add mod">
          <ac:chgData name="NEGAR REZAEI SANGSARAKI" userId="b3a42c29-6a86-4c79-9446-28dd9fa3c654" providerId="ADAL" clId="{D9F5EBEA-A867-437C-B44E-95287C592748}" dt="2025-02-14T14:29:07.789" v="5030" actId="1076"/>
          <ac:grpSpMkLst>
            <pc:docMk/>
            <pc:sldMk cId="1583013329" sldId="285"/>
            <ac:grpSpMk id="47" creationId="{8B45A4CF-906A-CEB3-BB68-890FC615D049}"/>
          </ac:grpSpMkLst>
        </pc:grpChg>
        <pc:grpChg chg="add mod">
          <ac:chgData name="NEGAR REZAEI SANGSARAKI" userId="b3a42c29-6a86-4c79-9446-28dd9fa3c654" providerId="ADAL" clId="{D9F5EBEA-A867-437C-B44E-95287C592748}" dt="2025-02-14T13:40:28.497" v="4529" actId="164"/>
          <ac:grpSpMkLst>
            <pc:docMk/>
            <pc:sldMk cId="1583013329" sldId="285"/>
            <ac:grpSpMk id="49" creationId="{407131B8-240E-723E-EFAE-23FEBFB4407C}"/>
          </ac:grpSpMkLst>
        </pc:grpChg>
        <pc:grpChg chg="add mod">
          <ac:chgData name="NEGAR REZAEI SANGSARAKI" userId="b3a42c29-6a86-4c79-9446-28dd9fa3c654" providerId="ADAL" clId="{D9F5EBEA-A867-437C-B44E-95287C592748}" dt="2025-02-15T16:47:25.943" v="6938" actId="14100"/>
          <ac:grpSpMkLst>
            <pc:docMk/>
            <pc:sldMk cId="1583013329" sldId="285"/>
            <ac:grpSpMk id="55" creationId="{488BA5B6-0D06-1A8D-8216-F5304B1DB0F5}"/>
          </ac:grpSpMkLst>
        </pc:grpChg>
        <pc:grpChg chg="add mod">
          <ac:chgData name="NEGAR REZAEI SANGSARAKI" userId="b3a42c29-6a86-4c79-9446-28dd9fa3c654" providerId="ADAL" clId="{D9F5EBEA-A867-437C-B44E-95287C592748}" dt="2025-02-15T16:47:29.167" v="6939" actId="14100"/>
          <ac:grpSpMkLst>
            <pc:docMk/>
            <pc:sldMk cId="1583013329" sldId="285"/>
            <ac:grpSpMk id="57" creationId="{C911DC21-F342-4CA7-DBC6-8B332D246D52}"/>
          </ac:grpSpMkLst>
        </pc:grpChg>
        <pc:grpChg chg="add mod">
          <ac:chgData name="NEGAR REZAEI SANGSARAKI" userId="b3a42c29-6a86-4c79-9446-28dd9fa3c654" providerId="ADAL" clId="{D9F5EBEA-A867-437C-B44E-95287C592748}" dt="2025-02-14T14:08:21.539" v="4849" actId="164"/>
          <ac:grpSpMkLst>
            <pc:docMk/>
            <pc:sldMk cId="1583013329" sldId="285"/>
            <ac:grpSpMk id="6155" creationId="{FE7AEE4A-5647-EE65-D783-70238B61B61B}"/>
          </ac:grpSpMkLst>
        </pc:grpChg>
        <pc:grpChg chg="add mod">
          <ac:chgData name="NEGAR REZAEI SANGSARAKI" userId="b3a42c29-6a86-4c79-9446-28dd9fa3c654" providerId="ADAL" clId="{D9F5EBEA-A867-437C-B44E-95287C592748}" dt="2025-02-14T14:08:21.539" v="4849" actId="164"/>
          <ac:grpSpMkLst>
            <pc:docMk/>
            <pc:sldMk cId="1583013329" sldId="285"/>
            <ac:grpSpMk id="6160" creationId="{C71FFCEF-98D0-E4B0-0E06-078EBFE0E757}"/>
          </ac:grpSpMkLst>
        </pc:grpChg>
        <pc:grpChg chg="add mod">
          <ac:chgData name="NEGAR REZAEI SANGSARAKI" userId="b3a42c29-6a86-4c79-9446-28dd9fa3c654" providerId="ADAL" clId="{D9F5EBEA-A867-437C-B44E-95287C592748}" dt="2025-02-14T14:06:27.260" v="4831" actId="1076"/>
          <ac:grpSpMkLst>
            <pc:docMk/>
            <pc:sldMk cId="1583013329" sldId="285"/>
            <ac:grpSpMk id="6166" creationId="{54E6F48E-F80B-B8BF-D142-1767398F4C3F}"/>
          </ac:grpSpMkLst>
        </pc:grpChg>
        <pc:grpChg chg="add mod">
          <ac:chgData name="NEGAR REZAEI SANGSARAKI" userId="b3a42c29-6a86-4c79-9446-28dd9fa3c654" providerId="ADAL" clId="{D9F5EBEA-A867-437C-B44E-95287C592748}" dt="2025-02-14T14:08:21.539" v="4849" actId="164"/>
          <ac:grpSpMkLst>
            <pc:docMk/>
            <pc:sldMk cId="1583013329" sldId="285"/>
            <ac:grpSpMk id="6167" creationId="{921AAB53-3EFB-B7E4-9D17-2E2F8152C007}"/>
          </ac:grpSpMkLst>
        </pc:grpChg>
        <pc:grpChg chg="add mod">
          <ac:chgData name="NEGAR REZAEI SANGSARAKI" userId="b3a42c29-6a86-4c79-9446-28dd9fa3c654" providerId="ADAL" clId="{D9F5EBEA-A867-437C-B44E-95287C592748}" dt="2025-02-14T14:08:21.539" v="4849" actId="164"/>
          <ac:grpSpMkLst>
            <pc:docMk/>
            <pc:sldMk cId="1583013329" sldId="285"/>
            <ac:grpSpMk id="6169" creationId="{DD9BA365-41F1-67E0-4600-E26B4F0754C6}"/>
          </ac:grpSpMkLst>
        </pc:grpChg>
        <pc:picChg chg="add mod">
          <ac:chgData name="NEGAR REZAEI SANGSARAKI" userId="b3a42c29-6a86-4c79-9446-28dd9fa3c654" providerId="ADAL" clId="{D9F5EBEA-A867-437C-B44E-95287C592748}" dt="2025-02-14T13:27:55.900" v="4225"/>
          <ac:picMkLst>
            <pc:docMk/>
            <pc:sldMk cId="1583013329" sldId="285"/>
            <ac:picMk id="8" creationId="{D4F81B8D-21D1-4497-DB80-28EC183977E0}"/>
          </ac:picMkLst>
        </pc:picChg>
        <pc:picChg chg="mod topLvl">
          <ac:chgData name="NEGAR REZAEI SANGSARAKI" userId="b3a42c29-6a86-4c79-9446-28dd9fa3c654" providerId="ADAL" clId="{D9F5EBEA-A867-437C-B44E-95287C592748}" dt="2025-02-14T13:33:38.461" v="4318" actId="164"/>
          <ac:picMkLst>
            <pc:docMk/>
            <pc:sldMk cId="1583013329" sldId="285"/>
            <ac:picMk id="9" creationId="{3794A16B-8813-B4B8-56BF-C3F534F45B38}"/>
          </ac:picMkLst>
        </pc:picChg>
        <pc:picChg chg="mod">
          <ac:chgData name="NEGAR REZAEI SANGSARAKI" userId="b3a42c29-6a86-4c79-9446-28dd9fa3c654" providerId="ADAL" clId="{D9F5EBEA-A867-437C-B44E-95287C592748}" dt="2025-02-15T16:48:11.190" v="6941" actId="1076"/>
          <ac:picMkLst>
            <pc:docMk/>
            <pc:sldMk cId="1583013329" sldId="285"/>
            <ac:picMk id="25" creationId="{6F64134E-B495-AEB8-4DE1-09CF992F7EE1}"/>
          </ac:picMkLst>
        </pc:picChg>
        <pc:picChg chg="mod">
          <ac:chgData name="NEGAR REZAEI SANGSARAKI" userId="b3a42c29-6a86-4c79-9446-28dd9fa3c654" providerId="ADAL" clId="{D9F5EBEA-A867-437C-B44E-95287C592748}" dt="2025-02-15T16:48:11.190" v="6941" actId="1076"/>
          <ac:picMkLst>
            <pc:docMk/>
            <pc:sldMk cId="1583013329" sldId="285"/>
            <ac:picMk id="26" creationId="{D6AD57B1-999C-21C7-E132-E70202841954}"/>
          </ac:picMkLst>
        </pc:picChg>
        <pc:picChg chg="mod">
          <ac:chgData name="NEGAR REZAEI SANGSARAKI" userId="b3a42c29-6a86-4c79-9446-28dd9fa3c654" providerId="ADAL" clId="{D9F5EBEA-A867-437C-B44E-95287C592748}" dt="2025-02-15T16:48:11.190" v="6941" actId="1076"/>
          <ac:picMkLst>
            <pc:docMk/>
            <pc:sldMk cId="1583013329" sldId="285"/>
            <ac:picMk id="27" creationId="{A256D505-471F-957B-56B7-57DEE4BBB74D}"/>
          </ac:picMkLst>
        </pc:picChg>
        <pc:picChg chg="mod">
          <ac:chgData name="NEGAR REZAEI SANGSARAKI" userId="b3a42c29-6a86-4c79-9446-28dd9fa3c654" providerId="ADAL" clId="{D9F5EBEA-A867-437C-B44E-95287C592748}" dt="2025-02-15T16:48:11.190" v="6941" actId="1076"/>
          <ac:picMkLst>
            <pc:docMk/>
            <pc:sldMk cId="1583013329" sldId="285"/>
            <ac:picMk id="28" creationId="{87E8B9C0-7AFD-1891-F13F-A434CDA11E37}"/>
          </ac:picMkLst>
        </pc:picChg>
        <pc:picChg chg="add mod topLvl">
          <ac:chgData name="NEGAR REZAEI SANGSARAKI" userId="b3a42c29-6a86-4c79-9446-28dd9fa3c654" providerId="ADAL" clId="{D9F5EBEA-A867-437C-B44E-95287C592748}" dt="2025-02-15T16:49:39.824" v="6942" actId="1076"/>
          <ac:picMkLst>
            <pc:docMk/>
            <pc:sldMk cId="1583013329" sldId="285"/>
            <ac:picMk id="29" creationId="{F881A75C-77D9-89C8-F903-42EB49A65F12}"/>
          </ac:picMkLst>
        </pc:picChg>
        <pc:picChg chg="add mod topLvl">
          <ac:chgData name="NEGAR REZAEI SANGSARAKI" userId="b3a42c29-6a86-4c79-9446-28dd9fa3c654" providerId="ADAL" clId="{D9F5EBEA-A867-437C-B44E-95287C592748}" dt="2025-02-15T16:47:41.539" v="6940" actId="1037"/>
          <ac:picMkLst>
            <pc:docMk/>
            <pc:sldMk cId="1583013329" sldId="285"/>
            <ac:picMk id="32" creationId="{C5AFE253-4BC0-00B4-1442-C9863B73E8BA}"/>
          </ac:picMkLst>
        </pc:picChg>
        <pc:picChg chg="add mod topLvl">
          <ac:chgData name="NEGAR REZAEI SANGSARAKI" userId="b3a42c29-6a86-4c79-9446-28dd9fa3c654" providerId="ADAL" clId="{D9F5EBEA-A867-437C-B44E-95287C592748}" dt="2025-02-14T13:42:02.447" v="4571" actId="164"/>
          <ac:picMkLst>
            <pc:docMk/>
            <pc:sldMk cId="1583013329" sldId="285"/>
            <ac:picMk id="35" creationId="{56BE18CD-4F28-10FF-817F-E81AA4C14998}"/>
          </ac:picMkLst>
        </pc:picChg>
        <pc:picChg chg="add mod topLvl">
          <ac:chgData name="NEGAR REZAEI SANGSARAKI" userId="b3a42c29-6a86-4c79-9446-28dd9fa3c654" providerId="ADAL" clId="{D9F5EBEA-A867-437C-B44E-95287C592748}" dt="2025-02-14T13:33:38.461" v="4318" actId="164"/>
          <ac:picMkLst>
            <pc:docMk/>
            <pc:sldMk cId="1583013329" sldId="285"/>
            <ac:picMk id="37" creationId="{AA440215-5555-6C3B-0F28-D076AAAFDFDE}"/>
          </ac:picMkLst>
        </pc:picChg>
        <pc:picChg chg="add mod">
          <ac:chgData name="NEGAR REZAEI SANGSARAKI" userId="b3a42c29-6a86-4c79-9446-28dd9fa3c654" providerId="ADAL" clId="{D9F5EBEA-A867-437C-B44E-95287C592748}" dt="2025-02-14T13:27:26.088" v="4217" actId="164"/>
          <ac:picMkLst>
            <pc:docMk/>
            <pc:sldMk cId="1583013329" sldId="285"/>
            <ac:picMk id="45" creationId="{60C08D24-010B-5285-D380-401879DB0B98}"/>
          </ac:picMkLst>
        </pc:picChg>
        <pc:picChg chg="add mod">
          <ac:chgData name="NEGAR REZAEI SANGSARAKI" userId="b3a42c29-6a86-4c79-9446-28dd9fa3c654" providerId="ADAL" clId="{D9F5EBEA-A867-437C-B44E-95287C592748}" dt="2025-02-14T13:27:38.400" v="4222" actId="1036"/>
          <ac:picMkLst>
            <pc:docMk/>
            <pc:sldMk cId="1583013329" sldId="285"/>
            <ac:picMk id="46" creationId="{74CC5876-B61C-1C6D-A5E6-C155CF71B5A0}"/>
          </ac:picMkLst>
        </pc:picChg>
        <pc:picChg chg="add mod">
          <ac:chgData name="NEGAR REZAEI SANGSARAKI" userId="b3a42c29-6a86-4c79-9446-28dd9fa3c654" providerId="ADAL" clId="{D9F5EBEA-A867-437C-B44E-95287C592748}" dt="2025-02-15T16:49:39.824" v="6942" actId="1076"/>
          <ac:picMkLst>
            <pc:docMk/>
            <pc:sldMk cId="1583013329" sldId="285"/>
            <ac:picMk id="56" creationId="{C3087174-88E2-CF91-5A99-9A53A0B7EA30}"/>
          </ac:picMkLst>
        </pc:picChg>
        <pc:picChg chg="mod topLvl">
          <ac:chgData name="NEGAR REZAEI SANGSARAKI" userId="b3a42c29-6a86-4c79-9446-28dd9fa3c654" providerId="ADAL" clId="{D9F5EBEA-A867-437C-B44E-95287C592748}" dt="2025-02-14T14:07:51.088" v="4845" actId="1076"/>
          <ac:picMkLst>
            <pc:docMk/>
            <pc:sldMk cId="1583013329" sldId="285"/>
            <ac:picMk id="6144" creationId="{187D62A4-1E6D-5983-B99B-D47794DA82C0}"/>
          </ac:picMkLst>
        </pc:picChg>
        <pc:picChg chg="add mod topLvl">
          <ac:chgData name="NEGAR REZAEI SANGSARAKI" userId="b3a42c29-6a86-4c79-9446-28dd9fa3c654" providerId="ADAL" clId="{D9F5EBEA-A867-437C-B44E-95287C592748}" dt="2025-02-14T14:07:51.088" v="4845" actId="1076"/>
          <ac:picMkLst>
            <pc:docMk/>
            <pc:sldMk cId="1583013329" sldId="285"/>
            <ac:picMk id="6145" creationId="{825B44D1-02FF-860A-3E02-21AEAF0D77B8}"/>
          </ac:picMkLst>
        </pc:picChg>
        <pc:picChg chg="mod topLvl">
          <ac:chgData name="NEGAR REZAEI SANGSARAKI" userId="b3a42c29-6a86-4c79-9446-28dd9fa3c654" providerId="ADAL" clId="{D9F5EBEA-A867-437C-B44E-95287C592748}" dt="2025-02-14T23:11:21.416" v="5171" actId="1076"/>
          <ac:picMkLst>
            <pc:docMk/>
            <pc:sldMk cId="1583013329" sldId="285"/>
            <ac:picMk id="6148" creationId="{91BCD11F-DB0D-322B-77E3-0DBD07B8F9C3}"/>
          </ac:picMkLst>
        </pc:picChg>
        <pc:picChg chg="add mod">
          <ac:chgData name="NEGAR REZAEI SANGSARAKI" userId="b3a42c29-6a86-4c79-9446-28dd9fa3c654" providerId="ADAL" clId="{D9F5EBEA-A867-437C-B44E-95287C592748}" dt="2025-02-15T16:46:56.221" v="6933" actId="14100"/>
          <ac:picMkLst>
            <pc:docMk/>
            <pc:sldMk cId="1583013329" sldId="285"/>
            <ac:picMk id="6150" creationId="{4707CF49-69F4-9886-3356-C7FC84F88F1E}"/>
          </ac:picMkLst>
        </pc:picChg>
        <pc:picChg chg="add mod">
          <ac:chgData name="NEGAR REZAEI SANGSARAKI" userId="b3a42c29-6a86-4c79-9446-28dd9fa3c654" providerId="ADAL" clId="{D9F5EBEA-A867-437C-B44E-95287C592748}" dt="2025-02-15T16:46:47.855" v="6931" actId="1076"/>
          <ac:picMkLst>
            <pc:docMk/>
            <pc:sldMk cId="1583013329" sldId="285"/>
            <ac:picMk id="6152" creationId="{4A507BD9-ACEC-1395-A070-8F06D83525DF}"/>
          </ac:picMkLst>
        </pc:picChg>
        <pc:picChg chg="add mod topLvl">
          <ac:chgData name="NEGAR REZAEI SANGSARAKI" userId="b3a42c29-6a86-4c79-9446-28dd9fa3c654" providerId="ADAL" clId="{D9F5EBEA-A867-437C-B44E-95287C592748}" dt="2025-02-15T16:46:05.062" v="6928" actId="1076"/>
          <ac:picMkLst>
            <pc:docMk/>
            <pc:sldMk cId="1583013329" sldId="285"/>
            <ac:picMk id="6153" creationId="{EE1705B3-98BE-C598-FBD4-9765892629E6}"/>
          </ac:picMkLst>
        </pc:picChg>
        <pc:picChg chg="add mod">
          <ac:chgData name="NEGAR REZAEI SANGSARAKI" userId="b3a42c29-6a86-4c79-9446-28dd9fa3c654" providerId="ADAL" clId="{D9F5EBEA-A867-437C-B44E-95287C592748}" dt="2025-02-15T16:47:07.845" v="6936" actId="1037"/>
          <ac:picMkLst>
            <pc:docMk/>
            <pc:sldMk cId="1583013329" sldId="285"/>
            <ac:picMk id="6154" creationId="{C9FD0C81-35FB-3918-6BBD-A1EB1BA8FF76}"/>
          </ac:picMkLst>
        </pc:picChg>
        <pc:picChg chg="add mod">
          <ac:chgData name="NEGAR REZAEI SANGSARAKI" userId="b3a42c29-6a86-4c79-9446-28dd9fa3c654" providerId="ADAL" clId="{D9F5EBEA-A867-437C-B44E-95287C592748}" dt="2025-02-14T14:36:49.119" v="5109" actId="1076"/>
          <ac:picMkLst>
            <pc:docMk/>
            <pc:sldMk cId="1583013329" sldId="285"/>
            <ac:picMk id="6159" creationId="{7A7CCF52-6B8B-AC31-3C31-95151F9EDD76}"/>
          </ac:picMkLst>
        </pc:picChg>
        <pc:picChg chg="add mod">
          <ac:chgData name="NEGAR REZAEI SANGSARAKI" userId="b3a42c29-6a86-4c79-9446-28dd9fa3c654" providerId="ADAL" clId="{D9F5EBEA-A867-437C-B44E-95287C592748}" dt="2025-02-15T16:46:05.062" v="6928" actId="1076"/>
          <ac:picMkLst>
            <pc:docMk/>
            <pc:sldMk cId="1583013329" sldId="285"/>
            <ac:picMk id="6163" creationId="{EC3119C9-3B1F-4031-8018-CCE4F59DE740}"/>
          </ac:picMkLst>
        </pc:picChg>
        <pc:picChg chg="add mod">
          <ac:chgData name="NEGAR REZAEI SANGSARAKI" userId="b3a42c29-6a86-4c79-9446-28dd9fa3c654" providerId="ADAL" clId="{D9F5EBEA-A867-437C-B44E-95287C592748}" dt="2025-02-15T16:46:05.062" v="6928" actId="1076"/>
          <ac:picMkLst>
            <pc:docMk/>
            <pc:sldMk cId="1583013329" sldId="285"/>
            <ac:picMk id="6164" creationId="{2D4848C1-EEA3-DF0B-ECB7-52A1B71BB017}"/>
          </ac:picMkLst>
        </pc:picChg>
        <pc:picChg chg="add mod">
          <ac:chgData name="NEGAR REZAEI SANGSARAKI" userId="b3a42c29-6a86-4c79-9446-28dd9fa3c654" providerId="ADAL" clId="{D9F5EBEA-A867-437C-B44E-95287C592748}" dt="2025-02-15T16:46:05.062" v="6928" actId="1076"/>
          <ac:picMkLst>
            <pc:docMk/>
            <pc:sldMk cId="1583013329" sldId="285"/>
            <ac:picMk id="6165" creationId="{FE53231A-C677-85C0-2D81-418666D2277A}"/>
          </ac:picMkLst>
        </pc:picChg>
        <pc:cxnChg chg="add mod">
          <ac:chgData name="NEGAR REZAEI SANGSARAKI" userId="b3a42c29-6a86-4c79-9446-28dd9fa3c654" providerId="ADAL" clId="{D9F5EBEA-A867-437C-B44E-95287C592748}" dt="2025-02-14T23:14:52.340" v="5188" actId="1076"/>
          <ac:cxnSpMkLst>
            <pc:docMk/>
            <pc:sldMk cId="1583013329" sldId="285"/>
            <ac:cxnSpMk id="51" creationId="{8AFC6040-D86D-9634-201C-C390882E29E5}"/>
          </ac:cxnSpMkLst>
        </pc:cxnChg>
        <pc:cxnChg chg="mod topLvl">
          <ac:chgData name="NEGAR REZAEI SANGSARAKI" userId="b3a42c29-6a86-4c79-9446-28dd9fa3c654" providerId="ADAL" clId="{D9F5EBEA-A867-437C-B44E-95287C592748}" dt="2025-02-14T14:07:51.088" v="4845" actId="1076"/>
          <ac:cxnSpMkLst>
            <pc:docMk/>
            <pc:sldMk cId="1583013329" sldId="285"/>
            <ac:cxnSpMk id="6149" creationId="{52F709C6-1014-52AF-EC90-2490B184ED17}"/>
          </ac:cxnSpMkLst>
        </pc:cxnChg>
      </pc:sldChg>
      <pc:sldChg chg="addSp delSp modSp del mod modNotesTx">
        <pc:chgData name="NEGAR REZAEI SANGSARAKI" userId="b3a42c29-6a86-4c79-9446-28dd9fa3c654" providerId="ADAL" clId="{D9F5EBEA-A867-437C-B44E-95287C592748}" dt="2025-02-17T16:02:18.585" v="20901" actId="20577"/>
        <pc:sldMkLst>
          <pc:docMk/>
          <pc:sldMk cId="746832588" sldId="286"/>
        </pc:sldMkLst>
        <pc:spChg chg="mod">
          <ac:chgData name="NEGAR REZAEI SANGSARAKI" userId="b3a42c29-6a86-4c79-9446-28dd9fa3c654" providerId="ADAL" clId="{D9F5EBEA-A867-437C-B44E-95287C592748}" dt="2025-02-14T13:02:09.052" v="4025" actId="404"/>
          <ac:spMkLst>
            <pc:docMk/>
            <pc:sldMk cId="746832588" sldId="286"/>
            <ac:spMk id="3" creationId="{46AD8EAA-6D8A-30F5-6D8D-FDFCCB1CF0DA}"/>
          </ac:spMkLst>
        </pc:spChg>
        <pc:spChg chg="mod">
          <ac:chgData name="NEGAR REZAEI SANGSARAKI" userId="b3a42c29-6a86-4c79-9446-28dd9fa3c654" providerId="ADAL" clId="{D9F5EBEA-A867-437C-B44E-95287C592748}" dt="2025-02-14T12:48:22.105" v="3913" actId="1036"/>
          <ac:spMkLst>
            <pc:docMk/>
            <pc:sldMk cId="746832588" sldId="286"/>
            <ac:spMk id="4" creationId="{5E87EB58-36EC-E061-F253-F36DE6099DE6}"/>
          </ac:spMkLst>
        </pc:spChg>
        <pc:spChg chg="add mod">
          <ac:chgData name="NEGAR REZAEI SANGSARAKI" userId="b3a42c29-6a86-4c79-9446-28dd9fa3c654" providerId="ADAL" clId="{D9F5EBEA-A867-437C-B44E-95287C592748}" dt="2025-02-16T17:44:02.704" v="13335" actId="1076"/>
          <ac:spMkLst>
            <pc:docMk/>
            <pc:sldMk cId="746832588" sldId="286"/>
            <ac:spMk id="7" creationId="{A2695763-514B-88DE-B84A-2F9190AC5B0D}"/>
          </ac:spMkLst>
        </pc:spChg>
        <pc:spChg chg="mod">
          <ac:chgData name="NEGAR REZAEI SANGSARAKI" userId="b3a42c29-6a86-4c79-9446-28dd9fa3c654" providerId="ADAL" clId="{D9F5EBEA-A867-437C-B44E-95287C592748}" dt="2025-02-17T13:51:19.765" v="16163" actId="1076"/>
          <ac:spMkLst>
            <pc:docMk/>
            <pc:sldMk cId="746832588" sldId="286"/>
            <ac:spMk id="8" creationId="{B9067618-F078-6A35-CFD7-D108835FBF2D}"/>
          </ac:spMkLst>
        </pc:spChg>
        <pc:spChg chg="add mod">
          <ac:chgData name="NEGAR REZAEI SANGSARAKI" userId="b3a42c29-6a86-4c79-9446-28dd9fa3c654" providerId="ADAL" clId="{D9F5EBEA-A867-437C-B44E-95287C592748}" dt="2025-02-14T12:37:17.262" v="3731" actId="1035"/>
          <ac:spMkLst>
            <pc:docMk/>
            <pc:sldMk cId="746832588" sldId="286"/>
            <ac:spMk id="10" creationId="{7D6138C2-F866-6A2D-DE91-4BC4BC6E8D83}"/>
          </ac:spMkLst>
        </pc:spChg>
        <pc:spChg chg="add del">
          <ac:chgData name="NEGAR REZAEI SANGSARAKI" userId="b3a42c29-6a86-4c79-9446-28dd9fa3c654" providerId="ADAL" clId="{D9F5EBEA-A867-437C-B44E-95287C592748}" dt="2025-02-16T13:18:18.411" v="11946" actId="22"/>
          <ac:spMkLst>
            <pc:docMk/>
            <pc:sldMk cId="746832588" sldId="286"/>
            <ac:spMk id="12" creationId="{B95CCF4F-1AEF-B5FC-7B96-2BB3CB594E21}"/>
          </ac:spMkLst>
        </pc:spChg>
        <pc:spChg chg="add mod">
          <ac:chgData name="NEGAR REZAEI SANGSARAKI" userId="b3a42c29-6a86-4c79-9446-28dd9fa3c654" providerId="ADAL" clId="{D9F5EBEA-A867-437C-B44E-95287C592748}" dt="2025-02-14T12:37:17.262" v="3731" actId="1035"/>
          <ac:spMkLst>
            <pc:docMk/>
            <pc:sldMk cId="746832588" sldId="286"/>
            <ac:spMk id="14" creationId="{36DE5D07-B953-AA19-5AEA-AF1A53FD37D3}"/>
          </ac:spMkLst>
        </pc:spChg>
        <pc:spChg chg="add mod">
          <ac:chgData name="NEGAR REZAEI SANGSARAKI" userId="b3a42c29-6a86-4c79-9446-28dd9fa3c654" providerId="ADAL" clId="{D9F5EBEA-A867-437C-B44E-95287C592748}" dt="2025-02-17T16:02:18.585" v="20901" actId="20577"/>
          <ac:spMkLst>
            <pc:docMk/>
            <pc:sldMk cId="746832588" sldId="286"/>
            <ac:spMk id="16" creationId="{14CD8A31-3FD5-37A3-F69C-6A532408959B}"/>
          </ac:spMkLst>
        </pc:spChg>
        <pc:spChg chg="add mod">
          <ac:chgData name="NEGAR REZAEI SANGSARAKI" userId="b3a42c29-6a86-4c79-9446-28dd9fa3c654" providerId="ADAL" clId="{D9F5EBEA-A867-437C-B44E-95287C592748}" dt="2025-02-16T13:21:30.244" v="11994" actId="164"/>
          <ac:spMkLst>
            <pc:docMk/>
            <pc:sldMk cId="746832588" sldId="286"/>
            <ac:spMk id="17" creationId="{15BAA9E9-5EAD-573C-4AF5-2ABB39D7E71B}"/>
          </ac:spMkLst>
        </pc:spChg>
        <pc:spChg chg="add mod">
          <ac:chgData name="NEGAR REZAEI SANGSARAKI" userId="b3a42c29-6a86-4c79-9446-28dd9fa3c654" providerId="ADAL" clId="{D9F5EBEA-A867-437C-B44E-95287C592748}" dt="2025-02-14T12:48:22.105" v="3913" actId="1036"/>
          <ac:spMkLst>
            <pc:docMk/>
            <pc:sldMk cId="746832588" sldId="286"/>
            <ac:spMk id="21" creationId="{9B076FD4-5816-5D02-0FBF-DFBEF2DA7DA9}"/>
          </ac:spMkLst>
        </pc:spChg>
        <pc:spChg chg="add mod">
          <ac:chgData name="NEGAR REZAEI SANGSARAKI" userId="b3a42c29-6a86-4c79-9446-28dd9fa3c654" providerId="ADAL" clId="{D9F5EBEA-A867-437C-B44E-95287C592748}" dt="2025-02-14T23:15:40.439" v="5193" actId="313"/>
          <ac:spMkLst>
            <pc:docMk/>
            <pc:sldMk cId="746832588" sldId="286"/>
            <ac:spMk id="32" creationId="{6A3595BD-53EA-7A45-D6EB-B1398A72B513}"/>
          </ac:spMkLst>
        </pc:spChg>
        <pc:grpChg chg="add mod">
          <ac:chgData name="NEGAR REZAEI SANGSARAKI" userId="b3a42c29-6a86-4c79-9446-28dd9fa3c654" providerId="ADAL" clId="{D9F5EBEA-A867-437C-B44E-95287C592748}" dt="2025-02-14T12:37:17.262" v="3731" actId="1035"/>
          <ac:grpSpMkLst>
            <pc:docMk/>
            <pc:sldMk cId="746832588" sldId="286"/>
            <ac:grpSpMk id="11" creationId="{78A2A2FE-DE6C-441E-B780-58E12E3B59EF}"/>
          </ac:grpSpMkLst>
        </pc:grpChg>
        <pc:grpChg chg="add mod">
          <ac:chgData name="NEGAR REZAEI SANGSARAKI" userId="b3a42c29-6a86-4c79-9446-28dd9fa3c654" providerId="ADAL" clId="{D9F5EBEA-A867-437C-B44E-95287C592748}" dt="2025-02-14T12:37:17.262" v="3731" actId="1035"/>
          <ac:grpSpMkLst>
            <pc:docMk/>
            <pc:sldMk cId="746832588" sldId="286"/>
            <ac:grpSpMk id="15" creationId="{62A1B189-D0DD-12A8-B298-867C7CE20A47}"/>
          </ac:grpSpMkLst>
        </pc:grpChg>
        <pc:grpChg chg="add mod">
          <ac:chgData name="NEGAR REZAEI SANGSARAKI" userId="b3a42c29-6a86-4c79-9446-28dd9fa3c654" providerId="ADAL" clId="{D9F5EBEA-A867-437C-B44E-95287C592748}" dt="2025-02-16T13:21:30.244" v="11994" actId="164"/>
          <ac:grpSpMkLst>
            <pc:docMk/>
            <pc:sldMk cId="746832588" sldId="286"/>
            <ac:grpSpMk id="18" creationId="{8B361DB7-2833-C7DC-CA8F-CE150EAFF097}"/>
          </ac:grpSpMkLst>
        </pc:grpChg>
        <pc:grpChg chg="add mod">
          <ac:chgData name="NEGAR REZAEI SANGSARAKI" userId="b3a42c29-6a86-4c79-9446-28dd9fa3c654" providerId="ADAL" clId="{D9F5EBEA-A867-437C-B44E-95287C592748}" dt="2025-02-14T12:41:09.169" v="3816" actId="164"/>
          <ac:grpSpMkLst>
            <pc:docMk/>
            <pc:sldMk cId="746832588" sldId="286"/>
            <ac:grpSpMk id="27" creationId="{651348E4-6C19-CD91-7484-C311B3CCDFF3}"/>
          </ac:grpSpMkLst>
        </pc:grpChg>
        <pc:picChg chg="mod">
          <ac:chgData name="NEGAR REZAEI SANGSARAKI" userId="b3a42c29-6a86-4c79-9446-28dd9fa3c654" providerId="ADAL" clId="{D9F5EBEA-A867-437C-B44E-95287C592748}" dt="2025-02-14T12:48:22.105" v="3913" actId="1036"/>
          <ac:picMkLst>
            <pc:docMk/>
            <pc:sldMk cId="746832588" sldId="286"/>
            <ac:picMk id="2" creationId="{F8FCA1C0-3BAF-2A13-29D4-65BE89D0AAE7}"/>
          </ac:picMkLst>
        </pc:picChg>
        <pc:picChg chg="add mod">
          <ac:chgData name="NEGAR REZAEI SANGSARAKI" userId="b3a42c29-6a86-4c79-9446-28dd9fa3c654" providerId="ADAL" clId="{D9F5EBEA-A867-437C-B44E-95287C592748}" dt="2025-02-14T12:37:17.262" v="3731" actId="1035"/>
          <ac:picMkLst>
            <pc:docMk/>
            <pc:sldMk cId="746832588" sldId="286"/>
            <ac:picMk id="5" creationId="{1B2773FF-5F7C-2860-C4ED-D50EEE2708FD}"/>
          </ac:picMkLst>
        </pc:picChg>
        <pc:picChg chg="add del mod modCrop">
          <ac:chgData name="NEGAR REZAEI SANGSARAKI" userId="b3a42c29-6a86-4c79-9446-28dd9fa3c654" providerId="ADAL" clId="{D9F5EBEA-A867-437C-B44E-95287C592748}" dt="2025-02-16T16:15:10.096" v="12940" actId="478"/>
          <ac:picMkLst>
            <pc:docMk/>
            <pc:sldMk cId="746832588" sldId="286"/>
            <ac:picMk id="20" creationId="{47424BB7-1706-3953-81BA-C319A0658DA7}"/>
          </ac:picMkLst>
        </pc:picChg>
        <pc:picChg chg="add mod">
          <ac:chgData name="NEGAR REZAEI SANGSARAKI" userId="b3a42c29-6a86-4c79-9446-28dd9fa3c654" providerId="ADAL" clId="{D9F5EBEA-A867-437C-B44E-95287C592748}" dt="2025-02-14T12:41:09.169" v="3816" actId="164"/>
          <ac:picMkLst>
            <pc:docMk/>
            <pc:sldMk cId="746832588" sldId="286"/>
            <ac:picMk id="23" creationId="{290E5952-52AD-EF10-0053-636F791478F0}"/>
          </ac:picMkLst>
        </pc:picChg>
        <pc:picChg chg="add mod">
          <ac:chgData name="NEGAR REZAEI SANGSARAKI" userId="b3a42c29-6a86-4c79-9446-28dd9fa3c654" providerId="ADAL" clId="{D9F5EBEA-A867-437C-B44E-95287C592748}" dt="2025-02-14T12:41:09.169" v="3816" actId="164"/>
          <ac:picMkLst>
            <pc:docMk/>
            <pc:sldMk cId="746832588" sldId="286"/>
            <ac:picMk id="24" creationId="{27EB0FA7-A9A4-FC69-3032-FCC911A627B5}"/>
          </ac:picMkLst>
        </pc:picChg>
        <pc:picChg chg="add mod">
          <ac:chgData name="NEGAR REZAEI SANGSARAKI" userId="b3a42c29-6a86-4c79-9446-28dd9fa3c654" providerId="ADAL" clId="{D9F5EBEA-A867-437C-B44E-95287C592748}" dt="2025-02-14T12:41:09.169" v="3816" actId="164"/>
          <ac:picMkLst>
            <pc:docMk/>
            <pc:sldMk cId="746832588" sldId="286"/>
            <ac:picMk id="26" creationId="{9A6CEAFF-7648-A458-6738-FE1901BD25C5}"/>
          </ac:picMkLst>
        </pc:picChg>
        <pc:picChg chg="add mod">
          <ac:chgData name="NEGAR REZAEI SANGSARAKI" userId="b3a42c29-6a86-4c79-9446-28dd9fa3c654" providerId="ADAL" clId="{D9F5EBEA-A867-437C-B44E-95287C592748}" dt="2025-02-17T13:45:30.358" v="16126" actId="14100"/>
          <ac:picMkLst>
            <pc:docMk/>
            <pc:sldMk cId="746832588" sldId="286"/>
            <ac:picMk id="28" creationId="{95CDA790-67D6-10B7-BBEA-3F275E758C45}"/>
          </ac:picMkLst>
        </pc:picChg>
        <pc:picChg chg="add mod">
          <ac:chgData name="NEGAR REZAEI SANGSARAKI" userId="b3a42c29-6a86-4c79-9446-28dd9fa3c654" providerId="ADAL" clId="{D9F5EBEA-A867-437C-B44E-95287C592748}" dt="2025-02-14T12:41:09.169" v="3816" actId="164"/>
          <ac:picMkLst>
            <pc:docMk/>
            <pc:sldMk cId="746832588" sldId="286"/>
            <ac:picMk id="1030" creationId="{6264CE14-BFED-83B8-2111-7D3D0B487EF9}"/>
          </ac:picMkLst>
        </pc:picChg>
      </pc:sldChg>
      <pc:sldChg chg="modSp del mod">
        <pc:chgData name="NEGAR REZAEI SANGSARAKI" userId="b3a42c29-6a86-4c79-9446-28dd9fa3c654" providerId="ADAL" clId="{D9F5EBEA-A867-437C-B44E-95287C592748}" dt="2025-02-16T18:15:54.023" v="13604" actId="2696"/>
        <pc:sldMkLst>
          <pc:docMk/>
          <pc:sldMk cId="633168847" sldId="297"/>
        </pc:sldMkLst>
        <pc:spChg chg="mod">
          <ac:chgData name="NEGAR REZAEI SANGSARAKI" userId="b3a42c29-6a86-4c79-9446-28dd9fa3c654" providerId="ADAL" clId="{D9F5EBEA-A867-437C-B44E-95287C592748}" dt="2025-02-16T09:56:58.576" v="11090" actId="1076"/>
          <ac:spMkLst>
            <pc:docMk/>
            <pc:sldMk cId="633168847" sldId="297"/>
            <ac:spMk id="5" creationId="{9480B394-5B13-9063-D0E0-8F01844C824F}"/>
          </ac:spMkLst>
        </pc:spChg>
        <pc:spChg chg="mod">
          <ac:chgData name="NEGAR REZAEI SANGSARAKI" userId="b3a42c29-6a86-4c79-9446-28dd9fa3c654" providerId="ADAL" clId="{D9F5EBEA-A867-437C-B44E-95287C592748}" dt="2025-02-16T09:56:55.880" v="11089" actId="1076"/>
          <ac:spMkLst>
            <pc:docMk/>
            <pc:sldMk cId="633168847" sldId="297"/>
            <ac:spMk id="6" creationId="{265F8969-3B55-A005-9E77-F9F27763F04E}"/>
          </ac:spMkLst>
        </pc:spChg>
        <pc:spChg chg="mod">
          <ac:chgData name="NEGAR REZAEI SANGSARAKI" userId="b3a42c29-6a86-4c79-9446-28dd9fa3c654" providerId="ADAL" clId="{D9F5EBEA-A867-437C-B44E-95287C592748}" dt="2025-02-16T09:57:07.906" v="11094" actId="20577"/>
          <ac:spMkLst>
            <pc:docMk/>
            <pc:sldMk cId="633168847" sldId="297"/>
            <ac:spMk id="14" creationId="{95DD2F5A-1F28-CFFB-CF8C-5A0372E854C9}"/>
          </ac:spMkLst>
        </pc:spChg>
        <pc:picChg chg="mod">
          <ac:chgData name="NEGAR REZAEI SANGSARAKI" userId="b3a42c29-6a86-4c79-9446-28dd9fa3c654" providerId="ADAL" clId="{D9F5EBEA-A867-437C-B44E-95287C592748}" dt="2025-02-16T09:56:52.881" v="11088" actId="1076"/>
          <ac:picMkLst>
            <pc:docMk/>
            <pc:sldMk cId="633168847" sldId="297"/>
            <ac:picMk id="8" creationId="{671E58CA-99AC-A0CB-4888-A6E76DDF219C}"/>
          </ac:picMkLst>
        </pc:picChg>
        <pc:picChg chg="mod">
          <ac:chgData name="NEGAR REZAEI SANGSARAKI" userId="b3a42c29-6a86-4c79-9446-28dd9fa3c654" providerId="ADAL" clId="{D9F5EBEA-A867-437C-B44E-95287C592748}" dt="2025-02-16T09:56:48.966" v="11087" actId="1076"/>
          <ac:picMkLst>
            <pc:docMk/>
            <pc:sldMk cId="633168847" sldId="297"/>
            <ac:picMk id="18" creationId="{59F8DD56-E16B-A726-EFC9-1463FB226AD2}"/>
          </ac:picMkLst>
        </pc:picChg>
      </pc:sldChg>
      <pc:sldChg chg="addSp delSp modSp del mod ord modNotesTx">
        <pc:chgData name="NEGAR REZAEI SANGSARAKI" userId="b3a42c29-6a86-4c79-9446-28dd9fa3c654" providerId="ADAL" clId="{D9F5EBEA-A867-437C-B44E-95287C592748}" dt="2025-02-17T22:32:14.312" v="21479" actId="20577"/>
        <pc:sldMkLst>
          <pc:docMk/>
          <pc:sldMk cId="3652536925" sldId="312"/>
        </pc:sldMkLst>
        <pc:spChg chg="mod">
          <ac:chgData name="NEGAR REZAEI SANGSARAKI" userId="b3a42c29-6a86-4c79-9446-28dd9fa3c654" providerId="ADAL" clId="{D9F5EBEA-A867-437C-B44E-95287C592748}" dt="2025-02-17T14:02:25.034" v="16225" actId="14100"/>
          <ac:spMkLst>
            <pc:docMk/>
            <pc:sldMk cId="3652536925" sldId="312"/>
            <ac:spMk id="4" creationId="{7DAB9BEB-B531-70A2-C18E-B429792C6799}"/>
          </ac:spMkLst>
        </pc:spChg>
        <pc:spChg chg="del mod">
          <ac:chgData name="NEGAR REZAEI SANGSARAKI" userId="b3a42c29-6a86-4c79-9446-28dd9fa3c654" providerId="ADAL" clId="{D9F5EBEA-A867-437C-B44E-95287C592748}" dt="2025-02-16T09:13:24.533" v="9785" actId="21"/>
          <ac:spMkLst>
            <pc:docMk/>
            <pc:sldMk cId="3652536925" sldId="312"/>
            <ac:spMk id="5" creationId="{C613E014-F371-C4D4-2D00-D05745390859}"/>
          </ac:spMkLst>
        </pc:spChg>
        <pc:spChg chg="add del mod">
          <ac:chgData name="NEGAR REZAEI SANGSARAKI" userId="b3a42c29-6a86-4c79-9446-28dd9fa3c654" providerId="ADAL" clId="{D9F5EBEA-A867-437C-B44E-95287C592748}" dt="2025-02-16T10:25:40.177" v="11172" actId="478"/>
          <ac:spMkLst>
            <pc:docMk/>
            <pc:sldMk cId="3652536925" sldId="312"/>
            <ac:spMk id="8" creationId="{9537577A-4D68-AC21-7DC8-B7A6DE936D53}"/>
          </ac:spMkLst>
        </pc:spChg>
        <pc:spChg chg="add del mod">
          <ac:chgData name="NEGAR REZAEI SANGSARAKI" userId="b3a42c29-6a86-4c79-9446-28dd9fa3c654" providerId="ADAL" clId="{D9F5EBEA-A867-437C-B44E-95287C592748}" dt="2025-02-16T10:25:38.165" v="11171" actId="478"/>
          <ac:spMkLst>
            <pc:docMk/>
            <pc:sldMk cId="3652536925" sldId="312"/>
            <ac:spMk id="10" creationId="{A629D0B8-BE1D-3865-75A6-82FA8AE45B48}"/>
          </ac:spMkLst>
        </pc:spChg>
        <pc:spChg chg="add del mod">
          <ac:chgData name="NEGAR REZAEI SANGSARAKI" userId="b3a42c29-6a86-4c79-9446-28dd9fa3c654" providerId="ADAL" clId="{D9F5EBEA-A867-437C-B44E-95287C592748}" dt="2025-02-16T10:25:36.316" v="11170" actId="478"/>
          <ac:spMkLst>
            <pc:docMk/>
            <pc:sldMk cId="3652536925" sldId="312"/>
            <ac:spMk id="12" creationId="{572D4288-B76B-9AE3-EF32-85E86E61A04F}"/>
          </ac:spMkLst>
        </pc:spChg>
        <pc:spChg chg="mod">
          <ac:chgData name="NEGAR REZAEI SANGSARAKI" userId="b3a42c29-6a86-4c79-9446-28dd9fa3c654" providerId="ADAL" clId="{D9F5EBEA-A867-437C-B44E-95287C592748}" dt="2025-02-16T07:59:49.669" v="7355"/>
          <ac:spMkLst>
            <pc:docMk/>
            <pc:sldMk cId="3652536925" sldId="312"/>
            <ac:spMk id="20" creationId="{9885C6A3-0B0A-5292-C7C1-76B3FC40F420}"/>
          </ac:spMkLst>
        </pc:spChg>
        <pc:spChg chg="mod">
          <ac:chgData name="NEGAR REZAEI SANGSARAKI" userId="b3a42c29-6a86-4c79-9446-28dd9fa3c654" providerId="ADAL" clId="{D9F5EBEA-A867-437C-B44E-95287C592748}" dt="2025-02-16T07:59:49.669" v="7355"/>
          <ac:spMkLst>
            <pc:docMk/>
            <pc:sldMk cId="3652536925" sldId="312"/>
            <ac:spMk id="23" creationId="{49A6AFF0-F57D-4EC4-95F2-026B801E183B}"/>
          </ac:spMkLst>
        </pc:spChg>
        <pc:spChg chg="add mod">
          <ac:chgData name="NEGAR REZAEI SANGSARAKI" userId="b3a42c29-6a86-4c79-9446-28dd9fa3c654" providerId="ADAL" clId="{D9F5EBEA-A867-437C-B44E-95287C592748}" dt="2025-02-16T17:47:11.670" v="13354" actId="207"/>
          <ac:spMkLst>
            <pc:docMk/>
            <pc:sldMk cId="3652536925" sldId="312"/>
            <ac:spMk id="30" creationId="{E55CC246-FD48-190B-DEF5-9D0572A5C54B}"/>
          </ac:spMkLst>
        </pc:spChg>
        <pc:spChg chg="add mod">
          <ac:chgData name="NEGAR REZAEI SANGSARAKI" userId="b3a42c29-6a86-4c79-9446-28dd9fa3c654" providerId="ADAL" clId="{D9F5EBEA-A867-437C-B44E-95287C592748}" dt="2025-02-16T10:37:04.582" v="11241" actId="164"/>
          <ac:spMkLst>
            <pc:docMk/>
            <pc:sldMk cId="3652536925" sldId="312"/>
            <ac:spMk id="54" creationId="{EE0033C5-0D3C-6EED-7251-4AF2C9D598CD}"/>
          </ac:spMkLst>
        </pc:spChg>
        <pc:spChg chg="add mod">
          <ac:chgData name="NEGAR REZAEI SANGSARAKI" userId="b3a42c29-6a86-4c79-9446-28dd9fa3c654" providerId="ADAL" clId="{D9F5EBEA-A867-437C-B44E-95287C592748}" dt="2025-02-16T10:41:54.469" v="11274" actId="1036"/>
          <ac:spMkLst>
            <pc:docMk/>
            <pc:sldMk cId="3652536925" sldId="312"/>
            <ac:spMk id="57" creationId="{0EE61678-A839-F0FE-9D4B-1C5D7C7FEC90}"/>
          </ac:spMkLst>
        </pc:spChg>
        <pc:spChg chg="add mod">
          <ac:chgData name="NEGAR REZAEI SANGSARAKI" userId="b3a42c29-6a86-4c79-9446-28dd9fa3c654" providerId="ADAL" clId="{D9F5EBEA-A867-437C-B44E-95287C592748}" dt="2025-02-16T10:38:34.779" v="11263" actId="164"/>
          <ac:spMkLst>
            <pc:docMk/>
            <pc:sldMk cId="3652536925" sldId="312"/>
            <ac:spMk id="62" creationId="{69B088FB-D7BA-DA54-8D7F-3A867947FF6E}"/>
          </ac:spMkLst>
        </pc:spChg>
        <pc:spChg chg="add mod">
          <ac:chgData name="NEGAR REZAEI SANGSARAKI" userId="b3a42c29-6a86-4c79-9446-28dd9fa3c654" providerId="ADAL" clId="{D9F5EBEA-A867-437C-B44E-95287C592748}" dt="2025-02-16T11:17:30.007" v="11676" actId="164"/>
          <ac:spMkLst>
            <pc:docMk/>
            <pc:sldMk cId="3652536925" sldId="312"/>
            <ac:spMk id="67" creationId="{75667797-AF97-2839-E61F-A39A94019687}"/>
          </ac:spMkLst>
        </pc:spChg>
        <pc:spChg chg="add mod">
          <ac:chgData name="NEGAR REZAEI SANGSARAKI" userId="b3a42c29-6a86-4c79-9446-28dd9fa3c654" providerId="ADAL" clId="{D9F5EBEA-A867-437C-B44E-95287C592748}" dt="2025-02-16T17:45:10.072" v="13338" actId="1076"/>
          <ac:spMkLst>
            <pc:docMk/>
            <pc:sldMk cId="3652536925" sldId="312"/>
            <ac:spMk id="74" creationId="{AB5E1D92-1DD3-37AD-110E-5ABFF8D0C66B}"/>
          </ac:spMkLst>
        </pc:spChg>
        <pc:spChg chg="add mod">
          <ac:chgData name="NEGAR REZAEI SANGSARAKI" userId="b3a42c29-6a86-4c79-9446-28dd9fa3c654" providerId="ADAL" clId="{D9F5EBEA-A867-437C-B44E-95287C592748}" dt="2025-02-17T22:32:14.312" v="21479" actId="20577"/>
          <ac:spMkLst>
            <pc:docMk/>
            <pc:sldMk cId="3652536925" sldId="312"/>
            <ac:spMk id="75" creationId="{0CD8A263-C1DE-CF8D-AB60-AAF3DBD52281}"/>
          </ac:spMkLst>
        </pc:spChg>
        <pc:spChg chg="add del mod">
          <ac:chgData name="NEGAR REZAEI SANGSARAKI" userId="b3a42c29-6a86-4c79-9446-28dd9fa3c654" providerId="ADAL" clId="{D9F5EBEA-A867-437C-B44E-95287C592748}" dt="2025-02-16T15:00:44.292" v="12402" actId="478"/>
          <ac:spMkLst>
            <pc:docMk/>
            <pc:sldMk cId="3652536925" sldId="312"/>
            <ac:spMk id="77" creationId="{E384164C-F633-7A8E-995A-A9B909D43C0A}"/>
          </ac:spMkLst>
        </pc:spChg>
        <pc:grpChg chg="add del mod">
          <ac:chgData name="NEGAR REZAEI SANGSARAKI" userId="b3a42c29-6a86-4c79-9446-28dd9fa3c654" providerId="ADAL" clId="{D9F5EBEA-A867-437C-B44E-95287C592748}" dt="2025-02-17T14:07:49.888" v="16288" actId="478"/>
          <ac:grpSpMkLst>
            <pc:docMk/>
            <pc:sldMk cId="3652536925" sldId="312"/>
            <ac:grpSpMk id="2" creationId="{6F4DB988-56EB-A700-BD58-FFE78BB03FBC}"/>
          </ac:grpSpMkLst>
        </pc:grpChg>
        <pc:grpChg chg="del">
          <ac:chgData name="NEGAR REZAEI SANGSARAKI" userId="b3a42c29-6a86-4c79-9446-28dd9fa3c654" providerId="ADAL" clId="{D9F5EBEA-A867-437C-B44E-95287C592748}" dt="2025-02-16T07:59:48.053" v="7354" actId="478"/>
          <ac:grpSpMkLst>
            <pc:docMk/>
            <pc:sldMk cId="3652536925" sldId="312"/>
            <ac:grpSpMk id="4" creationId="{2ECB543F-7944-A49A-17AA-1AE46564F055}"/>
          </ac:grpSpMkLst>
        </pc:grpChg>
        <pc:grpChg chg="add del mod">
          <ac:chgData name="NEGAR REZAEI SANGSARAKI" userId="b3a42c29-6a86-4c79-9446-28dd9fa3c654" providerId="ADAL" clId="{D9F5EBEA-A867-437C-B44E-95287C592748}" dt="2025-02-17T14:08:55.662" v="16302" actId="478"/>
          <ac:grpSpMkLst>
            <pc:docMk/>
            <pc:sldMk cId="3652536925" sldId="312"/>
            <ac:grpSpMk id="5" creationId="{97629CCF-4A94-01D3-56A1-810B350459D7}"/>
          </ac:grpSpMkLst>
        </pc:grpChg>
        <pc:grpChg chg="add mod">
          <ac:chgData name="NEGAR REZAEI SANGSARAKI" userId="b3a42c29-6a86-4c79-9446-28dd9fa3c654" providerId="ADAL" clId="{D9F5EBEA-A867-437C-B44E-95287C592748}" dt="2025-02-17T14:08:56.987" v="16303"/>
          <ac:grpSpMkLst>
            <pc:docMk/>
            <pc:sldMk cId="3652536925" sldId="312"/>
            <ac:grpSpMk id="9" creationId="{6969E249-F72C-050E-8ED1-877659989A66}"/>
          </ac:grpSpMkLst>
        </pc:grpChg>
        <pc:grpChg chg="mod">
          <ac:chgData name="NEGAR REZAEI SANGSARAKI" userId="b3a42c29-6a86-4c79-9446-28dd9fa3c654" providerId="ADAL" clId="{D9F5EBEA-A867-437C-B44E-95287C592748}" dt="2025-02-16T07:59:49.669" v="7355"/>
          <ac:grpSpMkLst>
            <pc:docMk/>
            <pc:sldMk cId="3652536925" sldId="312"/>
            <ac:grpSpMk id="18" creationId="{E7CB6A62-D7FE-0570-985C-4D482288C8B5}"/>
          </ac:grpSpMkLst>
        </pc:grpChg>
        <pc:grpChg chg="add del mod">
          <ac:chgData name="NEGAR REZAEI SANGSARAKI" userId="b3a42c29-6a86-4c79-9446-28dd9fa3c654" providerId="ADAL" clId="{D9F5EBEA-A867-437C-B44E-95287C592748}" dt="2025-02-16T08:46:49.690" v="8714" actId="21"/>
          <ac:grpSpMkLst>
            <pc:docMk/>
            <pc:sldMk cId="3652536925" sldId="312"/>
            <ac:grpSpMk id="24" creationId="{227C6EF2-5405-82F7-FE37-5CF34A9AE417}"/>
          </ac:grpSpMkLst>
        </pc:grpChg>
        <pc:grpChg chg="add del mod topLvl">
          <ac:chgData name="NEGAR REZAEI SANGSARAKI" userId="b3a42c29-6a86-4c79-9446-28dd9fa3c654" providerId="ADAL" clId="{D9F5EBEA-A867-437C-B44E-95287C592748}" dt="2025-02-16T16:25:31.067" v="13066" actId="165"/>
          <ac:grpSpMkLst>
            <pc:docMk/>
            <pc:sldMk cId="3652536925" sldId="312"/>
            <ac:grpSpMk id="53" creationId="{A4C44290-81E3-7157-589D-2C593A663181}"/>
          </ac:grpSpMkLst>
        </pc:grpChg>
        <pc:grpChg chg="add mod">
          <ac:chgData name="NEGAR REZAEI SANGSARAKI" userId="b3a42c29-6a86-4c79-9446-28dd9fa3c654" providerId="ADAL" clId="{D9F5EBEA-A867-437C-B44E-95287C592748}" dt="2025-02-16T10:41:43.205" v="11266" actId="164"/>
          <ac:grpSpMkLst>
            <pc:docMk/>
            <pc:sldMk cId="3652536925" sldId="312"/>
            <ac:grpSpMk id="58" creationId="{11C50261-3FD4-13D1-2189-EE3B745F33D6}"/>
          </ac:grpSpMkLst>
        </pc:grpChg>
        <pc:grpChg chg="add mod">
          <ac:chgData name="NEGAR REZAEI SANGSARAKI" userId="b3a42c29-6a86-4c79-9446-28dd9fa3c654" providerId="ADAL" clId="{D9F5EBEA-A867-437C-B44E-95287C592748}" dt="2025-02-16T10:41:43.205" v="11266" actId="164"/>
          <ac:grpSpMkLst>
            <pc:docMk/>
            <pc:sldMk cId="3652536925" sldId="312"/>
            <ac:grpSpMk id="59" creationId="{0780A7AB-0047-DDBD-1565-CC067A23D624}"/>
          </ac:grpSpMkLst>
        </pc:grpChg>
        <pc:grpChg chg="add mod">
          <ac:chgData name="NEGAR REZAEI SANGSARAKI" userId="b3a42c29-6a86-4c79-9446-28dd9fa3c654" providerId="ADAL" clId="{D9F5EBEA-A867-437C-B44E-95287C592748}" dt="2025-02-16T10:41:43.205" v="11266" actId="164"/>
          <ac:grpSpMkLst>
            <pc:docMk/>
            <pc:sldMk cId="3652536925" sldId="312"/>
            <ac:grpSpMk id="63" creationId="{A8CCE087-DDA8-7924-C22A-9E7C846BE626}"/>
          </ac:grpSpMkLst>
        </pc:grpChg>
        <pc:grpChg chg="add mod">
          <ac:chgData name="NEGAR REZAEI SANGSARAKI" userId="b3a42c29-6a86-4c79-9446-28dd9fa3c654" providerId="ADAL" clId="{D9F5EBEA-A867-437C-B44E-95287C592748}" dt="2025-02-16T11:17:36.694" v="11677" actId="164"/>
          <ac:grpSpMkLst>
            <pc:docMk/>
            <pc:sldMk cId="3652536925" sldId="312"/>
            <ac:grpSpMk id="64" creationId="{72D4BAAF-EC96-30C4-BD65-2D44DAA9769F}"/>
          </ac:grpSpMkLst>
        </pc:grpChg>
        <pc:grpChg chg="add mod">
          <ac:chgData name="NEGAR REZAEI SANGSARAKI" userId="b3a42c29-6a86-4c79-9446-28dd9fa3c654" providerId="ADAL" clId="{D9F5EBEA-A867-437C-B44E-95287C592748}" dt="2025-02-16T11:17:36.694" v="11677" actId="164"/>
          <ac:grpSpMkLst>
            <pc:docMk/>
            <pc:sldMk cId="3652536925" sldId="312"/>
            <ac:grpSpMk id="68" creationId="{BF01D24D-0F4C-5E7C-48E4-AC7ECD33D08E}"/>
          </ac:grpSpMkLst>
        </pc:grpChg>
        <pc:grpChg chg="add del mod">
          <ac:chgData name="NEGAR REZAEI SANGSARAKI" userId="b3a42c29-6a86-4c79-9446-28dd9fa3c654" providerId="ADAL" clId="{D9F5EBEA-A867-437C-B44E-95287C592748}" dt="2025-02-16T11:18:03.679" v="11681" actId="478"/>
          <ac:grpSpMkLst>
            <pc:docMk/>
            <pc:sldMk cId="3652536925" sldId="312"/>
            <ac:grpSpMk id="69" creationId="{44BC58EC-7FB7-B932-536F-0E3FC2FCA542}"/>
          </ac:grpSpMkLst>
        </pc:grpChg>
        <pc:grpChg chg="add del mod">
          <ac:chgData name="NEGAR REZAEI SANGSARAKI" userId="b3a42c29-6a86-4c79-9446-28dd9fa3c654" providerId="ADAL" clId="{D9F5EBEA-A867-437C-B44E-95287C592748}" dt="2025-02-16T16:25:24.485" v="13065" actId="165"/>
          <ac:grpSpMkLst>
            <pc:docMk/>
            <pc:sldMk cId="3652536925" sldId="312"/>
            <ac:grpSpMk id="72" creationId="{27A64A39-7E97-5A6D-C0C2-FE0357899EA9}"/>
          </ac:grpSpMkLst>
        </pc:grpChg>
        <pc:grpChg chg="add del mod">
          <ac:chgData name="NEGAR REZAEI SANGSARAKI" userId="b3a42c29-6a86-4c79-9446-28dd9fa3c654" providerId="ADAL" clId="{D9F5EBEA-A867-437C-B44E-95287C592748}" dt="2025-02-16T16:31:13.790" v="13131" actId="165"/>
          <ac:grpSpMkLst>
            <pc:docMk/>
            <pc:sldMk cId="3652536925" sldId="312"/>
            <ac:grpSpMk id="90" creationId="{B52DF141-C58D-71EC-FC5A-645E7FBACCC6}"/>
          </ac:grpSpMkLst>
        </pc:grpChg>
        <pc:grpChg chg="add mod">
          <ac:chgData name="NEGAR REZAEI SANGSARAKI" userId="b3a42c29-6a86-4c79-9446-28dd9fa3c654" providerId="ADAL" clId="{D9F5EBEA-A867-437C-B44E-95287C592748}" dt="2025-02-16T16:31:35.202" v="13137" actId="1076"/>
          <ac:grpSpMkLst>
            <pc:docMk/>
            <pc:sldMk cId="3652536925" sldId="312"/>
            <ac:grpSpMk id="93" creationId="{6CD156F8-D987-A4F1-6D1B-F1BD07327763}"/>
          </ac:grpSpMkLst>
        </pc:grpChg>
        <pc:grpChg chg="add mod">
          <ac:chgData name="NEGAR REZAEI SANGSARAKI" userId="b3a42c29-6a86-4c79-9446-28dd9fa3c654" providerId="ADAL" clId="{D9F5EBEA-A867-437C-B44E-95287C592748}" dt="2025-02-17T14:02:32.954" v="16227" actId="14100"/>
          <ac:grpSpMkLst>
            <pc:docMk/>
            <pc:sldMk cId="3652536925" sldId="312"/>
            <ac:grpSpMk id="94" creationId="{0F7505E2-4C75-8692-71E3-CB747105B2CB}"/>
          </ac:grpSpMkLst>
        </pc:grpChg>
        <pc:picChg chg="del">
          <ac:chgData name="NEGAR REZAEI SANGSARAKI" userId="b3a42c29-6a86-4c79-9446-28dd9fa3c654" providerId="ADAL" clId="{D9F5EBEA-A867-437C-B44E-95287C592748}" dt="2025-02-16T07:42:26.331" v="6975" actId="478"/>
          <ac:picMkLst>
            <pc:docMk/>
            <pc:sldMk cId="3652536925" sldId="312"/>
            <ac:picMk id="2" creationId="{C15ABD2F-4DDE-454B-5076-0423078F883E}"/>
          </ac:picMkLst>
        </pc:picChg>
        <pc:picChg chg="add mod">
          <ac:chgData name="NEGAR REZAEI SANGSARAKI" userId="b3a42c29-6a86-4c79-9446-28dd9fa3c654" providerId="ADAL" clId="{D9F5EBEA-A867-437C-B44E-95287C592748}" dt="2025-02-17T22:32:05.408" v="21473" actId="1076"/>
          <ac:picMkLst>
            <pc:docMk/>
            <pc:sldMk cId="3652536925" sldId="312"/>
            <ac:picMk id="3" creationId="{5584965E-22C1-6C38-A221-1FCF19284CA4}"/>
          </ac:picMkLst>
        </pc:picChg>
        <pc:picChg chg="mod">
          <ac:chgData name="NEGAR REZAEI SANGSARAKI" userId="b3a42c29-6a86-4c79-9446-28dd9fa3c654" providerId="ADAL" clId="{D9F5EBEA-A867-437C-B44E-95287C592748}" dt="2025-02-17T14:02:09.792" v="16220" actId="14100"/>
          <ac:picMkLst>
            <pc:docMk/>
            <pc:sldMk cId="3652536925" sldId="312"/>
            <ac:picMk id="3" creationId="{5F627758-7A86-C649-D085-AE38DA89B910}"/>
          </ac:picMkLst>
        </pc:picChg>
        <pc:picChg chg="del mod">
          <ac:chgData name="NEGAR REZAEI SANGSARAKI" userId="b3a42c29-6a86-4c79-9446-28dd9fa3c654" providerId="ADAL" clId="{D9F5EBEA-A867-437C-B44E-95287C592748}" dt="2025-02-16T07:42:24.419" v="6974" actId="478"/>
          <ac:picMkLst>
            <pc:docMk/>
            <pc:sldMk cId="3652536925" sldId="312"/>
            <ac:picMk id="3" creationId="{6A3F9116-84A7-5A68-5A5C-533443ACB20E}"/>
          </ac:picMkLst>
        </pc:picChg>
        <pc:picChg chg="mod">
          <ac:chgData name="NEGAR REZAEI SANGSARAKI" userId="b3a42c29-6a86-4c79-9446-28dd9fa3c654" providerId="ADAL" clId="{D9F5EBEA-A867-437C-B44E-95287C592748}" dt="2025-02-17T14:08:17.523" v="16296" actId="14100"/>
          <ac:picMkLst>
            <pc:docMk/>
            <pc:sldMk cId="3652536925" sldId="312"/>
            <ac:picMk id="6" creationId="{0E3D2A64-F12B-E6D1-41DE-8285BC68529B}"/>
          </ac:picMkLst>
        </pc:picChg>
        <pc:picChg chg="mod">
          <ac:chgData name="NEGAR REZAEI SANGSARAKI" userId="b3a42c29-6a86-4c79-9446-28dd9fa3c654" providerId="ADAL" clId="{D9F5EBEA-A867-437C-B44E-95287C592748}" dt="2025-02-17T14:08:17.523" v="16296" actId="14100"/>
          <ac:picMkLst>
            <pc:docMk/>
            <pc:sldMk cId="3652536925" sldId="312"/>
            <ac:picMk id="7" creationId="{C6BB0A18-F76E-0016-DDB7-D049D26F62D0}"/>
          </ac:picMkLst>
        </pc:picChg>
        <pc:picChg chg="mod">
          <ac:chgData name="NEGAR REZAEI SANGSARAKI" userId="b3a42c29-6a86-4c79-9446-28dd9fa3c654" providerId="ADAL" clId="{D9F5EBEA-A867-437C-B44E-95287C592748}" dt="2025-02-17T14:08:17.523" v="16296" actId="14100"/>
          <ac:picMkLst>
            <pc:docMk/>
            <pc:sldMk cId="3652536925" sldId="312"/>
            <ac:picMk id="8" creationId="{186E8887-E4A1-E124-5F00-5C7506DB9EC5}"/>
          </ac:picMkLst>
        </pc:picChg>
        <pc:picChg chg="del">
          <ac:chgData name="NEGAR REZAEI SANGSARAKI" userId="b3a42c29-6a86-4c79-9446-28dd9fa3c654" providerId="ADAL" clId="{D9F5EBEA-A867-437C-B44E-95287C592748}" dt="2025-02-16T07:42:26.994" v="6976" actId="478"/>
          <ac:picMkLst>
            <pc:docMk/>
            <pc:sldMk cId="3652536925" sldId="312"/>
            <ac:picMk id="9" creationId="{6535315E-1DF5-B9E7-4DD1-C645EFD6D616}"/>
          </ac:picMkLst>
        </pc:picChg>
        <pc:picChg chg="mod">
          <ac:chgData name="NEGAR REZAEI SANGSARAKI" userId="b3a42c29-6a86-4c79-9446-28dd9fa3c654" providerId="ADAL" clId="{D9F5EBEA-A867-437C-B44E-95287C592748}" dt="2025-02-17T14:08:56.987" v="16303"/>
          <ac:picMkLst>
            <pc:docMk/>
            <pc:sldMk cId="3652536925" sldId="312"/>
            <ac:picMk id="10" creationId="{1FC4FEAF-D08B-3E81-F29E-911FC07AB2F5}"/>
          </ac:picMkLst>
        </pc:picChg>
        <pc:picChg chg="del mod">
          <ac:chgData name="NEGAR REZAEI SANGSARAKI" userId="b3a42c29-6a86-4c79-9446-28dd9fa3c654" providerId="ADAL" clId="{D9F5EBEA-A867-437C-B44E-95287C592748}" dt="2025-02-16T07:42:30.685" v="6978" actId="21"/>
          <ac:picMkLst>
            <pc:docMk/>
            <pc:sldMk cId="3652536925" sldId="312"/>
            <ac:picMk id="11" creationId="{C56D0C64-6D14-7CCB-B6C1-D03E95AE387F}"/>
          </ac:picMkLst>
        </pc:picChg>
        <pc:picChg chg="mod">
          <ac:chgData name="NEGAR REZAEI SANGSARAKI" userId="b3a42c29-6a86-4c79-9446-28dd9fa3c654" providerId="ADAL" clId="{D9F5EBEA-A867-437C-B44E-95287C592748}" dt="2025-02-17T14:08:56.987" v="16303"/>
          <ac:picMkLst>
            <pc:docMk/>
            <pc:sldMk cId="3652536925" sldId="312"/>
            <ac:picMk id="11" creationId="{D88CAF8D-A15D-752A-A629-299771EBEC4D}"/>
          </ac:picMkLst>
        </pc:picChg>
        <pc:picChg chg="mod">
          <ac:chgData name="NEGAR REZAEI SANGSARAKI" userId="b3a42c29-6a86-4c79-9446-28dd9fa3c654" providerId="ADAL" clId="{D9F5EBEA-A867-437C-B44E-95287C592748}" dt="2025-02-17T14:08:56.987" v="16303"/>
          <ac:picMkLst>
            <pc:docMk/>
            <pc:sldMk cId="3652536925" sldId="312"/>
            <ac:picMk id="12" creationId="{7551FAFB-FFE5-1DD5-ECAF-CEAAEE15C1A1}"/>
          </ac:picMkLst>
        </pc:picChg>
        <pc:picChg chg="add del mod">
          <ac:chgData name="NEGAR REZAEI SANGSARAKI" userId="b3a42c29-6a86-4c79-9446-28dd9fa3c654" providerId="ADAL" clId="{D9F5EBEA-A867-437C-B44E-95287C592748}" dt="2025-02-16T10:20:16.354" v="11097" actId="478"/>
          <ac:picMkLst>
            <pc:docMk/>
            <pc:sldMk cId="3652536925" sldId="312"/>
            <ac:picMk id="14" creationId="{2DADBA1A-11C9-53DD-0410-8A2E5799B451}"/>
          </ac:picMkLst>
        </pc:picChg>
        <pc:picChg chg="add del mod">
          <ac:chgData name="NEGAR REZAEI SANGSARAKI" userId="b3a42c29-6a86-4c79-9446-28dd9fa3c654" providerId="ADAL" clId="{D9F5EBEA-A867-437C-B44E-95287C592748}" dt="2025-02-16T08:47:07.419" v="8715" actId="478"/>
          <ac:picMkLst>
            <pc:docMk/>
            <pc:sldMk cId="3652536925" sldId="312"/>
            <ac:picMk id="15" creationId="{C56D0C64-6D14-7CCB-B6C1-D03E95AE387F}"/>
          </ac:picMkLst>
        </pc:picChg>
        <pc:picChg chg="add del mod">
          <ac:chgData name="NEGAR REZAEI SANGSARAKI" userId="b3a42c29-6a86-4c79-9446-28dd9fa3c654" providerId="ADAL" clId="{D9F5EBEA-A867-437C-B44E-95287C592748}" dt="2025-02-16T10:20:50.032" v="11108" actId="478"/>
          <ac:picMkLst>
            <pc:docMk/>
            <pc:sldMk cId="3652536925" sldId="312"/>
            <ac:picMk id="17" creationId="{8796E68A-8F99-3E1D-326A-93768DCB0FC2}"/>
          </ac:picMkLst>
        </pc:picChg>
        <pc:picChg chg="mod">
          <ac:chgData name="NEGAR REZAEI SANGSARAKI" userId="b3a42c29-6a86-4c79-9446-28dd9fa3c654" providerId="ADAL" clId="{D9F5EBEA-A867-437C-B44E-95287C592748}" dt="2025-02-16T07:59:49.669" v="7355"/>
          <ac:picMkLst>
            <pc:docMk/>
            <pc:sldMk cId="3652536925" sldId="312"/>
            <ac:picMk id="19" creationId="{FF65D7BF-686C-D642-8F79-9BA6D8C2E7B5}"/>
          </ac:picMkLst>
        </pc:picChg>
        <pc:picChg chg="add del mod">
          <ac:chgData name="NEGAR REZAEI SANGSARAKI" userId="b3a42c29-6a86-4c79-9446-28dd9fa3c654" providerId="ADAL" clId="{D9F5EBEA-A867-437C-B44E-95287C592748}" dt="2025-02-16T09:01:22.773" v="9170" actId="478"/>
          <ac:picMkLst>
            <pc:docMk/>
            <pc:sldMk cId="3652536925" sldId="312"/>
            <ac:picMk id="25" creationId="{0E94A6D0-2F76-DF8C-D628-0453A423573F}"/>
          </ac:picMkLst>
        </pc:picChg>
        <pc:picChg chg="add del mod">
          <ac:chgData name="NEGAR REZAEI SANGSARAKI" userId="b3a42c29-6a86-4c79-9446-28dd9fa3c654" providerId="ADAL" clId="{D9F5EBEA-A867-437C-B44E-95287C592748}" dt="2025-02-16T10:22:53.041" v="11132" actId="478"/>
          <ac:picMkLst>
            <pc:docMk/>
            <pc:sldMk cId="3652536925" sldId="312"/>
            <ac:picMk id="27" creationId="{F0D780A3-840A-4C82-B4AE-1E5CADB122EA}"/>
          </ac:picMkLst>
        </pc:picChg>
        <pc:picChg chg="add del mod">
          <ac:chgData name="NEGAR REZAEI SANGSARAKI" userId="b3a42c29-6a86-4c79-9446-28dd9fa3c654" providerId="ADAL" clId="{D9F5EBEA-A867-437C-B44E-95287C592748}" dt="2025-02-16T10:25:16.679" v="11164" actId="478"/>
          <ac:picMkLst>
            <pc:docMk/>
            <pc:sldMk cId="3652536925" sldId="312"/>
            <ac:picMk id="29" creationId="{1699B00D-FC75-4B7C-5F73-51EE08C88D02}"/>
          </ac:picMkLst>
        </pc:picChg>
        <pc:picChg chg="add del mod">
          <ac:chgData name="NEGAR REZAEI SANGSARAKI" userId="b3a42c29-6a86-4c79-9446-28dd9fa3c654" providerId="ADAL" clId="{D9F5EBEA-A867-437C-B44E-95287C592748}" dt="2025-02-16T10:26:22.483" v="11180" actId="21"/>
          <ac:picMkLst>
            <pc:docMk/>
            <pc:sldMk cId="3652536925" sldId="312"/>
            <ac:picMk id="31" creationId="{306AAD4E-8C53-2AED-20E2-63D9DC7440E6}"/>
          </ac:picMkLst>
        </pc:picChg>
        <pc:picChg chg="add del mod">
          <ac:chgData name="NEGAR REZAEI SANGSARAKI" userId="b3a42c29-6a86-4c79-9446-28dd9fa3c654" providerId="ADAL" clId="{D9F5EBEA-A867-437C-B44E-95287C592748}" dt="2025-02-16T09:13:46.344" v="9791" actId="21"/>
          <ac:picMkLst>
            <pc:docMk/>
            <pc:sldMk cId="3652536925" sldId="312"/>
            <ac:picMk id="32" creationId="{A87C745A-C476-9F51-732F-7F1C9C0E7904}"/>
          </ac:picMkLst>
        </pc:picChg>
        <pc:picChg chg="add del mod">
          <ac:chgData name="NEGAR REZAEI SANGSARAKI" userId="b3a42c29-6a86-4c79-9446-28dd9fa3c654" providerId="ADAL" clId="{D9F5EBEA-A867-437C-B44E-95287C592748}" dt="2025-02-16T09:16:26.634" v="9869" actId="21"/>
          <ac:picMkLst>
            <pc:docMk/>
            <pc:sldMk cId="3652536925" sldId="312"/>
            <ac:picMk id="33" creationId="{D7473DFB-725F-EDC8-35B3-BBB5B1E3A0FF}"/>
          </ac:picMkLst>
        </pc:picChg>
        <pc:picChg chg="add del mod">
          <ac:chgData name="NEGAR REZAEI SANGSARAKI" userId="b3a42c29-6a86-4c79-9446-28dd9fa3c654" providerId="ADAL" clId="{D9F5EBEA-A867-437C-B44E-95287C592748}" dt="2025-02-16T09:13:46.344" v="9791" actId="21"/>
          <ac:picMkLst>
            <pc:docMk/>
            <pc:sldMk cId="3652536925" sldId="312"/>
            <ac:picMk id="34" creationId="{FBFD2D0F-E97E-4244-BE9C-E1F97E3073E2}"/>
          </ac:picMkLst>
        </pc:picChg>
        <pc:picChg chg="add del mod">
          <ac:chgData name="NEGAR REZAEI SANGSARAKI" userId="b3a42c29-6a86-4c79-9446-28dd9fa3c654" providerId="ADAL" clId="{D9F5EBEA-A867-437C-B44E-95287C592748}" dt="2025-02-16T10:36:47.588" v="11239" actId="478"/>
          <ac:picMkLst>
            <pc:docMk/>
            <pc:sldMk cId="3652536925" sldId="312"/>
            <ac:picMk id="35" creationId="{A271DE7E-34B1-3029-5E8F-9FF4316D5B14}"/>
          </ac:picMkLst>
        </pc:picChg>
        <pc:picChg chg="add mod">
          <ac:chgData name="NEGAR REZAEI SANGSARAKI" userId="b3a42c29-6a86-4c79-9446-28dd9fa3c654" providerId="ADAL" clId="{D9F5EBEA-A867-437C-B44E-95287C592748}" dt="2025-02-16T09:16:53.131" v="9878" actId="571"/>
          <ac:picMkLst>
            <pc:docMk/>
            <pc:sldMk cId="3652536925" sldId="312"/>
            <ac:picMk id="36" creationId="{7839FC32-04D5-A951-B721-51EC9353884A}"/>
          </ac:picMkLst>
        </pc:picChg>
        <pc:picChg chg="add mod">
          <ac:chgData name="NEGAR REZAEI SANGSARAKI" userId="b3a42c29-6a86-4c79-9446-28dd9fa3c654" providerId="ADAL" clId="{D9F5EBEA-A867-437C-B44E-95287C592748}" dt="2025-02-16T09:16:53.131" v="9878" actId="571"/>
          <ac:picMkLst>
            <pc:docMk/>
            <pc:sldMk cId="3652536925" sldId="312"/>
            <ac:picMk id="37" creationId="{031FD9EE-3B7B-9020-82C9-ACE11452B774}"/>
          </ac:picMkLst>
        </pc:picChg>
        <pc:picChg chg="add mod">
          <ac:chgData name="NEGAR REZAEI SANGSARAKI" userId="b3a42c29-6a86-4c79-9446-28dd9fa3c654" providerId="ADAL" clId="{D9F5EBEA-A867-437C-B44E-95287C592748}" dt="2025-02-16T09:16:53.131" v="9878" actId="571"/>
          <ac:picMkLst>
            <pc:docMk/>
            <pc:sldMk cId="3652536925" sldId="312"/>
            <ac:picMk id="38" creationId="{372C58F3-830D-45DC-148F-13843E521C04}"/>
          </ac:picMkLst>
        </pc:picChg>
        <pc:picChg chg="add del mod">
          <ac:chgData name="NEGAR REZAEI SANGSARAKI" userId="b3a42c29-6a86-4c79-9446-28dd9fa3c654" providerId="ADAL" clId="{D9F5EBEA-A867-437C-B44E-95287C592748}" dt="2025-02-16T10:25:10.404" v="11162" actId="478"/>
          <ac:picMkLst>
            <pc:docMk/>
            <pc:sldMk cId="3652536925" sldId="312"/>
            <ac:picMk id="39" creationId="{5E4F0ECA-BC18-FDB5-A9BF-9ECE3410DE27}"/>
          </ac:picMkLst>
        </pc:picChg>
        <pc:picChg chg="add mod topLvl">
          <ac:chgData name="NEGAR REZAEI SANGSARAKI" userId="b3a42c29-6a86-4c79-9446-28dd9fa3c654" providerId="ADAL" clId="{D9F5EBEA-A867-437C-B44E-95287C592748}" dt="2025-02-16T16:31:33.148" v="13136" actId="164"/>
          <ac:picMkLst>
            <pc:docMk/>
            <pc:sldMk cId="3652536925" sldId="312"/>
            <ac:picMk id="41" creationId="{22B14338-2118-9751-E144-A151A7B4A094}"/>
          </ac:picMkLst>
        </pc:picChg>
        <pc:picChg chg="add mod topLvl">
          <ac:chgData name="NEGAR REZAEI SANGSARAKI" userId="b3a42c29-6a86-4c79-9446-28dd9fa3c654" providerId="ADAL" clId="{D9F5EBEA-A867-437C-B44E-95287C592748}" dt="2025-02-16T16:31:33.148" v="13136" actId="164"/>
          <ac:picMkLst>
            <pc:docMk/>
            <pc:sldMk cId="3652536925" sldId="312"/>
            <ac:picMk id="43" creationId="{3882350F-44E9-E137-E467-E0CD94567191}"/>
          </ac:picMkLst>
        </pc:picChg>
        <pc:picChg chg="add del mod modCrop">
          <ac:chgData name="NEGAR REZAEI SANGSARAKI" userId="b3a42c29-6a86-4c79-9446-28dd9fa3c654" providerId="ADAL" clId="{D9F5EBEA-A867-437C-B44E-95287C592748}" dt="2025-02-16T11:18:09.088" v="11682" actId="478"/>
          <ac:picMkLst>
            <pc:docMk/>
            <pc:sldMk cId="3652536925" sldId="312"/>
            <ac:picMk id="45" creationId="{B6FAAC20-FD0E-3287-5A2A-92A534D0BD77}"/>
          </ac:picMkLst>
        </pc:picChg>
        <pc:picChg chg="add mod topLvl">
          <ac:chgData name="NEGAR REZAEI SANGSARAKI" userId="b3a42c29-6a86-4c79-9446-28dd9fa3c654" providerId="ADAL" clId="{D9F5EBEA-A867-437C-B44E-95287C592748}" dt="2025-02-16T16:31:33.148" v="13136" actId="164"/>
          <ac:picMkLst>
            <pc:docMk/>
            <pc:sldMk cId="3652536925" sldId="312"/>
            <ac:picMk id="47" creationId="{541B5588-1BCE-1453-8216-95E6ECC98B20}"/>
          </ac:picMkLst>
        </pc:picChg>
        <pc:picChg chg="add del mod topLvl">
          <ac:chgData name="NEGAR REZAEI SANGSARAKI" userId="b3a42c29-6a86-4c79-9446-28dd9fa3c654" providerId="ADAL" clId="{D9F5EBEA-A867-437C-B44E-95287C592748}" dt="2025-02-17T22:31:53.133" v="21468" actId="478"/>
          <ac:picMkLst>
            <pc:docMk/>
            <pc:sldMk cId="3652536925" sldId="312"/>
            <ac:picMk id="49" creationId="{B7BC820B-C507-CCC6-3B03-0BF977645EF6}"/>
          </ac:picMkLst>
        </pc:picChg>
        <pc:picChg chg="add mod">
          <ac:chgData name="NEGAR REZAEI SANGSARAKI" userId="b3a42c29-6a86-4c79-9446-28dd9fa3c654" providerId="ADAL" clId="{D9F5EBEA-A867-437C-B44E-95287C592748}" dt="2025-02-16T10:37:04.582" v="11241" actId="164"/>
          <ac:picMkLst>
            <pc:docMk/>
            <pc:sldMk cId="3652536925" sldId="312"/>
            <ac:picMk id="50" creationId="{306AAD4E-8C53-2AED-20E2-63D9DC7440E6}"/>
          </ac:picMkLst>
        </pc:picChg>
        <pc:picChg chg="add del mod topLvl modCrop">
          <ac:chgData name="NEGAR REZAEI SANGSARAKI" userId="b3a42c29-6a86-4c79-9446-28dd9fa3c654" providerId="ADAL" clId="{D9F5EBEA-A867-437C-B44E-95287C592748}" dt="2025-02-16T16:28:54.467" v="13107" actId="478"/>
          <ac:picMkLst>
            <pc:docMk/>
            <pc:sldMk cId="3652536925" sldId="312"/>
            <ac:picMk id="52" creationId="{01738B11-2358-E982-9C42-B7CA2D87E7D6}"/>
          </ac:picMkLst>
        </pc:picChg>
        <pc:picChg chg="add mod">
          <ac:chgData name="NEGAR REZAEI SANGSARAKI" userId="b3a42c29-6a86-4c79-9446-28dd9fa3c654" providerId="ADAL" clId="{D9F5EBEA-A867-437C-B44E-95287C592748}" dt="2025-02-16T10:36:55.556" v="11240" actId="164"/>
          <ac:picMkLst>
            <pc:docMk/>
            <pc:sldMk cId="3652536925" sldId="312"/>
            <ac:picMk id="56" creationId="{7E13517C-7F56-F91E-374A-71B8D860EDD5}"/>
          </ac:picMkLst>
        </pc:picChg>
        <pc:picChg chg="add mod">
          <ac:chgData name="NEGAR REZAEI SANGSARAKI" userId="b3a42c29-6a86-4c79-9446-28dd9fa3c654" providerId="ADAL" clId="{D9F5EBEA-A867-437C-B44E-95287C592748}" dt="2025-02-16T10:38:34.779" v="11263" actId="164"/>
          <ac:picMkLst>
            <pc:docMk/>
            <pc:sldMk cId="3652536925" sldId="312"/>
            <ac:picMk id="61" creationId="{02EF52C9-5359-A25E-6F33-7D57FD70EBB8}"/>
          </ac:picMkLst>
        </pc:picChg>
        <pc:picChg chg="add mod">
          <ac:chgData name="NEGAR REZAEI SANGSARAKI" userId="b3a42c29-6a86-4c79-9446-28dd9fa3c654" providerId="ADAL" clId="{D9F5EBEA-A867-437C-B44E-95287C592748}" dt="2025-02-16T11:17:30.007" v="11676" actId="164"/>
          <ac:picMkLst>
            <pc:docMk/>
            <pc:sldMk cId="3652536925" sldId="312"/>
            <ac:picMk id="66" creationId="{D4F69DF1-768A-9AA0-9645-C0622104B7F6}"/>
          </ac:picMkLst>
        </pc:picChg>
        <pc:picChg chg="add del mod">
          <ac:chgData name="NEGAR REZAEI SANGSARAKI" userId="b3a42c29-6a86-4c79-9446-28dd9fa3c654" providerId="ADAL" clId="{D9F5EBEA-A867-437C-B44E-95287C592748}" dt="2025-02-16T11:21:22.570" v="11709" actId="478"/>
          <ac:picMkLst>
            <pc:docMk/>
            <pc:sldMk cId="3652536925" sldId="312"/>
            <ac:picMk id="71" creationId="{8C0D50CF-5BB5-C5E8-81AB-5727012A1345}"/>
          </ac:picMkLst>
        </pc:picChg>
        <pc:picChg chg="add del mod topLvl">
          <ac:chgData name="NEGAR REZAEI SANGSARAKI" userId="b3a42c29-6a86-4c79-9446-28dd9fa3c654" providerId="ADAL" clId="{D9F5EBEA-A867-437C-B44E-95287C592748}" dt="2025-02-16T16:33:51.237" v="13152" actId="478"/>
          <ac:picMkLst>
            <pc:docMk/>
            <pc:sldMk cId="3652536925" sldId="312"/>
            <ac:picMk id="78" creationId="{FEA37E89-34CA-A29F-A6D7-CCCE58CD35ED}"/>
          </ac:picMkLst>
        </pc:picChg>
        <pc:picChg chg="add del mod">
          <ac:chgData name="NEGAR REZAEI SANGSARAKI" userId="b3a42c29-6a86-4c79-9446-28dd9fa3c654" providerId="ADAL" clId="{D9F5EBEA-A867-437C-B44E-95287C592748}" dt="2025-02-16T16:27:16.115" v="13095" actId="478"/>
          <ac:picMkLst>
            <pc:docMk/>
            <pc:sldMk cId="3652536925" sldId="312"/>
            <ac:picMk id="79" creationId="{3A33C2C6-7387-C30A-6E23-65089AE298FD}"/>
          </ac:picMkLst>
        </pc:picChg>
        <pc:picChg chg="add mod topLvl modCrop">
          <ac:chgData name="NEGAR REZAEI SANGSARAKI" userId="b3a42c29-6a86-4c79-9446-28dd9fa3c654" providerId="ADAL" clId="{D9F5EBEA-A867-437C-B44E-95287C592748}" dt="2025-02-16T16:34:34.386" v="13160" actId="164"/>
          <ac:picMkLst>
            <pc:docMk/>
            <pc:sldMk cId="3652536925" sldId="312"/>
            <ac:picMk id="81" creationId="{FCFBACA7-1E3B-1B62-1711-8E82277AD3F8}"/>
          </ac:picMkLst>
        </pc:picChg>
        <pc:picChg chg="add mod topLvl modCrop">
          <ac:chgData name="NEGAR REZAEI SANGSARAKI" userId="b3a42c29-6a86-4c79-9446-28dd9fa3c654" providerId="ADAL" clId="{D9F5EBEA-A867-437C-B44E-95287C592748}" dt="2025-02-16T16:34:34.386" v="13160" actId="164"/>
          <ac:picMkLst>
            <pc:docMk/>
            <pc:sldMk cId="3652536925" sldId="312"/>
            <ac:picMk id="83" creationId="{CF5C4B8B-0884-3905-1C87-44EF458D1D46}"/>
          </ac:picMkLst>
        </pc:picChg>
        <pc:picChg chg="add del mod modCrop">
          <ac:chgData name="NEGAR REZAEI SANGSARAKI" userId="b3a42c29-6a86-4c79-9446-28dd9fa3c654" providerId="ADAL" clId="{D9F5EBEA-A867-437C-B44E-95287C592748}" dt="2025-02-16T16:24:33.982" v="13056" actId="478"/>
          <ac:picMkLst>
            <pc:docMk/>
            <pc:sldMk cId="3652536925" sldId="312"/>
            <ac:picMk id="85" creationId="{DA057526-6CA6-D555-26EE-72963539D8B3}"/>
          </ac:picMkLst>
        </pc:picChg>
        <pc:picChg chg="add del mod">
          <ac:chgData name="NEGAR REZAEI SANGSARAKI" userId="b3a42c29-6a86-4c79-9446-28dd9fa3c654" providerId="ADAL" clId="{D9F5EBEA-A867-437C-B44E-95287C592748}" dt="2025-02-16T16:30:54.111" v="13125" actId="478"/>
          <ac:picMkLst>
            <pc:docMk/>
            <pc:sldMk cId="3652536925" sldId="312"/>
            <ac:picMk id="87" creationId="{BC82663D-923C-4EC0-6194-7CCAF0B45668}"/>
          </ac:picMkLst>
        </pc:picChg>
        <pc:picChg chg="add del mod modCrop">
          <ac:chgData name="NEGAR REZAEI SANGSARAKI" userId="b3a42c29-6a86-4c79-9446-28dd9fa3c654" providerId="ADAL" clId="{D9F5EBEA-A867-437C-B44E-95287C592748}" dt="2025-02-16T16:30:58.245" v="13130" actId="478"/>
          <ac:picMkLst>
            <pc:docMk/>
            <pc:sldMk cId="3652536925" sldId="312"/>
            <ac:picMk id="89" creationId="{B9191378-2A8F-4D46-022F-2C397A19AEFB}"/>
          </ac:picMkLst>
        </pc:picChg>
        <pc:picChg chg="add del mod modCrop">
          <ac:chgData name="NEGAR REZAEI SANGSARAKI" userId="b3a42c29-6a86-4c79-9446-28dd9fa3c654" providerId="ADAL" clId="{D9F5EBEA-A867-437C-B44E-95287C592748}" dt="2025-02-16T16:30:54.853" v="13127" actId="478"/>
          <ac:picMkLst>
            <pc:docMk/>
            <pc:sldMk cId="3652536925" sldId="312"/>
            <ac:picMk id="92" creationId="{98EFCBC1-E01E-8A10-7B8F-9BF32362E117}"/>
          </ac:picMkLst>
        </pc:picChg>
        <pc:picChg chg="add del mod modCrop">
          <ac:chgData name="NEGAR REZAEI SANGSARAKI" userId="b3a42c29-6a86-4c79-9446-28dd9fa3c654" providerId="ADAL" clId="{D9F5EBEA-A867-437C-B44E-95287C592748}" dt="2025-02-16T16:36:43.539" v="13190" actId="478"/>
          <ac:picMkLst>
            <pc:docMk/>
            <pc:sldMk cId="3652536925" sldId="312"/>
            <ac:picMk id="96" creationId="{CA76AF39-0A22-ECDB-DB23-8A8677C65A07}"/>
          </ac:picMkLst>
        </pc:picChg>
        <pc:picChg chg="add mod modCrop">
          <ac:chgData name="NEGAR REZAEI SANGSARAKI" userId="b3a42c29-6a86-4c79-9446-28dd9fa3c654" providerId="ADAL" clId="{D9F5EBEA-A867-437C-B44E-95287C592748}" dt="2025-02-17T13:53:36.423" v="16178" actId="14100"/>
          <ac:picMkLst>
            <pc:docMk/>
            <pc:sldMk cId="3652536925" sldId="312"/>
            <ac:picMk id="98" creationId="{1BCAAA73-1836-3F93-428D-25293F46B699}"/>
          </ac:picMkLst>
        </pc:picChg>
        <pc:picChg chg="add del mod">
          <ac:chgData name="NEGAR REZAEI SANGSARAKI" userId="b3a42c29-6a86-4c79-9446-28dd9fa3c654" providerId="ADAL" clId="{D9F5EBEA-A867-437C-B44E-95287C592748}" dt="2025-02-16T13:30:04.801" v="12021" actId="478"/>
          <ac:picMkLst>
            <pc:docMk/>
            <pc:sldMk cId="3652536925" sldId="312"/>
            <ac:picMk id="4098" creationId="{DE5AC7DA-1055-3B1F-E33C-33DBDF07F63E}"/>
          </ac:picMkLst>
        </pc:picChg>
        <pc:picChg chg="add mod">
          <ac:chgData name="NEGAR REZAEI SANGSARAKI" userId="b3a42c29-6a86-4c79-9446-28dd9fa3c654" providerId="ADAL" clId="{D9F5EBEA-A867-437C-B44E-95287C592748}" dt="2025-02-16T16:21:15.756" v="13011" actId="1076"/>
          <ac:picMkLst>
            <pc:docMk/>
            <pc:sldMk cId="3652536925" sldId="312"/>
            <ac:picMk id="4100" creationId="{2C290609-B956-4168-1CDC-E7C85D09598C}"/>
          </ac:picMkLst>
        </pc:picChg>
        <pc:picChg chg="add mod">
          <ac:chgData name="NEGAR REZAEI SANGSARAKI" userId="b3a42c29-6a86-4c79-9446-28dd9fa3c654" providerId="ADAL" clId="{D9F5EBEA-A867-437C-B44E-95287C592748}" dt="2025-02-16T16:36:56.435" v="13191" actId="14100"/>
          <ac:picMkLst>
            <pc:docMk/>
            <pc:sldMk cId="3652536925" sldId="312"/>
            <ac:picMk id="4102" creationId="{FD7640FB-0927-F829-0BDE-4CDCFA50183C}"/>
          </ac:picMkLst>
        </pc:picChg>
        <pc:cxnChg chg="mod">
          <ac:chgData name="NEGAR REZAEI SANGSARAKI" userId="b3a42c29-6a86-4c79-9446-28dd9fa3c654" providerId="ADAL" clId="{D9F5EBEA-A867-437C-B44E-95287C592748}" dt="2025-02-16T07:59:49.669" v="7355"/>
          <ac:cxnSpMkLst>
            <pc:docMk/>
            <pc:sldMk cId="3652536925" sldId="312"/>
            <ac:cxnSpMk id="22" creationId="{42D5A98F-F4B8-F62C-C6FB-32A61A63415D}"/>
          </ac:cxnSpMkLst>
        </pc:cxnChg>
      </pc:sldChg>
      <pc:sldChg chg="addSp delSp modSp mod ord modNotesTx">
        <pc:chgData name="NEGAR REZAEI SANGSARAKI" userId="b3a42c29-6a86-4c79-9446-28dd9fa3c654" providerId="ADAL" clId="{D9F5EBEA-A867-437C-B44E-95287C592748}" dt="2025-02-16T17:44:13.946" v="13337" actId="1076"/>
        <pc:sldMkLst>
          <pc:docMk/>
          <pc:sldMk cId="3531067127" sldId="314"/>
        </pc:sldMkLst>
        <pc:spChg chg="add mod">
          <ac:chgData name="NEGAR REZAEI SANGSARAKI" userId="b3a42c29-6a86-4c79-9446-28dd9fa3c654" providerId="ADAL" clId="{D9F5EBEA-A867-437C-B44E-95287C592748}" dt="2025-02-16T15:26:44.882" v="12704" actId="1076"/>
          <ac:spMkLst>
            <pc:docMk/>
            <pc:sldMk cId="3531067127" sldId="314"/>
            <ac:spMk id="2" creationId="{77FC3A6B-A70E-9C12-FC84-553F55511E5F}"/>
          </ac:spMkLst>
        </pc:spChg>
        <pc:spChg chg="add mod">
          <ac:chgData name="NEGAR REZAEI SANGSARAKI" userId="b3a42c29-6a86-4c79-9446-28dd9fa3c654" providerId="ADAL" clId="{D9F5EBEA-A867-437C-B44E-95287C592748}" dt="2025-02-16T17:44:13.946" v="13337" actId="1076"/>
          <ac:spMkLst>
            <pc:docMk/>
            <pc:sldMk cId="3531067127" sldId="314"/>
            <ac:spMk id="4" creationId="{6F82C6D7-C8E0-8606-1EAD-C2BE85D28FAC}"/>
          </ac:spMkLst>
        </pc:spChg>
        <pc:spChg chg="mod">
          <ac:chgData name="NEGAR REZAEI SANGSARAKI" userId="b3a42c29-6a86-4c79-9446-28dd9fa3c654" providerId="ADAL" clId="{D9F5EBEA-A867-437C-B44E-95287C592748}" dt="2025-02-15T00:35:12.375" v="6256" actId="1076"/>
          <ac:spMkLst>
            <pc:docMk/>
            <pc:sldMk cId="3531067127" sldId="314"/>
            <ac:spMk id="5" creationId="{3C6056F7-F6E1-1B98-A197-ADEB8178D3DB}"/>
          </ac:spMkLst>
        </pc:spChg>
        <pc:spChg chg="add mod topLvl">
          <ac:chgData name="NEGAR REZAEI SANGSARAKI" userId="b3a42c29-6a86-4c79-9446-28dd9fa3c654" providerId="ADAL" clId="{D9F5EBEA-A867-437C-B44E-95287C592748}" dt="2025-02-15T02:37:33.029" v="6881" actId="114"/>
          <ac:spMkLst>
            <pc:docMk/>
            <pc:sldMk cId="3531067127" sldId="314"/>
            <ac:spMk id="8" creationId="{59C08D81-7C53-D12B-BDED-31B94A8563D3}"/>
          </ac:spMkLst>
        </pc:spChg>
        <pc:spChg chg="add del mod topLvl">
          <ac:chgData name="NEGAR REZAEI SANGSARAKI" userId="b3a42c29-6a86-4c79-9446-28dd9fa3c654" providerId="ADAL" clId="{D9F5EBEA-A867-437C-B44E-95287C592748}" dt="2025-02-15T01:57:32.219" v="6673" actId="478"/>
          <ac:spMkLst>
            <pc:docMk/>
            <pc:sldMk cId="3531067127" sldId="314"/>
            <ac:spMk id="9" creationId="{B4525D84-2C7A-E3B2-6800-14AFACE2B9F8}"/>
          </ac:spMkLst>
        </pc:spChg>
        <pc:spChg chg="add mod">
          <ac:chgData name="NEGAR REZAEI SANGSARAKI" userId="b3a42c29-6a86-4c79-9446-28dd9fa3c654" providerId="ADAL" clId="{D9F5EBEA-A867-437C-B44E-95287C592748}" dt="2025-02-15T02:53:57.950" v="6925" actId="20577"/>
          <ac:spMkLst>
            <pc:docMk/>
            <pc:sldMk cId="3531067127" sldId="314"/>
            <ac:spMk id="14" creationId="{729E0930-B88E-D0E8-9214-50EA85003BBB}"/>
          </ac:spMkLst>
        </pc:spChg>
        <pc:spChg chg="add mod">
          <ac:chgData name="NEGAR REZAEI SANGSARAKI" userId="b3a42c29-6a86-4c79-9446-28dd9fa3c654" providerId="ADAL" clId="{D9F5EBEA-A867-437C-B44E-95287C592748}" dt="2025-02-15T02:49:23.660" v="6919" actId="1076"/>
          <ac:spMkLst>
            <pc:docMk/>
            <pc:sldMk cId="3531067127" sldId="314"/>
            <ac:spMk id="24" creationId="{75B86C6D-03E3-621D-DD1C-2930643C8BC8}"/>
          </ac:spMkLst>
        </pc:spChg>
        <pc:spChg chg="add mod">
          <ac:chgData name="NEGAR REZAEI SANGSARAKI" userId="b3a42c29-6a86-4c79-9446-28dd9fa3c654" providerId="ADAL" clId="{D9F5EBEA-A867-437C-B44E-95287C592748}" dt="2025-02-15T02:50:31.765" v="6920"/>
          <ac:spMkLst>
            <pc:docMk/>
            <pc:sldMk cId="3531067127" sldId="314"/>
            <ac:spMk id="25" creationId="{E45B5E5F-6233-0EAF-7352-B4040D26ADD0}"/>
          </ac:spMkLst>
        </pc:spChg>
        <pc:spChg chg="add mod">
          <ac:chgData name="NEGAR REZAEI SANGSARAKI" userId="b3a42c29-6a86-4c79-9446-28dd9fa3c654" providerId="ADAL" clId="{D9F5EBEA-A867-437C-B44E-95287C592748}" dt="2025-02-15T02:00:45.958" v="6679" actId="14100"/>
          <ac:spMkLst>
            <pc:docMk/>
            <pc:sldMk cId="3531067127" sldId="314"/>
            <ac:spMk id="33" creationId="{B72222EE-FA80-B187-BDA1-989B323F261A}"/>
          </ac:spMkLst>
        </pc:spChg>
        <pc:spChg chg="add mod">
          <ac:chgData name="NEGAR REZAEI SANGSARAKI" userId="b3a42c29-6a86-4c79-9446-28dd9fa3c654" providerId="ADAL" clId="{D9F5EBEA-A867-437C-B44E-95287C592748}" dt="2025-02-15T01:13:12.927" v="6364" actId="1076"/>
          <ac:spMkLst>
            <pc:docMk/>
            <pc:sldMk cId="3531067127" sldId="314"/>
            <ac:spMk id="34" creationId="{2BE13118-2946-AFB6-A29D-B45C41799A02}"/>
          </ac:spMkLst>
        </pc:spChg>
        <pc:spChg chg="add mod">
          <ac:chgData name="NEGAR REZAEI SANGSARAKI" userId="b3a42c29-6a86-4c79-9446-28dd9fa3c654" providerId="ADAL" clId="{D9F5EBEA-A867-437C-B44E-95287C592748}" dt="2025-02-15T02:38:01.332" v="6884" actId="1076"/>
          <ac:spMkLst>
            <pc:docMk/>
            <pc:sldMk cId="3531067127" sldId="314"/>
            <ac:spMk id="57" creationId="{07647CF3-524E-B8B1-F68E-8D43D0CC8C90}"/>
          </ac:spMkLst>
        </pc:spChg>
        <pc:spChg chg="add mod">
          <ac:chgData name="NEGAR REZAEI SANGSARAKI" userId="b3a42c29-6a86-4c79-9446-28dd9fa3c654" providerId="ADAL" clId="{D9F5EBEA-A867-437C-B44E-95287C592748}" dt="2025-02-15T02:33:49.457" v="6850" actId="164"/>
          <ac:spMkLst>
            <pc:docMk/>
            <pc:sldMk cId="3531067127" sldId="314"/>
            <ac:spMk id="398" creationId="{75BE8291-1FC7-156C-3C52-40D5F14AD716}"/>
          </ac:spMkLst>
        </pc:spChg>
        <pc:spChg chg="add mod">
          <ac:chgData name="NEGAR REZAEI SANGSARAKI" userId="b3a42c29-6a86-4c79-9446-28dd9fa3c654" providerId="ADAL" clId="{D9F5EBEA-A867-437C-B44E-95287C592748}" dt="2025-02-15T02:34:10.581" v="6855" actId="20577"/>
          <ac:spMkLst>
            <pc:docMk/>
            <pc:sldMk cId="3531067127" sldId="314"/>
            <ac:spMk id="399" creationId="{EFAF9A8F-DA64-C51C-9C9E-78ED76193530}"/>
          </ac:spMkLst>
        </pc:spChg>
        <pc:spChg chg="mod">
          <ac:chgData name="NEGAR REZAEI SANGSARAKI" userId="b3a42c29-6a86-4c79-9446-28dd9fa3c654" providerId="ADAL" clId="{D9F5EBEA-A867-437C-B44E-95287C592748}" dt="2025-02-15T02:33:56.751" v="6851"/>
          <ac:spMkLst>
            <pc:docMk/>
            <pc:sldMk cId="3531067127" sldId="314"/>
            <ac:spMk id="402" creationId="{1B7EF817-38C2-3354-AAD3-D4EEAA06E5C1}"/>
          </ac:spMkLst>
        </pc:spChg>
        <pc:spChg chg="mod">
          <ac:chgData name="NEGAR REZAEI SANGSARAKI" userId="b3a42c29-6a86-4c79-9446-28dd9fa3c654" providerId="ADAL" clId="{D9F5EBEA-A867-437C-B44E-95287C592748}" dt="2025-02-15T00:34:10.079" v="6242" actId="207"/>
          <ac:spMkLst>
            <pc:docMk/>
            <pc:sldMk cId="3531067127" sldId="314"/>
            <ac:spMk id="403" creationId="{00000000-0000-0000-0000-000000000000}"/>
          </ac:spMkLst>
        </pc:spChg>
        <pc:spChg chg="mod">
          <ac:chgData name="NEGAR REZAEI SANGSARAKI" userId="b3a42c29-6a86-4c79-9446-28dd9fa3c654" providerId="ADAL" clId="{D9F5EBEA-A867-437C-B44E-95287C592748}" dt="2025-02-15T02:33:56.751" v="6851"/>
          <ac:spMkLst>
            <pc:docMk/>
            <pc:sldMk cId="3531067127" sldId="314"/>
            <ac:spMk id="404" creationId="{6366B27A-8220-160E-13FA-865D0281007A}"/>
          </ac:spMkLst>
        </pc:spChg>
        <pc:spChg chg="mod">
          <ac:chgData name="NEGAR REZAEI SANGSARAKI" userId="b3a42c29-6a86-4c79-9446-28dd9fa3c654" providerId="ADAL" clId="{D9F5EBEA-A867-437C-B44E-95287C592748}" dt="2025-02-15T02:34:15.105" v="6856"/>
          <ac:spMkLst>
            <pc:docMk/>
            <pc:sldMk cId="3531067127" sldId="314"/>
            <ac:spMk id="406" creationId="{BDF4B73E-D1D5-43C5-9FE8-57FD42E59D7B}"/>
          </ac:spMkLst>
        </pc:spChg>
        <pc:spChg chg="mod">
          <ac:chgData name="NEGAR REZAEI SANGSARAKI" userId="b3a42c29-6a86-4c79-9446-28dd9fa3c654" providerId="ADAL" clId="{D9F5EBEA-A867-437C-B44E-95287C592748}" dt="2025-02-15T02:34:39.284" v="6861" actId="20577"/>
          <ac:spMkLst>
            <pc:docMk/>
            <pc:sldMk cId="3531067127" sldId="314"/>
            <ac:spMk id="407" creationId="{7E8A88EF-4596-E9EE-F8F7-5569A020772F}"/>
          </ac:spMkLst>
        </pc:spChg>
        <pc:spChg chg="mod">
          <ac:chgData name="NEGAR REZAEI SANGSARAKI" userId="b3a42c29-6a86-4c79-9446-28dd9fa3c654" providerId="ADAL" clId="{D9F5EBEA-A867-437C-B44E-95287C592748}" dt="2025-02-15T02:34:46.628" v="6862"/>
          <ac:spMkLst>
            <pc:docMk/>
            <pc:sldMk cId="3531067127" sldId="314"/>
            <ac:spMk id="409" creationId="{5D716CF9-9202-751F-4825-3AA1501A9940}"/>
          </ac:spMkLst>
        </pc:spChg>
        <pc:spChg chg="mod">
          <ac:chgData name="NEGAR REZAEI SANGSARAKI" userId="b3a42c29-6a86-4c79-9446-28dd9fa3c654" providerId="ADAL" clId="{D9F5EBEA-A867-437C-B44E-95287C592748}" dt="2025-02-15T02:35:18.874" v="6871" actId="688"/>
          <ac:spMkLst>
            <pc:docMk/>
            <pc:sldMk cId="3531067127" sldId="314"/>
            <ac:spMk id="410" creationId="{88A783B1-0457-D490-5038-4133430A82A9}"/>
          </ac:spMkLst>
        </pc:spChg>
        <pc:spChg chg="add mod">
          <ac:chgData name="NEGAR REZAEI SANGSARAKI" userId="b3a42c29-6a86-4c79-9446-28dd9fa3c654" providerId="ADAL" clId="{D9F5EBEA-A867-437C-B44E-95287C592748}" dt="2025-02-15T02:23:00.096" v="6772" actId="20577"/>
          <ac:spMkLst>
            <pc:docMk/>
            <pc:sldMk cId="3531067127" sldId="314"/>
            <ac:spMk id="1040" creationId="{97CD8AB1-A697-D074-56A1-C8D7BF8BBAB5}"/>
          </ac:spMkLst>
        </pc:spChg>
        <pc:grpChg chg="add mod">
          <ac:chgData name="NEGAR REZAEI SANGSARAKI" userId="b3a42c29-6a86-4c79-9446-28dd9fa3c654" providerId="ADAL" clId="{D9F5EBEA-A867-437C-B44E-95287C592748}" dt="2025-02-14T23:58:40.590" v="5922" actId="1076"/>
          <ac:grpSpMkLst>
            <pc:docMk/>
            <pc:sldMk cId="3531067127" sldId="314"/>
            <ac:grpSpMk id="30" creationId="{4912D659-F1C6-56E4-AEE8-6A251223BD76}"/>
          </ac:grpSpMkLst>
        </pc:grpChg>
        <pc:grpChg chg="add mod">
          <ac:chgData name="NEGAR REZAEI SANGSARAKI" userId="b3a42c29-6a86-4c79-9446-28dd9fa3c654" providerId="ADAL" clId="{D9F5EBEA-A867-437C-B44E-95287C592748}" dt="2025-02-15T02:27:15.168" v="6785" actId="1076"/>
          <ac:grpSpMkLst>
            <pc:docMk/>
            <pc:sldMk cId="3531067127" sldId="314"/>
            <ac:grpSpMk id="31" creationId="{82AFC807-87FB-C010-35C2-EA42C95EE4EF}"/>
          </ac:grpSpMkLst>
        </pc:grpChg>
        <pc:grpChg chg="add mod">
          <ac:chgData name="NEGAR REZAEI SANGSARAKI" userId="b3a42c29-6a86-4c79-9446-28dd9fa3c654" providerId="ADAL" clId="{D9F5EBEA-A867-437C-B44E-95287C592748}" dt="2025-02-14T23:58:40.590" v="5922" actId="1076"/>
          <ac:grpSpMkLst>
            <pc:docMk/>
            <pc:sldMk cId="3531067127" sldId="314"/>
            <ac:grpSpMk id="32" creationId="{9DD39E7B-9BBB-64B0-6FC5-4335A98AF893}"/>
          </ac:grpSpMkLst>
        </pc:grpChg>
        <pc:grpChg chg="add mod">
          <ac:chgData name="NEGAR REZAEI SANGSARAKI" userId="b3a42c29-6a86-4c79-9446-28dd9fa3c654" providerId="ADAL" clId="{D9F5EBEA-A867-437C-B44E-95287C592748}" dt="2025-02-15T00:50:44.037" v="6326" actId="1076"/>
          <ac:grpSpMkLst>
            <pc:docMk/>
            <pc:sldMk cId="3531067127" sldId="314"/>
            <ac:grpSpMk id="39" creationId="{376743E1-8856-DD08-D271-D6D806F87192}"/>
          </ac:grpSpMkLst>
        </pc:grpChg>
        <pc:grpChg chg="add mod">
          <ac:chgData name="NEGAR REZAEI SANGSARAKI" userId="b3a42c29-6a86-4c79-9446-28dd9fa3c654" providerId="ADAL" clId="{D9F5EBEA-A867-437C-B44E-95287C592748}" dt="2025-02-14T23:58:40.590" v="5922" actId="1076"/>
          <ac:grpSpMkLst>
            <pc:docMk/>
            <pc:sldMk cId="3531067127" sldId="314"/>
            <ac:grpSpMk id="41" creationId="{B01EC11A-0558-F2D3-B0A0-996BA62CED7D}"/>
          </ac:grpSpMkLst>
        </pc:grpChg>
        <pc:grpChg chg="add mod">
          <ac:chgData name="NEGAR REZAEI SANGSARAKI" userId="b3a42c29-6a86-4c79-9446-28dd9fa3c654" providerId="ADAL" clId="{D9F5EBEA-A867-437C-B44E-95287C592748}" dt="2025-02-15T02:35:42.246" v="6872" actId="164"/>
          <ac:grpSpMkLst>
            <pc:docMk/>
            <pc:sldMk cId="3531067127" sldId="314"/>
            <ac:grpSpMk id="400" creationId="{3CED0597-DD4A-B8A1-E411-63ADD27C7DB7}"/>
          </ac:grpSpMkLst>
        </pc:grpChg>
        <pc:grpChg chg="add mod">
          <ac:chgData name="NEGAR REZAEI SANGSARAKI" userId="b3a42c29-6a86-4c79-9446-28dd9fa3c654" providerId="ADAL" clId="{D9F5EBEA-A867-437C-B44E-95287C592748}" dt="2025-02-15T02:35:42.246" v="6872" actId="164"/>
          <ac:grpSpMkLst>
            <pc:docMk/>
            <pc:sldMk cId="3531067127" sldId="314"/>
            <ac:grpSpMk id="401" creationId="{0B485923-5B39-8B97-2283-78E1D220C47C}"/>
          </ac:grpSpMkLst>
        </pc:grpChg>
        <pc:grpChg chg="add mod">
          <ac:chgData name="NEGAR REZAEI SANGSARAKI" userId="b3a42c29-6a86-4c79-9446-28dd9fa3c654" providerId="ADAL" clId="{D9F5EBEA-A867-437C-B44E-95287C592748}" dt="2025-02-15T02:35:42.246" v="6872" actId="164"/>
          <ac:grpSpMkLst>
            <pc:docMk/>
            <pc:sldMk cId="3531067127" sldId="314"/>
            <ac:grpSpMk id="405" creationId="{534AC688-8C58-CDA9-C510-0C6947C6CDD2}"/>
          </ac:grpSpMkLst>
        </pc:grpChg>
        <pc:grpChg chg="add mod">
          <ac:chgData name="NEGAR REZAEI SANGSARAKI" userId="b3a42c29-6a86-4c79-9446-28dd9fa3c654" providerId="ADAL" clId="{D9F5EBEA-A867-437C-B44E-95287C592748}" dt="2025-02-15T02:35:42.246" v="6872" actId="164"/>
          <ac:grpSpMkLst>
            <pc:docMk/>
            <pc:sldMk cId="3531067127" sldId="314"/>
            <ac:grpSpMk id="408" creationId="{68D8798D-670C-427C-A1B7-6FC1121ED69C}"/>
          </ac:grpSpMkLst>
        </pc:grpChg>
        <pc:grpChg chg="add mod">
          <ac:chgData name="NEGAR REZAEI SANGSARAKI" userId="b3a42c29-6a86-4c79-9446-28dd9fa3c654" providerId="ADAL" clId="{D9F5EBEA-A867-437C-B44E-95287C592748}" dt="2025-02-15T02:35:42.246" v="6872" actId="164"/>
          <ac:grpSpMkLst>
            <pc:docMk/>
            <pc:sldMk cId="3531067127" sldId="314"/>
            <ac:grpSpMk id="411" creationId="{BFCC50CE-A909-BA8C-93F4-26A6018A4026}"/>
          </ac:grpSpMkLst>
        </pc:grpChg>
        <pc:grpChg chg="add mod">
          <ac:chgData name="NEGAR REZAEI SANGSARAKI" userId="b3a42c29-6a86-4c79-9446-28dd9fa3c654" providerId="ADAL" clId="{D9F5EBEA-A867-437C-B44E-95287C592748}" dt="2025-02-15T01:29:31.887" v="6460" actId="164"/>
          <ac:grpSpMkLst>
            <pc:docMk/>
            <pc:sldMk cId="3531067127" sldId="314"/>
            <ac:grpSpMk id="1056" creationId="{B635C09A-48B4-EA35-E932-6ECC263AD202}"/>
          </ac:grpSpMkLst>
        </pc:grpChg>
        <pc:grpChg chg="add mod">
          <ac:chgData name="NEGAR REZAEI SANGSARAKI" userId="b3a42c29-6a86-4c79-9446-28dd9fa3c654" providerId="ADAL" clId="{D9F5EBEA-A867-437C-B44E-95287C592748}" dt="2025-02-15T01:46:45" v="6605" actId="1076"/>
          <ac:grpSpMkLst>
            <pc:docMk/>
            <pc:sldMk cId="3531067127" sldId="314"/>
            <ac:grpSpMk id="1059" creationId="{9AF003D9-C4BE-3475-180E-9CF067F38B88}"/>
          </ac:grpSpMkLst>
        </pc:grpChg>
        <pc:grpChg chg="add mod">
          <ac:chgData name="NEGAR REZAEI SANGSARAKI" userId="b3a42c29-6a86-4c79-9446-28dd9fa3c654" providerId="ADAL" clId="{D9F5EBEA-A867-437C-B44E-95287C592748}" dt="2025-02-15T02:35:42.246" v="6872" actId="164"/>
          <ac:grpSpMkLst>
            <pc:docMk/>
            <pc:sldMk cId="3531067127" sldId="314"/>
            <ac:grpSpMk id="1082" creationId="{D92FF3AF-20C0-A148-F1C7-BEBBDD749C9A}"/>
          </ac:grpSpMkLst>
        </pc:grpChg>
        <pc:picChg chg="add mod">
          <ac:chgData name="NEGAR REZAEI SANGSARAKI" userId="b3a42c29-6a86-4c79-9446-28dd9fa3c654" providerId="ADAL" clId="{D9F5EBEA-A867-437C-B44E-95287C592748}" dt="2025-02-14T23:58:40.590" v="5922" actId="1076"/>
          <ac:picMkLst>
            <pc:docMk/>
            <pc:sldMk cId="3531067127" sldId="314"/>
            <ac:picMk id="27" creationId="{59A48AB1-B8ED-F5CF-DE13-47A92088730D}"/>
          </ac:picMkLst>
        </pc:picChg>
        <pc:picChg chg="add mod">
          <ac:chgData name="NEGAR REZAEI SANGSARAKI" userId="b3a42c29-6a86-4c79-9446-28dd9fa3c654" providerId="ADAL" clId="{D9F5EBEA-A867-437C-B44E-95287C592748}" dt="2025-02-14T23:58:40.590" v="5922" actId="1076"/>
          <ac:picMkLst>
            <pc:docMk/>
            <pc:sldMk cId="3531067127" sldId="314"/>
            <ac:picMk id="28" creationId="{45F05616-4F0C-0D15-C104-B7C40EBFBDD1}"/>
          </ac:picMkLst>
        </pc:picChg>
        <pc:picChg chg="add mod">
          <ac:chgData name="NEGAR REZAEI SANGSARAKI" userId="b3a42c29-6a86-4c79-9446-28dd9fa3c654" providerId="ADAL" clId="{D9F5EBEA-A867-437C-B44E-95287C592748}" dt="2025-02-14T23:58:40.590" v="5922" actId="1076"/>
          <ac:picMkLst>
            <pc:docMk/>
            <pc:sldMk cId="3531067127" sldId="314"/>
            <ac:picMk id="29" creationId="{CEE40426-8147-B721-DEEE-F85EAB5FAF2B}"/>
          </ac:picMkLst>
        </pc:picChg>
        <pc:picChg chg="add mod">
          <ac:chgData name="NEGAR REZAEI SANGSARAKI" userId="b3a42c29-6a86-4c79-9446-28dd9fa3c654" providerId="ADAL" clId="{D9F5EBEA-A867-437C-B44E-95287C592748}" dt="2025-02-15T02:43:44.254" v="6904" actId="1076"/>
          <ac:picMkLst>
            <pc:docMk/>
            <pc:sldMk cId="3531067127" sldId="314"/>
            <ac:picMk id="385" creationId="{5E09E67A-3862-091D-B163-F2954D777FC7}"/>
          </ac:picMkLst>
        </pc:picChg>
        <pc:picChg chg="add mod">
          <ac:chgData name="NEGAR REZAEI SANGSARAKI" userId="b3a42c29-6a86-4c79-9446-28dd9fa3c654" providerId="ADAL" clId="{D9F5EBEA-A867-437C-B44E-95287C592748}" dt="2025-02-15T02:19:29.395" v="6717" actId="1076"/>
          <ac:picMkLst>
            <pc:docMk/>
            <pc:sldMk cId="3531067127" sldId="314"/>
            <ac:picMk id="386" creationId="{46F16915-3EE0-9796-7B5E-EC1BDA7AA0AA}"/>
          </ac:picMkLst>
        </pc:picChg>
        <pc:picChg chg="add mod">
          <ac:chgData name="NEGAR REZAEI SANGSARAKI" userId="b3a42c29-6a86-4c79-9446-28dd9fa3c654" providerId="ADAL" clId="{D9F5EBEA-A867-437C-B44E-95287C592748}" dt="2025-02-15T02:43:54.098" v="6905" actId="1076"/>
          <ac:picMkLst>
            <pc:docMk/>
            <pc:sldMk cId="3531067127" sldId="314"/>
            <ac:picMk id="392" creationId="{F594150B-422D-A1F2-4C1E-B115E40C4AEC}"/>
          </ac:picMkLst>
        </pc:picChg>
        <pc:picChg chg="add mod">
          <ac:chgData name="NEGAR REZAEI SANGSARAKI" userId="b3a42c29-6a86-4c79-9446-28dd9fa3c654" providerId="ADAL" clId="{D9F5EBEA-A867-437C-B44E-95287C592748}" dt="2025-02-15T02:44:59.466" v="6915" actId="1076"/>
          <ac:picMkLst>
            <pc:docMk/>
            <pc:sldMk cId="3531067127" sldId="314"/>
            <ac:picMk id="412" creationId="{1C5A8B10-DAF0-1992-8214-BC0C64025B7B}"/>
          </ac:picMkLst>
        </pc:picChg>
        <pc:picChg chg="add mod">
          <ac:chgData name="NEGAR REZAEI SANGSARAKI" userId="b3a42c29-6a86-4c79-9446-28dd9fa3c654" providerId="ADAL" clId="{D9F5EBEA-A867-437C-B44E-95287C592748}" dt="2025-02-15T02:45:05.571" v="6916" actId="14100"/>
          <ac:picMkLst>
            <pc:docMk/>
            <pc:sldMk cId="3531067127" sldId="314"/>
            <ac:picMk id="413" creationId="{7DE662B7-90A6-763F-B73C-68BF7DB02EFF}"/>
          </ac:picMkLst>
        </pc:picChg>
        <pc:picChg chg="add mod">
          <ac:chgData name="NEGAR REZAEI SANGSARAKI" userId="b3a42c29-6a86-4c79-9446-28dd9fa3c654" providerId="ADAL" clId="{D9F5EBEA-A867-437C-B44E-95287C592748}" dt="2025-02-14T23:58:40.590" v="5922" actId="1076"/>
          <ac:picMkLst>
            <pc:docMk/>
            <pc:sldMk cId="3531067127" sldId="314"/>
            <ac:picMk id="1030" creationId="{496134B8-32F7-17FE-058F-44C8D7B55607}"/>
          </ac:picMkLst>
        </pc:picChg>
        <pc:picChg chg="add mod">
          <ac:chgData name="NEGAR REZAEI SANGSARAKI" userId="b3a42c29-6a86-4c79-9446-28dd9fa3c654" providerId="ADAL" clId="{D9F5EBEA-A867-437C-B44E-95287C592748}" dt="2025-02-15T02:18:48.416" v="6713" actId="1076"/>
          <ac:picMkLst>
            <pc:docMk/>
            <pc:sldMk cId="3531067127" sldId="314"/>
            <ac:picMk id="1031" creationId="{777F83DB-F893-021E-1532-BDB2200D63B1}"/>
          </ac:picMkLst>
        </pc:picChg>
        <pc:picChg chg="add mod">
          <ac:chgData name="NEGAR REZAEI SANGSARAKI" userId="b3a42c29-6a86-4c79-9446-28dd9fa3c654" providerId="ADAL" clId="{D9F5EBEA-A867-437C-B44E-95287C592748}" dt="2025-02-15T02:12:30.678" v="6693" actId="1076"/>
          <ac:picMkLst>
            <pc:docMk/>
            <pc:sldMk cId="3531067127" sldId="314"/>
            <ac:picMk id="1037" creationId="{A051B96F-4A7B-30E4-E1CC-BAF71B140E3D}"/>
          </ac:picMkLst>
        </pc:picChg>
        <pc:picChg chg="add mod">
          <ac:chgData name="NEGAR REZAEI SANGSARAKI" userId="b3a42c29-6a86-4c79-9446-28dd9fa3c654" providerId="ADAL" clId="{D9F5EBEA-A867-437C-B44E-95287C592748}" dt="2025-02-15T02:19:14.747" v="6715" actId="1076"/>
          <ac:picMkLst>
            <pc:docMk/>
            <pc:sldMk cId="3531067127" sldId="314"/>
            <ac:picMk id="1041" creationId="{ECD71714-61CA-AD62-D4B0-7491B2237AB0}"/>
          </ac:picMkLst>
        </pc:picChg>
        <pc:picChg chg="add mod">
          <ac:chgData name="NEGAR REZAEI SANGSARAKI" userId="b3a42c29-6a86-4c79-9446-28dd9fa3c654" providerId="ADAL" clId="{D9F5EBEA-A867-437C-B44E-95287C592748}" dt="2025-02-15T01:25:06.444" v="6419" actId="1076"/>
          <ac:picMkLst>
            <pc:docMk/>
            <pc:sldMk cId="3531067127" sldId="314"/>
            <ac:picMk id="1042" creationId="{1AFCF21E-8E43-C917-A532-5679EA2FDC4E}"/>
          </ac:picMkLst>
        </pc:picChg>
        <pc:picChg chg="add mod">
          <ac:chgData name="NEGAR REZAEI SANGSARAKI" userId="b3a42c29-6a86-4c79-9446-28dd9fa3c654" providerId="ADAL" clId="{D9F5EBEA-A867-437C-B44E-95287C592748}" dt="2025-02-15T01:21:33.531" v="6378" actId="1076"/>
          <ac:picMkLst>
            <pc:docMk/>
            <pc:sldMk cId="3531067127" sldId="314"/>
            <ac:picMk id="1054" creationId="{CB23D126-730C-67FB-179C-33E735E7DBE7}"/>
          </ac:picMkLst>
        </pc:picChg>
        <pc:picChg chg="add mod">
          <ac:chgData name="NEGAR REZAEI SANGSARAKI" userId="b3a42c29-6a86-4c79-9446-28dd9fa3c654" providerId="ADAL" clId="{D9F5EBEA-A867-437C-B44E-95287C592748}" dt="2025-02-15T01:35:35.773" v="6508" actId="1076"/>
          <ac:picMkLst>
            <pc:docMk/>
            <pc:sldMk cId="3531067127" sldId="314"/>
            <ac:picMk id="1069" creationId="{A0DD41BA-7898-AF54-61D9-62FF6E5BD054}"/>
          </ac:picMkLst>
        </pc:picChg>
        <pc:picChg chg="add mod">
          <ac:chgData name="NEGAR REZAEI SANGSARAKI" userId="b3a42c29-6a86-4c79-9446-28dd9fa3c654" providerId="ADAL" clId="{D9F5EBEA-A867-437C-B44E-95287C592748}" dt="2025-02-15T02:44:11.619" v="6906" actId="1076"/>
          <ac:picMkLst>
            <pc:docMk/>
            <pc:sldMk cId="3531067127" sldId="314"/>
            <ac:picMk id="1074" creationId="{4B46B8B3-8047-8701-1D06-EA79AB3C7F6B}"/>
          </ac:picMkLst>
        </pc:picChg>
        <pc:picChg chg="add mod">
          <ac:chgData name="NEGAR REZAEI SANGSARAKI" userId="b3a42c29-6a86-4c79-9446-28dd9fa3c654" providerId="ADAL" clId="{D9F5EBEA-A867-437C-B44E-95287C592748}" dt="2025-02-15T01:37:36.480" v="6531" actId="1076"/>
          <ac:picMkLst>
            <pc:docMk/>
            <pc:sldMk cId="3531067127" sldId="314"/>
            <ac:picMk id="1075" creationId="{0D3D92C5-8D2C-6CDE-B1FE-A1565DC2CB64}"/>
          </ac:picMkLst>
        </pc:picChg>
        <pc:picChg chg="add mod">
          <ac:chgData name="NEGAR REZAEI SANGSARAKI" userId="b3a42c29-6a86-4c79-9446-28dd9fa3c654" providerId="ADAL" clId="{D9F5EBEA-A867-437C-B44E-95287C592748}" dt="2025-02-15T01:38:22.324" v="6538" actId="1076"/>
          <ac:picMkLst>
            <pc:docMk/>
            <pc:sldMk cId="3531067127" sldId="314"/>
            <ac:picMk id="1076" creationId="{25E22FCD-ECBC-DB7F-A11D-D9D697A125E8}"/>
          </ac:picMkLst>
        </pc:picChg>
        <pc:picChg chg="add mod">
          <ac:chgData name="NEGAR REZAEI SANGSARAKI" userId="b3a42c29-6a86-4c79-9446-28dd9fa3c654" providerId="ADAL" clId="{D9F5EBEA-A867-437C-B44E-95287C592748}" dt="2025-02-15T01:49:25.452" v="6631" actId="1076"/>
          <ac:picMkLst>
            <pc:docMk/>
            <pc:sldMk cId="3531067127" sldId="314"/>
            <ac:picMk id="1077" creationId="{F5480F32-7A88-AD66-B6FD-7D063EA17454}"/>
          </ac:picMkLst>
        </pc:picChg>
        <pc:picChg chg="add mod">
          <ac:chgData name="NEGAR REZAEI SANGSARAKI" userId="b3a42c29-6a86-4c79-9446-28dd9fa3c654" providerId="ADAL" clId="{D9F5EBEA-A867-437C-B44E-95287C592748}" dt="2025-02-15T01:49:19.804" v="6630" actId="1076"/>
          <ac:picMkLst>
            <pc:docMk/>
            <pc:sldMk cId="3531067127" sldId="314"/>
            <ac:picMk id="1079" creationId="{E8FC9941-4A20-0E0B-D2FF-5D046B8AD95F}"/>
          </ac:picMkLst>
        </pc:picChg>
        <pc:picChg chg="add mod">
          <ac:chgData name="NEGAR REZAEI SANGSARAKI" userId="b3a42c29-6a86-4c79-9446-28dd9fa3c654" providerId="ADAL" clId="{D9F5EBEA-A867-437C-B44E-95287C592748}" dt="2025-02-15T02:06:32.928" v="6689"/>
          <ac:picMkLst>
            <pc:docMk/>
            <pc:sldMk cId="3531067127" sldId="314"/>
            <ac:picMk id="1080" creationId="{BEBC9BCD-71C3-7569-EAF2-53F9249B92C4}"/>
          </ac:picMkLst>
        </pc:picChg>
        <pc:picChg chg="add mod">
          <ac:chgData name="NEGAR REZAEI SANGSARAKI" userId="b3a42c29-6a86-4c79-9446-28dd9fa3c654" providerId="ADAL" clId="{D9F5EBEA-A867-437C-B44E-95287C592748}" dt="2025-02-15T02:30:19.797" v="6810" actId="1076"/>
          <ac:picMkLst>
            <pc:docMk/>
            <pc:sldMk cId="3531067127" sldId="314"/>
            <ac:picMk id="1083" creationId="{132E5F9D-9E2E-71DF-E593-C04EB8AC02DF}"/>
          </ac:picMkLst>
        </pc:picChg>
        <pc:picChg chg="add mod">
          <ac:chgData name="NEGAR REZAEI SANGSARAKI" userId="b3a42c29-6a86-4c79-9446-28dd9fa3c654" providerId="ADAL" clId="{D9F5EBEA-A867-437C-B44E-95287C592748}" dt="2025-02-15T02:43:18.870" v="6900" actId="1076"/>
          <ac:picMkLst>
            <pc:docMk/>
            <pc:sldMk cId="3531067127" sldId="314"/>
            <ac:picMk id="1086" creationId="{433F4518-B68E-F4EC-2517-654BA029DD80}"/>
          </ac:picMkLst>
        </pc:picChg>
        <pc:cxnChg chg="add mod">
          <ac:chgData name="NEGAR REZAEI SANGSARAKI" userId="b3a42c29-6a86-4c79-9446-28dd9fa3c654" providerId="ADAL" clId="{D9F5EBEA-A867-437C-B44E-95287C592748}" dt="2025-02-15T01:01:06.917" v="6362" actId="14100"/>
          <ac:cxnSpMkLst>
            <pc:docMk/>
            <pc:sldMk cId="3531067127" sldId="314"/>
            <ac:cxnSpMk id="13" creationId="{8BA80730-3D32-7616-4B05-2FD97272CDAD}"/>
          </ac:cxnSpMkLst>
        </pc:cxnChg>
        <pc:cxnChg chg="add mod">
          <ac:chgData name="NEGAR REZAEI SANGSARAKI" userId="b3a42c29-6a86-4c79-9446-28dd9fa3c654" providerId="ADAL" clId="{D9F5EBEA-A867-437C-B44E-95287C592748}" dt="2025-02-15T02:19:21.673" v="6716" actId="14100"/>
          <ac:cxnSpMkLst>
            <pc:docMk/>
            <pc:sldMk cId="3531067127" sldId="314"/>
            <ac:cxnSpMk id="19" creationId="{5DCF7A21-3F3F-F59F-61CA-789E5F10F35B}"/>
          </ac:cxnSpMkLst>
        </pc:cxnChg>
        <pc:cxnChg chg="add mod">
          <ac:chgData name="NEGAR REZAEI SANGSARAKI" userId="b3a42c29-6a86-4c79-9446-28dd9fa3c654" providerId="ADAL" clId="{D9F5EBEA-A867-437C-B44E-95287C592748}" dt="2025-02-15T02:27:18.647" v="6786" actId="1076"/>
          <ac:cxnSpMkLst>
            <pc:docMk/>
            <pc:sldMk cId="3531067127" sldId="314"/>
            <ac:cxnSpMk id="22" creationId="{F281F462-3C91-B916-236F-824B6DC3E429}"/>
          </ac:cxnSpMkLst>
        </pc:cxnChg>
        <pc:cxnChg chg="add mod">
          <ac:chgData name="NEGAR REZAEI SANGSARAKI" userId="b3a42c29-6a86-4c79-9446-28dd9fa3c654" providerId="ADAL" clId="{D9F5EBEA-A867-437C-B44E-95287C592748}" dt="2025-02-15T02:00:42.331" v="6678" actId="14100"/>
          <ac:cxnSpMkLst>
            <pc:docMk/>
            <pc:sldMk cId="3531067127" sldId="314"/>
            <ac:cxnSpMk id="1060" creationId="{7F4E9792-E22A-4232-5EE2-0BAE4771B3F7}"/>
          </ac:cxnSpMkLst>
        </pc:cxnChg>
        <pc:cxnChg chg="add mod">
          <ac:chgData name="NEGAR REZAEI SANGSARAKI" userId="b3a42c29-6a86-4c79-9446-28dd9fa3c654" providerId="ADAL" clId="{D9F5EBEA-A867-437C-B44E-95287C592748}" dt="2025-02-15T01:31:22.070" v="6484" actId="14100"/>
          <ac:cxnSpMkLst>
            <pc:docMk/>
            <pc:sldMk cId="3531067127" sldId="314"/>
            <ac:cxnSpMk id="1066" creationId="{81B4BB74-8E6E-AE15-3174-D9C6EFFB6987}"/>
          </ac:cxnSpMkLst>
        </pc:cxnChg>
      </pc:sldChg>
      <pc:sldChg chg="addSp delSp modSp add del mod modNotesTx">
        <pc:chgData name="NEGAR REZAEI SANGSARAKI" userId="b3a42c29-6a86-4c79-9446-28dd9fa3c654" providerId="ADAL" clId="{D9F5EBEA-A867-437C-B44E-95287C592748}" dt="2025-02-17T22:31:17.363" v="21467" actId="1076"/>
        <pc:sldMkLst>
          <pc:docMk/>
          <pc:sldMk cId="1561153619" sldId="315"/>
        </pc:sldMkLst>
        <pc:spChg chg="add mod">
          <ac:chgData name="NEGAR REZAEI SANGSARAKI" userId="b3a42c29-6a86-4c79-9446-28dd9fa3c654" providerId="ADAL" clId="{D9F5EBEA-A867-437C-B44E-95287C592748}" dt="2025-02-17T22:29:08.360" v="21447" actId="1076"/>
          <ac:spMkLst>
            <pc:docMk/>
            <pc:sldMk cId="1561153619" sldId="315"/>
            <ac:spMk id="3" creationId="{3CB64090-15B1-1F50-87DD-7FD6679021A2}"/>
          </ac:spMkLst>
        </pc:spChg>
        <pc:spChg chg="mod">
          <ac:chgData name="NEGAR REZAEI SANGSARAKI" userId="b3a42c29-6a86-4c79-9446-28dd9fa3c654" providerId="ADAL" clId="{D9F5EBEA-A867-437C-B44E-95287C592748}" dt="2025-02-17T11:41:38.042" v="14943" actId="20577"/>
          <ac:spMkLst>
            <pc:docMk/>
            <pc:sldMk cId="1561153619" sldId="315"/>
            <ac:spMk id="11" creationId="{52181EEE-8C49-2BE4-CDCE-7B9601EEB8C5}"/>
          </ac:spMkLst>
        </pc:spChg>
        <pc:spChg chg="del mod">
          <ac:chgData name="NEGAR REZAEI SANGSARAKI" userId="b3a42c29-6a86-4c79-9446-28dd9fa3c654" providerId="ADAL" clId="{D9F5EBEA-A867-437C-B44E-95287C592748}" dt="2025-02-17T11:31:50.986" v="14836" actId="21"/>
          <ac:spMkLst>
            <pc:docMk/>
            <pc:sldMk cId="1561153619" sldId="315"/>
            <ac:spMk id="14" creationId="{6C25F768-E937-416F-86F2-081102A91FE5}"/>
          </ac:spMkLst>
        </pc:spChg>
        <pc:spChg chg="add mod">
          <ac:chgData name="NEGAR REZAEI SANGSARAKI" userId="b3a42c29-6a86-4c79-9446-28dd9fa3c654" providerId="ADAL" clId="{D9F5EBEA-A867-437C-B44E-95287C592748}" dt="2025-02-17T22:28:35.307" v="21444" actId="20577"/>
          <ac:spMkLst>
            <pc:docMk/>
            <pc:sldMk cId="1561153619" sldId="315"/>
            <ac:spMk id="16" creationId="{14B31A56-0C17-D88A-C172-DBCF897B2FF9}"/>
          </ac:spMkLst>
        </pc:spChg>
        <pc:spChg chg="mod">
          <ac:chgData name="NEGAR REZAEI SANGSARAKI" userId="b3a42c29-6a86-4c79-9446-28dd9fa3c654" providerId="ADAL" clId="{D9F5EBEA-A867-437C-B44E-95287C592748}" dt="2025-02-17T11:18:50.610" v="14782" actId="1076"/>
          <ac:spMkLst>
            <pc:docMk/>
            <pc:sldMk cId="1561153619" sldId="315"/>
            <ac:spMk id="16" creationId="{1FC3E1E3-14FD-FB68-027D-012D17792C20}"/>
          </ac:spMkLst>
        </pc:spChg>
        <pc:spChg chg="mod">
          <ac:chgData name="NEGAR REZAEI SANGSARAKI" userId="b3a42c29-6a86-4c79-9446-28dd9fa3c654" providerId="ADAL" clId="{D9F5EBEA-A867-437C-B44E-95287C592748}" dt="2025-02-17T11:18:59.433" v="14783" actId="1076"/>
          <ac:spMkLst>
            <pc:docMk/>
            <pc:sldMk cId="1561153619" sldId="315"/>
            <ac:spMk id="17" creationId="{3F3BE275-9F02-5CB8-7179-F463A2DDEC90}"/>
          </ac:spMkLst>
        </pc:spChg>
        <pc:spChg chg="mod">
          <ac:chgData name="NEGAR REZAEI SANGSARAKI" userId="b3a42c29-6a86-4c79-9446-28dd9fa3c654" providerId="ADAL" clId="{D9F5EBEA-A867-437C-B44E-95287C592748}" dt="2025-02-17T11:22:33.861" v="14793" actId="1076"/>
          <ac:spMkLst>
            <pc:docMk/>
            <pc:sldMk cId="1561153619" sldId="315"/>
            <ac:spMk id="23" creationId="{43906E79-5D5A-33CB-01BB-E07ED5C9E8DD}"/>
          </ac:spMkLst>
        </pc:spChg>
        <pc:grpChg chg="add mod">
          <ac:chgData name="NEGAR REZAEI SANGSARAKI" userId="b3a42c29-6a86-4c79-9446-28dd9fa3c654" providerId="ADAL" clId="{D9F5EBEA-A867-437C-B44E-95287C592748}" dt="2025-02-17T22:31:17.363" v="21467" actId="1076"/>
          <ac:grpSpMkLst>
            <pc:docMk/>
            <pc:sldMk cId="1561153619" sldId="315"/>
            <ac:grpSpMk id="7" creationId="{C49DED2C-8D90-6273-99FA-9B88B73C5BFE}"/>
          </ac:grpSpMkLst>
        </pc:grpChg>
        <pc:grpChg chg="mod">
          <ac:chgData name="NEGAR REZAEI SANGSARAKI" userId="b3a42c29-6a86-4c79-9446-28dd9fa3c654" providerId="ADAL" clId="{D9F5EBEA-A867-437C-B44E-95287C592748}" dt="2025-02-17T11:17:48.292" v="14765" actId="207"/>
          <ac:grpSpMkLst>
            <pc:docMk/>
            <pc:sldMk cId="1561153619" sldId="315"/>
            <ac:grpSpMk id="13" creationId="{E1912A71-E012-70AA-08CE-EB6945D3A66F}"/>
          </ac:grpSpMkLst>
        </pc:grpChg>
        <pc:grpChg chg="add mod">
          <ac:chgData name="NEGAR REZAEI SANGSARAKI" userId="b3a42c29-6a86-4c79-9446-28dd9fa3c654" providerId="ADAL" clId="{D9F5EBEA-A867-437C-B44E-95287C592748}" dt="2025-02-17T13:48:56.752" v="16154" actId="1076"/>
          <ac:grpSpMkLst>
            <pc:docMk/>
            <pc:sldMk cId="1561153619" sldId="315"/>
            <ac:grpSpMk id="19" creationId="{9438E70D-2B8A-9357-958E-600552CC09B3}"/>
          </ac:grpSpMkLst>
        </pc:grpChg>
        <pc:grpChg chg="del mod">
          <ac:chgData name="NEGAR REZAEI SANGSARAKI" userId="b3a42c29-6a86-4c79-9446-28dd9fa3c654" providerId="ADAL" clId="{D9F5EBEA-A867-437C-B44E-95287C592748}" dt="2025-02-17T11:34:21.397" v="14882" actId="21"/>
          <ac:grpSpMkLst>
            <pc:docMk/>
            <pc:sldMk cId="1561153619" sldId="315"/>
            <ac:grpSpMk id="21" creationId="{DCEFC7B8-D6D6-C054-450E-8E82472B28AB}"/>
          </ac:grpSpMkLst>
        </pc:grpChg>
        <pc:grpChg chg="del mod">
          <ac:chgData name="NEGAR REZAEI SANGSARAKI" userId="b3a42c29-6a86-4c79-9446-28dd9fa3c654" providerId="ADAL" clId="{D9F5EBEA-A867-437C-B44E-95287C592748}" dt="2025-02-17T11:33:22.307" v="14874" actId="21"/>
          <ac:grpSpMkLst>
            <pc:docMk/>
            <pc:sldMk cId="1561153619" sldId="315"/>
            <ac:grpSpMk id="24" creationId="{65558957-D69A-00A0-3A4F-7BEA2CA5EA91}"/>
          </ac:grpSpMkLst>
        </pc:grpChg>
        <pc:grpChg chg="add mod">
          <ac:chgData name="NEGAR REZAEI SANGSARAKI" userId="b3a42c29-6a86-4c79-9446-28dd9fa3c654" providerId="ADAL" clId="{D9F5EBEA-A867-437C-B44E-95287C592748}" dt="2025-02-17T14:05:06.898" v="16248" actId="164"/>
          <ac:grpSpMkLst>
            <pc:docMk/>
            <pc:sldMk cId="1561153619" sldId="315"/>
            <ac:grpSpMk id="24" creationId="{65925355-69B3-614F-D2AB-A6EF104351F9}"/>
          </ac:grpSpMkLst>
        </pc:grpChg>
        <pc:grpChg chg="add mod">
          <ac:chgData name="NEGAR REZAEI SANGSARAKI" userId="b3a42c29-6a86-4c79-9446-28dd9fa3c654" providerId="ADAL" clId="{D9F5EBEA-A867-437C-B44E-95287C592748}" dt="2025-02-17T14:05:06.898" v="16248" actId="164"/>
          <ac:grpSpMkLst>
            <pc:docMk/>
            <pc:sldMk cId="1561153619" sldId="315"/>
            <ac:grpSpMk id="26" creationId="{1B190A14-6470-58CB-8F1E-D6C9AF1938A9}"/>
          </ac:grpSpMkLst>
        </pc:grpChg>
        <pc:picChg chg="add del mod">
          <ac:chgData name="NEGAR REZAEI SANGSARAKI" userId="b3a42c29-6a86-4c79-9446-28dd9fa3c654" providerId="ADAL" clId="{D9F5EBEA-A867-437C-B44E-95287C592748}" dt="2025-02-17T13:44:37.030" v="16123" actId="478"/>
          <ac:picMkLst>
            <pc:docMk/>
            <pc:sldMk cId="1561153619" sldId="315"/>
            <ac:picMk id="2" creationId="{74986CF3-FB0B-CB75-E934-298455BBF9F8}"/>
          </ac:picMkLst>
        </pc:picChg>
        <pc:picChg chg="add mod">
          <ac:chgData name="NEGAR REZAEI SANGSARAKI" userId="b3a42c29-6a86-4c79-9446-28dd9fa3c654" providerId="ADAL" clId="{D9F5EBEA-A867-437C-B44E-95287C592748}" dt="2025-02-17T22:31:12.859" v="21466" actId="14100"/>
          <ac:picMkLst>
            <pc:docMk/>
            <pc:sldMk cId="1561153619" sldId="315"/>
            <ac:picMk id="4" creationId="{75D356FD-805C-B70A-34CB-BA8BBDBBAE1E}"/>
          </ac:picMkLst>
        </pc:picChg>
        <pc:picChg chg="add del mod modCrop">
          <ac:chgData name="NEGAR REZAEI SANGSARAKI" userId="b3a42c29-6a86-4c79-9446-28dd9fa3c654" providerId="ADAL" clId="{D9F5EBEA-A867-437C-B44E-95287C592748}" dt="2025-02-17T13:23:00.982" v="15945" actId="478"/>
          <ac:picMkLst>
            <pc:docMk/>
            <pc:sldMk cId="1561153619" sldId="315"/>
            <ac:picMk id="5" creationId="{34951517-46A0-7F56-5B18-2107C97C9A76}"/>
          </ac:picMkLst>
        </pc:picChg>
        <pc:picChg chg="add del mod">
          <ac:chgData name="NEGAR REZAEI SANGSARAKI" userId="b3a42c29-6a86-4c79-9446-28dd9fa3c654" providerId="ADAL" clId="{D9F5EBEA-A867-437C-B44E-95287C592748}" dt="2025-02-17T13:26:49.362" v="15962" actId="478"/>
          <ac:picMkLst>
            <pc:docMk/>
            <pc:sldMk cId="1561153619" sldId="315"/>
            <ac:picMk id="5" creationId="{4E74999B-3DF0-C835-251C-8BE0047A292C}"/>
          </ac:picMkLst>
        </pc:picChg>
        <pc:picChg chg="add del mod">
          <ac:chgData name="NEGAR REZAEI SANGSARAKI" userId="b3a42c29-6a86-4c79-9446-28dd9fa3c654" providerId="ADAL" clId="{D9F5EBEA-A867-437C-B44E-95287C592748}" dt="2025-02-17T22:30:42.490" v="21464" actId="478"/>
          <ac:picMkLst>
            <pc:docMk/>
            <pc:sldMk cId="1561153619" sldId="315"/>
            <ac:picMk id="5" creationId="{8F0D826D-EA66-4C6F-C247-920C14E5B42C}"/>
          </ac:picMkLst>
        </pc:picChg>
        <pc:picChg chg="add del mod">
          <ac:chgData name="NEGAR REZAEI SANGSARAKI" userId="b3a42c29-6a86-4c79-9446-28dd9fa3c654" providerId="ADAL" clId="{D9F5EBEA-A867-437C-B44E-95287C592748}" dt="2025-02-17T22:30:42.490" v="21464" actId="478"/>
          <ac:picMkLst>
            <pc:docMk/>
            <pc:sldMk cId="1561153619" sldId="315"/>
            <ac:picMk id="6" creationId="{0295D5F3-3406-5078-8194-5CAAAFB5F620}"/>
          </ac:picMkLst>
        </pc:picChg>
        <pc:picChg chg="del mod">
          <ac:chgData name="NEGAR REZAEI SANGSARAKI" userId="b3a42c29-6a86-4c79-9446-28dd9fa3c654" providerId="ADAL" clId="{D9F5EBEA-A867-437C-B44E-95287C592748}" dt="2025-02-17T11:31:47.330" v="14835" actId="478"/>
          <ac:picMkLst>
            <pc:docMk/>
            <pc:sldMk cId="1561153619" sldId="315"/>
            <ac:picMk id="6" creationId="{62B1BC64-3BE4-ABEE-9384-9CCF9DE65B29}"/>
          </ac:picMkLst>
        </pc:picChg>
        <pc:picChg chg="add del mod">
          <ac:chgData name="NEGAR REZAEI SANGSARAKI" userId="b3a42c29-6a86-4c79-9446-28dd9fa3c654" providerId="ADAL" clId="{D9F5EBEA-A867-437C-B44E-95287C592748}" dt="2025-02-17T13:26:46.875" v="15961" actId="478"/>
          <ac:picMkLst>
            <pc:docMk/>
            <pc:sldMk cId="1561153619" sldId="315"/>
            <ac:picMk id="7" creationId="{EF6D3DA1-B127-A165-115B-DFBFC549CF0C}"/>
          </ac:picMkLst>
        </pc:picChg>
        <pc:picChg chg="mod">
          <ac:chgData name="NEGAR REZAEI SANGSARAKI" userId="b3a42c29-6a86-4c79-9446-28dd9fa3c654" providerId="ADAL" clId="{D9F5EBEA-A867-437C-B44E-95287C592748}" dt="2025-02-17T11:22:26.419" v="14792" actId="1076"/>
          <ac:picMkLst>
            <pc:docMk/>
            <pc:sldMk cId="1561153619" sldId="315"/>
            <ac:picMk id="8" creationId="{31F61A25-A862-55AB-6E63-6972E3189C4D}"/>
          </ac:picMkLst>
        </pc:picChg>
        <pc:picChg chg="mod">
          <ac:chgData name="NEGAR REZAEI SANGSARAKI" userId="b3a42c29-6a86-4c79-9446-28dd9fa3c654" providerId="ADAL" clId="{D9F5EBEA-A867-437C-B44E-95287C592748}" dt="2025-02-17T11:18:36.347" v="14778" actId="2085"/>
          <ac:picMkLst>
            <pc:docMk/>
            <pc:sldMk cId="1561153619" sldId="315"/>
            <ac:picMk id="9" creationId="{1B233049-E6A7-A5C1-1D18-C7F1C5761857}"/>
          </ac:picMkLst>
        </pc:picChg>
        <pc:picChg chg="add del mod">
          <ac:chgData name="NEGAR REZAEI SANGSARAKI" userId="b3a42c29-6a86-4c79-9446-28dd9fa3c654" providerId="ADAL" clId="{D9F5EBEA-A867-437C-B44E-95287C592748}" dt="2025-02-17T13:36:23.018" v="16088" actId="478"/>
          <ac:picMkLst>
            <pc:docMk/>
            <pc:sldMk cId="1561153619" sldId="315"/>
            <ac:picMk id="9" creationId="{DBF1DDBB-2A0E-D815-D456-FDC0BF695505}"/>
          </ac:picMkLst>
        </pc:picChg>
        <pc:picChg chg="add del mod">
          <ac:chgData name="NEGAR REZAEI SANGSARAKI" userId="b3a42c29-6a86-4c79-9446-28dd9fa3c654" providerId="ADAL" clId="{D9F5EBEA-A867-437C-B44E-95287C592748}" dt="2025-02-17T13:25:40.458" v="15951" actId="478"/>
          <ac:picMkLst>
            <pc:docMk/>
            <pc:sldMk cId="1561153619" sldId="315"/>
            <ac:picMk id="10" creationId="{0BA1AB5A-AFC0-4EB4-79A2-CB206564C27C}"/>
          </ac:picMkLst>
        </pc:picChg>
        <pc:picChg chg="mod">
          <ac:chgData name="NEGAR REZAEI SANGSARAKI" userId="b3a42c29-6a86-4c79-9446-28dd9fa3c654" providerId="ADAL" clId="{D9F5EBEA-A867-437C-B44E-95287C592748}" dt="2025-02-17T11:18:36.347" v="14778" actId="2085"/>
          <ac:picMkLst>
            <pc:docMk/>
            <pc:sldMk cId="1561153619" sldId="315"/>
            <ac:picMk id="12" creationId="{3365B334-1C4C-C723-349B-2C74C2E44024}"/>
          </ac:picMkLst>
        </pc:picChg>
        <pc:picChg chg="add mod modCrop">
          <ac:chgData name="NEGAR REZAEI SANGSARAKI" userId="b3a42c29-6a86-4c79-9446-28dd9fa3c654" providerId="ADAL" clId="{D9F5EBEA-A867-437C-B44E-95287C592748}" dt="2025-02-17T13:38:51.556" v="16102" actId="164"/>
          <ac:picMkLst>
            <pc:docMk/>
            <pc:sldMk cId="1561153619" sldId="315"/>
            <ac:picMk id="13" creationId="{DE93C780-7983-09FD-3D53-83F6E05059C3}"/>
          </ac:picMkLst>
        </pc:picChg>
        <pc:picChg chg="add mod">
          <ac:chgData name="NEGAR REZAEI SANGSARAKI" userId="b3a42c29-6a86-4c79-9446-28dd9fa3c654" providerId="ADAL" clId="{D9F5EBEA-A867-437C-B44E-95287C592748}" dt="2025-02-17T13:49:30.411" v="16158" actId="1076"/>
          <ac:picMkLst>
            <pc:docMk/>
            <pc:sldMk cId="1561153619" sldId="315"/>
            <ac:picMk id="14" creationId="{9326C201-79DF-B295-3EDB-78A3F866C03B}"/>
          </ac:picMkLst>
        </pc:picChg>
        <pc:picChg chg="add del mod">
          <ac:chgData name="NEGAR REZAEI SANGSARAKI" userId="b3a42c29-6a86-4c79-9446-28dd9fa3c654" providerId="ADAL" clId="{D9F5EBEA-A867-437C-B44E-95287C592748}" dt="2025-02-17T13:22:53.566" v="15943" actId="478"/>
          <ac:picMkLst>
            <pc:docMk/>
            <pc:sldMk cId="1561153619" sldId="315"/>
            <ac:picMk id="18" creationId="{398367AD-7485-179B-770D-A5C1E7BCB27C}"/>
          </ac:picMkLst>
        </pc:picChg>
        <pc:picChg chg="add mod">
          <ac:chgData name="NEGAR REZAEI SANGSARAKI" userId="b3a42c29-6a86-4c79-9446-28dd9fa3c654" providerId="ADAL" clId="{D9F5EBEA-A867-437C-B44E-95287C592748}" dt="2025-02-17T22:30:54.802" v="21465" actId="164"/>
          <ac:picMkLst>
            <pc:docMk/>
            <pc:sldMk cId="1561153619" sldId="315"/>
            <ac:picMk id="18" creationId="{64561CB0-C331-BAC8-4A99-0DFB2EB150D5}"/>
          </ac:picMkLst>
        </pc:picChg>
        <pc:picChg chg="mod">
          <ac:chgData name="NEGAR REZAEI SANGSARAKI" userId="b3a42c29-6a86-4c79-9446-28dd9fa3c654" providerId="ADAL" clId="{D9F5EBEA-A867-437C-B44E-95287C592748}" dt="2025-02-17T11:22:24.117" v="14791" actId="1076"/>
          <ac:picMkLst>
            <pc:docMk/>
            <pc:sldMk cId="1561153619" sldId="315"/>
            <ac:picMk id="19" creationId="{49759311-AF36-B4D0-DBA2-B4864E570762}"/>
          </ac:picMkLst>
        </pc:picChg>
        <pc:picChg chg="del mod">
          <ac:chgData name="NEGAR REZAEI SANGSARAKI" userId="b3a42c29-6a86-4c79-9446-28dd9fa3c654" providerId="ADAL" clId="{D9F5EBEA-A867-437C-B44E-95287C592748}" dt="2025-02-17T13:40:14.385" v="16112" actId="478"/>
          <ac:picMkLst>
            <pc:docMk/>
            <pc:sldMk cId="1561153619" sldId="315"/>
            <ac:picMk id="20" creationId="{0B96682E-2A2A-33B1-6508-E0FF1E9ED49D}"/>
          </ac:picMkLst>
        </pc:picChg>
        <pc:picChg chg="add mod">
          <ac:chgData name="NEGAR REZAEI SANGSARAKI" userId="b3a42c29-6a86-4c79-9446-28dd9fa3c654" providerId="ADAL" clId="{D9F5EBEA-A867-437C-B44E-95287C592748}" dt="2025-02-17T13:49:30.411" v="16158" actId="1076"/>
          <ac:picMkLst>
            <pc:docMk/>
            <pc:sldMk cId="1561153619" sldId="315"/>
            <ac:picMk id="21" creationId="{7D3C95A0-760E-F334-BF8B-B71BAFF1B5A9}"/>
          </ac:picMkLst>
        </pc:picChg>
        <pc:picChg chg="add mod">
          <ac:chgData name="NEGAR REZAEI SANGSARAKI" userId="b3a42c29-6a86-4c79-9446-28dd9fa3c654" providerId="ADAL" clId="{D9F5EBEA-A867-437C-B44E-95287C592748}" dt="2025-02-17T22:29:04.176" v="21446" actId="1076"/>
          <ac:picMkLst>
            <pc:docMk/>
            <pc:sldMk cId="1561153619" sldId="315"/>
            <ac:picMk id="23" creationId="{57ABD71E-66C3-A688-AB21-DBD986F4A15B}"/>
          </ac:picMkLst>
        </pc:picChg>
        <pc:picChg chg="add mod">
          <ac:chgData name="NEGAR REZAEI SANGSARAKI" userId="b3a42c29-6a86-4c79-9446-28dd9fa3c654" providerId="ADAL" clId="{D9F5EBEA-A867-437C-B44E-95287C592748}" dt="2025-02-17T14:05:06.898" v="16248" actId="164"/>
          <ac:picMkLst>
            <pc:docMk/>
            <pc:sldMk cId="1561153619" sldId="315"/>
            <ac:picMk id="25" creationId="{AF0F8F8B-8B2E-0F82-7DC1-86318256CF82}"/>
          </ac:picMkLst>
        </pc:picChg>
        <pc:cxnChg chg="del">
          <ac:chgData name="NEGAR REZAEI SANGSARAKI" userId="b3a42c29-6a86-4c79-9446-28dd9fa3c654" providerId="ADAL" clId="{D9F5EBEA-A867-437C-B44E-95287C592748}" dt="2025-02-17T11:18:08.799" v="14771" actId="478"/>
          <ac:cxnSpMkLst>
            <pc:docMk/>
            <pc:sldMk cId="1561153619" sldId="315"/>
            <ac:cxnSpMk id="22" creationId="{3CD95914-6DF5-CE41-C902-1D029732077D}"/>
          </ac:cxnSpMkLst>
        </pc:cxnChg>
        <pc:cxnChg chg="del">
          <ac:chgData name="NEGAR REZAEI SANGSARAKI" userId="b3a42c29-6a86-4c79-9446-28dd9fa3c654" providerId="ADAL" clId="{D9F5EBEA-A867-437C-B44E-95287C592748}" dt="2025-02-17T11:18:05.461" v="14768" actId="478"/>
          <ac:cxnSpMkLst>
            <pc:docMk/>
            <pc:sldMk cId="1561153619" sldId="315"/>
            <ac:cxnSpMk id="26" creationId="{8F0EB741-A09E-679A-3587-09DE3BC8ADBC}"/>
          </ac:cxnSpMkLst>
        </pc:cxnChg>
        <pc:cxnChg chg="del">
          <ac:chgData name="NEGAR REZAEI SANGSARAKI" userId="b3a42c29-6a86-4c79-9446-28dd9fa3c654" providerId="ADAL" clId="{D9F5EBEA-A867-437C-B44E-95287C592748}" dt="2025-02-17T11:18:06.363" v="14769" actId="478"/>
          <ac:cxnSpMkLst>
            <pc:docMk/>
            <pc:sldMk cId="1561153619" sldId="315"/>
            <ac:cxnSpMk id="29" creationId="{8537B586-DEC2-59E9-6CC5-484AB7842B68}"/>
          </ac:cxnSpMkLst>
        </pc:cxnChg>
        <pc:cxnChg chg="del">
          <ac:chgData name="NEGAR REZAEI SANGSARAKI" userId="b3a42c29-6a86-4c79-9446-28dd9fa3c654" providerId="ADAL" clId="{D9F5EBEA-A867-437C-B44E-95287C592748}" dt="2025-02-17T11:18:07.048" v="14770" actId="478"/>
          <ac:cxnSpMkLst>
            <pc:docMk/>
            <pc:sldMk cId="1561153619" sldId="315"/>
            <ac:cxnSpMk id="30" creationId="{180CB200-9523-9B1C-87D9-B552ACF85DB7}"/>
          </ac:cxnSpMkLst>
        </pc:cxnChg>
      </pc:sldChg>
      <pc:sldChg chg="addSp delSp modSp del mod ord modNotesTx">
        <pc:chgData name="NEGAR REZAEI SANGSARAKI" userId="b3a42c29-6a86-4c79-9446-28dd9fa3c654" providerId="ADAL" clId="{D9F5EBEA-A867-437C-B44E-95287C592748}" dt="2025-02-17T16:03:04.795" v="20928" actId="20577"/>
        <pc:sldMkLst>
          <pc:docMk/>
          <pc:sldMk cId="2253191475" sldId="328"/>
        </pc:sldMkLst>
        <pc:spChg chg="add mod">
          <ac:chgData name="NEGAR REZAEI SANGSARAKI" userId="b3a42c29-6a86-4c79-9446-28dd9fa3c654" providerId="ADAL" clId="{D9F5EBEA-A867-437C-B44E-95287C592748}" dt="2025-02-17T11:14:53.849" v="14724" actId="20577"/>
          <ac:spMkLst>
            <pc:docMk/>
            <pc:sldMk cId="2253191475" sldId="328"/>
            <ac:spMk id="2" creationId="{2D40D82F-F140-E089-5926-5876C2EAE444}"/>
          </ac:spMkLst>
        </pc:spChg>
        <pc:spChg chg="del mod topLvl">
          <ac:chgData name="NEGAR REZAEI SANGSARAKI" userId="b3a42c29-6a86-4c79-9446-28dd9fa3c654" providerId="ADAL" clId="{D9F5EBEA-A867-437C-B44E-95287C592748}" dt="2025-02-16T08:01:27.119" v="7371" actId="21"/>
          <ac:spMkLst>
            <pc:docMk/>
            <pc:sldMk cId="2253191475" sldId="328"/>
            <ac:spMk id="4" creationId="{A629D0B8-BE1D-3865-75A6-82FA8AE45B48}"/>
          </ac:spMkLst>
        </pc:spChg>
        <pc:spChg chg="del mod topLvl">
          <ac:chgData name="NEGAR REZAEI SANGSARAKI" userId="b3a42c29-6a86-4c79-9446-28dd9fa3c654" providerId="ADAL" clId="{D9F5EBEA-A867-437C-B44E-95287C592748}" dt="2025-02-16T08:01:27.119" v="7371" actId="21"/>
          <ac:spMkLst>
            <pc:docMk/>
            <pc:sldMk cId="2253191475" sldId="328"/>
            <ac:spMk id="5" creationId="{9537577A-4D68-AC21-7DC8-B7A6DE936D53}"/>
          </ac:spMkLst>
        </pc:spChg>
        <pc:spChg chg="del mod topLvl">
          <ac:chgData name="NEGAR REZAEI SANGSARAKI" userId="b3a42c29-6a86-4c79-9446-28dd9fa3c654" providerId="ADAL" clId="{D9F5EBEA-A867-437C-B44E-95287C592748}" dt="2025-02-17T14:07:01.539" v="16266" actId="478"/>
          <ac:spMkLst>
            <pc:docMk/>
            <pc:sldMk cId="2253191475" sldId="328"/>
            <ac:spMk id="6" creationId="{6DA18F75-88D7-BBA6-DC41-20DDF85F5127}"/>
          </ac:spMkLst>
        </pc:spChg>
        <pc:spChg chg="mod topLvl">
          <ac:chgData name="NEGAR REZAEI SANGSARAKI" userId="b3a42c29-6a86-4c79-9446-28dd9fa3c654" providerId="ADAL" clId="{D9F5EBEA-A867-437C-B44E-95287C592748}" dt="2025-02-16T11:05:37.878" v="11675" actId="1076"/>
          <ac:spMkLst>
            <pc:docMk/>
            <pc:sldMk cId="2253191475" sldId="328"/>
            <ac:spMk id="8" creationId="{1A6133EB-8DAD-77E7-EFFF-49881B3F0445}"/>
          </ac:spMkLst>
        </pc:spChg>
        <pc:spChg chg="del mod topLvl">
          <ac:chgData name="NEGAR REZAEI SANGSARAKI" userId="b3a42c29-6a86-4c79-9446-28dd9fa3c654" providerId="ADAL" clId="{D9F5EBEA-A867-437C-B44E-95287C592748}" dt="2025-02-16T08:01:27.119" v="7371" actId="21"/>
          <ac:spMkLst>
            <pc:docMk/>
            <pc:sldMk cId="2253191475" sldId="328"/>
            <ac:spMk id="9" creationId="{572D4288-B76B-9AE3-EF32-85E86E61A04F}"/>
          </ac:spMkLst>
        </pc:spChg>
        <pc:spChg chg="add mod">
          <ac:chgData name="NEGAR REZAEI SANGSARAKI" userId="b3a42c29-6a86-4c79-9446-28dd9fa3c654" providerId="ADAL" clId="{D9F5EBEA-A867-437C-B44E-95287C592748}" dt="2025-02-16T17:43:17.753" v="13332" actId="14100"/>
          <ac:spMkLst>
            <pc:docMk/>
            <pc:sldMk cId="2253191475" sldId="328"/>
            <ac:spMk id="16" creationId="{CC7940C2-DF29-1162-DFA6-F854AE296F85}"/>
          </ac:spMkLst>
        </pc:spChg>
        <pc:spChg chg="add mod">
          <ac:chgData name="NEGAR REZAEI SANGSARAKI" userId="b3a42c29-6a86-4c79-9446-28dd9fa3c654" providerId="ADAL" clId="{D9F5EBEA-A867-437C-B44E-95287C592748}" dt="2025-02-17T16:03:04.795" v="20928" actId="20577"/>
          <ac:spMkLst>
            <pc:docMk/>
            <pc:sldMk cId="2253191475" sldId="328"/>
            <ac:spMk id="26" creationId="{28D57E43-0D19-B865-EBFF-3E168B67E0EB}"/>
          </ac:spMkLst>
        </pc:spChg>
        <pc:spChg chg="add mod">
          <ac:chgData name="NEGAR REZAEI SANGSARAKI" userId="b3a42c29-6a86-4c79-9446-28dd9fa3c654" providerId="ADAL" clId="{D9F5EBEA-A867-437C-B44E-95287C592748}" dt="2025-02-16T14:50:20.519" v="12278" actId="164"/>
          <ac:spMkLst>
            <pc:docMk/>
            <pc:sldMk cId="2253191475" sldId="328"/>
            <ac:spMk id="27" creationId="{EB21C637-40F8-CF13-7066-44F2506F3A54}"/>
          </ac:spMkLst>
        </pc:spChg>
        <pc:spChg chg="add mod topLvl">
          <ac:chgData name="NEGAR REZAEI SANGSARAKI" userId="b3a42c29-6a86-4c79-9446-28dd9fa3c654" providerId="ADAL" clId="{D9F5EBEA-A867-437C-B44E-95287C592748}" dt="2025-02-16T14:50:20.519" v="12278" actId="164"/>
          <ac:spMkLst>
            <pc:docMk/>
            <pc:sldMk cId="2253191475" sldId="328"/>
            <ac:spMk id="28" creationId="{B00575BB-BA31-CFD0-A852-E777C0212677}"/>
          </ac:spMkLst>
        </pc:spChg>
        <pc:spChg chg="add mod topLvl">
          <ac:chgData name="NEGAR REZAEI SANGSARAKI" userId="b3a42c29-6a86-4c79-9446-28dd9fa3c654" providerId="ADAL" clId="{D9F5EBEA-A867-437C-B44E-95287C592748}" dt="2025-02-16T11:04:16.650" v="11646" actId="1076"/>
          <ac:spMkLst>
            <pc:docMk/>
            <pc:sldMk cId="2253191475" sldId="328"/>
            <ac:spMk id="30" creationId="{0E7CC791-4039-C5BD-4CA7-D937450B784D}"/>
          </ac:spMkLst>
        </pc:spChg>
        <pc:spChg chg="del">
          <ac:chgData name="NEGAR REZAEI SANGSARAKI" userId="b3a42c29-6a86-4c79-9446-28dd9fa3c654" providerId="ADAL" clId="{D9F5EBEA-A867-437C-B44E-95287C592748}" dt="2025-02-16T07:42:54.459" v="6986" actId="478"/>
          <ac:spMkLst>
            <pc:docMk/>
            <pc:sldMk cId="2253191475" sldId="328"/>
            <ac:spMk id="37" creationId="{04CA3B4A-D1A0-50B0-9695-82B56A9C1D53}"/>
          </ac:spMkLst>
        </pc:spChg>
        <pc:spChg chg="del">
          <ac:chgData name="NEGAR REZAEI SANGSARAKI" userId="b3a42c29-6a86-4c79-9446-28dd9fa3c654" providerId="ADAL" clId="{D9F5EBEA-A867-437C-B44E-95287C592748}" dt="2025-02-16T07:42:56.040" v="6987" actId="478"/>
          <ac:spMkLst>
            <pc:docMk/>
            <pc:sldMk cId="2253191475" sldId="328"/>
            <ac:spMk id="38" creationId="{8C1A7C3C-4E4F-8723-E18F-45C67E4CF21A}"/>
          </ac:spMkLst>
        </pc:spChg>
        <pc:spChg chg="del mod">
          <ac:chgData name="NEGAR REZAEI SANGSARAKI" userId="b3a42c29-6a86-4c79-9446-28dd9fa3c654" providerId="ADAL" clId="{D9F5EBEA-A867-437C-B44E-95287C592748}" dt="2025-02-16T07:43:16.400" v="6989" actId="478"/>
          <ac:spMkLst>
            <pc:docMk/>
            <pc:sldMk cId="2253191475" sldId="328"/>
            <ac:spMk id="39" creationId="{F35114DA-D8BF-C253-2836-FD980334758C}"/>
          </ac:spMkLst>
        </pc:spChg>
        <pc:spChg chg="add del mod">
          <ac:chgData name="NEGAR REZAEI SANGSARAKI" userId="b3a42c29-6a86-4c79-9446-28dd9fa3c654" providerId="ADAL" clId="{D9F5EBEA-A867-437C-B44E-95287C592748}" dt="2025-02-16T08:15:39.618" v="7468" actId="478"/>
          <ac:spMkLst>
            <pc:docMk/>
            <pc:sldMk cId="2253191475" sldId="328"/>
            <ac:spMk id="46" creationId="{DC56A6D4-C3DB-7D2E-0E6E-907738107A4D}"/>
          </ac:spMkLst>
        </pc:spChg>
        <pc:spChg chg="add mod topLvl">
          <ac:chgData name="NEGAR REZAEI SANGSARAKI" userId="b3a42c29-6a86-4c79-9446-28dd9fa3c654" providerId="ADAL" clId="{D9F5EBEA-A867-437C-B44E-95287C592748}" dt="2025-02-16T11:05:18.328" v="11667" actId="1076"/>
          <ac:spMkLst>
            <pc:docMk/>
            <pc:sldMk cId="2253191475" sldId="328"/>
            <ac:spMk id="55" creationId="{16945C6D-5603-C53F-0E3B-1FF633A2D171}"/>
          </ac:spMkLst>
        </pc:spChg>
        <pc:spChg chg="add mod topLvl">
          <ac:chgData name="NEGAR REZAEI SANGSARAKI" userId="b3a42c29-6a86-4c79-9446-28dd9fa3c654" providerId="ADAL" clId="{D9F5EBEA-A867-437C-B44E-95287C592748}" dt="2025-02-16T11:05:30.894" v="11673" actId="1076"/>
          <ac:spMkLst>
            <pc:docMk/>
            <pc:sldMk cId="2253191475" sldId="328"/>
            <ac:spMk id="56" creationId="{6275662C-A462-E48F-C595-7FF1FF645E79}"/>
          </ac:spMkLst>
        </pc:spChg>
        <pc:spChg chg="add mod">
          <ac:chgData name="NEGAR REZAEI SANGSARAKI" userId="b3a42c29-6a86-4c79-9446-28dd9fa3c654" providerId="ADAL" clId="{D9F5EBEA-A867-437C-B44E-95287C592748}" dt="2025-02-16T10:56:40.638" v="11442" actId="5793"/>
          <ac:spMkLst>
            <pc:docMk/>
            <pc:sldMk cId="2253191475" sldId="328"/>
            <ac:spMk id="64" creationId="{0D40E753-2A7F-E95C-CD87-38E99DCC0CC0}"/>
          </ac:spMkLst>
        </pc:spChg>
        <pc:grpChg chg="del mod">
          <ac:chgData name="NEGAR REZAEI SANGSARAKI" userId="b3a42c29-6a86-4c79-9446-28dd9fa3c654" providerId="ADAL" clId="{D9F5EBEA-A867-437C-B44E-95287C592748}" dt="2025-02-16T07:45:30.007" v="6993" actId="165"/>
          <ac:grpSpMkLst>
            <pc:docMk/>
            <pc:sldMk cId="2253191475" sldId="328"/>
            <ac:grpSpMk id="3" creationId="{B663FF03-0E4E-B6B4-1628-786493D287F9}"/>
          </ac:grpSpMkLst>
        </pc:grpChg>
        <pc:grpChg chg="add del mod">
          <ac:chgData name="NEGAR REZAEI SANGSARAKI" userId="b3a42c29-6a86-4c79-9446-28dd9fa3c654" providerId="ADAL" clId="{D9F5EBEA-A867-437C-B44E-95287C592748}" dt="2025-02-17T14:07:01.539" v="16266" actId="478"/>
          <ac:grpSpMkLst>
            <pc:docMk/>
            <pc:sldMk cId="2253191475" sldId="328"/>
            <ac:grpSpMk id="4" creationId="{669A2946-D5CB-54FB-EC20-B58E3430190D}"/>
          </ac:grpSpMkLst>
        </pc:grpChg>
        <pc:grpChg chg="del mod topLvl">
          <ac:chgData name="NEGAR REZAEI SANGSARAKI" userId="b3a42c29-6a86-4c79-9446-28dd9fa3c654" providerId="ADAL" clId="{D9F5EBEA-A867-437C-B44E-95287C592748}" dt="2025-02-16T07:45:39.442" v="6996" actId="165"/>
          <ac:grpSpMkLst>
            <pc:docMk/>
            <pc:sldMk cId="2253191475" sldId="328"/>
            <ac:grpSpMk id="6" creationId="{E5E6FCBE-740E-CFAE-79DC-0B73ACC2025A}"/>
          </ac:grpSpMkLst>
        </pc:grpChg>
        <pc:grpChg chg="add del mod">
          <ac:chgData name="NEGAR REZAEI SANGSARAKI" userId="b3a42c29-6a86-4c79-9446-28dd9fa3c654" providerId="ADAL" clId="{D9F5EBEA-A867-437C-B44E-95287C592748}" dt="2025-02-17T14:08:25.756" v="16297" actId="478"/>
          <ac:grpSpMkLst>
            <pc:docMk/>
            <pc:sldMk cId="2253191475" sldId="328"/>
            <ac:grpSpMk id="9" creationId="{9301C1B7-3C31-55B7-186D-A6DAD47D6AB3}"/>
          </ac:grpSpMkLst>
        </pc:grpChg>
        <pc:grpChg chg="add mod">
          <ac:chgData name="NEGAR REZAEI SANGSARAKI" userId="b3a42c29-6a86-4c79-9446-28dd9fa3c654" providerId="ADAL" clId="{D9F5EBEA-A867-437C-B44E-95287C592748}" dt="2025-02-17T14:08:45.894" v="16301" actId="14100"/>
          <ac:grpSpMkLst>
            <pc:docMk/>
            <pc:sldMk cId="2253191475" sldId="328"/>
            <ac:grpSpMk id="10" creationId="{18AF0C1D-4A1B-16F5-297C-3DDC3928CF81}"/>
          </ac:grpSpMkLst>
        </pc:grpChg>
        <pc:grpChg chg="add del mod topLvl">
          <ac:chgData name="NEGAR REZAEI SANGSARAKI" userId="b3a42c29-6a86-4c79-9446-28dd9fa3c654" providerId="ADAL" clId="{D9F5EBEA-A867-437C-B44E-95287C592748}" dt="2025-02-16T07:41:18.386" v="6962" actId="478"/>
          <ac:grpSpMkLst>
            <pc:docMk/>
            <pc:sldMk cId="2253191475" sldId="328"/>
            <ac:grpSpMk id="12" creationId="{4C73ED44-7F85-4A21-0A6F-067D60FF0E6A}"/>
          </ac:grpSpMkLst>
        </pc:grpChg>
        <pc:grpChg chg="add del">
          <ac:chgData name="NEGAR REZAEI SANGSARAKI" userId="b3a42c29-6a86-4c79-9446-28dd9fa3c654" providerId="ADAL" clId="{D9F5EBEA-A867-437C-B44E-95287C592748}" dt="2025-02-16T07:40:33.891" v="6958" actId="165"/>
          <ac:grpSpMkLst>
            <pc:docMk/>
            <pc:sldMk cId="2253191475" sldId="328"/>
            <ac:grpSpMk id="13" creationId="{D1290EDF-2299-89D6-C2DD-D2112D595675}"/>
          </ac:grpSpMkLst>
        </pc:grpChg>
        <pc:grpChg chg="del mod">
          <ac:chgData name="NEGAR REZAEI SANGSARAKI" userId="b3a42c29-6a86-4c79-9446-28dd9fa3c654" providerId="ADAL" clId="{D9F5EBEA-A867-437C-B44E-95287C592748}" dt="2025-02-16T07:59:38.286" v="7348" actId="21"/>
          <ac:grpSpMkLst>
            <pc:docMk/>
            <pc:sldMk cId="2253191475" sldId="328"/>
            <ac:grpSpMk id="24" creationId="{227C6EF2-5405-82F7-FE37-5CF34A9AE417}"/>
          </ac:grpSpMkLst>
        </pc:grpChg>
        <pc:grpChg chg="add del mod">
          <ac:chgData name="NEGAR REZAEI SANGSARAKI" userId="b3a42c29-6a86-4c79-9446-28dd9fa3c654" providerId="ADAL" clId="{D9F5EBEA-A867-437C-B44E-95287C592748}" dt="2025-02-16T08:35:33.653" v="8600" actId="165"/>
          <ac:grpSpMkLst>
            <pc:docMk/>
            <pc:sldMk cId="2253191475" sldId="328"/>
            <ac:grpSpMk id="29" creationId="{23EEF4AF-7EF4-828F-4447-6DF67FB74966}"/>
          </ac:grpSpMkLst>
        </pc:grpChg>
        <pc:grpChg chg="add del mod">
          <ac:chgData name="NEGAR REZAEI SANGSARAKI" userId="b3a42c29-6a86-4c79-9446-28dd9fa3c654" providerId="ADAL" clId="{D9F5EBEA-A867-437C-B44E-95287C592748}" dt="2025-02-16T10:49:22.998" v="11350" actId="165"/>
          <ac:grpSpMkLst>
            <pc:docMk/>
            <pc:sldMk cId="2253191475" sldId="328"/>
            <ac:grpSpMk id="58" creationId="{992B3AC0-A8D7-29BE-9B02-BAC232273067}"/>
          </ac:grpSpMkLst>
        </pc:grpChg>
        <pc:grpChg chg="add mod">
          <ac:chgData name="NEGAR REZAEI SANGSARAKI" userId="b3a42c29-6a86-4c79-9446-28dd9fa3c654" providerId="ADAL" clId="{D9F5EBEA-A867-437C-B44E-95287C592748}" dt="2025-02-16T17:43:14.942" v="13331" actId="1076"/>
          <ac:grpSpMkLst>
            <pc:docMk/>
            <pc:sldMk cId="2253191475" sldId="328"/>
            <ac:grpSpMk id="75" creationId="{663CE316-C82D-A999-9A62-B327E93CA954}"/>
          </ac:grpSpMkLst>
        </pc:grpChg>
        <pc:graphicFrameChg chg="del mod">
          <ac:chgData name="NEGAR REZAEI SANGSARAKI" userId="b3a42c29-6a86-4c79-9446-28dd9fa3c654" providerId="ADAL" clId="{D9F5EBEA-A867-437C-B44E-95287C592748}" dt="2025-02-16T07:41:15.316" v="6961" actId="478"/>
          <ac:graphicFrameMkLst>
            <pc:docMk/>
            <pc:sldMk cId="2253191475" sldId="328"/>
            <ac:graphicFrameMk id="7" creationId="{8AF48489-5998-7B91-E8E8-D817497EF6C3}"/>
          </ac:graphicFrameMkLst>
        </pc:graphicFrameChg>
        <pc:graphicFrameChg chg="del mod topLvl">
          <ac:chgData name="NEGAR REZAEI SANGSARAKI" userId="b3a42c29-6a86-4c79-9446-28dd9fa3c654" providerId="ADAL" clId="{D9F5EBEA-A867-437C-B44E-95287C592748}" dt="2025-02-16T07:41:18.386" v="6962" actId="478"/>
          <ac:graphicFrameMkLst>
            <pc:docMk/>
            <pc:sldMk cId="2253191475" sldId="328"/>
            <ac:graphicFrameMk id="11" creationId="{EBFF7E46-F265-65DA-44DF-4531A4EBC46B}"/>
          </ac:graphicFrameMkLst>
        </pc:graphicFrameChg>
        <pc:graphicFrameChg chg="add mod">
          <ac:chgData name="NEGAR REZAEI SANGSARAKI" userId="b3a42c29-6a86-4c79-9446-28dd9fa3c654" providerId="ADAL" clId="{D9F5EBEA-A867-437C-B44E-95287C592748}" dt="2025-02-16T11:03:33.413" v="11634" actId="1076"/>
          <ac:graphicFrameMkLst>
            <pc:docMk/>
            <pc:sldMk cId="2253191475" sldId="328"/>
            <ac:graphicFrameMk id="57" creationId="{F66D405B-A962-D515-8360-D658AE3B4B78}"/>
          </ac:graphicFrameMkLst>
        </pc:graphicFrameChg>
        <pc:graphicFrameChg chg="add del mod modGraphic">
          <ac:chgData name="NEGAR REZAEI SANGSARAKI" userId="b3a42c29-6a86-4c79-9446-28dd9fa3c654" providerId="ADAL" clId="{D9F5EBEA-A867-437C-B44E-95287C592748}" dt="2025-02-16T09:31:04.889" v="9971" actId="478"/>
          <ac:graphicFrameMkLst>
            <pc:docMk/>
            <pc:sldMk cId="2253191475" sldId="328"/>
            <ac:graphicFrameMk id="63" creationId="{408DADE9-9BD4-EEE5-BE09-F67DF8A82830}"/>
          </ac:graphicFrameMkLst>
        </pc:graphicFrameChg>
        <pc:graphicFrameChg chg="add del mod modGraphic">
          <ac:chgData name="NEGAR REZAEI SANGSARAKI" userId="b3a42c29-6a86-4c79-9446-28dd9fa3c654" providerId="ADAL" clId="{D9F5EBEA-A867-437C-B44E-95287C592748}" dt="2025-02-16T12:00:14.836" v="11875" actId="21"/>
          <ac:graphicFrameMkLst>
            <pc:docMk/>
            <pc:sldMk cId="2253191475" sldId="328"/>
            <ac:graphicFrameMk id="74" creationId="{F9DCE005-8E00-0F3D-B644-593148FE6382}"/>
          </ac:graphicFrameMkLst>
        </pc:graphicFrameChg>
        <pc:picChg chg="del mod topLvl">
          <ac:chgData name="NEGAR REZAEI SANGSARAKI" userId="b3a42c29-6a86-4c79-9446-28dd9fa3c654" providerId="ADAL" clId="{D9F5EBEA-A867-437C-B44E-95287C592748}" dt="2025-02-16T07:41:19.355" v="6963" actId="478"/>
          <ac:picMkLst>
            <pc:docMk/>
            <pc:sldMk cId="2253191475" sldId="328"/>
            <ac:picMk id="2" creationId="{9ADD4845-55D1-6089-671B-EB49002D2761}"/>
          </ac:picMkLst>
        </pc:picChg>
        <pc:picChg chg="add mod">
          <ac:chgData name="NEGAR REZAEI SANGSARAKI" userId="b3a42c29-6a86-4c79-9446-28dd9fa3c654" providerId="ADAL" clId="{D9F5EBEA-A867-437C-B44E-95287C592748}" dt="2025-02-17T14:07:42.129" v="16287" actId="1036"/>
          <ac:picMkLst>
            <pc:docMk/>
            <pc:sldMk cId="2253191475" sldId="328"/>
            <ac:picMk id="3" creationId="{67930845-D102-F563-0758-B12F706DAD89}"/>
          </ac:picMkLst>
        </pc:picChg>
        <pc:picChg chg="mod topLvl">
          <ac:chgData name="NEGAR REZAEI SANGSARAKI" userId="b3a42c29-6a86-4c79-9446-28dd9fa3c654" providerId="ADAL" clId="{D9F5EBEA-A867-437C-B44E-95287C592748}" dt="2025-02-17T14:07:42.129" v="16287" actId="1036"/>
          <ac:picMkLst>
            <pc:docMk/>
            <pc:sldMk cId="2253191475" sldId="328"/>
            <ac:picMk id="5" creationId="{B293D499-85BD-D023-27C7-C91951446205}"/>
          </ac:picMkLst>
        </pc:picChg>
        <pc:picChg chg="add mod">
          <ac:chgData name="NEGAR REZAEI SANGSARAKI" userId="b3a42c29-6a86-4c79-9446-28dd9fa3c654" providerId="ADAL" clId="{D9F5EBEA-A867-437C-B44E-95287C592748}" dt="2025-02-17T14:07:42.129" v="16287" actId="1036"/>
          <ac:picMkLst>
            <pc:docMk/>
            <pc:sldMk cId="2253191475" sldId="328"/>
            <ac:picMk id="7" creationId="{F45F39EF-1318-4372-CD9F-C760132F62E4}"/>
          </ac:picMkLst>
        </pc:picChg>
        <pc:picChg chg="del mod topLvl">
          <ac:chgData name="NEGAR REZAEI SANGSARAKI" userId="b3a42c29-6a86-4c79-9446-28dd9fa3c654" providerId="ADAL" clId="{D9F5EBEA-A867-437C-B44E-95287C592748}" dt="2025-02-16T07:45:41.095" v="6997" actId="478"/>
          <ac:picMkLst>
            <pc:docMk/>
            <pc:sldMk cId="2253191475" sldId="328"/>
            <ac:picMk id="10" creationId="{5360CA8C-F2BE-ADC6-1375-596E1B632955}"/>
          </ac:picMkLst>
        </pc:picChg>
        <pc:picChg chg="mod">
          <ac:chgData name="NEGAR REZAEI SANGSARAKI" userId="b3a42c29-6a86-4c79-9446-28dd9fa3c654" providerId="ADAL" clId="{D9F5EBEA-A867-437C-B44E-95287C592748}" dt="2025-02-17T14:08:45.894" v="16301" actId="14100"/>
          <ac:picMkLst>
            <pc:docMk/>
            <pc:sldMk cId="2253191475" sldId="328"/>
            <ac:picMk id="11" creationId="{ADE21563-516C-8BC0-4CF7-F4978EDCD0C8}"/>
          </ac:picMkLst>
        </pc:picChg>
        <pc:picChg chg="mod">
          <ac:chgData name="NEGAR REZAEI SANGSARAKI" userId="b3a42c29-6a86-4c79-9446-28dd9fa3c654" providerId="ADAL" clId="{D9F5EBEA-A867-437C-B44E-95287C592748}" dt="2025-02-17T14:08:45.894" v="16301" actId="14100"/>
          <ac:picMkLst>
            <pc:docMk/>
            <pc:sldMk cId="2253191475" sldId="328"/>
            <ac:picMk id="12" creationId="{3691D49E-9CD5-4DFA-B544-B4DC65CCDE61}"/>
          </ac:picMkLst>
        </pc:picChg>
        <pc:picChg chg="mod">
          <ac:chgData name="NEGAR REZAEI SANGSARAKI" userId="b3a42c29-6a86-4c79-9446-28dd9fa3c654" providerId="ADAL" clId="{D9F5EBEA-A867-437C-B44E-95287C592748}" dt="2025-02-17T14:08:45.894" v="16301" actId="14100"/>
          <ac:picMkLst>
            <pc:docMk/>
            <pc:sldMk cId="2253191475" sldId="328"/>
            <ac:picMk id="13" creationId="{49F003EE-AACB-FA45-28A2-2B2E14FB8841}"/>
          </ac:picMkLst>
        </pc:picChg>
        <pc:picChg chg="del mod topLvl">
          <ac:chgData name="NEGAR REZAEI SANGSARAKI" userId="b3a42c29-6a86-4c79-9446-28dd9fa3c654" providerId="ADAL" clId="{D9F5EBEA-A867-437C-B44E-95287C592748}" dt="2025-02-16T08:17:09.605" v="7517" actId="478"/>
          <ac:picMkLst>
            <pc:docMk/>
            <pc:sldMk cId="2253191475" sldId="328"/>
            <ac:picMk id="14" creationId="{A13498C0-FD0A-6F28-3DB1-7AE97C14D4CE}"/>
          </ac:picMkLst>
        </pc:picChg>
        <pc:picChg chg="add del mod">
          <ac:chgData name="NEGAR REZAEI SANGSARAKI" userId="b3a42c29-6a86-4c79-9446-28dd9fa3c654" providerId="ADAL" clId="{D9F5EBEA-A867-437C-B44E-95287C592748}" dt="2025-02-16T08:00:46.844" v="7367" actId="21"/>
          <ac:picMkLst>
            <pc:docMk/>
            <pc:sldMk cId="2253191475" sldId="328"/>
            <ac:picMk id="15" creationId="{C56D0C64-6D14-7CCB-B6C1-D03E95AE387F}"/>
          </ac:picMkLst>
        </pc:picChg>
        <pc:picChg chg="del mod">
          <ac:chgData name="NEGAR REZAEI SANGSARAKI" userId="b3a42c29-6a86-4c79-9446-28dd9fa3c654" providerId="ADAL" clId="{D9F5EBEA-A867-437C-B44E-95287C592748}" dt="2025-02-16T07:53:20.096" v="7116" actId="478"/>
          <ac:picMkLst>
            <pc:docMk/>
            <pc:sldMk cId="2253191475" sldId="328"/>
            <ac:picMk id="17" creationId="{27B63A93-EB00-22DC-E900-2AE16B9C01B7}"/>
          </ac:picMkLst>
        </pc:picChg>
        <pc:picChg chg="add mod topLvl modCrop">
          <ac:chgData name="NEGAR REZAEI SANGSARAKI" userId="b3a42c29-6a86-4c79-9446-28dd9fa3c654" providerId="ADAL" clId="{D9F5EBEA-A867-437C-B44E-95287C592748}" dt="2025-02-16T14:50:20.519" v="12278" actId="164"/>
          <ac:picMkLst>
            <pc:docMk/>
            <pc:sldMk cId="2253191475" sldId="328"/>
            <ac:picMk id="25" creationId="{2E9851C2-CCFE-5518-385B-D95FD48A4D1A}"/>
          </ac:picMkLst>
        </pc:picChg>
        <pc:picChg chg="del mod">
          <ac:chgData name="NEGAR REZAEI SANGSARAKI" userId="b3a42c29-6a86-4c79-9446-28dd9fa3c654" providerId="ADAL" clId="{D9F5EBEA-A867-437C-B44E-95287C592748}" dt="2025-02-16T08:00:34.137" v="7364" actId="21"/>
          <ac:picMkLst>
            <pc:docMk/>
            <pc:sldMk cId="2253191475" sldId="328"/>
            <ac:picMk id="32" creationId="{A87C745A-C476-9F51-732F-7F1C9C0E7904}"/>
          </ac:picMkLst>
        </pc:picChg>
        <pc:picChg chg="add del mod">
          <ac:chgData name="NEGAR REZAEI SANGSARAKI" userId="b3a42c29-6a86-4c79-9446-28dd9fa3c654" providerId="ADAL" clId="{D9F5EBEA-A867-437C-B44E-95287C592748}" dt="2025-02-16T08:14:04.016" v="7422" actId="478"/>
          <ac:picMkLst>
            <pc:docMk/>
            <pc:sldMk cId="2253191475" sldId="328"/>
            <ac:picMk id="33" creationId="{BB4AF97C-EB09-10EB-6C7C-9C3BA25BE398}"/>
          </ac:picMkLst>
        </pc:picChg>
        <pc:picChg chg="del mod">
          <ac:chgData name="NEGAR REZAEI SANGSARAKI" userId="b3a42c29-6a86-4c79-9446-28dd9fa3c654" providerId="ADAL" clId="{D9F5EBEA-A867-437C-B44E-95287C592748}" dt="2025-02-16T08:00:34.137" v="7364" actId="21"/>
          <ac:picMkLst>
            <pc:docMk/>
            <pc:sldMk cId="2253191475" sldId="328"/>
            <ac:picMk id="34" creationId="{FBFD2D0F-E97E-4244-BE9C-E1F97E3073E2}"/>
          </ac:picMkLst>
        </pc:picChg>
        <pc:picChg chg="add mod topLvl">
          <ac:chgData name="NEGAR REZAEI SANGSARAKI" userId="b3a42c29-6a86-4c79-9446-28dd9fa3c654" providerId="ADAL" clId="{D9F5EBEA-A867-437C-B44E-95287C592748}" dt="2025-02-16T11:05:26.319" v="11671" actId="1076"/>
          <ac:picMkLst>
            <pc:docMk/>
            <pc:sldMk cId="2253191475" sldId="328"/>
            <ac:picMk id="36" creationId="{76C1C6EE-7AE9-4228-37AD-D085C5A47E9E}"/>
          </ac:picMkLst>
        </pc:picChg>
        <pc:picChg chg="add mod topLvl">
          <ac:chgData name="NEGAR REZAEI SANGSARAKI" userId="b3a42c29-6a86-4c79-9446-28dd9fa3c654" providerId="ADAL" clId="{D9F5EBEA-A867-437C-B44E-95287C592748}" dt="2025-02-16T11:05:14.529" v="11666" actId="14100"/>
          <ac:picMkLst>
            <pc:docMk/>
            <pc:sldMk cId="2253191475" sldId="328"/>
            <ac:picMk id="41" creationId="{8FAB6365-5FCF-F105-258A-8089953832DF}"/>
          </ac:picMkLst>
        </pc:picChg>
        <pc:picChg chg="add mod">
          <ac:chgData name="NEGAR REZAEI SANGSARAKI" userId="b3a42c29-6a86-4c79-9446-28dd9fa3c654" providerId="ADAL" clId="{D9F5EBEA-A867-437C-B44E-95287C592748}" dt="2025-02-16T08:14:39.529" v="7434" actId="571"/>
          <ac:picMkLst>
            <pc:docMk/>
            <pc:sldMk cId="2253191475" sldId="328"/>
            <ac:picMk id="42" creationId="{629566AC-0DBF-C1DA-3A1A-CEFB2B3D455B}"/>
          </ac:picMkLst>
        </pc:picChg>
        <pc:picChg chg="add mod">
          <ac:chgData name="NEGAR REZAEI SANGSARAKI" userId="b3a42c29-6a86-4c79-9446-28dd9fa3c654" providerId="ADAL" clId="{D9F5EBEA-A867-437C-B44E-95287C592748}" dt="2025-02-16T08:14:39.529" v="7434" actId="571"/>
          <ac:picMkLst>
            <pc:docMk/>
            <pc:sldMk cId="2253191475" sldId="328"/>
            <ac:picMk id="43" creationId="{896206A0-04BB-9099-31F6-EB3376206FF6}"/>
          </ac:picMkLst>
        </pc:picChg>
        <pc:picChg chg="add mod">
          <ac:chgData name="NEGAR REZAEI SANGSARAKI" userId="b3a42c29-6a86-4c79-9446-28dd9fa3c654" providerId="ADAL" clId="{D9F5EBEA-A867-437C-B44E-95287C592748}" dt="2025-02-16T08:14:58.077" v="7440" actId="571"/>
          <ac:picMkLst>
            <pc:docMk/>
            <pc:sldMk cId="2253191475" sldId="328"/>
            <ac:picMk id="44" creationId="{691819C0-B0B7-B225-850A-56F86FD78159}"/>
          </ac:picMkLst>
        </pc:picChg>
        <pc:picChg chg="add mod">
          <ac:chgData name="NEGAR REZAEI SANGSARAKI" userId="b3a42c29-6a86-4c79-9446-28dd9fa3c654" providerId="ADAL" clId="{D9F5EBEA-A867-437C-B44E-95287C592748}" dt="2025-02-16T08:14:58.077" v="7440" actId="571"/>
          <ac:picMkLst>
            <pc:docMk/>
            <pc:sldMk cId="2253191475" sldId="328"/>
            <ac:picMk id="45" creationId="{233DB530-6BEA-CB9D-43D6-01AEE823CE0E}"/>
          </ac:picMkLst>
        </pc:picChg>
        <pc:picChg chg="add mod">
          <ac:chgData name="NEGAR REZAEI SANGSARAKI" userId="b3a42c29-6a86-4c79-9446-28dd9fa3c654" providerId="ADAL" clId="{D9F5EBEA-A867-437C-B44E-95287C592748}" dt="2025-02-16T14:50:20.519" v="12278" actId="164"/>
          <ac:picMkLst>
            <pc:docMk/>
            <pc:sldMk cId="2253191475" sldId="328"/>
            <ac:picMk id="48" creationId="{5FDFF652-0E30-23B2-41EE-8825AE771F37}"/>
          </ac:picMkLst>
        </pc:picChg>
        <pc:picChg chg="add mod modCrop">
          <ac:chgData name="NEGAR REZAEI SANGSARAKI" userId="b3a42c29-6a86-4c79-9446-28dd9fa3c654" providerId="ADAL" clId="{D9F5EBEA-A867-437C-B44E-95287C592748}" dt="2025-02-16T14:50:20.519" v="12278" actId="164"/>
          <ac:picMkLst>
            <pc:docMk/>
            <pc:sldMk cId="2253191475" sldId="328"/>
            <ac:picMk id="50" creationId="{F31E107D-C2E9-6F30-5334-90D2F93F655F}"/>
          </ac:picMkLst>
        </pc:picChg>
        <pc:picChg chg="add del mod ord modCrop">
          <ac:chgData name="NEGAR REZAEI SANGSARAKI" userId="b3a42c29-6a86-4c79-9446-28dd9fa3c654" providerId="ADAL" clId="{D9F5EBEA-A867-437C-B44E-95287C592748}" dt="2025-02-16T08:43:46.215" v="8681" actId="478"/>
          <ac:picMkLst>
            <pc:docMk/>
            <pc:sldMk cId="2253191475" sldId="328"/>
            <ac:picMk id="52" creationId="{FBE25811-087A-37F2-0831-D8E5CBBF3543}"/>
          </ac:picMkLst>
        </pc:picChg>
        <pc:picChg chg="add del mod modCrop">
          <ac:chgData name="NEGAR REZAEI SANGSARAKI" userId="b3a42c29-6a86-4c79-9446-28dd9fa3c654" providerId="ADAL" clId="{D9F5EBEA-A867-437C-B44E-95287C592748}" dt="2025-02-16T08:45:16.039" v="8697" actId="478"/>
          <ac:picMkLst>
            <pc:docMk/>
            <pc:sldMk cId="2253191475" sldId="328"/>
            <ac:picMk id="60" creationId="{AFF7BEE6-E66E-B46D-0CCC-F2F3D007313F}"/>
          </ac:picMkLst>
        </pc:picChg>
        <pc:picChg chg="add del mod">
          <ac:chgData name="NEGAR REZAEI SANGSARAKI" userId="b3a42c29-6a86-4c79-9446-28dd9fa3c654" providerId="ADAL" clId="{D9F5EBEA-A867-437C-B44E-95287C592748}" dt="2025-02-16T08:45:17.564" v="8698" actId="478"/>
          <ac:picMkLst>
            <pc:docMk/>
            <pc:sldMk cId="2253191475" sldId="328"/>
            <ac:picMk id="61" creationId="{21C7C989-0448-D287-9FF5-3AD86A7515F8}"/>
          </ac:picMkLst>
        </pc:picChg>
        <pc:picChg chg="add del mod modCrop">
          <ac:chgData name="NEGAR REZAEI SANGSARAKI" userId="b3a42c29-6a86-4c79-9446-28dd9fa3c654" providerId="ADAL" clId="{D9F5EBEA-A867-437C-B44E-95287C592748}" dt="2025-02-16T10:53:15.078" v="11391" actId="478"/>
          <ac:picMkLst>
            <pc:docMk/>
            <pc:sldMk cId="2253191475" sldId="328"/>
            <ac:picMk id="67" creationId="{422D04A4-EEDF-542A-7BA8-C7114B2588B6}"/>
          </ac:picMkLst>
        </pc:picChg>
        <pc:picChg chg="add del mod modCrop">
          <ac:chgData name="NEGAR REZAEI SANGSARAKI" userId="b3a42c29-6a86-4c79-9446-28dd9fa3c654" providerId="ADAL" clId="{D9F5EBEA-A867-437C-B44E-95287C592748}" dt="2025-02-16T10:53:16.129" v="11393" actId="478"/>
          <ac:picMkLst>
            <pc:docMk/>
            <pc:sldMk cId="2253191475" sldId="328"/>
            <ac:picMk id="69" creationId="{6E87BAD4-9261-F291-134B-A65E836A2815}"/>
          </ac:picMkLst>
        </pc:picChg>
        <pc:picChg chg="add del mod modCrop">
          <ac:chgData name="NEGAR REZAEI SANGSARAKI" userId="b3a42c29-6a86-4c79-9446-28dd9fa3c654" providerId="ADAL" clId="{D9F5EBEA-A867-437C-B44E-95287C592748}" dt="2025-02-16T10:53:15.609" v="11392" actId="478"/>
          <ac:picMkLst>
            <pc:docMk/>
            <pc:sldMk cId="2253191475" sldId="328"/>
            <ac:picMk id="71" creationId="{C1F362DC-A630-81B8-DDAD-0EBB5A82EC17}"/>
          </ac:picMkLst>
        </pc:picChg>
        <pc:picChg chg="add del mod modCrop">
          <ac:chgData name="NEGAR REZAEI SANGSARAKI" userId="b3a42c29-6a86-4c79-9446-28dd9fa3c654" providerId="ADAL" clId="{D9F5EBEA-A867-437C-B44E-95287C592748}" dt="2025-02-16T10:53:16.761" v="11395" actId="478"/>
          <ac:picMkLst>
            <pc:docMk/>
            <pc:sldMk cId="2253191475" sldId="328"/>
            <ac:picMk id="73" creationId="{BD0515D9-3A2A-436D-3311-E900C3F177B7}"/>
          </ac:picMkLst>
        </pc:picChg>
        <pc:picChg chg="add del mod">
          <ac:chgData name="NEGAR REZAEI SANGSARAKI" userId="b3a42c29-6a86-4c79-9446-28dd9fa3c654" providerId="ADAL" clId="{D9F5EBEA-A867-437C-B44E-95287C592748}" dt="2025-02-16T16:16:05.448" v="12953" actId="21"/>
          <ac:picMkLst>
            <pc:docMk/>
            <pc:sldMk cId="2253191475" sldId="328"/>
            <ac:picMk id="77" creationId="{FEA37E89-34CA-A29F-A6D7-CCCE58CD35ED}"/>
          </ac:picMkLst>
        </pc:picChg>
        <pc:picChg chg="add del mod">
          <ac:chgData name="NEGAR REZAEI SANGSARAKI" userId="b3a42c29-6a86-4c79-9446-28dd9fa3c654" providerId="ADAL" clId="{D9F5EBEA-A867-437C-B44E-95287C592748}" dt="2025-02-16T16:16:05.448" v="12953" actId="21"/>
          <ac:picMkLst>
            <pc:docMk/>
            <pc:sldMk cId="2253191475" sldId="328"/>
            <ac:picMk id="79" creationId="{3A33C2C6-7387-C30A-6E23-65089AE298FD}"/>
          </ac:picMkLst>
        </pc:picChg>
        <pc:cxnChg chg="add mod topLvl">
          <ac:chgData name="NEGAR REZAEI SANGSARAKI" userId="b3a42c29-6a86-4c79-9446-28dd9fa3c654" providerId="ADAL" clId="{D9F5EBEA-A867-437C-B44E-95287C592748}" dt="2025-02-16T11:05:34.380" v="11674" actId="1038"/>
          <ac:cxnSpMkLst>
            <pc:docMk/>
            <pc:sldMk cId="2253191475" sldId="328"/>
            <ac:cxnSpMk id="54" creationId="{7E783909-05E8-A476-807B-0440813EBA43}"/>
          </ac:cxnSpMkLst>
        </pc:cxnChg>
        <pc:cxnChg chg="add mod">
          <ac:chgData name="NEGAR REZAEI SANGSARAKI" userId="b3a42c29-6a86-4c79-9446-28dd9fa3c654" providerId="ADAL" clId="{D9F5EBEA-A867-437C-B44E-95287C592748}" dt="2025-02-16T10:54:25.865" v="11425" actId="1076"/>
          <ac:cxnSpMkLst>
            <pc:docMk/>
            <pc:sldMk cId="2253191475" sldId="328"/>
            <ac:cxnSpMk id="62" creationId="{5484B8F7-07CC-A27B-0551-FD162D55BA6F}"/>
          </ac:cxnSpMkLst>
        </pc:cxnChg>
      </pc:sldChg>
      <pc:sldChg chg="add del ord">
        <pc:chgData name="NEGAR REZAEI SANGSARAKI" userId="b3a42c29-6a86-4c79-9446-28dd9fa3c654" providerId="ADAL" clId="{D9F5EBEA-A867-437C-B44E-95287C592748}" dt="2025-02-15T01:58:03.991" v="6675" actId="2696"/>
        <pc:sldMkLst>
          <pc:docMk/>
          <pc:sldMk cId="3396551658" sldId="329"/>
        </pc:sldMkLst>
      </pc:sldChg>
      <pc:sldChg chg="addSp delSp modSp new del mod modNotesTx">
        <pc:chgData name="NEGAR REZAEI SANGSARAKI" userId="b3a42c29-6a86-4c79-9446-28dd9fa3c654" providerId="ADAL" clId="{D9F5EBEA-A867-437C-B44E-95287C592748}" dt="2025-02-17T10:42:43.477" v="14562" actId="2696"/>
        <pc:sldMkLst>
          <pc:docMk/>
          <pc:sldMk cId="4180213042" sldId="330"/>
        </pc:sldMkLst>
      </pc:sldChg>
      <pc:sldChg chg="addSp delSp modSp del mod">
        <pc:chgData name="NEGAR REZAEI SANGSARAKI" userId="b3a42c29-6a86-4c79-9446-28dd9fa3c654" providerId="ADAL" clId="{D9F5EBEA-A867-437C-B44E-95287C592748}" dt="2025-02-17T14:10:07.265" v="16313" actId="478"/>
        <pc:sldMkLst>
          <pc:docMk/>
          <pc:sldMk cId="2310312024" sldId="333"/>
        </pc:sldMkLst>
        <pc:spChg chg="add mod">
          <ac:chgData name="NEGAR REZAEI SANGSARAKI" userId="b3a42c29-6a86-4c79-9446-28dd9fa3c654" providerId="ADAL" clId="{D9F5EBEA-A867-437C-B44E-95287C592748}" dt="2025-02-17T09:52:42.550" v="14234" actId="1076"/>
          <ac:spMkLst>
            <pc:docMk/>
            <pc:sldMk cId="2310312024" sldId="333"/>
            <ac:spMk id="3" creationId="{A7337993-94C6-03C7-D967-F9A271C28FF7}"/>
          </ac:spMkLst>
        </pc:spChg>
        <pc:spChg chg="mod">
          <ac:chgData name="NEGAR REZAEI SANGSARAKI" userId="b3a42c29-6a86-4c79-9446-28dd9fa3c654" providerId="ADAL" clId="{D9F5EBEA-A867-437C-B44E-95287C592748}" dt="2025-02-17T09:50:53.333" v="14218" actId="1076"/>
          <ac:spMkLst>
            <pc:docMk/>
            <pc:sldMk cId="2310312024" sldId="333"/>
            <ac:spMk id="6" creationId="{265F8969-3B55-A005-9E77-F9F27763F04E}"/>
          </ac:spMkLst>
        </pc:spChg>
        <pc:spChg chg="mod ord">
          <ac:chgData name="NEGAR REZAEI SANGSARAKI" userId="b3a42c29-6a86-4c79-9446-28dd9fa3c654" providerId="ADAL" clId="{D9F5EBEA-A867-437C-B44E-95287C592748}" dt="2025-02-17T10:14:12.481" v="14265" actId="2711"/>
          <ac:spMkLst>
            <pc:docMk/>
            <pc:sldMk cId="2310312024" sldId="333"/>
            <ac:spMk id="29" creationId="{3BCDA2E6-E383-5D2C-7D65-D14D7C235731}"/>
          </ac:spMkLst>
        </pc:spChg>
        <pc:grpChg chg="add del mod">
          <ac:chgData name="NEGAR REZAEI SANGSARAKI" userId="b3a42c29-6a86-4c79-9446-28dd9fa3c654" providerId="ADAL" clId="{D9F5EBEA-A867-437C-B44E-95287C592748}" dt="2025-02-17T14:10:07.265" v="16313" actId="478"/>
          <ac:grpSpMkLst>
            <pc:docMk/>
            <pc:sldMk cId="2310312024" sldId="333"/>
            <ac:grpSpMk id="28" creationId="{B8A8B429-2105-98AC-1E76-09D72221B06F}"/>
          </ac:grpSpMkLst>
        </pc:grpChg>
        <pc:picChg chg="add mod">
          <ac:chgData name="NEGAR REZAEI SANGSARAKI" userId="b3a42c29-6a86-4c79-9446-28dd9fa3c654" providerId="ADAL" clId="{D9F5EBEA-A867-437C-B44E-95287C592748}" dt="2025-02-17T09:52:45.567" v="14235" actId="14100"/>
          <ac:picMkLst>
            <pc:docMk/>
            <pc:sldMk cId="2310312024" sldId="333"/>
            <ac:picMk id="2" creationId="{0ECCD3FF-EA85-8A2D-37B6-E7AA46C8BB0B}"/>
          </ac:picMkLst>
        </pc:picChg>
        <pc:picChg chg="add del mod">
          <ac:chgData name="NEGAR REZAEI SANGSARAKI" userId="b3a42c29-6a86-4c79-9446-28dd9fa3c654" providerId="ADAL" clId="{D9F5EBEA-A867-437C-B44E-95287C592748}" dt="2025-02-17T10:16:59.917" v="14274" actId="14100"/>
          <ac:picMkLst>
            <pc:docMk/>
            <pc:sldMk cId="2310312024" sldId="333"/>
            <ac:picMk id="5" creationId="{2088859D-E9EA-A291-5CE5-2160909B853B}"/>
          </ac:picMkLst>
        </pc:picChg>
        <pc:picChg chg="mod">
          <ac:chgData name="NEGAR REZAEI SANGSARAKI" userId="b3a42c29-6a86-4c79-9446-28dd9fa3c654" providerId="ADAL" clId="{D9F5EBEA-A867-437C-B44E-95287C592748}" dt="2025-02-17T10:16:26.684" v="14272" actId="1076"/>
          <ac:picMkLst>
            <pc:docMk/>
            <pc:sldMk cId="2310312024" sldId="333"/>
            <ac:picMk id="16" creationId="{B729BB5E-D13D-AD84-F250-F7E4BC6146C9}"/>
          </ac:picMkLst>
        </pc:picChg>
        <pc:picChg chg="mod">
          <ac:chgData name="NEGAR REZAEI SANGSARAKI" userId="b3a42c29-6a86-4c79-9446-28dd9fa3c654" providerId="ADAL" clId="{D9F5EBEA-A867-437C-B44E-95287C592748}" dt="2025-02-17T11:10:51.122" v="14718" actId="1076"/>
          <ac:picMkLst>
            <pc:docMk/>
            <pc:sldMk cId="2310312024" sldId="333"/>
            <ac:picMk id="23" creationId="{848C8085-9D98-F415-451C-EB87E86E294E}"/>
          </ac:picMkLst>
        </pc:picChg>
        <pc:picChg chg="del mod">
          <ac:chgData name="NEGAR REZAEI SANGSARAKI" userId="b3a42c29-6a86-4c79-9446-28dd9fa3c654" providerId="ADAL" clId="{D9F5EBEA-A867-437C-B44E-95287C592748}" dt="2025-02-17T09:53:21.755" v="14243" actId="478"/>
          <ac:picMkLst>
            <pc:docMk/>
            <pc:sldMk cId="2310312024" sldId="333"/>
            <ac:picMk id="25" creationId="{4EA6D7BE-FE2C-3F11-A94B-272AA3A3239E}"/>
          </ac:picMkLst>
        </pc:picChg>
        <pc:picChg chg="mod topLvl">
          <ac:chgData name="NEGAR REZAEI SANGSARAKI" userId="b3a42c29-6a86-4c79-9446-28dd9fa3c654" providerId="ADAL" clId="{D9F5EBEA-A867-437C-B44E-95287C592748}" dt="2025-02-17T14:10:07.265" v="16313" actId="478"/>
          <ac:picMkLst>
            <pc:docMk/>
            <pc:sldMk cId="2310312024" sldId="333"/>
            <ac:picMk id="26" creationId="{AA86E08F-4307-A725-A5C5-FEEB5AF25C35}"/>
          </ac:picMkLst>
        </pc:picChg>
        <pc:picChg chg="add del mod topLvl">
          <ac:chgData name="NEGAR REZAEI SANGSARAKI" userId="b3a42c29-6a86-4c79-9446-28dd9fa3c654" providerId="ADAL" clId="{D9F5EBEA-A867-437C-B44E-95287C592748}" dt="2025-02-17T14:10:07.265" v="16313" actId="478"/>
          <ac:picMkLst>
            <pc:docMk/>
            <pc:sldMk cId="2310312024" sldId="333"/>
            <ac:picMk id="27" creationId="{0D303BE3-4962-EE58-D0DB-663B41A253AA}"/>
          </ac:picMkLst>
        </pc:picChg>
        <pc:picChg chg="mod">
          <ac:chgData name="NEGAR REZAEI SANGSARAKI" userId="b3a42c29-6a86-4c79-9446-28dd9fa3c654" providerId="ADAL" clId="{D9F5EBEA-A867-437C-B44E-95287C592748}" dt="2025-02-17T11:10:54.062" v="14719" actId="1076"/>
          <ac:picMkLst>
            <pc:docMk/>
            <pc:sldMk cId="2310312024" sldId="333"/>
            <ac:picMk id="2050" creationId="{E0214F9B-995D-B103-979A-1B065385AD0B}"/>
          </ac:picMkLst>
        </pc:picChg>
        <pc:cxnChg chg="del mod">
          <ac:chgData name="NEGAR REZAEI SANGSARAKI" userId="b3a42c29-6a86-4c79-9446-28dd9fa3c654" providerId="ADAL" clId="{D9F5EBEA-A867-437C-B44E-95287C592748}" dt="2025-02-17T09:51:19.558" v="14223" actId="478"/>
          <ac:cxnSpMkLst>
            <pc:docMk/>
            <pc:sldMk cId="2310312024" sldId="333"/>
            <ac:cxnSpMk id="21" creationId="{29801181-274A-E429-2A80-90ED369DAAA1}"/>
          </ac:cxnSpMkLst>
        </pc:cxnChg>
      </pc:sldChg>
      <pc:sldChg chg="addSp delSp modSp new del mod modNotesTx">
        <pc:chgData name="NEGAR REZAEI SANGSARAKI" userId="b3a42c29-6a86-4c79-9446-28dd9fa3c654" providerId="ADAL" clId="{D9F5EBEA-A867-437C-B44E-95287C592748}" dt="2025-02-14T14:37:58.454" v="5127" actId="2696"/>
        <pc:sldMkLst>
          <pc:docMk/>
          <pc:sldMk cId="194123532" sldId="334"/>
        </pc:sldMkLst>
      </pc:sldChg>
      <pc:sldChg chg="addSp delSp modSp new mod modNotesTx">
        <pc:chgData name="NEGAR REZAEI SANGSARAKI" userId="b3a42c29-6a86-4c79-9446-28dd9fa3c654" providerId="ADAL" clId="{D9F5EBEA-A867-437C-B44E-95287C592748}" dt="2025-02-17T14:09:21.707" v="16306" actId="1076"/>
        <pc:sldMkLst>
          <pc:docMk/>
          <pc:sldMk cId="2351611830" sldId="334"/>
        </pc:sldMkLst>
        <pc:spChg chg="del">
          <ac:chgData name="NEGAR REZAEI SANGSARAKI" userId="b3a42c29-6a86-4c79-9446-28dd9fa3c654" providerId="ADAL" clId="{D9F5EBEA-A867-437C-B44E-95287C592748}" dt="2025-02-16T09:13:52.109" v="9793" actId="478"/>
          <ac:spMkLst>
            <pc:docMk/>
            <pc:sldMk cId="2351611830" sldId="334"/>
            <ac:spMk id="2" creationId="{75983119-2CFE-5F1E-43A4-349E8AC76C1A}"/>
          </ac:spMkLst>
        </pc:spChg>
        <pc:spChg chg="del">
          <ac:chgData name="NEGAR REZAEI SANGSARAKI" userId="b3a42c29-6a86-4c79-9446-28dd9fa3c654" providerId="ADAL" clId="{D9F5EBEA-A867-437C-B44E-95287C592748}" dt="2025-02-16T09:13:52.109" v="9793" actId="478"/>
          <ac:spMkLst>
            <pc:docMk/>
            <pc:sldMk cId="2351611830" sldId="334"/>
            <ac:spMk id="3" creationId="{1B054881-D926-BB77-419F-C569A8EBED05}"/>
          </ac:spMkLst>
        </pc:spChg>
        <pc:spChg chg="del">
          <ac:chgData name="NEGAR REZAEI SANGSARAKI" userId="b3a42c29-6a86-4c79-9446-28dd9fa3c654" providerId="ADAL" clId="{D9F5EBEA-A867-437C-B44E-95287C592748}" dt="2025-02-16T09:13:52.109" v="9793" actId="478"/>
          <ac:spMkLst>
            <pc:docMk/>
            <pc:sldMk cId="2351611830" sldId="334"/>
            <ac:spMk id="4" creationId="{E4DF5307-6469-351C-2B25-450DE5F92B65}"/>
          </ac:spMkLst>
        </pc:spChg>
        <pc:spChg chg="add mod">
          <ac:chgData name="NEGAR REZAEI SANGSARAKI" userId="b3a42c29-6a86-4c79-9446-28dd9fa3c654" providerId="ADAL" clId="{D9F5EBEA-A867-437C-B44E-95287C592748}" dt="2025-02-16T17:36:26.023" v="13249" actId="207"/>
          <ac:spMkLst>
            <pc:docMk/>
            <pc:sldMk cId="2351611830" sldId="334"/>
            <ac:spMk id="5" creationId="{BD1D4F1C-EDA9-06F7-078B-EAC767D33CC4}"/>
          </ac:spMkLst>
        </pc:spChg>
        <pc:spChg chg="add del mod">
          <ac:chgData name="NEGAR REZAEI SANGSARAKI" userId="b3a42c29-6a86-4c79-9446-28dd9fa3c654" providerId="ADAL" clId="{D9F5EBEA-A867-437C-B44E-95287C592748}" dt="2025-02-16T09:19:37.111" v="9925" actId="478"/>
          <ac:spMkLst>
            <pc:docMk/>
            <pc:sldMk cId="2351611830" sldId="334"/>
            <ac:spMk id="8" creationId="{5FC48A1C-AB07-82CB-7919-4276A998B909}"/>
          </ac:spMkLst>
        </pc:spChg>
        <pc:spChg chg="add mod">
          <ac:chgData name="NEGAR REZAEI SANGSARAKI" userId="b3a42c29-6a86-4c79-9446-28dd9fa3c654" providerId="ADAL" clId="{D9F5EBEA-A867-437C-B44E-95287C592748}" dt="2025-02-16T09:22:17.281" v="9958" actId="108"/>
          <ac:spMkLst>
            <pc:docMk/>
            <pc:sldMk cId="2351611830" sldId="334"/>
            <ac:spMk id="10" creationId="{52D6492C-7C9A-569A-CC72-15D9BBD07780}"/>
          </ac:spMkLst>
        </pc:spChg>
        <pc:spChg chg="add mod">
          <ac:chgData name="NEGAR REZAEI SANGSARAKI" userId="b3a42c29-6a86-4c79-9446-28dd9fa3c654" providerId="ADAL" clId="{D9F5EBEA-A867-437C-B44E-95287C592748}" dt="2025-02-16T09:22:20.730" v="9959" actId="108"/>
          <ac:spMkLst>
            <pc:docMk/>
            <pc:sldMk cId="2351611830" sldId="334"/>
            <ac:spMk id="11" creationId="{0D4CF73E-6DEB-37D4-A27C-4B10EDEEB17B}"/>
          </ac:spMkLst>
        </pc:spChg>
        <pc:spChg chg="add mod">
          <ac:chgData name="NEGAR REZAEI SANGSARAKI" userId="b3a42c29-6a86-4c79-9446-28dd9fa3c654" providerId="ADAL" clId="{D9F5EBEA-A867-437C-B44E-95287C592748}" dt="2025-02-16T09:22:31.004" v="9961" actId="20577"/>
          <ac:spMkLst>
            <pc:docMk/>
            <pc:sldMk cId="2351611830" sldId="334"/>
            <ac:spMk id="12" creationId="{4913062B-86DB-A62D-CCA1-854E8352E7CD}"/>
          </ac:spMkLst>
        </pc:spChg>
        <pc:spChg chg="add mod">
          <ac:chgData name="NEGAR REZAEI SANGSARAKI" userId="b3a42c29-6a86-4c79-9446-28dd9fa3c654" providerId="ADAL" clId="{D9F5EBEA-A867-437C-B44E-95287C592748}" dt="2025-02-16T09:21:26.710" v="9944" actId="20577"/>
          <ac:spMkLst>
            <pc:docMk/>
            <pc:sldMk cId="2351611830" sldId="334"/>
            <ac:spMk id="17" creationId="{5D656D9C-BAFA-F0CE-A145-80E18A7716C4}"/>
          </ac:spMkLst>
        </pc:spChg>
        <pc:spChg chg="add mod">
          <ac:chgData name="NEGAR REZAEI SANGSARAKI" userId="b3a42c29-6a86-4c79-9446-28dd9fa3c654" providerId="ADAL" clId="{D9F5EBEA-A867-437C-B44E-95287C592748}" dt="2025-02-16T09:21:40.595" v="9957" actId="20577"/>
          <ac:spMkLst>
            <pc:docMk/>
            <pc:sldMk cId="2351611830" sldId="334"/>
            <ac:spMk id="18" creationId="{D5FA48FF-B03F-430D-5DC6-6C722B57697C}"/>
          </ac:spMkLst>
        </pc:spChg>
        <pc:spChg chg="add mod">
          <ac:chgData name="NEGAR REZAEI SANGSARAKI" userId="b3a42c29-6a86-4c79-9446-28dd9fa3c654" providerId="ADAL" clId="{D9F5EBEA-A867-437C-B44E-95287C592748}" dt="2025-02-16T11:33:14.893" v="11762" actId="164"/>
          <ac:spMkLst>
            <pc:docMk/>
            <pc:sldMk cId="2351611830" sldId="334"/>
            <ac:spMk id="19" creationId="{AF3A76B9-A275-0FF5-B1FF-CE95BAF03251}"/>
          </ac:spMkLst>
        </pc:spChg>
        <pc:spChg chg="add mod">
          <ac:chgData name="NEGAR REZAEI SANGSARAKI" userId="b3a42c29-6a86-4c79-9446-28dd9fa3c654" providerId="ADAL" clId="{D9F5EBEA-A867-437C-B44E-95287C592748}" dt="2025-02-16T14:59:19.786" v="12398" actId="1076"/>
          <ac:spMkLst>
            <pc:docMk/>
            <pc:sldMk cId="2351611830" sldId="334"/>
            <ac:spMk id="21" creationId="{138AFF9F-D270-8070-4C30-8841E3845B2F}"/>
          </ac:spMkLst>
        </pc:spChg>
        <pc:grpChg chg="add mod">
          <ac:chgData name="NEGAR REZAEI SANGSARAKI" userId="b3a42c29-6a86-4c79-9446-28dd9fa3c654" providerId="ADAL" clId="{D9F5EBEA-A867-437C-B44E-95287C592748}" dt="2025-02-17T14:09:21.707" v="16306" actId="1076"/>
          <ac:grpSpMkLst>
            <pc:docMk/>
            <pc:sldMk cId="2351611830" sldId="334"/>
            <ac:grpSpMk id="2" creationId="{202D2A17-4AE7-75F0-D8A4-6258B71BD1BE}"/>
          </ac:grpSpMkLst>
        </pc:grpChg>
        <pc:grpChg chg="add mod">
          <ac:chgData name="NEGAR REZAEI SANGSARAKI" userId="b3a42c29-6a86-4c79-9446-28dd9fa3c654" providerId="ADAL" clId="{D9F5EBEA-A867-437C-B44E-95287C592748}" dt="2025-02-16T11:33:14.893" v="11762" actId="164"/>
          <ac:grpSpMkLst>
            <pc:docMk/>
            <pc:sldMk cId="2351611830" sldId="334"/>
            <ac:grpSpMk id="20" creationId="{94121F2D-1C8A-0BAA-CAD4-6D34561379FC}"/>
          </ac:grpSpMkLst>
        </pc:grpChg>
        <pc:graphicFrameChg chg="add mod">
          <ac:chgData name="NEGAR REZAEI SANGSARAKI" userId="b3a42c29-6a86-4c79-9446-28dd9fa3c654" providerId="ADAL" clId="{D9F5EBEA-A867-437C-B44E-95287C592748}" dt="2025-02-16T09:20:00.005" v="9928" actId="1076"/>
          <ac:graphicFrameMkLst>
            <pc:docMk/>
            <pc:sldMk cId="2351611830" sldId="334"/>
            <ac:graphicFrameMk id="14" creationId="{5D75FF5C-ED86-23FA-7430-52045E39E818}"/>
          </ac:graphicFrameMkLst>
        </pc:graphicFrameChg>
        <pc:graphicFrameChg chg="add mod">
          <ac:chgData name="NEGAR REZAEI SANGSARAKI" userId="b3a42c29-6a86-4c79-9446-28dd9fa3c654" providerId="ADAL" clId="{D9F5EBEA-A867-437C-B44E-95287C592748}" dt="2025-02-16T09:20:01.185" v="9929" actId="1076"/>
          <ac:graphicFrameMkLst>
            <pc:docMk/>
            <pc:sldMk cId="2351611830" sldId="334"/>
            <ac:graphicFrameMk id="15" creationId="{D9D29E28-6643-E633-E933-61392CCD5850}"/>
          </ac:graphicFrameMkLst>
        </pc:graphicFrameChg>
        <pc:picChg chg="mod">
          <ac:chgData name="NEGAR REZAEI SANGSARAKI" userId="b3a42c29-6a86-4c79-9446-28dd9fa3c654" providerId="ADAL" clId="{D9F5EBEA-A867-437C-B44E-95287C592748}" dt="2025-02-17T14:09:21.707" v="16306" actId="1076"/>
          <ac:picMkLst>
            <pc:docMk/>
            <pc:sldMk cId="2351611830" sldId="334"/>
            <ac:picMk id="3" creationId="{AB7EBDDF-89CD-4CD2-905C-99F0A015B674}"/>
          </ac:picMkLst>
        </pc:picChg>
        <pc:picChg chg="mod">
          <ac:chgData name="NEGAR REZAEI SANGSARAKI" userId="b3a42c29-6a86-4c79-9446-28dd9fa3c654" providerId="ADAL" clId="{D9F5EBEA-A867-437C-B44E-95287C592748}" dt="2025-02-17T14:09:21.707" v="16306" actId="1076"/>
          <ac:picMkLst>
            <pc:docMk/>
            <pc:sldMk cId="2351611830" sldId="334"/>
            <ac:picMk id="4" creationId="{27EDA986-AF90-5A59-0FC4-B1DD55A56363}"/>
          </ac:picMkLst>
        </pc:picChg>
        <pc:picChg chg="mod">
          <ac:chgData name="NEGAR REZAEI SANGSARAKI" userId="b3a42c29-6a86-4c79-9446-28dd9fa3c654" providerId="ADAL" clId="{D9F5EBEA-A867-437C-B44E-95287C592748}" dt="2025-02-17T14:09:21.707" v="16306" actId="1076"/>
          <ac:picMkLst>
            <pc:docMk/>
            <pc:sldMk cId="2351611830" sldId="334"/>
            <ac:picMk id="6" creationId="{ADA576B3-433A-5FC9-9398-33145418E897}"/>
          </ac:picMkLst>
        </pc:picChg>
        <pc:picChg chg="add mod">
          <ac:chgData name="NEGAR REZAEI SANGSARAKI" userId="b3a42c29-6a86-4c79-9446-28dd9fa3c654" providerId="ADAL" clId="{D9F5EBEA-A867-437C-B44E-95287C592748}" dt="2025-02-16T09:20:17.421" v="9930" actId="14100"/>
          <ac:picMkLst>
            <pc:docMk/>
            <pc:sldMk cId="2351611830" sldId="334"/>
            <ac:picMk id="7" creationId="{C69A1097-86BF-6309-FD8C-EEE44CD2BF0D}"/>
          </ac:picMkLst>
        </pc:picChg>
        <pc:picChg chg="add del mod">
          <ac:chgData name="NEGAR REZAEI SANGSARAKI" userId="b3a42c29-6a86-4c79-9446-28dd9fa3c654" providerId="ADAL" clId="{D9F5EBEA-A867-437C-B44E-95287C592748}" dt="2025-02-16T09:19:37.111" v="9925" actId="478"/>
          <ac:picMkLst>
            <pc:docMk/>
            <pc:sldMk cId="2351611830" sldId="334"/>
            <ac:picMk id="9" creationId="{CCF442C5-6C98-D88D-D5C8-F09BBE0C0E36}"/>
          </ac:picMkLst>
        </pc:picChg>
        <pc:picChg chg="add mod">
          <ac:chgData name="NEGAR REZAEI SANGSARAKI" userId="b3a42c29-6a86-4c79-9446-28dd9fa3c654" providerId="ADAL" clId="{D9F5EBEA-A867-437C-B44E-95287C592748}" dt="2025-02-16T09:19:56.506" v="9927" actId="1076"/>
          <ac:picMkLst>
            <pc:docMk/>
            <pc:sldMk cId="2351611830" sldId="334"/>
            <ac:picMk id="13" creationId="{2EF3A3FD-1C35-A01B-2376-90B6D3FBAD3F}"/>
          </ac:picMkLst>
        </pc:picChg>
        <pc:picChg chg="add mod">
          <ac:chgData name="NEGAR REZAEI SANGSARAKI" userId="b3a42c29-6a86-4c79-9446-28dd9fa3c654" providerId="ADAL" clId="{D9F5EBEA-A867-437C-B44E-95287C592748}" dt="2025-02-16T11:33:14.893" v="11762" actId="164"/>
          <ac:picMkLst>
            <pc:docMk/>
            <pc:sldMk cId="2351611830" sldId="334"/>
            <ac:picMk id="16" creationId="{FAE6E6D6-9CE5-4B54-F9D4-45556982137E}"/>
          </ac:picMkLst>
        </pc:picChg>
        <pc:picChg chg="add del mod">
          <ac:chgData name="NEGAR REZAEI SANGSARAKI" userId="b3a42c29-6a86-4c79-9446-28dd9fa3c654" providerId="ADAL" clId="{D9F5EBEA-A867-437C-B44E-95287C592748}" dt="2025-02-16T16:18:08.305" v="12978" actId="478"/>
          <ac:picMkLst>
            <pc:docMk/>
            <pc:sldMk cId="2351611830" sldId="334"/>
            <ac:picMk id="22" creationId="{C42B337C-40FE-A631-D4BB-80FCB669F5AB}"/>
          </ac:picMkLst>
        </pc:picChg>
        <pc:picChg chg="add mod">
          <ac:chgData name="NEGAR REZAEI SANGSARAKI" userId="b3a42c29-6a86-4c79-9446-28dd9fa3c654" providerId="ADAL" clId="{D9F5EBEA-A867-437C-B44E-95287C592748}" dt="2025-02-16T09:13:48.916" v="9792"/>
          <ac:picMkLst>
            <pc:docMk/>
            <pc:sldMk cId="2351611830" sldId="334"/>
            <ac:picMk id="32" creationId="{A87C745A-C476-9F51-732F-7F1C9C0E7904}"/>
          </ac:picMkLst>
        </pc:picChg>
        <pc:picChg chg="add mod">
          <ac:chgData name="NEGAR REZAEI SANGSARAKI" userId="b3a42c29-6a86-4c79-9446-28dd9fa3c654" providerId="ADAL" clId="{D9F5EBEA-A867-437C-B44E-95287C592748}" dt="2025-02-16T09:13:48.916" v="9792"/>
          <ac:picMkLst>
            <pc:docMk/>
            <pc:sldMk cId="2351611830" sldId="334"/>
            <ac:picMk id="34" creationId="{FBFD2D0F-E97E-4244-BE9C-E1F97E3073E2}"/>
          </ac:picMkLst>
        </pc:picChg>
      </pc:sldChg>
      <pc:sldChg chg="new del">
        <pc:chgData name="NEGAR REZAEI SANGSARAKI" userId="b3a42c29-6a86-4c79-9446-28dd9fa3c654" providerId="ADAL" clId="{D9F5EBEA-A867-437C-B44E-95287C592748}" dt="2025-02-15T02:13:49.118" v="6699" actId="2696"/>
        <pc:sldMkLst>
          <pc:docMk/>
          <pc:sldMk cId="4286190331" sldId="334"/>
        </pc:sldMkLst>
      </pc:sldChg>
      <pc:sldChg chg="addSp delSp modSp new mod setBg modNotesTx">
        <pc:chgData name="NEGAR REZAEI SANGSARAKI" userId="b3a42c29-6a86-4c79-9446-28dd9fa3c654" providerId="ADAL" clId="{D9F5EBEA-A867-437C-B44E-95287C592748}" dt="2025-02-17T22:40:35.370" v="21545" actId="14100"/>
        <pc:sldMkLst>
          <pc:docMk/>
          <pc:sldMk cId="381118547" sldId="335"/>
        </pc:sldMkLst>
        <pc:spChg chg="del">
          <ac:chgData name="NEGAR REZAEI SANGSARAKI" userId="b3a42c29-6a86-4c79-9446-28dd9fa3c654" providerId="ADAL" clId="{D9F5EBEA-A867-437C-B44E-95287C592748}" dt="2025-02-16T09:13:32.255" v="9788" actId="478"/>
          <ac:spMkLst>
            <pc:docMk/>
            <pc:sldMk cId="381118547" sldId="335"/>
            <ac:spMk id="2" creationId="{5B7869DB-C213-C9A6-0B52-0D0B6058D56A}"/>
          </ac:spMkLst>
        </pc:spChg>
        <pc:spChg chg="del">
          <ac:chgData name="NEGAR REZAEI SANGSARAKI" userId="b3a42c29-6a86-4c79-9446-28dd9fa3c654" providerId="ADAL" clId="{D9F5EBEA-A867-437C-B44E-95287C592748}" dt="2025-02-16T09:13:32.255" v="9788" actId="478"/>
          <ac:spMkLst>
            <pc:docMk/>
            <pc:sldMk cId="381118547" sldId="335"/>
            <ac:spMk id="3" creationId="{DBD1B5BB-4328-5850-3A10-EB847885A0F0}"/>
          </ac:spMkLst>
        </pc:spChg>
        <pc:spChg chg="del">
          <ac:chgData name="NEGAR REZAEI SANGSARAKI" userId="b3a42c29-6a86-4c79-9446-28dd9fa3c654" providerId="ADAL" clId="{D9F5EBEA-A867-437C-B44E-95287C592748}" dt="2025-02-16T09:13:32.255" v="9788" actId="478"/>
          <ac:spMkLst>
            <pc:docMk/>
            <pc:sldMk cId="381118547" sldId="335"/>
            <ac:spMk id="4" creationId="{1B64E5BF-601B-1A91-B9FC-96EA0C9F8B07}"/>
          </ac:spMkLst>
        </pc:spChg>
        <pc:spChg chg="add mod">
          <ac:chgData name="NEGAR REZAEI SANGSARAKI" userId="b3a42c29-6a86-4c79-9446-28dd9fa3c654" providerId="ADAL" clId="{D9F5EBEA-A867-437C-B44E-95287C592748}" dt="2025-02-16T17:48:43.461" v="13392" actId="1076"/>
          <ac:spMkLst>
            <pc:docMk/>
            <pc:sldMk cId="381118547" sldId="335"/>
            <ac:spMk id="5" creationId="{C613E014-F371-C4D4-2D00-D05745390859}"/>
          </ac:spMkLst>
        </pc:spChg>
        <pc:spChg chg="add mod">
          <ac:chgData name="NEGAR REZAEI SANGSARAKI" userId="b3a42c29-6a86-4c79-9446-28dd9fa3c654" providerId="ADAL" clId="{D9F5EBEA-A867-437C-B44E-95287C592748}" dt="2025-02-16T17:48:49.689" v="13395" actId="1076"/>
          <ac:spMkLst>
            <pc:docMk/>
            <pc:sldMk cId="381118547" sldId="335"/>
            <ac:spMk id="7" creationId="{99D32CE1-0CF2-BA49-C648-2BAF8224C61F}"/>
          </ac:spMkLst>
        </pc:spChg>
        <pc:spChg chg="add del mod">
          <ac:chgData name="NEGAR REZAEI SANGSARAKI" userId="b3a42c29-6a86-4c79-9446-28dd9fa3c654" providerId="ADAL" clId="{D9F5EBEA-A867-437C-B44E-95287C592748}" dt="2025-02-17T22:39:30.714" v="21528" actId="478"/>
          <ac:spMkLst>
            <pc:docMk/>
            <pc:sldMk cId="381118547" sldId="335"/>
            <ac:spMk id="9" creationId="{4AB61664-A19E-9D05-9C1A-50993B1E86A1}"/>
          </ac:spMkLst>
        </pc:spChg>
        <pc:spChg chg="add">
          <ac:chgData name="NEGAR REZAEI SANGSARAKI" userId="b3a42c29-6a86-4c79-9446-28dd9fa3c654" providerId="ADAL" clId="{D9F5EBEA-A867-437C-B44E-95287C592748}" dt="2025-02-16T09:43:45.158" v="10527" actId="26606"/>
          <ac:spMkLst>
            <pc:docMk/>
            <pc:sldMk cId="381118547" sldId="335"/>
            <ac:spMk id="11" creationId="{022BDE4A-8A20-4A69-9C5A-581C82036A4D}"/>
          </ac:spMkLst>
        </pc:spChg>
        <pc:spChg chg="add del">
          <ac:chgData name="NEGAR REZAEI SANGSARAKI" userId="b3a42c29-6a86-4c79-9446-28dd9fa3c654" providerId="ADAL" clId="{D9F5EBEA-A867-437C-B44E-95287C592748}" dt="2025-02-16T09:41:29.116" v="10526" actId="26606"/>
          <ac:spMkLst>
            <pc:docMk/>
            <pc:sldMk cId="381118547" sldId="335"/>
            <ac:spMk id="14" creationId="{D2B783EE-0239-4717-BBEA-8C9EAC61C824}"/>
          </ac:spMkLst>
        </pc:spChg>
        <pc:spChg chg="add del">
          <ac:chgData name="NEGAR REZAEI SANGSARAKI" userId="b3a42c29-6a86-4c79-9446-28dd9fa3c654" providerId="ADAL" clId="{D9F5EBEA-A867-437C-B44E-95287C592748}" dt="2025-02-16T09:41:29.116" v="10526" actId="26606"/>
          <ac:spMkLst>
            <pc:docMk/>
            <pc:sldMk cId="381118547" sldId="335"/>
            <ac:spMk id="16" creationId="{A7B99495-F43F-4D80-A44F-2CB4764EB90B}"/>
          </ac:spMkLst>
        </pc:spChg>
        <pc:spChg chg="add del">
          <ac:chgData name="NEGAR REZAEI SANGSARAKI" userId="b3a42c29-6a86-4c79-9446-28dd9fa3c654" providerId="ADAL" clId="{D9F5EBEA-A867-437C-B44E-95287C592748}" dt="2025-02-16T09:41:29.116" v="10526" actId="26606"/>
          <ac:spMkLst>
            <pc:docMk/>
            <pc:sldMk cId="381118547" sldId="335"/>
            <ac:spMk id="18" creationId="{70BEB1E7-2F88-40BC-B73D-42E5B6F80BFC}"/>
          </ac:spMkLst>
        </pc:spChg>
        <pc:spChg chg="mod">
          <ac:chgData name="NEGAR REZAEI SANGSARAKI" userId="b3a42c29-6a86-4c79-9446-28dd9fa3c654" providerId="ADAL" clId="{D9F5EBEA-A867-437C-B44E-95287C592748}" dt="2025-02-16T11:17:43.873" v="11678"/>
          <ac:spMkLst>
            <pc:docMk/>
            <pc:sldMk cId="381118547" sldId="335"/>
            <ac:spMk id="20" creationId="{66FF1681-FB0E-0DFC-67E7-67B381333A69}"/>
          </ac:spMkLst>
        </pc:spChg>
        <pc:spChg chg="mod">
          <ac:chgData name="NEGAR REZAEI SANGSARAKI" userId="b3a42c29-6a86-4c79-9446-28dd9fa3c654" providerId="ADAL" clId="{D9F5EBEA-A867-437C-B44E-95287C592748}" dt="2025-02-16T11:17:43.873" v="11678"/>
          <ac:spMkLst>
            <pc:docMk/>
            <pc:sldMk cId="381118547" sldId="335"/>
            <ac:spMk id="25" creationId="{9160EE61-5AB3-5E39-5EA8-CC20224EDD2A}"/>
          </ac:spMkLst>
        </pc:spChg>
        <pc:spChg chg="mod">
          <ac:chgData name="NEGAR REZAEI SANGSARAKI" userId="b3a42c29-6a86-4c79-9446-28dd9fa3c654" providerId="ADAL" clId="{D9F5EBEA-A867-437C-B44E-95287C592748}" dt="2025-02-16T11:17:43.873" v="11678"/>
          <ac:spMkLst>
            <pc:docMk/>
            <pc:sldMk cId="381118547" sldId="335"/>
            <ac:spMk id="27" creationId="{EE829044-0377-4391-B112-FD1EAC14F97D}"/>
          </ac:spMkLst>
        </pc:spChg>
        <pc:spChg chg="mod">
          <ac:chgData name="NEGAR REZAEI SANGSARAKI" userId="b3a42c29-6a86-4c79-9446-28dd9fa3c654" providerId="ADAL" clId="{D9F5EBEA-A867-437C-B44E-95287C592748}" dt="2025-02-16T11:17:43.873" v="11678"/>
          <ac:spMkLst>
            <pc:docMk/>
            <pc:sldMk cId="381118547" sldId="335"/>
            <ac:spMk id="29" creationId="{950A4C60-7E06-8901-15C6-9029C7638B4D}"/>
          </ac:spMkLst>
        </pc:spChg>
        <pc:spChg chg="add del mod">
          <ac:chgData name="NEGAR REZAEI SANGSARAKI" userId="b3a42c29-6a86-4c79-9446-28dd9fa3c654" providerId="ADAL" clId="{D9F5EBEA-A867-437C-B44E-95287C592748}" dt="2025-02-16T14:54:09.864" v="12296" actId="478"/>
          <ac:spMkLst>
            <pc:docMk/>
            <pc:sldMk cId="381118547" sldId="335"/>
            <ac:spMk id="34" creationId="{4622C17B-3815-FCB4-5475-33C5C6924CE3}"/>
          </ac:spMkLst>
        </pc:spChg>
        <pc:spChg chg="add del mod">
          <ac:chgData name="NEGAR REZAEI SANGSARAKI" userId="b3a42c29-6a86-4c79-9446-28dd9fa3c654" providerId="ADAL" clId="{D9F5EBEA-A867-437C-B44E-95287C592748}" dt="2025-02-16T16:12:45.758" v="12909" actId="478"/>
          <ac:spMkLst>
            <pc:docMk/>
            <pc:sldMk cId="381118547" sldId="335"/>
            <ac:spMk id="36" creationId="{5FAFE8F9-3BB3-D87D-2BCC-D03E610E09B2}"/>
          </ac:spMkLst>
        </pc:spChg>
        <pc:spChg chg="add mod">
          <ac:chgData name="NEGAR REZAEI SANGSARAKI" userId="b3a42c29-6a86-4c79-9446-28dd9fa3c654" providerId="ADAL" clId="{D9F5EBEA-A867-437C-B44E-95287C592748}" dt="2025-02-17T22:40:35.370" v="21545" actId="14100"/>
          <ac:spMkLst>
            <pc:docMk/>
            <pc:sldMk cId="381118547" sldId="335"/>
            <ac:spMk id="41" creationId="{30C3F6C6-F52C-3EFA-CDDE-2528C1527335}"/>
          </ac:spMkLst>
        </pc:spChg>
        <pc:spChg chg="add del mod ord">
          <ac:chgData name="NEGAR REZAEI SANGSARAKI" userId="b3a42c29-6a86-4c79-9446-28dd9fa3c654" providerId="ADAL" clId="{D9F5EBEA-A867-437C-B44E-95287C592748}" dt="2025-02-16T17:46:18.077" v="13349" actId="478"/>
          <ac:spMkLst>
            <pc:docMk/>
            <pc:sldMk cId="381118547" sldId="335"/>
            <ac:spMk id="44" creationId="{191358DC-2320-9326-5E62-C2207F67774C}"/>
          </ac:spMkLst>
        </pc:spChg>
        <pc:grpChg chg="add mod">
          <ac:chgData name="NEGAR REZAEI SANGSARAKI" userId="b3a42c29-6a86-4c79-9446-28dd9fa3c654" providerId="ADAL" clId="{D9F5EBEA-A867-437C-B44E-95287C592748}" dt="2025-02-17T14:09:32.843" v="16307"/>
          <ac:grpSpMkLst>
            <pc:docMk/>
            <pc:sldMk cId="381118547" sldId="335"/>
            <ac:grpSpMk id="2" creationId="{4F3E4230-3A07-7B47-9546-2DC4A4FFF239}"/>
          </ac:grpSpMkLst>
        </pc:grpChg>
        <pc:grpChg chg="mod">
          <ac:chgData name="NEGAR REZAEI SANGSARAKI" userId="b3a42c29-6a86-4c79-9446-28dd9fa3c654" providerId="ADAL" clId="{D9F5EBEA-A867-437C-B44E-95287C592748}" dt="2025-02-17T11:03:38.958" v="14692" actId="14100"/>
          <ac:grpSpMkLst>
            <pc:docMk/>
            <pc:sldMk cId="381118547" sldId="335"/>
            <ac:grpSpMk id="13" creationId="{08ED92B5-6AAE-B3F9-1366-0511D6DC771C}"/>
          </ac:grpSpMkLst>
        </pc:grpChg>
        <pc:grpChg chg="mod">
          <ac:chgData name="NEGAR REZAEI SANGSARAKI" userId="b3a42c29-6a86-4c79-9446-28dd9fa3c654" providerId="ADAL" clId="{D9F5EBEA-A867-437C-B44E-95287C592748}" dt="2025-02-16T11:17:43.873" v="11678"/>
          <ac:grpSpMkLst>
            <pc:docMk/>
            <pc:sldMk cId="381118547" sldId="335"/>
            <ac:grpSpMk id="17" creationId="{A1CAD95D-DA65-AF86-36B6-FCF79B011938}"/>
          </ac:grpSpMkLst>
        </pc:grpChg>
        <pc:grpChg chg="mod">
          <ac:chgData name="NEGAR REZAEI SANGSARAKI" userId="b3a42c29-6a86-4c79-9446-28dd9fa3c654" providerId="ADAL" clId="{D9F5EBEA-A867-437C-B44E-95287C592748}" dt="2025-02-16T11:17:43.873" v="11678"/>
          <ac:grpSpMkLst>
            <pc:docMk/>
            <pc:sldMk cId="381118547" sldId="335"/>
            <ac:grpSpMk id="22" creationId="{0D36BDEA-B152-04F2-5ACF-9721F4C61CF5}"/>
          </ac:grpSpMkLst>
        </pc:grpChg>
        <pc:picChg chg="mod">
          <ac:chgData name="NEGAR REZAEI SANGSARAKI" userId="b3a42c29-6a86-4c79-9446-28dd9fa3c654" providerId="ADAL" clId="{D9F5EBEA-A867-437C-B44E-95287C592748}" dt="2025-02-17T14:09:32.843" v="16307"/>
          <ac:picMkLst>
            <pc:docMk/>
            <pc:sldMk cId="381118547" sldId="335"/>
            <ac:picMk id="3" creationId="{AC5D9E7E-CD39-299D-3CC7-636D2A28B717}"/>
          </ac:picMkLst>
        </pc:picChg>
        <pc:picChg chg="mod">
          <ac:chgData name="NEGAR REZAEI SANGSARAKI" userId="b3a42c29-6a86-4c79-9446-28dd9fa3c654" providerId="ADAL" clId="{D9F5EBEA-A867-437C-B44E-95287C592748}" dt="2025-02-17T14:09:32.843" v="16307"/>
          <ac:picMkLst>
            <pc:docMk/>
            <pc:sldMk cId="381118547" sldId="335"/>
            <ac:picMk id="4" creationId="{7EDD78AF-BB8B-C852-EBE6-735204B8DFCB}"/>
          </ac:picMkLst>
        </pc:picChg>
        <pc:picChg chg="add del mod ord">
          <ac:chgData name="NEGAR REZAEI SANGSARAKI" userId="b3a42c29-6a86-4c79-9446-28dd9fa3c654" providerId="ADAL" clId="{D9F5EBEA-A867-437C-B44E-95287C592748}" dt="2025-02-17T22:23:48.094" v="21418" actId="478"/>
          <ac:picMkLst>
            <pc:docMk/>
            <pc:sldMk cId="381118547" sldId="335"/>
            <ac:picMk id="6" creationId="{1E3F6CC1-C18D-6F18-F014-96079E761745}"/>
          </ac:picMkLst>
        </pc:picChg>
        <pc:picChg chg="mod">
          <ac:chgData name="NEGAR REZAEI SANGSARAKI" userId="b3a42c29-6a86-4c79-9446-28dd9fa3c654" providerId="ADAL" clId="{D9F5EBEA-A867-437C-B44E-95287C592748}" dt="2025-02-17T14:09:32.843" v="16307"/>
          <ac:picMkLst>
            <pc:docMk/>
            <pc:sldMk cId="381118547" sldId="335"/>
            <ac:picMk id="8" creationId="{D851ECDC-3383-D0A6-849B-76AB42923915}"/>
          </ac:picMkLst>
        </pc:picChg>
        <pc:picChg chg="add del mod">
          <ac:chgData name="NEGAR REZAEI SANGSARAKI" userId="b3a42c29-6a86-4c79-9446-28dd9fa3c654" providerId="ADAL" clId="{D9F5EBEA-A867-437C-B44E-95287C592748}" dt="2025-02-16T09:46:38.166" v="10528" actId="478"/>
          <ac:picMkLst>
            <pc:docMk/>
            <pc:sldMk cId="381118547" sldId="335"/>
            <ac:picMk id="9" creationId="{3295C1A1-9737-1F32-80AE-492625EBB1F5}"/>
          </ac:picMkLst>
        </pc:picChg>
        <pc:picChg chg="add mod modCrop">
          <ac:chgData name="NEGAR REZAEI SANGSARAKI" userId="b3a42c29-6a86-4c79-9446-28dd9fa3c654" providerId="ADAL" clId="{D9F5EBEA-A867-437C-B44E-95287C592748}" dt="2025-02-17T22:40:29.910" v="21543" actId="1076"/>
          <ac:picMkLst>
            <pc:docMk/>
            <pc:sldMk cId="381118547" sldId="335"/>
            <ac:picMk id="12" creationId="{83F47064-D5DF-9B9C-894C-24E8813F5A51}"/>
          </ac:picMkLst>
        </pc:picChg>
        <pc:picChg chg="add del mod">
          <ac:chgData name="NEGAR REZAEI SANGSARAKI" userId="b3a42c29-6a86-4c79-9446-28dd9fa3c654" providerId="ADAL" clId="{D9F5EBEA-A867-437C-B44E-95287C592748}" dt="2025-02-16T11:24:52.157" v="11710" actId="478"/>
          <ac:picMkLst>
            <pc:docMk/>
            <pc:sldMk cId="381118547" sldId="335"/>
            <ac:picMk id="12" creationId="{86625A59-8247-8C37-6EB6-50B116824B54}"/>
          </ac:picMkLst>
        </pc:picChg>
        <pc:picChg chg="mod">
          <ac:chgData name="NEGAR REZAEI SANGSARAKI" userId="b3a42c29-6a86-4c79-9446-28dd9fa3c654" providerId="ADAL" clId="{D9F5EBEA-A867-437C-B44E-95287C592748}" dt="2025-02-16T11:17:43.873" v="11678"/>
          <ac:picMkLst>
            <pc:docMk/>
            <pc:sldMk cId="381118547" sldId="335"/>
            <ac:picMk id="19" creationId="{040AE91D-71A7-BAC3-A986-ABEDE5730AEC}"/>
          </ac:picMkLst>
        </pc:picChg>
        <pc:picChg chg="mod">
          <ac:chgData name="NEGAR REZAEI SANGSARAKI" userId="b3a42c29-6a86-4c79-9446-28dd9fa3c654" providerId="ADAL" clId="{D9F5EBEA-A867-437C-B44E-95287C592748}" dt="2025-02-16T11:17:43.873" v="11678"/>
          <ac:picMkLst>
            <pc:docMk/>
            <pc:sldMk cId="381118547" sldId="335"/>
            <ac:picMk id="24" creationId="{9D8DC4C8-7B5E-60F4-98EB-E0C5C57AEFF7}"/>
          </ac:picMkLst>
        </pc:picChg>
        <pc:picChg chg="mod">
          <ac:chgData name="NEGAR REZAEI SANGSARAKI" userId="b3a42c29-6a86-4c79-9446-28dd9fa3c654" providerId="ADAL" clId="{D9F5EBEA-A867-437C-B44E-95287C592748}" dt="2025-02-16T11:17:43.873" v="11678"/>
          <ac:picMkLst>
            <pc:docMk/>
            <pc:sldMk cId="381118547" sldId="335"/>
            <ac:picMk id="26" creationId="{9878D67B-11E3-D790-780D-6567D803E645}"/>
          </ac:picMkLst>
        </pc:picChg>
        <pc:picChg chg="mod">
          <ac:chgData name="NEGAR REZAEI SANGSARAKI" userId="b3a42c29-6a86-4c79-9446-28dd9fa3c654" providerId="ADAL" clId="{D9F5EBEA-A867-437C-B44E-95287C592748}" dt="2025-02-16T11:17:43.873" v="11678"/>
          <ac:picMkLst>
            <pc:docMk/>
            <pc:sldMk cId="381118547" sldId="335"/>
            <ac:picMk id="28" creationId="{0B68D571-0BF9-DCF3-3DCB-A3E922A94FF0}"/>
          </ac:picMkLst>
        </pc:picChg>
        <pc:picChg chg="add del mod">
          <ac:chgData name="NEGAR REZAEI SANGSARAKI" userId="b3a42c29-6a86-4c79-9446-28dd9fa3c654" providerId="ADAL" clId="{D9F5EBEA-A867-437C-B44E-95287C592748}" dt="2025-02-16T10:26:44.561" v="11183" actId="21"/>
          <ac:picMkLst>
            <pc:docMk/>
            <pc:sldMk cId="381118547" sldId="335"/>
            <ac:picMk id="31" creationId="{306AAD4E-8C53-2AED-20E2-63D9DC7440E6}"/>
          </ac:picMkLst>
        </pc:picChg>
        <pc:picChg chg="add mod">
          <ac:chgData name="NEGAR REZAEI SANGSARAKI" userId="b3a42c29-6a86-4c79-9446-28dd9fa3c654" providerId="ADAL" clId="{D9F5EBEA-A867-437C-B44E-95287C592748}" dt="2025-02-16T11:26:42.684" v="11737" actId="1076"/>
          <ac:picMkLst>
            <pc:docMk/>
            <pc:sldMk cId="381118547" sldId="335"/>
            <ac:picMk id="32" creationId="{5F11D17C-F3C5-EBA1-2E79-CFED9CB7880B}"/>
          </ac:picMkLst>
        </pc:picChg>
        <pc:picChg chg="add del mod">
          <ac:chgData name="NEGAR REZAEI SANGSARAKI" userId="b3a42c29-6a86-4c79-9446-28dd9fa3c654" providerId="ADAL" clId="{D9F5EBEA-A867-437C-B44E-95287C592748}" dt="2025-02-16T17:42:00.208" v="13319" actId="478"/>
          <ac:picMkLst>
            <pc:docMk/>
            <pc:sldMk cId="381118547" sldId="335"/>
            <ac:picMk id="38" creationId="{87B7215E-25C6-001A-133C-A6DFC1E81EDB}"/>
          </ac:picMkLst>
        </pc:picChg>
        <pc:picChg chg="add del mod">
          <ac:chgData name="NEGAR REZAEI SANGSARAKI" userId="b3a42c29-6a86-4c79-9446-28dd9fa3c654" providerId="ADAL" clId="{D9F5EBEA-A867-437C-B44E-95287C592748}" dt="2025-02-16T16:17:51.909" v="12974" actId="21"/>
          <ac:picMkLst>
            <pc:docMk/>
            <pc:sldMk cId="381118547" sldId="335"/>
            <ac:picMk id="40" creationId="{11F7A271-1262-58CC-879C-E5C703262C3A}"/>
          </ac:picMkLst>
        </pc:picChg>
        <pc:picChg chg="add del mod modCrop">
          <ac:chgData name="NEGAR REZAEI SANGSARAKI" userId="b3a42c29-6a86-4c79-9446-28dd9fa3c654" providerId="ADAL" clId="{D9F5EBEA-A867-437C-B44E-95287C592748}" dt="2025-02-17T22:33:36.508" v="21484" actId="478"/>
          <ac:picMkLst>
            <pc:docMk/>
            <pc:sldMk cId="381118547" sldId="335"/>
            <ac:picMk id="43" creationId="{8E89096E-9A3B-1CF2-3DA5-FE7A659E30A2}"/>
          </ac:picMkLst>
        </pc:picChg>
      </pc:sldChg>
      <pc:sldChg chg="new del">
        <pc:chgData name="NEGAR REZAEI SANGSARAKI" userId="b3a42c29-6a86-4c79-9446-28dd9fa3c654" providerId="ADAL" clId="{D9F5EBEA-A867-437C-B44E-95287C592748}" dt="2025-02-15T02:14:08.654" v="6702" actId="2696"/>
        <pc:sldMkLst>
          <pc:docMk/>
          <pc:sldMk cId="1220581306" sldId="335"/>
        </pc:sldMkLst>
      </pc:sldChg>
      <pc:sldChg chg="delSp new del mod">
        <pc:chgData name="NEGAR REZAEI SANGSARAKI" userId="b3a42c29-6a86-4c79-9446-28dd9fa3c654" providerId="ADAL" clId="{D9F5EBEA-A867-437C-B44E-95287C592748}" dt="2025-02-14T14:37:56.238" v="5126" actId="2696"/>
        <pc:sldMkLst>
          <pc:docMk/>
          <pc:sldMk cId="3474785166" sldId="335"/>
        </pc:sldMkLst>
      </pc:sldChg>
      <pc:sldChg chg="delSp add del mod">
        <pc:chgData name="NEGAR REZAEI SANGSARAKI" userId="b3a42c29-6a86-4c79-9446-28dd9fa3c654" providerId="ADAL" clId="{D9F5EBEA-A867-437C-B44E-95287C592748}" dt="2025-02-14T08:23:44.205" v="32" actId="2696"/>
        <pc:sldMkLst>
          <pc:docMk/>
          <pc:sldMk cId="2260201734" sldId="336"/>
        </pc:sldMkLst>
      </pc:sldChg>
      <pc:sldChg chg="addSp delSp modSp new mod modNotesTx">
        <pc:chgData name="NEGAR REZAEI SANGSARAKI" userId="b3a42c29-6a86-4c79-9446-28dd9fa3c654" providerId="ADAL" clId="{D9F5EBEA-A867-437C-B44E-95287C592748}" dt="2025-02-17T15:57:14.023" v="20857" actId="20577"/>
        <pc:sldMkLst>
          <pc:docMk/>
          <pc:sldMk cId="3988685990" sldId="336"/>
        </pc:sldMkLst>
        <pc:spChg chg="del">
          <ac:chgData name="NEGAR REZAEI SANGSARAKI" userId="b3a42c29-6a86-4c79-9446-28dd9fa3c654" providerId="ADAL" clId="{D9F5EBEA-A867-437C-B44E-95287C592748}" dt="2025-02-16T11:20:56.360" v="11701" actId="478"/>
          <ac:spMkLst>
            <pc:docMk/>
            <pc:sldMk cId="3988685990" sldId="336"/>
            <ac:spMk id="2" creationId="{F8910F94-7C57-BD82-D131-F4276934201F}"/>
          </ac:spMkLst>
        </pc:spChg>
        <pc:spChg chg="del">
          <ac:chgData name="NEGAR REZAEI SANGSARAKI" userId="b3a42c29-6a86-4c79-9446-28dd9fa3c654" providerId="ADAL" clId="{D9F5EBEA-A867-437C-B44E-95287C592748}" dt="2025-02-16T11:20:56.360" v="11701" actId="478"/>
          <ac:spMkLst>
            <pc:docMk/>
            <pc:sldMk cId="3988685990" sldId="336"/>
            <ac:spMk id="3" creationId="{3A2592EE-00B0-B99A-4BBB-AF0F01D59A42}"/>
          </ac:spMkLst>
        </pc:spChg>
        <pc:spChg chg="del">
          <ac:chgData name="NEGAR REZAEI SANGSARAKI" userId="b3a42c29-6a86-4c79-9446-28dd9fa3c654" providerId="ADAL" clId="{D9F5EBEA-A867-437C-B44E-95287C592748}" dt="2025-02-16T11:20:56.360" v="11701" actId="478"/>
          <ac:spMkLst>
            <pc:docMk/>
            <pc:sldMk cId="3988685990" sldId="336"/>
            <ac:spMk id="4" creationId="{F932EF91-BF44-E5F7-DAE4-88F464577EE3}"/>
          </ac:spMkLst>
        </pc:spChg>
        <pc:spChg chg="add mod">
          <ac:chgData name="NEGAR REZAEI SANGSARAKI" userId="b3a42c29-6a86-4c79-9446-28dd9fa3c654" providerId="ADAL" clId="{D9F5EBEA-A867-437C-B44E-95287C592748}" dt="2025-02-16T11:53:19.627" v="11847" actId="164"/>
          <ac:spMkLst>
            <pc:docMk/>
            <pc:sldMk cId="3988685990" sldId="336"/>
            <ac:spMk id="8" creationId="{5F5FF4A3-9699-282C-94FA-C136F3E37819}"/>
          </ac:spMkLst>
        </pc:spChg>
        <pc:spChg chg="add del mod">
          <ac:chgData name="NEGAR REZAEI SANGSARAKI" userId="b3a42c29-6a86-4c79-9446-28dd9fa3c654" providerId="ADAL" clId="{D9F5EBEA-A867-437C-B44E-95287C592748}" dt="2025-02-16T13:13:42.861" v="11907" actId="478"/>
          <ac:spMkLst>
            <pc:docMk/>
            <pc:sldMk cId="3988685990" sldId="336"/>
            <ac:spMk id="11" creationId="{B7C2B1F4-BF8F-AF83-E144-C7C03549ADB7}"/>
          </ac:spMkLst>
        </pc:spChg>
        <pc:spChg chg="add del mod ord">
          <ac:chgData name="NEGAR REZAEI SANGSARAKI" userId="b3a42c29-6a86-4c79-9446-28dd9fa3c654" providerId="ADAL" clId="{D9F5EBEA-A867-437C-B44E-95287C592748}" dt="2025-02-16T13:15:37.033" v="11924" actId="478"/>
          <ac:spMkLst>
            <pc:docMk/>
            <pc:sldMk cId="3988685990" sldId="336"/>
            <ac:spMk id="13" creationId="{0A46D451-E075-A1ED-C853-570FDD90C7A7}"/>
          </ac:spMkLst>
        </pc:spChg>
        <pc:spChg chg="add mod">
          <ac:chgData name="NEGAR REZAEI SANGSARAKI" userId="b3a42c29-6a86-4c79-9446-28dd9fa3c654" providerId="ADAL" clId="{D9F5EBEA-A867-437C-B44E-95287C592748}" dt="2025-02-16T17:42:35.348" v="13323" actId="1076"/>
          <ac:spMkLst>
            <pc:docMk/>
            <pc:sldMk cId="3988685990" sldId="336"/>
            <ac:spMk id="15" creationId="{A1CEB380-EF44-DA97-5152-AE0CEECB17F3}"/>
          </ac:spMkLst>
        </pc:spChg>
        <pc:spChg chg="add mod">
          <ac:chgData name="NEGAR REZAEI SANGSARAKI" userId="b3a42c29-6a86-4c79-9446-28dd9fa3c654" providerId="ADAL" clId="{D9F5EBEA-A867-437C-B44E-95287C592748}" dt="2025-02-17T08:47:01.143" v="14149" actId="14100"/>
          <ac:spMkLst>
            <pc:docMk/>
            <pc:sldMk cId="3988685990" sldId="336"/>
            <ac:spMk id="16" creationId="{46CBAC84-8962-2A20-238A-79BE7371C37E}"/>
          </ac:spMkLst>
        </pc:spChg>
        <pc:spChg chg="add mod">
          <ac:chgData name="NEGAR REZAEI SANGSARAKI" userId="b3a42c29-6a86-4c79-9446-28dd9fa3c654" providerId="ADAL" clId="{D9F5EBEA-A867-437C-B44E-95287C592748}" dt="2025-02-17T13:56:29.381" v="16194" actId="20577"/>
          <ac:spMkLst>
            <pc:docMk/>
            <pc:sldMk cId="3988685990" sldId="336"/>
            <ac:spMk id="18" creationId="{A9B5B8C1-9C6B-EA3F-85C8-4C5E2067BF79}"/>
          </ac:spMkLst>
        </pc:spChg>
        <pc:spChg chg="add mod">
          <ac:chgData name="NEGAR REZAEI SANGSARAKI" userId="b3a42c29-6a86-4c79-9446-28dd9fa3c654" providerId="ADAL" clId="{D9F5EBEA-A867-437C-B44E-95287C592748}" dt="2025-02-16T14:49:14.726" v="12259" actId="1076"/>
          <ac:spMkLst>
            <pc:docMk/>
            <pc:sldMk cId="3988685990" sldId="336"/>
            <ac:spMk id="20" creationId="{E9E1A0E4-EF84-9ADC-8272-BE2DA1AF53FD}"/>
          </ac:spMkLst>
        </pc:spChg>
        <pc:grpChg chg="add mod">
          <ac:chgData name="NEGAR REZAEI SANGSARAKI" userId="b3a42c29-6a86-4c79-9446-28dd9fa3c654" providerId="ADAL" clId="{D9F5EBEA-A867-437C-B44E-95287C592748}" dt="2025-02-17T14:09:01.539" v="16304"/>
          <ac:grpSpMkLst>
            <pc:docMk/>
            <pc:sldMk cId="3988685990" sldId="336"/>
            <ac:grpSpMk id="2" creationId="{EEEC06D7-A3FB-3EF1-F5F1-97D43B551FC0}"/>
          </ac:grpSpMkLst>
        </pc:grpChg>
        <pc:grpChg chg="add mod">
          <ac:chgData name="NEGAR REZAEI SANGSARAKI" userId="b3a42c29-6a86-4c79-9446-28dd9fa3c654" providerId="ADAL" clId="{D9F5EBEA-A867-437C-B44E-95287C592748}" dt="2025-02-16T13:16:00.371" v="11929" actId="14100"/>
          <ac:grpSpMkLst>
            <pc:docMk/>
            <pc:sldMk cId="3988685990" sldId="336"/>
            <ac:grpSpMk id="9" creationId="{6D14518F-6A58-2FAD-EDA5-8E76B8363C36}"/>
          </ac:grpSpMkLst>
        </pc:grpChg>
        <pc:graphicFrameChg chg="add del mod modGraphic">
          <ac:chgData name="NEGAR REZAEI SANGSARAKI" userId="b3a42c29-6a86-4c79-9446-28dd9fa3c654" providerId="ADAL" clId="{D9F5EBEA-A867-437C-B44E-95287C592748}" dt="2025-02-16T13:13:13.910" v="11902" actId="478"/>
          <ac:graphicFrameMkLst>
            <pc:docMk/>
            <pc:sldMk cId="3988685990" sldId="336"/>
            <ac:graphicFrameMk id="10" creationId="{7F789DBC-5584-08F9-B884-73E6B90EDFDF}"/>
          </ac:graphicFrameMkLst>
        </pc:graphicFrameChg>
        <pc:graphicFrameChg chg="add mod modGraphic">
          <ac:chgData name="NEGAR REZAEI SANGSARAKI" userId="b3a42c29-6a86-4c79-9446-28dd9fa3c654" providerId="ADAL" clId="{D9F5EBEA-A867-437C-B44E-95287C592748}" dt="2025-02-16T13:15:56.689" v="11928" actId="1076"/>
          <ac:graphicFrameMkLst>
            <pc:docMk/>
            <pc:sldMk cId="3988685990" sldId="336"/>
            <ac:graphicFrameMk id="12" creationId="{DB0C145F-EEFA-6033-2AC7-8DE39F7C65AB}"/>
          </ac:graphicFrameMkLst>
        </pc:graphicFrameChg>
        <pc:graphicFrameChg chg="add del mod modGraphic">
          <ac:chgData name="NEGAR REZAEI SANGSARAKI" userId="b3a42c29-6a86-4c79-9446-28dd9fa3c654" providerId="ADAL" clId="{D9F5EBEA-A867-437C-B44E-95287C592748}" dt="2025-02-16T13:13:12.360" v="11901" actId="478"/>
          <ac:graphicFrameMkLst>
            <pc:docMk/>
            <pc:sldMk cId="3988685990" sldId="336"/>
            <ac:graphicFrameMk id="74" creationId="{F9DCE005-8E00-0F3D-B644-593148FE6382}"/>
          </ac:graphicFrameMkLst>
        </pc:graphicFrameChg>
        <pc:picChg chg="mod">
          <ac:chgData name="NEGAR REZAEI SANGSARAKI" userId="b3a42c29-6a86-4c79-9446-28dd9fa3c654" providerId="ADAL" clId="{D9F5EBEA-A867-437C-B44E-95287C592748}" dt="2025-02-17T14:09:01.539" v="16304"/>
          <ac:picMkLst>
            <pc:docMk/>
            <pc:sldMk cId="3988685990" sldId="336"/>
            <ac:picMk id="3" creationId="{15CA59EC-8393-51E8-C2DA-9465C453FEE8}"/>
          </ac:picMkLst>
        </pc:picChg>
        <pc:picChg chg="mod">
          <ac:chgData name="NEGAR REZAEI SANGSARAKI" userId="b3a42c29-6a86-4c79-9446-28dd9fa3c654" providerId="ADAL" clId="{D9F5EBEA-A867-437C-B44E-95287C592748}" dt="2025-02-17T14:09:01.539" v="16304"/>
          <ac:picMkLst>
            <pc:docMk/>
            <pc:sldMk cId="3988685990" sldId="336"/>
            <ac:picMk id="4" creationId="{47F31E7B-9AA4-5CD4-0454-2DED2D0443CA}"/>
          </ac:picMkLst>
        </pc:picChg>
        <pc:picChg chg="add del mod">
          <ac:chgData name="NEGAR REZAEI SANGSARAKI" userId="b3a42c29-6a86-4c79-9446-28dd9fa3c654" providerId="ADAL" clId="{D9F5EBEA-A867-437C-B44E-95287C592748}" dt="2025-02-16T11:21:18.264" v="11708" actId="478"/>
          <ac:picMkLst>
            <pc:docMk/>
            <pc:sldMk cId="3988685990" sldId="336"/>
            <ac:picMk id="5" creationId="{0987E295-9215-7DAB-5BE6-3C1FC663D937}"/>
          </ac:picMkLst>
        </pc:picChg>
        <pc:picChg chg="mod">
          <ac:chgData name="NEGAR REZAEI SANGSARAKI" userId="b3a42c29-6a86-4c79-9446-28dd9fa3c654" providerId="ADAL" clId="{D9F5EBEA-A867-437C-B44E-95287C592748}" dt="2025-02-17T14:09:01.539" v="16304"/>
          <ac:picMkLst>
            <pc:docMk/>
            <pc:sldMk cId="3988685990" sldId="336"/>
            <ac:picMk id="5" creationId="{4C8F9C0C-EA0D-158D-B809-B7A5926F6FA2}"/>
          </ac:picMkLst>
        </pc:picChg>
        <pc:picChg chg="add del mod">
          <ac:chgData name="NEGAR REZAEI SANGSARAKI" userId="b3a42c29-6a86-4c79-9446-28dd9fa3c654" providerId="ADAL" clId="{D9F5EBEA-A867-437C-B44E-95287C592748}" dt="2025-02-16T11:49:08.143" v="11769" actId="478"/>
          <ac:picMkLst>
            <pc:docMk/>
            <pc:sldMk cId="3988685990" sldId="336"/>
            <ac:picMk id="6" creationId="{4D3BC060-FF97-8A3C-C7FC-B198F031DD8A}"/>
          </ac:picMkLst>
        </pc:picChg>
        <pc:picChg chg="add mod modCrop">
          <ac:chgData name="NEGAR REZAEI SANGSARAKI" userId="b3a42c29-6a86-4c79-9446-28dd9fa3c654" providerId="ADAL" clId="{D9F5EBEA-A867-437C-B44E-95287C592748}" dt="2025-02-16T11:53:19.627" v="11847" actId="164"/>
          <ac:picMkLst>
            <pc:docMk/>
            <pc:sldMk cId="3988685990" sldId="336"/>
            <ac:picMk id="7" creationId="{74047106-C5BC-6178-DBD8-1ED5391A13B1}"/>
          </ac:picMkLst>
        </pc:picChg>
      </pc:sldChg>
      <pc:sldChg chg="addSp delSp modSp new mod setBg modNotesTx">
        <pc:chgData name="NEGAR REZAEI SANGSARAKI" userId="b3a42c29-6a86-4c79-9446-28dd9fa3c654" providerId="ADAL" clId="{D9F5EBEA-A867-437C-B44E-95287C592748}" dt="2025-02-17T16:06:01.459" v="20932" actId="20577"/>
        <pc:sldMkLst>
          <pc:docMk/>
          <pc:sldMk cId="2281177606" sldId="337"/>
        </pc:sldMkLst>
        <pc:spChg chg="del">
          <ac:chgData name="NEGAR REZAEI SANGSARAKI" userId="b3a42c29-6a86-4c79-9446-28dd9fa3c654" providerId="ADAL" clId="{D9F5EBEA-A867-437C-B44E-95287C592748}" dt="2025-02-16T15:28:20.148" v="12709" actId="478"/>
          <ac:spMkLst>
            <pc:docMk/>
            <pc:sldMk cId="2281177606" sldId="337"/>
            <ac:spMk id="2" creationId="{0A922740-E35D-6C5D-92C1-205D17713847}"/>
          </ac:spMkLst>
        </pc:spChg>
        <pc:spChg chg="del">
          <ac:chgData name="NEGAR REZAEI SANGSARAKI" userId="b3a42c29-6a86-4c79-9446-28dd9fa3c654" providerId="ADAL" clId="{D9F5EBEA-A867-437C-B44E-95287C592748}" dt="2025-02-16T15:28:20.148" v="12709" actId="478"/>
          <ac:spMkLst>
            <pc:docMk/>
            <pc:sldMk cId="2281177606" sldId="337"/>
            <ac:spMk id="3" creationId="{FC65392B-71F0-7671-75B2-08F139C08107}"/>
          </ac:spMkLst>
        </pc:spChg>
        <pc:spChg chg="del">
          <ac:chgData name="NEGAR REZAEI SANGSARAKI" userId="b3a42c29-6a86-4c79-9446-28dd9fa3c654" providerId="ADAL" clId="{D9F5EBEA-A867-437C-B44E-95287C592748}" dt="2025-02-16T15:28:20.148" v="12709" actId="478"/>
          <ac:spMkLst>
            <pc:docMk/>
            <pc:sldMk cId="2281177606" sldId="337"/>
            <ac:spMk id="4" creationId="{A7403568-8D5D-FE04-B7A0-202D8C6604E4}"/>
          </ac:spMkLst>
        </pc:spChg>
        <pc:spChg chg="add mod">
          <ac:chgData name="NEGAR REZAEI SANGSARAKI" userId="b3a42c29-6a86-4c79-9446-28dd9fa3c654" providerId="ADAL" clId="{D9F5EBEA-A867-437C-B44E-95287C592748}" dt="2025-02-16T16:01:23.662" v="12748" actId="113"/>
          <ac:spMkLst>
            <pc:docMk/>
            <pc:sldMk cId="2281177606" sldId="337"/>
            <ac:spMk id="6" creationId="{4CF2E1E6-1827-1792-34AF-EF63CA1A2EE7}"/>
          </ac:spMkLst>
        </pc:spChg>
        <pc:spChg chg="add del mod ord">
          <ac:chgData name="NEGAR REZAEI SANGSARAKI" userId="b3a42c29-6a86-4c79-9446-28dd9fa3c654" providerId="ADAL" clId="{D9F5EBEA-A867-437C-B44E-95287C592748}" dt="2025-02-16T16:01:09.473" v="12744" actId="478"/>
          <ac:spMkLst>
            <pc:docMk/>
            <pc:sldMk cId="2281177606" sldId="337"/>
            <ac:spMk id="7" creationId="{4963C111-D55A-D798-54EB-62739BFD6577}"/>
          </ac:spMkLst>
        </pc:spChg>
        <pc:spChg chg="add mod">
          <ac:chgData name="NEGAR REZAEI SANGSARAKI" userId="b3a42c29-6a86-4c79-9446-28dd9fa3c654" providerId="ADAL" clId="{D9F5EBEA-A867-437C-B44E-95287C592748}" dt="2025-02-16T16:09:55.828" v="12837" actId="1076"/>
          <ac:spMkLst>
            <pc:docMk/>
            <pc:sldMk cId="2281177606" sldId="337"/>
            <ac:spMk id="14" creationId="{15731AA5-DAB4-AF48-1104-DD7E2C1CE5D6}"/>
          </ac:spMkLst>
        </pc:spChg>
        <pc:spChg chg="add del">
          <ac:chgData name="NEGAR REZAEI SANGSARAKI" userId="b3a42c29-6a86-4c79-9446-28dd9fa3c654" providerId="ADAL" clId="{D9F5EBEA-A867-437C-B44E-95287C592748}" dt="2025-02-16T16:10:17.392" v="12839" actId="22"/>
          <ac:spMkLst>
            <pc:docMk/>
            <pc:sldMk cId="2281177606" sldId="337"/>
            <ac:spMk id="16" creationId="{19206643-87A9-1CD5-89B6-0E622FF31991}"/>
          </ac:spMkLst>
        </pc:spChg>
        <pc:spChg chg="add">
          <ac:chgData name="NEGAR REZAEI SANGSARAKI" userId="b3a42c29-6a86-4c79-9446-28dd9fa3c654" providerId="ADAL" clId="{D9F5EBEA-A867-437C-B44E-95287C592748}" dt="2025-02-16T16:00:40.285" v="12743" actId="26606"/>
          <ac:spMkLst>
            <pc:docMk/>
            <pc:sldMk cId="2281177606" sldId="337"/>
            <ac:spMk id="17" creationId="{1E9986A5-A7D1-4022-BAC0-885FB7A141AE}"/>
          </ac:spMkLst>
        </pc:spChg>
        <pc:spChg chg="add">
          <ac:chgData name="NEGAR REZAEI SANGSARAKI" userId="b3a42c29-6a86-4c79-9446-28dd9fa3c654" providerId="ADAL" clId="{D9F5EBEA-A867-437C-B44E-95287C592748}" dt="2025-02-16T16:00:40.285" v="12743" actId="26606"/>
          <ac:spMkLst>
            <pc:docMk/>
            <pc:sldMk cId="2281177606" sldId="337"/>
            <ac:spMk id="19" creationId="{D2758DA7-6A89-49A1-B9F5-546D993242F8}"/>
          </ac:spMkLst>
        </pc:spChg>
        <pc:spChg chg="add mod">
          <ac:chgData name="NEGAR REZAEI SANGSARAKI" userId="b3a42c29-6a86-4c79-9446-28dd9fa3c654" providerId="ADAL" clId="{D9F5EBEA-A867-437C-B44E-95287C592748}" dt="2025-02-16T16:37:55.542" v="13199" actId="1076"/>
          <ac:spMkLst>
            <pc:docMk/>
            <pc:sldMk cId="2281177606" sldId="337"/>
            <ac:spMk id="20" creationId="{C03307C2-7191-B6E4-AFE4-093FBACB4FCE}"/>
          </ac:spMkLst>
        </pc:spChg>
        <pc:picChg chg="add mod ord">
          <ac:chgData name="NEGAR REZAEI SANGSARAKI" userId="b3a42c29-6a86-4c79-9446-28dd9fa3c654" providerId="ADAL" clId="{D9F5EBEA-A867-437C-B44E-95287C592748}" dt="2025-02-16T16:00:40.285" v="12743" actId="26606"/>
          <ac:picMkLst>
            <pc:docMk/>
            <pc:sldMk cId="2281177606" sldId="337"/>
            <ac:picMk id="9" creationId="{F645D021-5B9D-D5CC-6DEC-6811700E0564}"/>
          </ac:picMkLst>
        </pc:picChg>
        <pc:picChg chg="add mod ord">
          <ac:chgData name="NEGAR REZAEI SANGSARAKI" userId="b3a42c29-6a86-4c79-9446-28dd9fa3c654" providerId="ADAL" clId="{D9F5EBEA-A867-437C-B44E-95287C592748}" dt="2025-02-16T16:00:40.285" v="12743" actId="26606"/>
          <ac:picMkLst>
            <pc:docMk/>
            <pc:sldMk cId="2281177606" sldId="337"/>
            <ac:picMk id="11" creationId="{2D8F3C71-E789-9DAC-2F29-15B83E73FC00}"/>
          </ac:picMkLst>
        </pc:picChg>
        <pc:picChg chg="add mod">
          <ac:chgData name="NEGAR REZAEI SANGSARAKI" userId="b3a42c29-6a86-4c79-9446-28dd9fa3c654" providerId="ADAL" clId="{D9F5EBEA-A867-437C-B44E-95287C592748}" dt="2025-02-16T16:00:40.285" v="12743" actId="26606"/>
          <ac:picMkLst>
            <pc:docMk/>
            <pc:sldMk cId="2281177606" sldId="337"/>
            <ac:picMk id="12" creationId="{742DCE23-8893-9578-AC29-BDA163B5BBD4}"/>
          </ac:picMkLst>
        </pc:picChg>
        <pc:picChg chg="add mod">
          <ac:chgData name="NEGAR REZAEI SANGSARAKI" userId="b3a42c29-6a86-4c79-9446-28dd9fa3c654" providerId="ADAL" clId="{D9F5EBEA-A867-437C-B44E-95287C592748}" dt="2025-02-16T16:44:50.768" v="13217" actId="1076"/>
          <ac:picMkLst>
            <pc:docMk/>
            <pc:sldMk cId="2281177606" sldId="337"/>
            <ac:picMk id="5122" creationId="{82CEEBB3-F5F8-9790-6F0B-6C3926FA1852}"/>
          </ac:picMkLst>
        </pc:picChg>
      </pc:sldChg>
      <pc:sldChg chg="new del">
        <pc:chgData name="NEGAR REZAEI SANGSARAKI" userId="b3a42c29-6a86-4c79-9446-28dd9fa3c654" providerId="ADAL" clId="{D9F5EBEA-A867-437C-B44E-95287C592748}" dt="2025-02-16T17:23:53.460" v="13235" actId="2696"/>
        <pc:sldMkLst>
          <pc:docMk/>
          <pc:sldMk cId="457698798" sldId="338"/>
        </pc:sldMkLst>
      </pc:sldChg>
      <pc:sldChg chg="addSp delSp modSp new mod ord modNotesTx">
        <pc:chgData name="NEGAR REZAEI SANGSARAKI" userId="b3a42c29-6a86-4c79-9446-28dd9fa3c654" providerId="ADAL" clId="{D9F5EBEA-A867-437C-B44E-95287C592748}" dt="2025-02-17T16:07:40.129" v="20933" actId="20577"/>
        <pc:sldMkLst>
          <pc:docMk/>
          <pc:sldMk cId="655466005" sldId="338"/>
        </pc:sldMkLst>
        <pc:spChg chg="del">
          <ac:chgData name="NEGAR REZAEI SANGSARAKI" userId="b3a42c29-6a86-4c79-9446-28dd9fa3c654" providerId="ADAL" clId="{D9F5EBEA-A867-437C-B44E-95287C592748}" dt="2025-02-16T17:35:28.052" v="13237" actId="478"/>
          <ac:spMkLst>
            <pc:docMk/>
            <pc:sldMk cId="655466005" sldId="338"/>
            <ac:spMk id="2" creationId="{89F31471-DBCE-59F6-F2B3-E0E36F3387A8}"/>
          </ac:spMkLst>
        </pc:spChg>
        <pc:spChg chg="del">
          <ac:chgData name="NEGAR REZAEI SANGSARAKI" userId="b3a42c29-6a86-4c79-9446-28dd9fa3c654" providerId="ADAL" clId="{D9F5EBEA-A867-437C-B44E-95287C592748}" dt="2025-02-16T17:35:28.052" v="13237" actId="478"/>
          <ac:spMkLst>
            <pc:docMk/>
            <pc:sldMk cId="655466005" sldId="338"/>
            <ac:spMk id="3" creationId="{6318CBD6-B25D-1DE7-EB5E-4A224EB6A905}"/>
          </ac:spMkLst>
        </pc:spChg>
        <pc:spChg chg="del">
          <ac:chgData name="NEGAR REZAEI SANGSARAKI" userId="b3a42c29-6a86-4c79-9446-28dd9fa3c654" providerId="ADAL" clId="{D9F5EBEA-A867-437C-B44E-95287C592748}" dt="2025-02-16T17:35:28.052" v="13237" actId="478"/>
          <ac:spMkLst>
            <pc:docMk/>
            <pc:sldMk cId="655466005" sldId="338"/>
            <ac:spMk id="4" creationId="{1EB0C80C-8C7D-4DB1-4265-BD9E7008EC0B}"/>
          </ac:spMkLst>
        </pc:spChg>
        <pc:spChg chg="add mod">
          <ac:chgData name="NEGAR REZAEI SANGSARAKI" userId="b3a42c29-6a86-4c79-9446-28dd9fa3c654" providerId="ADAL" clId="{D9F5EBEA-A867-437C-B44E-95287C592748}" dt="2025-02-16T17:48:24.971" v="13390" actId="403"/>
          <ac:spMkLst>
            <pc:docMk/>
            <pc:sldMk cId="655466005" sldId="338"/>
            <ac:spMk id="6" creationId="{ED12816E-8B56-F3A5-A00C-8E68484BD1DF}"/>
          </ac:spMkLst>
        </pc:spChg>
        <pc:spChg chg="add mod">
          <ac:chgData name="NEGAR REZAEI SANGSARAKI" userId="b3a42c29-6a86-4c79-9446-28dd9fa3c654" providerId="ADAL" clId="{D9F5EBEA-A867-437C-B44E-95287C592748}" dt="2025-02-16T18:07:26.496" v="13539" actId="14100"/>
          <ac:spMkLst>
            <pc:docMk/>
            <pc:sldMk cId="655466005" sldId="338"/>
            <ac:spMk id="8" creationId="{D0E64CD7-116F-EBA2-B349-97CC11A68F0F}"/>
          </ac:spMkLst>
        </pc:spChg>
        <pc:spChg chg="add del mod">
          <ac:chgData name="NEGAR REZAEI SANGSARAKI" userId="b3a42c29-6a86-4c79-9446-28dd9fa3c654" providerId="ADAL" clId="{D9F5EBEA-A867-437C-B44E-95287C592748}" dt="2025-02-16T18:15:04.578" v="13591" actId="478"/>
          <ac:spMkLst>
            <pc:docMk/>
            <pc:sldMk cId="655466005" sldId="338"/>
            <ac:spMk id="10" creationId="{B640A064-A637-B599-2516-57447437E9F9}"/>
          </ac:spMkLst>
        </pc:spChg>
        <pc:spChg chg="add del">
          <ac:chgData name="NEGAR REZAEI SANGSARAKI" userId="b3a42c29-6a86-4c79-9446-28dd9fa3c654" providerId="ADAL" clId="{D9F5EBEA-A867-437C-B44E-95287C592748}" dt="2025-02-16T18:00:41.654" v="13453" actId="478"/>
          <ac:spMkLst>
            <pc:docMk/>
            <pc:sldMk cId="655466005" sldId="338"/>
            <ac:spMk id="12" creationId="{80316E48-368B-A6C8-70C0-A3ABD60C5FC9}"/>
          </ac:spMkLst>
        </pc:spChg>
        <pc:spChg chg="add mod">
          <ac:chgData name="NEGAR REZAEI SANGSARAKI" userId="b3a42c29-6a86-4c79-9446-28dd9fa3c654" providerId="ADAL" clId="{D9F5EBEA-A867-437C-B44E-95287C592748}" dt="2025-02-16T18:02:06.721" v="13493" actId="1076"/>
          <ac:spMkLst>
            <pc:docMk/>
            <pc:sldMk cId="655466005" sldId="338"/>
            <ac:spMk id="14" creationId="{2890ABA0-9D2D-D127-EA19-735273EA32AA}"/>
          </ac:spMkLst>
        </pc:spChg>
        <pc:spChg chg="add mod">
          <ac:chgData name="NEGAR REZAEI SANGSARAKI" userId="b3a42c29-6a86-4c79-9446-28dd9fa3c654" providerId="ADAL" clId="{D9F5EBEA-A867-437C-B44E-95287C592748}" dt="2025-02-16T18:10:33.320" v="13561" actId="1076"/>
          <ac:spMkLst>
            <pc:docMk/>
            <pc:sldMk cId="655466005" sldId="338"/>
            <ac:spMk id="16" creationId="{8113E2A1-D1EB-97BB-682D-876DC507C5BF}"/>
          </ac:spMkLst>
        </pc:spChg>
        <pc:spChg chg="add mod">
          <ac:chgData name="NEGAR REZAEI SANGSARAKI" userId="b3a42c29-6a86-4c79-9446-28dd9fa3c654" providerId="ADAL" clId="{D9F5EBEA-A867-437C-B44E-95287C592748}" dt="2025-02-16T18:10:33.320" v="13561" actId="1076"/>
          <ac:spMkLst>
            <pc:docMk/>
            <pc:sldMk cId="655466005" sldId="338"/>
            <ac:spMk id="17" creationId="{60509D1D-0BF2-70CB-EABD-F2E5991BFDC3}"/>
          </ac:spMkLst>
        </pc:spChg>
        <pc:spChg chg="add mod">
          <ac:chgData name="NEGAR REZAEI SANGSARAKI" userId="b3a42c29-6a86-4c79-9446-28dd9fa3c654" providerId="ADAL" clId="{D9F5EBEA-A867-437C-B44E-95287C592748}" dt="2025-02-16T18:15:21.038" v="13598" actId="1076"/>
          <ac:spMkLst>
            <pc:docMk/>
            <pc:sldMk cId="655466005" sldId="338"/>
            <ac:spMk id="19" creationId="{323E7198-1340-50EB-E62E-A5B872BC1B43}"/>
          </ac:spMkLst>
        </pc:spChg>
        <pc:spChg chg="add mod">
          <ac:chgData name="NEGAR REZAEI SANGSARAKI" userId="b3a42c29-6a86-4c79-9446-28dd9fa3c654" providerId="ADAL" clId="{D9F5EBEA-A867-437C-B44E-95287C592748}" dt="2025-02-16T18:10:56.263" v="13568" actId="164"/>
          <ac:spMkLst>
            <pc:docMk/>
            <pc:sldMk cId="655466005" sldId="338"/>
            <ac:spMk id="23" creationId="{755B21AD-9F1E-A26D-AD85-D7D9650A2D1D}"/>
          </ac:spMkLst>
        </pc:spChg>
        <pc:spChg chg="add mod">
          <ac:chgData name="NEGAR REZAEI SANGSARAKI" userId="b3a42c29-6a86-4c79-9446-28dd9fa3c654" providerId="ADAL" clId="{D9F5EBEA-A867-437C-B44E-95287C592748}" dt="2025-02-16T18:10:56.263" v="13568" actId="164"/>
          <ac:spMkLst>
            <pc:docMk/>
            <pc:sldMk cId="655466005" sldId="338"/>
            <ac:spMk id="24" creationId="{FF2FFBF0-03D9-399B-69A5-6C692E50B3C0}"/>
          </ac:spMkLst>
        </pc:spChg>
        <pc:spChg chg="add mod">
          <ac:chgData name="NEGAR REZAEI SANGSARAKI" userId="b3a42c29-6a86-4c79-9446-28dd9fa3c654" providerId="ADAL" clId="{D9F5EBEA-A867-437C-B44E-95287C592748}" dt="2025-02-16T18:14:36.127" v="13584" actId="1076"/>
          <ac:spMkLst>
            <pc:docMk/>
            <pc:sldMk cId="655466005" sldId="338"/>
            <ac:spMk id="27" creationId="{1CA7058B-F6A5-93C7-04DB-C125DA92FA73}"/>
          </ac:spMkLst>
        </pc:spChg>
        <pc:spChg chg="add mod">
          <ac:chgData name="NEGAR REZAEI SANGSARAKI" userId="b3a42c29-6a86-4c79-9446-28dd9fa3c654" providerId="ADAL" clId="{D9F5EBEA-A867-437C-B44E-95287C592748}" dt="2025-02-16T18:15:40.046" v="13603" actId="1076"/>
          <ac:spMkLst>
            <pc:docMk/>
            <pc:sldMk cId="655466005" sldId="338"/>
            <ac:spMk id="29" creationId="{A856212C-D0FE-DB9D-C104-184B389C7037}"/>
          </ac:spMkLst>
        </pc:spChg>
        <pc:grpChg chg="add mod">
          <ac:chgData name="NEGAR REZAEI SANGSARAKI" userId="b3a42c29-6a86-4c79-9446-28dd9fa3c654" providerId="ADAL" clId="{D9F5EBEA-A867-437C-B44E-95287C592748}" dt="2025-02-17T09:53:50.431" v="14248" actId="1036"/>
          <ac:grpSpMkLst>
            <pc:docMk/>
            <pc:sldMk cId="655466005" sldId="338"/>
            <ac:grpSpMk id="2" creationId="{A2D8FC11-FAA5-A7BB-9F91-AE86E3E796F7}"/>
          </ac:grpSpMkLst>
        </pc:grpChg>
        <pc:grpChg chg="add mod">
          <ac:chgData name="NEGAR REZAEI SANGSARAKI" userId="b3a42c29-6a86-4c79-9446-28dd9fa3c654" providerId="ADAL" clId="{D9F5EBEA-A867-437C-B44E-95287C592748}" dt="2025-02-16T18:10:33.320" v="13561" actId="1076"/>
          <ac:grpSpMkLst>
            <pc:docMk/>
            <pc:sldMk cId="655466005" sldId="338"/>
            <ac:grpSpMk id="18" creationId="{526DCAAA-EBAA-51BB-B62A-F4C9C67C7FFC}"/>
          </ac:grpSpMkLst>
        </pc:grpChg>
        <pc:grpChg chg="add mod">
          <ac:chgData name="NEGAR REZAEI SANGSARAKI" userId="b3a42c29-6a86-4c79-9446-28dd9fa3c654" providerId="ADAL" clId="{D9F5EBEA-A867-437C-B44E-95287C592748}" dt="2025-02-16T18:10:56.263" v="13568" actId="164"/>
          <ac:grpSpMkLst>
            <pc:docMk/>
            <pc:sldMk cId="655466005" sldId="338"/>
            <ac:grpSpMk id="25" creationId="{5ED29CD4-D125-9115-66C4-DE599DBFE6A6}"/>
          </ac:grpSpMkLst>
        </pc:grpChg>
        <pc:picChg chg="mod">
          <ac:chgData name="NEGAR REZAEI SANGSARAKI" userId="b3a42c29-6a86-4c79-9446-28dd9fa3c654" providerId="ADAL" clId="{D9F5EBEA-A867-437C-B44E-95287C592748}" dt="2025-02-17T09:53:38.747" v="14245"/>
          <ac:picMkLst>
            <pc:docMk/>
            <pc:sldMk cId="655466005" sldId="338"/>
            <ac:picMk id="3" creationId="{F1BB1A1C-3CAE-D898-0A96-A8FEB2F57EC7}"/>
          </ac:picMkLst>
        </pc:picChg>
        <pc:picChg chg="mod">
          <ac:chgData name="NEGAR REZAEI SANGSARAKI" userId="b3a42c29-6a86-4c79-9446-28dd9fa3c654" providerId="ADAL" clId="{D9F5EBEA-A867-437C-B44E-95287C592748}" dt="2025-02-17T09:53:38.747" v="14245"/>
          <ac:picMkLst>
            <pc:docMk/>
            <pc:sldMk cId="655466005" sldId="338"/>
            <ac:picMk id="4" creationId="{A34D88E9-0A09-CA4A-217C-BCAEE58F3F7D}"/>
          </ac:picMkLst>
        </pc:picChg>
        <pc:picChg chg="add mod">
          <ac:chgData name="NEGAR REZAEI SANGSARAKI" userId="b3a42c29-6a86-4c79-9446-28dd9fa3c654" providerId="ADAL" clId="{D9F5EBEA-A867-437C-B44E-95287C592748}" dt="2025-02-16T18:07:09.042" v="13536" actId="14100"/>
          <ac:picMkLst>
            <pc:docMk/>
            <pc:sldMk cId="655466005" sldId="338"/>
            <ac:picMk id="20" creationId="{8EEDBCF3-CFDA-AE77-D07C-EEDD56C12A8C}"/>
          </ac:picMkLst>
        </pc:picChg>
        <pc:picChg chg="add mod">
          <ac:chgData name="NEGAR REZAEI SANGSARAKI" userId="b3a42c29-6a86-4c79-9446-28dd9fa3c654" providerId="ADAL" clId="{D9F5EBEA-A867-437C-B44E-95287C592748}" dt="2025-02-17T09:53:58.119" v="14249" actId="1076"/>
          <ac:picMkLst>
            <pc:docMk/>
            <pc:sldMk cId="655466005" sldId="338"/>
            <ac:picMk id="6146" creationId="{E663F29E-9C10-0680-BFB0-0DA73A71CAC2}"/>
          </ac:picMkLst>
        </pc:picChg>
        <pc:picChg chg="add mod">
          <ac:chgData name="NEGAR REZAEI SANGSARAKI" userId="b3a42c29-6a86-4c79-9446-28dd9fa3c654" providerId="ADAL" clId="{D9F5EBEA-A867-437C-B44E-95287C592748}" dt="2025-02-16T18:15:37.966" v="13602" actId="14100"/>
          <ac:picMkLst>
            <pc:docMk/>
            <pc:sldMk cId="655466005" sldId="338"/>
            <ac:picMk id="6148" creationId="{E601382C-2C8E-3CA5-9C91-2777AD8F0FCC}"/>
          </ac:picMkLst>
        </pc:picChg>
        <pc:picChg chg="add mod">
          <ac:chgData name="NEGAR REZAEI SANGSARAKI" userId="b3a42c29-6a86-4c79-9446-28dd9fa3c654" providerId="ADAL" clId="{D9F5EBEA-A867-437C-B44E-95287C592748}" dt="2025-02-16T18:10:33.320" v="13561" actId="1076"/>
          <ac:picMkLst>
            <pc:docMk/>
            <pc:sldMk cId="655466005" sldId="338"/>
            <ac:picMk id="6150" creationId="{EF6EF041-231B-A2D2-8287-E5CEF6D907A2}"/>
          </ac:picMkLst>
        </pc:picChg>
        <pc:cxnChg chg="add del mod">
          <ac:chgData name="NEGAR REZAEI SANGSARAKI" userId="b3a42c29-6a86-4c79-9446-28dd9fa3c654" providerId="ADAL" clId="{D9F5EBEA-A867-437C-B44E-95287C592748}" dt="2025-02-16T18:08:25.384" v="13543" actId="478"/>
          <ac:cxnSpMkLst>
            <pc:docMk/>
            <pc:sldMk cId="655466005" sldId="338"/>
            <ac:cxnSpMk id="22" creationId="{F94519F2-81AA-17AD-2890-92E70F13D7F9}"/>
          </ac:cxnSpMkLst>
        </pc:cxnChg>
      </pc:sldChg>
      <pc:sldChg chg="addSp delSp modSp new del mod">
        <pc:chgData name="NEGAR REZAEI SANGSARAKI" userId="b3a42c29-6a86-4c79-9446-28dd9fa3c654" providerId="ADAL" clId="{D9F5EBEA-A867-437C-B44E-95287C592748}" dt="2025-02-17T11:21:00.399" v="14784" actId="2696"/>
        <pc:sldMkLst>
          <pc:docMk/>
          <pc:sldMk cId="2917075454" sldId="339"/>
        </pc:sldMkLst>
        <pc:spChg chg="del">
          <ac:chgData name="NEGAR REZAEI SANGSARAKI" userId="b3a42c29-6a86-4c79-9446-28dd9fa3c654" providerId="ADAL" clId="{D9F5EBEA-A867-437C-B44E-95287C592748}" dt="2025-02-17T07:55:21.209" v="13624" actId="478"/>
          <ac:spMkLst>
            <pc:docMk/>
            <pc:sldMk cId="2917075454" sldId="339"/>
            <ac:spMk id="2" creationId="{605EAE8F-C8A2-889D-4552-45CD512B2BEA}"/>
          </ac:spMkLst>
        </pc:spChg>
        <pc:spChg chg="del">
          <ac:chgData name="NEGAR REZAEI SANGSARAKI" userId="b3a42c29-6a86-4c79-9446-28dd9fa3c654" providerId="ADAL" clId="{D9F5EBEA-A867-437C-B44E-95287C592748}" dt="2025-02-17T07:55:21.209" v="13624" actId="478"/>
          <ac:spMkLst>
            <pc:docMk/>
            <pc:sldMk cId="2917075454" sldId="339"/>
            <ac:spMk id="3" creationId="{53252759-ED41-FBE1-FD6C-12BEDFF531E0}"/>
          </ac:spMkLst>
        </pc:spChg>
        <pc:spChg chg="del">
          <ac:chgData name="NEGAR REZAEI SANGSARAKI" userId="b3a42c29-6a86-4c79-9446-28dd9fa3c654" providerId="ADAL" clId="{D9F5EBEA-A867-437C-B44E-95287C592748}" dt="2025-02-17T07:55:21.209" v="13624" actId="478"/>
          <ac:spMkLst>
            <pc:docMk/>
            <pc:sldMk cId="2917075454" sldId="339"/>
            <ac:spMk id="4" creationId="{A07DDCDA-6BC6-B0B8-A662-D1707BC3C59B}"/>
          </ac:spMkLst>
        </pc:spChg>
        <pc:spChg chg="add mod">
          <ac:chgData name="NEGAR REZAEI SANGSARAKI" userId="b3a42c29-6a86-4c79-9446-28dd9fa3c654" providerId="ADAL" clId="{D9F5EBEA-A867-437C-B44E-95287C592748}" dt="2025-02-17T11:08:19.913" v="14708" actId="1076"/>
          <ac:spMkLst>
            <pc:docMk/>
            <pc:sldMk cId="2917075454" sldId="339"/>
            <ac:spMk id="7" creationId="{3A534D4E-06DB-AF8E-C472-2B733A951D80}"/>
          </ac:spMkLst>
        </pc:spChg>
        <pc:picChg chg="add mod">
          <ac:chgData name="NEGAR REZAEI SANGSARAKI" userId="b3a42c29-6a86-4c79-9446-28dd9fa3c654" providerId="ADAL" clId="{D9F5EBEA-A867-437C-B44E-95287C592748}" dt="2025-02-17T11:08:17.673" v="14707" actId="1076"/>
          <ac:picMkLst>
            <pc:docMk/>
            <pc:sldMk cId="2917075454" sldId="339"/>
            <ac:picMk id="5" creationId="{07EEB3E1-8867-70FA-DEB2-0C62AE657036}"/>
          </ac:picMkLst>
        </pc:picChg>
        <pc:picChg chg="add mod">
          <ac:chgData name="NEGAR REZAEI SANGSARAKI" userId="b3a42c29-6a86-4c79-9446-28dd9fa3c654" providerId="ADAL" clId="{D9F5EBEA-A867-437C-B44E-95287C592748}" dt="2025-02-17T07:55:29.512" v="13626" actId="1076"/>
          <ac:picMkLst>
            <pc:docMk/>
            <pc:sldMk cId="2917075454" sldId="339"/>
            <ac:picMk id="6" creationId="{7F945ACF-49AB-31D4-BA16-C9380F398D81}"/>
          </ac:picMkLst>
        </pc:picChg>
      </pc:sldChg>
      <pc:sldChg chg="addSp delSp modSp new mod setBg">
        <pc:chgData name="NEGAR REZAEI SANGSARAKI" userId="b3a42c29-6a86-4c79-9446-28dd9fa3c654" providerId="ADAL" clId="{D9F5EBEA-A867-437C-B44E-95287C592748}" dt="2025-02-17T10:26:11.598" v="14311" actId="962"/>
        <pc:sldMkLst>
          <pc:docMk/>
          <pc:sldMk cId="1126668745" sldId="340"/>
        </pc:sldMkLst>
        <pc:spChg chg="del">
          <ac:chgData name="NEGAR REZAEI SANGSARAKI" userId="b3a42c29-6a86-4c79-9446-28dd9fa3c654" providerId="ADAL" clId="{D9F5EBEA-A867-437C-B44E-95287C592748}" dt="2025-02-17T10:23:52.827" v="14298" actId="478"/>
          <ac:spMkLst>
            <pc:docMk/>
            <pc:sldMk cId="1126668745" sldId="340"/>
            <ac:spMk id="2" creationId="{05C5D495-1D95-6FB0-82BE-56C99F0595B6}"/>
          </ac:spMkLst>
        </pc:spChg>
        <pc:spChg chg="del">
          <ac:chgData name="NEGAR REZAEI SANGSARAKI" userId="b3a42c29-6a86-4c79-9446-28dd9fa3c654" providerId="ADAL" clId="{D9F5EBEA-A867-437C-B44E-95287C592748}" dt="2025-02-17T10:23:52.827" v="14298" actId="478"/>
          <ac:spMkLst>
            <pc:docMk/>
            <pc:sldMk cId="1126668745" sldId="340"/>
            <ac:spMk id="3" creationId="{21244D92-DF5F-FDD1-2C5C-ED4A02EFA717}"/>
          </ac:spMkLst>
        </pc:spChg>
        <pc:spChg chg="del">
          <ac:chgData name="NEGAR REZAEI SANGSARAKI" userId="b3a42c29-6a86-4c79-9446-28dd9fa3c654" providerId="ADAL" clId="{D9F5EBEA-A867-437C-B44E-95287C592748}" dt="2025-02-17T10:23:52.827" v="14298" actId="478"/>
          <ac:spMkLst>
            <pc:docMk/>
            <pc:sldMk cId="1126668745" sldId="340"/>
            <ac:spMk id="4" creationId="{3FEA7AA7-1D94-912C-438F-797251CCDA45}"/>
          </ac:spMkLst>
        </pc:spChg>
        <pc:spChg chg="add mod">
          <ac:chgData name="NEGAR REZAEI SANGSARAKI" userId="b3a42c29-6a86-4c79-9446-28dd9fa3c654" providerId="ADAL" clId="{D9F5EBEA-A867-437C-B44E-95287C592748}" dt="2025-02-17T10:26:11.598" v="14311" actId="962"/>
          <ac:spMkLst>
            <pc:docMk/>
            <pc:sldMk cId="1126668745" sldId="340"/>
            <ac:spMk id="6" creationId="{265F8969-3B55-A005-9E77-F9F27763F04E}"/>
          </ac:spMkLst>
        </pc:spChg>
        <pc:spChg chg="add">
          <ac:chgData name="NEGAR REZAEI SANGSARAKI" userId="b3a42c29-6a86-4c79-9446-28dd9fa3c654" providerId="ADAL" clId="{D9F5EBEA-A867-437C-B44E-95287C592748}" dt="2025-02-17T10:25:59.924" v="14308" actId="26606"/>
          <ac:spMkLst>
            <pc:docMk/>
            <pc:sldMk cId="1126668745" sldId="340"/>
            <ac:spMk id="12" creationId="{665DBBEF-238B-476B-96AB-8AAC3224ECEA}"/>
          </ac:spMkLst>
        </pc:spChg>
        <pc:spChg chg="add">
          <ac:chgData name="NEGAR REZAEI SANGSARAKI" userId="b3a42c29-6a86-4c79-9446-28dd9fa3c654" providerId="ADAL" clId="{D9F5EBEA-A867-437C-B44E-95287C592748}" dt="2025-02-17T10:25:59.924" v="14308" actId="26606"/>
          <ac:spMkLst>
            <pc:docMk/>
            <pc:sldMk cId="1126668745" sldId="340"/>
            <ac:spMk id="14" creationId="{3FCFB1DE-0B7E-48CC-BA90-B2AB0889F9D6}"/>
          </ac:spMkLst>
        </pc:spChg>
        <pc:picChg chg="add mod">
          <ac:chgData name="NEGAR REZAEI SANGSARAKI" userId="b3a42c29-6a86-4c79-9446-28dd9fa3c654" providerId="ADAL" clId="{D9F5EBEA-A867-437C-B44E-95287C592748}" dt="2025-02-17T10:26:11.597" v="14310" actId="27614"/>
          <ac:picMkLst>
            <pc:docMk/>
            <pc:sldMk cId="1126668745" sldId="340"/>
            <ac:picMk id="7" creationId="{272A81A0-EC3B-D9DE-FBFF-CA76B0062D46}"/>
          </ac:picMkLst>
        </pc:picChg>
      </pc:sldChg>
      <pc:sldChg chg="addSp delSp modSp new mod modNotesTx">
        <pc:chgData name="NEGAR REZAEI SANGSARAKI" userId="b3a42c29-6a86-4c79-9446-28dd9fa3c654" providerId="ADAL" clId="{D9F5EBEA-A867-437C-B44E-95287C592748}" dt="2025-02-17T22:16:19.347" v="21417" actId="1076"/>
        <pc:sldMkLst>
          <pc:docMk/>
          <pc:sldMk cId="2072892228" sldId="341"/>
        </pc:sldMkLst>
        <pc:spChg chg="del">
          <ac:chgData name="NEGAR REZAEI SANGSARAKI" userId="b3a42c29-6a86-4c79-9446-28dd9fa3c654" providerId="ADAL" clId="{D9F5EBEA-A867-437C-B44E-95287C592748}" dt="2025-02-17T11:30:24.796" v="14822" actId="478"/>
          <ac:spMkLst>
            <pc:docMk/>
            <pc:sldMk cId="2072892228" sldId="341"/>
            <ac:spMk id="2" creationId="{46EE3461-B608-C867-1614-D2B3074D1776}"/>
          </ac:spMkLst>
        </pc:spChg>
        <pc:spChg chg="del">
          <ac:chgData name="NEGAR REZAEI SANGSARAKI" userId="b3a42c29-6a86-4c79-9446-28dd9fa3c654" providerId="ADAL" clId="{D9F5EBEA-A867-437C-B44E-95287C592748}" dt="2025-02-17T11:30:24.796" v="14822" actId="478"/>
          <ac:spMkLst>
            <pc:docMk/>
            <pc:sldMk cId="2072892228" sldId="341"/>
            <ac:spMk id="3" creationId="{D0107917-C297-308C-A203-A7E509A324A2}"/>
          </ac:spMkLst>
        </pc:spChg>
        <pc:spChg chg="add mod">
          <ac:chgData name="NEGAR REZAEI SANGSARAKI" userId="b3a42c29-6a86-4c79-9446-28dd9fa3c654" providerId="ADAL" clId="{D9F5EBEA-A867-437C-B44E-95287C592748}" dt="2025-02-17T20:00:30.408" v="21286" actId="164"/>
          <ac:spMkLst>
            <pc:docMk/>
            <pc:sldMk cId="2072892228" sldId="341"/>
            <ac:spMk id="4" creationId="{39AD3044-E095-AA67-0D78-57B30F545AE7}"/>
          </ac:spMkLst>
        </pc:spChg>
        <pc:spChg chg="del">
          <ac:chgData name="NEGAR REZAEI SANGSARAKI" userId="b3a42c29-6a86-4c79-9446-28dd9fa3c654" providerId="ADAL" clId="{D9F5EBEA-A867-437C-B44E-95287C592748}" dt="2025-02-17T11:30:24.796" v="14822" actId="478"/>
          <ac:spMkLst>
            <pc:docMk/>
            <pc:sldMk cId="2072892228" sldId="341"/>
            <ac:spMk id="4" creationId="{E50C124D-4CA4-22CD-FBD6-57EB5C0EED6D}"/>
          </ac:spMkLst>
        </pc:spChg>
        <pc:spChg chg="add mod">
          <ac:chgData name="NEGAR REZAEI SANGSARAKI" userId="b3a42c29-6a86-4c79-9446-28dd9fa3c654" providerId="ADAL" clId="{D9F5EBEA-A867-437C-B44E-95287C592748}" dt="2025-02-17T20:00:30.408" v="21286" actId="164"/>
          <ac:spMkLst>
            <pc:docMk/>
            <pc:sldMk cId="2072892228" sldId="341"/>
            <ac:spMk id="5" creationId="{6B39FE08-D342-87C0-C68E-B15340AE5D70}"/>
          </ac:spMkLst>
        </pc:spChg>
        <pc:spChg chg="add mod">
          <ac:chgData name="NEGAR REZAEI SANGSARAKI" userId="b3a42c29-6a86-4c79-9446-28dd9fa3c654" providerId="ADAL" clId="{D9F5EBEA-A867-437C-B44E-95287C592748}" dt="2025-02-17T19:57:51.842" v="21253" actId="1076"/>
          <ac:spMkLst>
            <pc:docMk/>
            <pc:sldMk cId="2072892228" sldId="341"/>
            <ac:spMk id="11" creationId="{45198F56-598E-1B33-A864-1ABAD286A9D5}"/>
          </ac:spMkLst>
        </pc:spChg>
        <pc:spChg chg="add mod">
          <ac:chgData name="NEGAR REZAEI SANGSARAKI" userId="b3a42c29-6a86-4c79-9446-28dd9fa3c654" providerId="ADAL" clId="{D9F5EBEA-A867-437C-B44E-95287C592748}" dt="2025-02-17T22:16:13.978" v="21416" actId="1076"/>
          <ac:spMkLst>
            <pc:docMk/>
            <pc:sldMk cId="2072892228" sldId="341"/>
            <ac:spMk id="14" creationId="{6C25F768-E937-416F-86F2-081102A91FE5}"/>
          </ac:spMkLst>
        </pc:spChg>
        <pc:spChg chg="mod topLvl">
          <ac:chgData name="NEGAR REZAEI SANGSARAKI" userId="b3a42c29-6a86-4c79-9446-28dd9fa3c654" providerId="ADAL" clId="{D9F5EBEA-A867-437C-B44E-95287C592748}" dt="2025-02-17T20:00:35.917" v="21287" actId="164"/>
          <ac:spMkLst>
            <pc:docMk/>
            <pc:sldMk cId="2072892228" sldId="341"/>
            <ac:spMk id="16" creationId="{1FC3E1E3-14FD-FB68-027D-012D17792C20}"/>
          </ac:spMkLst>
        </pc:spChg>
        <pc:spChg chg="mod topLvl">
          <ac:chgData name="NEGAR REZAEI SANGSARAKI" userId="b3a42c29-6a86-4c79-9446-28dd9fa3c654" providerId="ADAL" clId="{D9F5EBEA-A867-437C-B44E-95287C592748}" dt="2025-02-17T22:16:19.347" v="21417" actId="1076"/>
          <ac:spMkLst>
            <pc:docMk/>
            <pc:sldMk cId="2072892228" sldId="341"/>
            <ac:spMk id="17" creationId="{3F3BE275-9F02-5CB8-7179-F463A2DDEC90}"/>
          </ac:spMkLst>
        </pc:spChg>
        <pc:spChg chg="mod">
          <ac:chgData name="NEGAR REZAEI SANGSARAKI" userId="b3a42c29-6a86-4c79-9446-28dd9fa3c654" providerId="ADAL" clId="{D9F5EBEA-A867-437C-B44E-95287C592748}" dt="2025-02-17T19:57:14.643" v="21246" actId="1076"/>
          <ac:spMkLst>
            <pc:docMk/>
            <pc:sldMk cId="2072892228" sldId="341"/>
            <ac:spMk id="23" creationId="{43906E79-5D5A-33CB-01BB-E07ED5C9E8DD}"/>
          </ac:spMkLst>
        </pc:spChg>
        <pc:grpChg chg="add del mod">
          <ac:chgData name="NEGAR REZAEI SANGSARAKI" userId="b3a42c29-6a86-4c79-9446-28dd9fa3c654" providerId="ADAL" clId="{D9F5EBEA-A867-437C-B44E-95287C592748}" dt="2025-02-17T11:29:56.523" v="14813" actId="165"/>
          <ac:grpSpMkLst>
            <pc:docMk/>
            <pc:sldMk cId="2072892228" sldId="341"/>
            <ac:grpSpMk id="5" creationId="{AD4E26B8-3CE6-608B-2105-2E261D03AC98}"/>
          </ac:grpSpMkLst>
        </pc:grpChg>
        <pc:grpChg chg="del mod topLvl">
          <ac:chgData name="NEGAR REZAEI SANGSARAKI" userId="b3a42c29-6a86-4c79-9446-28dd9fa3c654" providerId="ADAL" clId="{D9F5EBEA-A867-437C-B44E-95287C592748}" dt="2025-02-17T19:59:36.285" v="21274" actId="165"/>
          <ac:grpSpMkLst>
            <pc:docMk/>
            <pc:sldMk cId="2072892228" sldId="341"/>
            <ac:grpSpMk id="13" creationId="{E1912A71-E012-70AA-08CE-EB6945D3A66F}"/>
          </ac:grpSpMkLst>
        </pc:grpChg>
        <pc:grpChg chg="add del mod">
          <ac:chgData name="NEGAR REZAEI SANGSARAKI" userId="b3a42c29-6a86-4c79-9446-28dd9fa3c654" providerId="ADAL" clId="{D9F5EBEA-A867-437C-B44E-95287C592748}" dt="2025-02-17T14:05:23.365" v="16250" actId="478"/>
          <ac:grpSpMkLst>
            <pc:docMk/>
            <pc:sldMk cId="2072892228" sldId="341"/>
            <ac:grpSpMk id="15" creationId="{49BAB1AA-AB55-0996-F1BF-BB6059B2A1B6}"/>
          </ac:grpSpMkLst>
        </pc:grpChg>
        <pc:grpChg chg="add mod">
          <ac:chgData name="NEGAR REZAEI SANGSARAKI" userId="b3a42c29-6a86-4c79-9446-28dd9fa3c654" providerId="ADAL" clId="{D9F5EBEA-A867-437C-B44E-95287C592748}" dt="2025-02-17T22:16:08.740" v="21415" actId="1076"/>
          <ac:grpSpMkLst>
            <pc:docMk/>
            <pc:sldMk cId="2072892228" sldId="341"/>
            <ac:grpSpMk id="15" creationId="{F6B60968-B731-9DA9-6A0A-272A5A33E4F5}"/>
          </ac:grpSpMkLst>
        </pc:grpChg>
        <pc:grpChg chg="add mod">
          <ac:chgData name="NEGAR REZAEI SANGSARAKI" userId="b3a42c29-6a86-4c79-9446-28dd9fa3c654" providerId="ADAL" clId="{D9F5EBEA-A867-437C-B44E-95287C592748}" dt="2025-02-17T22:16:04.418" v="21414" actId="1076"/>
          <ac:grpSpMkLst>
            <pc:docMk/>
            <pc:sldMk cId="2072892228" sldId="341"/>
            <ac:grpSpMk id="18" creationId="{296C8262-4B71-F8BD-F7D7-23A98C0A9607}"/>
          </ac:grpSpMkLst>
        </pc:grpChg>
        <pc:grpChg chg="add mod">
          <ac:chgData name="NEGAR REZAEI SANGSARAKI" userId="b3a42c29-6a86-4c79-9446-28dd9fa3c654" providerId="ADAL" clId="{D9F5EBEA-A867-437C-B44E-95287C592748}" dt="2025-02-17T22:15:51.338" v="21412" actId="14100"/>
          <ac:grpSpMkLst>
            <pc:docMk/>
            <pc:sldMk cId="2072892228" sldId="341"/>
            <ac:grpSpMk id="20" creationId="{368F1DC4-92F5-4C2E-CA97-6CAF0672C83D}"/>
          </ac:grpSpMkLst>
        </pc:grpChg>
        <pc:grpChg chg="add del mod">
          <ac:chgData name="NEGAR REZAEI SANGSARAKI" userId="b3a42c29-6a86-4c79-9446-28dd9fa3c654" providerId="ADAL" clId="{D9F5EBEA-A867-437C-B44E-95287C592748}" dt="2025-02-17T19:58:46.493" v="21264" actId="165"/>
          <ac:grpSpMkLst>
            <pc:docMk/>
            <pc:sldMk cId="2072892228" sldId="341"/>
            <ac:grpSpMk id="21" creationId="{DCEFC7B8-D6D6-C054-450E-8E82472B28AB}"/>
          </ac:grpSpMkLst>
        </pc:grpChg>
        <pc:grpChg chg="add mod">
          <ac:chgData name="NEGAR REZAEI SANGSARAKI" userId="b3a42c29-6a86-4c79-9446-28dd9fa3c654" providerId="ADAL" clId="{D9F5EBEA-A867-437C-B44E-95287C592748}" dt="2025-02-17T22:15:46.895" v="21411" actId="14100"/>
          <ac:grpSpMkLst>
            <pc:docMk/>
            <pc:sldMk cId="2072892228" sldId="341"/>
            <ac:grpSpMk id="24" creationId="{65558957-D69A-00A0-3A4F-7BEA2CA5EA91}"/>
          </ac:grpSpMkLst>
        </pc:grpChg>
        <pc:grpChg chg="add mod">
          <ac:chgData name="NEGAR REZAEI SANGSARAKI" userId="b3a42c29-6a86-4c79-9446-28dd9fa3c654" providerId="ADAL" clId="{D9F5EBEA-A867-437C-B44E-95287C592748}" dt="2025-02-17T14:05:27.056" v="16252" actId="1076"/>
          <ac:grpSpMkLst>
            <pc:docMk/>
            <pc:sldMk cId="2072892228" sldId="341"/>
            <ac:grpSpMk id="25" creationId="{EE551E9A-3FEC-3485-E84B-D38596201BD7}"/>
          </ac:grpSpMkLst>
        </pc:grpChg>
        <pc:grpChg chg="mod">
          <ac:chgData name="NEGAR REZAEI SANGSARAKI" userId="b3a42c29-6a86-4c79-9446-28dd9fa3c654" providerId="ADAL" clId="{D9F5EBEA-A867-437C-B44E-95287C592748}" dt="2025-02-17T14:05:27.056" v="16252" actId="1076"/>
          <ac:grpSpMkLst>
            <pc:docMk/>
            <pc:sldMk cId="2072892228" sldId="341"/>
            <ac:grpSpMk id="26" creationId="{33482799-973D-471F-980A-893BEE8704D7}"/>
          </ac:grpSpMkLst>
        </pc:grpChg>
        <pc:picChg chg="add del mod">
          <ac:chgData name="NEGAR REZAEI SANGSARAKI" userId="b3a42c29-6a86-4c79-9446-28dd9fa3c654" providerId="ADAL" clId="{D9F5EBEA-A867-437C-B44E-95287C592748}" dt="2025-02-17T13:51:53.894" v="16165" actId="478"/>
          <ac:picMkLst>
            <pc:docMk/>
            <pc:sldMk cId="2072892228" sldId="341"/>
            <ac:picMk id="2" creationId="{FB528C19-A1D1-6E1E-D071-287EF1522078}"/>
          </ac:picMkLst>
        </pc:picChg>
        <pc:picChg chg="add mod ord">
          <ac:chgData name="NEGAR REZAEI SANGSARAKI" userId="b3a42c29-6a86-4c79-9446-28dd9fa3c654" providerId="ADAL" clId="{D9F5EBEA-A867-437C-B44E-95287C592748}" dt="2025-02-17T20:00:30.408" v="21286" actId="164"/>
          <ac:picMkLst>
            <pc:docMk/>
            <pc:sldMk cId="2072892228" sldId="341"/>
            <ac:picMk id="3" creationId="{55F34CC0-C013-5052-8351-228BD416F69A}"/>
          </ac:picMkLst>
        </pc:picChg>
        <pc:picChg chg="add del mod">
          <ac:chgData name="NEGAR REZAEI SANGSARAKI" userId="b3a42c29-6a86-4c79-9446-28dd9fa3c654" providerId="ADAL" clId="{D9F5EBEA-A867-437C-B44E-95287C592748}" dt="2025-02-17T13:51:53.331" v="16164" actId="478"/>
          <ac:picMkLst>
            <pc:docMk/>
            <pc:sldMk cId="2072892228" sldId="341"/>
            <ac:picMk id="3" creationId="{5C0DB4F8-0355-B7AB-410B-F56C6E9E1ADD}"/>
          </ac:picMkLst>
        </pc:picChg>
        <pc:picChg chg="del mod topLvl">
          <ac:chgData name="NEGAR REZAEI SANGSARAKI" userId="b3a42c29-6a86-4c79-9446-28dd9fa3c654" providerId="ADAL" clId="{D9F5EBEA-A867-437C-B44E-95287C592748}" dt="2025-02-17T17:00:31.587" v="21199" actId="478"/>
          <ac:picMkLst>
            <pc:docMk/>
            <pc:sldMk cId="2072892228" sldId="341"/>
            <ac:picMk id="6" creationId="{9D1278A2-A3DB-21F8-C64E-4DA0DFA929AE}"/>
          </ac:picMkLst>
        </pc:picChg>
        <pc:picChg chg="del mod topLvl">
          <ac:chgData name="NEGAR REZAEI SANGSARAKI" userId="b3a42c29-6a86-4c79-9446-28dd9fa3c654" providerId="ADAL" clId="{D9F5EBEA-A867-437C-B44E-95287C592748}" dt="2025-02-17T17:00:36.544" v="21200" actId="478"/>
          <ac:picMkLst>
            <pc:docMk/>
            <pc:sldMk cId="2072892228" sldId="341"/>
            <ac:picMk id="7" creationId="{D422B14B-9327-1A07-7C02-0A6B277306DE}"/>
          </ac:picMkLst>
        </pc:picChg>
        <pc:picChg chg="mod">
          <ac:chgData name="NEGAR REZAEI SANGSARAKI" userId="b3a42c29-6a86-4c79-9446-28dd9fa3c654" providerId="ADAL" clId="{D9F5EBEA-A867-437C-B44E-95287C592748}" dt="2025-02-17T13:47:14.166" v="16140" actId="1076"/>
          <ac:picMkLst>
            <pc:docMk/>
            <pc:sldMk cId="2072892228" sldId="341"/>
            <ac:picMk id="8" creationId="{31F61A25-A862-55AB-6E63-6972E3189C4D}"/>
          </ac:picMkLst>
        </pc:picChg>
        <pc:picChg chg="mod topLvl">
          <ac:chgData name="NEGAR REZAEI SANGSARAKI" userId="b3a42c29-6a86-4c79-9446-28dd9fa3c654" providerId="ADAL" clId="{D9F5EBEA-A867-437C-B44E-95287C592748}" dt="2025-02-17T20:00:35.917" v="21287" actId="164"/>
          <ac:picMkLst>
            <pc:docMk/>
            <pc:sldMk cId="2072892228" sldId="341"/>
            <ac:picMk id="9" creationId="{1B233049-E6A7-A5C1-1D18-C7F1C5761857}"/>
          </ac:picMkLst>
        </pc:picChg>
        <pc:picChg chg="mod topLvl">
          <ac:chgData name="NEGAR REZAEI SANGSARAKI" userId="b3a42c29-6a86-4c79-9446-28dd9fa3c654" providerId="ADAL" clId="{D9F5EBEA-A867-437C-B44E-95287C592748}" dt="2025-02-17T20:00:21.837" v="21285" actId="164"/>
          <ac:picMkLst>
            <pc:docMk/>
            <pc:sldMk cId="2072892228" sldId="341"/>
            <ac:picMk id="12" creationId="{3365B334-1C4C-C723-349B-2C74C2E44024}"/>
          </ac:picMkLst>
        </pc:picChg>
        <pc:picChg chg="mod">
          <ac:chgData name="NEGAR REZAEI SANGSARAKI" userId="b3a42c29-6a86-4c79-9446-28dd9fa3c654" providerId="ADAL" clId="{D9F5EBEA-A867-437C-B44E-95287C592748}" dt="2025-02-17T13:51:58.091" v="16167" actId="1076"/>
          <ac:picMkLst>
            <pc:docMk/>
            <pc:sldMk cId="2072892228" sldId="341"/>
            <ac:picMk id="18" creationId="{23F4813D-FE01-6174-9FDC-E3FB68E88694}"/>
          </ac:picMkLst>
        </pc:picChg>
        <pc:picChg chg="mod">
          <ac:chgData name="NEGAR REZAEI SANGSARAKI" userId="b3a42c29-6a86-4c79-9446-28dd9fa3c654" providerId="ADAL" clId="{D9F5EBEA-A867-437C-B44E-95287C592748}" dt="2025-02-17T19:57:05.745" v="21244" actId="1076"/>
          <ac:picMkLst>
            <pc:docMk/>
            <pc:sldMk cId="2072892228" sldId="341"/>
            <ac:picMk id="19" creationId="{49759311-AF36-B4D0-DBA2-B4864E570762}"/>
          </ac:picMkLst>
        </pc:picChg>
        <pc:picChg chg="mod">
          <ac:chgData name="NEGAR REZAEI SANGSARAKI" userId="b3a42c29-6a86-4c79-9446-28dd9fa3c654" providerId="ADAL" clId="{D9F5EBEA-A867-437C-B44E-95287C592748}" dt="2025-02-17T13:51:58.091" v="16167" actId="1076"/>
          <ac:picMkLst>
            <pc:docMk/>
            <pc:sldMk cId="2072892228" sldId="341"/>
            <ac:picMk id="20" creationId="{69CB260B-5547-23AB-7DC6-58ECEADA7F37}"/>
          </ac:picMkLst>
        </pc:picChg>
        <pc:picChg chg="add del mod">
          <ac:chgData name="NEGAR REZAEI SANGSARAKI" userId="b3a42c29-6a86-4c79-9446-28dd9fa3c654" providerId="ADAL" clId="{D9F5EBEA-A867-437C-B44E-95287C592748}" dt="2025-02-17T14:05:22.686" v="16249" actId="478"/>
          <ac:picMkLst>
            <pc:docMk/>
            <pc:sldMk cId="2072892228" sldId="341"/>
            <ac:picMk id="22" creationId="{EA4DB122-C979-A646-33EC-C96C75FDCAA5}"/>
          </ac:picMkLst>
        </pc:picChg>
        <pc:picChg chg="mod">
          <ac:chgData name="NEGAR REZAEI SANGSARAKI" userId="b3a42c29-6a86-4c79-9446-28dd9fa3c654" providerId="ADAL" clId="{D9F5EBEA-A867-437C-B44E-95287C592748}" dt="2025-02-17T14:05:27.056" v="16252" actId="1076"/>
          <ac:picMkLst>
            <pc:docMk/>
            <pc:sldMk cId="2072892228" sldId="341"/>
            <ac:picMk id="27" creationId="{B84E5354-A35F-43F3-0FA2-48843B3F7B9C}"/>
          </ac:picMkLst>
        </pc:picChg>
        <pc:picChg chg="mod">
          <ac:chgData name="NEGAR REZAEI SANGSARAKI" userId="b3a42c29-6a86-4c79-9446-28dd9fa3c654" providerId="ADAL" clId="{D9F5EBEA-A867-437C-B44E-95287C592748}" dt="2025-02-17T14:05:27.056" v="16252" actId="1076"/>
          <ac:picMkLst>
            <pc:docMk/>
            <pc:sldMk cId="2072892228" sldId="341"/>
            <ac:picMk id="28" creationId="{0A5FCB96-001E-605E-C1D3-64CFD3F20FEF}"/>
          </ac:picMkLst>
        </pc:picChg>
        <pc:picChg chg="mod">
          <ac:chgData name="NEGAR REZAEI SANGSARAKI" userId="b3a42c29-6a86-4c79-9446-28dd9fa3c654" providerId="ADAL" clId="{D9F5EBEA-A867-437C-B44E-95287C592748}" dt="2025-02-17T14:05:27.056" v="16252" actId="1076"/>
          <ac:picMkLst>
            <pc:docMk/>
            <pc:sldMk cId="2072892228" sldId="341"/>
            <ac:picMk id="29" creationId="{59617961-081D-6A58-BB0A-B339254581D9}"/>
          </ac:picMkLst>
        </pc:picChg>
        <pc:cxnChg chg="add mod">
          <ac:chgData name="NEGAR REZAEI SANGSARAKI" userId="b3a42c29-6a86-4c79-9446-28dd9fa3c654" providerId="ADAL" clId="{D9F5EBEA-A867-437C-B44E-95287C592748}" dt="2025-02-17T20:00:21.837" v="21285" actId="164"/>
          <ac:cxnSpMkLst>
            <pc:docMk/>
            <pc:sldMk cId="2072892228" sldId="341"/>
            <ac:cxnSpMk id="6" creationId="{40FF7B6B-80BF-AF44-3934-F7163F9DE54F}"/>
          </ac:cxnSpMkLst>
        </pc:cxnChg>
        <pc:cxnChg chg="add mod">
          <ac:chgData name="NEGAR REZAEI SANGSARAKI" userId="b3a42c29-6a86-4c79-9446-28dd9fa3c654" providerId="ADAL" clId="{D9F5EBEA-A867-437C-B44E-95287C592748}" dt="2025-02-17T20:00:21.837" v="21285" actId="164"/>
          <ac:cxnSpMkLst>
            <pc:docMk/>
            <pc:sldMk cId="2072892228" sldId="341"/>
            <ac:cxnSpMk id="7" creationId="{8E93683A-57A1-2AC8-FB4C-3C1C376F36D2}"/>
          </ac:cxnSpMkLst>
        </pc:cxnChg>
        <pc:cxnChg chg="add mod">
          <ac:chgData name="NEGAR REZAEI SANGSARAKI" userId="b3a42c29-6a86-4c79-9446-28dd9fa3c654" providerId="ADAL" clId="{D9F5EBEA-A867-437C-B44E-95287C592748}" dt="2025-02-17T20:00:21.837" v="21285" actId="164"/>
          <ac:cxnSpMkLst>
            <pc:docMk/>
            <pc:sldMk cId="2072892228" sldId="341"/>
            <ac:cxnSpMk id="10" creationId="{9B7B2F58-EF65-93F1-1518-C626816C8CA7}"/>
          </ac:cxnSpMkLst>
        </pc:cxnChg>
      </pc:sldChg>
      <pc:sldChg chg="addSp delSp modSp new mod">
        <pc:chgData name="NEGAR REZAEI SANGSARAKI" userId="b3a42c29-6a86-4c79-9446-28dd9fa3c654" providerId="ADAL" clId="{D9F5EBEA-A867-437C-B44E-95287C592748}" dt="2025-02-17T22:41:54.421" v="21552" actId="20577"/>
        <pc:sldMkLst>
          <pc:docMk/>
          <pc:sldMk cId="2892181044" sldId="342"/>
        </pc:sldMkLst>
        <pc:spChg chg="del">
          <ac:chgData name="NEGAR REZAEI SANGSARAKI" userId="b3a42c29-6a86-4c79-9446-28dd9fa3c654" providerId="ADAL" clId="{D9F5EBEA-A867-437C-B44E-95287C592748}" dt="2025-02-17T16:20:48.858" v="20962" actId="478"/>
          <ac:spMkLst>
            <pc:docMk/>
            <pc:sldMk cId="2892181044" sldId="342"/>
            <ac:spMk id="2" creationId="{13A2EE08-F9F1-25D9-1A6F-D9712BD99075}"/>
          </ac:spMkLst>
        </pc:spChg>
        <pc:spChg chg="del">
          <ac:chgData name="NEGAR REZAEI SANGSARAKI" userId="b3a42c29-6a86-4c79-9446-28dd9fa3c654" providerId="ADAL" clId="{D9F5EBEA-A867-437C-B44E-95287C592748}" dt="2025-02-17T16:20:48.858" v="20962" actId="478"/>
          <ac:spMkLst>
            <pc:docMk/>
            <pc:sldMk cId="2892181044" sldId="342"/>
            <ac:spMk id="3" creationId="{58BDEEB6-8611-8A77-C972-38D07F1B1705}"/>
          </ac:spMkLst>
        </pc:spChg>
        <pc:spChg chg="del">
          <ac:chgData name="NEGAR REZAEI SANGSARAKI" userId="b3a42c29-6a86-4c79-9446-28dd9fa3c654" providerId="ADAL" clId="{D9F5EBEA-A867-437C-B44E-95287C592748}" dt="2025-02-17T16:20:48.858" v="20962" actId="478"/>
          <ac:spMkLst>
            <pc:docMk/>
            <pc:sldMk cId="2892181044" sldId="342"/>
            <ac:spMk id="4" creationId="{1B1A4B67-A792-EFEF-7C33-C8B2B46FD9E4}"/>
          </ac:spMkLst>
        </pc:spChg>
        <pc:spChg chg="add mod">
          <ac:chgData name="NEGAR REZAEI SANGSARAKI" userId="b3a42c29-6a86-4c79-9446-28dd9fa3c654" providerId="ADAL" clId="{D9F5EBEA-A867-437C-B44E-95287C592748}" dt="2025-02-17T22:41:54.421" v="21552" actId="20577"/>
          <ac:spMkLst>
            <pc:docMk/>
            <pc:sldMk cId="2892181044" sldId="342"/>
            <ac:spMk id="6" creationId="{AA80A2C3-F91D-BCDC-BD08-978606E416C3}"/>
          </ac:spMkLst>
        </pc:spChg>
        <pc:spChg chg="add mod">
          <ac:chgData name="NEGAR REZAEI SANGSARAKI" userId="b3a42c29-6a86-4c79-9446-28dd9fa3c654" providerId="ADAL" clId="{D9F5EBEA-A867-437C-B44E-95287C592748}" dt="2025-02-17T16:24:52.324" v="21080" actId="20577"/>
          <ac:spMkLst>
            <pc:docMk/>
            <pc:sldMk cId="2892181044" sldId="342"/>
            <ac:spMk id="7" creationId="{0918A5D1-A621-E79B-1AD9-516AECD03013}"/>
          </ac:spMkLst>
        </pc:spChg>
        <pc:spChg chg="add mod">
          <ac:chgData name="NEGAR REZAEI SANGSARAKI" userId="b3a42c29-6a86-4c79-9446-28dd9fa3c654" providerId="ADAL" clId="{D9F5EBEA-A867-437C-B44E-95287C592748}" dt="2025-02-17T16:22:13.670" v="20976" actId="1076"/>
          <ac:spMkLst>
            <pc:docMk/>
            <pc:sldMk cId="2892181044" sldId="342"/>
            <ac:spMk id="31" creationId="{D8CDAB6C-A986-95DD-0AD8-7D42A895FF32}"/>
          </ac:spMkLst>
        </pc:spChg>
      </pc:sldChg>
      <pc:sldMasterChg chg="add del addSldLayout delSldLayout">
        <pc:chgData name="NEGAR REZAEI SANGSARAKI" userId="b3a42c29-6a86-4c79-9446-28dd9fa3c654" providerId="ADAL" clId="{D9F5EBEA-A867-437C-B44E-95287C592748}" dt="2025-02-14T08:23:44.205" v="32" actId="2696"/>
        <pc:sldMasterMkLst>
          <pc:docMk/>
          <pc:sldMasterMk cId="862403563" sldId="2147483657"/>
        </pc:sldMasterMkLst>
        <pc:sldLayoutChg chg="add del">
          <pc:chgData name="NEGAR REZAEI SANGSARAKI" userId="b3a42c29-6a86-4c79-9446-28dd9fa3c654" providerId="ADAL" clId="{D9F5EBEA-A867-437C-B44E-95287C592748}" dt="2025-02-14T08:23:44.205" v="32" actId="2696"/>
          <pc:sldLayoutMkLst>
            <pc:docMk/>
            <pc:sldMasterMk cId="862403563" sldId="2147483657"/>
            <pc:sldLayoutMk cId="3412058040" sldId="2147483658"/>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3260583074" sldId="2147483659"/>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470781327" sldId="2147483660"/>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243792314" sldId="2147483661"/>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101912498" sldId="2147483662"/>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2812287566" sldId="2147483663"/>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4204366813" sldId="2147483664"/>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1722453963" sldId="2147483665"/>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1722503773" sldId="2147483666"/>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2881860489" sldId="2147483667"/>
          </pc:sldLayoutMkLst>
        </pc:sldLayoutChg>
        <pc:sldLayoutChg chg="add del">
          <pc:chgData name="NEGAR REZAEI SANGSARAKI" userId="b3a42c29-6a86-4c79-9446-28dd9fa3c654" providerId="ADAL" clId="{D9F5EBEA-A867-437C-B44E-95287C592748}" dt="2025-02-14T08:23:44.205" v="32" actId="2696"/>
          <pc:sldLayoutMkLst>
            <pc:docMk/>
            <pc:sldMasterMk cId="862403563" sldId="2147483657"/>
            <pc:sldLayoutMk cId="2738931358" sldId="214748366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spc="70" baseline="0">
                <a:solidFill>
                  <a:schemeClr val="dk1">
                    <a:lumMod val="50000"/>
                    <a:lumOff val="50000"/>
                  </a:schemeClr>
                </a:solidFill>
                <a:latin typeface="+mn-lt"/>
                <a:ea typeface="+mn-ea"/>
                <a:cs typeface="+mn-cs"/>
              </a:defRPr>
            </a:pPr>
            <a:r>
              <a:rPr lang="en-US" sz="1600" dirty="0"/>
              <a:t>Osmotic potential</a:t>
            </a:r>
          </a:p>
        </c:rich>
      </c:tx>
      <c:overlay val="0"/>
      <c:spPr>
        <a:noFill/>
        <a:ln>
          <a:noFill/>
        </a:ln>
        <a:effectLst/>
      </c:spPr>
      <c:txPr>
        <a:bodyPr rot="0" spcFirstLastPara="1" vertOverflow="ellipsis" vert="horz" wrap="square" anchor="ctr" anchorCtr="1"/>
        <a:lstStyle/>
        <a:p>
          <a:pPr>
            <a:defRPr sz="2128" b="0" i="0" u="none" strike="noStrike" kern="1200" spc="70" baseline="0">
              <a:solidFill>
                <a:schemeClr val="dk1">
                  <a:lumMod val="50000"/>
                  <a:lumOff val="50000"/>
                </a:schemeClr>
              </a:solidFill>
              <a:latin typeface="+mn-lt"/>
              <a:ea typeface="+mn-ea"/>
              <a:cs typeface="+mn-cs"/>
            </a:defRPr>
          </a:pPr>
          <a:endParaRPr lang="en-US"/>
        </a:p>
      </c:txPr>
    </c:title>
    <c:autoTitleDeleted val="0"/>
    <c:plotArea>
      <c:layout/>
      <c:scatterChart>
        <c:scatterStyle val="lineMarker"/>
        <c:varyColors val="0"/>
        <c:ser>
          <c:idx val="0"/>
          <c:order val="0"/>
          <c:spPr>
            <a:ln w="25400">
              <a:noFill/>
            </a:ln>
            <a:effectLst/>
          </c:spPr>
          <c:marker>
            <c:symbol val="circle"/>
            <c:size val="4"/>
            <c:spPr>
              <a:solidFill>
                <a:schemeClr val="accent1"/>
              </a:solidFill>
              <a:ln w="9525" cap="flat" cmpd="sng" algn="ctr">
                <a:solidFill>
                  <a:schemeClr val="accent1"/>
                </a:solidFill>
                <a:round/>
              </a:ln>
              <a:effectLst/>
            </c:spPr>
          </c:marker>
          <c:xVal>
            <c:numRef>
              <c:f>'[Pot osmotico soluzioni PEG_Negar.xlsx]pot osmotico sol PEG'!$B$2:$B$17</c:f>
              <c:numCache>
                <c:formatCode>0</c:formatCode>
                <c:ptCount val="16"/>
                <c:pt idx="0">
                  <c:v>0</c:v>
                </c:pt>
                <c:pt idx="1">
                  <c:v>0</c:v>
                </c:pt>
                <c:pt idx="2">
                  <c:v>1</c:v>
                </c:pt>
                <c:pt idx="3">
                  <c:v>1</c:v>
                </c:pt>
                <c:pt idx="4">
                  <c:v>2</c:v>
                </c:pt>
                <c:pt idx="5">
                  <c:v>2</c:v>
                </c:pt>
                <c:pt idx="6">
                  <c:v>5</c:v>
                </c:pt>
                <c:pt idx="7">
                  <c:v>5</c:v>
                </c:pt>
                <c:pt idx="8">
                  <c:v>10</c:v>
                </c:pt>
                <c:pt idx="9">
                  <c:v>10</c:v>
                </c:pt>
                <c:pt idx="10">
                  <c:v>15</c:v>
                </c:pt>
                <c:pt idx="11">
                  <c:v>15</c:v>
                </c:pt>
                <c:pt idx="12">
                  <c:v>20</c:v>
                </c:pt>
                <c:pt idx="13">
                  <c:v>20</c:v>
                </c:pt>
                <c:pt idx="14">
                  <c:v>30</c:v>
                </c:pt>
                <c:pt idx="15">
                  <c:v>30</c:v>
                </c:pt>
              </c:numCache>
            </c:numRef>
          </c:xVal>
          <c:yVal>
            <c:numRef>
              <c:f>'[Pot osmotico soluzioni PEG_Negar.xlsx]pot osmotico sol PEG'!$F$2:$F$17</c:f>
              <c:numCache>
                <c:formatCode>0.0000</c:formatCode>
                <c:ptCount val="16"/>
                <c:pt idx="0">
                  <c:v>4.0869105000000003E-2</c:v>
                </c:pt>
                <c:pt idx="1">
                  <c:v>3.6060974999999995E-2</c:v>
                </c:pt>
                <c:pt idx="2">
                  <c:v>4.7100999999999997E-2</c:v>
                </c:pt>
                <c:pt idx="3">
                  <c:v>4.5677235000000004E-2</c:v>
                </c:pt>
                <c:pt idx="4">
                  <c:v>4.8081300000000007E-2</c:v>
                </c:pt>
                <c:pt idx="5">
                  <c:v>5.0485365000000004E-2</c:v>
                </c:pt>
                <c:pt idx="6">
                  <c:v>0.108182925</c:v>
                </c:pt>
                <c:pt idx="7">
                  <c:v>0.10097073000000001</c:v>
                </c:pt>
                <c:pt idx="8">
                  <c:v>0.28756399999999999</c:v>
                </c:pt>
                <c:pt idx="9">
                  <c:v>0.26444715000000002</c:v>
                </c:pt>
                <c:pt idx="10">
                  <c:v>0.54812682000000001</c:v>
                </c:pt>
                <c:pt idx="11">
                  <c:v>0.545722755</c:v>
                </c:pt>
                <c:pt idx="12">
                  <c:v>1.0674048600000001</c:v>
                </c:pt>
                <c:pt idx="13">
                  <c:v>1.0457682750000001</c:v>
                </c:pt>
                <c:pt idx="14">
                  <c:v>2.6132186550000003</c:v>
                </c:pt>
                <c:pt idx="15">
                  <c:v>2.63004711</c:v>
                </c:pt>
              </c:numCache>
            </c:numRef>
          </c:yVal>
          <c:smooth val="0"/>
          <c:extLst>
            <c:ext xmlns:c16="http://schemas.microsoft.com/office/drawing/2014/chart" uri="{C3380CC4-5D6E-409C-BE32-E72D297353CC}">
              <c16:uniqueId val="{00000000-75FD-4FE2-A52B-A7B96BB3E4E6}"/>
            </c:ext>
          </c:extLst>
        </c:ser>
        <c:dLbls>
          <c:showLegendKey val="0"/>
          <c:showVal val="0"/>
          <c:showCatName val="0"/>
          <c:showSerName val="0"/>
          <c:showPercent val="0"/>
          <c:showBubbleSize val="0"/>
        </c:dLbls>
        <c:axId val="643736816"/>
        <c:axId val="606016560"/>
      </c:scatterChart>
      <c:valAx>
        <c:axId val="643736816"/>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en-US"/>
                  <a:t>PEG Concentration (%)</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en-US"/>
          </a:p>
        </c:txPr>
        <c:crossAx val="606016560"/>
        <c:crosses val="autoZero"/>
        <c:crossBetween val="midCat"/>
      </c:valAx>
      <c:valAx>
        <c:axId val="60601656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en-US"/>
                  <a:t> Osmotic pressure (Mpa)</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en-US"/>
          </a:p>
        </c:txPr>
        <c:crossAx val="643736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04C74C7-7EDC-43CC-84DA-DAE1F2EAD9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t-IT"/>
              <a:t>Consiglio di Istituto - CNR IRET</a:t>
            </a:r>
          </a:p>
        </p:txBody>
      </p:sp>
      <p:sp>
        <p:nvSpPr>
          <p:cNvPr id="3" name="Segnaposto data 2">
            <a:extLst>
              <a:ext uri="{FF2B5EF4-FFF2-40B4-BE49-F238E27FC236}">
                <a16:creationId xmlns:a16="http://schemas.microsoft.com/office/drawing/2014/main" id="{74957516-BCF2-44D8-B30E-5A79F7C178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78DEB8-F98E-4206-9256-347A90A6ED2D}" type="datetimeFigureOut">
              <a:rPr lang="it-IT" smtClean="0"/>
              <a:t>17/02/2025</a:t>
            </a:fld>
            <a:endParaRPr lang="it-IT"/>
          </a:p>
        </p:txBody>
      </p:sp>
      <p:sp>
        <p:nvSpPr>
          <p:cNvPr id="4" name="Segnaposto piè di pagina 3">
            <a:extLst>
              <a:ext uri="{FF2B5EF4-FFF2-40B4-BE49-F238E27FC236}">
                <a16:creationId xmlns:a16="http://schemas.microsoft.com/office/drawing/2014/main" id="{9B2D5E2A-C7C3-4C22-90C2-4670A2C700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it-IT"/>
              <a:t>Nome relatore</a:t>
            </a:r>
          </a:p>
        </p:txBody>
      </p:sp>
      <p:sp>
        <p:nvSpPr>
          <p:cNvPr id="5" name="Segnaposto numero diapositiva 4">
            <a:extLst>
              <a:ext uri="{FF2B5EF4-FFF2-40B4-BE49-F238E27FC236}">
                <a16:creationId xmlns:a16="http://schemas.microsoft.com/office/drawing/2014/main" id="{F20544AC-1CB5-46CA-B22F-4E9D222941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22D1BD-BB14-445D-8315-2DAA724A60EC}" type="slidenum">
              <a:rPr lang="it-IT" smtClean="0"/>
              <a:t>‹#›</a:t>
            </a:fld>
            <a:endParaRPr lang="it-IT"/>
          </a:p>
        </p:txBody>
      </p:sp>
    </p:spTree>
    <p:extLst>
      <p:ext uri="{BB962C8B-B14F-4D97-AF65-F5344CB8AC3E}">
        <p14:creationId xmlns:p14="http://schemas.microsoft.com/office/powerpoint/2010/main" val="349817625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t-IT"/>
              <a:t>Consiglio di Istituto - CNR IRET</a:t>
            </a: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82493-70E5-43F7-A952-AC7836C17ED3}" type="datetimeFigureOut">
              <a:rPr lang="it-IT" smtClean="0"/>
              <a:t>17/02/2025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it-IT"/>
              <a:t>Nome relatore</a:t>
            </a: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6AAB0-81B5-4CA4-9288-8518CDE0CCD2}" type="slidenum">
              <a:rPr lang="it-IT" smtClean="0"/>
              <a:t>‹#›</a:t>
            </a:fld>
            <a:endParaRPr lang="it-IT"/>
          </a:p>
        </p:txBody>
      </p:sp>
    </p:spTree>
    <p:extLst>
      <p:ext uri="{BB962C8B-B14F-4D97-AF65-F5344CB8AC3E}">
        <p14:creationId xmlns:p14="http://schemas.microsoft.com/office/powerpoint/2010/main" val="1419417568"/>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798F9DF-C687-4035-A19D-D422B2E353D2}" type="slidenum">
              <a:rPr lang="en-US" smtClean="0"/>
              <a:t>2</a:t>
            </a:fld>
            <a:endParaRPr lang="en-US"/>
          </a:p>
        </p:txBody>
      </p:sp>
    </p:spTree>
    <p:extLst>
      <p:ext uri="{BB962C8B-B14F-4D97-AF65-F5344CB8AC3E}">
        <p14:creationId xmlns:p14="http://schemas.microsoft.com/office/powerpoint/2010/main" val="166447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u="none" strike="noStrike" baseline="0" dirty="0" err="1">
                <a:solidFill>
                  <a:srgbClr val="000000"/>
                </a:solidFill>
                <a:latin typeface="Calibri" panose="020F0502020204030204" pitchFamily="34" charset="0"/>
              </a:rPr>
              <a:t>Abbiamo</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fatto</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varie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misure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biometriche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dei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aghi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fusticino</a:t>
            </a:r>
            <a:r>
              <a:rPr lang="en-US" sz="1600" b="0" i="0" u="none" strike="noStrike" baseline="0" dirty="0">
                <a:solidFill>
                  <a:srgbClr val="000000"/>
                </a:solidFill>
                <a:latin typeface="Calibri" panose="020F0502020204030204" pitchFamily="34" charset="0"/>
              </a:rPr>
              <a:t> e </a:t>
            </a:r>
            <a:r>
              <a:rPr lang="en-US" sz="1600" b="0" i="0" u="none" strike="noStrike" baseline="0" dirty="0" err="1">
                <a:solidFill>
                  <a:srgbClr val="000000"/>
                </a:solidFill>
                <a:latin typeface="Calibri" panose="020F0502020204030204" pitchFamily="34" charset="0"/>
              </a:rPr>
              <a:t>radici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compreso</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radici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fini</a:t>
            </a:r>
            <a:r>
              <a:rPr lang="en-US" sz="1600" b="0" i="0" u="none" strike="noStrike" baseline="0" dirty="0">
                <a:solidFill>
                  <a:srgbClr val="000000"/>
                </a:solidFill>
                <a:latin typeface="Calibri" panose="020F0502020204030204" pitchFamily="34" charset="0"/>
              </a:rPr>
              <a:t>. </a:t>
            </a:r>
          </a:p>
          <a:p>
            <a:pPr algn="l"/>
            <a:endParaRPr lang="en-US" sz="1600" b="0" i="0" u="none" strike="noStrike" baseline="0" dirty="0">
              <a:solidFill>
                <a:srgbClr val="000000"/>
              </a:solidFill>
              <a:latin typeface="Calibri" panose="020F0502020204030204" pitchFamily="34" charset="0"/>
            </a:endParaRPr>
          </a:p>
          <a:p>
            <a:pPr algn="l"/>
            <a:r>
              <a:rPr lang="en-US" sz="1600" b="0" i="0" u="none" strike="noStrike" baseline="0" dirty="0">
                <a:solidFill>
                  <a:srgbClr val="000000"/>
                </a:solidFill>
                <a:latin typeface="Calibri" panose="020F0502020204030204" pitchFamily="34" charset="0"/>
              </a:rPr>
              <a:t>Le </a:t>
            </a:r>
            <a:r>
              <a:rPr lang="en-US" sz="1600" b="0" i="0" u="none" strike="noStrike" baseline="0" dirty="0" err="1">
                <a:solidFill>
                  <a:srgbClr val="000000"/>
                </a:solidFill>
                <a:latin typeface="Calibri" panose="020F0502020204030204" pitchFamily="34" charset="0"/>
              </a:rPr>
              <a:t>dimensioni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delle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piante</a:t>
            </a:r>
            <a:r>
              <a:rPr lang="en-US" sz="1600" b="0" i="0" u="none" strike="noStrike" baseline="0" dirty="0">
                <a:solidFill>
                  <a:srgbClr val="000000"/>
                </a:solidFill>
                <a:latin typeface="Calibri" panose="020F0502020204030204" pitchFamily="34" charset="0"/>
              </a:rPr>
              <a:t> al </a:t>
            </a:r>
            <a:r>
              <a:rPr lang="en-US" sz="1600" b="0" i="0" u="none" strike="noStrike" baseline="0" dirty="0" err="1">
                <a:solidFill>
                  <a:srgbClr val="000000"/>
                </a:solidFill>
                <a:latin typeface="Calibri" panose="020F0502020204030204" pitchFamily="34" charset="0"/>
              </a:rPr>
              <a:t>inizio</a:t>
            </a:r>
            <a:r>
              <a:rPr lang="en-US" sz="1600" b="0" i="0" u="none" strike="noStrike" baseline="0" dirty="0">
                <a:solidFill>
                  <a:srgbClr val="000000"/>
                </a:solidFill>
                <a:latin typeface="Calibri" panose="020F0502020204030204" pitchFamily="34" charset="0"/>
              </a:rPr>
              <a:t> di </a:t>
            </a:r>
            <a:r>
              <a:rPr lang="en-US" sz="1600" b="0" i="0" u="none" strike="noStrike" baseline="0" dirty="0" err="1">
                <a:solidFill>
                  <a:srgbClr val="000000"/>
                </a:solidFill>
                <a:latin typeface="Calibri" panose="020F0502020204030204" pitchFamily="34" charset="0"/>
              </a:rPr>
              <a:t>sperimento</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erano</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simili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tra</a:t>
            </a:r>
            <a:r>
              <a:rPr lang="en-US" sz="1600" b="0" i="0" u="none" strike="noStrike" baseline="0" dirty="0">
                <a:solidFill>
                  <a:srgbClr val="000000"/>
                </a:solidFill>
                <a:latin typeface="Calibri" panose="020F0502020204030204" pitchFamily="34" charset="0"/>
              </a:rPr>
              <a:t> tutte le </a:t>
            </a:r>
            <a:r>
              <a:rPr lang="en-US" sz="1600" b="0" i="0" u="none" strike="noStrike" baseline="0" dirty="0" err="1">
                <a:solidFill>
                  <a:srgbClr val="000000"/>
                </a:solidFill>
                <a:latin typeface="Calibri" panose="020F0502020204030204" pitchFamily="34" charset="0"/>
              </a:rPr>
              <a:t>popolazioni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Mentre</a:t>
            </a:r>
            <a:r>
              <a:rPr lang="en-US" sz="1600" b="0" i="0" u="none" strike="noStrike" baseline="0" dirty="0">
                <a:solidFill>
                  <a:srgbClr val="000000"/>
                </a:solidFill>
                <a:latin typeface="Calibri" panose="020F0502020204030204" pitchFamily="34" charset="0"/>
              </a:rPr>
              <a:t> a fine di period vegetative, </a:t>
            </a:r>
            <a:r>
              <a:rPr lang="en-US" sz="1600" b="0" i="0" u="none" strike="noStrike" baseline="0" dirty="0" err="1">
                <a:solidFill>
                  <a:srgbClr val="000000"/>
                </a:solidFill>
                <a:latin typeface="Calibri" panose="020F0502020204030204" pitchFamily="34" charset="0"/>
              </a:rPr>
              <a:t>popolazione</a:t>
            </a:r>
            <a:r>
              <a:rPr lang="en-US" sz="1600" b="0" i="0" u="none" strike="noStrike" baseline="0" dirty="0">
                <a:solidFill>
                  <a:srgbClr val="000000"/>
                </a:solidFill>
                <a:latin typeface="Calibri" panose="020F0502020204030204" pitchFamily="34" charset="0"/>
              </a:rPr>
              <a:t> di </a:t>
            </a:r>
            <a:r>
              <a:rPr lang="en-US" sz="1600" b="0" i="0" u="none" strike="noStrike" baseline="0" dirty="0" err="1">
                <a:solidFill>
                  <a:srgbClr val="000000"/>
                </a:solidFill>
                <a:latin typeface="Calibri" panose="020F0502020204030204" pitchFamily="34" charset="0"/>
              </a:rPr>
              <a:t>orsaro</a:t>
            </a:r>
            <a:r>
              <a:rPr lang="en-US" sz="1600" b="0" i="0" u="none" strike="noStrike" baseline="0" dirty="0">
                <a:solidFill>
                  <a:srgbClr val="000000"/>
                </a:solidFill>
                <a:latin typeface="Calibri" panose="020F0502020204030204" pitchFamily="34" charset="0"/>
              </a:rPr>
              <a:t> ha </a:t>
            </a:r>
            <a:r>
              <a:rPr lang="en-US" sz="1600" b="0" i="0" u="none" strike="noStrike" baseline="0" dirty="0" err="1">
                <a:solidFill>
                  <a:srgbClr val="000000"/>
                </a:solidFill>
                <a:latin typeface="Calibri" panose="020F0502020204030204" pitchFamily="34" charset="0"/>
              </a:rPr>
              <a:t>avuto</a:t>
            </a:r>
            <a:r>
              <a:rPr lang="en-US" sz="1600" b="0" i="0" u="none" strike="noStrike" baseline="0" dirty="0">
                <a:solidFill>
                  <a:srgbClr val="000000"/>
                </a:solidFill>
                <a:latin typeface="Calibri" panose="020F0502020204030204" pitchFamily="34" charset="0"/>
              </a:rPr>
              <a:t> un </a:t>
            </a:r>
            <a:r>
              <a:rPr lang="en-US" sz="1600" b="0" i="0" u="none" strike="noStrike" baseline="0" dirty="0" err="1">
                <a:solidFill>
                  <a:srgbClr val="000000"/>
                </a:solidFill>
                <a:latin typeface="Calibri" panose="020F0502020204030204" pitchFamily="34" charset="0"/>
              </a:rPr>
              <a:t>percentuale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incremento</a:t>
            </a:r>
            <a:r>
              <a:rPr lang="en-US" sz="1600" b="0" i="0" u="none" strike="noStrike" baseline="0" dirty="0">
                <a:solidFill>
                  <a:srgbClr val="000000"/>
                </a:solidFill>
                <a:latin typeface="Calibri" panose="020F0502020204030204" pitchFamily="34" charset="0"/>
              </a:rPr>
              <a:t> di </a:t>
            </a:r>
            <a:r>
              <a:rPr lang="en-US" sz="1600" b="0" i="0" u="none" strike="noStrike" baseline="0" dirty="0" err="1">
                <a:solidFill>
                  <a:srgbClr val="000000"/>
                </a:solidFill>
                <a:latin typeface="Calibri" panose="020F0502020204030204" pitchFamily="34" charset="0"/>
              </a:rPr>
              <a:t>lunghezza</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getto</a:t>
            </a:r>
            <a:r>
              <a:rPr lang="en-US" sz="1600" b="0" i="0" u="none" strike="noStrike" baseline="0" dirty="0">
                <a:solidFill>
                  <a:srgbClr val="000000"/>
                </a:solidFill>
                <a:latin typeface="Calibri" panose="020F0502020204030204" pitchFamily="34" charset="0"/>
              </a:rPr>
              <a:t> piu ridotto rispetto ai </a:t>
            </a:r>
            <a:r>
              <a:rPr lang="en-US" sz="1600" b="0" i="0" u="none" strike="noStrike" baseline="0" dirty="0" err="1">
                <a:solidFill>
                  <a:srgbClr val="000000"/>
                </a:solidFill>
                <a:latin typeface="Calibri" panose="020F0502020204030204" pitchFamily="34" charset="0"/>
              </a:rPr>
              <a:t>altri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Questo</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diffrenza</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si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rispechia</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sulla</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biomassa</a:t>
            </a:r>
            <a:r>
              <a:rPr lang="en-US" sz="1600" b="0" i="0" u="none" strike="noStrike" baseline="0" dirty="0">
                <a:solidFill>
                  <a:srgbClr val="000000"/>
                </a:solidFill>
                <a:latin typeface="Calibri" panose="020F0502020204030204" pitchFamily="34" charset="0"/>
              </a:rPr>
              <a:t> finale </a:t>
            </a:r>
            <a:r>
              <a:rPr lang="en-US" sz="1600" b="0" i="0" u="none" strike="noStrike" baseline="0" dirty="0" err="1">
                <a:solidFill>
                  <a:srgbClr val="000000"/>
                </a:solidFill>
                <a:latin typeface="Calibri" panose="020F0502020204030204" pitchFamily="34" charset="0"/>
              </a:rPr>
              <a:t>dei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deiversi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organi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delle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piantine</a:t>
            </a:r>
            <a:r>
              <a:rPr lang="en-US" sz="1600" b="0" i="0" u="none" strike="noStrike" baseline="0" dirty="0">
                <a:solidFill>
                  <a:srgbClr val="000000"/>
                </a:solidFill>
                <a:latin typeface="Calibri" panose="020F0502020204030204" pitchFamily="34" charset="0"/>
              </a:rPr>
              <a:t>. </a:t>
            </a:r>
          </a:p>
          <a:p>
            <a:pPr algn="l"/>
            <a:endParaRPr lang="en-US" sz="1600" b="0" i="0" u="none" strike="noStrike" baseline="0" dirty="0">
              <a:solidFill>
                <a:srgbClr val="000000"/>
              </a:solidFill>
              <a:latin typeface="Calibri" panose="020F0502020204030204" pitchFamily="34" charset="0"/>
            </a:endParaRPr>
          </a:p>
          <a:p>
            <a:pPr algn="l"/>
            <a:r>
              <a:rPr lang="en-US" sz="1600" b="0" i="0" u="none" strike="noStrike" baseline="0" dirty="0">
                <a:solidFill>
                  <a:srgbClr val="000000"/>
                </a:solidFill>
                <a:latin typeface="Calibri" panose="020F0502020204030204" pitchFamily="34" charset="0"/>
              </a:rPr>
              <a:t>Per </a:t>
            </a:r>
            <a:r>
              <a:rPr lang="en-US" sz="1600" b="0" i="0" u="none" strike="noStrike" baseline="0" dirty="0" err="1">
                <a:solidFill>
                  <a:srgbClr val="000000"/>
                </a:solidFill>
                <a:latin typeface="Calibri" panose="020F0502020204030204" pitchFamily="34" charset="0"/>
              </a:rPr>
              <a:t>quanto</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riguarda</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allocazione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abbiamo</a:t>
            </a:r>
            <a:r>
              <a:rPr lang="en-US" sz="1600" b="0" i="0" u="none" strike="noStrike" baseline="0" dirty="0">
                <a:solidFill>
                  <a:srgbClr val="000000"/>
                </a:solidFill>
                <a:latin typeface="Calibri" panose="020F0502020204030204" pitchFamily="34" charset="0"/>
              </a:rPr>
              <a:t> estimate rapport root/shoot </a:t>
            </a:r>
            <a:r>
              <a:rPr lang="en-US" sz="1600" b="0" i="0" u="none" strike="noStrike" baseline="0" dirty="0" err="1">
                <a:solidFill>
                  <a:srgbClr val="000000"/>
                </a:solidFill>
                <a:latin typeface="Calibri" panose="020F0502020204030204" pitchFamily="34" charset="0"/>
              </a:rPr>
              <a:t>che</a:t>
            </a:r>
            <a:r>
              <a:rPr lang="en-US" sz="1600" b="0" i="0" u="none" strike="noStrike" baseline="0" dirty="0">
                <a:solidFill>
                  <a:srgbClr val="000000"/>
                </a:solidFill>
                <a:latin typeface="Calibri" panose="020F0502020204030204" pitchFamily="34" charset="0"/>
              </a:rPr>
              <a:t> un proxy </a:t>
            </a:r>
            <a:r>
              <a:rPr lang="en-US" sz="1600" b="0" i="0" u="none" strike="noStrike" baseline="0" dirty="0" err="1">
                <a:solidFill>
                  <a:srgbClr val="000000"/>
                </a:solidFill>
                <a:latin typeface="Calibri" panose="020F0502020204030204" pitchFamily="34" charset="0"/>
              </a:rPr>
              <a:t>della</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allocazione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Calcolando</a:t>
            </a:r>
            <a:r>
              <a:rPr lang="en-US" sz="1600" b="0" i="0" u="none" strike="noStrike" baseline="0" dirty="0">
                <a:solidFill>
                  <a:srgbClr val="000000"/>
                </a:solidFill>
                <a:latin typeface="Calibri" panose="020F0502020204030204" pitchFamily="34" charset="0"/>
              </a:rPr>
              <a:t> il rapport </a:t>
            </a:r>
            <a:r>
              <a:rPr lang="en-US" sz="1600" b="0" i="0" u="none" strike="noStrike" baseline="0" dirty="0" err="1">
                <a:solidFill>
                  <a:srgbClr val="000000"/>
                </a:solidFill>
                <a:latin typeface="Calibri" panose="020F0502020204030204" pitchFamily="34" charset="0"/>
              </a:rPr>
              <a:t>tra</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radici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fini</a:t>
            </a:r>
            <a:r>
              <a:rPr lang="en-US" sz="1600" b="0" i="0" u="none" strike="noStrike" baseline="0" dirty="0">
                <a:solidFill>
                  <a:srgbClr val="000000"/>
                </a:solidFill>
                <a:latin typeface="Calibri" panose="020F0502020204030204" pitchFamily="34" charset="0"/>
              </a:rPr>
              <a:t> e </a:t>
            </a:r>
            <a:r>
              <a:rPr lang="en-US" sz="1600" b="0" i="0" u="none" strike="noStrike" baseline="0" dirty="0" err="1">
                <a:solidFill>
                  <a:srgbClr val="000000"/>
                </a:solidFill>
                <a:latin typeface="Calibri" panose="020F0502020204030204" pitchFamily="34" charset="0"/>
              </a:rPr>
              <a:t>aghi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che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sono</a:t>
            </a:r>
            <a:r>
              <a:rPr lang="en-US" sz="1600" b="0" i="0" u="none" strike="noStrike" baseline="0" dirty="0">
                <a:solidFill>
                  <a:srgbClr val="000000"/>
                </a:solidFill>
                <a:latin typeface="Calibri" panose="020F0502020204030204" pitchFamily="34" charset="0"/>
              </a:rPr>
              <a:t> due </a:t>
            </a:r>
            <a:r>
              <a:rPr lang="en-US" sz="1600" b="0" i="0" u="none" strike="noStrike" baseline="0" dirty="0" err="1">
                <a:solidFill>
                  <a:srgbClr val="000000"/>
                </a:solidFill>
                <a:latin typeface="Calibri" panose="020F0502020204030204" pitchFamily="34" charset="0"/>
              </a:rPr>
              <a:t>organi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più</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attivi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nelle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risposte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fisiologiche</a:t>
            </a:r>
            <a:r>
              <a:rPr lang="en-US" sz="1600" b="0" i="0" u="none" strike="noStrike" baseline="0" dirty="0">
                <a:solidFill>
                  <a:srgbClr val="000000"/>
                </a:solidFill>
                <a:latin typeface="Calibri" panose="020F0502020204030204" pitchFamily="34" charset="0"/>
              </a:rPr>
              <a:t>. Ed </a:t>
            </a:r>
            <a:r>
              <a:rPr lang="en-US" sz="1600" b="0" i="0" u="none" strike="noStrike" baseline="0" dirty="0" err="1">
                <a:solidFill>
                  <a:srgbClr val="000000"/>
                </a:solidFill>
                <a:latin typeface="Calibri" panose="020F0502020204030204" pitchFamily="34" charset="0"/>
              </a:rPr>
              <a:t>abbiamo</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osservato</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che</a:t>
            </a:r>
            <a:r>
              <a:rPr lang="en-US" sz="1600" b="0" i="0" u="none" strike="noStrike" baseline="0" dirty="0">
                <a:solidFill>
                  <a:srgbClr val="000000"/>
                </a:solidFill>
                <a:latin typeface="Calibri" panose="020F0502020204030204" pitchFamily="34" charset="0"/>
              </a:rPr>
              <a:t> la </a:t>
            </a:r>
            <a:r>
              <a:rPr lang="en-US" sz="1600" b="0" i="0" u="none" strike="noStrike" baseline="0" dirty="0" err="1">
                <a:solidFill>
                  <a:srgbClr val="000000"/>
                </a:solidFill>
                <a:latin typeface="Calibri" panose="020F0502020204030204" pitchFamily="34" charset="0"/>
              </a:rPr>
              <a:t>popolazione</a:t>
            </a:r>
            <a:r>
              <a:rPr lang="en-US" sz="1600" b="0" i="0" u="none" strike="noStrike" baseline="0" dirty="0">
                <a:solidFill>
                  <a:srgbClr val="000000"/>
                </a:solidFill>
                <a:latin typeface="Calibri" panose="020F0502020204030204" pitchFamily="34" charset="0"/>
              </a:rPr>
              <a:t> nuda ha </a:t>
            </a:r>
            <a:r>
              <a:rPr lang="en-US" sz="1600" b="0" i="0" u="none" strike="noStrike" baseline="0" dirty="0" err="1">
                <a:solidFill>
                  <a:srgbClr val="000000"/>
                </a:solidFill>
                <a:latin typeface="Calibri" panose="020F0502020204030204" pitchFamily="34" charset="0"/>
              </a:rPr>
              <a:t>praticamente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allocato</a:t>
            </a:r>
            <a:r>
              <a:rPr lang="en-US" sz="1600" b="0" i="0" u="none" strike="noStrike" baseline="0" dirty="0">
                <a:solidFill>
                  <a:srgbClr val="000000"/>
                </a:solidFill>
                <a:latin typeface="Calibri" panose="020F0502020204030204" pitchFamily="34" charset="0"/>
              </a:rPr>
              <a:t> piu </a:t>
            </a:r>
            <a:r>
              <a:rPr lang="en-US" sz="1600" b="0" i="0" u="none" strike="noStrike" baseline="0" dirty="0" err="1">
                <a:solidFill>
                  <a:srgbClr val="000000"/>
                </a:solidFill>
                <a:latin typeface="Calibri" panose="020F0502020204030204" pitchFamily="34" charset="0"/>
              </a:rPr>
              <a:t>nella</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parte</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ipogea</a:t>
            </a:r>
            <a:r>
              <a:rPr lang="en-US" sz="1600" b="0" i="0" u="none" strike="noStrike" baseline="0" dirty="0">
                <a:solidFill>
                  <a:srgbClr val="000000"/>
                </a:solidFill>
                <a:latin typeface="Calibri" panose="020F0502020204030204" pitchFamily="34" charset="0"/>
              </a:rPr>
              <a:t>. Rispetto ai </a:t>
            </a:r>
            <a:r>
              <a:rPr lang="en-US" sz="1600" b="0" i="0" u="none" strike="noStrike" baseline="0" dirty="0" err="1">
                <a:solidFill>
                  <a:srgbClr val="000000"/>
                </a:solidFill>
                <a:latin typeface="Calibri" panose="020F0502020204030204" pitchFamily="34" charset="0"/>
              </a:rPr>
              <a:t>altri</a:t>
            </a:r>
            <a:r>
              <a:rPr lang="en-US" sz="1600" b="0" i="0" u="none" strike="noStrike" baseline="0" dirty="0">
                <a:solidFill>
                  <a:srgbClr val="000000"/>
                </a:solidFill>
                <a:latin typeface="Calibri" panose="020F0502020204030204" pitchFamily="34" charset="0"/>
              </a:rPr>
              <a:t> </a:t>
            </a:r>
            <a:r>
              <a:rPr lang="en-US" sz="1600" b="0" i="0" u="none" strike="noStrike" baseline="0" dirty="0" err="1">
                <a:solidFill>
                  <a:srgbClr val="000000"/>
                </a:solidFill>
                <a:latin typeface="Calibri" panose="020F0502020204030204" pitchFamily="34" charset="0"/>
              </a:rPr>
              <a:t>popolazioni</a:t>
            </a:r>
            <a:r>
              <a:rPr lang="en-US" sz="1600" b="0" i="0" u="none" strike="noStrike" baseline="0" dirty="0">
                <a:solidFill>
                  <a:srgbClr val="000000"/>
                </a:solidFill>
                <a:latin typeface="Calibri" panose="020F0502020204030204" pitchFamily="34" charset="0"/>
              </a:rPr>
              <a:t>. </a:t>
            </a:r>
          </a:p>
          <a:p>
            <a:pPr algn="l"/>
            <a:r>
              <a:rPr lang="en-US" sz="1600" b="0" i="0" u="none" strike="noStrike" baseline="0" dirty="0">
                <a:solidFill>
                  <a:srgbClr val="000000"/>
                </a:solidFill>
                <a:latin typeface="Calibri" panose="020F0502020204030204" pitchFamily="34" charset="0"/>
              </a:rPr>
              <a:t> </a:t>
            </a:r>
          </a:p>
          <a:p>
            <a:pPr algn="l"/>
            <a:endParaRPr lang="en-US" sz="1600" b="0" i="0" u="none" strike="noStrike" baseline="0" dirty="0">
              <a:solidFill>
                <a:srgbClr val="000000"/>
              </a:solidFill>
              <a:latin typeface="Calibri" panose="020F0502020204030204" pitchFamily="34" charset="0"/>
            </a:endParaRPr>
          </a:p>
          <a:p>
            <a:pPr algn="l"/>
            <a:endParaRPr lang="en-US" sz="1600" b="0" i="0" u="none" strike="noStrike" baseline="0" dirty="0">
              <a:solidFill>
                <a:srgbClr val="000000"/>
              </a:solidFill>
              <a:latin typeface="Calibri" panose="020F0502020204030204" pitchFamily="34" charset="0"/>
            </a:endParaRPr>
          </a:p>
          <a:p>
            <a:pPr algn="l"/>
            <a:endParaRPr lang="en-US" sz="1600" b="0" i="0" u="none" strike="noStrike" baseline="0" dirty="0">
              <a:solidFill>
                <a:srgbClr val="000000"/>
              </a:solidFill>
              <a:latin typeface="Calibri" panose="020F0502020204030204" pitchFamily="34" charset="0"/>
            </a:endParaRPr>
          </a:p>
          <a:p>
            <a:endParaRPr lang="en-US" sz="1600" b="0" i="0" u="none" strike="noStrike" baseline="0" dirty="0">
              <a:solidFill>
                <a:srgbClr val="000000"/>
              </a:solidFill>
              <a:latin typeface="Calibri" panose="020F0502020204030204" pitchFamily="34" charset="0"/>
            </a:endParaRPr>
          </a:p>
          <a:p>
            <a:endParaRPr lang="en-US" sz="16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5D8E620-D7AF-4981-8558-E3AD8969C82F}" type="slidenum">
              <a:rPr lang="it-IT" smtClean="0"/>
              <a:t>11</a:t>
            </a:fld>
            <a:endParaRPr lang="it-IT"/>
          </a:p>
        </p:txBody>
      </p:sp>
    </p:spTree>
    <p:extLst>
      <p:ext uri="{BB962C8B-B14F-4D97-AF65-F5344CB8AC3E}">
        <p14:creationId xmlns:p14="http://schemas.microsoft.com/office/powerpoint/2010/main" val="15589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Abbimao</a:t>
            </a:r>
            <a:r>
              <a:rPr lang="en-US" dirty="0"/>
              <a:t> visto </a:t>
            </a:r>
            <a:r>
              <a:rPr lang="en-US" dirty="0" err="1"/>
              <a:t>che</a:t>
            </a:r>
            <a:r>
              <a:rPr lang="en-US" dirty="0"/>
              <a:t> ci </a:t>
            </a:r>
            <a:r>
              <a:rPr lang="en-US" dirty="0" err="1"/>
              <a:t>sono</a:t>
            </a:r>
            <a:r>
              <a:rPr lang="en-US" dirty="0"/>
              <a:t> </a:t>
            </a:r>
            <a:r>
              <a:rPr lang="en-US" dirty="0" err="1"/>
              <a:t>dfferenze</a:t>
            </a:r>
            <a:r>
              <a:rPr lang="en-US" dirty="0"/>
              <a:t> </a:t>
            </a:r>
            <a:r>
              <a:rPr lang="en-US" dirty="0" err="1"/>
              <a:t>tra</a:t>
            </a:r>
            <a:r>
              <a:rPr lang="en-US" dirty="0"/>
              <a:t> le </a:t>
            </a:r>
            <a:r>
              <a:rPr lang="en-US" dirty="0" err="1"/>
              <a:t>popolazioni</a:t>
            </a:r>
            <a:r>
              <a:rPr lang="en-US" dirty="0"/>
              <a:t>, a </a:t>
            </a:r>
            <a:r>
              <a:rPr lang="en-US" dirty="0" err="1"/>
              <a:t>questo</a:t>
            </a:r>
            <a:r>
              <a:rPr lang="en-US" dirty="0"/>
              <a:t> punto </a:t>
            </a:r>
            <a:r>
              <a:rPr lang="en-US" dirty="0" err="1"/>
              <a:t>abbimao</a:t>
            </a:r>
            <a:r>
              <a:rPr lang="en-US" dirty="0"/>
              <a:t> </a:t>
            </a:r>
            <a:r>
              <a:rPr lang="en-US" dirty="0" err="1"/>
              <a:t>chiesto</a:t>
            </a:r>
            <a:r>
              <a:rPr lang="en-US" dirty="0"/>
              <a:t> se </a:t>
            </a:r>
            <a:r>
              <a:rPr lang="en-US" dirty="0" err="1"/>
              <a:t>queste</a:t>
            </a:r>
            <a:r>
              <a:rPr lang="en-US" dirty="0"/>
              <a:t> </a:t>
            </a:r>
            <a:r>
              <a:rPr lang="en-US" dirty="0" err="1"/>
              <a:t>differenze</a:t>
            </a:r>
            <a:r>
              <a:rPr lang="en-US" dirty="0"/>
              <a:t> </a:t>
            </a:r>
            <a:r>
              <a:rPr lang="en-US" dirty="0" err="1"/>
              <a:t>sono</a:t>
            </a:r>
            <a:r>
              <a:rPr lang="en-US" dirty="0"/>
              <a:t> </a:t>
            </a:r>
            <a:r>
              <a:rPr lang="en-US" dirty="0" err="1"/>
              <a:t>dovute</a:t>
            </a:r>
            <a:r>
              <a:rPr lang="en-US" dirty="0"/>
              <a:t> </a:t>
            </a:r>
            <a:r>
              <a:rPr lang="en-US" dirty="0" err="1"/>
              <a:t>alla</a:t>
            </a:r>
            <a:r>
              <a:rPr lang="en-US" dirty="0"/>
              <a:t> </a:t>
            </a:r>
            <a:r>
              <a:rPr lang="en-US" dirty="0" err="1"/>
              <a:t>veriabilità</a:t>
            </a:r>
            <a:r>
              <a:rPr lang="en-US" dirty="0"/>
              <a:t> </a:t>
            </a:r>
            <a:r>
              <a:rPr lang="en-US" dirty="0" err="1"/>
              <a:t>genetica</a:t>
            </a:r>
            <a:r>
              <a:rPr lang="en-US" dirty="0"/>
              <a:t> intra </a:t>
            </a:r>
            <a:r>
              <a:rPr lang="en-US" dirty="0" err="1"/>
              <a:t>popolazione</a:t>
            </a:r>
            <a:r>
              <a:rPr lang="en-US" dirty="0"/>
              <a:t>. </a:t>
            </a:r>
            <a:r>
              <a:rPr lang="en-US" dirty="0" err="1"/>
              <a:t>Abbiamo</a:t>
            </a:r>
            <a:r>
              <a:rPr lang="en-US" dirty="0"/>
              <a:t> </a:t>
            </a:r>
            <a:r>
              <a:rPr lang="en-US" dirty="0" err="1"/>
              <a:t>troato</a:t>
            </a:r>
            <a:r>
              <a:rPr lang="en-US" dirty="0"/>
              <a:t> dell </a:t>
            </a:r>
            <a:r>
              <a:rPr lang="en-US" dirty="0" err="1"/>
              <a:t>correlzioni</a:t>
            </a:r>
            <a:r>
              <a:rPr lang="en-US" dirty="0"/>
              <a:t> con </a:t>
            </a:r>
            <a:r>
              <a:rPr lang="en-US" dirty="0" err="1"/>
              <a:t>alcune</a:t>
            </a:r>
            <a:r>
              <a:rPr lang="en-US" dirty="0"/>
              <a:t> </a:t>
            </a:r>
            <a:r>
              <a:rPr lang="en-US" dirty="0" err="1"/>
              <a:t>indice</a:t>
            </a:r>
            <a:r>
              <a:rPr lang="en-US" dirty="0"/>
              <a:t> di </a:t>
            </a:r>
            <a:r>
              <a:rPr lang="en-US" dirty="0" err="1"/>
              <a:t>genetica</a:t>
            </a:r>
            <a:r>
              <a:rPr lang="en-US" dirty="0"/>
              <a:t> </a:t>
            </a:r>
            <a:r>
              <a:rPr lang="en-US" dirty="0" err="1"/>
              <a:t>calcolata</a:t>
            </a:r>
            <a:r>
              <a:rPr lang="en-US" dirty="0"/>
              <a:t> da </a:t>
            </a:r>
            <a:r>
              <a:rPr lang="en-US" dirty="0" err="1"/>
              <a:t>gruppo</a:t>
            </a:r>
            <a:r>
              <a:rPr lang="en-US" dirty="0"/>
              <a:t> </a:t>
            </a:r>
            <a:r>
              <a:rPr lang="en-US" dirty="0" err="1"/>
              <a:t>genizti</a:t>
            </a:r>
            <a:r>
              <a:rPr lang="en-US" dirty="0"/>
              <a:t> come ad </a:t>
            </a:r>
            <a:r>
              <a:rPr lang="en-US" dirty="0" err="1"/>
              <a:t>esempio</a:t>
            </a:r>
            <a:r>
              <a:rPr lang="en-US" dirty="0"/>
              <a:t> Ne </a:t>
            </a:r>
            <a:r>
              <a:rPr lang="en-US" dirty="0" err="1"/>
              <a:t>che</a:t>
            </a:r>
            <a:r>
              <a:rPr lang="en-US" dirty="0"/>
              <a:t> un </a:t>
            </a:r>
            <a:r>
              <a:rPr lang="en-US" dirty="0" err="1"/>
              <a:t>indice</a:t>
            </a:r>
            <a:r>
              <a:rPr lang="en-US" dirty="0"/>
              <a:t> di </a:t>
            </a:r>
            <a:r>
              <a:rPr lang="en-US" dirty="0" err="1"/>
              <a:t>dimensione</a:t>
            </a:r>
            <a:r>
              <a:rPr lang="en-US" dirty="0"/>
              <a:t> </a:t>
            </a:r>
            <a:r>
              <a:rPr lang="en-US" dirty="0" err="1"/>
              <a:t>effetiva</a:t>
            </a:r>
            <a:r>
              <a:rPr lang="en-US" dirty="0"/>
              <a:t> </a:t>
            </a:r>
            <a:r>
              <a:rPr lang="en-US" dirty="0" err="1"/>
              <a:t>della</a:t>
            </a:r>
            <a:r>
              <a:rPr lang="en-US" dirty="0"/>
              <a:t> </a:t>
            </a:r>
            <a:r>
              <a:rPr lang="en-US" dirty="0" err="1"/>
              <a:t>popolazione</a:t>
            </a:r>
            <a:r>
              <a:rPr lang="en-US" dirty="0"/>
              <a:t> e Ne </a:t>
            </a:r>
            <a:r>
              <a:rPr lang="en-US" dirty="0" err="1"/>
              <a:t>sul</a:t>
            </a:r>
            <a:r>
              <a:rPr lang="en-US" dirty="0"/>
              <a:t> Nc </a:t>
            </a:r>
            <a:r>
              <a:rPr lang="en-US" dirty="0" err="1"/>
              <a:t>che</a:t>
            </a:r>
            <a:r>
              <a:rPr lang="en-US" dirty="0"/>
              <a:t> </a:t>
            </a:r>
            <a:r>
              <a:rPr lang="en-US" dirty="0" err="1"/>
              <a:t>tratt</a:t>
            </a:r>
            <a:r>
              <a:rPr lang="en-US" dirty="0"/>
              <a:t> di La </a:t>
            </a:r>
            <a:r>
              <a:rPr lang="en-US" dirty="0" err="1"/>
              <a:t>percentuale</a:t>
            </a:r>
            <a:r>
              <a:rPr lang="en-US" dirty="0"/>
              <a:t> </a:t>
            </a:r>
            <a:r>
              <a:rPr lang="en-US" dirty="0" err="1"/>
              <a:t>della</a:t>
            </a:r>
            <a:r>
              <a:rPr lang="en-US" dirty="0"/>
              <a:t> </a:t>
            </a:r>
            <a:r>
              <a:rPr lang="en-US" dirty="0" err="1"/>
              <a:t>popolazione</a:t>
            </a:r>
            <a:r>
              <a:rPr lang="en-US" dirty="0"/>
              <a:t> </a:t>
            </a:r>
            <a:r>
              <a:rPr lang="en-US" dirty="0" err="1"/>
              <a:t>riprodittamnete</a:t>
            </a:r>
            <a:r>
              <a:rPr lang="en-US" dirty="0"/>
              <a:t> </a:t>
            </a:r>
            <a:r>
              <a:rPr lang="en-US" dirty="0" err="1"/>
              <a:t>attiva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dirty="0" err="1"/>
              <a:t>quanto</a:t>
            </a:r>
            <a:r>
              <a:rPr lang="en-US" dirty="0"/>
              <a:t> pare le </a:t>
            </a:r>
            <a:r>
              <a:rPr lang="en-US" dirty="0" err="1"/>
              <a:t>popolazioni</a:t>
            </a:r>
            <a:r>
              <a:rPr lang="en-US" dirty="0"/>
              <a:t> </a:t>
            </a:r>
            <a:r>
              <a:rPr lang="en-US" dirty="0" err="1"/>
              <a:t>che</a:t>
            </a:r>
            <a:r>
              <a:rPr lang="en-US" dirty="0"/>
              <a:t> </a:t>
            </a:r>
            <a:r>
              <a:rPr lang="en-US" dirty="0" err="1"/>
              <a:t>hanno</a:t>
            </a:r>
            <a:r>
              <a:rPr lang="en-US" dirty="0"/>
              <a:t> Maggiore </a:t>
            </a:r>
            <a:r>
              <a:rPr lang="en-US" dirty="0" err="1"/>
              <a:t>variabilità</a:t>
            </a:r>
            <a:r>
              <a:rPr lang="en-US" dirty="0"/>
              <a:t> </a:t>
            </a:r>
            <a:r>
              <a:rPr lang="en-US" dirty="0" err="1"/>
              <a:t>presentano</a:t>
            </a:r>
            <a:r>
              <a:rPr lang="en-US" dirty="0"/>
              <a:t> Maggiore </a:t>
            </a:r>
            <a:r>
              <a:rPr lang="en-US" dirty="0" err="1"/>
              <a:t>produttività</a:t>
            </a:r>
            <a:r>
              <a:rPr lang="en-US" dirty="0"/>
              <a:t>. </a:t>
            </a:r>
          </a:p>
          <a:p>
            <a:endParaRPr lang="en-US" dirty="0"/>
          </a:p>
        </p:txBody>
      </p:sp>
      <p:sp>
        <p:nvSpPr>
          <p:cNvPr id="4" name="Header Placeholder 3"/>
          <p:cNvSpPr>
            <a:spLocks noGrp="1"/>
          </p:cNvSpPr>
          <p:nvPr>
            <p:ph type="hdr" sz="quarter"/>
          </p:nvPr>
        </p:nvSpPr>
        <p:spPr/>
        <p:txBody>
          <a:bodyPr/>
          <a:lstStyle/>
          <a:p>
            <a:r>
              <a:rPr lang="it-IT"/>
              <a:t>Consiglio di Istituto - CNR IRET</a:t>
            </a:r>
          </a:p>
        </p:txBody>
      </p:sp>
    </p:spTree>
    <p:extLst>
      <p:ext uri="{BB962C8B-B14F-4D97-AF65-F5344CB8AC3E}">
        <p14:creationId xmlns:p14="http://schemas.microsoft.com/office/powerpoint/2010/main" val="3272538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err="1">
                <a:solidFill>
                  <a:srgbClr val="000000"/>
                </a:solidFill>
                <a:latin typeface="Calibri" panose="020F0502020204030204" pitchFamily="34" charset="0"/>
              </a:rPr>
              <a:t>Avendo</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lavorato</a:t>
            </a:r>
            <a:r>
              <a:rPr lang="en-US" sz="1200" b="0" i="0" u="none" strike="noStrike" baseline="0" dirty="0">
                <a:solidFill>
                  <a:srgbClr val="000000"/>
                </a:solidFill>
                <a:latin typeface="Calibri" panose="020F0502020204030204" pitchFamily="34" charset="0"/>
              </a:rPr>
              <a:t> in </a:t>
            </a:r>
            <a:r>
              <a:rPr lang="en-US" sz="1200" b="0" i="0" u="none" strike="noStrike" baseline="0" dirty="0" err="1">
                <a:solidFill>
                  <a:srgbClr val="000000"/>
                </a:solidFill>
                <a:latin typeface="Calibri" panose="020F0502020204030204" pitchFamily="34" charset="0"/>
              </a:rPr>
              <a:t>ambiente</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hidroponico</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siamo</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riusciti</a:t>
            </a:r>
            <a:r>
              <a:rPr lang="en-US" sz="1200" b="0" i="0" u="none" strike="noStrike" baseline="0" dirty="0">
                <a:solidFill>
                  <a:srgbClr val="000000"/>
                </a:solidFill>
                <a:latin typeface="Calibri" panose="020F0502020204030204" pitchFamily="34" charset="0"/>
              </a:rPr>
              <a:t> ad </a:t>
            </a:r>
            <a:r>
              <a:rPr lang="en-US" sz="1200" b="0" i="0" u="none" strike="noStrike" baseline="0" dirty="0" err="1">
                <a:solidFill>
                  <a:srgbClr val="000000"/>
                </a:solidFill>
                <a:latin typeface="Calibri" panose="020F0502020204030204" pitchFamily="34" charset="0"/>
              </a:rPr>
              <a:t>seguire</a:t>
            </a:r>
            <a:r>
              <a:rPr lang="en-US" sz="1200" b="0" i="0" u="none" strike="noStrike" baseline="0" dirty="0">
                <a:solidFill>
                  <a:srgbClr val="000000"/>
                </a:solidFill>
                <a:latin typeface="Calibri" panose="020F0502020204030204" pitchFamily="34" charset="0"/>
              </a:rPr>
              <a:t> le </a:t>
            </a:r>
            <a:r>
              <a:rPr lang="en-US" sz="1200" b="0" i="0" u="none" strike="noStrike" baseline="0" dirty="0" err="1">
                <a:solidFill>
                  <a:srgbClr val="000000"/>
                </a:solidFill>
                <a:latin typeface="Calibri" panose="020F0502020204030204" pitchFamily="34" charset="0"/>
              </a:rPr>
              <a:t>dinamiche</a:t>
            </a:r>
            <a:r>
              <a:rPr lang="en-US" sz="1200" b="0" i="0" u="none" strike="noStrike" baseline="0" dirty="0">
                <a:solidFill>
                  <a:srgbClr val="000000"/>
                </a:solidFill>
                <a:latin typeface="Calibri" panose="020F0502020204030204" pitchFamily="34" charset="0"/>
              </a:rPr>
              <a:t> e </a:t>
            </a:r>
            <a:r>
              <a:rPr lang="en-US" sz="1200" b="0" i="0" u="none" strike="noStrike" baseline="0" dirty="0" err="1">
                <a:solidFill>
                  <a:srgbClr val="000000"/>
                </a:solidFill>
                <a:latin typeface="Calibri" panose="020F0502020204030204" pitchFamily="34" charset="0"/>
              </a:rPr>
              <a:t>architettura</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delle</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radici</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che</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una</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componenete</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importante</a:t>
            </a:r>
            <a:r>
              <a:rPr lang="en-US" sz="1200" b="0" i="0" u="none" strike="noStrike" baseline="0" dirty="0">
                <a:solidFill>
                  <a:srgbClr val="000000"/>
                </a:solidFill>
                <a:latin typeface="Calibri" panose="020F0502020204030204" pitchFamily="34" charset="0"/>
              </a:rPr>
              <a:t> per le </a:t>
            </a:r>
            <a:r>
              <a:rPr lang="en-US" sz="1200" b="0" i="0" u="none" strike="noStrike" baseline="0" dirty="0" err="1">
                <a:solidFill>
                  <a:srgbClr val="000000"/>
                </a:solidFill>
                <a:latin typeface="Calibri" panose="020F0502020204030204" pitchFamily="34" charset="0"/>
              </a:rPr>
              <a:t>fase</a:t>
            </a:r>
            <a:r>
              <a:rPr lang="en-US" sz="1200" b="0" i="0" u="none" strike="noStrike" baseline="0" dirty="0">
                <a:solidFill>
                  <a:srgbClr val="000000"/>
                </a:solidFill>
                <a:latin typeface="Calibri" panose="020F0502020204030204" pitchFamily="34" charset="0"/>
              </a:rPr>
              <a:t> di </a:t>
            </a:r>
            <a:r>
              <a:rPr lang="en-US" sz="1200" b="0" i="0" u="none" strike="noStrike" baseline="0" dirty="0" err="1">
                <a:solidFill>
                  <a:srgbClr val="000000"/>
                </a:solidFill>
                <a:latin typeface="Calibri" panose="020F0502020204030204" pitchFamily="34" charset="0"/>
              </a:rPr>
              <a:t>estabilishment</a:t>
            </a:r>
            <a:r>
              <a:rPr lang="en-US" sz="1200" b="0" i="0" u="none" strike="noStrike" baseline="0" dirty="0">
                <a:solidFill>
                  <a:srgbClr val="000000"/>
                </a:solidFill>
                <a:latin typeface="Calibri" panose="020F0502020204030204" pitchFamily="34" charset="0"/>
              </a:rPr>
              <a:t> o </a:t>
            </a:r>
            <a:r>
              <a:rPr lang="en-US" sz="1200" b="0" i="0" u="none" strike="noStrike" baseline="0" dirty="0" err="1">
                <a:solidFill>
                  <a:srgbClr val="000000"/>
                </a:solidFill>
                <a:latin typeface="Calibri" panose="020F0502020204030204" pitchFamily="34" charset="0"/>
              </a:rPr>
              <a:t>attichimento</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della</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piantine</a:t>
            </a:r>
            <a:r>
              <a:rPr lang="en-US" sz="1200" b="0" i="0" u="none" strike="noStrike" baseline="0" dirty="0">
                <a:solidFill>
                  <a:srgbClr val="000000"/>
                </a:solidFill>
                <a:latin typeface="Calibri" panose="020F0502020204030204" pitchFamily="34" charset="0"/>
              </a:rPr>
              <a:t> in campo. Come </a:t>
            </a:r>
            <a:r>
              <a:rPr lang="en-US" sz="1200" b="0" i="0" u="none" strike="noStrike" baseline="0" dirty="0" err="1">
                <a:solidFill>
                  <a:srgbClr val="000000"/>
                </a:solidFill>
                <a:latin typeface="Calibri" panose="020F0502020204030204" pitchFamily="34" charset="0"/>
              </a:rPr>
              <a:t>vedete</a:t>
            </a:r>
            <a:r>
              <a:rPr lang="en-US" sz="1200" b="0" i="0" u="none" strike="noStrike" baseline="0" dirty="0">
                <a:solidFill>
                  <a:srgbClr val="000000"/>
                </a:solidFill>
                <a:latin typeface="Calibri" panose="020F0502020204030204" pitchFamily="34" charset="0"/>
              </a:rPr>
              <a:t> I </a:t>
            </a:r>
            <a:r>
              <a:rPr lang="en-US" sz="1200" b="0" i="0" u="none" strike="noStrike" baseline="0" dirty="0" err="1">
                <a:solidFill>
                  <a:srgbClr val="000000"/>
                </a:solidFill>
                <a:latin typeface="Calibri" panose="020F0502020204030204" pitchFamily="34" charset="0"/>
              </a:rPr>
              <a:t>primi</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trimestro</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ce</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stato</a:t>
            </a:r>
            <a:r>
              <a:rPr lang="en-US" sz="1200" b="0" i="0" u="none" strike="noStrike" baseline="0" dirty="0">
                <a:solidFill>
                  <a:srgbClr val="000000"/>
                </a:solidFill>
                <a:latin typeface="Calibri" panose="020F0502020204030204" pitchFamily="34" charset="0"/>
              </a:rPr>
              <a:t> un </a:t>
            </a:r>
            <a:r>
              <a:rPr lang="en-US" sz="1200" b="0" i="0" u="none" strike="noStrike" baseline="0" dirty="0" err="1">
                <a:solidFill>
                  <a:srgbClr val="000000"/>
                </a:solidFill>
                <a:latin typeface="Calibri" panose="020F0502020204030204" pitchFamily="34" charset="0"/>
              </a:rPr>
              <a:t>sviluppo</a:t>
            </a:r>
            <a:r>
              <a:rPr lang="en-US" sz="1200" b="0" i="0" u="none" strike="noStrike" baseline="0" dirty="0">
                <a:solidFill>
                  <a:srgbClr val="000000"/>
                </a:solidFill>
                <a:latin typeface="Calibri" panose="020F0502020204030204" pitchFamily="34" charset="0"/>
              </a:rPr>
              <a:t> </a:t>
            </a:r>
            <a:r>
              <a:rPr lang="en-US" sz="1200" b="0" i="0" u="none" strike="noStrike" baseline="0" dirty="0" err="1">
                <a:solidFill>
                  <a:srgbClr val="000000"/>
                </a:solidFill>
                <a:latin typeface="Calibri" panose="020F0502020204030204" pitchFamily="34" charset="0"/>
              </a:rPr>
              <a:t>radicale</a:t>
            </a:r>
            <a:r>
              <a:rPr lang="en-US" sz="1200" b="0" i="0" u="none" strike="noStrike" baseline="0" dirty="0">
                <a:solidFill>
                  <a:srgbClr val="000000"/>
                </a:solidFill>
                <a:latin typeface="Calibri" panose="020F0502020204030204" pitchFamily="34" charset="0"/>
              </a:rPr>
              <a:t> e poi </a:t>
            </a:r>
            <a:r>
              <a:rPr lang="en-US" sz="1200" b="0" i="0" u="none" strike="noStrike" baseline="0" dirty="0" err="1">
                <a:solidFill>
                  <a:srgbClr val="000000"/>
                </a:solidFill>
                <a:latin typeface="Calibri" panose="020F0502020204030204" pitchFamily="34" charset="0"/>
              </a:rPr>
              <a:t>rimasta</a:t>
            </a:r>
            <a:r>
              <a:rPr lang="en-US" sz="1200" b="0" i="0" u="none" strike="noStrike" baseline="0" dirty="0">
                <a:solidFill>
                  <a:srgbClr val="000000"/>
                </a:solidFill>
                <a:latin typeface="Calibri" panose="020F0502020204030204" pitchFamily="34" charset="0"/>
              </a:rPr>
              <a:t> stabile. </a:t>
            </a:r>
          </a:p>
          <a:p>
            <a:endParaRPr lang="en-US" dirty="0"/>
          </a:p>
        </p:txBody>
      </p:sp>
      <p:sp>
        <p:nvSpPr>
          <p:cNvPr id="4" name="Header Placeholder 3"/>
          <p:cNvSpPr>
            <a:spLocks noGrp="1"/>
          </p:cNvSpPr>
          <p:nvPr>
            <p:ph type="hdr" sz="quarter"/>
          </p:nvPr>
        </p:nvSpPr>
        <p:spPr/>
        <p:txBody>
          <a:bodyPr/>
          <a:lstStyle/>
          <a:p>
            <a:r>
              <a:rPr lang="it-IT"/>
              <a:t>Consiglio di Istituto - CNR IRET</a:t>
            </a:r>
          </a:p>
        </p:txBody>
      </p:sp>
    </p:spTree>
    <p:extLst>
      <p:ext uri="{BB962C8B-B14F-4D97-AF65-F5344CB8AC3E}">
        <p14:creationId xmlns:p14="http://schemas.microsoft.com/office/powerpoint/2010/main" val="913881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Abbiamo</a:t>
            </a:r>
            <a:r>
              <a:rPr lang="en-US" dirty="0"/>
              <a:t> </a:t>
            </a:r>
            <a:r>
              <a:rPr lang="en-US" dirty="0" err="1"/>
              <a:t>osservato</a:t>
            </a:r>
            <a:r>
              <a:rPr lang="en-US" dirty="0"/>
              <a:t> </a:t>
            </a:r>
            <a:r>
              <a:rPr lang="en-US" dirty="0" err="1"/>
              <a:t>che</a:t>
            </a:r>
            <a:r>
              <a:rPr lang="en-US" dirty="0"/>
              <a:t> </a:t>
            </a:r>
            <a:r>
              <a:rPr lang="en-US" dirty="0" err="1"/>
              <a:t>nella</a:t>
            </a:r>
            <a:r>
              <a:rPr lang="en-US" dirty="0"/>
              <a:t> </a:t>
            </a:r>
            <a:r>
              <a:rPr lang="en-US" dirty="0" err="1"/>
              <a:t>fase</a:t>
            </a:r>
            <a:r>
              <a:rPr lang="en-US" dirty="0"/>
              <a:t> pre-stress la </a:t>
            </a:r>
            <a:r>
              <a:rPr lang="en-US" dirty="0" err="1"/>
              <a:t>capacità</a:t>
            </a:r>
            <a:r>
              <a:rPr lang="en-US" dirty="0"/>
              <a:t> </a:t>
            </a:r>
            <a:r>
              <a:rPr lang="en-US" dirty="0" err="1"/>
              <a:t>fotosyntetica</a:t>
            </a:r>
            <a:r>
              <a:rPr lang="en-US" dirty="0"/>
              <a:t> </a:t>
            </a:r>
            <a:r>
              <a:rPr lang="en-US" dirty="0" err="1"/>
              <a:t>della</a:t>
            </a:r>
            <a:r>
              <a:rPr lang="en-US" dirty="0"/>
              <a:t> nuda è Maggiore di </a:t>
            </a:r>
            <a:r>
              <a:rPr lang="en-US" dirty="0" err="1"/>
              <a:t>quello</a:t>
            </a:r>
            <a:r>
              <a:rPr lang="en-US" dirty="0"/>
              <a:t> di </a:t>
            </a:r>
            <a:r>
              <a:rPr lang="en-US" dirty="0" err="1"/>
              <a:t>Orsaro</a:t>
            </a:r>
            <a:r>
              <a:rPr lang="en-US" dirty="0"/>
              <a:t> è </a:t>
            </a:r>
            <a:r>
              <a:rPr lang="en-US" dirty="0" err="1"/>
              <a:t>fortunatamnto</a:t>
            </a:r>
            <a:r>
              <a:rPr lang="en-US" dirty="0"/>
              <a:t> è </a:t>
            </a:r>
            <a:r>
              <a:rPr lang="en-US" dirty="0" err="1"/>
              <a:t>ciò</a:t>
            </a:r>
            <a:r>
              <a:rPr lang="en-US" dirty="0"/>
              <a:t> </a:t>
            </a:r>
            <a:r>
              <a:rPr lang="en-US" dirty="0" err="1"/>
              <a:t>che</a:t>
            </a:r>
            <a:r>
              <a:rPr lang="en-US" dirty="0"/>
              <a:t> </a:t>
            </a:r>
            <a:r>
              <a:rPr lang="en-US" dirty="0" err="1"/>
              <a:t>confermano</a:t>
            </a:r>
            <a:r>
              <a:rPr lang="en-US" dirty="0"/>
              <a:t> le </a:t>
            </a:r>
            <a:r>
              <a:rPr lang="en-US" dirty="0" err="1"/>
              <a:t>misure</a:t>
            </a:r>
            <a:r>
              <a:rPr lang="en-US" dirty="0"/>
              <a:t> </a:t>
            </a:r>
            <a:r>
              <a:rPr lang="en-US" dirty="0" err="1"/>
              <a:t>biometrici</a:t>
            </a:r>
            <a:r>
              <a:rPr lang="en-US" dirty="0"/>
              <a:t>. </a:t>
            </a:r>
          </a:p>
          <a:p>
            <a:endParaRPr lang="en-US" dirty="0"/>
          </a:p>
          <a:p>
            <a:r>
              <a:rPr lang="en-US" dirty="0"/>
              <a:t>Stress </a:t>
            </a:r>
            <a:r>
              <a:rPr lang="en-US" dirty="0" err="1"/>
              <a:t>minore</a:t>
            </a:r>
            <a:r>
              <a:rPr lang="en-US" dirty="0"/>
              <a:t> non ha </a:t>
            </a:r>
            <a:r>
              <a:rPr lang="en-US" dirty="0" err="1"/>
              <a:t>causato</a:t>
            </a:r>
            <a:r>
              <a:rPr lang="en-US" dirty="0"/>
              <a:t> un </a:t>
            </a:r>
            <a:r>
              <a:rPr lang="en-US" dirty="0" err="1"/>
              <a:t>crolla</a:t>
            </a:r>
            <a:r>
              <a:rPr lang="en-US" dirty="0"/>
              <a:t> </a:t>
            </a:r>
            <a:r>
              <a:rPr lang="en-US" dirty="0" err="1"/>
              <a:t>nella</a:t>
            </a:r>
            <a:r>
              <a:rPr lang="en-US" dirty="0"/>
              <a:t> </a:t>
            </a:r>
            <a:r>
              <a:rPr lang="en-US" dirty="0" err="1"/>
              <a:t>capacitò</a:t>
            </a:r>
            <a:r>
              <a:rPr lang="en-US" dirty="0"/>
              <a:t> </a:t>
            </a:r>
            <a:r>
              <a:rPr lang="en-US" dirty="0" err="1"/>
              <a:t>photosyntetica</a:t>
            </a:r>
            <a:r>
              <a:rPr lang="en-US" dirty="0"/>
              <a:t> </a:t>
            </a:r>
            <a:r>
              <a:rPr lang="en-US" dirty="0" err="1"/>
              <a:t>mentre</a:t>
            </a:r>
            <a:r>
              <a:rPr lang="en-US" dirty="0"/>
              <a:t> il </a:t>
            </a:r>
            <a:r>
              <a:rPr lang="en-US" dirty="0" err="1"/>
              <a:t>crollo</a:t>
            </a:r>
            <a:r>
              <a:rPr lang="en-US" dirty="0"/>
              <a:t> </a:t>
            </a:r>
            <a:r>
              <a:rPr lang="en-US" dirty="0" err="1"/>
              <a:t>abbiamo</a:t>
            </a:r>
            <a:r>
              <a:rPr lang="en-US" dirty="0"/>
              <a:t> visto con il secondo </a:t>
            </a:r>
            <a:r>
              <a:rPr lang="en-US" dirty="0" err="1"/>
              <a:t>trattamneto</a:t>
            </a:r>
            <a:r>
              <a:rPr lang="en-US" dirty="0"/>
              <a:t> da qui le </a:t>
            </a:r>
            <a:r>
              <a:rPr lang="en-US" dirty="0" err="1"/>
              <a:t>piante</a:t>
            </a:r>
            <a:r>
              <a:rPr lang="en-US" dirty="0"/>
              <a:t> non </a:t>
            </a:r>
            <a:r>
              <a:rPr lang="en-US" dirty="0" err="1"/>
              <a:t>sono</a:t>
            </a:r>
            <a:r>
              <a:rPr lang="en-US" dirty="0"/>
              <a:t> </a:t>
            </a:r>
            <a:r>
              <a:rPr lang="en-US" dirty="0" err="1"/>
              <a:t>riuscite</a:t>
            </a:r>
            <a:r>
              <a:rPr lang="en-US" dirty="0"/>
              <a:t> a </a:t>
            </a:r>
            <a:r>
              <a:rPr lang="en-US" dirty="0" err="1"/>
              <a:t>ricuperare</a:t>
            </a:r>
            <a:r>
              <a:rPr lang="en-US" dirty="0"/>
              <a:t>.  </a:t>
            </a:r>
            <a:r>
              <a:rPr lang="en-US" dirty="0" err="1"/>
              <a:t>Queste</a:t>
            </a:r>
            <a:r>
              <a:rPr lang="en-US" dirty="0"/>
              <a:t> </a:t>
            </a:r>
            <a:r>
              <a:rPr lang="en-US" dirty="0" err="1"/>
              <a:t>risposte</a:t>
            </a:r>
            <a:r>
              <a:rPr lang="en-US" dirty="0"/>
              <a:t> </a:t>
            </a:r>
            <a:r>
              <a:rPr lang="en-US" dirty="0" err="1"/>
              <a:t>sono</a:t>
            </a:r>
            <a:r>
              <a:rPr lang="en-US" dirty="0"/>
              <a:t> state </a:t>
            </a:r>
            <a:r>
              <a:rPr lang="en-US" dirty="0" err="1"/>
              <a:t>osservate</a:t>
            </a:r>
            <a:r>
              <a:rPr lang="en-US" dirty="0"/>
              <a:t> </a:t>
            </a:r>
            <a:r>
              <a:rPr lang="en-US" dirty="0" err="1"/>
              <a:t>sia</a:t>
            </a:r>
            <a:r>
              <a:rPr lang="en-US" dirty="0"/>
              <a:t> al </a:t>
            </a:r>
            <a:r>
              <a:rPr lang="en-US" dirty="0" err="1"/>
              <a:t>interno</a:t>
            </a:r>
            <a:r>
              <a:rPr lang="en-US" dirty="0"/>
              <a:t> di </a:t>
            </a:r>
            <a:r>
              <a:rPr lang="en-US" dirty="0" err="1"/>
              <a:t>popolazione</a:t>
            </a:r>
            <a:r>
              <a:rPr lang="en-US" dirty="0"/>
              <a:t> </a:t>
            </a:r>
            <a:r>
              <a:rPr lang="en-US" dirty="0" err="1"/>
              <a:t>che</a:t>
            </a:r>
            <a:r>
              <a:rPr lang="en-US" dirty="0"/>
              <a:t> </a:t>
            </a:r>
            <a:r>
              <a:rPr lang="en-US" dirty="0" err="1"/>
              <a:t>tra</a:t>
            </a:r>
            <a:r>
              <a:rPr lang="en-US" dirty="0"/>
              <a:t> loro. </a:t>
            </a:r>
          </a:p>
        </p:txBody>
      </p:sp>
      <p:sp>
        <p:nvSpPr>
          <p:cNvPr id="4" name="Header Placeholder 3"/>
          <p:cNvSpPr>
            <a:spLocks noGrp="1"/>
          </p:cNvSpPr>
          <p:nvPr>
            <p:ph type="hdr" sz="quarter"/>
          </p:nvPr>
        </p:nvSpPr>
        <p:spPr/>
        <p:txBody>
          <a:bodyPr/>
          <a:lstStyle/>
          <a:p>
            <a:r>
              <a:rPr lang="it-IT"/>
              <a:t>Consiglio di Istituto - CNR IRET</a:t>
            </a:r>
          </a:p>
        </p:txBody>
      </p:sp>
    </p:spTree>
    <p:extLst>
      <p:ext uri="{BB962C8B-B14F-4D97-AF65-F5344CB8AC3E}">
        <p14:creationId xmlns:p14="http://schemas.microsoft.com/office/powerpoint/2010/main" val="2380369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Anche se in silvicoltura è comune selezionare e usare diverse provenienze di una specie arborea, questo non è altrettanto diffuso nella silvicoltura urbana.</a:t>
            </a:r>
          </a:p>
          <a:p>
            <a:r>
              <a:rPr lang="it-IT" dirty="0"/>
              <a:t>Capire le risposte specifiche delle provenienze è ancora più </a:t>
            </a:r>
            <a:r>
              <a:rPr lang="it-IT" dirty="0" err="1"/>
              <a:t>impegantivo</a:t>
            </a:r>
            <a:r>
              <a:rPr lang="it-IT" dirty="0"/>
              <a:t> per scegliere i materiali di piantagione giusti, in modo da garantire sopravvivenza della piantine. </a:t>
            </a:r>
          </a:p>
          <a:p>
            <a:pPr marL="0" indent="0">
              <a:buFontTx/>
              <a:buNone/>
            </a:pPr>
            <a:endParaRPr lang="en-GB" sz="1200" dirty="0">
              <a:effectLst/>
              <a:latin typeface="Times New Roman" panose="02020603050405020304" pitchFamily="18" charset="0"/>
              <a:ea typeface="Times New Roman" panose="02020603050405020304" pitchFamily="18" charset="0"/>
            </a:endParaRPr>
          </a:p>
          <a:p>
            <a:pPr marL="171450" indent="-171450">
              <a:buFontTx/>
              <a:buChar char="-"/>
            </a:pPr>
            <a:r>
              <a:rPr lang="it-IT" dirty="0"/>
              <a:t>Abbiamo osservato un impatto significativo della provenienza sulla fenologia, sull'altezza e sulla biomassa, comprendendo sia le componenti del sistema radicale che quelle del sistema sparso, particolarmente evidente in A. </a:t>
            </a:r>
            <a:r>
              <a:rPr lang="it-IT" dirty="0" err="1"/>
              <a:t>pseudoplatanus</a:t>
            </a:r>
            <a:r>
              <a:rPr lang="it-IT" dirty="0"/>
              <a:t>.</a:t>
            </a:r>
          </a:p>
          <a:p>
            <a:pPr marL="171450" indent="-171450">
              <a:buFontTx/>
              <a:buChar char="-"/>
            </a:pPr>
            <a:endParaRPr lang="it-IT" dirty="0"/>
          </a:p>
          <a:p>
            <a:pPr marL="171450" indent="-171450">
              <a:buFontTx/>
              <a:buChar char="-"/>
            </a:pPr>
            <a:r>
              <a:rPr lang="en-GB" sz="1200" dirty="0">
                <a:effectLst/>
                <a:latin typeface="Times New Roman" panose="02020603050405020304" pitchFamily="18" charset="0"/>
                <a:ea typeface="Times New Roman" panose="02020603050405020304" pitchFamily="18" charset="0"/>
              </a:rPr>
              <a:t>The physiological mechanisms underpinning drought tolerance were revealed by the examination of leaf traits and plant nutritional status, underscoring the possibility of applying useful measurements like whole plant cuticular conductance (</a:t>
            </a:r>
            <a:r>
              <a:rPr lang="en-GB" sz="1200" dirty="0" err="1">
                <a:effectLst/>
                <a:latin typeface="Times New Roman" panose="02020603050405020304" pitchFamily="18" charset="0"/>
                <a:ea typeface="Times New Roman" panose="02020603050405020304" pitchFamily="18" charset="0"/>
              </a:rPr>
              <a:t>g</a:t>
            </a:r>
            <a:r>
              <a:rPr lang="en-GB" sz="1200" baseline="-25000" dirty="0" err="1">
                <a:effectLst/>
                <a:latin typeface="Times New Roman" panose="02020603050405020304" pitchFamily="18" charset="0"/>
                <a:ea typeface="Times New Roman" panose="02020603050405020304" pitchFamily="18" charset="0"/>
              </a:rPr>
              <a:t>min</a:t>
            </a:r>
            <a:r>
              <a:rPr lang="en-GB" sz="1200" baseline="-25000" dirty="0">
                <a:effectLst/>
                <a:latin typeface="Times New Roman" panose="02020603050405020304" pitchFamily="18" charset="0"/>
                <a:ea typeface="Times New Roman" panose="02020603050405020304" pitchFamily="18" charset="0"/>
              </a:rPr>
              <a:t> (plant)</a:t>
            </a:r>
            <a:r>
              <a:rPr lang="en-GB" sz="1200" dirty="0">
                <a:effectLst/>
                <a:latin typeface="Times New Roman" panose="02020603050405020304" pitchFamily="18" charset="0"/>
                <a:ea typeface="Times New Roman" panose="02020603050405020304" pitchFamily="18" charset="0"/>
              </a:rPr>
              <a:t>)</a:t>
            </a:r>
            <a:r>
              <a:rPr lang="en-GB" sz="1200" baseline="-25000" dirty="0">
                <a:effectLst/>
                <a:latin typeface="Times New Roman" panose="02020603050405020304" pitchFamily="18" charset="0"/>
                <a:ea typeface="Times New Roman" panose="02020603050405020304" pitchFamily="18" charset="0"/>
              </a:rPr>
              <a:t> </a:t>
            </a:r>
            <a:r>
              <a:rPr lang="en-GB" sz="1200" dirty="0">
                <a:effectLst/>
                <a:latin typeface="Times New Roman" panose="02020603050405020304" pitchFamily="18" charset="0"/>
                <a:ea typeface="Times New Roman" panose="02020603050405020304" pitchFamily="18" charset="0"/>
              </a:rPr>
              <a:t>analysis to identify seedling provenances that are potentially tolerant to drought. </a:t>
            </a:r>
            <a:endParaRPr lang="it-IT" dirty="0"/>
          </a:p>
          <a:p>
            <a:pPr marL="171450" indent="-171450">
              <a:buFontTx/>
              <a:buChar char="-"/>
            </a:pPr>
            <a:endParaRPr lang="it-IT" dirty="0"/>
          </a:p>
          <a:p>
            <a:pPr marL="171450" indent="-171450">
              <a:buFontTx/>
              <a:buChar char="-"/>
            </a:pPr>
            <a:r>
              <a:rPr lang="en-GB" sz="1800" dirty="0">
                <a:effectLst/>
                <a:latin typeface="Times New Roman" panose="02020603050405020304" pitchFamily="18" charset="0"/>
                <a:ea typeface="Times New Roman" panose="02020603050405020304" pitchFamily="18" charset="0"/>
              </a:rPr>
              <a:t>For urban greening, </a:t>
            </a:r>
            <a:r>
              <a:rPr lang="en-GB" sz="1800" dirty="0" err="1">
                <a:effectLst/>
                <a:latin typeface="Times New Roman" panose="02020603050405020304" pitchFamily="18" charset="0"/>
                <a:ea typeface="Times New Roman" panose="02020603050405020304" pitchFamily="18" charset="0"/>
              </a:rPr>
              <a:t>g</a:t>
            </a:r>
            <a:r>
              <a:rPr lang="en-GB" sz="1800" baseline="-25000" dirty="0" err="1">
                <a:effectLst/>
                <a:latin typeface="Times New Roman" panose="02020603050405020304" pitchFamily="18" charset="0"/>
                <a:ea typeface="Times New Roman" panose="02020603050405020304" pitchFamily="18" charset="0"/>
              </a:rPr>
              <a:t>min</a:t>
            </a:r>
            <a:r>
              <a:rPr lang="en-GB" sz="1800" baseline="-25000" dirty="0">
                <a:effectLst/>
                <a:latin typeface="Times New Roman" panose="02020603050405020304" pitchFamily="18" charset="0"/>
                <a:ea typeface="Times New Roman" panose="02020603050405020304" pitchFamily="18" charset="0"/>
              </a:rPr>
              <a:t> (plant) </a:t>
            </a:r>
            <a:r>
              <a:rPr lang="en-GB" sz="1800" dirty="0">
                <a:effectLst/>
                <a:latin typeface="Times New Roman" panose="02020603050405020304" pitchFamily="18" charset="0"/>
                <a:ea typeface="Times New Roman" panose="02020603050405020304" pitchFamily="18" charset="0"/>
              </a:rPr>
              <a:t>analysis might be a measurement for rapidly screening drought-resilient provenances in the nursery. </a:t>
            </a:r>
            <a:endParaRPr lang="it-IT" dirty="0"/>
          </a:p>
        </p:txBody>
      </p:sp>
      <p:sp>
        <p:nvSpPr>
          <p:cNvPr id="4" name="Header Placeholder 3"/>
          <p:cNvSpPr>
            <a:spLocks noGrp="1"/>
          </p:cNvSpPr>
          <p:nvPr>
            <p:ph type="hdr" sz="quarter"/>
          </p:nvPr>
        </p:nvSpPr>
        <p:spPr/>
        <p:txBody>
          <a:bodyPr/>
          <a:lstStyle/>
          <a:p>
            <a:r>
              <a:rPr lang="it-IT"/>
              <a:t>Consiglio di Istituto - CNR IRET</a:t>
            </a:r>
          </a:p>
        </p:txBody>
      </p:sp>
    </p:spTree>
    <p:extLst>
      <p:ext uri="{BB962C8B-B14F-4D97-AF65-F5344CB8AC3E}">
        <p14:creationId xmlns:p14="http://schemas.microsoft.com/office/powerpoint/2010/main" val="2038416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it-IT"/>
              <a:t>Consiglio di Istituto - CNR IRET</a:t>
            </a:r>
          </a:p>
        </p:txBody>
      </p:sp>
    </p:spTree>
    <p:extLst>
      <p:ext uri="{BB962C8B-B14F-4D97-AF65-F5344CB8AC3E}">
        <p14:creationId xmlns:p14="http://schemas.microsoft.com/office/powerpoint/2010/main" val="652585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98F9DF-C687-4035-A19D-D422B2E353D2}" type="slidenum">
              <a:rPr lang="en-US" smtClean="0"/>
              <a:t>20</a:t>
            </a:fld>
            <a:endParaRPr lang="en-US"/>
          </a:p>
        </p:txBody>
      </p:sp>
    </p:spTree>
    <p:extLst>
      <p:ext uri="{BB962C8B-B14F-4D97-AF65-F5344CB8AC3E}">
        <p14:creationId xmlns:p14="http://schemas.microsoft.com/office/powerpoint/2010/main" val="331362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Al </a:t>
            </a:r>
            <a:r>
              <a:rPr lang="en-US" dirty="0" err="1"/>
              <a:t>interno</a:t>
            </a:r>
            <a:r>
              <a:rPr lang="en-US" dirty="0"/>
              <a:t> del </a:t>
            </a:r>
            <a:r>
              <a:rPr lang="en-US" dirty="0" err="1"/>
              <a:t>questo</a:t>
            </a:r>
            <a:r>
              <a:rPr lang="en-US" dirty="0"/>
              <a:t> </a:t>
            </a:r>
            <a:r>
              <a:rPr lang="en-US" dirty="0" err="1"/>
              <a:t>regole</a:t>
            </a:r>
            <a:r>
              <a:rPr lang="en-US" dirty="0"/>
              <a:t>, come </a:t>
            </a:r>
            <a:r>
              <a:rPr lang="en-US" dirty="0" err="1"/>
              <a:t>vedete</a:t>
            </a:r>
            <a:r>
              <a:rPr lang="en-US" dirty="0"/>
              <a:t> le </a:t>
            </a:r>
            <a:r>
              <a:rPr lang="en-US" dirty="0" err="1"/>
              <a:t>foreste</a:t>
            </a:r>
            <a:r>
              <a:rPr lang="en-US" dirty="0"/>
              <a:t> e </a:t>
            </a:r>
            <a:r>
              <a:rPr lang="en-US" dirty="0" err="1"/>
              <a:t>nuove</a:t>
            </a:r>
            <a:r>
              <a:rPr lang="en-US" dirty="0"/>
              <a:t> </a:t>
            </a:r>
            <a:r>
              <a:rPr lang="en-US" dirty="0" err="1"/>
              <a:t>piantagioni</a:t>
            </a:r>
            <a:r>
              <a:rPr lang="en-US" dirty="0"/>
              <a:t> </a:t>
            </a:r>
            <a:r>
              <a:rPr lang="en-US" dirty="0" err="1"/>
              <a:t>hanno</a:t>
            </a:r>
            <a:r>
              <a:rPr lang="en-US" dirty="0"/>
              <a:t> un </a:t>
            </a:r>
            <a:r>
              <a:rPr lang="en-US" dirty="0" err="1"/>
              <a:t>ruolo</a:t>
            </a:r>
            <a:r>
              <a:rPr lang="en-US" dirty="0"/>
              <a:t> </a:t>
            </a:r>
            <a:r>
              <a:rPr lang="en-US" dirty="0" err="1"/>
              <a:t>fondamentale</a:t>
            </a:r>
            <a:r>
              <a:rPr lang="en-US" dirty="0"/>
              <a:t>, </a:t>
            </a:r>
            <a:r>
              <a:rPr lang="en-US" dirty="0" err="1"/>
              <a:t>anche</a:t>
            </a:r>
            <a:r>
              <a:rPr lang="en-US" dirty="0"/>
              <a:t> in </a:t>
            </a:r>
            <a:r>
              <a:rPr lang="en-US" dirty="0" err="1"/>
              <a:t>ambiente</a:t>
            </a:r>
            <a:r>
              <a:rPr lang="en-US" dirty="0"/>
              <a:t> </a:t>
            </a:r>
            <a:r>
              <a:rPr lang="en-US" dirty="0" err="1"/>
              <a:t>urbano</a:t>
            </a:r>
            <a:r>
              <a:rPr lang="en-US" dirty="0"/>
              <a:t>.</a:t>
            </a:r>
          </a:p>
          <a:p>
            <a:endParaRPr lang="en-US" dirty="0"/>
          </a:p>
          <a:p>
            <a:endParaRPr lang="en-US" dirty="0"/>
          </a:p>
          <a:p>
            <a:r>
              <a:rPr lang="en-US" dirty="0"/>
              <a:t>Here you can see some of these actions and commitments in detail. You can see that in addition to restoring forest ecosystems, it also includes "planting three billion additional trees" and restoring urban ecosystems. </a:t>
            </a:r>
          </a:p>
        </p:txBody>
      </p:sp>
      <p:sp>
        <p:nvSpPr>
          <p:cNvPr id="4" name="Slide Number Placeholder 3"/>
          <p:cNvSpPr>
            <a:spLocks noGrp="1"/>
          </p:cNvSpPr>
          <p:nvPr>
            <p:ph type="sldNum" sz="quarter" idx="5"/>
          </p:nvPr>
        </p:nvSpPr>
        <p:spPr/>
        <p:txBody>
          <a:bodyPr/>
          <a:lstStyle/>
          <a:p>
            <a:fld id="{B798F9DF-C687-4035-A19D-D422B2E353D2}" type="slidenum">
              <a:rPr lang="en-US" smtClean="0"/>
              <a:t>3</a:t>
            </a:fld>
            <a:endParaRPr lang="en-US"/>
          </a:p>
        </p:txBody>
      </p:sp>
    </p:spTree>
    <p:extLst>
      <p:ext uri="{BB962C8B-B14F-4D97-AF65-F5344CB8AC3E}">
        <p14:creationId xmlns:p14="http://schemas.microsoft.com/office/powerpoint/2010/main" val="123564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Anche</a:t>
            </a:r>
            <a:r>
              <a:rPr lang="en-US" dirty="0"/>
              <a:t> in </a:t>
            </a:r>
            <a:r>
              <a:rPr lang="en-US" dirty="0" err="1"/>
              <a:t>ambiente</a:t>
            </a:r>
            <a:r>
              <a:rPr lang="en-US" dirty="0"/>
              <a:t> </a:t>
            </a:r>
            <a:r>
              <a:rPr lang="en-US" dirty="0" err="1"/>
              <a:t>urbano</a:t>
            </a:r>
            <a:r>
              <a:rPr lang="en-US" dirty="0"/>
              <a:t>…..</a:t>
            </a:r>
          </a:p>
          <a:p>
            <a:endParaRPr lang="en-US" dirty="0"/>
          </a:p>
          <a:p>
            <a:r>
              <a:rPr lang="en-US" dirty="0"/>
              <a:t>Urban green spaces are crucial in adapting cities to climate shifts. For example, they can mitigate the effects of heavy rainfall and flooding, reduce the urban heat island effect by reducing energy demand for cooling, especially during heat waves, and capture and store carbon dioxide.</a:t>
            </a:r>
          </a:p>
          <a:p>
            <a:endParaRPr lang="en-US" dirty="0"/>
          </a:p>
        </p:txBody>
      </p:sp>
      <p:sp>
        <p:nvSpPr>
          <p:cNvPr id="4" name="Slide Number Placeholder 3"/>
          <p:cNvSpPr>
            <a:spLocks noGrp="1"/>
          </p:cNvSpPr>
          <p:nvPr>
            <p:ph type="sldNum" sz="quarter" idx="5"/>
          </p:nvPr>
        </p:nvSpPr>
        <p:spPr/>
        <p:txBody>
          <a:bodyPr/>
          <a:lstStyle/>
          <a:p>
            <a:fld id="{B798F9DF-C687-4035-A19D-D422B2E353D2}" type="slidenum">
              <a:rPr lang="en-US" smtClean="0"/>
              <a:t>4</a:t>
            </a:fld>
            <a:endParaRPr lang="en-US"/>
          </a:p>
        </p:txBody>
      </p:sp>
    </p:spTree>
    <p:extLst>
      <p:ext uri="{BB962C8B-B14F-4D97-AF65-F5344CB8AC3E}">
        <p14:creationId xmlns:p14="http://schemas.microsoft.com/office/powerpoint/2010/main" val="141757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Monitoraggio, caratterizzazione funzionale e tracciabilità del materiale riproduttivo forestale resiliente finalizzato al rimboschimento di siti forestali soggetti a eventi estremi</a:t>
            </a:r>
            <a:endParaRPr lang="en-US" dirty="0"/>
          </a:p>
          <a:p>
            <a:endParaRPr lang="en-US" dirty="0"/>
          </a:p>
          <a:p>
            <a:endParaRPr lang="en-US" dirty="0"/>
          </a:p>
          <a:p>
            <a:r>
              <a:rPr lang="en-US" dirty="0"/>
              <a:t>A </a:t>
            </a:r>
            <a:r>
              <a:rPr lang="en-US" dirty="0" err="1"/>
              <a:t>questo</a:t>
            </a:r>
            <a:r>
              <a:rPr lang="en-US" dirty="0"/>
              <a:t> punto è </a:t>
            </a:r>
            <a:r>
              <a:rPr lang="en-US" dirty="0" err="1"/>
              <a:t>importante</a:t>
            </a:r>
            <a:r>
              <a:rPr lang="en-US" dirty="0"/>
              <a:t> </a:t>
            </a:r>
            <a:r>
              <a:rPr lang="en-US" dirty="0" err="1"/>
              <a:t>capire</a:t>
            </a:r>
            <a:r>
              <a:rPr lang="en-US" dirty="0"/>
              <a:t> quale specie, quale </a:t>
            </a:r>
            <a:r>
              <a:rPr lang="en-US" dirty="0" err="1"/>
              <a:t>genitipo</a:t>
            </a:r>
            <a:r>
              <a:rPr lang="en-US" dirty="0"/>
              <a:t> e quale </a:t>
            </a:r>
            <a:r>
              <a:rPr lang="en-US" dirty="0" err="1"/>
              <a:t>materiale</a:t>
            </a:r>
            <a:r>
              <a:rPr lang="en-US" dirty="0"/>
              <a:t> di </a:t>
            </a:r>
            <a:r>
              <a:rPr lang="en-US" dirty="0" err="1"/>
              <a:t>propagazione</a:t>
            </a:r>
            <a:r>
              <a:rPr lang="en-US" dirty="0"/>
              <a:t> </a:t>
            </a:r>
            <a:r>
              <a:rPr lang="en-US" dirty="0" err="1"/>
              <a:t>bisogna</a:t>
            </a:r>
            <a:r>
              <a:rPr lang="en-US" dirty="0"/>
              <a:t> </a:t>
            </a:r>
            <a:r>
              <a:rPr lang="en-US" dirty="0" err="1"/>
              <a:t>utilizzare</a:t>
            </a:r>
            <a:r>
              <a:rPr lang="en-US" dirty="0"/>
              <a:t> </a:t>
            </a:r>
            <a:r>
              <a:rPr lang="en-US" dirty="0" err="1"/>
              <a:t>nelle</a:t>
            </a:r>
            <a:r>
              <a:rPr lang="en-US" dirty="0"/>
              <a:t> </a:t>
            </a:r>
            <a:r>
              <a:rPr lang="en-US" dirty="0" err="1"/>
              <a:t>attività</a:t>
            </a:r>
            <a:r>
              <a:rPr lang="en-US" dirty="0"/>
              <a:t> di </a:t>
            </a:r>
            <a:r>
              <a:rPr lang="en-US" dirty="0" err="1"/>
              <a:t>restuaro</a:t>
            </a:r>
            <a:r>
              <a:rPr lang="en-US" dirty="0"/>
              <a:t>, come ad </a:t>
            </a:r>
            <a:r>
              <a:rPr lang="en-US" dirty="0" err="1"/>
              <a:t>esempio</a:t>
            </a:r>
            <a:r>
              <a:rPr lang="en-US" dirty="0"/>
              <a:t> </a:t>
            </a:r>
            <a:r>
              <a:rPr lang="en-US" dirty="0" err="1"/>
              <a:t>nelle</a:t>
            </a:r>
            <a:r>
              <a:rPr lang="en-US" dirty="0"/>
              <a:t> opere di </a:t>
            </a:r>
            <a:r>
              <a:rPr lang="en-US" dirty="0" err="1"/>
              <a:t>riforestazione</a:t>
            </a:r>
            <a:r>
              <a:rPr lang="en-US" dirty="0"/>
              <a:t> </a:t>
            </a:r>
            <a:r>
              <a:rPr lang="en-US" dirty="0" err="1"/>
              <a:t>sia</a:t>
            </a:r>
            <a:r>
              <a:rPr lang="en-US" dirty="0"/>
              <a:t> in </a:t>
            </a:r>
            <a:r>
              <a:rPr lang="en-US" dirty="0" err="1"/>
              <a:t>ambiente</a:t>
            </a:r>
            <a:r>
              <a:rPr lang="en-US" dirty="0"/>
              <a:t> </a:t>
            </a:r>
            <a:r>
              <a:rPr lang="en-US" dirty="0" err="1"/>
              <a:t>naturale</a:t>
            </a:r>
            <a:r>
              <a:rPr lang="en-US" dirty="0"/>
              <a:t> </a:t>
            </a:r>
            <a:r>
              <a:rPr lang="en-US" dirty="0" err="1"/>
              <a:t>che</a:t>
            </a:r>
            <a:r>
              <a:rPr lang="en-US" dirty="0"/>
              <a:t> </a:t>
            </a:r>
            <a:r>
              <a:rPr lang="en-US" dirty="0" err="1"/>
              <a:t>urbano</a:t>
            </a:r>
            <a:r>
              <a:rPr lang="en-US" dirty="0"/>
              <a:t>. </a:t>
            </a:r>
          </a:p>
          <a:p>
            <a:endParaRPr lang="en-US" dirty="0"/>
          </a:p>
          <a:p>
            <a:r>
              <a:rPr lang="en-US" dirty="0" err="1"/>
              <a:t>Quindi</a:t>
            </a:r>
            <a:r>
              <a:rPr lang="en-US" dirty="0"/>
              <a:t> </a:t>
            </a:r>
            <a:r>
              <a:rPr lang="en-US" dirty="0" err="1"/>
              <a:t>abbiamo</a:t>
            </a:r>
            <a:r>
              <a:rPr lang="en-US" dirty="0"/>
              <a:t> </a:t>
            </a:r>
            <a:r>
              <a:rPr lang="en-US" dirty="0" err="1"/>
              <a:t>fatte</a:t>
            </a:r>
            <a:r>
              <a:rPr lang="en-US" dirty="0"/>
              <a:t> </a:t>
            </a:r>
            <a:r>
              <a:rPr lang="en-US" dirty="0" err="1"/>
              <a:t>alcune</a:t>
            </a:r>
            <a:r>
              <a:rPr lang="en-US" dirty="0"/>
              <a:t> </a:t>
            </a:r>
            <a:r>
              <a:rPr lang="en-US" dirty="0" err="1"/>
              <a:t>domande</a:t>
            </a:r>
            <a:r>
              <a:rPr lang="en-US" dirty="0"/>
              <a:t> </a:t>
            </a:r>
            <a:r>
              <a:rPr lang="en-US" dirty="0" err="1"/>
              <a:t>abbastanza</a:t>
            </a:r>
            <a:r>
              <a:rPr lang="en-US" dirty="0"/>
              <a:t> </a:t>
            </a:r>
            <a:r>
              <a:rPr lang="en-US" dirty="0" err="1"/>
              <a:t>specifiche</a:t>
            </a:r>
            <a:r>
              <a:rPr lang="en-US" dirty="0"/>
              <a:t> per </a:t>
            </a:r>
            <a:r>
              <a:rPr lang="en-US" dirty="0" err="1"/>
              <a:t>rispondere</a:t>
            </a:r>
            <a:r>
              <a:rPr lang="en-US" dirty="0"/>
              <a:t> a </a:t>
            </a:r>
            <a:r>
              <a:rPr lang="en-US" dirty="0" err="1"/>
              <a:t>problematiche</a:t>
            </a:r>
            <a:r>
              <a:rPr lang="en-US" dirty="0"/>
              <a:t> molto </a:t>
            </a:r>
            <a:r>
              <a:rPr lang="en-US" dirty="0" err="1"/>
              <a:t>attuali</a:t>
            </a:r>
            <a:r>
              <a:rPr lang="en-US" dirty="0"/>
              <a:t> come:</a:t>
            </a:r>
          </a:p>
          <a:p>
            <a:r>
              <a:rPr lang="en-US" dirty="0"/>
              <a:t>Le </a:t>
            </a:r>
            <a:r>
              <a:rPr lang="en-US" dirty="0" err="1"/>
              <a:t>popolazioni</a:t>
            </a:r>
            <a:r>
              <a:rPr lang="en-US" dirty="0"/>
              <a:t> </a:t>
            </a:r>
            <a:r>
              <a:rPr lang="en-US" dirty="0" err="1"/>
              <a:t>marginali</a:t>
            </a:r>
            <a:r>
              <a:rPr lang="en-US" dirty="0"/>
              <a:t> di </a:t>
            </a:r>
            <a:r>
              <a:rPr lang="en-US" dirty="0" err="1"/>
              <a:t>abete</a:t>
            </a:r>
            <a:r>
              <a:rPr lang="en-US" dirty="0"/>
              <a:t> rosso </a:t>
            </a:r>
            <a:r>
              <a:rPr lang="en-US" dirty="0" err="1"/>
              <a:t>sono</a:t>
            </a:r>
            <a:r>
              <a:rPr lang="en-US" dirty="0"/>
              <a:t> </a:t>
            </a:r>
            <a:r>
              <a:rPr lang="en-US" dirty="0" err="1"/>
              <a:t>veramente</a:t>
            </a:r>
            <a:r>
              <a:rPr lang="en-US" dirty="0"/>
              <a:t> </a:t>
            </a:r>
            <a:r>
              <a:rPr lang="en-US" dirty="0" err="1"/>
              <a:t>meno</a:t>
            </a:r>
            <a:r>
              <a:rPr lang="en-US" dirty="0"/>
              <a:t> </a:t>
            </a:r>
            <a:r>
              <a:rPr lang="en-US" dirty="0" err="1"/>
              <a:t>suscettibile</a:t>
            </a:r>
            <a:r>
              <a:rPr lang="en-US" dirty="0"/>
              <a:t> al </a:t>
            </a:r>
            <a:r>
              <a:rPr lang="en-US" dirty="0" err="1"/>
              <a:t>bostrico</a:t>
            </a:r>
            <a:r>
              <a:rPr lang="en-US" dirty="0"/>
              <a:t>?</a:t>
            </a:r>
          </a:p>
          <a:p>
            <a:r>
              <a:rPr lang="en-US" dirty="0"/>
              <a:t>La </a:t>
            </a:r>
            <a:r>
              <a:rPr lang="en-US" dirty="0" err="1"/>
              <a:t>variabilità</a:t>
            </a:r>
            <a:r>
              <a:rPr lang="en-US" dirty="0"/>
              <a:t> </a:t>
            </a:r>
            <a:r>
              <a:rPr lang="en-US" dirty="0" err="1"/>
              <a:t>gentica</a:t>
            </a:r>
            <a:r>
              <a:rPr lang="en-US" dirty="0"/>
              <a:t> </a:t>
            </a:r>
            <a:r>
              <a:rPr lang="en-US" dirty="0" err="1"/>
              <a:t>all’interno</a:t>
            </a:r>
            <a:r>
              <a:rPr lang="en-US" dirty="0"/>
              <a:t> </a:t>
            </a:r>
            <a:r>
              <a:rPr lang="en-US" dirty="0" err="1"/>
              <a:t>delle</a:t>
            </a:r>
            <a:r>
              <a:rPr lang="en-US" dirty="0"/>
              <a:t> </a:t>
            </a:r>
            <a:r>
              <a:rPr lang="en-US" dirty="0" err="1"/>
              <a:t>popolazioni</a:t>
            </a:r>
            <a:r>
              <a:rPr lang="en-US" dirty="0"/>
              <a:t> </a:t>
            </a:r>
            <a:r>
              <a:rPr lang="en-US" dirty="0" err="1"/>
              <a:t>aumenta</a:t>
            </a:r>
            <a:r>
              <a:rPr lang="en-US" dirty="0"/>
              <a:t> la </a:t>
            </a:r>
            <a:r>
              <a:rPr lang="en-US" dirty="0" err="1"/>
              <a:t>produttività</a:t>
            </a:r>
            <a:r>
              <a:rPr lang="en-US" dirty="0"/>
              <a:t> e la </a:t>
            </a:r>
            <a:r>
              <a:rPr lang="en-US" dirty="0" err="1"/>
              <a:t>resilienza</a:t>
            </a:r>
            <a:r>
              <a:rPr lang="en-US" dirty="0"/>
              <a:t> </a:t>
            </a:r>
            <a:r>
              <a:rPr lang="en-US" dirty="0" err="1"/>
              <a:t>alla</a:t>
            </a:r>
            <a:r>
              <a:rPr lang="en-US" dirty="0"/>
              <a:t> </a:t>
            </a:r>
            <a:r>
              <a:rPr lang="en-US" dirty="0" err="1"/>
              <a:t>sicittà</a:t>
            </a:r>
            <a:r>
              <a:rPr lang="en-US" dirty="0"/>
              <a:t> </a:t>
            </a:r>
            <a:r>
              <a:rPr lang="en-US" dirty="0" err="1"/>
              <a:t>dell’abete</a:t>
            </a:r>
            <a:r>
              <a:rPr lang="en-US" dirty="0"/>
              <a:t> </a:t>
            </a:r>
            <a:r>
              <a:rPr lang="en-US" dirty="0" err="1"/>
              <a:t>bianco</a:t>
            </a:r>
            <a:r>
              <a:rPr lang="en-US" dirty="0"/>
              <a:t> ?</a:t>
            </a:r>
          </a:p>
          <a:p>
            <a:r>
              <a:rPr lang="it-IT" dirty="0"/>
              <a:t>l'origine geografica influenza la risposta fisiologica allo stress idrico in ambiente urbano?</a:t>
            </a:r>
            <a:endParaRPr lang="en-US" dirty="0"/>
          </a:p>
          <a:p>
            <a:r>
              <a:rPr lang="en-US" dirty="0" err="1"/>
              <a:t>Inoltre</a:t>
            </a:r>
            <a:r>
              <a:rPr lang="en-US" dirty="0"/>
              <a:t> ci </a:t>
            </a:r>
            <a:r>
              <a:rPr lang="en-US" dirty="0" err="1"/>
              <a:t>sono</a:t>
            </a:r>
            <a:r>
              <a:rPr lang="en-US" dirty="0"/>
              <a:t> </a:t>
            </a:r>
            <a:r>
              <a:rPr lang="en-US" dirty="0" err="1"/>
              <a:t>metodologie</a:t>
            </a:r>
            <a:r>
              <a:rPr lang="en-US" dirty="0"/>
              <a:t> per </a:t>
            </a:r>
            <a:r>
              <a:rPr lang="en-US" dirty="0" err="1"/>
              <a:t>Migliorare</a:t>
            </a:r>
            <a:r>
              <a:rPr lang="en-US" dirty="0"/>
              <a:t> la </a:t>
            </a:r>
            <a:r>
              <a:rPr lang="en-US" dirty="0" err="1"/>
              <a:t>germinabilità</a:t>
            </a:r>
            <a:r>
              <a:rPr lang="en-US" dirty="0"/>
              <a:t> </a:t>
            </a:r>
            <a:r>
              <a:rPr lang="en-US" dirty="0" err="1"/>
              <a:t>dei</a:t>
            </a:r>
            <a:r>
              <a:rPr lang="en-US" dirty="0"/>
              <a:t> semi </a:t>
            </a:r>
            <a:r>
              <a:rPr lang="en-US" dirty="0" err="1"/>
              <a:t>forestali</a:t>
            </a:r>
            <a:r>
              <a:rPr lang="en-US" dirty="0"/>
              <a:t> e </a:t>
            </a:r>
            <a:r>
              <a:rPr lang="en-US" dirty="0" err="1"/>
              <a:t>monitorare</a:t>
            </a:r>
            <a:r>
              <a:rPr lang="en-US" dirty="0"/>
              <a:t> la loro </a:t>
            </a:r>
            <a:r>
              <a:rPr lang="en-US" dirty="0" err="1"/>
              <a:t>qualità</a:t>
            </a:r>
            <a:r>
              <a:rPr lang="en-US" dirty="0"/>
              <a:t>? </a:t>
            </a:r>
          </a:p>
          <a:p>
            <a:endParaRPr lang="en-US" dirty="0"/>
          </a:p>
        </p:txBody>
      </p:sp>
      <p:sp>
        <p:nvSpPr>
          <p:cNvPr id="4" name="Header Placeholder 3"/>
          <p:cNvSpPr>
            <a:spLocks noGrp="1"/>
          </p:cNvSpPr>
          <p:nvPr>
            <p:ph type="hdr" sz="quarter"/>
          </p:nvPr>
        </p:nvSpPr>
        <p:spPr/>
        <p:txBody>
          <a:bodyPr/>
          <a:lstStyle/>
          <a:p>
            <a:r>
              <a:rPr lang="it-IT"/>
              <a:t>Consiglio di Istituto - CNR IRET</a:t>
            </a:r>
          </a:p>
        </p:txBody>
      </p:sp>
    </p:spTree>
    <p:extLst>
      <p:ext uri="{BB962C8B-B14F-4D97-AF65-F5344CB8AC3E}">
        <p14:creationId xmlns:p14="http://schemas.microsoft.com/office/powerpoint/2010/main" val="1625025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Siamo nel Parco Nazionale dell'Appennino Tosco-Emiliano, nella Riserva di Campolino e al Lago Verde, due nuclei al margine dell’areale dell’abete rosso in Europa. dove le popolazioni sono cruciali per la conservazione biogenetica della specie.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Come saprete, il bostrico è ormai un problema continentale, in particolare, l'Italia è uno dei Paesi più colpiti nell'Europa meridionale.".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Naturalmente, anche queste aree sono sotto attacco del bostrico.</a:t>
            </a:r>
          </a:p>
          <a:p>
            <a:endParaRPr lang="en-US" dirty="0"/>
          </a:p>
        </p:txBody>
      </p:sp>
      <p:sp>
        <p:nvSpPr>
          <p:cNvPr id="4" name="Slide Number Placeholder 3"/>
          <p:cNvSpPr>
            <a:spLocks noGrp="1"/>
          </p:cNvSpPr>
          <p:nvPr>
            <p:ph type="sldNum" sz="quarter" idx="5"/>
          </p:nvPr>
        </p:nvSpPr>
        <p:spPr/>
        <p:txBody>
          <a:bodyPr/>
          <a:lstStyle/>
          <a:p>
            <a:fld id="{B798F9DF-C687-4035-A19D-D422B2E353D2}" type="slidenum">
              <a:rPr lang="en-US" smtClean="0"/>
              <a:t>6</a:t>
            </a:fld>
            <a:endParaRPr lang="en-US"/>
          </a:p>
        </p:txBody>
      </p:sp>
    </p:spTree>
    <p:extLst>
      <p:ext uri="{BB962C8B-B14F-4D97-AF65-F5344CB8AC3E}">
        <p14:creationId xmlns:p14="http://schemas.microsoft.com/office/powerpoint/2010/main" val="3694370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L'area è caratterizzata sia da popolazioni autoctone che da piantagioni con provenienze alpine.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r>
              <a:rPr lang="it-IT" dirty="0"/>
              <a:t>L'obiettivo dello studio è verificare se le provenienze meridionali dell'abete rosso possano essere utilizzate per il miglioramento genetico, al fine di creare genotipi meno suscettibili al bostrico.</a:t>
            </a:r>
          </a:p>
          <a:p>
            <a:r>
              <a:rPr lang="it-IT" dirty="0"/>
              <a:t>Per fare tutto ciò abbiamo applicato un </a:t>
            </a:r>
            <a:r>
              <a:rPr lang="it-IT" dirty="0" err="1"/>
              <a:t>multiapproach</a:t>
            </a:r>
            <a:r>
              <a:rPr lang="it-IT" dirty="0"/>
              <a:t>, partendo da remote sensing per valutare stato delle piante nel area di studio. I risultati hanno confermato che attacco è partito nel 2013 dalle piante meno vigorose(le zone in cui indicata con rosso scuro), utilizzando indice di NBR che un proxy della stato idrico della vegetazione. </a:t>
            </a:r>
          </a:p>
          <a:p>
            <a:endParaRPr lang="it-IT" dirty="0"/>
          </a:p>
          <a:p>
            <a:r>
              <a:rPr lang="it-IT" dirty="0"/>
              <a:t>Questi analisi sono stati proseguite con indagine terrestre, verificando stato di ogni piante campionato, se sono in fase epidemica o endemica, verificando la chioma e segni in torno alla piante.  E questo validazione abbiamo completata con campionamenti di Floema, considerando che i composti di difesa delle piante sono controllati geneticamente, abbiamo testato il profilo dei composti volatili tra le piante autoctone e quelle delle piantagioni.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98F9DF-C687-4035-A19D-D422B2E353D2}" type="slidenum">
              <a:rPr lang="en-US" smtClean="0"/>
              <a:t>7</a:t>
            </a:fld>
            <a:endParaRPr lang="en-US"/>
          </a:p>
        </p:txBody>
      </p:sp>
    </p:spTree>
    <p:extLst>
      <p:ext uri="{BB962C8B-B14F-4D97-AF65-F5344CB8AC3E}">
        <p14:creationId xmlns:p14="http://schemas.microsoft.com/office/powerpoint/2010/main" val="3952827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a:t>
            </a:r>
            <a:r>
              <a:rPr lang="en-US" dirty="0" err="1"/>
              <a:t>piante</a:t>
            </a:r>
            <a:r>
              <a:rPr lang="en-US" dirty="0"/>
              <a:t> </a:t>
            </a:r>
            <a:r>
              <a:rPr lang="en-US" dirty="0" err="1"/>
              <a:t>campionete</a:t>
            </a:r>
            <a:r>
              <a:rPr lang="en-US" dirty="0"/>
              <a:t> </a:t>
            </a:r>
            <a:r>
              <a:rPr lang="en-US" dirty="0" err="1"/>
              <a:t>sono</a:t>
            </a:r>
            <a:r>
              <a:rPr lang="en-US" dirty="0"/>
              <a:t> </a:t>
            </a:r>
            <a:r>
              <a:rPr lang="en-US" dirty="0" err="1"/>
              <a:t>stati</a:t>
            </a:r>
            <a:r>
              <a:rPr lang="en-US" dirty="0"/>
              <a:t> </a:t>
            </a:r>
            <a:r>
              <a:rPr lang="en-US" dirty="0" err="1"/>
              <a:t>caraterizzati</a:t>
            </a:r>
            <a:r>
              <a:rPr lang="en-US" dirty="0"/>
              <a:t> in </a:t>
            </a:r>
            <a:r>
              <a:rPr lang="en-US" dirty="0" err="1"/>
              <a:t>precedenza</a:t>
            </a:r>
            <a:r>
              <a:rPr lang="en-US" dirty="0"/>
              <a:t> dal </a:t>
            </a:r>
            <a:r>
              <a:rPr lang="en-US" dirty="0" err="1"/>
              <a:t>genetisti</a:t>
            </a:r>
            <a:r>
              <a:rPr lang="en-US" dirty="0"/>
              <a:t> di </a:t>
            </a:r>
            <a:r>
              <a:rPr lang="en-US" dirty="0" err="1"/>
              <a:t>ibbr</a:t>
            </a:r>
            <a:r>
              <a:rPr lang="en-US" dirty="0"/>
              <a:t> e </a:t>
            </a:r>
            <a:r>
              <a:rPr lang="en-US" dirty="0" err="1"/>
              <a:t>marcati</a:t>
            </a:r>
            <a:r>
              <a:rPr lang="en-US" dirty="0"/>
              <a:t> con </a:t>
            </a:r>
            <a:r>
              <a:rPr lang="en-US" dirty="0" err="1"/>
              <a:t>cartellina</a:t>
            </a:r>
            <a:r>
              <a:rPr lang="en-US" dirty="0"/>
              <a:t>. </a:t>
            </a:r>
          </a:p>
          <a:p>
            <a:r>
              <a:rPr lang="en-US" dirty="0"/>
              <a:t>Per </a:t>
            </a:r>
            <a:r>
              <a:rPr lang="en-US" dirty="0" err="1"/>
              <a:t>quanto</a:t>
            </a:r>
            <a:r>
              <a:rPr lang="en-US" dirty="0"/>
              <a:t> </a:t>
            </a:r>
            <a:r>
              <a:rPr lang="en-US" dirty="0" err="1"/>
              <a:t>riguarda</a:t>
            </a:r>
            <a:r>
              <a:rPr lang="en-US" dirty="0"/>
              <a:t> a profile le </a:t>
            </a:r>
            <a:r>
              <a:rPr lang="en-US" dirty="0" err="1"/>
              <a:t>piante</a:t>
            </a:r>
            <a:r>
              <a:rPr lang="en-US" dirty="0"/>
              <a:t> </a:t>
            </a:r>
            <a:r>
              <a:rPr lang="en-US" dirty="0" err="1"/>
              <a:t>hanno</a:t>
            </a:r>
            <a:r>
              <a:rPr lang="en-US" dirty="0"/>
              <a:t> </a:t>
            </a:r>
            <a:r>
              <a:rPr lang="en-US" dirty="0" err="1"/>
              <a:t>avuto</a:t>
            </a:r>
            <a:r>
              <a:rPr lang="en-US" dirty="0"/>
              <a:t> un </a:t>
            </a:r>
            <a:r>
              <a:rPr lang="en-US" dirty="0" err="1"/>
              <a:t>prifilo</a:t>
            </a:r>
            <a:r>
              <a:rPr lang="en-US" dirty="0"/>
              <a:t> moto </a:t>
            </a:r>
            <a:r>
              <a:rPr lang="en-US" dirty="0" err="1"/>
              <a:t>ricchio</a:t>
            </a:r>
            <a:r>
              <a:rPr lang="en-US" dirty="0"/>
              <a:t> </a:t>
            </a:r>
            <a:r>
              <a:rPr lang="en-US" dirty="0" err="1"/>
              <a:t>sopratutto</a:t>
            </a:r>
            <a:r>
              <a:rPr lang="en-US" dirty="0"/>
              <a:t> terpene. </a:t>
            </a:r>
          </a:p>
          <a:p>
            <a:r>
              <a:rPr lang="en-US" dirty="0" err="1"/>
              <a:t>Cioè</a:t>
            </a:r>
            <a:r>
              <a:rPr lang="en-US" dirty="0"/>
              <a:t> </a:t>
            </a:r>
            <a:r>
              <a:rPr lang="en-US" dirty="0" err="1"/>
              <a:t>che</a:t>
            </a:r>
            <a:r>
              <a:rPr lang="en-US" dirty="0"/>
              <a:t> </a:t>
            </a:r>
            <a:r>
              <a:rPr lang="en-US" dirty="0" err="1"/>
              <a:t>abbiamo</a:t>
            </a:r>
            <a:r>
              <a:rPr lang="en-US" dirty="0"/>
              <a:t> </a:t>
            </a:r>
            <a:r>
              <a:rPr lang="en-US" dirty="0" err="1"/>
              <a:t>osservato</a:t>
            </a:r>
            <a:r>
              <a:rPr lang="en-US" dirty="0"/>
              <a:t> </a:t>
            </a:r>
            <a:r>
              <a:rPr lang="en-US" dirty="0" err="1"/>
              <a:t>che</a:t>
            </a:r>
            <a:r>
              <a:rPr lang="en-US" dirty="0"/>
              <a:t> </a:t>
            </a:r>
            <a:r>
              <a:rPr lang="en-US" dirty="0" err="1"/>
              <a:t>tra</a:t>
            </a:r>
            <a:r>
              <a:rPr lang="en-US" dirty="0"/>
              <a:t> </a:t>
            </a:r>
            <a:r>
              <a:rPr lang="en-US" dirty="0" err="1"/>
              <a:t>piante</a:t>
            </a:r>
            <a:r>
              <a:rPr lang="en-US" dirty="0"/>
              <a:t> </a:t>
            </a:r>
            <a:r>
              <a:rPr lang="en-US" dirty="0" err="1"/>
              <a:t>autoctone</a:t>
            </a:r>
            <a:r>
              <a:rPr lang="en-US" dirty="0"/>
              <a:t> e </a:t>
            </a:r>
            <a:r>
              <a:rPr lang="en-US" dirty="0" err="1"/>
              <a:t>piantagione</a:t>
            </a:r>
            <a:r>
              <a:rPr lang="en-US" dirty="0"/>
              <a:t> alpine ci </a:t>
            </a:r>
            <a:r>
              <a:rPr lang="en-US" dirty="0" err="1"/>
              <a:t>sono</a:t>
            </a:r>
            <a:r>
              <a:rPr lang="en-US" dirty="0"/>
              <a:t> </a:t>
            </a:r>
            <a:r>
              <a:rPr lang="en-US" dirty="0" err="1"/>
              <a:t>stati</a:t>
            </a:r>
            <a:r>
              <a:rPr lang="en-US" dirty="0"/>
              <a:t> </a:t>
            </a:r>
            <a:r>
              <a:rPr lang="en-US" dirty="0" err="1"/>
              <a:t>differenze</a:t>
            </a:r>
            <a:r>
              <a:rPr lang="en-US" dirty="0"/>
              <a:t> significative per </a:t>
            </a:r>
            <a:r>
              <a:rPr lang="en-US" dirty="0" err="1"/>
              <a:t>quanto</a:t>
            </a:r>
            <a:r>
              <a:rPr lang="en-US" dirty="0"/>
              <a:t> </a:t>
            </a:r>
            <a:r>
              <a:rPr lang="en-US" dirty="0" err="1"/>
              <a:t>riguarda</a:t>
            </a:r>
            <a:r>
              <a:rPr lang="en-US" dirty="0"/>
              <a:t> la </a:t>
            </a:r>
            <a:r>
              <a:rPr lang="en-US" dirty="0" err="1"/>
              <a:t>composiozne</a:t>
            </a:r>
            <a:r>
              <a:rPr lang="en-US" dirty="0"/>
              <a:t> </a:t>
            </a:r>
            <a:r>
              <a:rPr lang="en-US" dirty="0" err="1"/>
              <a:t>delle</a:t>
            </a:r>
            <a:r>
              <a:rPr lang="en-US" dirty="0"/>
              <a:t> volatile </a:t>
            </a:r>
            <a:r>
              <a:rPr lang="en-US" dirty="0" err="1"/>
              <a:t>legati</a:t>
            </a:r>
            <a:r>
              <a:rPr lang="en-US" dirty="0"/>
              <a:t> </a:t>
            </a:r>
            <a:r>
              <a:rPr lang="en-US" dirty="0" err="1"/>
              <a:t>alla</a:t>
            </a:r>
            <a:r>
              <a:rPr lang="en-US" dirty="0"/>
              <a:t> </a:t>
            </a:r>
            <a:r>
              <a:rPr lang="en-US" dirty="0" err="1"/>
              <a:t>piante</a:t>
            </a:r>
            <a:r>
              <a:rPr lang="en-US" dirty="0"/>
              <a:t>, come a-pinene, b pinene, myrcene, </a:t>
            </a:r>
            <a:r>
              <a:rPr lang="en-US" dirty="0" err="1"/>
              <a:t>phellanderene</a:t>
            </a:r>
            <a:r>
              <a:rPr lang="en-US" dirty="0"/>
              <a:t> e limonene. Che </a:t>
            </a:r>
            <a:r>
              <a:rPr lang="en-US" dirty="0" err="1"/>
              <a:t>sono</a:t>
            </a:r>
            <a:r>
              <a:rPr lang="en-US" dirty="0"/>
              <a:t> </a:t>
            </a:r>
            <a:r>
              <a:rPr lang="en-US" dirty="0" err="1"/>
              <a:t>composti</a:t>
            </a:r>
            <a:r>
              <a:rPr lang="en-US" dirty="0"/>
              <a:t> in cui </a:t>
            </a:r>
            <a:r>
              <a:rPr lang="en-US" dirty="0" err="1"/>
              <a:t>derivano</a:t>
            </a:r>
            <a:r>
              <a:rPr lang="en-US" dirty="0"/>
              <a:t> da un </a:t>
            </a:r>
            <a:r>
              <a:rPr lang="en-US" dirty="0" err="1"/>
              <a:t>controllo</a:t>
            </a:r>
            <a:r>
              <a:rPr lang="en-US" dirty="0"/>
              <a:t> </a:t>
            </a:r>
            <a:r>
              <a:rPr lang="en-US" dirty="0" err="1"/>
              <a:t>genetico</a:t>
            </a:r>
            <a:r>
              <a:rPr lang="en-US" dirty="0"/>
              <a:t>. Il </a:t>
            </a:r>
            <a:r>
              <a:rPr lang="en-US" dirty="0" err="1"/>
              <a:t>fatto</a:t>
            </a:r>
            <a:r>
              <a:rPr lang="en-US" dirty="0"/>
              <a:t> </a:t>
            </a:r>
            <a:r>
              <a:rPr lang="en-US" dirty="0" err="1"/>
              <a:t>che</a:t>
            </a:r>
            <a:r>
              <a:rPr lang="en-US" dirty="0"/>
              <a:t> </a:t>
            </a:r>
            <a:r>
              <a:rPr lang="en-US" dirty="0" err="1"/>
              <a:t>che</a:t>
            </a:r>
            <a:r>
              <a:rPr lang="en-US" dirty="0"/>
              <a:t> </a:t>
            </a:r>
            <a:r>
              <a:rPr lang="en-US" dirty="0" err="1"/>
              <a:t>questi</a:t>
            </a:r>
            <a:r>
              <a:rPr lang="en-US" dirty="0"/>
              <a:t> </a:t>
            </a:r>
            <a:r>
              <a:rPr lang="en-US" dirty="0" err="1"/>
              <a:t>composti</a:t>
            </a:r>
            <a:r>
              <a:rPr lang="en-US" dirty="0"/>
              <a:t> </a:t>
            </a:r>
            <a:r>
              <a:rPr lang="en-US" dirty="0" err="1"/>
              <a:t>sono</a:t>
            </a:r>
            <a:r>
              <a:rPr lang="en-US" dirty="0"/>
              <a:t> Maggiore in </a:t>
            </a:r>
            <a:r>
              <a:rPr lang="en-US" dirty="0" err="1"/>
              <a:t>piantagioni</a:t>
            </a:r>
            <a:r>
              <a:rPr lang="en-US" dirty="0"/>
              <a:t> rispetto a </a:t>
            </a:r>
            <a:r>
              <a:rPr lang="en-US" dirty="0" err="1"/>
              <a:t>piante</a:t>
            </a:r>
            <a:r>
              <a:rPr lang="en-US" dirty="0"/>
              <a:t> locale ci fa </a:t>
            </a:r>
            <a:r>
              <a:rPr lang="en-US" dirty="0" err="1"/>
              <a:t>pensare</a:t>
            </a:r>
            <a:r>
              <a:rPr lang="en-US" dirty="0"/>
              <a:t> </a:t>
            </a:r>
            <a:r>
              <a:rPr lang="en-US" dirty="0" err="1"/>
              <a:t>che</a:t>
            </a:r>
            <a:r>
              <a:rPr lang="en-US" dirty="0"/>
              <a:t> </a:t>
            </a:r>
            <a:r>
              <a:rPr lang="en-US" dirty="0" err="1"/>
              <a:t>che</a:t>
            </a:r>
            <a:r>
              <a:rPr lang="en-US" dirty="0"/>
              <a:t> </a:t>
            </a:r>
            <a:r>
              <a:rPr lang="en-US" dirty="0" err="1"/>
              <a:t>piantagioni</a:t>
            </a:r>
            <a:r>
              <a:rPr lang="en-US" dirty="0"/>
              <a:t> </a:t>
            </a:r>
            <a:r>
              <a:rPr lang="en-US" dirty="0" err="1"/>
              <a:t>stanno</a:t>
            </a:r>
            <a:r>
              <a:rPr lang="en-US" dirty="0"/>
              <a:t> molto piu </a:t>
            </a:r>
            <a:r>
              <a:rPr lang="en-US" dirty="0" err="1"/>
              <a:t>sofferta</a:t>
            </a:r>
            <a:r>
              <a:rPr lang="en-US" dirty="0"/>
              <a:t>. </a:t>
            </a:r>
          </a:p>
          <a:p>
            <a:endParaRPr lang="en-US" dirty="0"/>
          </a:p>
          <a:p>
            <a:endParaRPr lang="en-US" dirty="0"/>
          </a:p>
        </p:txBody>
      </p:sp>
      <p:sp>
        <p:nvSpPr>
          <p:cNvPr id="4" name="Header Placeholder 3"/>
          <p:cNvSpPr>
            <a:spLocks noGrp="1"/>
          </p:cNvSpPr>
          <p:nvPr>
            <p:ph type="hdr" sz="quarter"/>
          </p:nvPr>
        </p:nvSpPr>
        <p:spPr/>
        <p:txBody>
          <a:bodyPr/>
          <a:lstStyle/>
          <a:p>
            <a:r>
              <a:rPr lang="it-IT"/>
              <a:t>Consiglio di Istituto - CNR IRET</a:t>
            </a:r>
          </a:p>
        </p:txBody>
      </p:sp>
    </p:spTree>
    <p:extLst>
      <p:ext uri="{BB962C8B-B14F-4D97-AF65-F5344CB8AC3E}">
        <p14:creationId xmlns:p14="http://schemas.microsoft.com/office/powerpoint/2010/main" val="3354835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Dopodichè</a:t>
            </a:r>
            <a:r>
              <a:rPr lang="en-US" dirty="0"/>
              <a:t> </a:t>
            </a:r>
            <a:r>
              <a:rPr lang="en-US" dirty="0" err="1"/>
              <a:t>abbiamo</a:t>
            </a:r>
            <a:r>
              <a:rPr lang="en-US" dirty="0"/>
              <a:t> </a:t>
            </a:r>
            <a:r>
              <a:rPr lang="en-US" dirty="0" err="1"/>
              <a:t>organizzato</a:t>
            </a:r>
            <a:r>
              <a:rPr lang="en-US" dirty="0"/>
              <a:t>  le </a:t>
            </a:r>
            <a:r>
              <a:rPr lang="en-US" dirty="0" err="1"/>
              <a:t>piante</a:t>
            </a:r>
            <a:r>
              <a:rPr lang="en-US" dirty="0"/>
              <a:t> </a:t>
            </a:r>
            <a:r>
              <a:rPr lang="en-US" dirty="0" err="1"/>
              <a:t>divise</a:t>
            </a:r>
            <a:r>
              <a:rPr lang="en-US" dirty="0"/>
              <a:t> per il </a:t>
            </a:r>
            <a:r>
              <a:rPr lang="en-US" dirty="0" err="1"/>
              <a:t>sito</a:t>
            </a:r>
            <a:r>
              <a:rPr lang="en-US" dirty="0"/>
              <a:t>, </a:t>
            </a:r>
            <a:r>
              <a:rPr lang="en-US" dirty="0" err="1"/>
              <a:t>intresstnte</a:t>
            </a:r>
            <a:r>
              <a:rPr lang="en-US" dirty="0"/>
              <a:t> </a:t>
            </a:r>
            <a:r>
              <a:rPr lang="en-US" dirty="0" err="1"/>
              <a:t>che</a:t>
            </a:r>
            <a:r>
              <a:rPr lang="en-US" dirty="0"/>
              <a:t> ad </a:t>
            </a:r>
            <a:r>
              <a:rPr lang="en-US" dirty="0" err="1"/>
              <a:t>oggi</a:t>
            </a:r>
            <a:r>
              <a:rPr lang="en-US" dirty="0"/>
              <a:t> </a:t>
            </a:r>
            <a:r>
              <a:rPr lang="en-US" dirty="0" err="1"/>
              <a:t>popolazione</a:t>
            </a:r>
            <a:r>
              <a:rPr lang="en-US" dirty="0"/>
              <a:t> </a:t>
            </a:r>
            <a:r>
              <a:rPr lang="en-US" dirty="0" err="1"/>
              <a:t>autoctone</a:t>
            </a:r>
            <a:r>
              <a:rPr lang="en-US" dirty="0"/>
              <a:t> di </a:t>
            </a:r>
            <a:r>
              <a:rPr lang="en-US" dirty="0" err="1"/>
              <a:t>lagdei</a:t>
            </a:r>
            <a:r>
              <a:rPr lang="en-US" dirty="0"/>
              <a:t> non </a:t>
            </a:r>
            <a:r>
              <a:rPr lang="en-US" dirty="0" err="1"/>
              <a:t>siano</a:t>
            </a:r>
            <a:r>
              <a:rPr lang="en-US" dirty="0"/>
              <a:t> </a:t>
            </a:r>
            <a:r>
              <a:rPr lang="en-US" dirty="0" err="1"/>
              <a:t>stati</a:t>
            </a:r>
            <a:r>
              <a:rPr lang="en-US" dirty="0"/>
              <a:t> </a:t>
            </a:r>
            <a:r>
              <a:rPr lang="en-US" dirty="0" err="1"/>
              <a:t>attacatti</a:t>
            </a:r>
            <a:r>
              <a:rPr lang="en-US" dirty="0"/>
              <a:t> e </a:t>
            </a:r>
            <a:r>
              <a:rPr lang="en-US" dirty="0" err="1"/>
              <a:t>questo</a:t>
            </a:r>
            <a:r>
              <a:rPr lang="en-US" dirty="0"/>
              <a:t> </a:t>
            </a:r>
            <a:r>
              <a:rPr lang="en-US" dirty="0" err="1"/>
              <a:t>abbiamo</a:t>
            </a:r>
            <a:r>
              <a:rPr lang="en-US" dirty="0"/>
              <a:t> </a:t>
            </a:r>
            <a:r>
              <a:rPr lang="en-US" dirty="0" err="1"/>
              <a:t>verificato</a:t>
            </a:r>
            <a:r>
              <a:rPr lang="en-US" dirty="0"/>
              <a:t> </a:t>
            </a:r>
            <a:r>
              <a:rPr lang="en-US" dirty="0" err="1"/>
              <a:t>sia</a:t>
            </a:r>
            <a:r>
              <a:rPr lang="en-US" dirty="0"/>
              <a:t>  con </a:t>
            </a:r>
            <a:r>
              <a:rPr lang="en-US" dirty="0" err="1"/>
              <a:t>indagine</a:t>
            </a:r>
            <a:r>
              <a:rPr lang="en-US" dirty="0"/>
              <a:t> </a:t>
            </a:r>
            <a:r>
              <a:rPr lang="en-US" dirty="0" err="1"/>
              <a:t>visiva</a:t>
            </a:r>
            <a:r>
              <a:rPr lang="en-US" dirty="0"/>
              <a:t> </a:t>
            </a:r>
            <a:r>
              <a:rPr lang="en-US" dirty="0" err="1"/>
              <a:t>che</a:t>
            </a:r>
            <a:r>
              <a:rPr lang="en-US" dirty="0"/>
              <a:t> ed </a:t>
            </a:r>
            <a:r>
              <a:rPr lang="en-US" dirty="0" err="1"/>
              <a:t>anche</a:t>
            </a:r>
            <a:r>
              <a:rPr lang="en-US" dirty="0"/>
              <a:t> non </a:t>
            </a:r>
            <a:r>
              <a:rPr lang="en-US" dirty="0" err="1"/>
              <a:t>abbiamo</a:t>
            </a:r>
            <a:r>
              <a:rPr lang="en-US" dirty="0"/>
              <a:t> Trovato </a:t>
            </a:r>
            <a:r>
              <a:rPr lang="en-US" dirty="0" err="1"/>
              <a:t>pheromoni</a:t>
            </a:r>
            <a:r>
              <a:rPr lang="en-US" dirty="0"/>
              <a:t> legate al </a:t>
            </a:r>
            <a:r>
              <a:rPr lang="en-US" dirty="0" err="1"/>
              <a:t>insetto</a:t>
            </a:r>
            <a:r>
              <a:rPr lang="en-US" dirty="0"/>
              <a:t>.  </a:t>
            </a:r>
            <a:r>
              <a:rPr lang="en-US" dirty="0" err="1"/>
              <a:t>Mentre</a:t>
            </a:r>
            <a:r>
              <a:rPr lang="en-US" dirty="0"/>
              <a:t> in </a:t>
            </a:r>
            <a:r>
              <a:rPr lang="en-US" dirty="0" err="1"/>
              <a:t>Campolino</a:t>
            </a:r>
            <a:r>
              <a:rPr lang="en-US" dirty="0"/>
              <a:t> </a:t>
            </a:r>
            <a:r>
              <a:rPr lang="en-US" dirty="0" err="1"/>
              <a:t>stata</a:t>
            </a:r>
            <a:r>
              <a:rPr lang="en-US" dirty="0"/>
              <a:t> molto </a:t>
            </a:r>
            <a:r>
              <a:rPr lang="en-US" dirty="0" err="1"/>
              <a:t>intressante</a:t>
            </a:r>
            <a:r>
              <a:rPr lang="en-US" dirty="0"/>
              <a:t> il </a:t>
            </a:r>
            <a:r>
              <a:rPr lang="en-US" dirty="0" err="1"/>
              <a:t>fatto</a:t>
            </a:r>
            <a:r>
              <a:rPr lang="en-US" dirty="0"/>
              <a:t> </a:t>
            </a:r>
            <a:r>
              <a:rPr lang="en-US" dirty="0" err="1"/>
              <a:t>che</a:t>
            </a:r>
            <a:r>
              <a:rPr lang="en-US" dirty="0"/>
              <a:t> </a:t>
            </a:r>
            <a:r>
              <a:rPr lang="en-US" dirty="0" err="1"/>
              <a:t>Maggior</a:t>
            </a:r>
            <a:r>
              <a:rPr lang="en-US" dirty="0"/>
              <a:t> </a:t>
            </a:r>
            <a:r>
              <a:rPr lang="en-US" dirty="0" err="1"/>
              <a:t>parte</a:t>
            </a:r>
            <a:r>
              <a:rPr lang="en-US" dirty="0"/>
              <a:t> di </a:t>
            </a:r>
            <a:r>
              <a:rPr lang="en-US" dirty="0" err="1"/>
              <a:t>piante</a:t>
            </a:r>
            <a:r>
              <a:rPr lang="en-US" dirty="0"/>
              <a:t> </a:t>
            </a:r>
            <a:r>
              <a:rPr lang="en-US" dirty="0" err="1"/>
              <a:t>campionte</a:t>
            </a:r>
            <a:r>
              <a:rPr lang="en-US" dirty="0"/>
              <a:t> </a:t>
            </a:r>
            <a:r>
              <a:rPr lang="en-US" dirty="0" err="1"/>
              <a:t>erano</a:t>
            </a:r>
            <a:r>
              <a:rPr lang="en-US" dirty="0"/>
              <a:t> </a:t>
            </a:r>
            <a:r>
              <a:rPr lang="en-US" dirty="0" err="1"/>
              <a:t>nella</a:t>
            </a:r>
            <a:r>
              <a:rPr lang="en-US" dirty="0"/>
              <a:t> green stage secondo </a:t>
            </a:r>
            <a:r>
              <a:rPr lang="en-US" dirty="0" err="1"/>
              <a:t>classificazione</a:t>
            </a:r>
            <a:r>
              <a:rPr lang="en-US" dirty="0"/>
              <a:t> di European forestry institute. Dove </a:t>
            </a:r>
            <a:r>
              <a:rPr lang="en-US" dirty="0" err="1"/>
              <a:t>invece</a:t>
            </a:r>
            <a:r>
              <a:rPr lang="en-US" dirty="0"/>
              <a:t> </a:t>
            </a:r>
            <a:r>
              <a:rPr lang="en-US" dirty="0" err="1"/>
              <a:t>tramite</a:t>
            </a:r>
            <a:r>
              <a:rPr lang="en-US" dirty="0"/>
              <a:t> </a:t>
            </a:r>
            <a:r>
              <a:rPr lang="en-US" dirty="0" err="1"/>
              <a:t>analisi</a:t>
            </a:r>
            <a:r>
              <a:rPr lang="en-US" dirty="0"/>
              <a:t> di </a:t>
            </a:r>
            <a:r>
              <a:rPr lang="en-US" dirty="0" err="1"/>
              <a:t>volatili</a:t>
            </a:r>
            <a:r>
              <a:rPr lang="en-US" dirty="0"/>
              <a:t> </a:t>
            </a:r>
            <a:r>
              <a:rPr lang="en-US" dirty="0" err="1"/>
              <a:t>abbiamo</a:t>
            </a:r>
            <a:r>
              <a:rPr lang="en-US" dirty="0"/>
              <a:t> </a:t>
            </a:r>
            <a:r>
              <a:rPr lang="en-US" dirty="0" err="1"/>
              <a:t>trovati</a:t>
            </a:r>
            <a:r>
              <a:rPr lang="en-US" dirty="0"/>
              <a:t> </a:t>
            </a:r>
            <a:r>
              <a:rPr lang="en-US" dirty="0" err="1"/>
              <a:t>pheromoni</a:t>
            </a:r>
            <a:r>
              <a:rPr lang="en-US" dirty="0"/>
              <a:t> di </a:t>
            </a:r>
            <a:r>
              <a:rPr lang="en-US" dirty="0" err="1"/>
              <a:t>aggregazione</a:t>
            </a:r>
            <a:r>
              <a:rPr lang="en-US" dirty="0"/>
              <a:t> di </a:t>
            </a:r>
            <a:r>
              <a:rPr lang="en-US" dirty="0" err="1"/>
              <a:t>insetto</a:t>
            </a:r>
            <a:r>
              <a:rPr lang="en-US" dirty="0"/>
              <a:t> al </a:t>
            </a:r>
            <a:r>
              <a:rPr lang="en-US" dirty="0" err="1"/>
              <a:t>interno</a:t>
            </a:r>
            <a:r>
              <a:rPr lang="en-US" dirty="0"/>
              <a:t> di </a:t>
            </a:r>
            <a:r>
              <a:rPr lang="en-US" dirty="0" err="1"/>
              <a:t>composti</a:t>
            </a:r>
            <a:r>
              <a:rPr lang="en-US" dirty="0"/>
              <a:t>. </a:t>
            </a:r>
          </a:p>
          <a:p>
            <a:endParaRPr lang="en-US" dirty="0"/>
          </a:p>
          <a:p>
            <a:r>
              <a:rPr lang="en-US" dirty="0" err="1"/>
              <a:t>Questo</a:t>
            </a:r>
            <a:r>
              <a:rPr lang="en-US" dirty="0"/>
              <a:t> </a:t>
            </a:r>
            <a:r>
              <a:rPr lang="en-US" dirty="0" err="1"/>
              <a:t>risultato</a:t>
            </a:r>
            <a:r>
              <a:rPr lang="en-US" dirty="0"/>
              <a:t> fa </a:t>
            </a:r>
            <a:r>
              <a:rPr lang="en-US" dirty="0" err="1"/>
              <a:t>capire</a:t>
            </a:r>
            <a:r>
              <a:rPr lang="en-US" dirty="0"/>
              <a:t> la </a:t>
            </a:r>
            <a:r>
              <a:rPr lang="en-US" dirty="0" err="1"/>
              <a:t>efficienza</a:t>
            </a:r>
            <a:r>
              <a:rPr lang="en-US" dirty="0"/>
              <a:t> di </a:t>
            </a:r>
            <a:r>
              <a:rPr lang="en-US" dirty="0" err="1"/>
              <a:t>monitoraggio</a:t>
            </a:r>
            <a:r>
              <a:rPr lang="en-US" dirty="0"/>
              <a:t> </a:t>
            </a:r>
            <a:r>
              <a:rPr lang="en-US" dirty="0" err="1"/>
              <a:t>volatili</a:t>
            </a:r>
            <a:r>
              <a:rPr lang="en-US" dirty="0"/>
              <a:t> </a:t>
            </a:r>
            <a:r>
              <a:rPr lang="en-US" dirty="0" err="1"/>
              <a:t>organici</a:t>
            </a:r>
            <a:r>
              <a:rPr lang="en-US" dirty="0"/>
              <a:t> </a:t>
            </a:r>
            <a:r>
              <a:rPr lang="en-US" dirty="0" err="1"/>
              <a:t>nella</a:t>
            </a:r>
            <a:r>
              <a:rPr lang="en-US" dirty="0"/>
              <a:t> </a:t>
            </a:r>
            <a:r>
              <a:rPr lang="en-US" dirty="0" err="1"/>
              <a:t>fase</a:t>
            </a:r>
            <a:r>
              <a:rPr lang="en-US" dirty="0"/>
              <a:t> di pre emergence per </a:t>
            </a:r>
            <a:r>
              <a:rPr lang="en-US" dirty="0" err="1"/>
              <a:t>quanto</a:t>
            </a:r>
            <a:r>
              <a:rPr lang="en-US" dirty="0"/>
              <a:t> </a:t>
            </a:r>
            <a:r>
              <a:rPr lang="en-US" dirty="0" err="1"/>
              <a:t>riguarda</a:t>
            </a:r>
            <a:r>
              <a:rPr lang="en-US" dirty="0"/>
              <a:t> </a:t>
            </a:r>
            <a:r>
              <a:rPr lang="en-US" dirty="0" err="1"/>
              <a:t>gestione</a:t>
            </a:r>
            <a:r>
              <a:rPr lang="en-US" dirty="0"/>
              <a:t> del </a:t>
            </a:r>
            <a:r>
              <a:rPr lang="en-US" dirty="0" err="1"/>
              <a:t>foreste</a:t>
            </a:r>
            <a:r>
              <a:rPr lang="en-US" dirty="0"/>
              <a:t> sotto </a:t>
            </a:r>
            <a:r>
              <a:rPr lang="en-US" dirty="0" err="1"/>
              <a:t>epidemia</a:t>
            </a:r>
            <a:r>
              <a:rPr lang="en-US" dirty="0"/>
              <a:t>. </a:t>
            </a:r>
            <a:r>
              <a:rPr lang="en-US" dirty="0" err="1"/>
              <a:t>Questo</a:t>
            </a:r>
            <a:r>
              <a:rPr lang="en-US" dirty="0"/>
              <a:t> la </a:t>
            </a:r>
            <a:r>
              <a:rPr lang="en-US" dirty="0" err="1"/>
              <a:t>dico</a:t>
            </a:r>
            <a:r>
              <a:rPr lang="en-US" dirty="0"/>
              <a:t> </a:t>
            </a:r>
            <a:r>
              <a:rPr lang="en-US" dirty="0" err="1"/>
              <a:t>perchè</a:t>
            </a:r>
            <a:r>
              <a:rPr lang="en-US" dirty="0"/>
              <a:t> </a:t>
            </a:r>
            <a:r>
              <a:rPr lang="en-US" dirty="0" err="1"/>
              <a:t>noi</a:t>
            </a:r>
            <a:r>
              <a:rPr lang="en-US" dirty="0"/>
              <a:t> </a:t>
            </a:r>
            <a:r>
              <a:rPr lang="en-US" dirty="0" err="1"/>
              <a:t>abbimao</a:t>
            </a:r>
            <a:r>
              <a:rPr lang="en-US" dirty="0"/>
              <a:t> </a:t>
            </a:r>
            <a:r>
              <a:rPr lang="en-US" dirty="0" err="1"/>
              <a:t>campionato</a:t>
            </a:r>
            <a:r>
              <a:rPr lang="en-US" dirty="0"/>
              <a:t> a Settembre e </a:t>
            </a:r>
            <a:r>
              <a:rPr lang="en-US" dirty="0" err="1"/>
              <a:t>insetto</a:t>
            </a:r>
            <a:r>
              <a:rPr lang="en-US" dirty="0"/>
              <a:t> </a:t>
            </a:r>
            <a:r>
              <a:rPr lang="en-US" dirty="0" err="1"/>
              <a:t>puo</a:t>
            </a:r>
            <a:r>
              <a:rPr lang="en-US" dirty="0"/>
              <a:t> </a:t>
            </a:r>
            <a:r>
              <a:rPr lang="en-US" dirty="0" err="1"/>
              <a:t>rimanere</a:t>
            </a:r>
            <a:r>
              <a:rPr lang="en-US" dirty="0"/>
              <a:t> </a:t>
            </a:r>
            <a:r>
              <a:rPr lang="en-US" dirty="0" err="1"/>
              <a:t>fino</a:t>
            </a:r>
            <a:r>
              <a:rPr lang="en-US" dirty="0"/>
              <a:t> a primavera successive per </a:t>
            </a:r>
            <a:r>
              <a:rPr lang="en-US" dirty="0" err="1"/>
              <a:t>sviluppare</a:t>
            </a:r>
            <a:r>
              <a:rPr lang="en-US" dirty="0"/>
              <a:t> </a:t>
            </a:r>
            <a:r>
              <a:rPr lang="en-US" dirty="0" err="1"/>
              <a:t>larvi</a:t>
            </a:r>
            <a:r>
              <a:rPr lang="en-US" dirty="0"/>
              <a:t>, tempo </a:t>
            </a:r>
            <a:r>
              <a:rPr lang="en-US" dirty="0" err="1"/>
              <a:t>sufficiente</a:t>
            </a:r>
            <a:r>
              <a:rPr lang="en-US" dirty="0"/>
              <a:t> per </a:t>
            </a:r>
            <a:r>
              <a:rPr lang="en-US" dirty="0" err="1"/>
              <a:t>poter</a:t>
            </a:r>
            <a:r>
              <a:rPr lang="en-US" dirty="0"/>
              <a:t> </a:t>
            </a:r>
            <a:r>
              <a:rPr lang="en-US" dirty="0" err="1"/>
              <a:t>gestire</a:t>
            </a:r>
            <a:r>
              <a:rPr lang="en-US" dirty="0"/>
              <a:t> </a:t>
            </a:r>
            <a:r>
              <a:rPr lang="en-US" dirty="0" err="1"/>
              <a:t>insomma</a:t>
            </a:r>
            <a:r>
              <a:rPr lang="en-US" dirty="0"/>
              <a:t>. </a:t>
            </a:r>
          </a:p>
          <a:p>
            <a:endParaRPr lang="en-US" dirty="0"/>
          </a:p>
          <a:p>
            <a:r>
              <a:rPr lang="en-US" dirty="0" err="1"/>
              <a:t>Tornando</a:t>
            </a:r>
            <a:r>
              <a:rPr lang="en-US" dirty="0"/>
              <a:t> ai nostro </a:t>
            </a:r>
            <a:r>
              <a:rPr lang="en-US" dirty="0" err="1"/>
              <a:t>obiettivo</a:t>
            </a:r>
            <a:r>
              <a:rPr lang="en-US" dirty="0"/>
              <a:t>, </a:t>
            </a:r>
            <a:r>
              <a:rPr lang="en-US" dirty="0" err="1"/>
              <a:t>avendoci</a:t>
            </a:r>
            <a:r>
              <a:rPr lang="en-US" dirty="0"/>
              <a:t> </a:t>
            </a:r>
            <a:r>
              <a:rPr lang="en-US" dirty="0" err="1"/>
              <a:t>anche</a:t>
            </a:r>
            <a:r>
              <a:rPr lang="en-US" dirty="0"/>
              <a:t> </a:t>
            </a:r>
            <a:r>
              <a:rPr lang="en-US" dirty="0" err="1"/>
              <a:t>popalzione</a:t>
            </a:r>
            <a:r>
              <a:rPr lang="en-US" dirty="0"/>
              <a:t> di </a:t>
            </a:r>
            <a:r>
              <a:rPr lang="en-US" dirty="0" err="1"/>
              <a:t>campolino</a:t>
            </a:r>
            <a:r>
              <a:rPr lang="en-US" dirty="0"/>
              <a:t> sotto </a:t>
            </a:r>
            <a:r>
              <a:rPr lang="en-US" dirty="0" err="1"/>
              <a:t>attaco</a:t>
            </a:r>
            <a:r>
              <a:rPr lang="en-US" dirty="0"/>
              <a:t> </a:t>
            </a:r>
            <a:r>
              <a:rPr lang="en-US" dirty="0" err="1"/>
              <a:t>quindi</a:t>
            </a:r>
            <a:r>
              <a:rPr lang="en-US" dirty="0"/>
              <a:t> le </a:t>
            </a:r>
            <a:r>
              <a:rPr lang="en-US" dirty="0" err="1"/>
              <a:t>popolazione</a:t>
            </a:r>
            <a:r>
              <a:rPr lang="en-US" dirty="0"/>
              <a:t> locale </a:t>
            </a:r>
            <a:r>
              <a:rPr lang="en-US" dirty="0" err="1"/>
              <a:t>nn</a:t>
            </a:r>
            <a:r>
              <a:rPr lang="en-US" dirty="0"/>
              <a:t> </a:t>
            </a:r>
            <a:r>
              <a:rPr lang="en-US" dirty="0" err="1"/>
              <a:t>siano</a:t>
            </a:r>
            <a:r>
              <a:rPr lang="en-US" dirty="0"/>
              <a:t> </a:t>
            </a:r>
            <a:r>
              <a:rPr lang="en-US" dirty="0" err="1"/>
              <a:t>meno</a:t>
            </a:r>
            <a:r>
              <a:rPr lang="en-US" dirty="0"/>
              <a:t> </a:t>
            </a:r>
            <a:r>
              <a:rPr lang="en-US" dirty="0" err="1"/>
              <a:t>suscettibile</a:t>
            </a:r>
            <a:r>
              <a:rPr lang="en-US" dirty="0"/>
              <a:t> </a:t>
            </a:r>
            <a:r>
              <a:rPr lang="en-US" dirty="0" err="1"/>
              <a:t>mentre</a:t>
            </a:r>
            <a:r>
              <a:rPr lang="en-US" dirty="0"/>
              <a:t> </a:t>
            </a:r>
            <a:r>
              <a:rPr lang="en-US" dirty="0" err="1"/>
              <a:t>ipotesimao</a:t>
            </a:r>
            <a:r>
              <a:rPr lang="en-US" dirty="0"/>
              <a:t> </a:t>
            </a:r>
            <a:r>
              <a:rPr lang="en-US" dirty="0" err="1"/>
              <a:t>che</a:t>
            </a:r>
            <a:r>
              <a:rPr lang="en-US" dirty="0"/>
              <a:t> </a:t>
            </a:r>
            <a:r>
              <a:rPr lang="en-US" dirty="0" err="1"/>
              <a:t>condizioni</a:t>
            </a:r>
            <a:r>
              <a:rPr lang="en-US" dirty="0"/>
              <a:t> </a:t>
            </a:r>
            <a:r>
              <a:rPr lang="en-US" dirty="0" err="1"/>
              <a:t>ambientale</a:t>
            </a:r>
            <a:r>
              <a:rPr lang="en-US" dirty="0"/>
              <a:t> come </a:t>
            </a:r>
            <a:r>
              <a:rPr lang="en-US" dirty="0" err="1"/>
              <a:t>quata</a:t>
            </a:r>
            <a:r>
              <a:rPr lang="en-US" dirty="0"/>
              <a:t>, </a:t>
            </a:r>
            <a:r>
              <a:rPr lang="en-US" dirty="0" err="1"/>
              <a:t>esposizione</a:t>
            </a:r>
            <a:r>
              <a:rPr lang="en-US" dirty="0"/>
              <a:t> ed alter </a:t>
            </a:r>
            <a:r>
              <a:rPr lang="en-US" dirty="0" err="1"/>
              <a:t>variabile</a:t>
            </a:r>
            <a:r>
              <a:rPr lang="en-US" dirty="0"/>
              <a:t> </a:t>
            </a:r>
            <a:r>
              <a:rPr lang="en-US" dirty="0" err="1"/>
              <a:t>micrclimatica</a:t>
            </a:r>
            <a:r>
              <a:rPr lang="en-US" dirty="0"/>
              <a:t> </a:t>
            </a:r>
            <a:r>
              <a:rPr lang="en-US" dirty="0" err="1"/>
              <a:t>hanno</a:t>
            </a:r>
            <a:r>
              <a:rPr lang="en-US" dirty="0"/>
              <a:t> un </a:t>
            </a:r>
            <a:r>
              <a:rPr lang="en-US" dirty="0" err="1"/>
              <a:t>ruolo</a:t>
            </a:r>
            <a:r>
              <a:rPr lang="en-US" dirty="0"/>
              <a:t> </a:t>
            </a:r>
            <a:r>
              <a:rPr lang="en-US" dirty="0" err="1"/>
              <a:t>dominante</a:t>
            </a:r>
            <a:r>
              <a:rPr lang="en-US" dirty="0"/>
              <a:t>. Ad </a:t>
            </a:r>
            <a:r>
              <a:rPr lang="en-US" dirty="0" err="1"/>
              <a:t>esmepio</a:t>
            </a:r>
            <a:r>
              <a:rPr lang="en-US" dirty="0"/>
              <a:t> </a:t>
            </a:r>
            <a:r>
              <a:rPr lang="en-US" dirty="0" err="1"/>
              <a:t>puo</a:t>
            </a:r>
            <a:r>
              <a:rPr lang="en-US" dirty="0"/>
              <a:t> </a:t>
            </a:r>
            <a:r>
              <a:rPr lang="en-US" dirty="0" err="1"/>
              <a:t>essre</a:t>
            </a:r>
            <a:r>
              <a:rPr lang="en-US" dirty="0"/>
              <a:t> </a:t>
            </a:r>
            <a:r>
              <a:rPr lang="en-US" dirty="0" err="1"/>
              <a:t>essendo</a:t>
            </a:r>
            <a:r>
              <a:rPr lang="en-US" dirty="0"/>
              <a:t> in </a:t>
            </a:r>
            <a:r>
              <a:rPr lang="en-US" dirty="0" err="1"/>
              <a:t>versnte</a:t>
            </a:r>
            <a:r>
              <a:rPr lang="en-US" dirty="0"/>
              <a:t> </a:t>
            </a:r>
            <a:r>
              <a:rPr lang="en-US" dirty="0" err="1"/>
              <a:t>nord</a:t>
            </a:r>
            <a:r>
              <a:rPr lang="en-US" dirty="0"/>
              <a:t>  e mono </a:t>
            </a:r>
            <a:r>
              <a:rPr lang="en-US" dirty="0" err="1"/>
              <a:t>arida</a:t>
            </a:r>
            <a:r>
              <a:rPr lang="en-US" dirty="0"/>
              <a:t> è piu </a:t>
            </a:r>
            <a:r>
              <a:rPr lang="en-US" dirty="0" err="1"/>
              <a:t>limitata</a:t>
            </a:r>
            <a:r>
              <a:rPr lang="en-US" dirty="0"/>
              <a:t> </a:t>
            </a:r>
            <a:r>
              <a:rPr lang="en-US" dirty="0" err="1"/>
              <a:t>sviluppo</a:t>
            </a:r>
            <a:r>
              <a:rPr lang="en-US" dirty="0"/>
              <a:t>.</a:t>
            </a:r>
          </a:p>
          <a:p>
            <a:endParaRPr lang="en-US" dirty="0"/>
          </a:p>
          <a:p>
            <a:r>
              <a:rPr lang="en-US" dirty="0"/>
              <a:t>Con </a:t>
            </a:r>
            <a:r>
              <a:rPr lang="en-US" dirty="0" err="1"/>
              <a:t>questo</a:t>
            </a:r>
            <a:r>
              <a:rPr lang="en-US" dirty="0"/>
              <a:t> </a:t>
            </a:r>
            <a:r>
              <a:rPr lang="en-US" dirty="0" err="1"/>
              <a:t>andrò</a:t>
            </a:r>
            <a:r>
              <a:rPr lang="en-US" dirty="0"/>
              <a:t> avanti </a:t>
            </a:r>
            <a:r>
              <a:rPr lang="en-US" dirty="0" err="1"/>
              <a:t>tenedoci</a:t>
            </a:r>
            <a:r>
              <a:rPr lang="en-US" dirty="0"/>
              <a:t> </a:t>
            </a:r>
            <a:r>
              <a:rPr lang="en-US" dirty="0" err="1"/>
              <a:t>conto</a:t>
            </a:r>
            <a:r>
              <a:rPr lang="en-US" dirty="0"/>
              <a:t> </a:t>
            </a:r>
            <a:r>
              <a:rPr lang="en-US" dirty="0" err="1"/>
              <a:t>dellla</a:t>
            </a:r>
            <a:r>
              <a:rPr lang="en-US" dirty="0"/>
              <a:t> </a:t>
            </a:r>
            <a:r>
              <a:rPr lang="en-US" dirty="0" err="1"/>
              <a:t>situzione</a:t>
            </a:r>
            <a:r>
              <a:rPr lang="en-US" dirty="0"/>
              <a:t> </a:t>
            </a:r>
            <a:r>
              <a:rPr lang="en-US" dirty="0" err="1"/>
              <a:t>ambientale</a:t>
            </a:r>
            <a:r>
              <a:rPr lang="en-US" dirty="0"/>
              <a:t> per </a:t>
            </a:r>
            <a:r>
              <a:rPr lang="en-US" dirty="0" err="1"/>
              <a:t>capire</a:t>
            </a:r>
            <a:r>
              <a:rPr lang="en-US" dirty="0"/>
              <a:t> il </a:t>
            </a:r>
            <a:r>
              <a:rPr lang="en-US" dirty="0" err="1"/>
              <a:t>perchè</a:t>
            </a:r>
            <a:r>
              <a:rPr lang="en-US" dirty="0"/>
              <a:t> </a:t>
            </a:r>
            <a:r>
              <a:rPr lang="en-US" dirty="0" err="1"/>
              <a:t>tra</a:t>
            </a:r>
            <a:r>
              <a:rPr lang="en-US" dirty="0"/>
              <a:t> due </a:t>
            </a:r>
            <a:r>
              <a:rPr lang="en-US" dirty="0" err="1"/>
              <a:t>popolazione</a:t>
            </a:r>
            <a:r>
              <a:rPr lang="en-US" dirty="0"/>
              <a:t> </a:t>
            </a:r>
            <a:r>
              <a:rPr lang="en-US" dirty="0" err="1"/>
              <a:t>autoctone</a:t>
            </a:r>
            <a:r>
              <a:rPr lang="en-US" dirty="0"/>
              <a:t> uno è </a:t>
            </a:r>
            <a:r>
              <a:rPr lang="en-US" dirty="0" err="1"/>
              <a:t>stata</a:t>
            </a:r>
            <a:r>
              <a:rPr lang="en-US" dirty="0"/>
              <a:t> </a:t>
            </a:r>
            <a:r>
              <a:rPr lang="en-US" dirty="0" err="1"/>
              <a:t>attacato</a:t>
            </a:r>
            <a:r>
              <a:rPr lang="en-US" dirty="0"/>
              <a:t> </a:t>
            </a:r>
            <a:r>
              <a:rPr lang="en-US" dirty="0" err="1"/>
              <a:t>anche</a:t>
            </a:r>
            <a:r>
              <a:rPr lang="en-US" dirty="0"/>
              <a:t> se in </a:t>
            </a:r>
            <a:r>
              <a:rPr lang="en-US" dirty="0" err="1"/>
              <a:t>ritrado</a:t>
            </a:r>
            <a:r>
              <a:rPr lang="en-US" dirty="0"/>
              <a:t> ed </a:t>
            </a:r>
            <a:r>
              <a:rPr lang="en-US" dirty="0" err="1"/>
              <a:t>altro</a:t>
            </a:r>
            <a:r>
              <a:rPr lang="en-US" dirty="0"/>
              <a:t> no </a:t>
            </a:r>
          </a:p>
        </p:txBody>
      </p:sp>
      <p:sp>
        <p:nvSpPr>
          <p:cNvPr id="4" name="Header Placeholder 3"/>
          <p:cNvSpPr>
            <a:spLocks noGrp="1"/>
          </p:cNvSpPr>
          <p:nvPr>
            <p:ph type="hdr" sz="quarter"/>
          </p:nvPr>
        </p:nvSpPr>
        <p:spPr/>
        <p:txBody>
          <a:bodyPr/>
          <a:lstStyle/>
          <a:p>
            <a:r>
              <a:rPr lang="it-IT"/>
              <a:t>Consiglio di Istituto - CNR IRET</a:t>
            </a:r>
          </a:p>
        </p:txBody>
      </p:sp>
    </p:spTree>
    <p:extLst>
      <p:ext uri="{BB962C8B-B14F-4D97-AF65-F5344CB8AC3E}">
        <p14:creationId xmlns:p14="http://schemas.microsoft.com/office/powerpoint/2010/main" val="3451941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Sappiamo che la siccità, sempre più frequente, rappresenta una delle principali cause della mortalità della rinnovazione legata ai cambiamenti climatici. Inoltre, è noto che le piante reagiscono con risposte specifiche alle condizioni di siccità, ma non è ancora chiaro fino a che punto queste risposte possa essere influenzata dalla genetica.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Tuttavia, la sfida principale della rimboschimento è garantire la sopravvivenza delle piantine piantate e creare le condizioni più favorevoli per il loro sviluppo. Il successo della sopravvivenza, dell'insediamento e della crescita di queste piantine dipende molto dallo stress idrico </a:t>
            </a:r>
            <a:r>
              <a:rPr lang="en-US" sz="1200" dirty="0"/>
              <a:t>dopo la </a:t>
            </a:r>
            <a:r>
              <a:rPr lang="en-US" sz="1200" dirty="0" err="1"/>
              <a:t>la</a:t>
            </a:r>
            <a:r>
              <a:rPr lang="en-US" sz="1200" dirty="0"/>
              <a:t> </a:t>
            </a:r>
            <a:r>
              <a:rPr lang="en-US" sz="1200" dirty="0" err="1"/>
              <a:t>messa</a:t>
            </a:r>
            <a:r>
              <a:rPr lang="en-US" sz="1200" dirty="0"/>
              <a:t> a Dimora.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Le prove sono iniziate con semenzali, </a:t>
            </a:r>
            <a:r>
              <a:rPr lang="it-IT" dirty="0"/>
              <a:t>di un anno di età di 4 provenienze, coltivate nel vivaio del Parco dell'Appennino Tosco-Emiliano,</a:t>
            </a:r>
            <a:r>
              <a:rPr lang="it-IT" sz="1200" dirty="0"/>
              <a:t> che avevano ancora le 5 cotiledoni e la gemma apicale chiusa. Prima di applicare lo stress, abbiamo aspettato che tutte le piantine avessero concluso lo sviluppo vegetativo.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Le piantine sono state coltivate in una soluzione nutritiva di </a:t>
            </a:r>
            <a:r>
              <a:rPr lang="it-IT" dirty="0" err="1"/>
              <a:t>Hoagland</a:t>
            </a:r>
            <a:r>
              <a:rPr lang="it-IT" dirty="0"/>
              <a:t> a metà concentrazione. I semenzali provenienti dalla stessa pianta madre sono stati suddivisi, con uno utilizzato come controllo e l'altro sottoposto a stress.</a:t>
            </a:r>
          </a:p>
          <a:p>
            <a:r>
              <a:rPr lang="it-IT" dirty="0"/>
              <a:t>Per indurre lo stress idrico, abbiamo aggiunto PEG alla soluzione, inizialmente con una concentrazione del 10% e successivamente del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Nel </a:t>
            </a:r>
            <a:r>
              <a:rPr lang="en-US" dirty="0" err="1"/>
              <a:t>corso</a:t>
            </a:r>
            <a:r>
              <a:rPr lang="en-US" dirty="0"/>
              <a:t> </a:t>
            </a:r>
            <a:r>
              <a:rPr lang="en-US" dirty="0" err="1"/>
              <a:t>dell'ultimo</a:t>
            </a:r>
            <a:r>
              <a:rPr lang="en-US" dirty="0"/>
              <a:t> anno, </a:t>
            </a:r>
            <a:r>
              <a:rPr lang="it-IT" dirty="0"/>
              <a:t>abbiamo monitorato tutti i tratti funzionali dei diversi organi legati alla siccità.</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B798F9DF-C687-4035-A19D-D422B2E353D2}" type="slidenum">
              <a:rPr lang="en-US" smtClean="0"/>
              <a:t>10</a:t>
            </a:fld>
            <a:endParaRPr lang="en-US"/>
          </a:p>
        </p:txBody>
      </p:sp>
    </p:spTree>
    <p:extLst>
      <p:ext uri="{BB962C8B-B14F-4D97-AF65-F5344CB8AC3E}">
        <p14:creationId xmlns:p14="http://schemas.microsoft.com/office/powerpoint/2010/main" val="4036381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A537303-2AB2-4953-9B86-92523558C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52"/>
            <a:ext cx="3074619" cy="1089498"/>
          </a:xfrm>
          <a:prstGeom prst="rect">
            <a:avLst/>
          </a:prstGeom>
        </p:spPr>
      </p:pic>
      <p:pic>
        <p:nvPicPr>
          <p:cNvPr id="10" name="Immagine 9">
            <a:extLst>
              <a:ext uri="{FF2B5EF4-FFF2-40B4-BE49-F238E27FC236}">
                <a16:creationId xmlns:a16="http://schemas.microsoft.com/office/drawing/2014/main" id="{25E7973E-792A-4E14-B0ED-C641FEEEF7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4379" y="244676"/>
            <a:ext cx="830181" cy="809009"/>
          </a:xfrm>
          <a:prstGeom prst="rect">
            <a:avLst/>
          </a:prstGeom>
        </p:spPr>
      </p:pic>
      <p:sp>
        <p:nvSpPr>
          <p:cNvPr id="5" name="CasellaDiTesto 4">
            <a:extLst>
              <a:ext uri="{FF2B5EF4-FFF2-40B4-BE49-F238E27FC236}">
                <a16:creationId xmlns:a16="http://schemas.microsoft.com/office/drawing/2014/main" id="{A1B48F71-1D2A-44C3-89A6-51FFD7FFB676}"/>
              </a:ext>
            </a:extLst>
          </p:cNvPr>
          <p:cNvSpPr txBox="1"/>
          <p:nvPr userDrawn="1"/>
        </p:nvSpPr>
        <p:spPr>
          <a:xfrm>
            <a:off x="2602006" y="264548"/>
            <a:ext cx="6987988"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solidFill>
                  <a:schemeClr val="accent6">
                    <a:lumMod val="50000"/>
                  </a:schemeClr>
                </a:solidFill>
                <a:effectLst/>
                <a:latin typeface="Times New Roman" panose="02020603050405020304" pitchFamily="18" charset="0"/>
                <a:cs typeface="Times New Roman" panose="02020603050405020304" pitchFamily="18" charset="0"/>
              </a:rPr>
              <a:t>CNR IRET Conference		Rome, February 18</a:t>
            </a:r>
            <a:r>
              <a:rPr lang="it-IT"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b="1" dirty="0">
                <a:solidFill>
                  <a:schemeClr val="accent6">
                    <a:lumMod val="50000"/>
                  </a:schemeClr>
                </a:solidFill>
                <a:effectLst/>
                <a:latin typeface="Times New Roman" panose="02020603050405020304" pitchFamily="18" charset="0"/>
                <a:cs typeface="Times New Roman" panose="02020603050405020304" pitchFamily="18" charset="0"/>
              </a:rPr>
              <a:t>-19</a:t>
            </a:r>
            <a:r>
              <a:rPr lang="it-IT"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b="1" dirty="0">
                <a:solidFill>
                  <a:schemeClr val="accent6">
                    <a:lumMod val="50000"/>
                  </a:schemeClr>
                </a:solidFill>
                <a:effectLst/>
                <a:latin typeface="Times New Roman" panose="02020603050405020304" pitchFamily="18" charset="0"/>
                <a:cs typeface="Times New Roman" panose="02020603050405020304" pitchFamily="18" charset="0"/>
              </a:rPr>
              <a:t>, 2025</a:t>
            </a:r>
            <a:endParaRPr lang="it-IT" b="1" dirty="0">
              <a:effectLst/>
            </a:endParaRPr>
          </a:p>
        </p:txBody>
      </p:sp>
    </p:spTree>
    <p:extLst>
      <p:ext uri="{BB962C8B-B14F-4D97-AF65-F5344CB8AC3E}">
        <p14:creationId xmlns:p14="http://schemas.microsoft.com/office/powerpoint/2010/main" val="140362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F6C082C3-5B93-4082-8B19-CD21617CE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52"/>
            <a:ext cx="3074619" cy="1089498"/>
          </a:xfrm>
          <a:prstGeom prst="rect">
            <a:avLst/>
          </a:prstGeom>
        </p:spPr>
      </p:pic>
      <p:pic>
        <p:nvPicPr>
          <p:cNvPr id="15" name="Immagine 14">
            <a:extLst>
              <a:ext uri="{FF2B5EF4-FFF2-40B4-BE49-F238E27FC236}">
                <a16:creationId xmlns:a16="http://schemas.microsoft.com/office/drawing/2014/main" id="{A4C824F4-7412-4EA8-9702-4BEC3BA4AA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4379" y="244676"/>
            <a:ext cx="830181" cy="809009"/>
          </a:xfrm>
          <a:prstGeom prst="rect">
            <a:avLst/>
          </a:prstGeom>
        </p:spPr>
      </p:pic>
      <p:sp>
        <p:nvSpPr>
          <p:cNvPr id="6" name="CasellaDiTesto 5">
            <a:extLst>
              <a:ext uri="{FF2B5EF4-FFF2-40B4-BE49-F238E27FC236}">
                <a16:creationId xmlns:a16="http://schemas.microsoft.com/office/drawing/2014/main" id="{3C4863A3-4F03-4B64-AD46-B46C7AC5E9EB}"/>
              </a:ext>
            </a:extLst>
          </p:cNvPr>
          <p:cNvSpPr txBox="1"/>
          <p:nvPr userDrawn="1"/>
        </p:nvSpPr>
        <p:spPr>
          <a:xfrm>
            <a:off x="2602006" y="264548"/>
            <a:ext cx="6987988"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solidFill>
                  <a:schemeClr val="accent6">
                    <a:lumMod val="50000"/>
                  </a:schemeClr>
                </a:solidFill>
                <a:effectLst/>
                <a:latin typeface="Times New Roman" panose="02020603050405020304" pitchFamily="18" charset="0"/>
                <a:cs typeface="Times New Roman" panose="02020603050405020304" pitchFamily="18" charset="0"/>
              </a:rPr>
              <a:t>CNR IRET Conference		Rome, February 18</a:t>
            </a:r>
            <a:r>
              <a:rPr lang="it-IT"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b="1" dirty="0">
                <a:solidFill>
                  <a:schemeClr val="accent6">
                    <a:lumMod val="50000"/>
                  </a:schemeClr>
                </a:solidFill>
                <a:effectLst/>
                <a:latin typeface="Times New Roman" panose="02020603050405020304" pitchFamily="18" charset="0"/>
                <a:cs typeface="Times New Roman" panose="02020603050405020304" pitchFamily="18" charset="0"/>
              </a:rPr>
              <a:t>-19</a:t>
            </a:r>
            <a:r>
              <a:rPr lang="it-IT"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b="1" dirty="0">
                <a:solidFill>
                  <a:schemeClr val="accent6">
                    <a:lumMod val="50000"/>
                  </a:schemeClr>
                </a:solidFill>
                <a:effectLst/>
                <a:latin typeface="Times New Roman" panose="02020603050405020304" pitchFamily="18" charset="0"/>
                <a:cs typeface="Times New Roman" panose="02020603050405020304" pitchFamily="18" charset="0"/>
              </a:rPr>
              <a:t>, 2025</a:t>
            </a:r>
            <a:endParaRPr lang="it-IT" b="1" dirty="0">
              <a:effectLst/>
            </a:endParaRPr>
          </a:p>
        </p:txBody>
      </p:sp>
    </p:spTree>
    <p:extLst>
      <p:ext uri="{BB962C8B-B14F-4D97-AF65-F5344CB8AC3E}">
        <p14:creationId xmlns:p14="http://schemas.microsoft.com/office/powerpoint/2010/main" val="2805785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8FDF9A2-C488-4D63-AAC3-2F2E76C65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52"/>
            <a:ext cx="3074619" cy="1089498"/>
          </a:xfrm>
          <a:prstGeom prst="rect">
            <a:avLst/>
          </a:prstGeom>
        </p:spPr>
      </p:pic>
      <p:pic>
        <p:nvPicPr>
          <p:cNvPr id="3" name="Immagine 2">
            <a:extLst>
              <a:ext uri="{FF2B5EF4-FFF2-40B4-BE49-F238E27FC236}">
                <a16:creationId xmlns:a16="http://schemas.microsoft.com/office/drawing/2014/main" id="{C3CC5987-8B33-4E90-820B-328C8B3265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4379" y="244676"/>
            <a:ext cx="830181" cy="809009"/>
          </a:xfrm>
          <a:prstGeom prst="rect">
            <a:avLst/>
          </a:prstGeom>
        </p:spPr>
      </p:pic>
    </p:spTree>
    <p:extLst>
      <p:ext uri="{BB962C8B-B14F-4D97-AF65-F5344CB8AC3E}">
        <p14:creationId xmlns:p14="http://schemas.microsoft.com/office/powerpoint/2010/main" val="372230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25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00BB6-152C-4FB2-BA48-F47F1C88B03D}"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58B3F-29A9-4BA8-924E-49320E761C87}" type="slidenum">
              <a:rPr lang="en-US" smtClean="0"/>
              <a:t>‹#›</a:t>
            </a:fld>
            <a:endParaRPr lang="en-US"/>
          </a:p>
        </p:txBody>
      </p:sp>
    </p:spTree>
    <p:extLst>
      <p:ext uri="{BB962C8B-B14F-4D97-AF65-F5344CB8AC3E}">
        <p14:creationId xmlns:p14="http://schemas.microsoft.com/office/powerpoint/2010/main" val="2004282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Vuota">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id="{98F3D1EA-B560-D040-861C-0BE6EB1447CD}"/>
              </a:ext>
            </a:extLst>
          </p:cNvPr>
          <p:cNvSpPr>
            <a:spLocks noGrp="1"/>
          </p:cNvSpPr>
          <p:nvPr>
            <p:ph sz="half" idx="10"/>
          </p:nvPr>
        </p:nvSpPr>
        <p:spPr>
          <a:xfrm>
            <a:off x="5494347" y="1810156"/>
            <a:ext cx="5899484" cy="3927188"/>
          </a:xfrm>
          <a:prstGeom prst="rect">
            <a:avLst/>
          </a:prstGeom>
        </p:spPr>
        <p:txBody>
          <a:bodyPr/>
          <a:lstStyle/>
          <a:p>
            <a:pPr lvl="0"/>
            <a:r>
              <a:rPr lang="it-IT"/>
              <a:t>Fare clic per modificare gli stili del testo dello schema</a:t>
            </a:r>
          </a:p>
        </p:txBody>
      </p:sp>
      <p:sp>
        <p:nvSpPr>
          <p:cNvPr id="8" name="Segnaposto immagine 2">
            <a:extLst>
              <a:ext uri="{FF2B5EF4-FFF2-40B4-BE49-F238E27FC236}">
                <a16:creationId xmlns:a16="http://schemas.microsoft.com/office/drawing/2014/main" id="{9802BD87-CBF5-1C48-AA74-033A0D8A3C81}"/>
              </a:ext>
            </a:extLst>
          </p:cNvPr>
          <p:cNvSpPr>
            <a:spLocks noGrp="1"/>
          </p:cNvSpPr>
          <p:nvPr>
            <p:ph type="pic" idx="11"/>
          </p:nvPr>
        </p:nvSpPr>
        <p:spPr>
          <a:xfrm>
            <a:off x="878231" y="1120656"/>
            <a:ext cx="4133712" cy="4616688"/>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9" name="Titolo 8">
            <a:extLst>
              <a:ext uri="{FF2B5EF4-FFF2-40B4-BE49-F238E27FC236}">
                <a16:creationId xmlns:a16="http://schemas.microsoft.com/office/drawing/2014/main" id="{AAC3B7D8-3D1E-3D41-A52D-32E2059AD040}"/>
              </a:ext>
            </a:extLst>
          </p:cNvPr>
          <p:cNvSpPr>
            <a:spLocks noGrp="1"/>
          </p:cNvSpPr>
          <p:nvPr>
            <p:ph type="title"/>
          </p:nvPr>
        </p:nvSpPr>
        <p:spPr>
          <a:xfrm>
            <a:off x="5494344" y="1120656"/>
            <a:ext cx="5899485" cy="570032"/>
          </a:xfrm>
          <a:prstGeom prst="rect">
            <a:avLst/>
          </a:prstGeom>
        </p:spPr>
        <p:txBody>
          <a:bodyPr vert="horz" lIns="91440" tIns="45720" rIns="91440" bIns="45720" rtlCol="0" anchor="ctr">
            <a:normAutofit/>
          </a:bodyPr>
          <a:lstStyle>
            <a:lvl1pPr>
              <a:defRPr lang="it-IT" sz="2400" b="1"/>
            </a:lvl1pPr>
          </a:lstStyle>
          <a:p>
            <a:pPr lvl="0"/>
            <a:r>
              <a:rPr lang="it-IT"/>
              <a:t>Fare clic per modificare lo stile del titolo dello schema</a:t>
            </a:r>
          </a:p>
        </p:txBody>
      </p:sp>
    </p:spTree>
    <p:extLst>
      <p:ext uri="{BB962C8B-B14F-4D97-AF65-F5344CB8AC3E}">
        <p14:creationId xmlns:p14="http://schemas.microsoft.com/office/powerpoint/2010/main" val="331575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fronto">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038D9CE-BE82-3FEC-5ABD-4AE8BFB8DC64}"/>
              </a:ext>
            </a:extLst>
          </p:cNvPr>
          <p:cNvSpPr>
            <a:spLocks noGrp="1"/>
          </p:cNvSpPr>
          <p:nvPr>
            <p:ph type="body" idx="1"/>
          </p:nvPr>
        </p:nvSpPr>
        <p:spPr>
          <a:xfrm>
            <a:off x="878231" y="1825627"/>
            <a:ext cx="5157787" cy="679451"/>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467E474-FACD-57C9-D045-29BC3844C0D2}"/>
              </a:ext>
            </a:extLst>
          </p:cNvPr>
          <p:cNvSpPr>
            <a:spLocks noGrp="1"/>
          </p:cNvSpPr>
          <p:nvPr>
            <p:ph sz="half" idx="2"/>
          </p:nvPr>
        </p:nvSpPr>
        <p:spPr>
          <a:xfrm>
            <a:off x="878229" y="2505077"/>
            <a:ext cx="5157787" cy="3232269"/>
          </a:xfrm>
          <a:prstGeom prst="rect">
            <a:avLst/>
          </a:prstGeom>
        </p:spPr>
        <p:txBody>
          <a:bodyPr/>
          <a:lstStyle/>
          <a:p>
            <a:pPr lvl="0"/>
            <a:r>
              <a:rPr lang="it-IT"/>
              <a:t>Fare clic per modificare gli stili del testo dello schema</a:t>
            </a:r>
          </a:p>
        </p:txBody>
      </p:sp>
      <p:sp>
        <p:nvSpPr>
          <p:cNvPr id="5" name="Segnaposto testo 4">
            <a:extLst>
              <a:ext uri="{FF2B5EF4-FFF2-40B4-BE49-F238E27FC236}">
                <a16:creationId xmlns:a16="http://schemas.microsoft.com/office/drawing/2014/main" id="{AE6109BA-9863-56C7-9AF4-ACC1752B6621}"/>
              </a:ext>
            </a:extLst>
          </p:cNvPr>
          <p:cNvSpPr>
            <a:spLocks noGrp="1"/>
          </p:cNvSpPr>
          <p:nvPr>
            <p:ph type="body" sz="quarter" idx="3"/>
          </p:nvPr>
        </p:nvSpPr>
        <p:spPr>
          <a:xfrm>
            <a:off x="6210643" y="1828713"/>
            <a:ext cx="5183188" cy="679450"/>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9B0C5A8-3452-7563-EDC3-3A3001E65F55}"/>
              </a:ext>
            </a:extLst>
          </p:cNvPr>
          <p:cNvSpPr>
            <a:spLocks noGrp="1"/>
          </p:cNvSpPr>
          <p:nvPr>
            <p:ph sz="quarter" idx="4"/>
          </p:nvPr>
        </p:nvSpPr>
        <p:spPr>
          <a:xfrm>
            <a:off x="6210643" y="2508165"/>
            <a:ext cx="5183188" cy="3232269"/>
          </a:xfrm>
          <a:prstGeom prst="rect">
            <a:avLst/>
          </a:prstGeom>
        </p:spPr>
        <p:txBody>
          <a:bodyPr/>
          <a:lstStyle/>
          <a:p>
            <a:pPr lvl="0"/>
            <a:r>
              <a:rPr lang="it-IT"/>
              <a:t>Fare clic per modificare gli stili del testo dello schema</a:t>
            </a:r>
          </a:p>
        </p:txBody>
      </p:sp>
      <p:sp>
        <p:nvSpPr>
          <p:cNvPr id="12" name="Titolo 11">
            <a:extLst>
              <a:ext uri="{FF2B5EF4-FFF2-40B4-BE49-F238E27FC236}">
                <a16:creationId xmlns:a16="http://schemas.microsoft.com/office/drawing/2014/main" id="{444A4AD0-D86B-2D41-B360-689F3FBC1B22}"/>
              </a:ext>
            </a:extLst>
          </p:cNvPr>
          <p:cNvSpPr>
            <a:spLocks noGrp="1"/>
          </p:cNvSpPr>
          <p:nvPr>
            <p:ph type="title"/>
          </p:nvPr>
        </p:nvSpPr>
        <p:spPr>
          <a:xfrm>
            <a:off x="878231" y="1120656"/>
            <a:ext cx="10515600" cy="570032"/>
          </a:xfrm>
          <a:prstGeom prst="rect">
            <a:avLst/>
          </a:prstGeom>
        </p:spPr>
        <p:txBody>
          <a:bodyPr vert="horz" lIns="91440" tIns="45720" rIns="91440" bIns="45720" rtlCol="0" anchor="ctr">
            <a:normAutofit/>
          </a:bodyPr>
          <a:lstStyle>
            <a:lvl1pPr>
              <a:defRPr lang="it-IT" sz="2400" b="1" dirty="0"/>
            </a:lvl1pPr>
          </a:lstStyle>
          <a:p>
            <a:pPr lvl="0"/>
            <a:r>
              <a:rPr lang="it-IT"/>
              <a:t>Fare clic per modificare lo stile del titolo dello schema</a:t>
            </a:r>
          </a:p>
        </p:txBody>
      </p:sp>
    </p:spTree>
    <p:extLst>
      <p:ext uri="{BB962C8B-B14F-4D97-AF65-F5344CB8AC3E}">
        <p14:creationId xmlns:p14="http://schemas.microsoft.com/office/powerpoint/2010/main" val="214328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882603"/>
      </p:ext>
    </p:extLst>
  </p:cSld>
  <p:clrMap bg1="lt1" tx1="dk1" bg2="lt2" tx2="dk2" accent1="accent1" accent2="accent2" accent3="accent3" accent4="accent4" accent5="accent5" accent6="accent6" hlink="hlink" folHlink="folHlink"/>
  <p:sldLayoutIdLst>
    <p:sldLayoutId id="2147483655" r:id="rId1"/>
    <p:sldLayoutId id="2147483652" r:id="rId2"/>
    <p:sldLayoutId id="2147483649" r:id="rId3"/>
    <p:sldLayoutId id="2147483656" r:id="rId4"/>
    <p:sldLayoutId id="2147483669" r:id="rId5"/>
    <p:sldLayoutId id="2147483670" r:id="rId6"/>
    <p:sldLayoutId id="2147483671" r:id="rId7"/>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60.png"/><Relationship Id="rId7"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3.jpg"/><Relationship Id="rId11" Type="http://schemas.openxmlformats.org/officeDocument/2006/relationships/image" Target="../media/image51.png"/><Relationship Id="rId5" Type="http://schemas.openxmlformats.org/officeDocument/2006/relationships/image" Target="../media/image62.jpg"/><Relationship Id="rId10" Type="http://schemas.openxmlformats.org/officeDocument/2006/relationships/image" Target="../media/image65.jpeg"/><Relationship Id="rId4" Type="http://schemas.openxmlformats.org/officeDocument/2006/relationships/image" Target="../media/image61.jp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51.png"/><Relationship Id="rId3" Type="http://schemas.openxmlformats.org/officeDocument/2006/relationships/image" Target="../media/image66.png"/><Relationship Id="rId7" Type="http://schemas.openxmlformats.org/officeDocument/2006/relationships/image" Target="../media/image70.jpg"/><Relationship Id="rId12"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9.jpeg"/><Relationship Id="rId11" Type="http://schemas.openxmlformats.org/officeDocument/2006/relationships/image" Target="../media/image31.png"/><Relationship Id="rId5" Type="http://schemas.openxmlformats.org/officeDocument/2006/relationships/image" Target="../media/image68.png"/><Relationship Id="rId10" Type="http://schemas.openxmlformats.org/officeDocument/2006/relationships/image" Target="../media/image73.jpg"/><Relationship Id="rId4" Type="http://schemas.openxmlformats.org/officeDocument/2006/relationships/image" Target="../media/image67.png"/><Relationship Id="rId9" Type="http://schemas.openxmlformats.org/officeDocument/2006/relationships/image" Target="../media/image72.jpeg"/><Relationship Id="rId1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65.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image" Target="../media/image65.jpeg"/><Relationship Id="rId3" Type="http://schemas.openxmlformats.org/officeDocument/2006/relationships/image" Target="../media/image76.jpg"/><Relationship Id="rId7" Type="http://schemas.openxmlformats.org/officeDocument/2006/relationships/oleObject" Target="../embeddings/oleObject2.bin"/><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9.png"/><Relationship Id="rId11" Type="http://schemas.openxmlformats.org/officeDocument/2006/relationships/image" Target="../media/image82.jpeg"/><Relationship Id="rId5" Type="http://schemas.openxmlformats.org/officeDocument/2006/relationships/image" Target="../media/image78.png"/><Relationship Id="rId10" Type="http://schemas.openxmlformats.org/officeDocument/2006/relationships/image" Target="../media/image81.emf"/><Relationship Id="rId4" Type="http://schemas.openxmlformats.org/officeDocument/2006/relationships/image" Target="../media/image77.jpg"/><Relationship Id="rId9" Type="http://schemas.openxmlformats.org/officeDocument/2006/relationships/oleObject" Target="../embeddings/oleObject3.bin"/><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86.tif"/><Relationship Id="rId11" Type="http://schemas.openxmlformats.org/officeDocument/2006/relationships/image" Target="../media/image88.jpg"/><Relationship Id="rId5" Type="http://schemas.openxmlformats.org/officeDocument/2006/relationships/image" Target="../media/image85.tif"/><Relationship Id="rId10" Type="http://schemas.openxmlformats.org/officeDocument/2006/relationships/image" Target="../media/image51.png"/><Relationship Id="rId4" Type="http://schemas.openxmlformats.org/officeDocument/2006/relationships/image" Target="../media/image84.tif"/><Relationship Id="rId9"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91.jpg"/><Relationship Id="rId4" Type="http://schemas.openxmlformats.org/officeDocument/2006/relationships/image" Target="../media/image90.jpg"/></Relationships>
</file>

<file path=ppt/slides/_rels/slide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jpeg"/><Relationship Id="rId7"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96.jpe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2" Type="http://schemas.openxmlformats.org/officeDocument/2006/relationships/hyperlink" Target="mailto:Alessio.giovannelli@cnr.it"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ec.europa.eu/environment/strategy/biodiversity-strategy-2030_en"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02.png"/><Relationship Id="rId7" Type="http://schemas.openxmlformats.org/officeDocument/2006/relationships/hyperlink" Target="mailto:rezaeisangsaraki.negar@cnr.it"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31.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image" Target="../media/image13.png"/><Relationship Id="rId21" Type="http://schemas.microsoft.com/office/2007/relationships/hdphoto" Target="../media/hdphoto5.wdp"/><Relationship Id="rId7" Type="http://schemas.openxmlformats.org/officeDocument/2006/relationships/image" Target="../media/image16.png"/><Relationship Id="rId12" Type="http://schemas.openxmlformats.org/officeDocument/2006/relationships/image" Target="../media/image20.png"/><Relationship Id="rId17"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19.png"/><Relationship Id="rId24" Type="http://schemas.microsoft.com/office/2007/relationships/hdphoto" Target="../media/hdphoto6.wdp"/><Relationship Id="rId5" Type="http://schemas.openxmlformats.org/officeDocument/2006/relationships/image" Target="../media/image15.png"/><Relationship Id="rId15" Type="http://schemas.openxmlformats.org/officeDocument/2006/relationships/image" Target="../media/image23.jpeg"/><Relationship Id="rId23" Type="http://schemas.openxmlformats.org/officeDocument/2006/relationships/image" Target="../media/image28.png"/><Relationship Id="rId10" Type="http://schemas.openxmlformats.org/officeDocument/2006/relationships/image" Target="../media/image18.jpg"/><Relationship Id="rId19" Type="http://schemas.microsoft.com/office/2007/relationships/hdphoto" Target="../media/hdphoto4.wdp"/><Relationship Id="rId4" Type="http://schemas.openxmlformats.org/officeDocument/2006/relationships/image" Target="../media/image14.jpe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0.jpg"/><Relationship Id="rId18" Type="http://schemas.openxmlformats.org/officeDocument/2006/relationships/image" Target="../media/image45.jpg"/><Relationship Id="rId26" Type="http://schemas.openxmlformats.org/officeDocument/2006/relationships/image" Target="../media/image48.jpeg"/><Relationship Id="rId3" Type="http://schemas.openxmlformats.org/officeDocument/2006/relationships/image" Target="../media/image31.png"/><Relationship Id="rId21" Type="http://schemas.openxmlformats.org/officeDocument/2006/relationships/image" Target="../media/image46.png"/><Relationship Id="rId7" Type="http://schemas.openxmlformats.org/officeDocument/2006/relationships/image" Target="../media/image35.tiff"/><Relationship Id="rId12" Type="http://schemas.openxmlformats.org/officeDocument/2006/relationships/image" Target="../media/image39.png"/><Relationship Id="rId17" Type="http://schemas.openxmlformats.org/officeDocument/2006/relationships/image" Target="../media/image44.jpg"/><Relationship Id="rId25" Type="http://schemas.microsoft.com/office/2007/relationships/hdphoto" Target="../media/hdphoto9.wdp"/><Relationship Id="rId2" Type="http://schemas.openxmlformats.org/officeDocument/2006/relationships/notesSlide" Target="../notesSlides/notesSlide6.xml"/><Relationship Id="rId16" Type="http://schemas.openxmlformats.org/officeDocument/2006/relationships/image" Target="../media/image43.jpg"/><Relationship Id="rId20" Type="http://schemas.microsoft.com/office/2007/relationships/hdphoto" Target="../media/hdphoto1.wdp"/><Relationship Id="rId1" Type="http://schemas.openxmlformats.org/officeDocument/2006/relationships/slideLayout" Target="../slideLayouts/slideLayout5.xml"/><Relationship Id="rId6" Type="http://schemas.openxmlformats.org/officeDocument/2006/relationships/image" Target="../media/image33.png"/><Relationship Id="rId11" Type="http://schemas.microsoft.com/office/2007/relationships/hdphoto" Target="../media/hdphoto7.wdp"/><Relationship Id="rId24" Type="http://schemas.openxmlformats.org/officeDocument/2006/relationships/image" Target="../media/image47.png"/><Relationship Id="rId5" Type="http://schemas.openxmlformats.org/officeDocument/2006/relationships/image" Target="../media/image32.png"/><Relationship Id="rId15" Type="http://schemas.openxmlformats.org/officeDocument/2006/relationships/image" Target="../media/image42.tif"/><Relationship Id="rId23" Type="http://schemas.openxmlformats.org/officeDocument/2006/relationships/image" Target="../media/image14.jpeg"/><Relationship Id="rId10" Type="http://schemas.openxmlformats.org/officeDocument/2006/relationships/image" Target="../media/image38.png"/><Relationship Id="rId19"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37.jpg"/><Relationship Id="rId14" Type="http://schemas.openxmlformats.org/officeDocument/2006/relationships/image" Target="../media/image41.jpg"/><Relationship Id="rId22"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9.jpg"/><Relationship Id="rId7" Type="http://schemas.microsoft.com/office/2007/relationships/hdphoto" Target="../media/hdphoto10.wdp"/><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4.jpg"/><Relationship Id="rId4" Type="http://schemas.openxmlformats.org/officeDocument/2006/relationships/image" Target="../media/image50.png"/><Relationship Id="rId9" Type="http://schemas.openxmlformats.org/officeDocument/2006/relationships/image" Target="../media/image53.jp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5.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31.png"/><Relationship Id="rId4" Type="http://schemas.openxmlformats.org/officeDocument/2006/relationships/image" Target="../media/image56.png"/><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9C5C8B44-39DF-4C43-B168-55E29DB2931E}"/>
              </a:ext>
            </a:extLst>
          </p:cNvPr>
          <p:cNvSpPr txBox="1">
            <a:spLocks/>
          </p:cNvSpPr>
          <p:nvPr/>
        </p:nvSpPr>
        <p:spPr>
          <a:xfrm>
            <a:off x="4133231" y="3968478"/>
            <a:ext cx="6444626" cy="1618474"/>
          </a:xfrm>
          <a:prstGeom prst="rect">
            <a:avLst/>
          </a:prstGeom>
        </p:spPr>
        <p:txBody>
          <a:bodyPr vert="horz" lIns="91440" tIns="45720" rIns="91440" bIns="45720" rtlCol="0" anchor="ctr"/>
          <a:lstStyle>
            <a:defPPr>
              <a:defRPr lang="it-IT"/>
            </a:defPPr>
            <a:lvl1pPr marL="0" algn="r" defTabSz="914400" rtl="0" eaLnBrk="1" latinLnBrk="0" hangingPunct="1">
              <a:defRPr sz="1800" kern="1200">
                <a:solidFill>
                  <a:schemeClr val="accent6">
                    <a:lumMod val="50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50000"/>
              </a:lnSpc>
              <a:spcBef>
                <a:spcPts val="0"/>
              </a:spcBef>
              <a:spcAft>
                <a:spcPts val="600"/>
              </a:spcAft>
              <a:buClrTx/>
              <a:buSzTx/>
              <a:buFontTx/>
              <a:buNone/>
              <a:tabLst/>
              <a:defRPr/>
            </a:pPr>
            <a:r>
              <a:rPr lang="en-US" sz="2400" dirty="0">
                <a:effectLst>
                  <a:outerShdw blurRad="38100" dist="38100" dir="2700000" algn="tl">
                    <a:srgbClr val="000000">
                      <a:alpha val="43137"/>
                    </a:srgbClr>
                  </a:outerShdw>
                </a:effectLst>
              </a:rPr>
              <a:t>Negar </a:t>
            </a:r>
            <a:r>
              <a:rPr lang="en-US" sz="2400" dirty="0" err="1">
                <a:effectLst>
                  <a:outerShdw blurRad="38100" dist="38100" dir="2700000" algn="tl">
                    <a:srgbClr val="000000">
                      <a:alpha val="43137"/>
                    </a:srgbClr>
                  </a:outerShdw>
                </a:effectLst>
              </a:rPr>
              <a:t>Rezaie</a:t>
            </a:r>
            <a:r>
              <a:rPr lang="en-US" dirty="0">
                <a:effectLst>
                  <a:outerShdw blurRad="38100" dist="38100" dir="2700000" algn="tl">
                    <a:srgbClr val="000000">
                      <a:alpha val="43137"/>
                    </a:srgbClr>
                  </a:outerShdw>
                </a:effectLst>
              </a:rPr>
              <a:t>*_ On behalf of the working group 4.5.2</a:t>
            </a:r>
            <a:br>
              <a:rPr lang="en-US" dirty="0">
                <a:effectLst>
                  <a:outerShdw blurRad="38100" dist="38100" dir="2700000" algn="tl">
                    <a:srgbClr val="000000">
                      <a:alpha val="43137"/>
                    </a:srgbClr>
                  </a:outerShdw>
                </a:effectLst>
              </a:rPr>
            </a:br>
            <a:r>
              <a:rPr lang="en-US" sz="2000" b="1" dirty="0">
                <a:effectLst>
                  <a:outerShdw blurRad="38100" dist="38100" dir="2700000" algn="tl">
                    <a:srgbClr val="000000">
                      <a:alpha val="43137"/>
                    </a:srgbClr>
                  </a:outerShdw>
                </a:effectLst>
              </a:rPr>
              <a:t>CNR IRET, Firenze</a:t>
            </a:r>
            <a:endParaRPr lang="en-US" dirty="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p:txBody>
      </p:sp>
      <p:sp>
        <p:nvSpPr>
          <p:cNvPr id="3" name="Rettangolo 2">
            <a:extLst>
              <a:ext uri="{FF2B5EF4-FFF2-40B4-BE49-F238E27FC236}">
                <a16:creationId xmlns:a16="http://schemas.microsoft.com/office/drawing/2014/main" id="{1376CDAE-DF0C-46DC-A0E8-1ABC48FFBFE4}"/>
              </a:ext>
            </a:extLst>
          </p:cNvPr>
          <p:cNvSpPr/>
          <p:nvPr/>
        </p:nvSpPr>
        <p:spPr>
          <a:xfrm>
            <a:off x="2547963" y="1418713"/>
            <a:ext cx="8179290" cy="2739211"/>
          </a:xfrm>
          <a:prstGeom prst="rect">
            <a:avLst/>
          </a:prstGeom>
          <a:noFill/>
        </p:spPr>
        <p:txBody>
          <a:bodyPr wrap="square" lIns="91440" tIns="45720" rIns="91440" bIns="45720">
            <a:spAutoFit/>
          </a:bodyPr>
          <a:lstStyle/>
          <a:p>
            <a:pPr marL="0" marR="0" algn="r"/>
            <a:r>
              <a:rPr lang="en-US" sz="2800" b="1" dirty="0">
                <a:solidFill>
                  <a:schemeClr val="accent5">
                    <a:lumMod val="50000"/>
                  </a:schemeClr>
                </a:solidFill>
                <a:latin typeface="Times New Roman" panose="02020603050405020304" pitchFamily="18" charset="0"/>
                <a:cs typeface="Times New Roman" panose="02020603050405020304" pitchFamily="18" charset="0"/>
              </a:rPr>
              <a:t>Monitoring functional characterization </a:t>
            </a:r>
            <a:br>
              <a:rPr lang="en-US" sz="2800" b="1" dirty="0">
                <a:solidFill>
                  <a:schemeClr val="accent5">
                    <a:lumMod val="50000"/>
                  </a:schemeClr>
                </a:solidFill>
                <a:latin typeface="Times New Roman" panose="02020603050405020304" pitchFamily="18" charset="0"/>
                <a:cs typeface="Times New Roman" panose="02020603050405020304" pitchFamily="18" charset="0"/>
              </a:rPr>
            </a:br>
            <a:r>
              <a:rPr lang="en-US" sz="2800" b="1" dirty="0">
                <a:solidFill>
                  <a:schemeClr val="accent5">
                    <a:lumMod val="50000"/>
                  </a:schemeClr>
                </a:solidFill>
                <a:latin typeface="Times New Roman" panose="02020603050405020304" pitchFamily="18" charset="0"/>
                <a:cs typeface="Times New Roman" panose="02020603050405020304" pitchFamily="18" charset="0"/>
              </a:rPr>
              <a:t>and traceability of resilient basic propagation material for ecosystem restoration </a:t>
            </a:r>
            <a:br>
              <a:rPr lang="en-US" sz="2800" b="1" dirty="0">
                <a:solidFill>
                  <a:schemeClr val="accent5">
                    <a:lumMod val="50000"/>
                  </a:schemeClr>
                </a:solidFill>
                <a:latin typeface="Times New Roman" panose="02020603050405020304" pitchFamily="18" charset="0"/>
                <a:cs typeface="Times New Roman" panose="02020603050405020304" pitchFamily="18" charset="0"/>
              </a:rPr>
            </a:br>
            <a:r>
              <a:rPr lang="en-US" sz="2800" b="1" dirty="0">
                <a:solidFill>
                  <a:schemeClr val="accent5">
                    <a:lumMod val="50000"/>
                  </a:schemeClr>
                </a:solidFill>
                <a:latin typeface="Times New Roman" panose="02020603050405020304" pitchFamily="18" charset="0"/>
                <a:cs typeface="Times New Roman" panose="02020603050405020304" pitchFamily="18" charset="0"/>
              </a:rPr>
              <a:t>and nature-based solutions;</a:t>
            </a:r>
            <a:endParaRPr lang="en-US" sz="3600" b="1" dirty="0">
              <a:solidFill>
                <a:schemeClr val="accent5">
                  <a:lumMod val="50000"/>
                </a:schemeClr>
              </a:solidFill>
              <a:latin typeface="Times New Roman" panose="02020603050405020304" pitchFamily="18" charset="0"/>
              <a:cs typeface="Times New Roman" panose="02020603050405020304" pitchFamily="18" charset="0"/>
            </a:endParaRPr>
          </a:p>
          <a:p>
            <a:pPr marL="0" marR="0" algn="r"/>
            <a:r>
              <a:rPr lang="en-US" sz="2400" dirty="0">
                <a:solidFill>
                  <a:schemeClr val="tx2"/>
                </a:solidFill>
                <a:latin typeface="Times New Roman" panose="02020603050405020304" pitchFamily="18" charset="0"/>
                <a:cs typeface="Times New Roman" panose="02020603050405020304" pitchFamily="18" charset="0"/>
              </a:rPr>
              <a:t>“</a:t>
            </a:r>
            <a:r>
              <a:rPr lang="en-US" sz="2400" i="1" dirty="0">
                <a:solidFill>
                  <a:schemeClr val="tx2"/>
                </a:solidFill>
                <a:latin typeface="Times New Roman" panose="02020603050405020304" pitchFamily="18" charset="0"/>
                <a:cs typeface="Times New Roman" panose="02020603050405020304" pitchFamily="18" charset="0"/>
              </a:rPr>
              <a:t>from</a:t>
            </a:r>
            <a:r>
              <a:rPr lang="en-US" sz="2400" i="1" dirty="0">
                <a:latin typeface="Times New Roman" panose="02020603050405020304" pitchFamily="18" charset="0"/>
                <a:cs typeface="Times New Roman" panose="02020603050405020304" pitchFamily="18" charset="0"/>
              </a:rPr>
              <a:t> </a:t>
            </a:r>
            <a:r>
              <a:rPr lang="en-US" sz="2400" b="1" i="1" dirty="0">
                <a:solidFill>
                  <a:schemeClr val="accent6">
                    <a:lumMod val="75000"/>
                  </a:schemeClr>
                </a:solidFill>
                <a:latin typeface="Times New Roman" panose="02020603050405020304" pitchFamily="18" charset="0"/>
                <a:cs typeface="Times New Roman" panose="02020603050405020304" pitchFamily="18" charset="0"/>
              </a:rPr>
              <a:t>seed</a:t>
            </a:r>
            <a:r>
              <a:rPr lang="en-US" sz="2400" i="1" dirty="0">
                <a:latin typeface="Times New Roman" panose="02020603050405020304" pitchFamily="18" charset="0"/>
                <a:cs typeface="Times New Roman" panose="02020603050405020304" pitchFamily="18" charset="0"/>
              </a:rPr>
              <a:t> </a:t>
            </a:r>
            <a:r>
              <a:rPr lang="en-US" sz="2400" i="1" dirty="0">
                <a:solidFill>
                  <a:schemeClr val="tx2"/>
                </a:solidFill>
                <a:latin typeface="Times New Roman" panose="02020603050405020304" pitchFamily="18" charset="0"/>
                <a:cs typeface="Times New Roman" panose="02020603050405020304" pitchFamily="18" charset="0"/>
              </a:rPr>
              <a:t>source</a:t>
            </a:r>
            <a:r>
              <a:rPr lang="en-US" sz="2400" i="1" dirty="0">
                <a:latin typeface="Times New Roman" panose="02020603050405020304" pitchFamily="18" charset="0"/>
                <a:cs typeface="Times New Roman" panose="02020603050405020304" pitchFamily="18" charset="0"/>
              </a:rPr>
              <a:t> </a:t>
            </a:r>
            <a:r>
              <a:rPr lang="en-US" sz="2400" i="1" dirty="0">
                <a:solidFill>
                  <a:schemeClr val="tx2"/>
                </a:solidFill>
                <a:latin typeface="Times New Roman" panose="02020603050405020304" pitchFamily="18" charset="0"/>
                <a:cs typeface="Times New Roman" panose="02020603050405020304" pitchFamily="18" charset="0"/>
              </a:rPr>
              <a:t>to</a:t>
            </a:r>
            <a:r>
              <a:rPr lang="en-US" sz="2400" i="1" dirty="0">
                <a:latin typeface="Times New Roman" panose="02020603050405020304" pitchFamily="18" charset="0"/>
                <a:cs typeface="Times New Roman" panose="02020603050405020304" pitchFamily="18" charset="0"/>
              </a:rPr>
              <a:t> </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seedlings</a:t>
            </a:r>
            <a:r>
              <a:rPr lang="en-US" sz="4400" b="1" dirty="0">
                <a:latin typeface="Times New Roman" panose="02020603050405020304" pitchFamily="18" charset="0"/>
                <a:cs typeface="Times New Roman" panose="02020603050405020304" pitchFamily="18" charset="0"/>
              </a:rPr>
              <a:t>​</a:t>
            </a:r>
            <a:r>
              <a:rPr lang="en-US" sz="2400" dirty="0">
                <a:solidFill>
                  <a:schemeClr val="tx2"/>
                </a:solidFill>
                <a:latin typeface="Times New Roman" panose="02020603050405020304" pitchFamily="18" charset="0"/>
                <a:cs typeface="Times New Roman" panose="02020603050405020304" pitchFamily="18" charset="0"/>
              </a:rPr>
              <a:t>”</a:t>
            </a:r>
            <a:endParaRPr lang="en-US" sz="4400" dirty="0">
              <a:solidFill>
                <a:schemeClr val="tx2"/>
              </a:solidFill>
              <a:latin typeface="Times New Roman" panose="02020603050405020304" pitchFamily="18" charset="0"/>
              <a:cs typeface="Times New Roman" panose="02020603050405020304" pitchFamily="18" charset="0"/>
            </a:endParaRPr>
          </a:p>
          <a:p>
            <a:pPr algn="r"/>
            <a:endParaRPr lang="it-IT" sz="16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7" name="Picture 4">
            <a:extLst>
              <a:ext uri="{FF2B5EF4-FFF2-40B4-BE49-F238E27FC236}">
                <a16:creationId xmlns:a16="http://schemas.microsoft.com/office/drawing/2014/main" id="{F81D4094-1116-43FF-BD20-DE9C12988C32}"/>
              </a:ext>
            </a:extLst>
          </p:cNvPr>
          <p:cNvPicPr>
            <a:picLocks noChangeAspect="1"/>
          </p:cNvPicPr>
          <p:nvPr/>
        </p:nvPicPr>
        <p:blipFill>
          <a:blip r:embed="rId2"/>
          <a:stretch>
            <a:fillRect/>
          </a:stretch>
        </p:blipFill>
        <p:spPr>
          <a:xfrm>
            <a:off x="8053134" y="337457"/>
            <a:ext cx="1824292" cy="745408"/>
          </a:xfrm>
          <a:prstGeom prst="rect">
            <a:avLst/>
          </a:prstGeom>
        </p:spPr>
      </p:pic>
      <p:pic>
        <p:nvPicPr>
          <p:cNvPr id="5" name="Picture 4" descr="A person leaning against a tree&#10;&#10;AI-generated content may be incorrect.">
            <a:extLst>
              <a:ext uri="{FF2B5EF4-FFF2-40B4-BE49-F238E27FC236}">
                <a16:creationId xmlns:a16="http://schemas.microsoft.com/office/drawing/2014/main" id="{B890A438-3F1D-40AB-038E-E1CF98521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083" y="1754561"/>
            <a:ext cx="2739211" cy="2739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3658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C7940C2-DF29-1162-DFA6-F854AE296F85}"/>
              </a:ext>
            </a:extLst>
          </p:cNvPr>
          <p:cNvSpPr txBox="1"/>
          <p:nvPr/>
        </p:nvSpPr>
        <p:spPr>
          <a:xfrm>
            <a:off x="-1" y="-10216"/>
            <a:ext cx="8117737" cy="1569660"/>
          </a:xfrm>
          <a:prstGeom prst="rect">
            <a:avLst/>
          </a:prstGeom>
          <a:noFill/>
        </p:spPr>
        <p:txBody>
          <a:bodyPr wrap="square">
            <a:spAutoFit/>
          </a:bodyPr>
          <a:lstStyle/>
          <a:p>
            <a:pPr algn="just"/>
            <a:r>
              <a:rPr lang="en-US" sz="3200" b="1" dirty="0">
                <a:solidFill>
                  <a:schemeClr val="accent5">
                    <a:lumMod val="50000"/>
                  </a:schemeClr>
                </a:solidFill>
                <a:latin typeface="+mj-lt"/>
                <a:ea typeface="+mj-ea"/>
                <a:cs typeface="+mj-cs"/>
              </a:rPr>
              <a:t>Does genetic variability within populations enhance the productivity and drought resilience of silver fir?</a:t>
            </a:r>
          </a:p>
        </p:txBody>
      </p:sp>
      <p:sp>
        <p:nvSpPr>
          <p:cNvPr id="26" name="TextBox 25">
            <a:extLst>
              <a:ext uri="{FF2B5EF4-FFF2-40B4-BE49-F238E27FC236}">
                <a16:creationId xmlns:a16="http://schemas.microsoft.com/office/drawing/2014/main" id="{28D57E43-0D19-B865-EBFF-3E168B67E0EB}"/>
              </a:ext>
            </a:extLst>
          </p:cNvPr>
          <p:cNvSpPr txBox="1"/>
          <p:nvPr/>
        </p:nvSpPr>
        <p:spPr>
          <a:xfrm>
            <a:off x="209428" y="1631090"/>
            <a:ext cx="4663229" cy="1606081"/>
          </a:xfrm>
          <a:prstGeom prst="rect">
            <a:avLst/>
          </a:prstGeom>
          <a:solidFill>
            <a:schemeClr val="bg1"/>
          </a:solidFill>
        </p:spPr>
        <p:txBody>
          <a:bodyPr wrap="square" rtlCol="0">
            <a:spAutoFit/>
          </a:bodyPr>
          <a:lstStyle/>
          <a:p>
            <a:pPr algn="just">
              <a:lnSpc>
                <a:spcPct val="107000"/>
              </a:lnSpc>
              <a:spcAft>
                <a:spcPts val="800"/>
              </a:spcAft>
            </a:pPr>
            <a:r>
              <a:rPr lang="it-IT" sz="1200" b="1" i="1" dirty="0">
                <a:latin typeface="Times New Roman" panose="02020603050405020304" pitchFamily="18" charset="0"/>
                <a:ea typeface="+mj-ea"/>
                <a:cs typeface="Times New Roman" panose="02020603050405020304" pitchFamily="18" charset="0"/>
              </a:rPr>
              <a:t>Negar Rezaie</a:t>
            </a:r>
            <a:r>
              <a:rPr lang="it-IT" sz="1200" b="1" i="1" baseline="30000" dirty="0">
                <a:latin typeface="Times New Roman" panose="02020603050405020304" pitchFamily="18" charset="0"/>
                <a:ea typeface="+mj-ea"/>
                <a:cs typeface="Times New Roman" panose="02020603050405020304" pitchFamily="18" charset="0"/>
              </a:rPr>
              <a:t>1</a:t>
            </a:r>
            <a:r>
              <a:rPr lang="it-IT" sz="1200" i="1" dirty="0">
                <a:latin typeface="Times New Roman" panose="02020603050405020304" pitchFamily="18" charset="0"/>
                <a:ea typeface="+mj-ea"/>
                <a:cs typeface="Times New Roman" panose="02020603050405020304" pitchFamily="18" charset="0"/>
              </a:rPr>
              <a:t>, Andrea Piotti</a:t>
            </a:r>
            <a:r>
              <a:rPr lang="it-IT" sz="1200" i="1" baseline="30000" dirty="0">
                <a:latin typeface="Times New Roman" panose="02020603050405020304" pitchFamily="18" charset="0"/>
                <a:ea typeface="+mj-ea"/>
                <a:cs typeface="Times New Roman" panose="02020603050405020304" pitchFamily="18" charset="0"/>
              </a:rPr>
              <a:t>2</a:t>
            </a:r>
            <a:r>
              <a:rPr lang="it-IT" sz="1200" i="1" dirty="0">
                <a:latin typeface="Times New Roman" panose="02020603050405020304" pitchFamily="18" charset="0"/>
                <a:ea typeface="+mj-ea"/>
                <a:cs typeface="Times New Roman" panose="02020603050405020304" pitchFamily="18" charset="0"/>
              </a:rPr>
              <a:t>, Gianluca D’Onofrio</a:t>
            </a:r>
            <a:r>
              <a:rPr lang="it-IT" sz="1200" i="1" baseline="30000" dirty="0">
                <a:latin typeface="Times New Roman" panose="02020603050405020304" pitchFamily="18" charset="0"/>
                <a:ea typeface="+mj-ea"/>
                <a:cs typeface="Times New Roman" panose="02020603050405020304" pitchFamily="18" charset="0"/>
              </a:rPr>
              <a:t>3</a:t>
            </a:r>
            <a:r>
              <a:rPr lang="it-IT" sz="1200" i="1" dirty="0">
                <a:latin typeface="Times New Roman" panose="02020603050405020304" pitchFamily="18" charset="0"/>
                <a:ea typeface="+mj-ea"/>
                <a:cs typeface="Times New Roman" panose="02020603050405020304" pitchFamily="18" charset="0"/>
              </a:rPr>
              <a:t>, Alessio Giovannelli</a:t>
            </a:r>
            <a:r>
              <a:rPr lang="it-IT" sz="1200" i="1" baseline="30000" dirty="0">
                <a:latin typeface="Times New Roman" panose="02020603050405020304" pitchFamily="18" charset="0"/>
                <a:ea typeface="+mj-ea"/>
                <a:cs typeface="Times New Roman" panose="02020603050405020304" pitchFamily="18" charset="0"/>
              </a:rPr>
              <a:t>1</a:t>
            </a:r>
            <a:r>
              <a:rPr lang="it-IT" sz="1200" i="1" dirty="0">
                <a:latin typeface="Times New Roman" panose="02020603050405020304" pitchFamily="18" charset="0"/>
                <a:ea typeface="+mj-ea"/>
                <a:cs typeface="Times New Roman" panose="02020603050405020304" pitchFamily="18" charset="0"/>
              </a:rPr>
              <a:t>, Dario Liberati</a:t>
            </a:r>
            <a:r>
              <a:rPr lang="it-IT" sz="1200" i="1" baseline="30000" dirty="0">
                <a:latin typeface="Times New Roman" panose="02020603050405020304" pitchFamily="18" charset="0"/>
                <a:ea typeface="+mj-ea"/>
                <a:cs typeface="Times New Roman" panose="02020603050405020304" pitchFamily="18" charset="0"/>
              </a:rPr>
              <a:t>3</a:t>
            </a:r>
            <a:r>
              <a:rPr lang="it-IT" sz="1200" i="1" dirty="0">
                <a:latin typeface="Times New Roman" panose="02020603050405020304" pitchFamily="18" charset="0"/>
                <a:ea typeface="+mj-ea"/>
                <a:cs typeface="Times New Roman" panose="02020603050405020304" pitchFamily="18" charset="0"/>
              </a:rPr>
              <a:t>, Paolo d’Angelis</a:t>
            </a:r>
            <a:r>
              <a:rPr lang="it-IT" sz="1200" i="1" baseline="30000" dirty="0">
                <a:latin typeface="Times New Roman" panose="02020603050405020304" pitchFamily="18" charset="0"/>
                <a:ea typeface="+mj-ea"/>
                <a:cs typeface="Times New Roman" panose="02020603050405020304" pitchFamily="18" charset="0"/>
              </a:rPr>
              <a:t>3</a:t>
            </a:r>
            <a:r>
              <a:rPr lang="it-IT" sz="1200" i="1" dirty="0">
                <a:latin typeface="Times New Roman" panose="02020603050405020304" pitchFamily="18" charset="0"/>
                <a:ea typeface="+mj-ea"/>
                <a:cs typeface="Times New Roman" panose="02020603050405020304" pitchFamily="18" charset="0"/>
              </a:rPr>
              <a:t>, Sofia Pagliarani</a:t>
            </a:r>
            <a:r>
              <a:rPr lang="it-IT" sz="1200" i="1" baseline="30000" dirty="0">
                <a:latin typeface="Times New Roman" panose="02020603050405020304" pitchFamily="18" charset="0"/>
                <a:ea typeface="+mj-ea"/>
                <a:cs typeface="Times New Roman" panose="02020603050405020304" pitchFamily="18" charset="0"/>
              </a:rPr>
              <a:t>3</a:t>
            </a:r>
            <a:r>
              <a:rPr lang="it-IT" sz="1200" i="1" dirty="0">
                <a:latin typeface="Times New Roman" panose="02020603050405020304" pitchFamily="18" charset="0"/>
                <a:ea typeface="+mj-ea"/>
                <a:cs typeface="Times New Roman" panose="02020603050405020304" pitchFamily="18" charset="0"/>
              </a:rPr>
              <a:t>  ,Emanuele Pallozzi</a:t>
            </a:r>
            <a:r>
              <a:rPr lang="it-IT" sz="1200" i="1" baseline="30000" dirty="0">
                <a:latin typeface="Times New Roman" panose="02020603050405020304" pitchFamily="18" charset="0"/>
                <a:ea typeface="+mj-ea"/>
                <a:cs typeface="Times New Roman" panose="02020603050405020304" pitchFamily="18" charset="0"/>
              </a:rPr>
              <a:t>4</a:t>
            </a:r>
            <a:r>
              <a:rPr lang="it-IT" sz="1200" i="1" dirty="0">
                <a:latin typeface="Times New Roman" panose="02020603050405020304" pitchFamily="18" charset="0"/>
                <a:ea typeface="+mj-ea"/>
                <a:cs typeface="Times New Roman" panose="02020603050405020304" pitchFamily="18" charset="0"/>
              </a:rPr>
              <a:t>, Walter Stefanoni</a:t>
            </a:r>
            <a:r>
              <a:rPr lang="it-IT" sz="1200" i="1" baseline="30000" dirty="0">
                <a:latin typeface="Times New Roman" panose="02020603050405020304" pitchFamily="18" charset="0"/>
                <a:ea typeface="+mj-ea"/>
                <a:cs typeface="Times New Roman" panose="02020603050405020304" pitchFamily="18" charset="0"/>
              </a:rPr>
              <a:t>4</a:t>
            </a:r>
            <a:r>
              <a:rPr lang="it-IT" sz="1200" i="1" dirty="0">
                <a:latin typeface="Times New Roman" panose="02020603050405020304" pitchFamily="18" charset="0"/>
                <a:ea typeface="+mj-ea"/>
                <a:cs typeface="Times New Roman" panose="02020603050405020304" pitchFamily="18" charset="0"/>
              </a:rPr>
              <a:t>, Camilla Avanzi</a:t>
            </a:r>
            <a:r>
              <a:rPr lang="it-IT" sz="1200" i="1" baseline="30000" dirty="0">
                <a:latin typeface="Times New Roman" panose="02020603050405020304" pitchFamily="18" charset="0"/>
                <a:ea typeface="+mj-ea"/>
                <a:cs typeface="Times New Roman" panose="02020603050405020304" pitchFamily="18" charset="0"/>
              </a:rPr>
              <a:t>2</a:t>
            </a:r>
            <a:r>
              <a:rPr lang="it-IT" sz="1200" i="1" dirty="0">
                <a:latin typeface="Times New Roman" panose="02020603050405020304" pitchFamily="18" charset="0"/>
                <a:ea typeface="+mj-ea"/>
                <a:cs typeface="Times New Roman" panose="02020603050405020304" pitchFamily="18" charset="0"/>
              </a:rPr>
              <a:t>,  Ettore D’Andrea</a:t>
            </a:r>
            <a:r>
              <a:rPr lang="it-IT" sz="1200" i="1" baseline="30000" dirty="0">
                <a:latin typeface="Times New Roman" panose="02020603050405020304" pitchFamily="18" charset="0"/>
                <a:ea typeface="+mj-ea"/>
                <a:cs typeface="Times New Roman" panose="02020603050405020304" pitchFamily="18" charset="0"/>
              </a:rPr>
              <a:t>5</a:t>
            </a:r>
          </a:p>
          <a:p>
            <a:pPr algn="just">
              <a:lnSpc>
                <a:spcPct val="107000"/>
              </a:lnSpc>
              <a:spcAft>
                <a:spcPts val="800"/>
              </a:spcAft>
            </a:pPr>
            <a:r>
              <a:rPr lang="it-IT" sz="1200" i="1" baseline="30000" dirty="0">
                <a:latin typeface="Times New Roman" panose="02020603050405020304" pitchFamily="18" charset="0"/>
                <a:ea typeface="+mj-ea"/>
                <a:cs typeface="Times New Roman" panose="02020603050405020304" pitchFamily="18" charset="0"/>
              </a:rPr>
              <a:t>1</a:t>
            </a:r>
            <a:r>
              <a:rPr lang="it-IT" sz="1200" i="1" dirty="0">
                <a:latin typeface="Times New Roman" panose="02020603050405020304" pitchFamily="18" charset="0"/>
                <a:ea typeface="+mj-ea"/>
                <a:cs typeface="Times New Roman" panose="02020603050405020304" pitchFamily="18" charset="0"/>
              </a:rPr>
              <a:t>CnrIret-Firenze, </a:t>
            </a:r>
            <a:r>
              <a:rPr lang="it-IT" sz="1200" i="1" baseline="30000" dirty="0">
                <a:latin typeface="Times New Roman" panose="02020603050405020304" pitchFamily="18" charset="0"/>
                <a:ea typeface="+mj-ea"/>
                <a:cs typeface="Times New Roman" panose="02020603050405020304" pitchFamily="18" charset="0"/>
              </a:rPr>
              <a:t>2</a:t>
            </a:r>
            <a:r>
              <a:rPr lang="it-IT" sz="1200" i="1" dirty="0">
                <a:latin typeface="Times New Roman" panose="02020603050405020304" pitchFamily="18" charset="0"/>
                <a:ea typeface="+mj-ea"/>
                <a:cs typeface="Times New Roman" panose="02020603050405020304" pitchFamily="18" charset="0"/>
              </a:rPr>
              <a:t>CnrIbbr-Firenze,</a:t>
            </a:r>
            <a:r>
              <a:rPr lang="it-IT" sz="1200" i="1" baseline="30000" dirty="0">
                <a:latin typeface="Times New Roman" panose="02020603050405020304" pitchFamily="18" charset="0"/>
                <a:ea typeface="+mj-ea"/>
                <a:cs typeface="Times New Roman" panose="02020603050405020304" pitchFamily="18" charset="0"/>
              </a:rPr>
              <a:t>3 </a:t>
            </a:r>
            <a:r>
              <a:rPr lang="it-IT" sz="1200" i="1" dirty="0">
                <a:latin typeface="Times New Roman" panose="02020603050405020304" pitchFamily="18" charset="0"/>
                <a:ea typeface="+mj-ea"/>
                <a:cs typeface="Times New Roman" panose="02020603050405020304" pitchFamily="18" charset="0"/>
              </a:rPr>
              <a:t>University Of Tuscia, </a:t>
            </a:r>
            <a:r>
              <a:rPr lang="it-IT" sz="1200" i="1" baseline="30000" dirty="0">
                <a:latin typeface="Times New Roman" panose="02020603050405020304" pitchFamily="18" charset="0"/>
                <a:ea typeface="+mj-ea"/>
                <a:cs typeface="Times New Roman" panose="02020603050405020304" pitchFamily="18" charset="0"/>
              </a:rPr>
              <a:t>4</a:t>
            </a:r>
            <a:r>
              <a:rPr lang="it-IT" sz="1200" i="1" dirty="0">
                <a:latin typeface="Times New Roman" panose="02020603050405020304" pitchFamily="18" charset="0"/>
                <a:ea typeface="+mj-ea"/>
                <a:cs typeface="Times New Roman" panose="02020603050405020304" pitchFamily="18" charset="0"/>
              </a:rPr>
              <a:t>CnrIret-Montelibretti, </a:t>
            </a:r>
            <a:r>
              <a:rPr lang="it-IT" sz="1200" i="1" baseline="30000" dirty="0">
                <a:latin typeface="Times New Roman" panose="02020603050405020304" pitchFamily="18" charset="0"/>
                <a:ea typeface="+mj-ea"/>
                <a:cs typeface="Times New Roman" panose="02020603050405020304" pitchFamily="18" charset="0"/>
              </a:rPr>
              <a:t>5</a:t>
            </a:r>
            <a:r>
              <a:rPr lang="it-IT" sz="1200" i="1" dirty="0">
                <a:latin typeface="Times New Roman" panose="02020603050405020304" pitchFamily="18" charset="0"/>
                <a:ea typeface="+mj-ea"/>
                <a:cs typeface="Times New Roman" panose="02020603050405020304" pitchFamily="18" charset="0"/>
              </a:rPr>
              <a:t>CnrIret-Porano</a:t>
            </a:r>
            <a:endParaRPr lang="it-IT" sz="1200" i="1" baseline="30000" dirty="0">
              <a:latin typeface="Times New Roman" panose="02020603050405020304" pitchFamily="18" charset="0"/>
              <a:ea typeface="+mj-ea"/>
              <a:cs typeface="Times New Roman" panose="02020603050405020304" pitchFamily="18" charset="0"/>
            </a:endParaRPr>
          </a:p>
          <a:p>
            <a:pPr algn="just">
              <a:lnSpc>
                <a:spcPct val="107000"/>
              </a:lnSpc>
              <a:spcAft>
                <a:spcPts val="800"/>
              </a:spcAft>
            </a:pPr>
            <a:endParaRPr lang="en-US" sz="1200" i="1" baseline="30000" dirty="0">
              <a:latin typeface="Times New Roman" panose="02020603050405020304" pitchFamily="18" charset="0"/>
              <a:ea typeface="+mj-ea"/>
              <a:cs typeface="Times New Roman" panose="02020603050405020304" pitchFamily="18" charset="0"/>
            </a:endParaRPr>
          </a:p>
        </p:txBody>
      </p:sp>
      <p:sp>
        <p:nvSpPr>
          <p:cNvPr id="8" name="TextBox 7">
            <a:extLst>
              <a:ext uri="{FF2B5EF4-FFF2-40B4-BE49-F238E27FC236}">
                <a16:creationId xmlns:a16="http://schemas.microsoft.com/office/drawing/2014/main" id="{1A6133EB-8DAD-77E7-EFFF-49881B3F0445}"/>
              </a:ext>
            </a:extLst>
          </p:cNvPr>
          <p:cNvSpPr txBox="1"/>
          <p:nvPr/>
        </p:nvSpPr>
        <p:spPr>
          <a:xfrm>
            <a:off x="5656488" y="2153492"/>
            <a:ext cx="1711464" cy="23727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Avanzi</a:t>
            </a:r>
            <a:r>
              <a:rPr lang="en-US" sz="1100" i="1" dirty="0">
                <a:latin typeface="Times New Roman" panose="02020603050405020304" pitchFamily="18" charset="0"/>
                <a:cs typeface="Times New Roman" panose="02020603050405020304" pitchFamily="18" charset="0"/>
              </a:rPr>
              <a:t> et al. 2024</a:t>
            </a:r>
          </a:p>
        </p:txBody>
      </p:sp>
      <p:grpSp>
        <p:nvGrpSpPr>
          <p:cNvPr id="75" name="Group 74">
            <a:extLst>
              <a:ext uri="{FF2B5EF4-FFF2-40B4-BE49-F238E27FC236}">
                <a16:creationId xmlns:a16="http://schemas.microsoft.com/office/drawing/2014/main" id="{663CE316-C82D-A999-9A62-B327E93CA954}"/>
              </a:ext>
            </a:extLst>
          </p:cNvPr>
          <p:cNvGrpSpPr/>
          <p:nvPr/>
        </p:nvGrpSpPr>
        <p:grpSpPr>
          <a:xfrm>
            <a:off x="5137927" y="1115934"/>
            <a:ext cx="6731362" cy="2780917"/>
            <a:chOff x="376965" y="882850"/>
            <a:chExt cx="6731362" cy="2780917"/>
          </a:xfrm>
        </p:grpSpPr>
        <p:sp>
          <p:nvSpPr>
            <p:cNvPr id="27" name="TextBox 26">
              <a:extLst>
                <a:ext uri="{FF2B5EF4-FFF2-40B4-BE49-F238E27FC236}">
                  <a16:creationId xmlns:a16="http://schemas.microsoft.com/office/drawing/2014/main" id="{EB21C637-40F8-CF13-7066-44F2506F3A54}"/>
                </a:ext>
              </a:extLst>
            </p:cNvPr>
            <p:cNvSpPr txBox="1"/>
            <p:nvPr/>
          </p:nvSpPr>
          <p:spPr>
            <a:xfrm>
              <a:off x="376965" y="1022347"/>
              <a:ext cx="3078988" cy="1754326"/>
            </a:xfrm>
            <a:custGeom>
              <a:avLst/>
              <a:gdLst>
                <a:gd name="connsiteX0" fmla="*/ 0 w 3078988"/>
                <a:gd name="connsiteY0" fmla="*/ 0 h 1754326"/>
                <a:gd name="connsiteX1" fmla="*/ 677377 w 3078988"/>
                <a:gd name="connsiteY1" fmla="*/ 0 h 1754326"/>
                <a:gd name="connsiteX2" fmla="*/ 1200805 w 3078988"/>
                <a:gd name="connsiteY2" fmla="*/ 0 h 1754326"/>
                <a:gd name="connsiteX3" fmla="*/ 1724233 w 3078988"/>
                <a:gd name="connsiteY3" fmla="*/ 0 h 1754326"/>
                <a:gd name="connsiteX4" fmla="*/ 2340031 w 3078988"/>
                <a:gd name="connsiteY4" fmla="*/ 0 h 1754326"/>
                <a:gd name="connsiteX5" fmla="*/ 3078988 w 3078988"/>
                <a:gd name="connsiteY5" fmla="*/ 0 h 1754326"/>
                <a:gd name="connsiteX6" fmla="*/ 3078988 w 3078988"/>
                <a:gd name="connsiteY6" fmla="*/ 584775 h 1754326"/>
                <a:gd name="connsiteX7" fmla="*/ 3078988 w 3078988"/>
                <a:gd name="connsiteY7" fmla="*/ 1204637 h 1754326"/>
                <a:gd name="connsiteX8" fmla="*/ 3078988 w 3078988"/>
                <a:gd name="connsiteY8" fmla="*/ 1754326 h 1754326"/>
                <a:gd name="connsiteX9" fmla="*/ 2524770 w 3078988"/>
                <a:gd name="connsiteY9" fmla="*/ 1754326 h 1754326"/>
                <a:gd name="connsiteX10" fmla="*/ 2001342 w 3078988"/>
                <a:gd name="connsiteY10" fmla="*/ 1754326 h 1754326"/>
                <a:gd name="connsiteX11" fmla="*/ 1323965 w 3078988"/>
                <a:gd name="connsiteY11" fmla="*/ 1754326 h 1754326"/>
                <a:gd name="connsiteX12" fmla="*/ 738957 w 3078988"/>
                <a:gd name="connsiteY12" fmla="*/ 1754326 h 1754326"/>
                <a:gd name="connsiteX13" fmla="*/ 0 w 3078988"/>
                <a:gd name="connsiteY13" fmla="*/ 1754326 h 1754326"/>
                <a:gd name="connsiteX14" fmla="*/ 0 w 3078988"/>
                <a:gd name="connsiteY14" fmla="*/ 1134464 h 1754326"/>
                <a:gd name="connsiteX15" fmla="*/ 0 w 3078988"/>
                <a:gd name="connsiteY15" fmla="*/ 549689 h 1754326"/>
                <a:gd name="connsiteX16" fmla="*/ 0 w 3078988"/>
                <a:gd name="connsiteY16"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8988" h="1754326" fill="none" extrusionOk="0">
                  <a:moveTo>
                    <a:pt x="0" y="0"/>
                  </a:moveTo>
                  <a:cubicBezTo>
                    <a:pt x="247742" y="-4205"/>
                    <a:pt x="377157" y="-27457"/>
                    <a:pt x="677377" y="0"/>
                  </a:cubicBezTo>
                  <a:cubicBezTo>
                    <a:pt x="977597" y="27457"/>
                    <a:pt x="988066" y="-17956"/>
                    <a:pt x="1200805" y="0"/>
                  </a:cubicBezTo>
                  <a:cubicBezTo>
                    <a:pt x="1413544" y="17956"/>
                    <a:pt x="1570168" y="-22835"/>
                    <a:pt x="1724233" y="0"/>
                  </a:cubicBezTo>
                  <a:cubicBezTo>
                    <a:pt x="1878298" y="22835"/>
                    <a:pt x="2174681" y="20520"/>
                    <a:pt x="2340031" y="0"/>
                  </a:cubicBezTo>
                  <a:cubicBezTo>
                    <a:pt x="2505381" y="-20520"/>
                    <a:pt x="2725652" y="28474"/>
                    <a:pt x="3078988" y="0"/>
                  </a:cubicBezTo>
                  <a:cubicBezTo>
                    <a:pt x="3090729" y="174571"/>
                    <a:pt x="3100666" y="431628"/>
                    <a:pt x="3078988" y="584775"/>
                  </a:cubicBezTo>
                  <a:cubicBezTo>
                    <a:pt x="3057310" y="737922"/>
                    <a:pt x="3072670" y="1053678"/>
                    <a:pt x="3078988" y="1204637"/>
                  </a:cubicBezTo>
                  <a:cubicBezTo>
                    <a:pt x="3085306" y="1355596"/>
                    <a:pt x="3067135" y="1511672"/>
                    <a:pt x="3078988" y="1754326"/>
                  </a:cubicBezTo>
                  <a:cubicBezTo>
                    <a:pt x="2817187" y="1731261"/>
                    <a:pt x="2678649" y="1759096"/>
                    <a:pt x="2524770" y="1754326"/>
                  </a:cubicBezTo>
                  <a:cubicBezTo>
                    <a:pt x="2370891" y="1749556"/>
                    <a:pt x="2226581" y="1769859"/>
                    <a:pt x="2001342" y="1754326"/>
                  </a:cubicBezTo>
                  <a:cubicBezTo>
                    <a:pt x="1776103" y="1738793"/>
                    <a:pt x="1550174" y="1777717"/>
                    <a:pt x="1323965" y="1754326"/>
                  </a:cubicBezTo>
                  <a:cubicBezTo>
                    <a:pt x="1097756" y="1730935"/>
                    <a:pt x="917896" y="1778726"/>
                    <a:pt x="738957" y="1754326"/>
                  </a:cubicBezTo>
                  <a:cubicBezTo>
                    <a:pt x="560018" y="1729926"/>
                    <a:pt x="248805" y="1733255"/>
                    <a:pt x="0" y="1754326"/>
                  </a:cubicBezTo>
                  <a:cubicBezTo>
                    <a:pt x="21616" y="1491976"/>
                    <a:pt x="-6717" y="1356123"/>
                    <a:pt x="0" y="1134464"/>
                  </a:cubicBezTo>
                  <a:cubicBezTo>
                    <a:pt x="6717" y="912805"/>
                    <a:pt x="-28793" y="733904"/>
                    <a:pt x="0" y="549689"/>
                  </a:cubicBezTo>
                  <a:cubicBezTo>
                    <a:pt x="28793" y="365474"/>
                    <a:pt x="5101" y="248523"/>
                    <a:pt x="0" y="0"/>
                  </a:cubicBezTo>
                  <a:close/>
                </a:path>
                <a:path w="3078988" h="1754326" stroke="0" extrusionOk="0">
                  <a:moveTo>
                    <a:pt x="0" y="0"/>
                  </a:moveTo>
                  <a:cubicBezTo>
                    <a:pt x="176434" y="12876"/>
                    <a:pt x="329515" y="-11640"/>
                    <a:pt x="523428" y="0"/>
                  </a:cubicBezTo>
                  <a:cubicBezTo>
                    <a:pt x="717341" y="11640"/>
                    <a:pt x="920335" y="-9450"/>
                    <a:pt x="1077646" y="0"/>
                  </a:cubicBezTo>
                  <a:cubicBezTo>
                    <a:pt x="1234957" y="9450"/>
                    <a:pt x="1395213" y="3627"/>
                    <a:pt x="1693443" y="0"/>
                  </a:cubicBezTo>
                  <a:cubicBezTo>
                    <a:pt x="1991673" y="-3627"/>
                    <a:pt x="2111485" y="15842"/>
                    <a:pt x="2216871" y="0"/>
                  </a:cubicBezTo>
                  <a:cubicBezTo>
                    <a:pt x="2322257" y="-15842"/>
                    <a:pt x="2699395" y="5870"/>
                    <a:pt x="3078988" y="0"/>
                  </a:cubicBezTo>
                  <a:cubicBezTo>
                    <a:pt x="3081948" y="132112"/>
                    <a:pt x="3075466" y="282515"/>
                    <a:pt x="3078988" y="549689"/>
                  </a:cubicBezTo>
                  <a:cubicBezTo>
                    <a:pt x="3082510" y="816863"/>
                    <a:pt x="3100055" y="937120"/>
                    <a:pt x="3078988" y="1134464"/>
                  </a:cubicBezTo>
                  <a:cubicBezTo>
                    <a:pt x="3057921" y="1331809"/>
                    <a:pt x="3077007" y="1525154"/>
                    <a:pt x="3078988" y="1754326"/>
                  </a:cubicBezTo>
                  <a:cubicBezTo>
                    <a:pt x="2912150" y="1743426"/>
                    <a:pt x="2707653" y="1771900"/>
                    <a:pt x="2463190" y="1754326"/>
                  </a:cubicBezTo>
                  <a:cubicBezTo>
                    <a:pt x="2218727" y="1736752"/>
                    <a:pt x="2182866" y="1757050"/>
                    <a:pt x="1908973" y="1754326"/>
                  </a:cubicBezTo>
                  <a:cubicBezTo>
                    <a:pt x="1635080" y="1751602"/>
                    <a:pt x="1511586" y="1773739"/>
                    <a:pt x="1262385" y="1754326"/>
                  </a:cubicBezTo>
                  <a:cubicBezTo>
                    <a:pt x="1013184" y="1734913"/>
                    <a:pt x="820262" y="1741844"/>
                    <a:pt x="615798" y="1754326"/>
                  </a:cubicBezTo>
                  <a:cubicBezTo>
                    <a:pt x="411334" y="1766808"/>
                    <a:pt x="276340" y="1741911"/>
                    <a:pt x="0" y="1754326"/>
                  </a:cubicBezTo>
                  <a:cubicBezTo>
                    <a:pt x="-2903" y="1623115"/>
                    <a:pt x="-13844" y="1391735"/>
                    <a:pt x="0" y="1187094"/>
                  </a:cubicBezTo>
                  <a:cubicBezTo>
                    <a:pt x="13844" y="982453"/>
                    <a:pt x="-953" y="775350"/>
                    <a:pt x="0" y="567232"/>
                  </a:cubicBezTo>
                  <a:cubicBezTo>
                    <a:pt x="953" y="359114"/>
                    <a:pt x="-9676" y="187948"/>
                    <a:pt x="0" y="0"/>
                  </a:cubicBezTo>
                  <a:close/>
                </a:path>
              </a:pathLst>
            </a:custGeom>
            <a:solidFill>
              <a:schemeClr val="bg1"/>
            </a:solidFill>
            <a:ln w="19050">
              <a:solidFill>
                <a:schemeClr val="accent6">
                  <a:lumMod val="75000"/>
                </a:schemeClr>
              </a:solidFill>
              <a:extLst>
                <a:ext uri="{C807C97D-BFC1-408E-A445-0C87EB9F89A2}">
                  <ask:lineSketchStyleProps xmlns:ask="http://schemas.microsoft.com/office/drawing/2018/sketchyshapes" sd="101356549">
                    <a:prstGeom prst="rect">
                      <a:avLst/>
                    </a:prstGeom>
                    <ask:type>
                      <ask:lineSketchFreehand/>
                    </ask:type>
                  </ask:lineSketchStyleProps>
                </a:ext>
              </a:extLst>
            </a:ln>
          </p:spPr>
          <p:txBody>
            <a:bodyPr wrap="square" rtlCol="0">
              <a:spAutoFit/>
            </a:bodyPr>
            <a:lstStyle/>
            <a:p>
              <a:r>
                <a:rPr lang="en-US" sz="1200" dirty="0"/>
                <a:t>One-year-old nursery seedlings of </a:t>
              </a:r>
              <a:r>
                <a:rPr lang="en-US" sz="1200" b="0" i="0" dirty="0">
                  <a:solidFill>
                    <a:srgbClr val="1A171B"/>
                  </a:solidFill>
                  <a:effectLst/>
                  <a:latin typeface="News Cycle"/>
                </a:rPr>
                <a:t>the Tuscan-Emilian Apennine National Park, 4 populations with different genetic intra </a:t>
              </a:r>
              <a:r>
                <a:rPr lang="en-US" sz="1200" b="0" i="0" dirty="0" err="1">
                  <a:solidFill>
                    <a:srgbClr val="1A171B"/>
                  </a:solidFill>
                  <a:effectLst/>
                  <a:latin typeface="News Cycle"/>
                </a:rPr>
                <a:t>popoluation</a:t>
              </a:r>
              <a:r>
                <a:rPr lang="en-US" sz="1200" b="0" i="0" dirty="0">
                  <a:solidFill>
                    <a:srgbClr val="1A171B"/>
                  </a:solidFill>
                  <a:effectLst/>
                  <a:latin typeface="News Cycle"/>
                </a:rPr>
                <a:t> variability;</a:t>
              </a:r>
            </a:p>
            <a:p>
              <a:pPr marL="228600" indent="-228600">
                <a:buFont typeface="+mj-lt"/>
                <a:buAutoNum type="arabicPeriod"/>
              </a:pPr>
              <a:r>
                <a:rPr lang="en-US" sz="1200" dirty="0"/>
                <a:t>La </a:t>
              </a:r>
              <a:r>
                <a:rPr lang="en-US" sz="1200" dirty="0" err="1"/>
                <a:t>nuda_Cerreto</a:t>
              </a:r>
              <a:r>
                <a:rPr lang="en-US" sz="1200" dirty="0"/>
                <a:t> (LN)</a:t>
              </a:r>
            </a:p>
            <a:p>
              <a:pPr marL="228600" indent="-228600">
                <a:buFont typeface="+mj-lt"/>
                <a:buAutoNum type="arabicPeriod"/>
              </a:pPr>
              <a:r>
                <a:rPr lang="en-US" sz="1200" dirty="0"/>
                <a:t>Lago Verde (LV)</a:t>
              </a:r>
            </a:p>
            <a:p>
              <a:pPr marL="228600" indent="-228600">
                <a:buFont typeface="+mj-lt"/>
                <a:buAutoNum type="arabicPeriod"/>
              </a:pPr>
              <a:r>
                <a:rPr lang="en-US" sz="1200" dirty="0" err="1"/>
                <a:t>Orsaro</a:t>
              </a:r>
              <a:r>
                <a:rPr lang="en-US" sz="1200" dirty="0"/>
                <a:t> (OS)</a:t>
              </a:r>
            </a:p>
            <a:p>
              <a:pPr marL="228600" indent="-228600">
                <a:buFont typeface="+mj-lt"/>
                <a:buAutoNum type="arabicPeriod"/>
              </a:pPr>
              <a:r>
                <a:rPr lang="en-US" sz="1200" dirty="0" err="1"/>
                <a:t>Ventasso</a:t>
              </a:r>
              <a:r>
                <a:rPr lang="en-US" sz="1200" dirty="0"/>
                <a:t> (VN)</a:t>
              </a:r>
            </a:p>
            <a:p>
              <a:pPr marL="228600" indent="-228600">
                <a:buFont typeface="+mj-lt"/>
                <a:buAutoNum type="arabicPeriod"/>
              </a:pPr>
              <a:endParaRPr lang="en-US" sz="1200" dirty="0"/>
            </a:p>
          </p:txBody>
        </p:sp>
        <p:pic>
          <p:nvPicPr>
            <p:cNvPr id="25" name="Picture 24">
              <a:extLst>
                <a:ext uri="{FF2B5EF4-FFF2-40B4-BE49-F238E27FC236}">
                  <a16:creationId xmlns:a16="http://schemas.microsoft.com/office/drawing/2014/main" id="{2E9851C2-CCFE-5518-385B-D95FD48A4D1A}"/>
                </a:ext>
              </a:extLst>
            </p:cNvPr>
            <p:cNvPicPr>
              <a:picLocks noChangeAspect="1"/>
            </p:cNvPicPr>
            <p:nvPr/>
          </p:nvPicPr>
          <p:blipFill>
            <a:blip r:embed="rId3"/>
            <a:srcRect b="52646"/>
            <a:stretch/>
          </p:blipFill>
          <p:spPr>
            <a:xfrm>
              <a:off x="3356774" y="2450265"/>
              <a:ext cx="3751553" cy="1213502"/>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B00575BB-BA31-CFD0-A852-E777C0212677}"/>
                </a:ext>
              </a:extLst>
            </p:cNvPr>
            <p:cNvSpPr/>
            <p:nvPr/>
          </p:nvSpPr>
          <p:spPr>
            <a:xfrm>
              <a:off x="3304492" y="2468592"/>
              <a:ext cx="989413" cy="906314"/>
            </a:xfrm>
            <a:prstGeom prst="ellipse">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A group of plants in pots with pink labels&#10;&#10;AI-generated content may be incorrect.">
              <a:extLst>
                <a:ext uri="{FF2B5EF4-FFF2-40B4-BE49-F238E27FC236}">
                  <a16:creationId xmlns:a16="http://schemas.microsoft.com/office/drawing/2014/main" id="{5FDFF652-0E30-23B2-41EE-8825AE771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573" y="882850"/>
              <a:ext cx="2094205" cy="1576814"/>
            </a:xfrm>
            <a:prstGeom prst="rect">
              <a:avLst/>
            </a:prstGeom>
          </p:spPr>
        </p:pic>
        <p:pic>
          <p:nvPicPr>
            <p:cNvPr id="50" name="Picture 49" descr="Two black containers with a couple of small plants&#10;&#10;AI-generated content may be incorrect.">
              <a:extLst>
                <a:ext uri="{FF2B5EF4-FFF2-40B4-BE49-F238E27FC236}">
                  <a16:creationId xmlns:a16="http://schemas.microsoft.com/office/drawing/2014/main" id="{F31E107D-C2E9-6F30-5334-90D2F93F655F}"/>
                </a:ext>
              </a:extLst>
            </p:cNvPr>
            <p:cNvPicPr>
              <a:picLocks noChangeAspect="1"/>
            </p:cNvPicPr>
            <p:nvPr/>
          </p:nvPicPr>
          <p:blipFill>
            <a:blip r:embed="rId5">
              <a:extLst>
                <a:ext uri="{28A0092B-C50C-407E-A947-70E740481C1C}">
                  <a14:useLocalDpi xmlns:a14="http://schemas.microsoft.com/office/drawing/2010/main" val="0"/>
                </a:ext>
              </a:extLst>
            </a:blip>
            <a:srcRect t="14830" r="11283" b="27619"/>
            <a:stretch/>
          </p:blipFill>
          <p:spPr>
            <a:xfrm>
              <a:off x="2105101" y="1787011"/>
              <a:ext cx="1219114" cy="1759855"/>
            </a:xfrm>
            <a:prstGeom prst="rect">
              <a:avLst/>
            </a:prstGeom>
          </p:spPr>
        </p:pic>
      </p:grpSp>
      <p:sp>
        <p:nvSpPr>
          <p:cNvPr id="30" name="TextBox 29">
            <a:extLst>
              <a:ext uri="{FF2B5EF4-FFF2-40B4-BE49-F238E27FC236}">
                <a16:creationId xmlns:a16="http://schemas.microsoft.com/office/drawing/2014/main" id="{0E7CC791-4039-C5BD-4CA7-D937450B784D}"/>
              </a:ext>
            </a:extLst>
          </p:cNvPr>
          <p:cNvSpPr txBox="1"/>
          <p:nvPr/>
        </p:nvSpPr>
        <p:spPr>
          <a:xfrm>
            <a:off x="1501785" y="6471605"/>
            <a:ext cx="4154703" cy="289639"/>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Hydroponic System, growth chamber University of Tuscia</a:t>
            </a:r>
          </a:p>
        </p:txBody>
      </p:sp>
      <p:pic>
        <p:nvPicPr>
          <p:cNvPr id="36" name="Picture 35" descr="A group of plants in a room&#10;&#10;AI-generated content may be incorrect.">
            <a:extLst>
              <a:ext uri="{FF2B5EF4-FFF2-40B4-BE49-F238E27FC236}">
                <a16:creationId xmlns:a16="http://schemas.microsoft.com/office/drawing/2014/main" id="{76C1C6EE-7AE9-4228-37AD-D085C5A47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454" y="4112305"/>
            <a:ext cx="3066356" cy="2310394"/>
          </a:xfrm>
          <a:prstGeom prst="rect">
            <a:avLst/>
          </a:prstGeom>
        </p:spPr>
      </p:pic>
      <p:pic>
        <p:nvPicPr>
          <p:cNvPr id="41" name="Picture 40" descr="A group of containers with blue lids&#10;&#10;AI-generated content may be incorrect.">
            <a:extLst>
              <a:ext uri="{FF2B5EF4-FFF2-40B4-BE49-F238E27FC236}">
                <a16:creationId xmlns:a16="http://schemas.microsoft.com/office/drawing/2014/main" id="{8FAB6365-5FCF-F105-258A-808995383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963" y="4081328"/>
            <a:ext cx="2850372" cy="2359875"/>
          </a:xfrm>
          <a:prstGeom prst="rect">
            <a:avLst/>
          </a:prstGeom>
        </p:spPr>
      </p:pic>
      <p:cxnSp>
        <p:nvCxnSpPr>
          <p:cNvPr id="54" name="Straight Arrow Connector 53">
            <a:extLst>
              <a:ext uri="{FF2B5EF4-FFF2-40B4-BE49-F238E27FC236}">
                <a16:creationId xmlns:a16="http://schemas.microsoft.com/office/drawing/2014/main" id="{7E783909-05E8-A476-807B-0440813EBA43}"/>
              </a:ext>
            </a:extLst>
          </p:cNvPr>
          <p:cNvCxnSpPr/>
          <p:nvPr/>
        </p:nvCxnSpPr>
        <p:spPr>
          <a:xfrm>
            <a:off x="3177892" y="5112247"/>
            <a:ext cx="27205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6945C6D-5603-C53F-0E3B-1FF633A2D171}"/>
              </a:ext>
            </a:extLst>
          </p:cNvPr>
          <p:cNvSpPr txBox="1"/>
          <p:nvPr/>
        </p:nvSpPr>
        <p:spPr>
          <a:xfrm>
            <a:off x="1074896" y="3805260"/>
            <a:ext cx="1228505" cy="289639"/>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16.04. 2024</a:t>
            </a:r>
          </a:p>
        </p:txBody>
      </p:sp>
      <p:sp>
        <p:nvSpPr>
          <p:cNvPr id="56" name="TextBox 55">
            <a:extLst>
              <a:ext uri="{FF2B5EF4-FFF2-40B4-BE49-F238E27FC236}">
                <a16:creationId xmlns:a16="http://schemas.microsoft.com/office/drawing/2014/main" id="{6275662C-A462-E48F-C595-7FF1FF645E79}"/>
              </a:ext>
            </a:extLst>
          </p:cNvPr>
          <p:cNvSpPr txBox="1"/>
          <p:nvPr/>
        </p:nvSpPr>
        <p:spPr>
          <a:xfrm>
            <a:off x="4523675" y="3842104"/>
            <a:ext cx="1228505" cy="289639"/>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16.08. 2024</a:t>
            </a:r>
          </a:p>
        </p:txBody>
      </p:sp>
      <p:graphicFrame>
        <p:nvGraphicFramePr>
          <p:cNvPr id="57" name="Grafico 2">
            <a:extLst>
              <a:ext uri="{FF2B5EF4-FFF2-40B4-BE49-F238E27FC236}">
                <a16:creationId xmlns:a16="http://schemas.microsoft.com/office/drawing/2014/main" id="{F66D405B-A962-D515-8360-D658AE3B4B78}"/>
              </a:ext>
            </a:extLst>
          </p:cNvPr>
          <p:cNvGraphicFramePr>
            <a:graphicFrameLocks/>
          </p:cNvGraphicFramePr>
          <p:nvPr>
            <p:extLst>
              <p:ext uri="{D42A27DB-BD31-4B8C-83A1-F6EECF244321}">
                <p14:modId xmlns:p14="http://schemas.microsoft.com/office/powerpoint/2010/main" val="926021626"/>
              </p:ext>
            </p:extLst>
          </p:nvPr>
        </p:nvGraphicFramePr>
        <p:xfrm>
          <a:off x="7550719" y="4367516"/>
          <a:ext cx="3506389" cy="2069116"/>
        </p:xfrm>
        <a:graphic>
          <a:graphicData uri="http://schemas.openxmlformats.org/drawingml/2006/chart">
            <c:chart xmlns:c="http://schemas.openxmlformats.org/drawingml/2006/chart" xmlns:r="http://schemas.openxmlformats.org/officeDocument/2006/relationships" r:id="rId8"/>
          </a:graphicData>
        </a:graphic>
      </p:graphicFrame>
      <p:cxnSp>
        <p:nvCxnSpPr>
          <p:cNvPr id="62" name="Straight Arrow Connector 61">
            <a:extLst>
              <a:ext uri="{FF2B5EF4-FFF2-40B4-BE49-F238E27FC236}">
                <a16:creationId xmlns:a16="http://schemas.microsoft.com/office/drawing/2014/main" id="{5484B8F7-07CC-A27B-0551-FD162D55BA6F}"/>
              </a:ext>
            </a:extLst>
          </p:cNvPr>
          <p:cNvCxnSpPr>
            <a:cxnSpLocks/>
          </p:cNvCxnSpPr>
          <p:nvPr/>
        </p:nvCxnSpPr>
        <p:spPr>
          <a:xfrm>
            <a:off x="6972300" y="5112247"/>
            <a:ext cx="27205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D40E753-2A7F-E95C-CD87-38E99DCC0CC0}"/>
              </a:ext>
            </a:extLst>
          </p:cNvPr>
          <p:cNvSpPr txBox="1"/>
          <p:nvPr/>
        </p:nvSpPr>
        <p:spPr>
          <a:xfrm>
            <a:off x="6837565" y="5214496"/>
            <a:ext cx="813577" cy="430887"/>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First Treatment</a:t>
            </a:r>
          </a:p>
        </p:txBody>
      </p:sp>
      <p:sp>
        <p:nvSpPr>
          <p:cNvPr id="2" name="TextBox 1">
            <a:extLst>
              <a:ext uri="{FF2B5EF4-FFF2-40B4-BE49-F238E27FC236}">
                <a16:creationId xmlns:a16="http://schemas.microsoft.com/office/drawing/2014/main" id="{2D40D82F-F140-E089-5926-5876C2EAE444}"/>
              </a:ext>
            </a:extLst>
          </p:cNvPr>
          <p:cNvSpPr txBox="1"/>
          <p:nvPr/>
        </p:nvSpPr>
        <p:spPr>
          <a:xfrm>
            <a:off x="8944985" y="3905779"/>
            <a:ext cx="1608837"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Avanzi</a:t>
            </a:r>
            <a:r>
              <a:rPr lang="en-US" sz="1100" i="1" dirty="0">
                <a:latin typeface="Times New Roman" panose="02020603050405020304" pitchFamily="18" charset="0"/>
                <a:cs typeface="Times New Roman" panose="02020603050405020304" pitchFamily="18" charset="0"/>
              </a:rPr>
              <a:t> et al. 2024</a:t>
            </a:r>
          </a:p>
        </p:txBody>
      </p:sp>
      <p:grpSp>
        <p:nvGrpSpPr>
          <p:cNvPr id="10" name="Group 9">
            <a:extLst>
              <a:ext uri="{FF2B5EF4-FFF2-40B4-BE49-F238E27FC236}">
                <a16:creationId xmlns:a16="http://schemas.microsoft.com/office/drawing/2014/main" id="{18AF0C1D-4A1B-16F5-297C-3DDC3928CF81}"/>
              </a:ext>
            </a:extLst>
          </p:cNvPr>
          <p:cNvGrpSpPr/>
          <p:nvPr/>
        </p:nvGrpSpPr>
        <p:grpSpPr>
          <a:xfrm>
            <a:off x="9590314" y="150230"/>
            <a:ext cx="2312253" cy="495040"/>
            <a:chOff x="8895299" y="26386"/>
            <a:chExt cx="3219481" cy="619641"/>
          </a:xfrm>
        </p:grpSpPr>
        <p:pic>
          <p:nvPicPr>
            <p:cNvPr id="11" name="Immagine 9">
              <a:extLst>
                <a:ext uri="{FF2B5EF4-FFF2-40B4-BE49-F238E27FC236}">
                  <a16:creationId xmlns:a16="http://schemas.microsoft.com/office/drawing/2014/main" id="{ADE21563-516C-8BC0-4CF7-F4978EDCD0C8}"/>
                </a:ext>
              </a:extLst>
            </p:cNvPr>
            <p:cNvPicPr>
              <a:picLocks noChangeAspect="1"/>
            </p:cNvPicPr>
            <p:nvPr/>
          </p:nvPicPr>
          <p:blipFill>
            <a:blip r:embed="rId9"/>
            <a:stretch>
              <a:fillRect/>
            </a:stretch>
          </p:blipFill>
          <p:spPr>
            <a:xfrm>
              <a:off x="10216502" y="71235"/>
              <a:ext cx="560310" cy="574034"/>
            </a:xfrm>
            <a:prstGeom prst="rect">
              <a:avLst/>
            </a:prstGeom>
          </p:spPr>
        </p:pic>
        <p:pic>
          <p:nvPicPr>
            <p:cNvPr id="12" name="Picture 11" descr="UNITUS | FRESh LIFE - Demonstrating Remote Sensing integration in  sustainable forest management">
              <a:extLst>
                <a:ext uri="{FF2B5EF4-FFF2-40B4-BE49-F238E27FC236}">
                  <a16:creationId xmlns:a16="http://schemas.microsoft.com/office/drawing/2014/main" id="{3691D49E-9CD5-4DFA-B544-B4DC65CCDE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1583" y="48158"/>
              <a:ext cx="1363197" cy="574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inus heldrichii var. leucodermis - Tissue and DNA extract collection  (CNR-IBBR-Pinus-leucodermis)">
              <a:extLst>
                <a:ext uri="{FF2B5EF4-FFF2-40B4-BE49-F238E27FC236}">
                  <a16:creationId xmlns:a16="http://schemas.microsoft.com/office/drawing/2014/main" id="{49F003EE-AACB-FA45-28A2-2B2E14FB88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95299" y="26386"/>
              <a:ext cx="1322642" cy="6196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3191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55CC246-FD48-190B-DEF5-9D0572A5C54B}"/>
              </a:ext>
            </a:extLst>
          </p:cNvPr>
          <p:cNvSpPr txBox="1"/>
          <p:nvPr/>
        </p:nvSpPr>
        <p:spPr>
          <a:xfrm>
            <a:off x="96307" y="64645"/>
            <a:ext cx="4690515" cy="584775"/>
          </a:xfrm>
          <a:prstGeom prst="rect">
            <a:avLst/>
          </a:prstGeom>
          <a:noFill/>
        </p:spPr>
        <p:txBody>
          <a:bodyPr wrap="square" rtlCol="0">
            <a:spAutoFit/>
          </a:bodyPr>
          <a:lstStyle/>
          <a:p>
            <a:r>
              <a:rPr lang="en-US" sz="3200" b="1" dirty="0">
                <a:solidFill>
                  <a:schemeClr val="accent5">
                    <a:lumMod val="50000"/>
                  </a:schemeClr>
                </a:solidFill>
                <a:latin typeface="+mj-lt"/>
                <a:ea typeface="+mj-ea"/>
                <a:cs typeface="+mj-cs"/>
              </a:rPr>
              <a:t>Seedlings Productivity</a:t>
            </a:r>
          </a:p>
        </p:txBody>
      </p:sp>
      <p:grpSp>
        <p:nvGrpSpPr>
          <p:cNvPr id="93" name="Group 92">
            <a:extLst>
              <a:ext uri="{FF2B5EF4-FFF2-40B4-BE49-F238E27FC236}">
                <a16:creationId xmlns:a16="http://schemas.microsoft.com/office/drawing/2014/main" id="{6CD156F8-D987-A4F1-6D1B-F1BD07327763}"/>
              </a:ext>
            </a:extLst>
          </p:cNvPr>
          <p:cNvGrpSpPr/>
          <p:nvPr/>
        </p:nvGrpSpPr>
        <p:grpSpPr>
          <a:xfrm>
            <a:off x="1045359" y="1066568"/>
            <a:ext cx="8472202" cy="2742357"/>
            <a:chOff x="683409" y="1052949"/>
            <a:chExt cx="8472202" cy="2742357"/>
          </a:xfrm>
        </p:grpSpPr>
        <p:pic>
          <p:nvPicPr>
            <p:cNvPr id="41" name="Picture 40" descr="A chart with colorful lines&#10;&#10;AI-generated content may be incorrect.">
              <a:extLst>
                <a:ext uri="{FF2B5EF4-FFF2-40B4-BE49-F238E27FC236}">
                  <a16:creationId xmlns:a16="http://schemas.microsoft.com/office/drawing/2014/main" id="{22B14338-2118-9751-E144-A151A7B4A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09" y="1055393"/>
              <a:ext cx="2792412" cy="2739913"/>
            </a:xfrm>
            <a:prstGeom prst="rect">
              <a:avLst/>
            </a:prstGeom>
          </p:spPr>
        </p:pic>
        <p:pic>
          <p:nvPicPr>
            <p:cNvPr id="43" name="Picture 42" descr="A graph with colorful lines&#10;&#10;AI-generated content may be incorrect.">
              <a:extLst>
                <a:ext uri="{FF2B5EF4-FFF2-40B4-BE49-F238E27FC236}">
                  <a16:creationId xmlns:a16="http://schemas.microsoft.com/office/drawing/2014/main" id="{3882350F-44E9-E137-E467-E0CD94567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0789" y="1055394"/>
              <a:ext cx="2792411" cy="2739912"/>
            </a:xfrm>
            <a:prstGeom prst="rect">
              <a:avLst/>
            </a:prstGeom>
          </p:spPr>
        </p:pic>
        <p:pic>
          <p:nvPicPr>
            <p:cNvPr id="47" name="Picture 46" descr="A screenshot of a graph&#10;&#10;AI-generated content may be incorrect.">
              <a:extLst>
                <a:ext uri="{FF2B5EF4-FFF2-40B4-BE49-F238E27FC236}">
                  <a16:creationId xmlns:a16="http://schemas.microsoft.com/office/drawing/2014/main" id="{541B5588-1BCE-1453-8216-95E6ECC98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3200" y="1052949"/>
              <a:ext cx="2792411" cy="2739912"/>
            </a:xfrm>
            <a:prstGeom prst="rect">
              <a:avLst/>
            </a:prstGeom>
          </p:spPr>
        </p:pic>
      </p:grpSp>
      <p:pic>
        <p:nvPicPr>
          <p:cNvPr id="4100" name="Picture 4" descr="Conifer Seeds Sprout: Over 47 Royalty-Free Licensable Stock Illustrations &amp;  Drawings | Shutterstock">
            <a:extLst>
              <a:ext uri="{FF2B5EF4-FFF2-40B4-BE49-F238E27FC236}">
                <a16:creationId xmlns:a16="http://schemas.microsoft.com/office/drawing/2014/main" id="{2C290609-B956-4168-1CDC-E7C85D09598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1913" y="-1433696"/>
            <a:ext cx="1593086" cy="894783"/>
          </a:xfrm>
          <a:prstGeom prst="rect">
            <a:avLst/>
          </a:prstGeom>
          <a:solidFill>
            <a:schemeClr val="bg1"/>
          </a:solidFill>
        </p:spPr>
      </p:pic>
      <p:sp>
        <p:nvSpPr>
          <p:cNvPr id="74" name="TextBox 73">
            <a:extLst>
              <a:ext uri="{FF2B5EF4-FFF2-40B4-BE49-F238E27FC236}">
                <a16:creationId xmlns:a16="http://schemas.microsoft.com/office/drawing/2014/main" id="{AB5E1D92-1DD3-37AD-110E-5ABFF8D0C66B}"/>
              </a:ext>
            </a:extLst>
          </p:cNvPr>
          <p:cNvSpPr txBox="1"/>
          <p:nvPr/>
        </p:nvSpPr>
        <p:spPr>
          <a:xfrm>
            <a:off x="776336" y="649420"/>
            <a:ext cx="7831316" cy="523220"/>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Biometric measurements of seedlings length, apical shoot increment and total biomass dry matter</a:t>
            </a:r>
          </a:p>
          <a:p>
            <a:endParaRPr lang="en-US" sz="1400"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0CD8A263-C1DE-CF8D-AB60-AAF3DBD52281}"/>
              </a:ext>
            </a:extLst>
          </p:cNvPr>
          <p:cNvSpPr txBox="1"/>
          <p:nvPr/>
        </p:nvSpPr>
        <p:spPr>
          <a:xfrm>
            <a:off x="776336" y="3987844"/>
            <a:ext cx="7831316" cy="307777"/>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Biomass allocation (root/shoot proxy)</a:t>
            </a:r>
          </a:p>
        </p:txBody>
      </p:sp>
      <p:grpSp>
        <p:nvGrpSpPr>
          <p:cNvPr id="94" name="Group 93">
            <a:extLst>
              <a:ext uri="{FF2B5EF4-FFF2-40B4-BE49-F238E27FC236}">
                <a16:creationId xmlns:a16="http://schemas.microsoft.com/office/drawing/2014/main" id="{0F7505E2-4C75-8692-71E3-CB747105B2CB}"/>
              </a:ext>
            </a:extLst>
          </p:cNvPr>
          <p:cNvGrpSpPr/>
          <p:nvPr/>
        </p:nvGrpSpPr>
        <p:grpSpPr>
          <a:xfrm>
            <a:off x="9656548" y="884175"/>
            <a:ext cx="1120309" cy="2739912"/>
            <a:chOff x="9528320" y="1066568"/>
            <a:chExt cx="848234" cy="2497398"/>
          </a:xfrm>
        </p:grpSpPr>
        <p:pic>
          <p:nvPicPr>
            <p:cNvPr id="81" name="Picture 80" descr="A ruler and green leaves on a white surface&#10;&#10;AI-generated content may be incorrect.">
              <a:extLst>
                <a:ext uri="{FF2B5EF4-FFF2-40B4-BE49-F238E27FC236}">
                  <a16:creationId xmlns:a16="http://schemas.microsoft.com/office/drawing/2014/main" id="{FCFBACA7-1E3B-1B62-1711-8E82277AD3F8}"/>
                </a:ext>
              </a:extLst>
            </p:cNvPr>
            <p:cNvPicPr>
              <a:picLocks noChangeAspect="1"/>
            </p:cNvPicPr>
            <p:nvPr/>
          </p:nvPicPr>
          <p:blipFill>
            <a:blip r:embed="rId7">
              <a:extLst>
                <a:ext uri="{28A0092B-C50C-407E-A947-70E740481C1C}">
                  <a14:useLocalDpi xmlns:a14="http://schemas.microsoft.com/office/drawing/2010/main" val="0"/>
                </a:ext>
              </a:extLst>
            </a:blip>
            <a:srcRect r="8243" b="29120"/>
            <a:stretch/>
          </p:blipFill>
          <p:spPr>
            <a:xfrm>
              <a:off x="9528320" y="2789673"/>
              <a:ext cx="845104" cy="774293"/>
            </a:xfrm>
            <a:prstGeom prst="rect">
              <a:avLst/>
            </a:prstGeom>
          </p:spPr>
        </p:pic>
        <p:pic>
          <p:nvPicPr>
            <p:cNvPr id="83" name="Picture 82" descr="A person measuring a plant&#10;&#10;AI-generated content may be incorrect.">
              <a:extLst>
                <a:ext uri="{FF2B5EF4-FFF2-40B4-BE49-F238E27FC236}">
                  <a16:creationId xmlns:a16="http://schemas.microsoft.com/office/drawing/2014/main" id="{CF5C4B8B-0884-3905-1C87-44EF458D1D46}"/>
                </a:ext>
              </a:extLst>
            </p:cNvPr>
            <p:cNvPicPr>
              <a:picLocks noChangeAspect="1"/>
            </p:cNvPicPr>
            <p:nvPr/>
          </p:nvPicPr>
          <p:blipFill>
            <a:blip r:embed="rId8">
              <a:extLst>
                <a:ext uri="{28A0092B-C50C-407E-A947-70E740481C1C}">
                  <a14:useLocalDpi xmlns:a14="http://schemas.microsoft.com/office/drawing/2010/main" val="0"/>
                </a:ext>
              </a:extLst>
            </a:blip>
            <a:srcRect l="12047" t="42693" r="31089" b="24351"/>
            <a:stretch/>
          </p:blipFill>
          <p:spPr>
            <a:xfrm rot="5400000">
              <a:off x="9100146" y="1494742"/>
              <a:ext cx="1704582" cy="848234"/>
            </a:xfrm>
            <a:prstGeom prst="rect">
              <a:avLst/>
            </a:prstGeom>
          </p:spPr>
        </p:pic>
      </p:grpSp>
      <p:pic>
        <p:nvPicPr>
          <p:cNvPr id="4102" name="Picture 6" descr="Conifer Seedling: Over 141 Royalty-Free Licensable Stock Illustrations &amp;  Drawings | Shutterstock">
            <a:extLst>
              <a:ext uri="{FF2B5EF4-FFF2-40B4-BE49-F238E27FC236}">
                <a16:creationId xmlns:a16="http://schemas.microsoft.com/office/drawing/2014/main" id="{FD7640FB-0927-F829-0BDE-4CDCFA50183C}"/>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5755"/>
          <a:stretch/>
        </p:blipFill>
        <p:spPr bwMode="auto">
          <a:xfrm>
            <a:off x="1256496" y="4593842"/>
            <a:ext cx="4753779" cy="182334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A blue surface with wires on it&#10;&#10;AI-generated content may be incorrect.">
            <a:extLst>
              <a:ext uri="{FF2B5EF4-FFF2-40B4-BE49-F238E27FC236}">
                <a16:creationId xmlns:a16="http://schemas.microsoft.com/office/drawing/2014/main" id="{1BCAAA73-1836-3F93-428D-25293F46B699}"/>
              </a:ext>
            </a:extLst>
          </p:cNvPr>
          <p:cNvPicPr>
            <a:picLocks noChangeAspect="1"/>
          </p:cNvPicPr>
          <p:nvPr/>
        </p:nvPicPr>
        <p:blipFill>
          <a:blip r:embed="rId10">
            <a:extLst>
              <a:ext uri="{28A0092B-C50C-407E-A947-70E740481C1C}">
                <a14:useLocalDpi xmlns:a14="http://schemas.microsoft.com/office/drawing/2010/main" val="0"/>
              </a:ext>
            </a:extLst>
          </a:blip>
          <a:srcRect l="28588" t="5159" r="25549"/>
          <a:stretch/>
        </p:blipFill>
        <p:spPr>
          <a:xfrm>
            <a:off x="9686064" y="3707075"/>
            <a:ext cx="1086659" cy="2839316"/>
          </a:xfrm>
          <a:prstGeom prst="rect">
            <a:avLst/>
          </a:prstGeom>
        </p:spPr>
      </p:pic>
      <p:grpSp>
        <p:nvGrpSpPr>
          <p:cNvPr id="9" name="Group 8">
            <a:extLst>
              <a:ext uri="{FF2B5EF4-FFF2-40B4-BE49-F238E27FC236}">
                <a16:creationId xmlns:a16="http://schemas.microsoft.com/office/drawing/2014/main" id="{6969E249-F72C-050E-8ED1-877659989A66}"/>
              </a:ext>
            </a:extLst>
          </p:cNvPr>
          <p:cNvGrpSpPr/>
          <p:nvPr/>
        </p:nvGrpSpPr>
        <p:grpSpPr>
          <a:xfrm>
            <a:off x="9590314" y="150230"/>
            <a:ext cx="2312253" cy="495040"/>
            <a:chOff x="8895299" y="26386"/>
            <a:chExt cx="3219481" cy="619641"/>
          </a:xfrm>
        </p:grpSpPr>
        <p:pic>
          <p:nvPicPr>
            <p:cNvPr id="10" name="Immagine 9">
              <a:extLst>
                <a:ext uri="{FF2B5EF4-FFF2-40B4-BE49-F238E27FC236}">
                  <a16:creationId xmlns:a16="http://schemas.microsoft.com/office/drawing/2014/main" id="{1FC4FEAF-D08B-3E81-F29E-911FC07AB2F5}"/>
                </a:ext>
              </a:extLst>
            </p:cNvPr>
            <p:cNvPicPr>
              <a:picLocks noChangeAspect="1"/>
            </p:cNvPicPr>
            <p:nvPr/>
          </p:nvPicPr>
          <p:blipFill>
            <a:blip r:embed="rId11"/>
            <a:stretch>
              <a:fillRect/>
            </a:stretch>
          </p:blipFill>
          <p:spPr>
            <a:xfrm>
              <a:off x="10216502" y="71235"/>
              <a:ext cx="560310" cy="574034"/>
            </a:xfrm>
            <a:prstGeom prst="rect">
              <a:avLst/>
            </a:prstGeom>
          </p:spPr>
        </p:pic>
        <p:pic>
          <p:nvPicPr>
            <p:cNvPr id="11" name="Picture 10" descr="UNITUS | FRESh LIFE - Demonstrating Remote Sensing integration in  sustainable forest management">
              <a:extLst>
                <a:ext uri="{FF2B5EF4-FFF2-40B4-BE49-F238E27FC236}">
                  <a16:creationId xmlns:a16="http://schemas.microsoft.com/office/drawing/2014/main" id="{D88CAF8D-A15D-752A-A629-299771EBEC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1583" y="48158"/>
              <a:ext cx="1363197" cy="5740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inus heldrichii var. leucodermis - Tissue and DNA extract collection  (CNR-IBBR-Pinus-leucodermis)">
              <a:extLst>
                <a:ext uri="{FF2B5EF4-FFF2-40B4-BE49-F238E27FC236}">
                  <a16:creationId xmlns:a16="http://schemas.microsoft.com/office/drawing/2014/main" id="{7551FAFB-FFE5-1DD5-ECAF-CEAAEE15C1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95299" y="26386"/>
              <a:ext cx="1322642" cy="61964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diagram of a graph&#10;&#10;AI-generated content may be incorrect.">
            <a:extLst>
              <a:ext uri="{FF2B5EF4-FFF2-40B4-BE49-F238E27FC236}">
                <a16:creationId xmlns:a16="http://schemas.microsoft.com/office/drawing/2014/main" id="{5584965E-22C1-6C38-A221-1FCF19284C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04761" y="3905249"/>
            <a:ext cx="2733675" cy="2733675"/>
          </a:xfrm>
          <a:prstGeom prst="rect">
            <a:avLst/>
          </a:prstGeom>
        </p:spPr>
      </p:pic>
    </p:spTree>
    <p:extLst>
      <p:ext uri="{BB962C8B-B14F-4D97-AF65-F5344CB8AC3E}">
        <p14:creationId xmlns:p14="http://schemas.microsoft.com/office/powerpoint/2010/main" val="3652536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D14518F-6A58-2FAD-EDA5-8E76B8363C36}"/>
              </a:ext>
            </a:extLst>
          </p:cNvPr>
          <p:cNvGrpSpPr/>
          <p:nvPr/>
        </p:nvGrpSpPr>
        <p:grpSpPr>
          <a:xfrm>
            <a:off x="257080" y="1178351"/>
            <a:ext cx="6360535" cy="5363851"/>
            <a:chOff x="623740" y="587768"/>
            <a:chExt cx="7087070" cy="6025134"/>
          </a:xfrm>
        </p:grpSpPr>
        <p:pic>
          <p:nvPicPr>
            <p:cNvPr id="7" name="Picture 6">
              <a:extLst>
                <a:ext uri="{FF2B5EF4-FFF2-40B4-BE49-F238E27FC236}">
                  <a16:creationId xmlns:a16="http://schemas.microsoft.com/office/drawing/2014/main" id="{74047106-C5BC-6178-DBD8-1ED5391A13B1}"/>
                </a:ext>
              </a:extLst>
            </p:cNvPr>
            <p:cNvPicPr>
              <a:picLocks noChangeAspect="1"/>
            </p:cNvPicPr>
            <p:nvPr/>
          </p:nvPicPr>
          <p:blipFill>
            <a:blip r:embed="rId3"/>
            <a:srcRect t="3193"/>
            <a:stretch/>
          </p:blipFill>
          <p:spPr>
            <a:xfrm>
              <a:off x="623740" y="895545"/>
              <a:ext cx="7087070" cy="5717357"/>
            </a:xfrm>
            <a:prstGeom prst="rect">
              <a:avLst/>
            </a:prstGeom>
          </p:spPr>
        </p:pic>
        <p:sp>
          <p:nvSpPr>
            <p:cNvPr id="8" name="TextBox 7">
              <a:extLst>
                <a:ext uri="{FF2B5EF4-FFF2-40B4-BE49-F238E27FC236}">
                  <a16:creationId xmlns:a16="http://schemas.microsoft.com/office/drawing/2014/main" id="{5F5FF4A3-9699-282C-94FA-C136F3E37819}"/>
                </a:ext>
              </a:extLst>
            </p:cNvPr>
            <p:cNvSpPr txBox="1"/>
            <p:nvPr/>
          </p:nvSpPr>
          <p:spPr>
            <a:xfrm>
              <a:off x="623740" y="587768"/>
              <a:ext cx="6474644" cy="307777"/>
            </a:xfrm>
            <a:prstGeom prst="rect">
              <a:avLst/>
            </a:prstGeom>
            <a:solidFill>
              <a:schemeClr val="bg1"/>
            </a:solidFill>
          </p:spPr>
          <p:txBody>
            <a:bodyPr wrap="square" rtlCol="0">
              <a:spAutoFit/>
            </a:bodyPr>
            <a:lstStyle/>
            <a:p>
              <a:r>
                <a:rPr lang="en-US" sz="1400" i="1" dirty="0">
                  <a:latin typeface="Times New Roman" panose="02020603050405020304" pitchFamily="18" charset="0"/>
                  <a:cs typeface="Times New Roman" panose="02020603050405020304" pitchFamily="18" charset="0"/>
                </a:rPr>
                <a:t>Correlations between Ne and Biomass Components</a:t>
              </a:r>
            </a:p>
          </p:txBody>
        </p:sp>
      </p:grpSp>
      <p:graphicFrame>
        <p:nvGraphicFramePr>
          <p:cNvPr id="12" name="Table 11">
            <a:extLst>
              <a:ext uri="{FF2B5EF4-FFF2-40B4-BE49-F238E27FC236}">
                <a16:creationId xmlns:a16="http://schemas.microsoft.com/office/drawing/2014/main" id="{DB0C145F-EEFA-6033-2AC7-8DE39F7C65AB}"/>
              </a:ext>
            </a:extLst>
          </p:cNvPr>
          <p:cNvGraphicFramePr>
            <a:graphicFrameLocks noGrp="1"/>
          </p:cNvGraphicFramePr>
          <p:nvPr>
            <p:extLst>
              <p:ext uri="{D42A27DB-BD31-4B8C-83A1-F6EECF244321}">
                <p14:modId xmlns:p14="http://schemas.microsoft.com/office/powerpoint/2010/main" val="2453331903"/>
              </p:ext>
            </p:extLst>
          </p:nvPr>
        </p:nvGraphicFramePr>
        <p:xfrm>
          <a:off x="6539060" y="1928071"/>
          <a:ext cx="5128584" cy="1611404"/>
        </p:xfrm>
        <a:graphic>
          <a:graphicData uri="http://schemas.openxmlformats.org/drawingml/2006/table">
            <a:tbl>
              <a:tblPr firstRow="1" firstCol="1" bandRow="1"/>
              <a:tblGrid>
                <a:gridCol w="569843">
                  <a:extLst>
                    <a:ext uri="{9D8B030D-6E8A-4147-A177-3AD203B41FA5}">
                      <a16:colId xmlns:a16="http://schemas.microsoft.com/office/drawing/2014/main" val="1071183215"/>
                    </a:ext>
                  </a:extLst>
                </a:gridCol>
                <a:gridCol w="712303">
                  <a:extLst>
                    <a:ext uri="{9D8B030D-6E8A-4147-A177-3AD203B41FA5}">
                      <a16:colId xmlns:a16="http://schemas.microsoft.com/office/drawing/2014/main" val="1082646438"/>
                    </a:ext>
                  </a:extLst>
                </a:gridCol>
                <a:gridCol w="712303">
                  <a:extLst>
                    <a:ext uri="{9D8B030D-6E8A-4147-A177-3AD203B41FA5}">
                      <a16:colId xmlns:a16="http://schemas.microsoft.com/office/drawing/2014/main" val="1275043453"/>
                    </a:ext>
                  </a:extLst>
                </a:gridCol>
                <a:gridCol w="712303">
                  <a:extLst>
                    <a:ext uri="{9D8B030D-6E8A-4147-A177-3AD203B41FA5}">
                      <a16:colId xmlns:a16="http://schemas.microsoft.com/office/drawing/2014/main" val="1740469612"/>
                    </a:ext>
                  </a:extLst>
                </a:gridCol>
                <a:gridCol w="712303">
                  <a:extLst>
                    <a:ext uri="{9D8B030D-6E8A-4147-A177-3AD203B41FA5}">
                      <a16:colId xmlns:a16="http://schemas.microsoft.com/office/drawing/2014/main" val="2798766174"/>
                    </a:ext>
                  </a:extLst>
                </a:gridCol>
                <a:gridCol w="569843">
                  <a:extLst>
                    <a:ext uri="{9D8B030D-6E8A-4147-A177-3AD203B41FA5}">
                      <a16:colId xmlns:a16="http://schemas.microsoft.com/office/drawing/2014/main" val="2034902950"/>
                    </a:ext>
                  </a:extLst>
                </a:gridCol>
                <a:gridCol w="569843">
                  <a:extLst>
                    <a:ext uri="{9D8B030D-6E8A-4147-A177-3AD203B41FA5}">
                      <a16:colId xmlns:a16="http://schemas.microsoft.com/office/drawing/2014/main" val="2801129957"/>
                    </a:ext>
                  </a:extLst>
                </a:gridCol>
                <a:gridCol w="569843">
                  <a:extLst>
                    <a:ext uri="{9D8B030D-6E8A-4147-A177-3AD203B41FA5}">
                      <a16:colId xmlns:a16="http://schemas.microsoft.com/office/drawing/2014/main" val="2166938341"/>
                    </a:ext>
                  </a:extLst>
                </a:gridCol>
              </a:tblGrid>
              <a:tr h="438436">
                <a:tc>
                  <a:txBody>
                    <a:bodyPr/>
                    <a:lstStyle/>
                    <a:p>
                      <a:pPr marL="0" marR="0" algn="ctr">
                        <a:lnSpc>
                          <a:spcPct val="107000"/>
                        </a:lnSpc>
                        <a:spcAft>
                          <a:spcPts val="800"/>
                        </a:spcAft>
                      </a:pPr>
                      <a:r>
                        <a:rPr lang="en-US" sz="1100" i="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Population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8DD873"/>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 Samples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8DD873"/>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Nc</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8DD873"/>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8DD873"/>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Ne/Nc</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8DD873"/>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1100" kern="1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8DD873"/>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Ar96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8DD873"/>
                      </a:solidFill>
                      <a:prstDash val="solid"/>
                      <a:round/>
                      <a:headEnd type="none" w="med" len="med"/>
                      <a:tailEnd type="none" w="med" len="med"/>
                    </a:lnB>
                    <a:solidFill>
                      <a:srgbClr val="FFFFFF"/>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100" kern="1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8DD873"/>
                      </a:solidFill>
                      <a:prstDash val="solid"/>
                      <a:round/>
                      <a:headEnd type="none" w="med" len="med"/>
                      <a:tailEnd type="none" w="med" len="med"/>
                    </a:lnB>
                    <a:solidFill>
                      <a:srgbClr val="FFFFFF"/>
                    </a:solidFill>
                  </a:tcPr>
                </a:tc>
                <a:extLst>
                  <a:ext uri="{0D108BD9-81ED-4DB2-BD59-A6C34878D82A}">
                    <a16:rowId xmlns:a16="http://schemas.microsoft.com/office/drawing/2014/main" val="3531743915"/>
                  </a:ext>
                </a:extLst>
              </a:tr>
              <a:tr h="293242">
                <a:tc>
                  <a:txBody>
                    <a:bodyPr/>
                    <a:lstStyle/>
                    <a:p>
                      <a:pPr marL="0" marR="0" algn="ctr">
                        <a:lnSpc>
                          <a:spcPct val="107000"/>
                        </a:lnSpc>
                        <a:spcAft>
                          <a:spcPts val="800"/>
                        </a:spcAft>
                      </a:pPr>
                      <a:r>
                        <a:rPr lang="en-US" sz="1100" i="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a:noFill/>
                    </a:lnB>
                    <a:solidFill>
                      <a:srgbClr val="FFFFFF"/>
                    </a:solidFill>
                  </a:tcPr>
                </a:tc>
                <a:tc>
                  <a:txBody>
                    <a:bodyPr/>
                    <a:lstStyle/>
                    <a:p>
                      <a:pPr marL="0" marR="0" algn="ctr">
                        <a:lnSpc>
                          <a:spcPct val="107000"/>
                        </a:lnSpc>
                        <a:spcAft>
                          <a:spcPts val="800"/>
                        </a:spcAft>
                      </a:pPr>
                      <a:r>
                        <a:rPr lang="en-US" sz="11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0.1875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0.314</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2.857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0.068</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extLst>
                  <a:ext uri="{0D108BD9-81ED-4DB2-BD59-A6C34878D82A}">
                    <a16:rowId xmlns:a16="http://schemas.microsoft.com/office/drawing/2014/main" val="3995970075"/>
                  </a:ext>
                </a:extLst>
              </a:tr>
              <a:tr h="293242">
                <a:tc>
                  <a:txBody>
                    <a:bodyPr/>
                    <a:lstStyle/>
                    <a:p>
                      <a:pPr marL="0" marR="0" algn="ctr">
                        <a:lnSpc>
                          <a:spcPct val="107000"/>
                        </a:lnSpc>
                        <a:spcAft>
                          <a:spcPts val="800"/>
                        </a:spcAft>
                      </a:pPr>
                      <a:r>
                        <a:rPr lang="en-US" sz="1100" i="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8DD873"/>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Aft>
                          <a:spcPts val="800"/>
                        </a:spcAft>
                      </a:pPr>
                      <a:r>
                        <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a:effectLst/>
                          <a:latin typeface="Times New Roman" panose="02020603050405020304" pitchFamily="18" charset="0"/>
                          <a:ea typeface="Times New Roman" panose="02020603050405020304" pitchFamily="18" charset="0"/>
                          <a:cs typeface="Times New Roman" panose="02020603050405020304" pitchFamily="18" charset="0"/>
                        </a:rPr>
                        <a:t>402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rPr>
                        <a:t>0.8040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a:effectLst/>
                          <a:latin typeface="Times New Roman" panose="02020603050405020304" pitchFamily="18" charset="0"/>
                          <a:ea typeface="Times New Roman" panose="02020603050405020304" pitchFamily="18" charset="0"/>
                          <a:cs typeface="Times New Roman" panose="02020603050405020304" pitchFamily="18" charset="0"/>
                        </a:rPr>
                        <a:t>0.377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a:effectLst/>
                          <a:latin typeface="Times New Roman" panose="02020603050405020304" pitchFamily="18" charset="0"/>
                          <a:ea typeface="Times New Roman" panose="02020603050405020304" pitchFamily="18" charset="0"/>
                          <a:cs typeface="Times New Roman" panose="02020603050405020304" pitchFamily="18" charset="0"/>
                        </a:rPr>
                        <a:t>3.277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a:effectLst/>
                          <a:latin typeface="Times New Roman" panose="02020603050405020304" pitchFamily="18" charset="0"/>
                          <a:ea typeface="Times New Roman" panose="02020603050405020304" pitchFamily="18" charset="0"/>
                          <a:cs typeface="Times New Roman" panose="02020603050405020304" pitchFamily="18" charset="0"/>
                        </a:rPr>
                        <a:t>0.025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extLst>
                  <a:ext uri="{0D108BD9-81ED-4DB2-BD59-A6C34878D82A}">
                    <a16:rowId xmlns:a16="http://schemas.microsoft.com/office/drawing/2014/main" val="2375847433"/>
                  </a:ext>
                </a:extLst>
              </a:tr>
              <a:tr h="293242">
                <a:tc>
                  <a:txBody>
                    <a:bodyPr/>
                    <a:lstStyle/>
                    <a:p>
                      <a:pPr marL="0" marR="0" algn="ctr">
                        <a:lnSpc>
                          <a:spcPct val="107000"/>
                        </a:lnSpc>
                        <a:spcAft>
                          <a:spcPts val="800"/>
                        </a:spcAft>
                      </a:pPr>
                      <a:r>
                        <a:rPr lang="en-US" sz="1100" i="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8DD873"/>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0.1967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0.381</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2.537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tc>
                  <a:txBody>
                    <a:bodyPr/>
                    <a:lstStyle/>
                    <a:p>
                      <a:pPr marL="0" marR="0" algn="ctr">
                        <a:lnSpc>
                          <a:spcPct val="107000"/>
                        </a:lnSpc>
                        <a:spcAft>
                          <a:spcPts val="800"/>
                        </a:spcAft>
                      </a:pPr>
                      <a:r>
                        <a:rPr lang="en-US" sz="11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0.117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rgbClr val="D9F2D0"/>
                    </a:solidFill>
                  </a:tcPr>
                </a:tc>
                <a:extLst>
                  <a:ext uri="{0D108BD9-81ED-4DB2-BD59-A6C34878D82A}">
                    <a16:rowId xmlns:a16="http://schemas.microsoft.com/office/drawing/2014/main" val="2604345408"/>
                  </a:ext>
                </a:extLst>
              </a:tr>
              <a:tr h="293242">
                <a:tc>
                  <a:txBody>
                    <a:bodyPr/>
                    <a:lstStyle/>
                    <a:p>
                      <a:pPr marL="0" marR="0" algn="ctr">
                        <a:lnSpc>
                          <a:spcPct val="107000"/>
                        </a:lnSpc>
                        <a:spcAft>
                          <a:spcPts val="800"/>
                        </a:spcAft>
                      </a:pPr>
                      <a:r>
                        <a:rPr lang="en-US" sz="1100" i="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8DD873"/>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Aft>
                          <a:spcPts val="800"/>
                        </a:spcAft>
                      </a:pPr>
                      <a:r>
                        <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a:effectLst/>
                          <a:latin typeface="Times New Roman" panose="02020603050405020304" pitchFamily="18" charset="0"/>
                          <a:ea typeface="Times New Roman" panose="02020603050405020304" pitchFamily="18" charset="0"/>
                          <a:cs typeface="Times New Roman" panose="02020603050405020304" pitchFamily="18" charset="0"/>
                        </a:rPr>
                        <a:t>900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a:effectLst/>
                          <a:latin typeface="Times New Roman" panose="02020603050405020304" pitchFamily="18" charset="0"/>
                          <a:ea typeface="Times New Roman" panose="02020603050405020304" pitchFamily="18" charset="0"/>
                          <a:cs typeface="Times New Roman" panose="02020603050405020304" pitchFamily="18" charset="0"/>
                        </a:rPr>
                        <a:t>922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rPr>
                        <a:t>1.0244</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a:effectLst/>
                          <a:latin typeface="Times New Roman" panose="02020603050405020304" pitchFamily="18" charset="0"/>
                          <a:ea typeface="Times New Roman" panose="02020603050405020304" pitchFamily="18" charset="0"/>
                          <a:cs typeface="Times New Roman" panose="02020603050405020304" pitchFamily="18" charset="0"/>
                        </a:rPr>
                        <a:t>0.407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a:effectLst/>
                          <a:latin typeface="Times New Roman" panose="02020603050405020304" pitchFamily="18" charset="0"/>
                          <a:ea typeface="Times New Roman" panose="02020603050405020304" pitchFamily="18" charset="0"/>
                          <a:cs typeface="Times New Roman" panose="02020603050405020304" pitchFamily="18" charset="0"/>
                        </a:rPr>
                        <a:t>3.485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gn="ctr">
                        <a:lnSpc>
                          <a:spcPct val="107000"/>
                        </a:lnSpc>
                        <a:spcAft>
                          <a:spcPts val="800"/>
                        </a:spcAft>
                      </a:pPr>
                      <a:r>
                        <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rPr>
                        <a:t>-0.030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extLst>
                  <a:ext uri="{0D108BD9-81ED-4DB2-BD59-A6C34878D82A}">
                    <a16:rowId xmlns:a16="http://schemas.microsoft.com/office/drawing/2014/main" val="2896404489"/>
                  </a:ext>
                </a:extLst>
              </a:tr>
            </a:tbl>
          </a:graphicData>
        </a:graphic>
      </p:graphicFrame>
      <p:sp>
        <p:nvSpPr>
          <p:cNvPr id="15" name="TextBox 14">
            <a:extLst>
              <a:ext uri="{FF2B5EF4-FFF2-40B4-BE49-F238E27FC236}">
                <a16:creationId xmlns:a16="http://schemas.microsoft.com/office/drawing/2014/main" id="{A1CEB380-EF44-DA97-5152-AE0CEECB17F3}"/>
              </a:ext>
            </a:extLst>
          </p:cNvPr>
          <p:cNvSpPr txBox="1"/>
          <p:nvPr/>
        </p:nvSpPr>
        <p:spPr>
          <a:xfrm>
            <a:off x="341034" y="0"/>
            <a:ext cx="9317316" cy="1077218"/>
          </a:xfrm>
          <a:prstGeom prst="rect">
            <a:avLst/>
          </a:prstGeom>
          <a:noFill/>
        </p:spPr>
        <p:txBody>
          <a:bodyPr wrap="square">
            <a:spAutoFit/>
          </a:bodyPr>
          <a:lstStyle/>
          <a:p>
            <a:pPr algn="l"/>
            <a:r>
              <a:rPr lang="en-US" sz="3200" b="1" dirty="0">
                <a:solidFill>
                  <a:schemeClr val="accent5">
                    <a:lumMod val="50000"/>
                  </a:schemeClr>
                </a:solidFill>
                <a:latin typeface="+mj-lt"/>
                <a:ea typeface="+mj-ea"/>
                <a:cs typeface="+mj-cs"/>
              </a:rPr>
              <a:t>linkages of physiological traits associated with genetic parameters</a:t>
            </a:r>
          </a:p>
        </p:txBody>
      </p:sp>
      <p:sp>
        <p:nvSpPr>
          <p:cNvPr id="16" name="Rectangle 15">
            <a:extLst>
              <a:ext uri="{FF2B5EF4-FFF2-40B4-BE49-F238E27FC236}">
                <a16:creationId xmlns:a16="http://schemas.microsoft.com/office/drawing/2014/main" id="{46CBAC84-8962-2A20-238A-79BE7371C37E}"/>
              </a:ext>
            </a:extLst>
          </p:cNvPr>
          <p:cNvSpPr/>
          <p:nvPr/>
        </p:nvSpPr>
        <p:spPr>
          <a:xfrm>
            <a:off x="8455843" y="1838228"/>
            <a:ext cx="1573982" cy="1923068"/>
          </a:xfrm>
          <a:custGeom>
            <a:avLst/>
            <a:gdLst>
              <a:gd name="connsiteX0" fmla="*/ 0 w 1573982"/>
              <a:gd name="connsiteY0" fmla="*/ 0 h 1923068"/>
              <a:gd name="connsiteX1" fmla="*/ 556140 w 1573982"/>
              <a:gd name="connsiteY1" fmla="*/ 0 h 1923068"/>
              <a:gd name="connsiteX2" fmla="*/ 1080801 w 1573982"/>
              <a:gd name="connsiteY2" fmla="*/ 0 h 1923068"/>
              <a:gd name="connsiteX3" fmla="*/ 1573982 w 1573982"/>
              <a:gd name="connsiteY3" fmla="*/ 0 h 1923068"/>
              <a:gd name="connsiteX4" fmla="*/ 1573982 w 1573982"/>
              <a:gd name="connsiteY4" fmla="*/ 583331 h 1923068"/>
              <a:gd name="connsiteX5" fmla="*/ 1573982 w 1573982"/>
              <a:gd name="connsiteY5" fmla="*/ 1224353 h 1923068"/>
              <a:gd name="connsiteX6" fmla="*/ 1573982 w 1573982"/>
              <a:gd name="connsiteY6" fmla="*/ 1923068 h 1923068"/>
              <a:gd name="connsiteX7" fmla="*/ 1049321 w 1573982"/>
              <a:gd name="connsiteY7" fmla="*/ 1923068 h 1923068"/>
              <a:gd name="connsiteX8" fmla="*/ 540400 w 1573982"/>
              <a:gd name="connsiteY8" fmla="*/ 1923068 h 1923068"/>
              <a:gd name="connsiteX9" fmla="*/ 0 w 1573982"/>
              <a:gd name="connsiteY9" fmla="*/ 1923068 h 1923068"/>
              <a:gd name="connsiteX10" fmla="*/ 0 w 1573982"/>
              <a:gd name="connsiteY10" fmla="*/ 1243584 h 1923068"/>
              <a:gd name="connsiteX11" fmla="*/ 0 w 1573982"/>
              <a:gd name="connsiteY11" fmla="*/ 583331 h 1923068"/>
              <a:gd name="connsiteX12" fmla="*/ 0 w 1573982"/>
              <a:gd name="connsiteY12" fmla="*/ 0 h 192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3982" h="1923068" extrusionOk="0">
                <a:moveTo>
                  <a:pt x="0" y="0"/>
                </a:moveTo>
                <a:cubicBezTo>
                  <a:pt x="263901" y="-16982"/>
                  <a:pt x="306123" y="26646"/>
                  <a:pt x="556140" y="0"/>
                </a:cubicBezTo>
                <a:cubicBezTo>
                  <a:pt x="806157" y="-26646"/>
                  <a:pt x="882132" y="-6962"/>
                  <a:pt x="1080801" y="0"/>
                </a:cubicBezTo>
                <a:cubicBezTo>
                  <a:pt x="1279470" y="6962"/>
                  <a:pt x="1366414" y="-4184"/>
                  <a:pt x="1573982" y="0"/>
                </a:cubicBezTo>
                <a:cubicBezTo>
                  <a:pt x="1571891" y="237085"/>
                  <a:pt x="1562444" y="303419"/>
                  <a:pt x="1573982" y="583331"/>
                </a:cubicBezTo>
                <a:cubicBezTo>
                  <a:pt x="1585520" y="863243"/>
                  <a:pt x="1551791" y="906299"/>
                  <a:pt x="1573982" y="1224353"/>
                </a:cubicBezTo>
                <a:cubicBezTo>
                  <a:pt x="1596173" y="1542407"/>
                  <a:pt x="1598105" y="1623769"/>
                  <a:pt x="1573982" y="1923068"/>
                </a:cubicBezTo>
                <a:cubicBezTo>
                  <a:pt x="1331484" y="1900294"/>
                  <a:pt x="1274609" y="1911498"/>
                  <a:pt x="1049321" y="1923068"/>
                </a:cubicBezTo>
                <a:cubicBezTo>
                  <a:pt x="824033" y="1934638"/>
                  <a:pt x="792017" y="1935280"/>
                  <a:pt x="540400" y="1923068"/>
                </a:cubicBezTo>
                <a:cubicBezTo>
                  <a:pt x="288783" y="1910856"/>
                  <a:pt x="120944" y="1915535"/>
                  <a:pt x="0" y="1923068"/>
                </a:cubicBezTo>
                <a:cubicBezTo>
                  <a:pt x="-27767" y="1613677"/>
                  <a:pt x="-31368" y="1460428"/>
                  <a:pt x="0" y="1243584"/>
                </a:cubicBezTo>
                <a:cubicBezTo>
                  <a:pt x="31368" y="1026740"/>
                  <a:pt x="-30431" y="840364"/>
                  <a:pt x="0" y="583331"/>
                </a:cubicBezTo>
                <a:cubicBezTo>
                  <a:pt x="30431" y="326298"/>
                  <a:pt x="-23880" y="175445"/>
                  <a:pt x="0" y="0"/>
                </a:cubicBezTo>
                <a:close/>
              </a:path>
            </a:pathLst>
          </a:custGeom>
          <a:noFill/>
          <a:ln w="28575">
            <a:solidFill>
              <a:schemeClr val="bg2">
                <a:lumMod val="75000"/>
              </a:schemeClr>
            </a:solidFill>
            <a:extLst>
              <a:ext uri="{C807C97D-BFC1-408E-A445-0C87EB9F89A2}">
                <ask:lineSketchStyleProps xmlns:ask="http://schemas.microsoft.com/office/drawing/2018/sketchyshapes" sd="69112762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9B5B8C1-9C6B-EA3F-85C8-4C5E2067BF79}"/>
              </a:ext>
            </a:extLst>
          </p:cNvPr>
          <p:cNvSpPr txBox="1"/>
          <p:nvPr/>
        </p:nvSpPr>
        <p:spPr>
          <a:xfrm>
            <a:off x="6967002" y="3997275"/>
            <a:ext cx="4272700" cy="1600438"/>
          </a:xfrm>
          <a:prstGeom prst="rect">
            <a:avLst/>
          </a:prstGeom>
          <a:solidFill>
            <a:schemeClr val="bg1"/>
          </a:solidFill>
        </p:spPr>
        <p:txBody>
          <a:bodyPr wrap="square">
            <a:spAutoFit/>
          </a:bodyPr>
          <a:lstStyle/>
          <a:p>
            <a:pPr algn="just"/>
            <a:r>
              <a:rPr lang="en-US" sz="1400" dirty="0">
                <a:latin typeface="Times New Roman" panose="02020603050405020304" pitchFamily="18" charset="0"/>
                <a:cs typeface="Times New Roman" panose="02020603050405020304" pitchFamily="18" charset="0"/>
              </a:rPr>
              <a:t>Ne= Effective Population Size , represents the conservation parameter par excellence for monitoring the relationship between demography and genetic diversity of populations.</a:t>
            </a:r>
          </a:p>
          <a:p>
            <a:pPr algn="just"/>
            <a:endParaRPr lang="en-US" sz="14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Ne/Nc= Percentage of the reproductively active population</a:t>
            </a:r>
          </a:p>
        </p:txBody>
      </p:sp>
      <p:sp>
        <p:nvSpPr>
          <p:cNvPr id="20" name="TextBox 19">
            <a:extLst>
              <a:ext uri="{FF2B5EF4-FFF2-40B4-BE49-F238E27FC236}">
                <a16:creationId xmlns:a16="http://schemas.microsoft.com/office/drawing/2014/main" id="{E9E1A0E4-EF84-9ADC-8272-BE2DA1AF53FD}"/>
              </a:ext>
            </a:extLst>
          </p:cNvPr>
          <p:cNvSpPr txBox="1"/>
          <p:nvPr/>
        </p:nvSpPr>
        <p:spPr>
          <a:xfrm>
            <a:off x="6693029" y="1398473"/>
            <a:ext cx="1656760" cy="307777"/>
          </a:xfrm>
          <a:prstGeom prst="rect">
            <a:avLst/>
          </a:prstGeom>
          <a:noFill/>
        </p:spPr>
        <p:txBody>
          <a:bodyPr wrap="square">
            <a:spAutoFit/>
          </a:bodyPr>
          <a:lstStyle/>
          <a:p>
            <a:r>
              <a:rPr lang="en-US" sz="1400" i="1" dirty="0">
                <a:latin typeface="Times New Roman" panose="02020603050405020304" pitchFamily="18" charset="0"/>
                <a:cs typeface="Times New Roman" panose="02020603050405020304" pitchFamily="18" charset="0"/>
              </a:rPr>
              <a:t>genetic parameters</a:t>
            </a:r>
          </a:p>
        </p:txBody>
      </p:sp>
      <p:grpSp>
        <p:nvGrpSpPr>
          <p:cNvPr id="2" name="Group 1">
            <a:extLst>
              <a:ext uri="{FF2B5EF4-FFF2-40B4-BE49-F238E27FC236}">
                <a16:creationId xmlns:a16="http://schemas.microsoft.com/office/drawing/2014/main" id="{EEEC06D7-A3FB-3EF1-F5F1-97D43B551FC0}"/>
              </a:ext>
            </a:extLst>
          </p:cNvPr>
          <p:cNvGrpSpPr/>
          <p:nvPr/>
        </p:nvGrpSpPr>
        <p:grpSpPr>
          <a:xfrm>
            <a:off x="9590314" y="150230"/>
            <a:ext cx="2312253" cy="495040"/>
            <a:chOff x="8895299" y="26386"/>
            <a:chExt cx="3219481" cy="619641"/>
          </a:xfrm>
        </p:grpSpPr>
        <p:pic>
          <p:nvPicPr>
            <p:cNvPr id="3" name="Immagine 9">
              <a:extLst>
                <a:ext uri="{FF2B5EF4-FFF2-40B4-BE49-F238E27FC236}">
                  <a16:creationId xmlns:a16="http://schemas.microsoft.com/office/drawing/2014/main" id="{15CA59EC-8393-51E8-C2DA-9465C453FEE8}"/>
                </a:ext>
              </a:extLst>
            </p:cNvPr>
            <p:cNvPicPr>
              <a:picLocks noChangeAspect="1"/>
            </p:cNvPicPr>
            <p:nvPr/>
          </p:nvPicPr>
          <p:blipFill>
            <a:blip r:embed="rId4"/>
            <a:stretch>
              <a:fillRect/>
            </a:stretch>
          </p:blipFill>
          <p:spPr>
            <a:xfrm>
              <a:off x="10216502" y="71235"/>
              <a:ext cx="560310" cy="574034"/>
            </a:xfrm>
            <a:prstGeom prst="rect">
              <a:avLst/>
            </a:prstGeom>
          </p:spPr>
        </p:pic>
        <p:pic>
          <p:nvPicPr>
            <p:cNvPr id="4" name="Picture 3" descr="UNITUS | FRESh LIFE - Demonstrating Remote Sensing integration in  sustainable forest management">
              <a:extLst>
                <a:ext uri="{FF2B5EF4-FFF2-40B4-BE49-F238E27FC236}">
                  <a16:creationId xmlns:a16="http://schemas.microsoft.com/office/drawing/2014/main" id="{47F31E7B-9AA4-5CD4-0454-2DED2D044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1583" y="48158"/>
              <a:ext cx="1363197" cy="574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nus heldrichii var. leucodermis - Tissue and DNA extract collection  (CNR-IBBR-Pinus-leucodermis)">
              <a:extLst>
                <a:ext uri="{FF2B5EF4-FFF2-40B4-BE49-F238E27FC236}">
                  <a16:creationId xmlns:a16="http://schemas.microsoft.com/office/drawing/2014/main" id="{4C8F9C0C-EA0D-158D-B809-B7A5926F6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5299" y="26386"/>
              <a:ext cx="1322642" cy="6196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868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erson holding a plant&#10;&#10;Description automatically generated">
            <a:extLst>
              <a:ext uri="{FF2B5EF4-FFF2-40B4-BE49-F238E27FC236}">
                <a16:creationId xmlns:a16="http://schemas.microsoft.com/office/drawing/2014/main" id="{A87C745A-C476-9F51-732F-7F1C9C0E7904}"/>
              </a:ext>
            </a:extLst>
          </p:cNvPr>
          <p:cNvPicPr>
            <a:picLocks noChangeAspect="1"/>
          </p:cNvPicPr>
          <p:nvPr/>
        </p:nvPicPr>
        <p:blipFill>
          <a:blip r:embed="rId3">
            <a:extLst>
              <a:ext uri="{28A0092B-C50C-407E-A947-70E740481C1C}">
                <a14:useLocalDpi xmlns:a14="http://schemas.microsoft.com/office/drawing/2010/main" val="0"/>
              </a:ext>
            </a:extLst>
          </a:blip>
          <a:srcRect l="16255" t="9524" b="210"/>
          <a:stretch/>
        </p:blipFill>
        <p:spPr>
          <a:xfrm>
            <a:off x="-4542" y="2244894"/>
            <a:ext cx="2487312" cy="4220478"/>
          </a:xfrm>
          <a:prstGeom prst="rect">
            <a:avLst/>
          </a:prstGeom>
        </p:spPr>
      </p:pic>
      <p:pic>
        <p:nvPicPr>
          <p:cNvPr id="34" name="Picture 33" descr="A person holding a plant with roots&#10;&#10;Description automatically generated">
            <a:extLst>
              <a:ext uri="{FF2B5EF4-FFF2-40B4-BE49-F238E27FC236}">
                <a16:creationId xmlns:a16="http://schemas.microsoft.com/office/drawing/2014/main" id="{FBFD2D0F-E97E-4244-BE9C-E1F97E3073E2}"/>
              </a:ext>
            </a:extLst>
          </p:cNvPr>
          <p:cNvPicPr>
            <a:picLocks noChangeAspect="1"/>
          </p:cNvPicPr>
          <p:nvPr/>
        </p:nvPicPr>
        <p:blipFill>
          <a:blip r:embed="rId4">
            <a:extLst>
              <a:ext uri="{28A0092B-C50C-407E-A947-70E740481C1C}">
                <a14:useLocalDpi xmlns:a14="http://schemas.microsoft.com/office/drawing/2010/main" val="0"/>
              </a:ext>
            </a:extLst>
          </a:blip>
          <a:srcRect l="18582" t="2342" r="16115" b="4592"/>
          <a:stretch/>
        </p:blipFill>
        <p:spPr>
          <a:xfrm>
            <a:off x="2552639" y="1137498"/>
            <a:ext cx="2808984" cy="5111276"/>
          </a:xfrm>
          <a:prstGeom prst="rect">
            <a:avLst/>
          </a:prstGeom>
        </p:spPr>
      </p:pic>
      <p:sp>
        <p:nvSpPr>
          <p:cNvPr id="5" name="TextBox 4">
            <a:extLst>
              <a:ext uri="{FF2B5EF4-FFF2-40B4-BE49-F238E27FC236}">
                <a16:creationId xmlns:a16="http://schemas.microsoft.com/office/drawing/2014/main" id="{BD1D4F1C-EDA9-06F7-078B-EAC767D33CC4}"/>
              </a:ext>
            </a:extLst>
          </p:cNvPr>
          <p:cNvSpPr txBox="1"/>
          <p:nvPr/>
        </p:nvSpPr>
        <p:spPr>
          <a:xfrm>
            <a:off x="13145" y="8008"/>
            <a:ext cx="9355545" cy="584775"/>
          </a:xfrm>
          <a:prstGeom prst="rect">
            <a:avLst/>
          </a:prstGeom>
          <a:noFill/>
        </p:spPr>
        <p:txBody>
          <a:bodyPr wrap="square" rtlCol="0">
            <a:spAutoFit/>
          </a:bodyPr>
          <a:lstStyle/>
          <a:p>
            <a:r>
              <a:rPr lang="en-US" sz="3200" b="1" dirty="0">
                <a:solidFill>
                  <a:schemeClr val="accent5">
                    <a:lumMod val="50000"/>
                  </a:schemeClr>
                </a:solidFill>
                <a:latin typeface="+mj-lt"/>
                <a:ea typeface="+mj-ea"/>
                <a:cs typeface="+mj-cs"/>
              </a:rPr>
              <a:t>Seedling Fine root dynamics</a:t>
            </a:r>
          </a:p>
        </p:txBody>
      </p:sp>
      <p:pic>
        <p:nvPicPr>
          <p:cNvPr id="7" name="Picture 6" descr="A diagram of a graph&#10;&#10;AI-generated content may be incorrect.">
            <a:extLst>
              <a:ext uri="{FF2B5EF4-FFF2-40B4-BE49-F238E27FC236}">
                <a16:creationId xmlns:a16="http://schemas.microsoft.com/office/drawing/2014/main" id="{C69A1097-86BF-6309-FD8C-EEE44CD2B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5321" y="392627"/>
            <a:ext cx="2591255" cy="259125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2D6492C-7C9A-569A-CC72-15D9BBD07780}"/>
              </a:ext>
            </a:extLst>
          </p:cNvPr>
          <p:cNvSpPr txBox="1"/>
          <p:nvPr/>
        </p:nvSpPr>
        <p:spPr>
          <a:xfrm>
            <a:off x="6246594" y="5711729"/>
            <a:ext cx="1174522" cy="261610"/>
          </a:xfrm>
          <a:prstGeom prst="rect">
            <a:avLst/>
          </a:prstGeom>
          <a:noFill/>
        </p:spPr>
        <p:txBody>
          <a:bodyPr wrap="square">
            <a:spAutoFit/>
          </a:bodyPr>
          <a:lstStyle/>
          <a:p>
            <a:r>
              <a:rPr lang="it-IT" sz="1100" i="1" dirty="0">
                <a:latin typeface="Times New Roman" panose="02020603050405020304" pitchFamily="18" charset="0"/>
                <a:cs typeface="Times New Roman" panose="02020603050405020304" pitchFamily="18" charset="0"/>
              </a:rPr>
              <a:t>20/03/2024 </a:t>
            </a:r>
            <a:endParaRPr lang="en-US" sz="1100"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D4CF73E-6DEB-37D4-A27C-4B10EDEEB17B}"/>
              </a:ext>
            </a:extLst>
          </p:cNvPr>
          <p:cNvSpPr txBox="1"/>
          <p:nvPr/>
        </p:nvSpPr>
        <p:spPr>
          <a:xfrm>
            <a:off x="8236977" y="5699545"/>
            <a:ext cx="1131713" cy="261610"/>
          </a:xfrm>
          <a:prstGeom prst="rect">
            <a:avLst/>
          </a:prstGeom>
          <a:noFill/>
        </p:spPr>
        <p:txBody>
          <a:bodyPr wrap="square">
            <a:spAutoFit/>
          </a:bodyPr>
          <a:lstStyle/>
          <a:p>
            <a:r>
              <a:rPr lang="it-IT" sz="1100" i="1" dirty="0">
                <a:latin typeface="Times New Roman" panose="02020603050405020304" pitchFamily="18" charset="0"/>
                <a:cs typeface="Times New Roman" panose="02020603050405020304" pitchFamily="18" charset="0"/>
              </a:rPr>
              <a:t>11/06/2024 </a:t>
            </a:r>
            <a:endParaRPr lang="en-US" sz="1100"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913062B-86DB-A62D-CCA1-854E8352E7CD}"/>
              </a:ext>
            </a:extLst>
          </p:cNvPr>
          <p:cNvSpPr txBox="1"/>
          <p:nvPr/>
        </p:nvSpPr>
        <p:spPr>
          <a:xfrm>
            <a:off x="10267582" y="5693856"/>
            <a:ext cx="3353260" cy="261610"/>
          </a:xfrm>
          <a:prstGeom prst="rect">
            <a:avLst/>
          </a:prstGeom>
          <a:noFill/>
        </p:spPr>
        <p:txBody>
          <a:bodyPr wrap="square">
            <a:spAutoFit/>
          </a:bodyPr>
          <a:lstStyle/>
          <a:p>
            <a:r>
              <a:rPr lang="it-IT" sz="1100" i="1" dirty="0">
                <a:latin typeface="Times New Roman" panose="02020603050405020304" pitchFamily="18" charset="0"/>
                <a:cs typeface="Times New Roman" panose="02020603050405020304" pitchFamily="18" charset="0"/>
              </a:rPr>
              <a:t>01/08/2024 </a:t>
            </a:r>
            <a:endParaRPr lang="en-US" sz="1100" i="1"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EF3A3FD-1C35-A01B-2376-90B6D3FBAD3F}"/>
              </a:ext>
            </a:extLst>
          </p:cNvPr>
          <p:cNvPicPr>
            <a:picLocks noChangeAspect="1"/>
          </p:cNvPicPr>
          <p:nvPr/>
        </p:nvPicPr>
        <p:blipFill rotWithShape="1">
          <a:blip r:embed="rId6">
            <a:extLst>
              <a:ext uri="{28A0092B-C50C-407E-A947-70E740481C1C}">
                <a14:useLocalDpi xmlns:a14="http://schemas.microsoft.com/office/drawing/2010/main" val="0"/>
              </a:ext>
            </a:extLst>
          </a:blip>
          <a:srcRect l="46642" t="37650" r="33533" b="23669"/>
          <a:stretch/>
        </p:blipFill>
        <p:spPr bwMode="auto">
          <a:xfrm>
            <a:off x="5525909" y="3414576"/>
            <a:ext cx="2104346" cy="2373654"/>
          </a:xfrm>
          <a:prstGeom prst="rect">
            <a:avLst/>
          </a:prstGeom>
          <a:ln>
            <a:noFill/>
          </a:ln>
          <a:extLst>
            <a:ext uri="{53640926-AAD7-44D8-BBD7-CCE9431645EC}">
              <a14:shadowObscured xmlns:a14="http://schemas.microsoft.com/office/drawing/2010/main"/>
            </a:ext>
          </a:extLst>
        </p:spPr>
      </p:pic>
      <p:graphicFrame>
        <p:nvGraphicFramePr>
          <p:cNvPr id="14" name="Object 13">
            <a:extLst>
              <a:ext uri="{FF2B5EF4-FFF2-40B4-BE49-F238E27FC236}">
                <a16:creationId xmlns:a16="http://schemas.microsoft.com/office/drawing/2014/main" id="{5D75FF5C-ED86-23FA-7430-52045E39E818}"/>
              </a:ext>
            </a:extLst>
          </p:cNvPr>
          <p:cNvGraphicFramePr>
            <a:graphicFrameLocks noChangeAspect="1"/>
          </p:cNvGraphicFramePr>
          <p:nvPr>
            <p:extLst>
              <p:ext uri="{D42A27DB-BD31-4B8C-83A1-F6EECF244321}">
                <p14:modId xmlns:p14="http://schemas.microsoft.com/office/powerpoint/2010/main" val="1964119780"/>
              </p:ext>
            </p:extLst>
          </p:nvPr>
        </p:nvGraphicFramePr>
        <p:xfrm>
          <a:off x="7686576" y="3368501"/>
          <a:ext cx="1946701" cy="2366785"/>
        </p:xfrm>
        <a:graphic>
          <a:graphicData uri="http://schemas.openxmlformats.org/presentationml/2006/ole">
            <mc:AlternateContent xmlns:mc="http://schemas.openxmlformats.org/markup-compatibility/2006">
              <mc:Choice xmlns:v="urn:schemas-microsoft-com:vml" Requires="v">
                <p:oleObj r:id="rId7" imgW="2613268" imgH="3082711" progId="Prism8.Document">
                  <p:embed/>
                </p:oleObj>
              </mc:Choice>
              <mc:Fallback>
                <p:oleObj r:id="rId7" imgW="2613268" imgH="3082711" progId="Prism8.Document">
                  <p:embed/>
                  <p:pic>
                    <p:nvPicPr>
                      <p:cNvPr id="14" name="Object 13">
                        <a:extLst>
                          <a:ext uri="{FF2B5EF4-FFF2-40B4-BE49-F238E27FC236}">
                            <a16:creationId xmlns:a16="http://schemas.microsoft.com/office/drawing/2014/main" id="{5D75FF5C-ED86-23FA-7430-52045E39E8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6576" y="3368501"/>
                        <a:ext cx="1946701" cy="2366785"/>
                      </a:xfrm>
                      <a:prstGeom prst="rect">
                        <a:avLst/>
                      </a:prstGeom>
                      <a:solidFill>
                        <a:srgbClr val="FFFFFF"/>
                      </a:solidFill>
                    </p:spPr>
                  </p:pic>
                </p:oleObj>
              </mc:Fallback>
            </mc:AlternateContent>
          </a:graphicData>
        </a:graphic>
      </p:graphicFrame>
      <p:graphicFrame>
        <p:nvGraphicFramePr>
          <p:cNvPr id="15" name="Object 14">
            <a:extLst>
              <a:ext uri="{FF2B5EF4-FFF2-40B4-BE49-F238E27FC236}">
                <a16:creationId xmlns:a16="http://schemas.microsoft.com/office/drawing/2014/main" id="{D9D29E28-6643-E633-E933-61392CCD5850}"/>
              </a:ext>
            </a:extLst>
          </p:cNvPr>
          <p:cNvGraphicFramePr>
            <a:graphicFrameLocks noChangeAspect="1"/>
          </p:cNvGraphicFramePr>
          <p:nvPr>
            <p:extLst>
              <p:ext uri="{D42A27DB-BD31-4B8C-83A1-F6EECF244321}">
                <p14:modId xmlns:p14="http://schemas.microsoft.com/office/powerpoint/2010/main" val="2380754779"/>
              </p:ext>
            </p:extLst>
          </p:nvPr>
        </p:nvGraphicFramePr>
        <p:xfrm>
          <a:off x="9698076" y="3373554"/>
          <a:ext cx="1922137" cy="2338175"/>
        </p:xfrm>
        <a:graphic>
          <a:graphicData uri="http://schemas.openxmlformats.org/presentationml/2006/ole">
            <mc:AlternateContent xmlns:mc="http://schemas.openxmlformats.org/markup-compatibility/2006">
              <mc:Choice xmlns:v="urn:schemas-microsoft-com:vml" Requires="v">
                <p:oleObj r:id="rId9" imgW="2613268" imgH="3082711" progId="Prism8.Document">
                  <p:embed/>
                </p:oleObj>
              </mc:Choice>
              <mc:Fallback>
                <p:oleObj r:id="rId9" imgW="2613268" imgH="3082711" progId="Prism8.Document">
                  <p:embed/>
                  <p:pic>
                    <p:nvPicPr>
                      <p:cNvPr id="15" name="Object 14">
                        <a:extLst>
                          <a:ext uri="{FF2B5EF4-FFF2-40B4-BE49-F238E27FC236}">
                            <a16:creationId xmlns:a16="http://schemas.microsoft.com/office/drawing/2014/main" id="{D9D29E28-6643-E633-E933-61392CCD58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98076" y="3373554"/>
                        <a:ext cx="1922137" cy="2338175"/>
                      </a:xfrm>
                      <a:prstGeom prst="rect">
                        <a:avLst/>
                      </a:prstGeom>
                      <a:solidFill>
                        <a:srgbClr val="FFFFFF"/>
                      </a:solidFill>
                    </p:spPr>
                  </p:pic>
                </p:oleObj>
              </mc:Fallback>
            </mc:AlternateContent>
          </a:graphicData>
        </a:graphic>
      </p:graphicFrame>
      <p:sp>
        <p:nvSpPr>
          <p:cNvPr id="17" name="TextBox 16">
            <a:extLst>
              <a:ext uri="{FF2B5EF4-FFF2-40B4-BE49-F238E27FC236}">
                <a16:creationId xmlns:a16="http://schemas.microsoft.com/office/drawing/2014/main" id="{5D656D9C-BAFA-F0CE-A145-80E18A7716C4}"/>
              </a:ext>
            </a:extLst>
          </p:cNvPr>
          <p:cNvSpPr txBox="1"/>
          <p:nvPr/>
        </p:nvSpPr>
        <p:spPr>
          <a:xfrm>
            <a:off x="3199623" y="6248774"/>
            <a:ext cx="1711464"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Ventasso</a:t>
            </a:r>
            <a:endParaRPr lang="en-US" sz="1100" i="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5FA48FF-B03F-430D-5DC6-6C722B57697C}"/>
              </a:ext>
            </a:extLst>
          </p:cNvPr>
          <p:cNvSpPr txBox="1"/>
          <p:nvPr/>
        </p:nvSpPr>
        <p:spPr>
          <a:xfrm>
            <a:off x="771306" y="1943013"/>
            <a:ext cx="1711464"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La Nuda</a:t>
            </a:r>
          </a:p>
        </p:txBody>
      </p:sp>
      <p:grpSp>
        <p:nvGrpSpPr>
          <p:cNvPr id="20" name="Group 19">
            <a:extLst>
              <a:ext uri="{FF2B5EF4-FFF2-40B4-BE49-F238E27FC236}">
                <a16:creationId xmlns:a16="http://schemas.microsoft.com/office/drawing/2014/main" id="{94121F2D-1C8A-0BAA-CAD4-6D34561379FC}"/>
              </a:ext>
            </a:extLst>
          </p:cNvPr>
          <p:cNvGrpSpPr/>
          <p:nvPr/>
        </p:nvGrpSpPr>
        <p:grpSpPr>
          <a:xfrm>
            <a:off x="9530904" y="249248"/>
            <a:ext cx="2012965" cy="2899856"/>
            <a:chOff x="9530904" y="249248"/>
            <a:chExt cx="2012965" cy="2899856"/>
          </a:xfrm>
        </p:grpSpPr>
        <p:pic>
          <p:nvPicPr>
            <p:cNvPr id="16" name="Picture 2" descr="Nessuna descrizione della foto disponibile.">
              <a:extLst>
                <a:ext uri="{FF2B5EF4-FFF2-40B4-BE49-F238E27FC236}">
                  <a16:creationId xmlns:a16="http://schemas.microsoft.com/office/drawing/2014/main" id="{FAE6E6D6-9CE5-4B54-F9D4-4555698213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6218" y="249248"/>
              <a:ext cx="1747651" cy="25912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F3A76B9-A275-0FF5-B1FF-CE95BAF03251}"/>
                </a:ext>
              </a:extLst>
            </p:cNvPr>
            <p:cNvSpPr txBox="1"/>
            <p:nvPr/>
          </p:nvSpPr>
          <p:spPr>
            <a:xfrm>
              <a:off x="9530904" y="2887494"/>
              <a:ext cx="1711464"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WinPHIZO</a:t>
              </a:r>
              <a:r>
                <a:rPr lang="en-US" sz="1100" i="1" dirty="0">
                  <a:latin typeface="Times New Roman" panose="02020603050405020304" pitchFamily="18" charset="0"/>
                  <a:cs typeface="Times New Roman" panose="02020603050405020304" pitchFamily="18" charset="0"/>
                </a:rPr>
                <a:t> Scanner </a:t>
              </a:r>
            </a:p>
          </p:txBody>
        </p:sp>
      </p:grpSp>
      <p:sp>
        <p:nvSpPr>
          <p:cNvPr id="21" name="TextBox 20">
            <a:extLst>
              <a:ext uri="{FF2B5EF4-FFF2-40B4-BE49-F238E27FC236}">
                <a16:creationId xmlns:a16="http://schemas.microsoft.com/office/drawing/2014/main" id="{138AFF9F-D270-8070-4C30-8841E3845B2F}"/>
              </a:ext>
            </a:extLst>
          </p:cNvPr>
          <p:cNvSpPr txBox="1"/>
          <p:nvPr/>
        </p:nvSpPr>
        <p:spPr>
          <a:xfrm>
            <a:off x="7728124" y="361850"/>
            <a:ext cx="1761231"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Fine root (</a:t>
            </a:r>
            <a:r>
              <a:rPr lang="en-US" sz="1400" i="1" dirty="0" err="1">
                <a:latin typeface="Times New Roman" panose="02020603050405020304" pitchFamily="18" charset="0"/>
                <a:cs typeface="Times New Roman" panose="02020603050405020304" pitchFamily="18" charset="0"/>
              </a:rPr>
              <a:t>g.d.w.seedling</a:t>
            </a:r>
            <a:r>
              <a:rPr lang="en-US" sz="1400" i="1"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202D2A17-4AE7-75F0-D8A4-6258B71BD1BE}"/>
              </a:ext>
            </a:extLst>
          </p:cNvPr>
          <p:cNvGrpSpPr/>
          <p:nvPr/>
        </p:nvGrpSpPr>
        <p:grpSpPr>
          <a:xfrm>
            <a:off x="8541949" y="6308531"/>
            <a:ext cx="2312253" cy="495040"/>
            <a:chOff x="8895299" y="26386"/>
            <a:chExt cx="3219481" cy="619641"/>
          </a:xfrm>
        </p:grpSpPr>
        <p:pic>
          <p:nvPicPr>
            <p:cNvPr id="3" name="Immagine 9">
              <a:extLst>
                <a:ext uri="{FF2B5EF4-FFF2-40B4-BE49-F238E27FC236}">
                  <a16:creationId xmlns:a16="http://schemas.microsoft.com/office/drawing/2014/main" id="{AB7EBDDF-89CD-4CD2-905C-99F0A015B674}"/>
                </a:ext>
              </a:extLst>
            </p:cNvPr>
            <p:cNvPicPr>
              <a:picLocks noChangeAspect="1"/>
            </p:cNvPicPr>
            <p:nvPr/>
          </p:nvPicPr>
          <p:blipFill>
            <a:blip r:embed="rId12"/>
            <a:stretch>
              <a:fillRect/>
            </a:stretch>
          </p:blipFill>
          <p:spPr>
            <a:xfrm>
              <a:off x="10216502" y="71235"/>
              <a:ext cx="560310" cy="574034"/>
            </a:xfrm>
            <a:prstGeom prst="rect">
              <a:avLst/>
            </a:prstGeom>
          </p:spPr>
        </p:pic>
        <p:pic>
          <p:nvPicPr>
            <p:cNvPr id="4" name="Picture 3" descr="UNITUS | FRESh LIFE - Demonstrating Remote Sensing integration in  sustainable forest management">
              <a:extLst>
                <a:ext uri="{FF2B5EF4-FFF2-40B4-BE49-F238E27FC236}">
                  <a16:creationId xmlns:a16="http://schemas.microsoft.com/office/drawing/2014/main" id="{27EDA986-AF90-5A59-0FC4-B1DD55A563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51583" y="48158"/>
              <a:ext cx="1363197" cy="5740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inus heldrichii var. leucodermis - Tissue and DNA extract collection  (CNR-IBBR-Pinus-leucodermis)">
              <a:extLst>
                <a:ext uri="{FF2B5EF4-FFF2-40B4-BE49-F238E27FC236}">
                  <a16:creationId xmlns:a16="http://schemas.microsoft.com/office/drawing/2014/main" id="{ADA576B3-433A-5FC9-9398-33145418E8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95299" y="26386"/>
              <a:ext cx="1322642" cy="6196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1611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13E014-F371-C4D4-2D00-D05745390859}"/>
              </a:ext>
            </a:extLst>
          </p:cNvPr>
          <p:cNvSpPr txBox="1"/>
          <p:nvPr/>
        </p:nvSpPr>
        <p:spPr>
          <a:xfrm>
            <a:off x="823912" y="-164523"/>
            <a:ext cx="10178934" cy="1328730"/>
          </a:xfrm>
          <a:prstGeom prst="rect">
            <a:avLst/>
          </a:prstGeom>
        </p:spPr>
        <p:txBody>
          <a:bodyPr vert="horz" lIns="91440" tIns="45720" rIns="91440" bIns="45720" rtlCol="0" anchor="b">
            <a:normAutofit/>
          </a:bodyPr>
          <a:lstStyle/>
          <a:p>
            <a:pPr algn="ctr">
              <a:lnSpc>
                <a:spcPct val="90000"/>
              </a:lnSpc>
              <a:spcBef>
                <a:spcPct val="0"/>
              </a:spcBef>
              <a:spcAft>
                <a:spcPts val="450"/>
              </a:spcAft>
            </a:pPr>
            <a:r>
              <a:rPr lang="en-US" sz="4400" b="1" kern="1200" dirty="0">
                <a:solidFill>
                  <a:schemeClr val="accent5">
                    <a:lumMod val="50000"/>
                  </a:schemeClr>
                </a:solidFill>
                <a:latin typeface="+mj-lt"/>
                <a:ea typeface="+mj-ea"/>
                <a:cs typeface="+mj-cs"/>
              </a:rPr>
              <a:t>Adaptation or recovery?</a:t>
            </a:r>
          </a:p>
        </p:txBody>
      </p:sp>
      <p:sp>
        <p:nvSpPr>
          <p:cNvPr id="7" name="TextBox 6">
            <a:extLst>
              <a:ext uri="{FF2B5EF4-FFF2-40B4-BE49-F238E27FC236}">
                <a16:creationId xmlns:a16="http://schemas.microsoft.com/office/drawing/2014/main" id="{99D32CE1-0CF2-BA49-C648-2BAF8224C61F}"/>
              </a:ext>
            </a:extLst>
          </p:cNvPr>
          <p:cNvSpPr txBox="1"/>
          <p:nvPr/>
        </p:nvSpPr>
        <p:spPr>
          <a:xfrm>
            <a:off x="833296" y="1260291"/>
            <a:ext cx="10178934" cy="557901"/>
          </a:xfrm>
          <a:prstGeom prst="rect">
            <a:avLst/>
          </a:prstGeom>
        </p:spPr>
        <p:txBody>
          <a:bodyPr vert="horz" lIns="91440" tIns="45720" rIns="91440" bIns="45720" rtlCol="0">
            <a:normAutofit/>
          </a:bodyPr>
          <a:lstStyle/>
          <a:p>
            <a:pPr algn="ctr">
              <a:lnSpc>
                <a:spcPct val="90000"/>
              </a:lnSpc>
              <a:spcBef>
                <a:spcPts val="1000"/>
              </a:spcBef>
            </a:pPr>
            <a:r>
              <a:rPr lang="en-US" sz="2400" b="1" kern="1200" dirty="0">
                <a:solidFill>
                  <a:schemeClr val="tx1"/>
                </a:solidFill>
                <a:latin typeface="+mn-lt"/>
                <a:ea typeface="+mn-ea"/>
                <a:cs typeface="+mn-cs"/>
              </a:rPr>
              <a:t>Seedling physiological response to drought stress</a:t>
            </a:r>
          </a:p>
        </p:txBody>
      </p:sp>
      <p:grpSp>
        <p:nvGrpSpPr>
          <p:cNvPr id="13" name="Group 12">
            <a:extLst>
              <a:ext uri="{FF2B5EF4-FFF2-40B4-BE49-F238E27FC236}">
                <a16:creationId xmlns:a16="http://schemas.microsoft.com/office/drawing/2014/main" id="{08ED92B5-6AAE-B3F9-1366-0511D6DC771C}"/>
              </a:ext>
            </a:extLst>
          </p:cNvPr>
          <p:cNvGrpSpPr/>
          <p:nvPr/>
        </p:nvGrpSpPr>
        <p:grpSpPr>
          <a:xfrm>
            <a:off x="5976107" y="1677343"/>
            <a:ext cx="5869420" cy="1759006"/>
            <a:chOff x="5622375" y="4731663"/>
            <a:chExt cx="6569625" cy="1876634"/>
          </a:xfrm>
        </p:grpSpPr>
        <p:grpSp>
          <p:nvGrpSpPr>
            <p:cNvPr id="15" name="Group 14">
              <a:extLst>
                <a:ext uri="{FF2B5EF4-FFF2-40B4-BE49-F238E27FC236}">
                  <a16:creationId xmlns:a16="http://schemas.microsoft.com/office/drawing/2014/main" id="{A6DE425F-3095-D6B5-88F6-CE1140C0D676}"/>
                </a:ext>
              </a:extLst>
            </p:cNvPr>
            <p:cNvGrpSpPr/>
            <p:nvPr/>
          </p:nvGrpSpPr>
          <p:grpSpPr>
            <a:xfrm>
              <a:off x="7240930" y="4731663"/>
              <a:ext cx="4951070" cy="1876634"/>
              <a:chOff x="5092956" y="4742364"/>
              <a:chExt cx="4951070" cy="1876634"/>
            </a:xfrm>
          </p:grpSpPr>
          <p:grpSp>
            <p:nvGrpSpPr>
              <p:cNvPr id="21" name="Group 20">
                <a:extLst>
                  <a:ext uri="{FF2B5EF4-FFF2-40B4-BE49-F238E27FC236}">
                    <a16:creationId xmlns:a16="http://schemas.microsoft.com/office/drawing/2014/main" id="{F0023416-AAF7-A6E9-377E-183C842A6AD2}"/>
                  </a:ext>
                </a:extLst>
              </p:cNvPr>
              <p:cNvGrpSpPr/>
              <p:nvPr/>
            </p:nvGrpSpPr>
            <p:grpSpPr>
              <a:xfrm>
                <a:off x="6318546" y="4742364"/>
                <a:ext cx="2361192" cy="1876634"/>
                <a:chOff x="6239736" y="4646731"/>
                <a:chExt cx="2361192" cy="1876634"/>
              </a:xfrm>
            </p:grpSpPr>
            <p:pic>
              <p:nvPicPr>
                <p:cNvPr id="28" name="Picture 27" descr="A plant with a measuring tape&#10;&#10;Description automatically generated">
                  <a:extLst>
                    <a:ext uri="{FF2B5EF4-FFF2-40B4-BE49-F238E27FC236}">
                      <a16:creationId xmlns:a16="http://schemas.microsoft.com/office/drawing/2014/main" id="{0B68D571-0BF9-DCF3-3DCB-A3E922A94FF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9736" y="4646731"/>
                  <a:ext cx="1853740" cy="1658930"/>
                </a:xfrm>
                <a:prstGeom prst="rect">
                  <a:avLst/>
                </a:prstGeom>
              </p:spPr>
            </p:pic>
            <p:sp>
              <p:nvSpPr>
                <p:cNvPr id="29" name="TextBox 28">
                  <a:extLst>
                    <a:ext uri="{FF2B5EF4-FFF2-40B4-BE49-F238E27FC236}">
                      <a16:creationId xmlns:a16="http://schemas.microsoft.com/office/drawing/2014/main" id="{950A4C60-7E06-8901-15C6-9029C7638B4D}"/>
                    </a:ext>
                  </a:extLst>
                </p:cNvPr>
                <p:cNvSpPr txBox="1"/>
                <p:nvPr/>
              </p:nvSpPr>
              <p:spPr>
                <a:xfrm>
                  <a:off x="6889464" y="6261755"/>
                  <a:ext cx="1711464"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La Nuda</a:t>
                  </a:r>
                </a:p>
              </p:txBody>
            </p:sp>
          </p:grpSp>
          <p:grpSp>
            <p:nvGrpSpPr>
              <p:cNvPr id="22" name="Group 21">
                <a:extLst>
                  <a:ext uri="{FF2B5EF4-FFF2-40B4-BE49-F238E27FC236}">
                    <a16:creationId xmlns:a16="http://schemas.microsoft.com/office/drawing/2014/main" id="{0D36BDEA-B152-04F2-5ACF-9721F4C61CF5}"/>
                  </a:ext>
                </a:extLst>
              </p:cNvPr>
              <p:cNvGrpSpPr/>
              <p:nvPr/>
            </p:nvGrpSpPr>
            <p:grpSpPr>
              <a:xfrm>
                <a:off x="5092956" y="4832455"/>
                <a:ext cx="2081322" cy="1756216"/>
                <a:chOff x="5092956" y="4832455"/>
                <a:chExt cx="2081322" cy="1756216"/>
              </a:xfrm>
            </p:grpSpPr>
            <p:pic>
              <p:nvPicPr>
                <p:cNvPr id="26" name="Picture 25" descr="A close up of a plant&#10;&#10;AI-generated content may be incorrect.">
                  <a:extLst>
                    <a:ext uri="{FF2B5EF4-FFF2-40B4-BE49-F238E27FC236}">
                      <a16:creationId xmlns:a16="http://schemas.microsoft.com/office/drawing/2014/main" id="{9878D67B-11E3-D790-780D-6567D803E64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2956" y="4832455"/>
                  <a:ext cx="1433626" cy="1559422"/>
                </a:xfrm>
                <a:prstGeom prst="rect">
                  <a:avLst/>
                </a:prstGeom>
              </p:spPr>
            </p:pic>
            <p:sp>
              <p:nvSpPr>
                <p:cNvPr id="27" name="TextBox 26">
                  <a:extLst>
                    <a:ext uri="{FF2B5EF4-FFF2-40B4-BE49-F238E27FC236}">
                      <a16:creationId xmlns:a16="http://schemas.microsoft.com/office/drawing/2014/main" id="{EE829044-0377-4391-B112-FD1EAC14F97D}"/>
                    </a:ext>
                  </a:extLst>
                </p:cNvPr>
                <p:cNvSpPr txBox="1"/>
                <p:nvPr/>
              </p:nvSpPr>
              <p:spPr>
                <a:xfrm>
                  <a:off x="5462814" y="6327061"/>
                  <a:ext cx="1711464"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Orsaro</a:t>
                  </a:r>
                  <a:endParaRPr lang="en-US" sz="1100" i="1"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A9BBDA3D-E4B4-01B2-EE8B-4E10DBF7E63A}"/>
                  </a:ext>
                </a:extLst>
              </p:cNvPr>
              <p:cNvGrpSpPr/>
              <p:nvPr/>
            </p:nvGrpSpPr>
            <p:grpSpPr>
              <a:xfrm>
                <a:off x="8205518" y="4832455"/>
                <a:ext cx="1838508" cy="1760202"/>
                <a:chOff x="8190286" y="4810973"/>
                <a:chExt cx="1994912" cy="1876811"/>
              </a:xfrm>
            </p:grpSpPr>
            <p:pic>
              <p:nvPicPr>
                <p:cNvPr id="24" name="Picture 23" descr="A green plant with a measuring tape&#10;&#10;AI-generated content may be incorrect.">
                  <a:extLst>
                    <a:ext uri="{FF2B5EF4-FFF2-40B4-BE49-F238E27FC236}">
                      <a16:creationId xmlns:a16="http://schemas.microsoft.com/office/drawing/2014/main" id="{9D8DC4C8-7B5E-60F4-98EB-E0C5C57AEFF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90286" y="4810973"/>
                  <a:ext cx="1596780" cy="1685319"/>
                </a:xfrm>
                <a:prstGeom prst="rect">
                  <a:avLst/>
                </a:prstGeom>
              </p:spPr>
            </p:pic>
            <p:sp>
              <p:nvSpPr>
                <p:cNvPr id="25" name="TextBox 24">
                  <a:extLst>
                    <a:ext uri="{FF2B5EF4-FFF2-40B4-BE49-F238E27FC236}">
                      <a16:creationId xmlns:a16="http://schemas.microsoft.com/office/drawing/2014/main" id="{9160EE61-5AB3-5E39-5EA8-CC20224EDD2A}"/>
                    </a:ext>
                  </a:extLst>
                </p:cNvPr>
                <p:cNvSpPr txBox="1"/>
                <p:nvPr/>
              </p:nvSpPr>
              <p:spPr>
                <a:xfrm>
                  <a:off x="8473734" y="6426174"/>
                  <a:ext cx="1711464"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Ventasso</a:t>
                  </a:r>
                  <a:endParaRPr lang="en-US" sz="1100" i="1" dirty="0">
                    <a:latin typeface="Times New Roman" panose="02020603050405020304" pitchFamily="18" charset="0"/>
                    <a:cs typeface="Times New Roman" panose="02020603050405020304" pitchFamily="18" charset="0"/>
                  </a:endParaRPr>
                </a:p>
              </p:txBody>
            </p:sp>
          </p:grpSp>
        </p:grpSp>
        <p:grpSp>
          <p:nvGrpSpPr>
            <p:cNvPr id="17" name="Group 16">
              <a:extLst>
                <a:ext uri="{FF2B5EF4-FFF2-40B4-BE49-F238E27FC236}">
                  <a16:creationId xmlns:a16="http://schemas.microsoft.com/office/drawing/2014/main" id="{A1CAD95D-DA65-AF86-36B6-FCF79B011938}"/>
                </a:ext>
              </a:extLst>
            </p:cNvPr>
            <p:cNvGrpSpPr/>
            <p:nvPr/>
          </p:nvGrpSpPr>
          <p:grpSpPr>
            <a:xfrm>
              <a:off x="5622375" y="4942217"/>
              <a:ext cx="2149423" cy="1666080"/>
              <a:chOff x="5622375" y="4942217"/>
              <a:chExt cx="2149423" cy="1666080"/>
            </a:xfrm>
          </p:grpSpPr>
          <p:pic>
            <p:nvPicPr>
              <p:cNvPr id="19" name="Picture 18" descr="A close up of a plant&#10;&#10;AI-generated content may be incorrect.">
                <a:extLst>
                  <a:ext uri="{FF2B5EF4-FFF2-40B4-BE49-F238E27FC236}">
                    <a16:creationId xmlns:a16="http://schemas.microsoft.com/office/drawing/2014/main" id="{040AE91D-71A7-BAC3-A986-ABEDE5730AE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2375" y="4942217"/>
                <a:ext cx="1433626" cy="1397654"/>
              </a:xfrm>
              <a:prstGeom prst="rect">
                <a:avLst/>
              </a:prstGeom>
            </p:spPr>
          </p:pic>
          <p:sp>
            <p:nvSpPr>
              <p:cNvPr id="20" name="TextBox 19">
                <a:extLst>
                  <a:ext uri="{FF2B5EF4-FFF2-40B4-BE49-F238E27FC236}">
                    <a16:creationId xmlns:a16="http://schemas.microsoft.com/office/drawing/2014/main" id="{66FF1681-FB0E-0DFC-67E7-67B381333A69}"/>
                  </a:ext>
                </a:extLst>
              </p:cNvPr>
              <p:cNvSpPr txBox="1"/>
              <p:nvPr/>
            </p:nvSpPr>
            <p:spPr>
              <a:xfrm>
                <a:off x="6060334" y="6346687"/>
                <a:ext cx="1711464"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Lago Verde</a:t>
                </a:r>
              </a:p>
            </p:txBody>
          </p:sp>
        </p:grpSp>
      </p:grpSp>
      <p:pic>
        <p:nvPicPr>
          <p:cNvPr id="32" name="Picture 31" descr="A screenshot of a computer screen&#10;&#10;AI-generated content may be incorrect.">
            <a:extLst>
              <a:ext uri="{FF2B5EF4-FFF2-40B4-BE49-F238E27FC236}">
                <a16:creationId xmlns:a16="http://schemas.microsoft.com/office/drawing/2014/main" id="{5F11D17C-F3C5-EBA1-2E79-CFED9CB788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257" y="2042162"/>
            <a:ext cx="5535122" cy="4612602"/>
          </a:xfrm>
          <a:prstGeom prst="rect">
            <a:avLst/>
          </a:prstGeom>
        </p:spPr>
      </p:pic>
      <p:sp>
        <p:nvSpPr>
          <p:cNvPr id="41" name="TextBox 40">
            <a:extLst>
              <a:ext uri="{FF2B5EF4-FFF2-40B4-BE49-F238E27FC236}">
                <a16:creationId xmlns:a16="http://schemas.microsoft.com/office/drawing/2014/main" id="{30C3F6C6-F52C-3EFA-CDDE-2528C1527335}"/>
              </a:ext>
            </a:extLst>
          </p:cNvPr>
          <p:cNvSpPr txBox="1"/>
          <p:nvPr/>
        </p:nvSpPr>
        <p:spPr>
          <a:xfrm>
            <a:off x="7302850" y="5976654"/>
            <a:ext cx="2690235"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Biogenic volatile organic compounds</a:t>
            </a:r>
          </a:p>
        </p:txBody>
      </p:sp>
      <p:grpSp>
        <p:nvGrpSpPr>
          <p:cNvPr id="2" name="Group 1">
            <a:extLst>
              <a:ext uri="{FF2B5EF4-FFF2-40B4-BE49-F238E27FC236}">
                <a16:creationId xmlns:a16="http://schemas.microsoft.com/office/drawing/2014/main" id="{4F3E4230-3A07-7B47-9546-2DC4A4FFF239}"/>
              </a:ext>
            </a:extLst>
          </p:cNvPr>
          <p:cNvGrpSpPr/>
          <p:nvPr/>
        </p:nvGrpSpPr>
        <p:grpSpPr>
          <a:xfrm>
            <a:off x="9590314" y="150230"/>
            <a:ext cx="2312253" cy="495040"/>
            <a:chOff x="8895299" y="26386"/>
            <a:chExt cx="3219481" cy="619641"/>
          </a:xfrm>
        </p:grpSpPr>
        <p:pic>
          <p:nvPicPr>
            <p:cNvPr id="3" name="Immagine 9">
              <a:extLst>
                <a:ext uri="{FF2B5EF4-FFF2-40B4-BE49-F238E27FC236}">
                  <a16:creationId xmlns:a16="http://schemas.microsoft.com/office/drawing/2014/main" id="{AC5D9E7E-CD39-299D-3CC7-636D2A28B717}"/>
                </a:ext>
              </a:extLst>
            </p:cNvPr>
            <p:cNvPicPr>
              <a:picLocks noChangeAspect="1"/>
            </p:cNvPicPr>
            <p:nvPr/>
          </p:nvPicPr>
          <p:blipFill>
            <a:blip r:embed="rId8"/>
            <a:stretch>
              <a:fillRect/>
            </a:stretch>
          </p:blipFill>
          <p:spPr>
            <a:xfrm>
              <a:off x="10216502" y="71235"/>
              <a:ext cx="560310" cy="574034"/>
            </a:xfrm>
            <a:prstGeom prst="rect">
              <a:avLst/>
            </a:prstGeom>
          </p:spPr>
        </p:pic>
        <p:pic>
          <p:nvPicPr>
            <p:cNvPr id="4" name="Picture 3" descr="UNITUS | FRESh LIFE - Demonstrating Remote Sensing integration in  sustainable forest management">
              <a:extLst>
                <a:ext uri="{FF2B5EF4-FFF2-40B4-BE49-F238E27FC236}">
                  <a16:creationId xmlns:a16="http://schemas.microsoft.com/office/drawing/2014/main" id="{7EDD78AF-BB8B-C852-EBE6-735204B8DF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1583" y="48158"/>
              <a:ext cx="1363197" cy="5740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nus heldrichii var. leucodermis - Tissue and DNA extract collection  (CNR-IBBR-Pinus-leucodermis)">
              <a:extLst>
                <a:ext uri="{FF2B5EF4-FFF2-40B4-BE49-F238E27FC236}">
                  <a16:creationId xmlns:a16="http://schemas.microsoft.com/office/drawing/2014/main" id="{D851ECDC-3383-D0A6-849B-76AB429239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5299" y="26386"/>
              <a:ext cx="1322642" cy="61964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A person working on a machine&#10;&#10;AI-generated content may be incorrect.">
            <a:extLst>
              <a:ext uri="{FF2B5EF4-FFF2-40B4-BE49-F238E27FC236}">
                <a16:creationId xmlns:a16="http://schemas.microsoft.com/office/drawing/2014/main" id="{83F47064-D5DF-9B9C-894C-24E8813F5A51}"/>
              </a:ext>
            </a:extLst>
          </p:cNvPr>
          <p:cNvPicPr>
            <a:picLocks noChangeAspect="1"/>
          </p:cNvPicPr>
          <p:nvPr/>
        </p:nvPicPr>
        <p:blipFill>
          <a:blip r:embed="rId11">
            <a:extLst>
              <a:ext uri="{28A0092B-C50C-407E-A947-70E740481C1C}">
                <a14:useLocalDpi xmlns:a14="http://schemas.microsoft.com/office/drawing/2010/main" val="0"/>
              </a:ext>
            </a:extLst>
          </a:blip>
          <a:srcRect t="27750"/>
          <a:stretch/>
        </p:blipFill>
        <p:spPr>
          <a:xfrm>
            <a:off x="7302851" y="3724960"/>
            <a:ext cx="2287463" cy="2196267"/>
          </a:xfrm>
          <a:prstGeom prst="rect">
            <a:avLst/>
          </a:prstGeom>
        </p:spPr>
      </p:pic>
    </p:spTree>
    <p:extLst>
      <p:ext uri="{BB962C8B-B14F-4D97-AF65-F5344CB8AC3E}">
        <p14:creationId xmlns:p14="http://schemas.microsoft.com/office/powerpoint/2010/main" val="381118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F2E1E6-1827-1792-34AF-EF63CA1A2EE7}"/>
              </a:ext>
            </a:extLst>
          </p:cNvPr>
          <p:cNvSpPr txBox="1"/>
          <p:nvPr/>
        </p:nvSpPr>
        <p:spPr>
          <a:xfrm>
            <a:off x="423236" y="4570996"/>
            <a:ext cx="3344528" cy="1703830"/>
          </a:xfrm>
          <a:prstGeom prst="rect">
            <a:avLst/>
          </a:prstGeom>
        </p:spPr>
        <p:txBody>
          <a:bodyPr vert="horz" lIns="91440" tIns="45720" rIns="91440" bIns="45720" rtlCol="0" anchor="ctr">
            <a:normAutofit/>
          </a:bodyPr>
          <a:lstStyle/>
          <a:p>
            <a:pPr marL="0" marR="0" algn="just">
              <a:lnSpc>
                <a:spcPct val="90000"/>
              </a:lnSpc>
              <a:spcBef>
                <a:spcPct val="0"/>
              </a:spcBef>
              <a:spcAft>
                <a:spcPts val="600"/>
              </a:spcAft>
            </a:pPr>
            <a:r>
              <a:rPr lang="en-US" sz="1900" b="1" kern="1200" dirty="0">
                <a:solidFill>
                  <a:schemeClr val="tx1"/>
                </a:solidFill>
                <a:latin typeface="Times New Roman" panose="02020603050405020304" pitchFamily="18" charset="0"/>
                <a:ea typeface="+mj-ea"/>
                <a:cs typeface="Times New Roman" panose="02020603050405020304" pitchFamily="18" charset="0"/>
              </a:rPr>
              <a:t>Urban forests, provenance matters: Investigating its influence on growth and physiological responses to drought in </a:t>
            </a:r>
            <a:r>
              <a:rPr lang="en-US" sz="1900" b="1" i="1" kern="1200" dirty="0">
                <a:solidFill>
                  <a:schemeClr val="tx1"/>
                </a:solidFill>
                <a:latin typeface="Times New Roman" panose="02020603050405020304" pitchFamily="18" charset="0"/>
                <a:ea typeface="+mj-ea"/>
                <a:cs typeface="Times New Roman" panose="02020603050405020304" pitchFamily="18" charset="0"/>
              </a:rPr>
              <a:t>Quercus </a:t>
            </a:r>
            <a:r>
              <a:rPr lang="en-US" sz="1900" b="1" i="1" kern="1200" dirty="0" err="1">
                <a:solidFill>
                  <a:schemeClr val="tx1"/>
                </a:solidFill>
                <a:latin typeface="Times New Roman" panose="02020603050405020304" pitchFamily="18" charset="0"/>
                <a:ea typeface="+mj-ea"/>
                <a:cs typeface="Times New Roman" panose="02020603050405020304" pitchFamily="18" charset="0"/>
              </a:rPr>
              <a:t>robur</a:t>
            </a:r>
            <a:r>
              <a:rPr lang="en-US" sz="1900" b="1" i="1" kern="1200" dirty="0">
                <a:solidFill>
                  <a:schemeClr val="tx1"/>
                </a:solidFill>
                <a:latin typeface="Times New Roman" panose="02020603050405020304" pitchFamily="18" charset="0"/>
                <a:ea typeface="+mj-ea"/>
                <a:cs typeface="Times New Roman" panose="02020603050405020304" pitchFamily="18" charset="0"/>
              </a:rPr>
              <a:t> </a:t>
            </a:r>
            <a:r>
              <a:rPr lang="en-US" sz="1900" b="1" kern="1200" dirty="0">
                <a:solidFill>
                  <a:schemeClr val="tx1"/>
                </a:solidFill>
                <a:latin typeface="Times New Roman" panose="02020603050405020304" pitchFamily="18" charset="0"/>
                <a:ea typeface="+mj-ea"/>
                <a:cs typeface="Times New Roman" panose="02020603050405020304" pitchFamily="18" charset="0"/>
              </a:rPr>
              <a:t>and </a:t>
            </a:r>
            <a:r>
              <a:rPr lang="en-US" sz="1900" b="1" i="1" kern="1200" dirty="0">
                <a:solidFill>
                  <a:schemeClr val="tx1"/>
                </a:solidFill>
                <a:latin typeface="Times New Roman" panose="02020603050405020304" pitchFamily="18" charset="0"/>
                <a:ea typeface="+mj-ea"/>
                <a:cs typeface="Times New Roman" panose="02020603050405020304" pitchFamily="18" charset="0"/>
              </a:rPr>
              <a:t>Acer pseudoplatanus</a:t>
            </a:r>
          </a:p>
        </p:txBody>
      </p:sp>
      <p:pic>
        <p:nvPicPr>
          <p:cNvPr id="12" name="Picture 11">
            <a:extLst>
              <a:ext uri="{FF2B5EF4-FFF2-40B4-BE49-F238E27FC236}">
                <a16:creationId xmlns:a16="http://schemas.microsoft.com/office/drawing/2014/main" id="{742DCE23-8893-9578-AC29-BDA163B5BBD4}"/>
              </a:ext>
            </a:extLst>
          </p:cNvPr>
          <p:cNvPicPr>
            <a:picLocks noChangeAspect="1"/>
          </p:cNvPicPr>
          <p:nvPr/>
        </p:nvPicPr>
        <p:blipFill>
          <a:blip r:embed="rId3"/>
          <a:srcRect t="3958" r="-3" b="14521"/>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11" name="Picture 10" descr="A close up of a plant&#10;&#10;AI-generated content may be incorrect.">
            <a:extLst>
              <a:ext uri="{FF2B5EF4-FFF2-40B4-BE49-F238E27FC236}">
                <a16:creationId xmlns:a16="http://schemas.microsoft.com/office/drawing/2014/main" id="{2D8F3C71-E789-9DAC-2F29-15B83E73FC00}"/>
              </a:ext>
            </a:extLst>
          </p:cNvPr>
          <p:cNvPicPr>
            <a:picLocks noChangeAspect="1"/>
          </p:cNvPicPr>
          <p:nvPr/>
        </p:nvPicPr>
        <p:blipFill>
          <a:blip r:embed="rId4">
            <a:extLst>
              <a:ext uri="{28A0092B-C50C-407E-A947-70E740481C1C}">
                <a14:useLocalDpi xmlns:a14="http://schemas.microsoft.com/office/drawing/2010/main" val="0"/>
              </a:ext>
            </a:extLst>
          </a:blip>
          <a:srcRect t="12927" b="3391"/>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9" name="Picture 8" descr="A group of plants in pots&#10;&#10;AI-generated content may be incorrect.">
            <a:extLst>
              <a:ext uri="{FF2B5EF4-FFF2-40B4-BE49-F238E27FC236}">
                <a16:creationId xmlns:a16="http://schemas.microsoft.com/office/drawing/2014/main" id="{F645D021-5B9D-D5CC-6DEC-6811700E0564}"/>
              </a:ext>
            </a:extLst>
          </p:cNvPr>
          <p:cNvPicPr>
            <a:picLocks noChangeAspect="1"/>
          </p:cNvPicPr>
          <p:nvPr/>
        </p:nvPicPr>
        <p:blipFill>
          <a:blip r:embed="rId5">
            <a:extLst>
              <a:ext uri="{28A0092B-C50C-407E-A947-70E740481C1C}">
                <a14:useLocalDpi xmlns:a14="http://schemas.microsoft.com/office/drawing/2010/main" val="0"/>
              </a:ext>
            </a:extLst>
          </a:blip>
          <a:srcRect l="14630" r="15531" b="3"/>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9"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731AA5-DAB4-AF48-1104-DD7E2C1CE5D6}"/>
              </a:ext>
            </a:extLst>
          </p:cNvPr>
          <p:cNvSpPr txBox="1"/>
          <p:nvPr/>
        </p:nvSpPr>
        <p:spPr>
          <a:xfrm>
            <a:off x="4930358" y="4458534"/>
            <a:ext cx="6096000" cy="2062103"/>
          </a:xfrm>
          <a:prstGeom prst="rect">
            <a:avLst/>
          </a:prstGeom>
          <a:noFill/>
        </p:spPr>
        <p:txBody>
          <a:bodyPr wrap="square">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Assess the growth, physiology and phenology, during the entire growing season, of northern, central and southern Italian provenances of two species widely used in urban contexts across Europe, Q. </a:t>
            </a:r>
            <a:r>
              <a:rPr lang="en-US" sz="1600" dirty="0" err="1">
                <a:latin typeface="Times New Roman" panose="02020603050405020304" pitchFamily="18" charset="0"/>
                <a:cs typeface="Times New Roman" panose="02020603050405020304" pitchFamily="18" charset="0"/>
              </a:rPr>
              <a:t>robur</a:t>
            </a:r>
            <a:r>
              <a:rPr lang="en-US" sz="1600" dirty="0">
                <a:latin typeface="Times New Roman" panose="02020603050405020304" pitchFamily="18" charset="0"/>
                <a:cs typeface="Times New Roman" panose="02020603050405020304" pitchFamily="18" charset="0"/>
              </a:rPr>
              <a:t> (five provenances) and A. pseudoplatanus (four provenances]); </a:t>
            </a:r>
          </a:p>
          <a:p>
            <a:pPr algn="just"/>
            <a:endParaRPr lang="en-U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 test if the provenance influences the physiological response to water stress and subsequent rewatering. </a:t>
            </a:r>
          </a:p>
        </p:txBody>
      </p:sp>
      <p:sp>
        <p:nvSpPr>
          <p:cNvPr id="20" name="TextBox 19">
            <a:extLst>
              <a:ext uri="{FF2B5EF4-FFF2-40B4-BE49-F238E27FC236}">
                <a16:creationId xmlns:a16="http://schemas.microsoft.com/office/drawing/2014/main" id="{C03307C2-7191-B6E4-AFE4-093FBACB4FCE}"/>
              </a:ext>
            </a:extLst>
          </p:cNvPr>
          <p:cNvSpPr txBox="1"/>
          <p:nvPr/>
        </p:nvSpPr>
        <p:spPr>
          <a:xfrm>
            <a:off x="314207" y="6289799"/>
            <a:ext cx="3844082" cy="27661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Università Firenze-DAGRI, </a:t>
            </a:r>
            <a:r>
              <a:rPr kumimoji="0" lang="it-IT" sz="1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CnrIret</a:t>
            </a:r>
            <a:r>
              <a:rPr lang="it-IT" sz="1200" i="1" dirty="0">
                <a:solidFill>
                  <a:prstClr val="black"/>
                </a:solidFill>
                <a:latin typeface="Times New Roman" panose="02020603050405020304" pitchFamily="18" charset="0"/>
                <a:cs typeface="Times New Roman" panose="02020603050405020304" pitchFamily="18" charset="0"/>
              </a:rPr>
              <a:t>-Firenze, </a:t>
            </a:r>
            <a:r>
              <a:rPr lang="it-IT" sz="1200" i="1" dirty="0" err="1">
                <a:solidFill>
                  <a:prstClr val="black"/>
                </a:solidFill>
                <a:latin typeface="Times New Roman" panose="02020603050405020304" pitchFamily="18" charset="0"/>
                <a:cs typeface="Times New Roman" panose="02020603050405020304" pitchFamily="18" charset="0"/>
              </a:rPr>
              <a:t>CnrIret</a:t>
            </a:r>
            <a:r>
              <a:rPr lang="it-IT" sz="1200" i="1" dirty="0">
                <a:solidFill>
                  <a:prstClr val="black"/>
                </a:solidFill>
                <a:latin typeface="Times New Roman" panose="02020603050405020304" pitchFamily="18" charset="0"/>
                <a:cs typeface="Times New Roman" panose="02020603050405020304" pitchFamily="18" charset="0"/>
              </a:rPr>
              <a:t>-Pisa</a:t>
            </a:r>
            <a:r>
              <a:rPr kumimoji="0" lang="it-IT"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it-IT" sz="1200" b="0" i="1"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122" name="Picture 2" descr="VIAA | Ricerca | Dipartimento di Scienze e Tecnologie Agrarie, Alimentari,  Ambientali e Forestali (DAGRI) | UniFI">
            <a:extLst>
              <a:ext uri="{FF2B5EF4-FFF2-40B4-BE49-F238E27FC236}">
                <a16:creationId xmlns:a16="http://schemas.microsoft.com/office/drawing/2014/main" id="{82CEEBB3-F5F8-9790-6F0B-6C3926FA1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5283" y="125685"/>
            <a:ext cx="1962150" cy="83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77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265F8969-3B55-A005-9E77-F9F27763F04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b="1" kern="1200" dirty="0">
                <a:solidFill>
                  <a:schemeClr val="accent5">
                    <a:lumMod val="50000"/>
                  </a:schemeClr>
                </a:solidFill>
                <a:latin typeface="+mj-lt"/>
                <a:ea typeface="+mj-ea"/>
                <a:cs typeface="+mj-cs"/>
              </a:rPr>
              <a:t>Improving seed processing protocols for forest species</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plant&#10;&#10;AI-generated content may be incorrect.">
            <a:extLst>
              <a:ext uri="{FF2B5EF4-FFF2-40B4-BE49-F238E27FC236}">
                <a16:creationId xmlns:a16="http://schemas.microsoft.com/office/drawing/2014/main" id="{272A81A0-EC3B-D9DE-FBFF-CA76B0062D46}"/>
              </a:ext>
            </a:extLst>
          </p:cNvPr>
          <p:cNvPicPr>
            <a:picLocks noChangeAspect="1"/>
          </p:cNvPicPr>
          <p:nvPr/>
        </p:nvPicPr>
        <p:blipFill>
          <a:blip r:embed="rId2"/>
          <a:stretch>
            <a:fillRect/>
          </a:stretch>
        </p:blipFill>
        <p:spPr>
          <a:xfrm>
            <a:off x="4654296" y="1519919"/>
            <a:ext cx="7214616" cy="3790729"/>
          </a:xfrm>
          <a:prstGeom prst="rect">
            <a:avLst/>
          </a:prstGeom>
        </p:spPr>
      </p:pic>
    </p:spTree>
    <p:extLst>
      <p:ext uri="{BB962C8B-B14F-4D97-AF65-F5344CB8AC3E}">
        <p14:creationId xmlns:p14="http://schemas.microsoft.com/office/powerpoint/2010/main" val="1126668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A7A20983-2886-8771-AED5-97BE177E657E}"/>
              </a:ext>
            </a:extLst>
          </p:cNvPr>
          <p:cNvSpPr/>
          <p:nvPr/>
        </p:nvSpPr>
        <p:spPr>
          <a:xfrm>
            <a:off x="4924966" y="3717467"/>
            <a:ext cx="553130" cy="342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Titolo 5">
            <a:extLst>
              <a:ext uri="{FF2B5EF4-FFF2-40B4-BE49-F238E27FC236}">
                <a16:creationId xmlns:a16="http://schemas.microsoft.com/office/drawing/2014/main" id="{265F8969-3B55-A005-9E77-F9F27763F04E}"/>
              </a:ext>
            </a:extLst>
          </p:cNvPr>
          <p:cNvSpPr>
            <a:spLocks noGrp="1"/>
          </p:cNvSpPr>
          <p:nvPr>
            <p:ph type="title"/>
          </p:nvPr>
        </p:nvSpPr>
        <p:spPr>
          <a:xfrm>
            <a:off x="81279" y="337562"/>
            <a:ext cx="7886700" cy="427524"/>
          </a:xfrm>
        </p:spPr>
        <p:txBody>
          <a:bodyPr>
            <a:normAutofit fontScale="90000"/>
          </a:bodyPr>
          <a:lstStyle/>
          <a:p>
            <a:r>
              <a:rPr lang="it-IT" sz="3600" dirty="0" err="1">
                <a:solidFill>
                  <a:schemeClr val="accent5">
                    <a:lumMod val="50000"/>
                  </a:schemeClr>
                </a:solidFill>
              </a:rPr>
              <a:t>Improved</a:t>
            </a:r>
            <a:r>
              <a:rPr lang="it-IT" sz="3600" dirty="0">
                <a:solidFill>
                  <a:schemeClr val="accent5">
                    <a:lumMod val="50000"/>
                  </a:schemeClr>
                </a:solidFill>
              </a:rPr>
              <a:t> </a:t>
            </a:r>
            <a:r>
              <a:rPr lang="it-IT" sz="3600" dirty="0" err="1">
                <a:solidFill>
                  <a:schemeClr val="accent5">
                    <a:lumMod val="50000"/>
                  </a:schemeClr>
                </a:solidFill>
              </a:rPr>
              <a:t>germination</a:t>
            </a:r>
            <a:r>
              <a:rPr lang="it-IT" sz="3600" dirty="0">
                <a:solidFill>
                  <a:schemeClr val="accent5">
                    <a:lumMod val="50000"/>
                  </a:schemeClr>
                </a:solidFill>
              </a:rPr>
              <a:t>: </a:t>
            </a:r>
            <a:r>
              <a:rPr lang="it-IT" sz="3600" dirty="0" err="1">
                <a:solidFill>
                  <a:schemeClr val="accent5">
                    <a:lumMod val="50000"/>
                  </a:schemeClr>
                </a:solidFill>
              </a:rPr>
              <a:t>seed</a:t>
            </a:r>
            <a:r>
              <a:rPr lang="it-IT" sz="3600" dirty="0">
                <a:solidFill>
                  <a:schemeClr val="accent5">
                    <a:lumMod val="50000"/>
                  </a:schemeClr>
                </a:solidFill>
              </a:rPr>
              <a:t> priming</a:t>
            </a:r>
            <a:br>
              <a:rPr lang="it-IT" sz="3600" dirty="0">
                <a:solidFill>
                  <a:schemeClr val="accent5">
                    <a:lumMod val="50000"/>
                  </a:schemeClr>
                </a:solidFill>
              </a:rPr>
            </a:br>
            <a:endParaRPr lang="it-IT" sz="3600" dirty="0">
              <a:solidFill>
                <a:schemeClr val="accent5">
                  <a:lumMod val="50000"/>
                </a:schemeClr>
              </a:solidFill>
            </a:endParaRPr>
          </a:p>
        </p:txBody>
      </p:sp>
      <p:pic>
        <p:nvPicPr>
          <p:cNvPr id="16" name="Picture 15">
            <a:extLst>
              <a:ext uri="{FF2B5EF4-FFF2-40B4-BE49-F238E27FC236}">
                <a16:creationId xmlns:a16="http://schemas.microsoft.com/office/drawing/2014/main" id="{B729BB5E-D13D-AD84-F250-F7E4BC6146C9}"/>
              </a:ext>
            </a:extLst>
          </p:cNvPr>
          <p:cNvPicPr>
            <a:picLocks noChangeAspect="1"/>
          </p:cNvPicPr>
          <p:nvPr/>
        </p:nvPicPr>
        <p:blipFill>
          <a:blip r:embed="rId2"/>
          <a:stretch>
            <a:fillRect/>
          </a:stretch>
        </p:blipFill>
        <p:spPr>
          <a:xfrm>
            <a:off x="5585693" y="2760516"/>
            <a:ext cx="6447187" cy="3944956"/>
          </a:xfrm>
          <a:prstGeom prst="rect">
            <a:avLst/>
          </a:prstGeom>
        </p:spPr>
      </p:pic>
      <p:sp>
        <p:nvSpPr>
          <p:cNvPr id="29" name="Segnaposto testo 28">
            <a:extLst>
              <a:ext uri="{FF2B5EF4-FFF2-40B4-BE49-F238E27FC236}">
                <a16:creationId xmlns:a16="http://schemas.microsoft.com/office/drawing/2014/main" id="{3BCDA2E6-E383-5D2C-7D65-D14D7C235731}"/>
              </a:ext>
            </a:extLst>
          </p:cNvPr>
          <p:cNvSpPr>
            <a:spLocks noGrp="1"/>
          </p:cNvSpPr>
          <p:nvPr>
            <p:ph type="body" idx="1"/>
          </p:nvPr>
        </p:nvSpPr>
        <p:spPr>
          <a:xfrm>
            <a:off x="6830260" y="2194148"/>
            <a:ext cx="3868340" cy="679451"/>
          </a:xfrm>
        </p:spPr>
        <p:txBody>
          <a:bodyPr/>
          <a:lstStyle/>
          <a:p>
            <a:pPr algn="ctr"/>
            <a:r>
              <a:rPr lang="it-IT" sz="1500" i="1" dirty="0">
                <a:latin typeface="Times New Roman" panose="02020603050405020304" pitchFamily="18" charset="0"/>
                <a:cs typeface="Times New Roman" panose="02020603050405020304" pitchFamily="18" charset="0"/>
              </a:rPr>
              <a:t>Populus alba</a:t>
            </a:r>
            <a:r>
              <a:rPr lang="it-IT" sz="1500" dirty="0">
                <a:latin typeface="Times New Roman" panose="02020603050405020304" pitchFamily="18" charset="0"/>
                <a:cs typeface="Times New Roman" panose="02020603050405020304" pitchFamily="18" charset="0"/>
              </a:rPr>
              <a:t> spp</a:t>
            </a:r>
          </a:p>
        </p:txBody>
      </p:sp>
      <p:pic>
        <p:nvPicPr>
          <p:cNvPr id="2050" name="Picture 2">
            <a:extLst>
              <a:ext uri="{FF2B5EF4-FFF2-40B4-BE49-F238E27FC236}">
                <a16:creationId xmlns:a16="http://schemas.microsoft.com/office/drawing/2014/main" id="{E0214F9B-995D-B103-979A-1B065385A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490" y="551324"/>
            <a:ext cx="5149649" cy="2714319"/>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
            <a:extLst>
              <a:ext uri="{FF2B5EF4-FFF2-40B4-BE49-F238E27FC236}">
                <a16:creationId xmlns:a16="http://schemas.microsoft.com/office/drawing/2014/main" id="{848C8085-9D98-F415-451C-EB87E86E2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4606" y="866389"/>
            <a:ext cx="1712726" cy="1885046"/>
          </a:xfrm>
          <a:prstGeom prst="rect">
            <a:avLst/>
          </a:prstGeom>
          <a:ln>
            <a:noFill/>
          </a:ln>
          <a:effectLst>
            <a:outerShdw blurRad="292100" dist="139700" dir="2700000" algn="tl" rotWithShape="0">
              <a:srgbClr val="333333">
                <a:alpha val="65000"/>
              </a:srgbClr>
            </a:outerShdw>
          </a:effectLst>
        </p:spPr>
      </p:pic>
      <p:grpSp>
        <p:nvGrpSpPr>
          <p:cNvPr id="28" name="Group 27">
            <a:extLst>
              <a:ext uri="{FF2B5EF4-FFF2-40B4-BE49-F238E27FC236}">
                <a16:creationId xmlns:a16="http://schemas.microsoft.com/office/drawing/2014/main" id="{B8A8B429-2105-98AC-1E76-09D72221B06F}"/>
              </a:ext>
            </a:extLst>
          </p:cNvPr>
          <p:cNvGrpSpPr/>
          <p:nvPr/>
        </p:nvGrpSpPr>
        <p:grpSpPr>
          <a:xfrm>
            <a:off x="7865127" y="152528"/>
            <a:ext cx="1667095" cy="461829"/>
            <a:chOff x="186604" y="5170401"/>
            <a:chExt cx="1667095" cy="461829"/>
          </a:xfrm>
        </p:grpSpPr>
        <p:pic>
          <p:nvPicPr>
            <p:cNvPr id="26" name="Immagine 9">
              <a:extLst>
                <a:ext uri="{FF2B5EF4-FFF2-40B4-BE49-F238E27FC236}">
                  <a16:creationId xmlns:a16="http://schemas.microsoft.com/office/drawing/2014/main" id="{AA86E08F-4307-A725-A5C5-FEEB5AF25C35}"/>
                </a:ext>
              </a:extLst>
            </p:cNvPr>
            <p:cNvPicPr>
              <a:picLocks noChangeAspect="1"/>
            </p:cNvPicPr>
            <p:nvPr/>
          </p:nvPicPr>
          <p:blipFill>
            <a:blip r:embed="rId5"/>
            <a:stretch>
              <a:fillRect/>
            </a:stretch>
          </p:blipFill>
          <p:spPr>
            <a:xfrm>
              <a:off x="186604" y="5170401"/>
              <a:ext cx="450788" cy="461829"/>
            </a:xfrm>
            <a:prstGeom prst="rect">
              <a:avLst/>
            </a:prstGeom>
          </p:spPr>
        </p:pic>
        <p:pic>
          <p:nvPicPr>
            <p:cNvPr id="27" name="Picture 26">
              <a:extLst>
                <a:ext uri="{FF2B5EF4-FFF2-40B4-BE49-F238E27FC236}">
                  <a16:creationId xmlns:a16="http://schemas.microsoft.com/office/drawing/2014/main" id="{0D303BE3-4962-EE58-D0DB-663B41A253AA}"/>
                </a:ext>
              </a:extLst>
            </p:cNvPr>
            <p:cNvPicPr>
              <a:picLocks noChangeAspect="1"/>
            </p:cNvPicPr>
            <p:nvPr/>
          </p:nvPicPr>
          <p:blipFill>
            <a:blip r:embed="rId6"/>
            <a:stretch>
              <a:fillRect/>
            </a:stretch>
          </p:blipFill>
          <p:spPr>
            <a:xfrm>
              <a:off x="670050" y="5265693"/>
              <a:ext cx="1183649" cy="333879"/>
            </a:xfrm>
            <a:prstGeom prst="rect">
              <a:avLst/>
            </a:prstGeom>
          </p:spPr>
        </p:pic>
      </p:grpSp>
      <p:pic>
        <p:nvPicPr>
          <p:cNvPr id="2" name="Picture 2" descr="Università degli Studi di Pavia | NQSTI">
            <a:extLst>
              <a:ext uri="{FF2B5EF4-FFF2-40B4-BE49-F238E27FC236}">
                <a16:creationId xmlns:a16="http://schemas.microsoft.com/office/drawing/2014/main" id="{0ECCD3FF-EA85-8A2D-37B6-E7AA46C8BB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3523" y="6148"/>
            <a:ext cx="2488088" cy="878774"/>
          </a:xfrm>
          <a:prstGeom prst="rect">
            <a:avLst/>
          </a:prstGeom>
          <a:solidFill>
            <a:schemeClr val="bg1"/>
          </a:solidFill>
        </p:spPr>
      </p:pic>
      <p:sp>
        <p:nvSpPr>
          <p:cNvPr id="3" name="TextBox 2">
            <a:extLst>
              <a:ext uri="{FF2B5EF4-FFF2-40B4-BE49-F238E27FC236}">
                <a16:creationId xmlns:a16="http://schemas.microsoft.com/office/drawing/2014/main" id="{A7337993-94C6-03C7-D967-F9A271C28FF7}"/>
              </a:ext>
            </a:extLst>
          </p:cNvPr>
          <p:cNvSpPr txBox="1"/>
          <p:nvPr/>
        </p:nvSpPr>
        <p:spPr>
          <a:xfrm>
            <a:off x="9583256" y="884922"/>
            <a:ext cx="2568355" cy="261610"/>
          </a:xfrm>
          <a:prstGeom prst="rect">
            <a:avLst/>
          </a:prstGeom>
          <a:solidFill>
            <a:schemeClr val="bg1"/>
          </a:solidFill>
        </p:spPr>
        <p:txBody>
          <a:bodyPr wrap="square">
            <a:spAutoFit/>
          </a:bodyPr>
          <a:lstStyle/>
          <a:p>
            <a:r>
              <a:rPr lang="en-US" sz="1100" i="1" dirty="0">
                <a:latin typeface="Times New Roman" panose="02020603050405020304" pitchFamily="18" charset="0"/>
                <a:ea typeface="+mj-ea"/>
                <a:cs typeface="Times New Roman" panose="02020603050405020304" pitchFamily="18" charset="0"/>
              </a:rPr>
              <a:t>SEED MOLECULAR PHYSIOLOGY LAB</a:t>
            </a:r>
          </a:p>
        </p:txBody>
      </p:sp>
      <p:pic>
        <p:nvPicPr>
          <p:cNvPr id="5" name="Picture 4">
            <a:extLst>
              <a:ext uri="{FF2B5EF4-FFF2-40B4-BE49-F238E27FC236}">
                <a16:creationId xmlns:a16="http://schemas.microsoft.com/office/drawing/2014/main" id="{2088859D-E9EA-A291-5CE5-2160909B853B}"/>
              </a:ext>
            </a:extLst>
          </p:cNvPr>
          <p:cNvPicPr>
            <a:picLocks noChangeAspect="1"/>
          </p:cNvPicPr>
          <p:nvPr/>
        </p:nvPicPr>
        <p:blipFill>
          <a:blip r:embed="rId8"/>
          <a:stretch>
            <a:fillRect/>
          </a:stretch>
        </p:blipFill>
        <p:spPr>
          <a:xfrm>
            <a:off x="328446" y="3429000"/>
            <a:ext cx="5672303" cy="2818636"/>
          </a:xfrm>
          <a:prstGeom prst="rect">
            <a:avLst/>
          </a:prstGeom>
        </p:spPr>
      </p:pic>
    </p:spTree>
    <p:extLst>
      <p:ext uri="{BB962C8B-B14F-4D97-AF65-F5344CB8AC3E}">
        <p14:creationId xmlns:p14="http://schemas.microsoft.com/office/powerpoint/2010/main" val="2310312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12816E-8B56-F3A5-A00C-8E68484BD1DF}"/>
              </a:ext>
            </a:extLst>
          </p:cNvPr>
          <p:cNvSpPr txBox="1"/>
          <p:nvPr/>
        </p:nvSpPr>
        <p:spPr>
          <a:xfrm>
            <a:off x="390525" y="0"/>
            <a:ext cx="9505950" cy="646331"/>
          </a:xfrm>
          <a:prstGeom prst="rect">
            <a:avLst/>
          </a:prstGeom>
          <a:noFill/>
        </p:spPr>
        <p:txBody>
          <a:bodyPr wrap="square">
            <a:spAutoFit/>
          </a:bodyPr>
          <a:lstStyle/>
          <a:p>
            <a:r>
              <a:rPr lang="en-US" sz="3600" b="1" dirty="0">
                <a:solidFill>
                  <a:schemeClr val="accent5">
                    <a:lumMod val="50000"/>
                  </a:schemeClr>
                </a:solidFill>
                <a:latin typeface="+mj-lt"/>
                <a:ea typeface="+mj-ea"/>
                <a:cs typeface="+mj-cs"/>
              </a:rPr>
              <a:t>Strategies For Improving Seed Quality</a:t>
            </a:r>
          </a:p>
        </p:txBody>
      </p:sp>
      <p:pic>
        <p:nvPicPr>
          <p:cNvPr id="6146" name="Picture 2" descr="Università degli Studi di Pavia | NQSTI">
            <a:extLst>
              <a:ext uri="{FF2B5EF4-FFF2-40B4-BE49-F238E27FC236}">
                <a16:creationId xmlns:a16="http://schemas.microsoft.com/office/drawing/2014/main" id="{E663F29E-9C10-0680-BFB0-0DA73A71C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438" y="65329"/>
            <a:ext cx="2244052" cy="878774"/>
          </a:xfrm>
          <a:prstGeom prst="rect">
            <a:avLst/>
          </a:prstGeom>
          <a:solidFill>
            <a:schemeClr val="bg1"/>
          </a:solidFill>
        </p:spPr>
      </p:pic>
      <p:sp>
        <p:nvSpPr>
          <p:cNvPr id="8" name="TextBox 7">
            <a:extLst>
              <a:ext uri="{FF2B5EF4-FFF2-40B4-BE49-F238E27FC236}">
                <a16:creationId xmlns:a16="http://schemas.microsoft.com/office/drawing/2014/main" id="{D0E64CD7-116F-EBA2-B349-97CC11A68F0F}"/>
              </a:ext>
            </a:extLst>
          </p:cNvPr>
          <p:cNvSpPr txBox="1"/>
          <p:nvPr/>
        </p:nvSpPr>
        <p:spPr>
          <a:xfrm>
            <a:off x="9385520" y="938651"/>
            <a:ext cx="2568355" cy="261610"/>
          </a:xfrm>
          <a:prstGeom prst="rect">
            <a:avLst/>
          </a:prstGeom>
          <a:solidFill>
            <a:schemeClr val="bg1"/>
          </a:solidFill>
        </p:spPr>
        <p:txBody>
          <a:bodyPr wrap="square">
            <a:spAutoFit/>
          </a:bodyPr>
          <a:lstStyle/>
          <a:p>
            <a:r>
              <a:rPr lang="en-US" sz="1100" i="1" dirty="0">
                <a:latin typeface="Times New Roman" panose="02020603050405020304" pitchFamily="18" charset="0"/>
                <a:ea typeface="+mj-ea"/>
                <a:cs typeface="Times New Roman" panose="02020603050405020304" pitchFamily="18" charset="0"/>
              </a:rPr>
              <a:t>SEED MOLECULAR PHYSIOLOGY LAB</a:t>
            </a:r>
          </a:p>
        </p:txBody>
      </p:sp>
      <p:pic>
        <p:nvPicPr>
          <p:cNvPr id="6148" name="Picture 4">
            <a:extLst>
              <a:ext uri="{FF2B5EF4-FFF2-40B4-BE49-F238E27FC236}">
                <a16:creationId xmlns:a16="http://schemas.microsoft.com/office/drawing/2014/main" id="{E601382C-2C8E-3CA5-9C91-2777AD8F0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88" y="1467338"/>
            <a:ext cx="4468712" cy="36974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890ABA0-9D2D-D127-EA19-735273EA32AA}"/>
              </a:ext>
            </a:extLst>
          </p:cNvPr>
          <p:cNvSpPr txBox="1"/>
          <p:nvPr/>
        </p:nvSpPr>
        <p:spPr>
          <a:xfrm>
            <a:off x="514350" y="646331"/>
            <a:ext cx="3143250" cy="276999"/>
          </a:xfrm>
          <a:prstGeom prst="rect">
            <a:avLst/>
          </a:prstGeom>
          <a:noFill/>
        </p:spPr>
        <p:txBody>
          <a:bodyPr wrap="square">
            <a:spAutoFit/>
          </a:bodyPr>
          <a:lstStyle/>
          <a:p>
            <a:r>
              <a:rPr kumimoji="0" lang="en-US" sz="1200" b="0" i="1"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Prof. Alma Balestrazzi, </a:t>
            </a:r>
            <a:r>
              <a:rPr kumimoji="0" lang="en-US" sz="1200" b="0" i="1"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Alessio Giovannelli</a:t>
            </a:r>
            <a:endParaRPr lang="en-US" baseline="30000" dirty="0"/>
          </a:p>
        </p:txBody>
      </p:sp>
      <p:grpSp>
        <p:nvGrpSpPr>
          <p:cNvPr id="18" name="Group 17">
            <a:extLst>
              <a:ext uri="{FF2B5EF4-FFF2-40B4-BE49-F238E27FC236}">
                <a16:creationId xmlns:a16="http://schemas.microsoft.com/office/drawing/2014/main" id="{526DCAAA-EBAA-51BB-B62A-F4C9C67C7FFC}"/>
              </a:ext>
            </a:extLst>
          </p:cNvPr>
          <p:cNvGrpSpPr/>
          <p:nvPr/>
        </p:nvGrpSpPr>
        <p:grpSpPr>
          <a:xfrm>
            <a:off x="5010149" y="1632527"/>
            <a:ext cx="5105401" cy="4579199"/>
            <a:chOff x="5638800" y="1525105"/>
            <a:chExt cx="5345910" cy="4856198"/>
          </a:xfrm>
        </p:grpSpPr>
        <p:pic>
          <p:nvPicPr>
            <p:cNvPr id="6150" name="Picture 6">
              <a:extLst>
                <a:ext uri="{FF2B5EF4-FFF2-40B4-BE49-F238E27FC236}">
                  <a16:creationId xmlns:a16="http://schemas.microsoft.com/office/drawing/2014/main" id="{EF6EF041-231B-A2D2-8287-E5CEF6D90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525105"/>
              <a:ext cx="5345910" cy="43492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113E2A1-D1EB-97BB-682D-876DC507C5BF}"/>
                </a:ext>
              </a:extLst>
            </p:cNvPr>
            <p:cNvSpPr txBox="1"/>
            <p:nvPr/>
          </p:nvSpPr>
          <p:spPr>
            <a:xfrm>
              <a:off x="6006321" y="5858083"/>
              <a:ext cx="4595004" cy="523220"/>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Comparison among the three treatments. CT (top series) and PET (bottom series) </a:t>
              </a:r>
            </a:p>
          </p:txBody>
        </p:sp>
        <p:sp>
          <p:nvSpPr>
            <p:cNvPr id="17" name="Rectangle 16">
              <a:extLst>
                <a:ext uri="{FF2B5EF4-FFF2-40B4-BE49-F238E27FC236}">
                  <a16:creationId xmlns:a16="http://schemas.microsoft.com/office/drawing/2014/main" id="{60509D1D-0BF2-70CB-EABD-F2E5991BFDC3}"/>
                </a:ext>
              </a:extLst>
            </p:cNvPr>
            <p:cNvSpPr/>
            <p:nvPr/>
          </p:nvSpPr>
          <p:spPr>
            <a:xfrm>
              <a:off x="7677150" y="3699712"/>
              <a:ext cx="1447800" cy="643688"/>
            </a:xfrm>
            <a:custGeom>
              <a:avLst/>
              <a:gdLst>
                <a:gd name="connsiteX0" fmla="*/ 0 w 1447800"/>
                <a:gd name="connsiteY0" fmla="*/ 0 h 643688"/>
                <a:gd name="connsiteX1" fmla="*/ 511556 w 1447800"/>
                <a:gd name="connsiteY1" fmla="*/ 0 h 643688"/>
                <a:gd name="connsiteX2" fmla="*/ 965200 w 1447800"/>
                <a:gd name="connsiteY2" fmla="*/ 0 h 643688"/>
                <a:gd name="connsiteX3" fmla="*/ 1447800 w 1447800"/>
                <a:gd name="connsiteY3" fmla="*/ 0 h 643688"/>
                <a:gd name="connsiteX4" fmla="*/ 1447800 w 1447800"/>
                <a:gd name="connsiteY4" fmla="*/ 643688 h 643688"/>
                <a:gd name="connsiteX5" fmla="*/ 965200 w 1447800"/>
                <a:gd name="connsiteY5" fmla="*/ 643688 h 643688"/>
                <a:gd name="connsiteX6" fmla="*/ 526034 w 1447800"/>
                <a:gd name="connsiteY6" fmla="*/ 643688 h 643688"/>
                <a:gd name="connsiteX7" fmla="*/ 0 w 1447800"/>
                <a:gd name="connsiteY7" fmla="*/ 643688 h 643688"/>
                <a:gd name="connsiteX8" fmla="*/ 0 w 1447800"/>
                <a:gd name="connsiteY8" fmla="*/ 0 h 64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0" h="643688" extrusionOk="0">
                  <a:moveTo>
                    <a:pt x="0" y="0"/>
                  </a:moveTo>
                  <a:cubicBezTo>
                    <a:pt x="253516" y="18106"/>
                    <a:pt x="373557" y="11990"/>
                    <a:pt x="511556" y="0"/>
                  </a:cubicBezTo>
                  <a:cubicBezTo>
                    <a:pt x="649555" y="-11990"/>
                    <a:pt x="826295" y="-2190"/>
                    <a:pt x="965200" y="0"/>
                  </a:cubicBezTo>
                  <a:cubicBezTo>
                    <a:pt x="1104105" y="2190"/>
                    <a:pt x="1267774" y="18375"/>
                    <a:pt x="1447800" y="0"/>
                  </a:cubicBezTo>
                  <a:cubicBezTo>
                    <a:pt x="1451967" y="270448"/>
                    <a:pt x="1471419" y="407843"/>
                    <a:pt x="1447800" y="643688"/>
                  </a:cubicBezTo>
                  <a:cubicBezTo>
                    <a:pt x="1290135" y="639626"/>
                    <a:pt x="1166356" y="652351"/>
                    <a:pt x="965200" y="643688"/>
                  </a:cubicBezTo>
                  <a:cubicBezTo>
                    <a:pt x="764044" y="635025"/>
                    <a:pt x="648038" y="657810"/>
                    <a:pt x="526034" y="643688"/>
                  </a:cubicBezTo>
                  <a:cubicBezTo>
                    <a:pt x="404030" y="629566"/>
                    <a:pt x="130548" y="645909"/>
                    <a:pt x="0" y="643688"/>
                  </a:cubicBezTo>
                  <a:cubicBezTo>
                    <a:pt x="-11013" y="483519"/>
                    <a:pt x="10098" y="198586"/>
                    <a:pt x="0" y="0"/>
                  </a:cubicBezTo>
                  <a:close/>
                </a:path>
              </a:pathLst>
            </a:custGeom>
            <a:noFill/>
            <a:ln w="28575">
              <a:solidFill>
                <a:srgbClr val="C00000"/>
              </a:solidFill>
              <a:extLst>
                <a:ext uri="{C807C97D-BFC1-408E-A445-0C87EB9F89A2}">
                  <ask:lineSketchStyleProps xmlns:ask="http://schemas.microsoft.com/office/drawing/2018/sketchyshapes" sd="393931785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323E7198-1340-50EB-E62E-A5B872BC1B43}"/>
              </a:ext>
            </a:extLst>
          </p:cNvPr>
          <p:cNvSpPr txBox="1"/>
          <p:nvPr/>
        </p:nvSpPr>
        <p:spPr>
          <a:xfrm>
            <a:off x="5177413" y="1215163"/>
            <a:ext cx="4572000" cy="523220"/>
          </a:xfrm>
          <a:prstGeom prst="rect">
            <a:avLst/>
          </a:prstGeom>
          <a:noFill/>
        </p:spPr>
        <p:txBody>
          <a:bodyPr wrap="square">
            <a:spAutoFit/>
          </a:bodyPr>
          <a:lstStyle/>
          <a:p>
            <a:pPr marL="285750" indent="-285750">
              <a:buFont typeface="Arial" panose="020B0604020202020204" pitchFamily="34" charset="0"/>
              <a:buChar char="•"/>
            </a:pPr>
            <a:r>
              <a:rPr lang="it-IT" sz="1400" dirty="0" err="1">
                <a:latin typeface="Times New Roman" panose="02020603050405020304" pitchFamily="18" charset="0"/>
                <a:cs typeface="Times New Roman" panose="02020603050405020304" pitchFamily="18" charset="0"/>
              </a:rPr>
              <a:t>Positron</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Emission</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Tomography</a:t>
            </a:r>
            <a:r>
              <a:rPr lang="it-IT" sz="1400" dirty="0">
                <a:latin typeface="Times New Roman" panose="02020603050405020304" pitchFamily="18" charset="0"/>
                <a:cs typeface="Times New Roman" panose="02020603050405020304" pitchFamily="18" charset="0"/>
              </a:rPr>
              <a:t> (PET) </a:t>
            </a:r>
            <a:br>
              <a:rPr lang="it-IT"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p:txBody>
      </p:sp>
      <p:pic>
        <p:nvPicPr>
          <p:cNvPr id="20" name="Picture 2" descr="Istituto Neuromed">
            <a:extLst>
              <a:ext uri="{FF2B5EF4-FFF2-40B4-BE49-F238E27FC236}">
                <a16:creationId xmlns:a16="http://schemas.microsoft.com/office/drawing/2014/main" id="{8EEDBCF3-CFDA-AE77-D07C-EEDD56C12A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2850" y="276999"/>
            <a:ext cx="1892215" cy="580161"/>
          </a:xfrm>
          <a:prstGeom prst="rect">
            <a:avLst/>
          </a:prstGeom>
          <a:solidFill>
            <a:schemeClr val="bg1"/>
          </a:solidFill>
        </p:spPr>
      </p:pic>
      <p:grpSp>
        <p:nvGrpSpPr>
          <p:cNvPr id="25" name="Group 24">
            <a:extLst>
              <a:ext uri="{FF2B5EF4-FFF2-40B4-BE49-F238E27FC236}">
                <a16:creationId xmlns:a16="http://schemas.microsoft.com/office/drawing/2014/main" id="{5ED29CD4-D125-9115-66C4-DE599DBFE6A6}"/>
              </a:ext>
            </a:extLst>
          </p:cNvPr>
          <p:cNvGrpSpPr/>
          <p:nvPr/>
        </p:nvGrpSpPr>
        <p:grpSpPr>
          <a:xfrm>
            <a:off x="9815150" y="2763437"/>
            <a:ext cx="2128340" cy="1355948"/>
            <a:chOff x="9815150" y="2763437"/>
            <a:chExt cx="2128340" cy="1355948"/>
          </a:xfrm>
        </p:grpSpPr>
        <p:sp>
          <p:nvSpPr>
            <p:cNvPr id="23" name="Freeform: Shape 22">
              <a:extLst>
                <a:ext uri="{FF2B5EF4-FFF2-40B4-BE49-F238E27FC236}">
                  <a16:creationId xmlns:a16="http://schemas.microsoft.com/office/drawing/2014/main" id="{755B21AD-9F1E-A26D-AD85-D7D9650A2D1D}"/>
                </a:ext>
              </a:extLst>
            </p:cNvPr>
            <p:cNvSpPr/>
            <p:nvPr/>
          </p:nvSpPr>
          <p:spPr>
            <a:xfrm>
              <a:off x="10063702" y="2763437"/>
              <a:ext cx="1879788" cy="1109975"/>
            </a:xfrm>
            <a:custGeom>
              <a:avLst/>
              <a:gdLst>
                <a:gd name="connsiteX0" fmla="*/ 0 w 1879788"/>
                <a:gd name="connsiteY0" fmla="*/ 554987 h 1109975"/>
                <a:gd name="connsiteX1" fmla="*/ 939894 w 1879788"/>
                <a:gd name="connsiteY1" fmla="*/ 0 h 1109975"/>
                <a:gd name="connsiteX2" fmla="*/ 1879788 w 1879788"/>
                <a:gd name="connsiteY2" fmla="*/ 554987 h 1109975"/>
                <a:gd name="connsiteX3" fmla="*/ 939894 w 1879788"/>
                <a:gd name="connsiteY3" fmla="*/ 1109975 h 1109975"/>
                <a:gd name="connsiteX4" fmla="*/ 0 w 1879788"/>
                <a:gd name="connsiteY4" fmla="*/ 554987 h 110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788" h="1109975" fill="none" extrusionOk="0">
                  <a:moveTo>
                    <a:pt x="0" y="554987"/>
                  </a:moveTo>
                  <a:cubicBezTo>
                    <a:pt x="-29729" y="249917"/>
                    <a:pt x="461263" y="-71313"/>
                    <a:pt x="939894" y="0"/>
                  </a:cubicBezTo>
                  <a:cubicBezTo>
                    <a:pt x="1433269" y="24006"/>
                    <a:pt x="1883889" y="245298"/>
                    <a:pt x="1879788" y="554987"/>
                  </a:cubicBezTo>
                  <a:cubicBezTo>
                    <a:pt x="1917828" y="878901"/>
                    <a:pt x="1488094" y="1031639"/>
                    <a:pt x="939894" y="1109975"/>
                  </a:cubicBezTo>
                  <a:cubicBezTo>
                    <a:pt x="437285" y="1141031"/>
                    <a:pt x="10018" y="862088"/>
                    <a:pt x="0" y="554987"/>
                  </a:cubicBezTo>
                  <a:close/>
                </a:path>
                <a:path w="1879788" h="1109975" stroke="0" extrusionOk="0">
                  <a:moveTo>
                    <a:pt x="0" y="554987"/>
                  </a:moveTo>
                  <a:cubicBezTo>
                    <a:pt x="10327" y="249048"/>
                    <a:pt x="488396" y="22195"/>
                    <a:pt x="939894" y="0"/>
                  </a:cubicBezTo>
                  <a:cubicBezTo>
                    <a:pt x="1497812" y="34618"/>
                    <a:pt x="1927329" y="250618"/>
                    <a:pt x="1879788" y="554987"/>
                  </a:cubicBezTo>
                  <a:cubicBezTo>
                    <a:pt x="1870399" y="860307"/>
                    <a:pt x="1483079" y="1142324"/>
                    <a:pt x="939894" y="1109975"/>
                  </a:cubicBezTo>
                  <a:cubicBezTo>
                    <a:pt x="393468" y="1128954"/>
                    <a:pt x="-22379" y="889663"/>
                    <a:pt x="0" y="554987"/>
                  </a:cubicBezTo>
                  <a:close/>
                </a:path>
              </a:pathLst>
            </a:custGeom>
            <a:solidFill>
              <a:schemeClr val="bg2"/>
            </a:solidFill>
            <a:ln>
              <a:solidFill>
                <a:schemeClr val="accent6">
                  <a:lumMod val="50000"/>
                </a:schemeClr>
              </a:solidFill>
              <a:extLst>
                <a:ext uri="{C807C97D-BFC1-408E-A445-0C87EB9F89A2}">
                  <ask:lineSketchStyleProps xmlns:ask="http://schemas.microsoft.com/office/drawing/2018/sketchyshapes" sd="2674229718">
                    <a:custGeom>
                      <a:avLst/>
                      <a:gdLst>
                        <a:gd name="connsiteX0" fmla="*/ 0 w 1808654"/>
                        <a:gd name="connsiteY0" fmla="*/ 690666 h 1381331"/>
                        <a:gd name="connsiteX1" fmla="*/ 904327 w 1808654"/>
                        <a:gd name="connsiteY1" fmla="*/ 0 h 1381331"/>
                        <a:gd name="connsiteX2" fmla="*/ 1808654 w 1808654"/>
                        <a:gd name="connsiteY2" fmla="*/ 690666 h 1381331"/>
                        <a:gd name="connsiteX3" fmla="*/ 904327 w 1808654"/>
                        <a:gd name="connsiteY3" fmla="*/ 1381332 h 1381331"/>
                        <a:gd name="connsiteX4" fmla="*/ 0 w 1808654"/>
                        <a:gd name="connsiteY4" fmla="*/ 690666 h 138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654" h="1381331">
                          <a:moveTo>
                            <a:pt x="0" y="690666"/>
                          </a:moveTo>
                          <a:cubicBezTo>
                            <a:pt x="0" y="309222"/>
                            <a:pt x="404881" y="0"/>
                            <a:pt x="904327" y="0"/>
                          </a:cubicBezTo>
                          <a:cubicBezTo>
                            <a:pt x="1403773" y="0"/>
                            <a:pt x="1808654" y="309222"/>
                            <a:pt x="1808654" y="690666"/>
                          </a:cubicBezTo>
                          <a:cubicBezTo>
                            <a:pt x="1808654" y="1072110"/>
                            <a:pt x="1403773" y="1381332"/>
                            <a:pt x="904327" y="1381332"/>
                          </a:cubicBezTo>
                          <a:cubicBezTo>
                            <a:pt x="404881" y="1381332"/>
                            <a:pt x="0" y="1072110"/>
                            <a:pt x="0" y="690666"/>
                          </a:cubicBezTo>
                          <a:close/>
                        </a:path>
                      </a:pathLst>
                    </a:custGeom>
                    <ask:type>
                      <ask:lineSketchCurved/>
                    </ask:type>
                  </ask:lineSketchStyleProps>
                </a:ext>
              </a:extLst>
            </a:ln>
          </p:spPr>
          <p:style>
            <a:lnRef idx="1">
              <a:schemeClr val="accent5"/>
            </a:lnRef>
            <a:fillRef idx="2">
              <a:schemeClr val="accent5"/>
            </a:fillRef>
            <a:effectRef idx="1">
              <a:schemeClr val="accent5"/>
            </a:effectRef>
            <a:fontRef idx="minor">
              <a:schemeClr val="dk1"/>
            </a:fontRef>
          </p:style>
          <p:txBody>
            <a:bodyPr spcFirstLastPara="0" vert="horz" wrap="square" lIns="300431" tIns="237851" rIns="300431" bIns="237851" numCol="1" spcCol="1270" anchor="ctr" anchorCtr="0">
              <a:noAutofit/>
            </a:bodyPr>
            <a:lstStyle/>
            <a:p>
              <a:pPr algn="ctr" defTabSz="1244600">
                <a:lnSpc>
                  <a:spcPct val="90000"/>
                </a:lnSpc>
                <a:spcBef>
                  <a:spcPct val="0"/>
                </a:spcBef>
                <a:spcAft>
                  <a:spcPct val="35000"/>
                </a:spcAft>
              </a:pPr>
              <a:r>
                <a:rPr lang="it-IT" sz="2000" b="1" dirty="0" err="1">
                  <a:solidFill>
                    <a:schemeClr val="tx1"/>
                  </a:solidFill>
                </a:rPr>
                <a:t>Forest</a:t>
              </a:r>
              <a:r>
                <a:rPr lang="it-IT" sz="2000" b="1" dirty="0">
                  <a:solidFill>
                    <a:schemeClr val="tx1"/>
                  </a:solidFill>
                </a:rPr>
                <a:t> </a:t>
              </a:r>
              <a:r>
                <a:rPr lang="it-IT" sz="2000" b="1" dirty="0" err="1">
                  <a:solidFill>
                    <a:schemeClr val="tx1"/>
                  </a:solidFill>
                </a:rPr>
                <a:t>Seed</a:t>
              </a:r>
              <a:endParaRPr lang="it-IT" sz="2000" b="1" dirty="0">
                <a:solidFill>
                  <a:schemeClr val="tx1"/>
                </a:solidFill>
              </a:endParaRPr>
            </a:p>
          </p:txBody>
        </p:sp>
        <p:sp>
          <p:nvSpPr>
            <p:cNvPr id="24" name="Arrow: Curved Up 23">
              <a:extLst>
                <a:ext uri="{FF2B5EF4-FFF2-40B4-BE49-F238E27FC236}">
                  <a16:creationId xmlns:a16="http://schemas.microsoft.com/office/drawing/2014/main" id="{FF2FFBF0-03D9-399B-69A5-6C692E50B3C0}"/>
                </a:ext>
              </a:extLst>
            </p:cNvPr>
            <p:cNvSpPr/>
            <p:nvPr/>
          </p:nvSpPr>
          <p:spPr>
            <a:xfrm rot="21322486">
              <a:off x="9815150" y="3716293"/>
              <a:ext cx="839661" cy="403092"/>
            </a:xfrm>
            <a:prstGeom prst="curvedUpArrow">
              <a:avLst>
                <a:gd name="adj1" fmla="val 25000"/>
                <a:gd name="adj2" fmla="val 50000"/>
                <a:gd name="adj3" fmla="val 4011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1CA7058B-F6A5-93C7-04DB-C125DA92FA73}"/>
              </a:ext>
            </a:extLst>
          </p:cNvPr>
          <p:cNvSpPr txBox="1"/>
          <p:nvPr/>
        </p:nvSpPr>
        <p:spPr>
          <a:xfrm>
            <a:off x="428626" y="5252155"/>
            <a:ext cx="4581523" cy="915892"/>
          </a:xfrm>
          <a:prstGeom prst="rect">
            <a:avLst/>
          </a:prstGeom>
          <a:solidFill>
            <a:schemeClr val="bg1"/>
          </a:solidFill>
        </p:spPr>
        <p:txBody>
          <a:bodyPr wrap="square">
            <a:spAutoFit/>
          </a:bodyPr>
          <a:lstStyle/>
          <a:p>
            <a:pPr marL="285750" indent="-285750" algn="just" rtl="0" fontAlgn="base">
              <a:lnSpc>
                <a:spcPts val="1552"/>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UT (untreated control seeds). </a:t>
            </a:r>
          </a:p>
          <a:p>
            <a:pPr marL="285750" indent="-285750" algn="just" rtl="0" fontAlgn="base">
              <a:lnSpc>
                <a:spcPts val="1552"/>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HP (</a:t>
            </a:r>
            <a:r>
              <a:rPr lang="en-US" sz="1400" dirty="0" err="1">
                <a:latin typeface="Times New Roman" panose="02020603050405020304" pitchFamily="18" charset="0"/>
                <a:cs typeface="Times New Roman" panose="02020603050405020304" pitchFamily="18" charset="0"/>
              </a:rPr>
              <a:t>hydroprimed</a:t>
            </a:r>
            <a:r>
              <a:rPr lang="en-US" sz="1400" dirty="0">
                <a:latin typeface="Times New Roman" panose="02020603050405020304" pitchFamily="18" charset="0"/>
                <a:cs typeface="Times New Roman" panose="02020603050405020304" pitchFamily="18" charset="0"/>
              </a:rPr>
              <a:t> seeds): 12 h imbibition in dH</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O, followed by overnight (24 h) air drying.  </a:t>
            </a:r>
          </a:p>
          <a:p>
            <a:pPr marL="285750" indent="-285750" algn="just" rtl="0" fontAlgn="base">
              <a:lnSpc>
                <a:spcPts val="1552"/>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AA (artificially aged seeds): 24 h at 58 °C. </a:t>
            </a:r>
          </a:p>
        </p:txBody>
      </p:sp>
      <p:sp>
        <p:nvSpPr>
          <p:cNvPr id="29" name="TextBox 28">
            <a:extLst>
              <a:ext uri="{FF2B5EF4-FFF2-40B4-BE49-F238E27FC236}">
                <a16:creationId xmlns:a16="http://schemas.microsoft.com/office/drawing/2014/main" id="{A856212C-D0FE-DB9D-C104-184B389C7037}"/>
              </a:ext>
            </a:extLst>
          </p:cNvPr>
          <p:cNvSpPr txBox="1"/>
          <p:nvPr/>
        </p:nvSpPr>
        <p:spPr>
          <a:xfrm>
            <a:off x="514350" y="1198141"/>
            <a:ext cx="6096000" cy="281103"/>
          </a:xfrm>
          <a:prstGeom prst="rect">
            <a:avLst/>
          </a:prstGeom>
          <a:noFill/>
        </p:spPr>
        <p:txBody>
          <a:bodyPr wrap="square">
            <a:spAutoFit/>
          </a:bodyPr>
          <a:lstStyle/>
          <a:p>
            <a:pPr algn="l" rtl="0" fontAlgn="base">
              <a:lnSpc>
                <a:spcPts val="1380"/>
              </a:lnSpc>
            </a:pPr>
            <a:r>
              <a:rPr lang="en-US" sz="1400" i="1" dirty="0">
                <a:latin typeface="Times New Roman" panose="02020603050405020304" pitchFamily="18" charset="0"/>
                <a:cs typeface="Times New Roman" panose="02020603050405020304" pitchFamily="18" charset="0"/>
              </a:rPr>
              <a:t>Germination test </a:t>
            </a:r>
          </a:p>
        </p:txBody>
      </p:sp>
      <p:grpSp>
        <p:nvGrpSpPr>
          <p:cNvPr id="2" name="Group 1">
            <a:extLst>
              <a:ext uri="{FF2B5EF4-FFF2-40B4-BE49-F238E27FC236}">
                <a16:creationId xmlns:a16="http://schemas.microsoft.com/office/drawing/2014/main" id="{A2D8FC11-FAA5-A7BB-9F91-AE86E3E796F7}"/>
              </a:ext>
            </a:extLst>
          </p:cNvPr>
          <p:cNvGrpSpPr/>
          <p:nvPr/>
        </p:nvGrpSpPr>
        <p:grpSpPr>
          <a:xfrm>
            <a:off x="10276395" y="1127982"/>
            <a:ext cx="1667095" cy="461829"/>
            <a:chOff x="186604" y="5170401"/>
            <a:chExt cx="1667095" cy="461829"/>
          </a:xfrm>
        </p:grpSpPr>
        <p:pic>
          <p:nvPicPr>
            <p:cNvPr id="3" name="Immagine 9">
              <a:extLst>
                <a:ext uri="{FF2B5EF4-FFF2-40B4-BE49-F238E27FC236}">
                  <a16:creationId xmlns:a16="http://schemas.microsoft.com/office/drawing/2014/main" id="{F1BB1A1C-3CAE-D898-0A96-A8FEB2F57EC7}"/>
                </a:ext>
              </a:extLst>
            </p:cNvPr>
            <p:cNvPicPr>
              <a:picLocks noChangeAspect="1"/>
            </p:cNvPicPr>
            <p:nvPr/>
          </p:nvPicPr>
          <p:blipFill>
            <a:blip r:embed="rId7"/>
            <a:stretch>
              <a:fillRect/>
            </a:stretch>
          </p:blipFill>
          <p:spPr>
            <a:xfrm>
              <a:off x="186604" y="5170401"/>
              <a:ext cx="450788" cy="461829"/>
            </a:xfrm>
            <a:prstGeom prst="rect">
              <a:avLst/>
            </a:prstGeom>
          </p:spPr>
        </p:pic>
        <p:pic>
          <p:nvPicPr>
            <p:cNvPr id="4" name="Picture 3">
              <a:extLst>
                <a:ext uri="{FF2B5EF4-FFF2-40B4-BE49-F238E27FC236}">
                  <a16:creationId xmlns:a16="http://schemas.microsoft.com/office/drawing/2014/main" id="{A34D88E9-0A09-CA4A-217C-BCAEE58F3F7D}"/>
                </a:ext>
              </a:extLst>
            </p:cNvPr>
            <p:cNvPicPr>
              <a:picLocks noChangeAspect="1"/>
            </p:cNvPicPr>
            <p:nvPr/>
          </p:nvPicPr>
          <p:blipFill>
            <a:blip r:embed="rId8"/>
            <a:stretch>
              <a:fillRect/>
            </a:stretch>
          </p:blipFill>
          <p:spPr>
            <a:xfrm>
              <a:off x="670050" y="5265693"/>
              <a:ext cx="1183649" cy="333879"/>
            </a:xfrm>
            <a:prstGeom prst="rect">
              <a:avLst/>
            </a:prstGeom>
          </p:spPr>
        </p:pic>
      </p:grpSp>
    </p:spTree>
    <p:extLst>
      <p:ext uri="{BB962C8B-B14F-4D97-AF65-F5344CB8AC3E}">
        <p14:creationId xmlns:p14="http://schemas.microsoft.com/office/powerpoint/2010/main" val="655466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80A2C3-F91D-BCDC-BD08-978606E416C3}"/>
              </a:ext>
            </a:extLst>
          </p:cNvPr>
          <p:cNvSpPr txBox="1"/>
          <p:nvPr/>
        </p:nvSpPr>
        <p:spPr>
          <a:xfrm>
            <a:off x="1587954" y="1096598"/>
            <a:ext cx="8860972" cy="4499693"/>
          </a:xfrm>
          <a:prstGeom prst="rect">
            <a:avLst/>
          </a:prstGeom>
          <a:noFill/>
        </p:spPr>
        <p:txBody>
          <a:bodyPr wrap="square">
            <a:spAutoFit/>
          </a:bodyPr>
          <a:lstStyle/>
          <a:p>
            <a:pPr algn="ctr"/>
            <a:r>
              <a:rPr lang="en-US" sz="2400" dirty="0">
                <a:solidFill>
                  <a:schemeClr val="accent6">
                    <a:lumMod val="75000"/>
                  </a:schemeClr>
                </a:solidFill>
              </a:rPr>
              <a:t>Herbaceous Table</a:t>
            </a:r>
          </a:p>
          <a:p>
            <a:pPr algn="ctr"/>
            <a:endParaRPr lang="en-US" sz="2400" dirty="0">
              <a:solidFill>
                <a:schemeClr val="accent6">
                  <a:lumMod val="75000"/>
                </a:schemeClr>
              </a:solidFill>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tractability of local herbaceous species (seeds and pot plants) in Italy and their fundamental role in ecosystem restoration and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NbS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with tree species.</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Lack of a certified nursery supply chain</a:t>
            </a: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algn="ctr"/>
            <a:endParaRPr lang="en-US" sz="2400" dirty="0"/>
          </a:p>
          <a:p>
            <a:pPr algn="ctr"/>
            <a:endParaRPr lang="en-US" sz="2400" dirty="0"/>
          </a:p>
          <a:p>
            <a:pPr marL="0" marR="0" algn="just">
              <a:lnSpc>
                <a:spcPct val="107000"/>
              </a:lnSpc>
              <a:spcAft>
                <a:spcPts val="800"/>
              </a:spcAft>
            </a:pPr>
            <a:r>
              <a:rPr lang="it-IT" sz="1600" b="1" dirty="0">
                <a:effectLst/>
                <a:latin typeface="Times New Roman" panose="02020603050405020304" pitchFamily="18" charset="0"/>
                <a:ea typeface="Calibri" panose="020F0502020204030204" pitchFamily="34" charset="0"/>
                <a:cs typeface="Times New Roman" panose="02020603050405020304" pitchFamily="18" charset="0"/>
              </a:rPr>
              <a:t>CNR_IRET: </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Giovannelli Alessio, Negar </a:t>
            </a:r>
            <a:r>
              <a:rPr lang="it-IT" sz="1600" dirty="0" err="1">
                <a:effectLst/>
                <a:latin typeface="Times New Roman" panose="02020603050405020304" pitchFamily="18" charset="0"/>
                <a:ea typeface="Calibri" panose="020F0502020204030204" pitchFamily="34" charset="0"/>
                <a:cs typeface="Times New Roman" panose="02020603050405020304" pitchFamily="18" charset="0"/>
              </a:rPr>
              <a:t>Rezaie</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Ettore D’Andrea, Isacco </a:t>
            </a:r>
            <a:r>
              <a:rPr lang="it-IT" sz="1600" dirty="0" err="1">
                <a:effectLst/>
                <a:latin typeface="Times New Roman" panose="02020603050405020304" pitchFamily="18" charset="0"/>
                <a:ea typeface="Calibri" panose="020F0502020204030204" pitchFamily="34" charset="0"/>
                <a:cs typeface="Times New Roman" panose="02020603050405020304" pitchFamily="18" charset="0"/>
              </a:rPr>
              <a:t>Beritognolo</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Muriel Virgine </a:t>
            </a:r>
            <a:r>
              <a:rPr lang="it-IT" sz="1600" dirty="0" err="1">
                <a:effectLst/>
                <a:latin typeface="Times New Roman" panose="02020603050405020304" pitchFamily="18" charset="0"/>
                <a:ea typeface="Calibri" panose="020F0502020204030204" pitchFamily="34" charset="0"/>
                <a:cs typeface="Times New Roman" panose="02020603050405020304" pitchFamily="18" charset="0"/>
              </a:rPr>
              <a:t>Gaudet</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Sara Di Lonardo, Francesca </a:t>
            </a:r>
            <a:r>
              <a:rPr lang="it-IT" sz="1600" dirty="0" err="1">
                <a:effectLst/>
                <a:latin typeface="Times New Roman" panose="02020603050405020304" pitchFamily="18" charset="0"/>
                <a:ea typeface="Calibri" panose="020F0502020204030204" pitchFamily="34" charset="0"/>
                <a:cs typeface="Times New Roman" panose="02020603050405020304" pitchFamily="18" charset="0"/>
              </a:rPr>
              <a:t>Bretzel</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(Pisa)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it-IT" sz="1600" b="1" dirty="0">
                <a:effectLst/>
                <a:latin typeface="Times New Roman" panose="02020603050405020304" pitchFamily="18" charset="0"/>
                <a:ea typeface="Calibri" panose="020F0502020204030204" pitchFamily="34" charset="0"/>
                <a:cs typeface="Times New Roman" panose="02020603050405020304" pitchFamily="18" charset="0"/>
              </a:rPr>
              <a:t>UNIPV:</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Alma Balestrazzi, Andrea Mondoni, Anna </a:t>
            </a:r>
            <a:r>
              <a:rPr lang="it-IT" sz="1600" dirty="0" err="1">
                <a:effectLst/>
                <a:latin typeface="Times New Roman" panose="02020603050405020304" pitchFamily="18" charset="0"/>
                <a:ea typeface="Calibri" panose="020F0502020204030204" pitchFamily="34" charset="0"/>
                <a:cs typeface="Times New Roman" panose="02020603050405020304" pitchFamily="18" charset="0"/>
              </a:rPr>
              <a:t>Corli</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600" dirty="0">
                <a:latin typeface="Times New Roman" panose="02020603050405020304" pitchFamily="18" charset="0"/>
                <a:ea typeface="Calibri" panose="020F0502020204030204" pitchFamily="34" charset="0"/>
                <a:cs typeface="Times New Roman" panose="02020603050405020304" pitchFamily="18" charset="0"/>
              </a:rPr>
              <a:t>Simone Orsenigo</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it-IT" sz="1600" b="1" dirty="0">
                <a:effectLst/>
                <a:latin typeface="Times New Roman" panose="02020603050405020304" pitchFamily="18" charset="0"/>
                <a:ea typeface="Calibri" panose="020F0502020204030204" pitchFamily="34" charset="0"/>
                <a:cs typeface="Times New Roman" panose="02020603050405020304" pitchFamily="18" charset="0"/>
              </a:rPr>
              <a:t>Centro Nazionale Carabinieri Biodiversità Pieve Santo Stefano e Peri:</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Silvia </a:t>
            </a:r>
            <a:r>
              <a:rPr lang="it-IT" sz="1600" dirty="0">
                <a:latin typeface="Times New Roman" panose="02020603050405020304" pitchFamily="18" charset="0"/>
                <a:ea typeface="Calibri" panose="020F0502020204030204" pitchFamily="34" charset="0"/>
                <a:cs typeface="Times New Roman" panose="02020603050405020304" pitchFamily="18" charset="0"/>
              </a:rPr>
              <a:t>Biondi, Alberto </a:t>
            </a:r>
            <a:r>
              <a:rPr lang="it-IT" sz="1600" dirty="0" err="1">
                <a:latin typeface="Times New Roman" panose="02020603050405020304" pitchFamily="18" charset="0"/>
                <a:ea typeface="Calibri" panose="020F0502020204030204" pitchFamily="34" charset="0"/>
                <a:cs typeface="Times New Roman" panose="02020603050405020304" pitchFamily="18" charset="0"/>
              </a:rPr>
              <a:t>Veracini</a:t>
            </a:r>
            <a:r>
              <a:rPr lang="it-IT" sz="1600" dirty="0">
                <a:latin typeface="Times New Roman" panose="02020603050405020304" pitchFamily="18" charset="0"/>
                <a:ea typeface="Calibri" panose="020F0502020204030204" pitchFamily="34" charset="0"/>
                <a:cs typeface="Times New Roman" panose="02020603050405020304" pitchFamily="18" charset="0"/>
              </a:rPr>
              <a:t>, Vincenzo Andriani  </a:t>
            </a:r>
          </a:p>
          <a:p>
            <a:pPr marR="0" algn="just">
              <a:lnSpc>
                <a:spcPct val="107000"/>
              </a:lnSpc>
              <a:spcAft>
                <a:spcPts val="800"/>
              </a:spcAft>
            </a:pPr>
            <a:r>
              <a:rPr lang="it-IT" sz="1800" dirty="0">
                <a:latin typeface="Times New Roman" panose="02020603050405020304" pitchFamily="18" charset="0"/>
                <a:ea typeface="Calibri" panose="020F0502020204030204" pitchFamily="34" charset="0"/>
                <a:cs typeface="Times New Roman" panose="02020603050405020304" pitchFamily="18" charset="0"/>
              </a:rPr>
              <a:t>More Info: </a:t>
            </a:r>
            <a:r>
              <a:rPr lang="it-IT" sz="1800" dirty="0">
                <a:latin typeface="Times New Roman" panose="02020603050405020304" pitchFamily="18" charset="0"/>
                <a:ea typeface="Calibri" panose="020F0502020204030204" pitchFamily="34" charset="0"/>
                <a:cs typeface="Times New Roman" panose="02020603050405020304" pitchFamily="18" charset="0"/>
                <a:hlinkClick r:id="rId2"/>
              </a:rPr>
              <a:t>Alessio.giovannelli@cnr.it</a:t>
            </a:r>
            <a:r>
              <a:rPr lang="it-IT" sz="1800" dirty="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918A5D1-A621-E79B-1AD9-516AECD03013}"/>
              </a:ext>
            </a:extLst>
          </p:cNvPr>
          <p:cNvSpPr txBox="1"/>
          <p:nvPr/>
        </p:nvSpPr>
        <p:spPr>
          <a:xfrm>
            <a:off x="390525" y="0"/>
            <a:ext cx="9505950" cy="646331"/>
          </a:xfrm>
          <a:prstGeom prst="rect">
            <a:avLst/>
          </a:prstGeom>
          <a:noFill/>
        </p:spPr>
        <p:txBody>
          <a:bodyPr wrap="square">
            <a:spAutoFit/>
          </a:bodyPr>
          <a:lstStyle/>
          <a:p>
            <a:r>
              <a:rPr lang="en-US" sz="3600" b="1" dirty="0">
                <a:solidFill>
                  <a:schemeClr val="accent5">
                    <a:lumMod val="50000"/>
                  </a:schemeClr>
                </a:solidFill>
                <a:latin typeface="+mj-lt"/>
                <a:ea typeface="+mj-ea"/>
                <a:cs typeface="+mj-cs"/>
              </a:rPr>
              <a:t>Prospective of Task 4.5.2</a:t>
            </a:r>
          </a:p>
        </p:txBody>
      </p:sp>
    </p:spTree>
    <p:extLst>
      <p:ext uri="{BB962C8B-B14F-4D97-AF65-F5344CB8AC3E}">
        <p14:creationId xmlns:p14="http://schemas.microsoft.com/office/powerpoint/2010/main" val="2892181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A0690A-695F-E02D-0E6C-87AA8078677B}"/>
              </a:ext>
            </a:extLst>
          </p:cNvPr>
          <p:cNvSpPr/>
          <p:nvPr/>
        </p:nvSpPr>
        <p:spPr>
          <a:xfrm>
            <a:off x="5628356" y="3256747"/>
            <a:ext cx="262880" cy="147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1D012F-EBFB-6A45-F73A-8552A983FF6E}"/>
              </a:ext>
            </a:extLst>
          </p:cNvPr>
          <p:cNvSpPr txBox="1"/>
          <p:nvPr/>
        </p:nvSpPr>
        <p:spPr>
          <a:xfrm>
            <a:off x="2274570" y="739670"/>
            <a:ext cx="7970461" cy="738664"/>
          </a:xfrm>
          <a:prstGeom prst="rect">
            <a:avLst/>
          </a:prstGeom>
          <a:noFill/>
        </p:spPr>
        <p:txBody>
          <a:bodyPr wrap="square">
            <a:spAutoFit/>
          </a:bodyP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Nature Restoration Law</a:t>
            </a:r>
            <a:r>
              <a:rPr lang="en-US" dirty="0">
                <a:solidFill>
                  <a:schemeClr val="accent6">
                    <a:lumMod val="50000"/>
                  </a:schemeClr>
                </a:solidFill>
                <a:latin typeface="Times New Roman" panose="02020603050405020304" pitchFamily="18" charset="0"/>
                <a:cs typeface="Times New Roman" panose="02020603050405020304" pitchFamily="18" charset="0"/>
              </a:rPr>
              <a:t>: A key element of the EU’s biodiversity strategy for 2030</a:t>
            </a:r>
          </a:p>
          <a:p>
            <a:endParaRPr lang="en-US" sz="2400" dirty="0">
              <a:solidFill>
                <a:schemeClr val="accent6">
                  <a:lumMod val="50000"/>
                </a:schemeClr>
              </a:solidFill>
            </a:endParaRPr>
          </a:p>
        </p:txBody>
      </p:sp>
      <p:pic>
        <p:nvPicPr>
          <p:cNvPr id="3074" name="Picture 2" descr="Nature Restoration Law: una strada urgente ma in salita – Fondazione Ugo La  Malfa">
            <a:extLst>
              <a:ext uri="{FF2B5EF4-FFF2-40B4-BE49-F238E27FC236}">
                <a16:creationId xmlns:a16="http://schemas.microsoft.com/office/drawing/2014/main" id="{D30BAF00-A271-E12F-3D19-62751F5C5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169" y="1481663"/>
            <a:ext cx="5448692" cy="3060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D2DBC3-0EBF-666E-55B0-293B97A184A9}"/>
              </a:ext>
            </a:extLst>
          </p:cNvPr>
          <p:cNvSpPr txBox="1"/>
          <p:nvPr/>
        </p:nvSpPr>
        <p:spPr>
          <a:xfrm>
            <a:off x="1268427" y="4915181"/>
            <a:ext cx="5567830" cy="1323439"/>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The key element of the </a:t>
            </a:r>
            <a:r>
              <a:rPr lang="en-US" sz="1600" b="1" i="1" dirty="0">
                <a:solidFill>
                  <a:schemeClr val="accent6">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EU Biodiversity Strategy</a:t>
            </a:r>
            <a:r>
              <a:rPr lang="en-US" sz="1600" dirty="0">
                <a:latin typeface="Times New Roman" panose="02020603050405020304" pitchFamily="18" charset="0"/>
                <a:cs typeface="Times New Roman" panose="02020603050405020304" pitchFamily="18" charset="0"/>
              </a:rPr>
              <a:t>, which sets binding targets to restore degraded ecosystems, in particular those with the most potential to capture and store carbon (</a:t>
            </a:r>
            <a:r>
              <a:rPr lang="en-US" sz="1600" b="1" i="1" dirty="0">
                <a:solidFill>
                  <a:schemeClr val="accent6">
                    <a:lumMod val="50000"/>
                  </a:schemeClr>
                </a:solidFill>
                <a:latin typeface="Times New Roman" panose="02020603050405020304" pitchFamily="18" charset="0"/>
                <a:cs typeface="Times New Roman" panose="02020603050405020304" pitchFamily="18" charset="0"/>
              </a:rPr>
              <a:t>carbon rich habitat</a:t>
            </a:r>
            <a:r>
              <a:rPr lang="en-US" sz="1600" dirty="0">
                <a:latin typeface="Times New Roman" panose="02020603050405020304" pitchFamily="18" charset="0"/>
                <a:cs typeface="Times New Roman" panose="02020603050405020304" pitchFamily="18" charset="0"/>
              </a:rPr>
              <a:t>)  and to prevent and reduce the impact of natural disasters.</a:t>
            </a:r>
          </a:p>
        </p:txBody>
      </p:sp>
    </p:spTree>
    <p:extLst>
      <p:ext uri="{BB962C8B-B14F-4D97-AF65-F5344CB8AC3E}">
        <p14:creationId xmlns:p14="http://schemas.microsoft.com/office/powerpoint/2010/main" val="1525115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2803E-83DB-7548-079F-060A89EBF10F}"/>
              </a:ext>
            </a:extLst>
          </p:cNvPr>
          <p:cNvPicPr>
            <a:picLocks noChangeAspect="1"/>
          </p:cNvPicPr>
          <p:nvPr/>
        </p:nvPicPr>
        <p:blipFill>
          <a:blip r:embed="rId3"/>
          <a:stretch>
            <a:fillRect/>
          </a:stretch>
        </p:blipFill>
        <p:spPr>
          <a:xfrm>
            <a:off x="35576" y="2800113"/>
            <a:ext cx="7848600" cy="3792195"/>
          </a:xfrm>
          <a:prstGeom prst="rect">
            <a:avLst/>
          </a:prstGeom>
        </p:spPr>
      </p:pic>
      <p:grpSp>
        <p:nvGrpSpPr>
          <p:cNvPr id="15" name="Group 14">
            <a:extLst>
              <a:ext uri="{FF2B5EF4-FFF2-40B4-BE49-F238E27FC236}">
                <a16:creationId xmlns:a16="http://schemas.microsoft.com/office/drawing/2014/main" id="{A314BC7B-6EB6-F171-A02C-7EEF3AE2862F}"/>
              </a:ext>
            </a:extLst>
          </p:cNvPr>
          <p:cNvGrpSpPr/>
          <p:nvPr/>
        </p:nvGrpSpPr>
        <p:grpSpPr>
          <a:xfrm>
            <a:off x="3969249" y="1421808"/>
            <a:ext cx="2640488" cy="1283259"/>
            <a:chOff x="8044273" y="1673023"/>
            <a:chExt cx="2640488" cy="1283259"/>
          </a:xfrm>
        </p:grpSpPr>
        <p:sp>
          <p:nvSpPr>
            <p:cNvPr id="11" name="TextBox 10">
              <a:extLst>
                <a:ext uri="{FF2B5EF4-FFF2-40B4-BE49-F238E27FC236}">
                  <a16:creationId xmlns:a16="http://schemas.microsoft.com/office/drawing/2014/main" id="{BEE60594-1E62-3E89-BC9B-D111793B7CF1}"/>
                </a:ext>
              </a:extLst>
            </p:cNvPr>
            <p:cNvSpPr txBox="1"/>
            <p:nvPr/>
          </p:nvSpPr>
          <p:spPr>
            <a:xfrm>
              <a:off x="8116406" y="2694672"/>
              <a:ext cx="2568355" cy="261610"/>
            </a:xfrm>
            <a:prstGeom prst="rect">
              <a:avLst/>
            </a:prstGeom>
            <a:solidFill>
              <a:schemeClr val="bg1"/>
            </a:solidFill>
          </p:spPr>
          <p:txBody>
            <a:bodyPr wrap="square">
              <a:spAutoFit/>
            </a:bodyPr>
            <a:lstStyle/>
            <a:p>
              <a:r>
                <a:rPr lang="en-US" sz="1100" i="1" dirty="0">
                  <a:latin typeface="Times New Roman" panose="02020603050405020304" pitchFamily="18" charset="0"/>
                  <a:ea typeface="+mj-ea"/>
                  <a:cs typeface="Times New Roman" panose="02020603050405020304" pitchFamily="18" charset="0"/>
                </a:rPr>
                <a:t>SEED MOLECULAR PHYSIOLOGY LAB</a:t>
              </a:r>
            </a:p>
          </p:txBody>
        </p:sp>
        <p:pic>
          <p:nvPicPr>
            <p:cNvPr id="13" name="Picture 2" descr="Università degli Studi di Pavia | NQSTI">
              <a:extLst>
                <a:ext uri="{FF2B5EF4-FFF2-40B4-BE49-F238E27FC236}">
                  <a16:creationId xmlns:a16="http://schemas.microsoft.com/office/drawing/2014/main" id="{A5BB46C5-5E8C-23A8-9379-ADF5C87CB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4273" y="1673023"/>
              <a:ext cx="2488088" cy="878774"/>
            </a:xfrm>
            <a:prstGeom prst="rect">
              <a:avLst/>
            </a:prstGeom>
            <a:solidFill>
              <a:schemeClr val="bg1"/>
            </a:solidFill>
          </p:spPr>
        </p:pic>
      </p:grpSp>
      <p:pic>
        <p:nvPicPr>
          <p:cNvPr id="21" name="Immagine 9">
            <a:extLst>
              <a:ext uri="{FF2B5EF4-FFF2-40B4-BE49-F238E27FC236}">
                <a16:creationId xmlns:a16="http://schemas.microsoft.com/office/drawing/2014/main" id="{BDD77AB4-CB9E-0808-E199-8302D2FE85BA}"/>
              </a:ext>
            </a:extLst>
          </p:cNvPr>
          <p:cNvPicPr>
            <a:picLocks noChangeAspect="1"/>
          </p:cNvPicPr>
          <p:nvPr/>
        </p:nvPicPr>
        <p:blipFill>
          <a:blip r:embed="rId5"/>
          <a:stretch>
            <a:fillRect/>
          </a:stretch>
        </p:blipFill>
        <p:spPr>
          <a:xfrm>
            <a:off x="6757289" y="1375354"/>
            <a:ext cx="1297923" cy="1329713"/>
          </a:xfrm>
          <a:prstGeom prst="rect">
            <a:avLst/>
          </a:prstGeom>
        </p:spPr>
      </p:pic>
      <p:grpSp>
        <p:nvGrpSpPr>
          <p:cNvPr id="28" name="Group 27">
            <a:extLst>
              <a:ext uri="{FF2B5EF4-FFF2-40B4-BE49-F238E27FC236}">
                <a16:creationId xmlns:a16="http://schemas.microsoft.com/office/drawing/2014/main" id="{B4111641-7A13-00E2-6941-4475A43908E3}"/>
              </a:ext>
            </a:extLst>
          </p:cNvPr>
          <p:cNvGrpSpPr/>
          <p:nvPr/>
        </p:nvGrpSpPr>
        <p:grpSpPr>
          <a:xfrm>
            <a:off x="326936" y="1213861"/>
            <a:ext cx="4754138" cy="1586252"/>
            <a:chOff x="752475" y="840801"/>
            <a:chExt cx="6191250" cy="2036582"/>
          </a:xfrm>
        </p:grpSpPr>
        <p:sp>
          <p:nvSpPr>
            <p:cNvPr id="25" name="TextBox 24">
              <a:extLst>
                <a:ext uri="{FF2B5EF4-FFF2-40B4-BE49-F238E27FC236}">
                  <a16:creationId xmlns:a16="http://schemas.microsoft.com/office/drawing/2014/main" id="{11EB3115-2191-7754-A534-CF067402FACC}"/>
                </a:ext>
              </a:extLst>
            </p:cNvPr>
            <p:cNvSpPr txBox="1"/>
            <p:nvPr/>
          </p:nvSpPr>
          <p:spPr>
            <a:xfrm>
              <a:off x="847725" y="2015609"/>
              <a:ext cx="6096000" cy="861774"/>
            </a:xfrm>
            <a:prstGeom prst="rect">
              <a:avLst/>
            </a:prstGeom>
            <a:noFill/>
          </p:spPr>
          <p:txBody>
            <a:bodyPr wrap="square">
              <a:spAutoFit/>
            </a:bodyPr>
            <a:lstStyle/>
            <a:p>
              <a:r>
                <a:rPr lang="it-IT" sz="1600" i="1" dirty="0">
                  <a:latin typeface="Times New Roman" panose="02020603050405020304" pitchFamily="18" charset="0"/>
                  <a:ea typeface="+mj-ea"/>
                  <a:cs typeface="Times New Roman" panose="02020603050405020304" pitchFamily="18" charset="0"/>
                </a:rPr>
                <a:t>CNR IBBR</a:t>
              </a:r>
            </a:p>
            <a:p>
              <a:r>
                <a:rPr lang="en-US" sz="1600" i="1" dirty="0">
                  <a:latin typeface="Times New Roman" panose="02020603050405020304" pitchFamily="18" charset="0"/>
                  <a:ea typeface="+mj-ea"/>
                  <a:cs typeface="Times New Roman" panose="02020603050405020304" pitchFamily="18" charset="0"/>
                </a:rPr>
                <a:t>Institute of Biosciences and Bioresources</a:t>
              </a:r>
            </a:p>
            <a:p>
              <a:endParaRPr lang="en-US" i="1" dirty="0">
                <a:latin typeface="Times New Roman" panose="02020603050405020304" pitchFamily="18" charset="0"/>
                <a:ea typeface="+mj-ea"/>
                <a:cs typeface="Times New Roman" panose="02020603050405020304" pitchFamily="18" charset="0"/>
              </a:endParaRPr>
            </a:p>
          </p:txBody>
        </p:sp>
        <p:pic>
          <p:nvPicPr>
            <p:cNvPr id="1028" name="Picture 4" descr="Pinus heldrichii var. leucodermis - Tissue and DNA extract collection  (CNR-IBBR-Pinus-leucodermis)">
              <a:extLst>
                <a:ext uri="{FF2B5EF4-FFF2-40B4-BE49-F238E27FC236}">
                  <a16:creationId xmlns:a16="http://schemas.microsoft.com/office/drawing/2014/main" id="{30DB3F35-CA9A-16A8-504B-6DBA8750AA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 y="840801"/>
              <a:ext cx="3105150" cy="1454724"/>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9B2C0239-DFF4-A4CF-F1D3-DB5981325CF0}"/>
              </a:ext>
            </a:extLst>
          </p:cNvPr>
          <p:cNvSpPr txBox="1"/>
          <p:nvPr/>
        </p:nvSpPr>
        <p:spPr>
          <a:xfrm>
            <a:off x="6316489" y="187738"/>
            <a:ext cx="3971925" cy="800219"/>
          </a:xfrm>
          <a:prstGeom prst="rect">
            <a:avLst/>
          </a:prstGeom>
          <a:noFill/>
        </p:spPr>
        <p:txBody>
          <a:bodyPr wrap="square" rtlCol="0">
            <a:spAutoFit/>
          </a:bodyPr>
          <a:lstStyle/>
          <a:p>
            <a:r>
              <a:rPr lang="en-US" sz="4600" b="1" dirty="0">
                <a:solidFill>
                  <a:schemeClr val="accent5">
                    <a:lumMod val="50000"/>
                  </a:schemeClr>
                </a:solidFill>
                <a:latin typeface="+mj-lt"/>
                <a:ea typeface="+mj-ea"/>
                <a:cs typeface="+mj-cs"/>
              </a:rPr>
              <a:t>Thank you</a:t>
            </a:r>
          </a:p>
        </p:txBody>
      </p:sp>
      <p:sp>
        <p:nvSpPr>
          <p:cNvPr id="30" name="TextBox 29">
            <a:extLst>
              <a:ext uri="{FF2B5EF4-FFF2-40B4-BE49-F238E27FC236}">
                <a16:creationId xmlns:a16="http://schemas.microsoft.com/office/drawing/2014/main" id="{8233CE3E-D32F-C618-D135-0FB018A3F057}"/>
              </a:ext>
            </a:extLst>
          </p:cNvPr>
          <p:cNvSpPr txBox="1"/>
          <p:nvPr/>
        </p:nvSpPr>
        <p:spPr>
          <a:xfrm>
            <a:off x="8302452" y="1780388"/>
            <a:ext cx="3489471" cy="3046988"/>
          </a:xfrm>
          <a:prstGeom prst="rect">
            <a:avLst/>
          </a:prstGeom>
          <a:solidFill>
            <a:schemeClr val="bg1"/>
          </a:solidFill>
          <a:ln w="6350">
            <a:solidFill>
              <a:schemeClr val="bg2">
                <a:lumMod val="90000"/>
              </a:schemeClr>
            </a:solidFill>
            <a:extLst>
              <a:ext uri="{C807C97D-BFC1-408E-A445-0C87EB9F89A2}">
                <ask:lineSketchStyleProps xmlns:ask="http://schemas.microsoft.com/office/drawing/2018/sketchyshapes" sd="3119751472">
                  <a:custGeom>
                    <a:avLst/>
                    <a:gdLst>
                      <a:gd name="connsiteX0" fmla="*/ 0 w 3022746"/>
                      <a:gd name="connsiteY0" fmla="*/ 0 h 3139321"/>
                      <a:gd name="connsiteX1" fmla="*/ 503791 w 3022746"/>
                      <a:gd name="connsiteY1" fmla="*/ 0 h 3139321"/>
                      <a:gd name="connsiteX2" fmla="*/ 977355 w 3022746"/>
                      <a:gd name="connsiteY2" fmla="*/ 0 h 3139321"/>
                      <a:gd name="connsiteX3" fmla="*/ 1420691 w 3022746"/>
                      <a:gd name="connsiteY3" fmla="*/ 0 h 3139321"/>
                      <a:gd name="connsiteX4" fmla="*/ 1954709 w 3022746"/>
                      <a:gd name="connsiteY4" fmla="*/ 0 h 3139321"/>
                      <a:gd name="connsiteX5" fmla="*/ 2488728 w 3022746"/>
                      <a:gd name="connsiteY5" fmla="*/ 0 h 3139321"/>
                      <a:gd name="connsiteX6" fmla="*/ 3022746 w 3022746"/>
                      <a:gd name="connsiteY6" fmla="*/ 0 h 3139321"/>
                      <a:gd name="connsiteX7" fmla="*/ 3022746 w 3022746"/>
                      <a:gd name="connsiteY7" fmla="*/ 491827 h 3139321"/>
                      <a:gd name="connsiteX8" fmla="*/ 3022746 w 3022746"/>
                      <a:gd name="connsiteY8" fmla="*/ 1077834 h 3139321"/>
                      <a:gd name="connsiteX9" fmla="*/ 3022746 w 3022746"/>
                      <a:gd name="connsiteY9" fmla="*/ 1632447 h 3139321"/>
                      <a:gd name="connsiteX10" fmla="*/ 3022746 w 3022746"/>
                      <a:gd name="connsiteY10" fmla="*/ 2187060 h 3139321"/>
                      <a:gd name="connsiteX11" fmla="*/ 3022746 w 3022746"/>
                      <a:gd name="connsiteY11" fmla="*/ 3139321 h 3139321"/>
                      <a:gd name="connsiteX12" fmla="*/ 2609637 w 3022746"/>
                      <a:gd name="connsiteY12" fmla="*/ 3139321 h 3139321"/>
                      <a:gd name="connsiteX13" fmla="*/ 2075619 w 3022746"/>
                      <a:gd name="connsiteY13" fmla="*/ 3139321 h 3139321"/>
                      <a:gd name="connsiteX14" fmla="*/ 1541600 w 3022746"/>
                      <a:gd name="connsiteY14" fmla="*/ 3139321 h 3139321"/>
                      <a:gd name="connsiteX15" fmla="*/ 1007582 w 3022746"/>
                      <a:gd name="connsiteY15" fmla="*/ 3139321 h 3139321"/>
                      <a:gd name="connsiteX16" fmla="*/ 503791 w 3022746"/>
                      <a:gd name="connsiteY16" fmla="*/ 3139321 h 3139321"/>
                      <a:gd name="connsiteX17" fmla="*/ 0 w 3022746"/>
                      <a:gd name="connsiteY17" fmla="*/ 3139321 h 3139321"/>
                      <a:gd name="connsiteX18" fmla="*/ 0 w 3022746"/>
                      <a:gd name="connsiteY18" fmla="*/ 2584708 h 3139321"/>
                      <a:gd name="connsiteX19" fmla="*/ 0 w 3022746"/>
                      <a:gd name="connsiteY19" fmla="*/ 2155667 h 3139321"/>
                      <a:gd name="connsiteX20" fmla="*/ 0 w 3022746"/>
                      <a:gd name="connsiteY20" fmla="*/ 1726627 h 3139321"/>
                      <a:gd name="connsiteX21" fmla="*/ 0 w 3022746"/>
                      <a:gd name="connsiteY21" fmla="*/ 1234800 h 3139321"/>
                      <a:gd name="connsiteX22" fmla="*/ 0 w 3022746"/>
                      <a:gd name="connsiteY22" fmla="*/ 648793 h 3139321"/>
                      <a:gd name="connsiteX23" fmla="*/ 0 w 3022746"/>
                      <a:gd name="connsiteY23" fmla="*/ 0 h 313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22746" h="3139321" extrusionOk="0">
                        <a:moveTo>
                          <a:pt x="0" y="0"/>
                        </a:moveTo>
                        <a:cubicBezTo>
                          <a:pt x="233627" y="-55258"/>
                          <a:pt x="361296" y="19076"/>
                          <a:pt x="503791" y="0"/>
                        </a:cubicBezTo>
                        <a:cubicBezTo>
                          <a:pt x="646286" y="-19076"/>
                          <a:pt x="787886" y="1437"/>
                          <a:pt x="977355" y="0"/>
                        </a:cubicBezTo>
                        <a:cubicBezTo>
                          <a:pt x="1166824" y="-1437"/>
                          <a:pt x="1295423" y="51918"/>
                          <a:pt x="1420691" y="0"/>
                        </a:cubicBezTo>
                        <a:cubicBezTo>
                          <a:pt x="1545959" y="-51918"/>
                          <a:pt x="1814449" y="35093"/>
                          <a:pt x="1954709" y="0"/>
                        </a:cubicBezTo>
                        <a:cubicBezTo>
                          <a:pt x="2094969" y="-35093"/>
                          <a:pt x="2335025" y="46698"/>
                          <a:pt x="2488728" y="0"/>
                        </a:cubicBezTo>
                        <a:cubicBezTo>
                          <a:pt x="2642431" y="-46698"/>
                          <a:pt x="2874362" y="25811"/>
                          <a:pt x="3022746" y="0"/>
                        </a:cubicBezTo>
                        <a:cubicBezTo>
                          <a:pt x="3034767" y="166924"/>
                          <a:pt x="3008353" y="298783"/>
                          <a:pt x="3022746" y="491827"/>
                        </a:cubicBezTo>
                        <a:cubicBezTo>
                          <a:pt x="3037139" y="684871"/>
                          <a:pt x="2967162" y="800334"/>
                          <a:pt x="3022746" y="1077834"/>
                        </a:cubicBezTo>
                        <a:cubicBezTo>
                          <a:pt x="3078330" y="1355334"/>
                          <a:pt x="2964646" y="1446990"/>
                          <a:pt x="3022746" y="1632447"/>
                        </a:cubicBezTo>
                        <a:cubicBezTo>
                          <a:pt x="3080846" y="1817904"/>
                          <a:pt x="2999153" y="2073591"/>
                          <a:pt x="3022746" y="2187060"/>
                        </a:cubicBezTo>
                        <a:cubicBezTo>
                          <a:pt x="3046339" y="2300529"/>
                          <a:pt x="2914795" y="2822634"/>
                          <a:pt x="3022746" y="3139321"/>
                        </a:cubicBezTo>
                        <a:cubicBezTo>
                          <a:pt x="2938270" y="3158993"/>
                          <a:pt x="2774741" y="3117488"/>
                          <a:pt x="2609637" y="3139321"/>
                        </a:cubicBezTo>
                        <a:cubicBezTo>
                          <a:pt x="2444533" y="3161154"/>
                          <a:pt x="2329269" y="3077599"/>
                          <a:pt x="2075619" y="3139321"/>
                        </a:cubicBezTo>
                        <a:cubicBezTo>
                          <a:pt x="1821969" y="3201043"/>
                          <a:pt x="1704308" y="3084726"/>
                          <a:pt x="1541600" y="3139321"/>
                        </a:cubicBezTo>
                        <a:cubicBezTo>
                          <a:pt x="1378892" y="3193916"/>
                          <a:pt x="1133226" y="3075376"/>
                          <a:pt x="1007582" y="3139321"/>
                        </a:cubicBezTo>
                        <a:cubicBezTo>
                          <a:pt x="881938" y="3203266"/>
                          <a:pt x="712514" y="3124001"/>
                          <a:pt x="503791" y="3139321"/>
                        </a:cubicBezTo>
                        <a:cubicBezTo>
                          <a:pt x="295068" y="3154641"/>
                          <a:pt x="132495" y="3100598"/>
                          <a:pt x="0" y="3139321"/>
                        </a:cubicBezTo>
                        <a:cubicBezTo>
                          <a:pt x="-35035" y="2871029"/>
                          <a:pt x="65404" y="2732999"/>
                          <a:pt x="0" y="2584708"/>
                        </a:cubicBezTo>
                        <a:cubicBezTo>
                          <a:pt x="-65404" y="2436417"/>
                          <a:pt x="41415" y="2363956"/>
                          <a:pt x="0" y="2155667"/>
                        </a:cubicBezTo>
                        <a:cubicBezTo>
                          <a:pt x="-41415" y="1947378"/>
                          <a:pt x="19351" y="1835404"/>
                          <a:pt x="0" y="1726627"/>
                        </a:cubicBezTo>
                        <a:cubicBezTo>
                          <a:pt x="-19351" y="1617850"/>
                          <a:pt x="25635" y="1453136"/>
                          <a:pt x="0" y="1234800"/>
                        </a:cubicBezTo>
                        <a:cubicBezTo>
                          <a:pt x="-25635" y="1016464"/>
                          <a:pt x="64939" y="876466"/>
                          <a:pt x="0" y="648793"/>
                        </a:cubicBezTo>
                        <a:cubicBezTo>
                          <a:pt x="-64939" y="421120"/>
                          <a:pt x="34479" y="181692"/>
                          <a:pt x="0" y="0"/>
                        </a:cubicBezTo>
                        <a:close/>
                      </a:path>
                    </a:pathLst>
                  </a:custGeom>
                  <ask:type>
                    <ask:lineSketchNone/>
                  </ask:type>
                </ask:lineSketchStyleProps>
              </a:ext>
            </a:extLst>
          </a:ln>
        </p:spPr>
        <p:txBody>
          <a:bodyPr wrap="square" rtlCol="0">
            <a:spAutoFit/>
          </a:bodyPr>
          <a:lstStyle/>
          <a:p>
            <a:pPr algn="ctr"/>
            <a:r>
              <a:rPr lang="en-US" sz="1600" b="0" i="0" dirty="0">
                <a:solidFill>
                  <a:srgbClr val="333333"/>
                </a:solidFill>
                <a:effectLst/>
                <a:latin typeface="Times New Roman" panose="02020603050405020304" pitchFamily="18" charset="0"/>
                <a:cs typeface="Times New Roman" panose="02020603050405020304" pitchFamily="18" charset="0"/>
              </a:rPr>
              <a:t>The international conference “TRACE 2026 – Tree Rings in Archaeology, Climatology and Ecology” </a:t>
            </a:r>
          </a:p>
          <a:p>
            <a:pPr algn="ctr"/>
            <a:endParaRPr lang="en-US" sz="1600" dirty="0">
              <a:solidFill>
                <a:srgbClr val="333333"/>
              </a:solidFill>
              <a:latin typeface="Times New Roman" panose="02020603050405020304" pitchFamily="18" charset="0"/>
              <a:cs typeface="Times New Roman" panose="02020603050405020304" pitchFamily="18" charset="0"/>
            </a:endParaRPr>
          </a:p>
          <a:p>
            <a:pPr algn="ctr"/>
            <a:r>
              <a:rPr lang="en-US" sz="1600" b="0" i="0" dirty="0">
                <a:solidFill>
                  <a:srgbClr val="333333"/>
                </a:solidFill>
                <a:effectLst/>
                <a:latin typeface="Times New Roman" panose="02020603050405020304" pitchFamily="18" charset="0"/>
                <a:cs typeface="Times New Roman" panose="02020603050405020304" pitchFamily="18" charset="0"/>
              </a:rPr>
              <a:t>May 2026</a:t>
            </a:r>
          </a:p>
          <a:p>
            <a:pPr algn="ctr"/>
            <a:endParaRPr lang="en-US" sz="1600" dirty="0">
              <a:solidFill>
                <a:srgbClr val="333333"/>
              </a:solidFill>
              <a:latin typeface="Times New Roman" panose="02020603050405020304" pitchFamily="18" charset="0"/>
              <a:cs typeface="Times New Roman" panose="02020603050405020304" pitchFamily="18" charset="0"/>
            </a:endParaRPr>
          </a:p>
          <a:p>
            <a:pPr algn="ctr"/>
            <a:r>
              <a:rPr lang="en-US" sz="1600" dirty="0">
                <a:solidFill>
                  <a:srgbClr val="333333"/>
                </a:solidFill>
                <a:latin typeface="Times New Roman" panose="02020603050405020304" pitchFamily="18" charset="0"/>
                <a:cs typeface="Times New Roman" panose="02020603050405020304" pitchFamily="18" charset="0"/>
              </a:rPr>
              <a:t>National Research </a:t>
            </a:r>
            <a:r>
              <a:rPr lang="en-US" sz="1600" dirty="0" err="1">
                <a:solidFill>
                  <a:srgbClr val="333333"/>
                </a:solidFill>
                <a:latin typeface="Times New Roman" panose="02020603050405020304" pitchFamily="18" charset="0"/>
                <a:cs typeface="Times New Roman" panose="02020603050405020304" pitchFamily="18" charset="0"/>
              </a:rPr>
              <a:t>Council_Rome</a:t>
            </a:r>
            <a:endParaRPr lang="en-US" sz="1600" dirty="0">
              <a:solidFill>
                <a:srgbClr val="333333"/>
              </a:solidFill>
              <a:latin typeface="Times New Roman" panose="02020603050405020304" pitchFamily="18" charset="0"/>
              <a:cs typeface="Times New Roman" panose="02020603050405020304" pitchFamily="18" charset="0"/>
            </a:endParaRPr>
          </a:p>
          <a:p>
            <a:pPr algn="ctr"/>
            <a:r>
              <a:rPr lang="en-US" sz="1600" dirty="0">
                <a:solidFill>
                  <a:srgbClr val="333333"/>
                </a:solidFill>
                <a:latin typeface="Times New Roman" panose="02020603050405020304" pitchFamily="18" charset="0"/>
                <a:cs typeface="Times New Roman" panose="02020603050405020304" pitchFamily="18" charset="0"/>
              </a:rPr>
              <a:t>CNR </a:t>
            </a:r>
            <a:r>
              <a:rPr lang="en-US" sz="1600" dirty="0" err="1">
                <a:solidFill>
                  <a:srgbClr val="333333"/>
                </a:solidFill>
                <a:latin typeface="Times New Roman" panose="02020603050405020304" pitchFamily="18" charset="0"/>
                <a:cs typeface="Times New Roman" panose="02020603050405020304" pitchFamily="18" charset="0"/>
              </a:rPr>
              <a:t>Isafom</a:t>
            </a:r>
            <a:r>
              <a:rPr lang="en-US" sz="1600" dirty="0">
                <a:solidFill>
                  <a:srgbClr val="333333"/>
                </a:solidFill>
                <a:latin typeface="Times New Roman" panose="02020603050405020304" pitchFamily="18" charset="0"/>
                <a:cs typeface="Times New Roman" panose="02020603050405020304" pitchFamily="18" charset="0"/>
              </a:rPr>
              <a:t>, CNR IBE, CNR IBBR, </a:t>
            </a:r>
          </a:p>
          <a:p>
            <a:pPr algn="ctr"/>
            <a:r>
              <a:rPr lang="en-US" sz="1600" dirty="0">
                <a:solidFill>
                  <a:srgbClr val="333333"/>
                </a:solidFill>
                <a:latin typeface="Times New Roman" panose="02020603050405020304" pitchFamily="18" charset="0"/>
                <a:cs typeface="Times New Roman" panose="02020603050405020304" pitchFamily="18" charset="0"/>
              </a:rPr>
              <a:t>(CNR IRET???)</a:t>
            </a:r>
          </a:p>
          <a:p>
            <a:pPr algn="ctr"/>
            <a:endParaRPr lang="en-US" sz="1600" dirty="0">
              <a:solidFill>
                <a:srgbClr val="333333"/>
              </a:solidFill>
              <a:latin typeface="Times New Roman" panose="02020603050405020304" pitchFamily="18" charset="0"/>
              <a:cs typeface="Times New Roman" panose="02020603050405020304" pitchFamily="18" charset="0"/>
            </a:endParaRPr>
          </a:p>
          <a:p>
            <a:pPr algn="ctr"/>
            <a:r>
              <a:rPr lang="en-US" sz="1600" dirty="0">
                <a:solidFill>
                  <a:srgbClr val="333333"/>
                </a:solidFill>
                <a:latin typeface="Times New Roman" panose="02020603050405020304" pitchFamily="18" charset="0"/>
                <a:cs typeface="Times New Roman" panose="02020603050405020304" pitchFamily="18" charset="0"/>
              </a:rPr>
              <a:t>More info: </a:t>
            </a:r>
            <a:r>
              <a:rPr lang="en-US" sz="1600" dirty="0">
                <a:solidFill>
                  <a:srgbClr val="333333"/>
                </a:solidFill>
                <a:latin typeface="Times New Roman" panose="02020603050405020304" pitchFamily="18" charset="0"/>
                <a:cs typeface="Times New Roman" panose="02020603050405020304" pitchFamily="18" charset="0"/>
                <a:hlinkClick r:id="rId7"/>
              </a:rPr>
              <a:t>rezaeisangsaraki.negar@cnr.it</a:t>
            </a:r>
            <a:r>
              <a:rPr lang="en-US" sz="1600" dirty="0">
                <a:solidFill>
                  <a:srgbClr val="333333"/>
                </a:solidFill>
                <a:latin typeface="Times New Roman" panose="02020603050405020304" pitchFamily="18" charset="0"/>
                <a:cs typeface="Times New Roman" panose="02020603050405020304" pitchFamily="18" charset="0"/>
              </a:rPr>
              <a:t> </a:t>
            </a:r>
            <a:endParaRPr lang="en-US" dirty="0">
              <a:solidFill>
                <a:srgbClr val="333333"/>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C84013A9-FE64-19AF-CB76-31D5F241665C}"/>
              </a:ext>
            </a:extLst>
          </p:cNvPr>
          <p:cNvGrpSpPr/>
          <p:nvPr/>
        </p:nvGrpSpPr>
        <p:grpSpPr>
          <a:xfrm>
            <a:off x="2501447" y="157929"/>
            <a:ext cx="1986727" cy="1125411"/>
            <a:chOff x="5613876" y="181508"/>
            <a:chExt cx="1986727" cy="1125411"/>
          </a:xfrm>
        </p:grpSpPr>
        <p:grpSp>
          <p:nvGrpSpPr>
            <p:cNvPr id="5" name="Group 4">
              <a:extLst>
                <a:ext uri="{FF2B5EF4-FFF2-40B4-BE49-F238E27FC236}">
                  <a16:creationId xmlns:a16="http://schemas.microsoft.com/office/drawing/2014/main" id="{306CC569-00F5-3A93-7E2B-2FEF37ED711D}"/>
                </a:ext>
              </a:extLst>
            </p:cNvPr>
            <p:cNvGrpSpPr/>
            <p:nvPr/>
          </p:nvGrpSpPr>
          <p:grpSpPr>
            <a:xfrm>
              <a:off x="5613876" y="181508"/>
              <a:ext cx="1686921" cy="933176"/>
              <a:chOff x="5543911" y="159020"/>
              <a:chExt cx="1686921" cy="933176"/>
            </a:xfrm>
          </p:grpSpPr>
          <p:pic>
            <p:nvPicPr>
              <p:cNvPr id="1026" name="Picture 2" descr="UNITUS | FRESh LIFE - Demonstrating Remote Sensing integration in  sustainable forest management">
                <a:extLst>
                  <a:ext uri="{FF2B5EF4-FFF2-40B4-BE49-F238E27FC236}">
                    <a16:creationId xmlns:a16="http://schemas.microsoft.com/office/drawing/2014/main" id="{B8110A74-7B31-F000-98B2-0E890D966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3911" y="159020"/>
                <a:ext cx="1686921" cy="7103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2AE71A-89DB-3539-5E62-D33C63C7D4C6}"/>
                  </a:ext>
                </a:extLst>
              </p:cNvPr>
              <p:cNvSpPr txBox="1"/>
              <p:nvPr/>
            </p:nvSpPr>
            <p:spPr>
              <a:xfrm>
                <a:off x="5745549" y="815197"/>
                <a:ext cx="1297923" cy="276999"/>
              </a:xfrm>
              <a:prstGeom prst="rect">
                <a:avLst/>
              </a:prstGeom>
              <a:noFill/>
            </p:spPr>
            <p:txBody>
              <a:bodyPr wrap="square">
                <a:spAutoFit/>
              </a:bodyPr>
              <a:lstStyle/>
              <a:p>
                <a:pPr algn="l"/>
                <a:r>
                  <a:rPr lang="en-US" sz="1200" i="1" dirty="0" err="1">
                    <a:latin typeface="Times New Roman" panose="02020603050405020304" pitchFamily="18" charset="0"/>
                    <a:ea typeface="+mj-ea"/>
                    <a:cs typeface="Times New Roman" panose="02020603050405020304" pitchFamily="18" charset="0"/>
                  </a:rPr>
                  <a:t>ECOphys</a:t>
                </a:r>
                <a:r>
                  <a:rPr lang="en-US" sz="1200" i="1" dirty="0">
                    <a:latin typeface="Times New Roman" panose="02020603050405020304" pitchFamily="18" charset="0"/>
                    <a:ea typeface="+mj-ea"/>
                    <a:cs typeface="Times New Roman" panose="02020603050405020304" pitchFamily="18" charset="0"/>
                  </a:rPr>
                  <a:t> LAB</a:t>
                </a:r>
              </a:p>
            </p:txBody>
          </p:sp>
        </p:grpSp>
        <p:sp>
          <p:nvSpPr>
            <p:cNvPr id="6" name="TextBox 5">
              <a:extLst>
                <a:ext uri="{FF2B5EF4-FFF2-40B4-BE49-F238E27FC236}">
                  <a16:creationId xmlns:a16="http://schemas.microsoft.com/office/drawing/2014/main" id="{9A4AE3AD-331A-EAA2-7D99-4D3F56844707}"/>
                </a:ext>
              </a:extLst>
            </p:cNvPr>
            <p:cNvSpPr txBox="1"/>
            <p:nvPr/>
          </p:nvSpPr>
          <p:spPr>
            <a:xfrm>
              <a:off x="5618870" y="1029920"/>
              <a:ext cx="1981733" cy="276999"/>
            </a:xfrm>
            <a:prstGeom prst="rect">
              <a:avLst/>
            </a:prstGeom>
            <a:noFill/>
          </p:spPr>
          <p:txBody>
            <a:bodyPr wrap="square" rtlCol="0">
              <a:spAutoFit/>
            </a:bodyPr>
            <a:lstStyle/>
            <a:p>
              <a:r>
                <a:rPr lang="en-US" sz="1200" i="1" dirty="0">
                  <a:latin typeface="Times New Roman" panose="02020603050405020304" pitchFamily="18" charset="0"/>
                  <a:ea typeface="+mj-ea"/>
                  <a:cs typeface="Times New Roman" panose="02020603050405020304" pitchFamily="18" charset="0"/>
                </a:rPr>
                <a:t>Gianluca D’Onofrio</a:t>
              </a:r>
            </a:p>
          </p:txBody>
        </p:sp>
      </p:grpSp>
    </p:spTree>
    <p:extLst>
      <p:ext uri="{BB962C8B-B14F-4D97-AF65-F5344CB8AC3E}">
        <p14:creationId xmlns:p14="http://schemas.microsoft.com/office/powerpoint/2010/main" val="683906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document&#10;&#10;Description automatically generated">
            <a:extLst>
              <a:ext uri="{FF2B5EF4-FFF2-40B4-BE49-F238E27FC236}">
                <a16:creationId xmlns:a16="http://schemas.microsoft.com/office/drawing/2014/main" id="{3664FF1C-C900-ABF5-35A5-29D8BF958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524" y="1579502"/>
            <a:ext cx="8362950" cy="5043647"/>
          </a:xfrm>
          <a:prstGeom prst="rect">
            <a:avLst/>
          </a:prstGeom>
        </p:spPr>
      </p:pic>
      <p:pic>
        <p:nvPicPr>
          <p:cNvPr id="8" name="Picture 7">
            <a:extLst>
              <a:ext uri="{FF2B5EF4-FFF2-40B4-BE49-F238E27FC236}">
                <a16:creationId xmlns:a16="http://schemas.microsoft.com/office/drawing/2014/main" id="{664D18EA-C697-61BB-2C5E-F9885F0DDC37}"/>
              </a:ext>
            </a:extLst>
          </p:cNvPr>
          <p:cNvPicPr>
            <a:picLocks noChangeAspect="1"/>
          </p:cNvPicPr>
          <p:nvPr/>
        </p:nvPicPr>
        <p:blipFill>
          <a:blip r:embed="rId4"/>
          <a:stretch>
            <a:fillRect/>
          </a:stretch>
        </p:blipFill>
        <p:spPr>
          <a:xfrm>
            <a:off x="2548582" y="87754"/>
            <a:ext cx="7094835" cy="1539373"/>
          </a:xfrm>
          <a:prstGeom prst="rect">
            <a:avLst/>
          </a:prstGeom>
        </p:spPr>
      </p:pic>
      <p:pic>
        <p:nvPicPr>
          <p:cNvPr id="9" name="Picture 8">
            <a:extLst>
              <a:ext uri="{FF2B5EF4-FFF2-40B4-BE49-F238E27FC236}">
                <a16:creationId xmlns:a16="http://schemas.microsoft.com/office/drawing/2014/main" id="{72B029F0-7027-0B8E-CBB2-106E5A76F198}"/>
              </a:ext>
            </a:extLst>
          </p:cNvPr>
          <p:cNvPicPr>
            <a:picLocks noChangeAspect="1"/>
          </p:cNvPicPr>
          <p:nvPr/>
        </p:nvPicPr>
        <p:blipFill>
          <a:blip r:embed="rId5"/>
          <a:srcRect l="6418" r="53159" b="72249"/>
          <a:stretch/>
        </p:blipFill>
        <p:spPr>
          <a:xfrm>
            <a:off x="934082" y="857441"/>
            <a:ext cx="2553757" cy="911397"/>
          </a:xfrm>
          <a:prstGeom prst="rect">
            <a:avLst/>
          </a:prstGeom>
        </p:spPr>
      </p:pic>
      <p:pic>
        <p:nvPicPr>
          <p:cNvPr id="11" name="Picture 10" descr="A logo for a company&#10;&#10;Description automatically generated">
            <a:extLst>
              <a:ext uri="{FF2B5EF4-FFF2-40B4-BE49-F238E27FC236}">
                <a16:creationId xmlns:a16="http://schemas.microsoft.com/office/drawing/2014/main" id="{EF993980-74D2-7E0B-19F9-B67C20CA8B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666750" cy="645773"/>
          </a:xfrm>
          <a:prstGeom prst="rect">
            <a:avLst/>
          </a:prstGeom>
          <a:noFill/>
        </p:spPr>
      </p:pic>
      <p:pic>
        <p:nvPicPr>
          <p:cNvPr id="2" name="Picture 1">
            <a:extLst>
              <a:ext uri="{FF2B5EF4-FFF2-40B4-BE49-F238E27FC236}">
                <a16:creationId xmlns:a16="http://schemas.microsoft.com/office/drawing/2014/main" id="{A8B57954-BE02-9C5B-16E3-01856AF16759}"/>
              </a:ext>
            </a:extLst>
          </p:cNvPr>
          <p:cNvPicPr>
            <a:picLocks noChangeAspect="1"/>
          </p:cNvPicPr>
          <p:nvPr/>
        </p:nvPicPr>
        <p:blipFill>
          <a:blip r:embed="rId7"/>
          <a:stretch>
            <a:fillRect/>
          </a:stretch>
        </p:blipFill>
        <p:spPr>
          <a:xfrm>
            <a:off x="10604090" y="0"/>
            <a:ext cx="1556384" cy="409575"/>
          </a:xfrm>
          <a:prstGeom prst="rect">
            <a:avLst/>
          </a:prstGeom>
        </p:spPr>
      </p:pic>
    </p:spTree>
    <p:extLst>
      <p:ext uri="{BB962C8B-B14F-4D97-AF65-F5344CB8AC3E}">
        <p14:creationId xmlns:p14="http://schemas.microsoft.com/office/powerpoint/2010/main" val="3235036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ocument&#10;&#10;Description automatically generated">
            <a:extLst>
              <a:ext uri="{FF2B5EF4-FFF2-40B4-BE49-F238E27FC236}">
                <a16:creationId xmlns:a16="http://schemas.microsoft.com/office/drawing/2014/main" id="{678DEAE4-6E0E-B4C0-02E5-0D4CC2EAF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084" y="2417909"/>
            <a:ext cx="9195276" cy="2982766"/>
          </a:xfrm>
          <a:prstGeom prst="rect">
            <a:avLst/>
          </a:prstGeom>
        </p:spPr>
      </p:pic>
      <p:pic>
        <p:nvPicPr>
          <p:cNvPr id="6" name="Picture 5">
            <a:extLst>
              <a:ext uri="{FF2B5EF4-FFF2-40B4-BE49-F238E27FC236}">
                <a16:creationId xmlns:a16="http://schemas.microsoft.com/office/drawing/2014/main" id="{CA6BF52A-E600-784A-38F8-F8E31305117C}"/>
              </a:ext>
            </a:extLst>
          </p:cNvPr>
          <p:cNvPicPr>
            <a:picLocks noChangeAspect="1"/>
          </p:cNvPicPr>
          <p:nvPr/>
        </p:nvPicPr>
        <p:blipFill>
          <a:blip r:embed="rId4"/>
          <a:stretch>
            <a:fillRect/>
          </a:stretch>
        </p:blipFill>
        <p:spPr>
          <a:xfrm>
            <a:off x="2548583" y="390247"/>
            <a:ext cx="7094835" cy="1539373"/>
          </a:xfrm>
          <a:prstGeom prst="rect">
            <a:avLst/>
          </a:prstGeom>
        </p:spPr>
      </p:pic>
      <p:pic>
        <p:nvPicPr>
          <p:cNvPr id="3" name="Picture 2">
            <a:extLst>
              <a:ext uri="{FF2B5EF4-FFF2-40B4-BE49-F238E27FC236}">
                <a16:creationId xmlns:a16="http://schemas.microsoft.com/office/drawing/2014/main" id="{27AD226B-8E63-75DC-339F-8D29BC36876D}"/>
              </a:ext>
            </a:extLst>
          </p:cNvPr>
          <p:cNvPicPr>
            <a:picLocks noChangeAspect="1"/>
          </p:cNvPicPr>
          <p:nvPr/>
        </p:nvPicPr>
        <p:blipFill>
          <a:blip r:embed="rId5"/>
          <a:srcRect l="6418" r="53159" b="72249"/>
          <a:stretch/>
        </p:blipFill>
        <p:spPr>
          <a:xfrm>
            <a:off x="1822352" y="1846912"/>
            <a:ext cx="2553757" cy="911397"/>
          </a:xfrm>
          <a:prstGeom prst="rect">
            <a:avLst/>
          </a:prstGeom>
        </p:spPr>
      </p:pic>
    </p:spTree>
    <p:extLst>
      <p:ext uri="{BB962C8B-B14F-4D97-AF65-F5344CB8AC3E}">
        <p14:creationId xmlns:p14="http://schemas.microsoft.com/office/powerpoint/2010/main" val="301204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Google Shape;403;p28"/>
          <p:cNvSpPr txBox="1"/>
          <p:nvPr/>
        </p:nvSpPr>
        <p:spPr>
          <a:xfrm>
            <a:off x="757519" y="726342"/>
            <a:ext cx="4896278" cy="1454214"/>
          </a:xfrm>
          <a:prstGeom prst="rect">
            <a:avLst/>
          </a:prstGeom>
          <a:noFill/>
          <a:ln>
            <a:noFill/>
          </a:ln>
        </p:spPr>
        <p:txBody>
          <a:bodyPr spcFirstLastPara="1" wrap="square" lIns="68569" tIns="34275" rIns="68569" bIns="34275" anchor="t" anchorCtr="0">
            <a:spAutoFit/>
          </a:bodyPr>
          <a:lstStyle/>
          <a:p>
            <a:pPr algn="just">
              <a:buClr>
                <a:schemeClr val="accent1"/>
              </a:buClr>
              <a:buSzPts val="2400"/>
            </a:pPr>
            <a:r>
              <a:rPr lang="en-US" b="1" dirty="0">
                <a:solidFill>
                  <a:schemeClr val="accent6">
                    <a:lumMod val="50000"/>
                  </a:schemeClr>
                </a:solidFill>
                <a:latin typeface="Arial"/>
                <a:ea typeface="Arial"/>
                <a:cs typeface="Arial"/>
                <a:sym typeface="Arial"/>
              </a:rPr>
              <a:t>Task 4.5.2 – Monitoring, functional characterization and traceability of resilient forest reproductive material aimed at the reforestation of forest sites subject to extreme events; </a:t>
            </a:r>
            <a:endParaRPr sz="1050" dirty="0">
              <a:solidFill>
                <a:schemeClr val="accent6">
                  <a:lumMod val="50000"/>
                </a:schemeClr>
              </a:solidFill>
              <a:latin typeface="Arial"/>
              <a:ea typeface="Arial"/>
              <a:cs typeface="Arial"/>
              <a:sym typeface="Arial"/>
            </a:endParaRPr>
          </a:p>
        </p:txBody>
      </p:sp>
      <p:sp>
        <p:nvSpPr>
          <p:cNvPr id="5" name="TextBox 4">
            <a:extLst>
              <a:ext uri="{FF2B5EF4-FFF2-40B4-BE49-F238E27FC236}">
                <a16:creationId xmlns:a16="http://schemas.microsoft.com/office/drawing/2014/main" id="{3C6056F7-F6E1-1B98-A197-ADEB8178D3DB}"/>
              </a:ext>
            </a:extLst>
          </p:cNvPr>
          <p:cNvSpPr txBox="1"/>
          <p:nvPr/>
        </p:nvSpPr>
        <p:spPr>
          <a:xfrm>
            <a:off x="781628" y="3522775"/>
            <a:ext cx="4608371" cy="2585323"/>
          </a:xfrm>
          <a:prstGeom prst="rect">
            <a:avLst/>
          </a:prstGeom>
          <a:noFill/>
        </p:spPr>
        <p:txBody>
          <a:bodyPr wrap="square" rtlCol="0">
            <a:spAutoFit/>
          </a:bodyPr>
          <a:lstStyle/>
          <a:p>
            <a:pPr marL="400050" indent="-400050" algn="just">
              <a:buFont typeface="+mj-lt"/>
              <a:buAutoNum type="romanLcPeriod"/>
            </a:pPr>
            <a:r>
              <a:rPr lang="en-US" sz="1600" dirty="0">
                <a:latin typeface="Times New Roman" panose="02020603050405020304" pitchFamily="18" charset="0"/>
                <a:cs typeface="Times New Roman" panose="02020603050405020304" pitchFamily="18" charset="0"/>
              </a:rPr>
              <a:t>Identification of populations resistant to biotic stresses: </a:t>
            </a:r>
            <a:r>
              <a:rPr lang="en-US" sz="1600" b="1" i="1" dirty="0">
                <a:latin typeface="Times New Roman" panose="02020603050405020304" pitchFamily="18" charset="0"/>
                <a:cs typeface="Times New Roman" panose="02020603050405020304" pitchFamily="18" charset="0"/>
              </a:rPr>
              <a:t>Norway spruce</a:t>
            </a:r>
          </a:p>
          <a:p>
            <a:pPr marL="400050" indent="-400050" algn="just">
              <a:buFont typeface="+mj-lt"/>
              <a:buAutoNum type="romanLcPeriod"/>
            </a:pPr>
            <a:endParaRPr lang="en-US" sz="1600" b="1" i="1" dirty="0">
              <a:latin typeface="Times New Roman" panose="02020603050405020304" pitchFamily="18" charset="0"/>
              <a:cs typeface="Times New Roman" panose="02020603050405020304" pitchFamily="18" charset="0"/>
            </a:endParaRPr>
          </a:p>
          <a:p>
            <a:pPr marL="400050" indent="-400050" algn="just">
              <a:buFont typeface="+mj-lt"/>
              <a:buAutoNum type="romanLcPeriod"/>
            </a:pPr>
            <a:r>
              <a:rPr lang="en-US" sz="1600" dirty="0">
                <a:latin typeface="Times New Roman" panose="02020603050405020304" pitchFamily="18" charset="0"/>
                <a:cs typeface="Times New Roman" panose="02020603050405020304" pitchFamily="18" charset="0"/>
              </a:rPr>
              <a:t>Identification of drought-resistant and resilient populations for natural (</a:t>
            </a:r>
            <a:r>
              <a:rPr lang="en-US" sz="1600" b="1" i="1" dirty="0">
                <a:latin typeface="Times New Roman" panose="02020603050405020304" pitchFamily="18" charset="0"/>
                <a:cs typeface="Times New Roman" panose="02020603050405020304" pitchFamily="18" charset="0"/>
              </a:rPr>
              <a:t>Silver fir</a:t>
            </a:r>
            <a:r>
              <a:rPr lang="en-US" sz="1600" dirty="0">
                <a:latin typeface="Times New Roman" panose="02020603050405020304" pitchFamily="18" charset="0"/>
                <a:cs typeface="Times New Roman" panose="02020603050405020304" pitchFamily="18" charset="0"/>
              </a:rPr>
              <a:t>) and urban (</a:t>
            </a:r>
            <a:r>
              <a:rPr lang="en-US" sz="1600" b="1" i="1" dirty="0">
                <a:latin typeface="Times New Roman" panose="02020603050405020304" pitchFamily="18" charset="0"/>
                <a:cs typeface="Times New Roman" panose="02020603050405020304" pitchFamily="18" charset="0"/>
              </a:rPr>
              <a:t>Sycamore </a:t>
            </a:r>
            <a:r>
              <a:rPr lang="en-US" sz="1600" dirty="0">
                <a:latin typeface="Times New Roman" panose="02020603050405020304" pitchFamily="18" charset="0"/>
                <a:cs typeface="Times New Roman" panose="02020603050405020304" pitchFamily="18" charset="0"/>
              </a:rPr>
              <a:t>and </a:t>
            </a:r>
            <a:r>
              <a:rPr lang="en-US" sz="1600" b="1" i="1" dirty="0">
                <a:latin typeface="Times New Roman" panose="02020603050405020304" pitchFamily="18" charset="0"/>
                <a:cs typeface="Times New Roman" panose="02020603050405020304" pitchFamily="18" charset="0"/>
              </a:rPr>
              <a:t>Quercus </a:t>
            </a:r>
            <a:r>
              <a:rPr lang="en-US" sz="1600" b="1" i="1" dirty="0" err="1">
                <a:latin typeface="Times New Roman" panose="02020603050405020304" pitchFamily="18" charset="0"/>
                <a:cs typeface="Times New Roman" panose="02020603050405020304" pitchFamily="18" charset="0"/>
              </a:rPr>
              <a:t>robur</a:t>
            </a:r>
            <a:r>
              <a:rPr lang="en-US" sz="1600" dirty="0">
                <a:latin typeface="Times New Roman" panose="02020603050405020304" pitchFamily="18" charset="0"/>
                <a:cs typeface="Times New Roman" panose="02020603050405020304" pitchFamily="18" charset="0"/>
              </a:rPr>
              <a:t>) ecosystem restorations</a:t>
            </a:r>
          </a:p>
          <a:p>
            <a:pPr marL="400050" indent="-400050" algn="just">
              <a:buFont typeface="+mj-lt"/>
              <a:buAutoNum type="romanLcPeriod"/>
            </a:pPr>
            <a:endParaRPr lang="en-US" sz="1600" dirty="0">
              <a:latin typeface="Times New Roman" panose="02020603050405020304" pitchFamily="18" charset="0"/>
              <a:cs typeface="Times New Roman" panose="02020603050405020304" pitchFamily="18" charset="0"/>
            </a:endParaRPr>
          </a:p>
          <a:p>
            <a:pPr marL="400050" indent="-400050" algn="just">
              <a:buFont typeface="+mj-lt"/>
              <a:buAutoNum type="romanLcPeriod"/>
            </a:pPr>
            <a:r>
              <a:rPr lang="en-US" sz="1600" dirty="0">
                <a:latin typeface="Times New Roman" panose="02020603050405020304" pitchFamily="18" charset="0"/>
                <a:cs typeface="Times New Roman" panose="02020603050405020304" pitchFamily="18" charset="0"/>
              </a:rPr>
              <a:t>Seed priming and seed quality </a:t>
            </a:r>
          </a:p>
          <a:p>
            <a:endParaRPr lang="en-US" dirty="0"/>
          </a:p>
        </p:txBody>
      </p:sp>
      <p:sp>
        <p:nvSpPr>
          <p:cNvPr id="4" name="TextBox 3">
            <a:extLst>
              <a:ext uri="{FF2B5EF4-FFF2-40B4-BE49-F238E27FC236}">
                <a16:creationId xmlns:a16="http://schemas.microsoft.com/office/drawing/2014/main" id="{6F82C6D7-C8E0-8606-1EAD-C2BE85D28FAC}"/>
              </a:ext>
            </a:extLst>
          </p:cNvPr>
          <p:cNvSpPr txBox="1"/>
          <p:nvPr/>
        </p:nvSpPr>
        <p:spPr>
          <a:xfrm>
            <a:off x="75723" y="-19133"/>
            <a:ext cx="8508455" cy="584775"/>
          </a:xfrm>
          <a:prstGeom prst="rect">
            <a:avLst/>
          </a:prstGeom>
          <a:noFill/>
        </p:spPr>
        <p:txBody>
          <a:bodyPr wrap="square" rtlCol="0">
            <a:spAutoFit/>
          </a:bodyPr>
          <a:lstStyle/>
          <a:p>
            <a:r>
              <a:rPr lang="it-IT" sz="1800" b="1" dirty="0">
                <a:effectLst/>
                <a:latin typeface="Aptos" panose="020B0004020202020204" pitchFamily="34" charset="0"/>
                <a:ea typeface="Aptos" panose="020B0004020202020204" pitchFamily="34" charset="0"/>
                <a:cs typeface="Times New Roman" panose="02020603050405020304" pitchFamily="18" charset="0"/>
              </a:rPr>
              <a:t>  </a:t>
            </a:r>
            <a:r>
              <a:rPr lang="en-US" sz="3200" b="1" dirty="0">
                <a:solidFill>
                  <a:schemeClr val="accent5">
                    <a:lumMod val="50000"/>
                  </a:schemeClr>
                </a:solidFill>
                <a:latin typeface="+mj-lt"/>
                <a:ea typeface="+mj-ea"/>
                <a:cs typeface="+mj-cs"/>
              </a:rPr>
              <a:t>Which genotypes, species and habitats?</a:t>
            </a:r>
          </a:p>
        </p:txBody>
      </p:sp>
      <p:sp>
        <p:nvSpPr>
          <p:cNvPr id="8" name="TextBox 7">
            <a:extLst>
              <a:ext uri="{FF2B5EF4-FFF2-40B4-BE49-F238E27FC236}">
                <a16:creationId xmlns:a16="http://schemas.microsoft.com/office/drawing/2014/main" id="{59C08D81-7C53-D12B-BDED-31B94A8563D3}"/>
              </a:ext>
            </a:extLst>
          </p:cNvPr>
          <p:cNvSpPr txBox="1"/>
          <p:nvPr/>
        </p:nvSpPr>
        <p:spPr>
          <a:xfrm>
            <a:off x="10354054" y="567905"/>
            <a:ext cx="1341559" cy="276999"/>
          </a:xfrm>
          <a:prstGeom prst="rect">
            <a:avLst/>
          </a:prstGeom>
          <a:solidFill>
            <a:schemeClr val="bg1"/>
          </a:solidFill>
          <a:ln w="28575">
            <a:solidFill>
              <a:schemeClr val="bg2">
                <a:lumMod val="75000"/>
              </a:schemeClr>
            </a:solidFill>
            <a:prstDash val="dash"/>
            <a:extLst>
              <a:ext uri="{C807C97D-BFC1-408E-A445-0C87EB9F89A2}">
                <ask:lineSketchStyleProps xmlns:ask="http://schemas.microsoft.com/office/drawing/2018/sketchyshapes" sd="2650216993">
                  <a:custGeom>
                    <a:avLst/>
                    <a:gdLst>
                      <a:gd name="connsiteX0" fmla="*/ 0 w 1537583"/>
                      <a:gd name="connsiteY0" fmla="*/ 0 h 646331"/>
                      <a:gd name="connsiteX1" fmla="*/ 466400 w 1537583"/>
                      <a:gd name="connsiteY1" fmla="*/ 0 h 646331"/>
                      <a:gd name="connsiteX2" fmla="*/ 948176 w 1537583"/>
                      <a:gd name="connsiteY2" fmla="*/ 0 h 646331"/>
                      <a:gd name="connsiteX3" fmla="*/ 1537583 w 1537583"/>
                      <a:gd name="connsiteY3" fmla="*/ 0 h 646331"/>
                      <a:gd name="connsiteX4" fmla="*/ 1537583 w 1537583"/>
                      <a:gd name="connsiteY4" fmla="*/ 646331 h 646331"/>
                      <a:gd name="connsiteX5" fmla="*/ 1071183 w 1537583"/>
                      <a:gd name="connsiteY5" fmla="*/ 646331 h 646331"/>
                      <a:gd name="connsiteX6" fmla="*/ 604783 w 1537583"/>
                      <a:gd name="connsiteY6" fmla="*/ 646331 h 646331"/>
                      <a:gd name="connsiteX7" fmla="*/ 0 w 1537583"/>
                      <a:gd name="connsiteY7" fmla="*/ 646331 h 646331"/>
                      <a:gd name="connsiteX8" fmla="*/ 0 w 1537583"/>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583" h="646331" extrusionOk="0">
                        <a:moveTo>
                          <a:pt x="0" y="0"/>
                        </a:moveTo>
                        <a:cubicBezTo>
                          <a:pt x="189249" y="-17154"/>
                          <a:pt x="238756" y="-21373"/>
                          <a:pt x="466400" y="0"/>
                        </a:cubicBezTo>
                        <a:cubicBezTo>
                          <a:pt x="694044" y="21373"/>
                          <a:pt x="748229" y="5539"/>
                          <a:pt x="948176" y="0"/>
                        </a:cubicBezTo>
                        <a:cubicBezTo>
                          <a:pt x="1148123" y="-5539"/>
                          <a:pt x="1276979" y="-13797"/>
                          <a:pt x="1537583" y="0"/>
                        </a:cubicBezTo>
                        <a:cubicBezTo>
                          <a:pt x="1538565" y="248294"/>
                          <a:pt x="1536123" y="373762"/>
                          <a:pt x="1537583" y="646331"/>
                        </a:cubicBezTo>
                        <a:cubicBezTo>
                          <a:pt x="1408386" y="648316"/>
                          <a:pt x="1166924" y="643903"/>
                          <a:pt x="1071183" y="646331"/>
                        </a:cubicBezTo>
                        <a:cubicBezTo>
                          <a:pt x="975442" y="648759"/>
                          <a:pt x="836674" y="656206"/>
                          <a:pt x="604783" y="646331"/>
                        </a:cubicBezTo>
                        <a:cubicBezTo>
                          <a:pt x="372892" y="636456"/>
                          <a:pt x="227003" y="664651"/>
                          <a:pt x="0" y="646331"/>
                        </a:cubicBezTo>
                        <a:cubicBezTo>
                          <a:pt x="-22461" y="364407"/>
                          <a:pt x="-1205" y="293386"/>
                          <a:pt x="0" y="0"/>
                        </a:cubicBezTo>
                        <a:close/>
                      </a:path>
                    </a:pathLst>
                  </a:custGeom>
                  <ask:type>
                    <ask:lineSketchNone/>
                  </ask:type>
                </ask:lineSketchStyleProps>
              </a:ext>
            </a:extLst>
          </a:ln>
        </p:spPr>
        <p:txBody>
          <a:bodyPr wrap="square" rtlCol="0">
            <a:spAutoFit/>
          </a:bodyPr>
          <a:lstStyle/>
          <a:p>
            <a:pPr algn="ctr"/>
            <a:r>
              <a:rPr lang="en-US" sz="1200" i="1" dirty="0">
                <a:latin typeface="Times New Roman" panose="02020603050405020304" pitchFamily="18" charset="0"/>
                <a:cs typeface="Times New Roman" panose="02020603050405020304" pitchFamily="18" charset="0"/>
              </a:rPr>
              <a:t>Knowledge gaps</a:t>
            </a:r>
          </a:p>
        </p:txBody>
      </p:sp>
      <p:sp>
        <p:nvSpPr>
          <p:cNvPr id="9" name="Arrow: Bent 8">
            <a:extLst>
              <a:ext uri="{FF2B5EF4-FFF2-40B4-BE49-F238E27FC236}">
                <a16:creationId xmlns:a16="http://schemas.microsoft.com/office/drawing/2014/main" id="{B4525D84-2C7A-E3B2-6800-14AFACE2B9F8}"/>
              </a:ext>
            </a:extLst>
          </p:cNvPr>
          <p:cNvSpPr/>
          <p:nvPr/>
        </p:nvSpPr>
        <p:spPr>
          <a:xfrm rot="10800000">
            <a:off x="9128139" y="897093"/>
            <a:ext cx="2525929" cy="5465798"/>
          </a:xfrm>
          <a:custGeom>
            <a:avLst/>
            <a:gdLst>
              <a:gd name="connsiteX0" fmla="*/ 0 w 2525929"/>
              <a:gd name="connsiteY0" fmla="*/ 5465798 h 5465798"/>
              <a:gd name="connsiteX1" fmla="*/ 0 w 2525929"/>
              <a:gd name="connsiteY1" fmla="*/ 4783437 h 5465798"/>
              <a:gd name="connsiteX2" fmla="*/ 0 w 2525929"/>
              <a:gd name="connsiteY2" fmla="*/ 4226773 h 5465798"/>
              <a:gd name="connsiteX3" fmla="*/ 0 w 2525929"/>
              <a:gd name="connsiteY3" fmla="*/ 3586311 h 5465798"/>
              <a:gd name="connsiteX4" fmla="*/ 0 w 2525929"/>
              <a:gd name="connsiteY4" fmla="*/ 2945849 h 5465798"/>
              <a:gd name="connsiteX5" fmla="*/ 0 w 2525929"/>
              <a:gd name="connsiteY5" fmla="*/ 2305387 h 5465798"/>
              <a:gd name="connsiteX6" fmla="*/ 0 w 2525929"/>
              <a:gd name="connsiteY6" fmla="*/ 1790623 h 5465798"/>
              <a:gd name="connsiteX7" fmla="*/ 0 w 2525929"/>
              <a:gd name="connsiteY7" fmla="*/ 1275859 h 5465798"/>
              <a:gd name="connsiteX8" fmla="*/ 1105094 w 2525929"/>
              <a:gd name="connsiteY8" fmla="*/ 170765 h 5465798"/>
              <a:gd name="connsiteX9" fmla="*/ 1540977 w 2525929"/>
              <a:gd name="connsiteY9" fmla="*/ 170765 h 5465798"/>
              <a:gd name="connsiteX10" fmla="*/ 1959767 w 2525929"/>
              <a:gd name="connsiteY10" fmla="*/ 170765 h 5465798"/>
              <a:gd name="connsiteX11" fmla="*/ 1959767 w 2525929"/>
              <a:gd name="connsiteY11" fmla="*/ 0 h 5465798"/>
              <a:gd name="connsiteX12" fmla="*/ 2225863 w 2525929"/>
              <a:gd name="connsiteY12" fmla="*/ 131030 h 5465798"/>
              <a:gd name="connsiteX13" fmla="*/ 2525929 w 2525929"/>
              <a:gd name="connsiteY13" fmla="*/ 278787 h 5465798"/>
              <a:gd name="connsiteX14" fmla="*/ 2248510 w 2525929"/>
              <a:gd name="connsiteY14" fmla="*/ 415393 h 5465798"/>
              <a:gd name="connsiteX15" fmla="*/ 1959767 w 2525929"/>
              <a:gd name="connsiteY15" fmla="*/ 557574 h 5465798"/>
              <a:gd name="connsiteX16" fmla="*/ 1959767 w 2525929"/>
              <a:gd name="connsiteY16" fmla="*/ 386808 h 5465798"/>
              <a:gd name="connsiteX17" fmla="*/ 1515337 w 2525929"/>
              <a:gd name="connsiteY17" fmla="*/ 386808 h 5465798"/>
              <a:gd name="connsiteX18" fmla="*/ 1105094 w 2525929"/>
              <a:gd name="connsiteY18" fmla="*/ 386808 h 5465798"/>
              <a:gd name="connsiteX19" fmla="*/ 216043 w 2525929"/>
              <a:gd name="connsiteY19" fmla="*/ 1275859 h 5465798"/>
              <a:gd name="connsiteX20" fmla="*/ 216043 w 2525929"/>
              <a:gd name="connsiteY20" fmla="*/ 1832522 h 5465798"/>
              <a:gd name="connsiteX21" fmla="*/ 216043 w 2525929"/>
              <a:gd name="connsiteY21" fmla="*/ 2472984 h 5465798"/>
              <a:gd name="connsiteX22" fmla="*/ 216043 w 2525929"/>
              <a:gd name="connsiteY22" fmla="*/ 3071547 h 5465798"/>
              <a:gd name="connsiteX23" fmla="*/ 216043 w 2525929"/>
              <a:gd name="connsiteY23" fmla="*/ 3670110 h 5465798"/>
              <a:gd name="connsiteX24" fmla="*/ 216043 w 2525929"/>
              <a:gd name="connsiteY24" fmla="*/ 4310572 h 5465798"/>
              <a:gd name="connsiteX25" fmla="*/ 216043 w 2525929"/>
              <a:gd name="connsiteY25" fmla="*/ 4825336 h 5465798"/>
              <a:gd name="connsiteX26" fmla="*/ 216043 w 2525929"/>
              <a:gd name="connsiteY26" fmla="*/ 5465798 h 5465798"/>
              <a:gd name="connsiteX27" fmla="*/ 0 w 2525929"/>
              <a:gd name="connsiteY27" fmla="*/ 5465798 h 546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25929" h="5465798" fill="none" extrusionOk="0">
                <a:moveTo>
                  <a:pt x="0" y="5465798"/>
                </a:moveTo>
                <a:cubicBezTo>
                  <a:pt x="-32423" y="5224998"/>
                  <a:pt x="28792" y="5019699"/>
                  <a:pt x="0" y="4783437"/>
                </a:cubicBezTo>
                <a:cubicBezTo>
                  <a:pt x="-28792" y="4547175"/>
                  <a:pt x="34820" y="4398713"/>
                  <a:pt x="0" y="4226773"/>
                </a:cubicBezTo>
                <a:cubicBezTo>
                  <a:pt x="-34820" y="4054833"/>
                  <a:pt x="23312" y="3763367"/>
                  <a:pt x="0" y="3586311"/>
                </a:cubicBezTo>
                <a:cubicBezTo>
                  <a:pt x="-23312" y="3409255"/>
                  <a:pt x="22316" y="3102478"/>
                  <a:pt x="0" y="2945849"/>
                </a:cubicBezTo>
                <a:cubicBezTo>
                  <a:pt x="-22316" y="2789220"/>
                  <a:pt x="58460" y="2504917"/>
                  <a:pt x="0" y="2305387"/>
                </a:cubicBezTo>
                <a:cubicBezTo>
                  <a:pt x="-58460" y="2105857"/>
                  <a:pt x="32209" y="1977405"/>
                  <a:pt x="0" y="1790623"/>
                </a:cubicBezTo>
                <a:cubicBezTo>
                  <a:pt x="-32209" y="1603841"/>
                  <a:pt x="28422" y="1522130"/>
                  <a:pt x="0" y="1275859"/>
                </a:cubicBezTo>
                <a:cubicBezTo>
                  <a:pt x="-92855" y="705262"/>
                  <a:pt x="428114" y="155274"/>
                  <a:pt x="1105094" y="170765"/>
                </a:cubicBezTo>
                <a:cubicBezTo>
                  <a:pt x="1261762" y="168608"/>
                  <a:pt x="1419986" y="173645"/>
                  <a:pt x="1540977" y="170765"/>
                </a:cubicBezTo>
                <a:cubicBezTo>
                  <a:pt x="1661968" y="167885"/>
                  <a:pt x="1776657" y="212345"/>
                  <a:pt x="1959767" y="170765"/>
                </a:cubicBezTo>
                <a:cubicBezTo>
                  <a:pt x="1941235" y="109205"/>
                  <a:pt x="1963573" y="78506"/>
                  <a:pt x="1959767" y="0"/>
                </a:cubicBezTo>
                <a:cubicBezTo>
                  <a:pt x="2078095" y="56545"/>
                  <a:pt x="2137248" y="122876"/>
                  <a:pt x="2225863" y="131030"/>
                </a:cubicBezTo>
                <a:cubicBezTo>
                  <a:pt x="2314478" y="139183"/>
                  <a:pt x="2420330" y="258988"/>
                  <a:pt x="2525929" y="278787"/>
                </a:cubicBezTo>
                <a:cubicBezTo>
                  <a:pt x="2422354" y="346111"/>
                  <a:pt x="2325777" y="363405"/>
                  <a:pt x="2248510" y="415393"/>
                </a:cubicBezTo>
                <a:cubicBezTo>
                  <a:pt x="2171243" y="467381"/>
                  <a:pt x="2081175" y="497084"/>
                  <a:pt x="1959767" y="557574"/>
                </a:cubicBezTo>
                <a:cubicBezTo>
                  <a:pt x="1953838" y="475385"/>
                  <a:pt x="1960813" y="435714"/>
                  <a:pt x="1959767" y="386808"/>
                </a:cubicBezTo>
                <a:cubicBezTo>
                  <a:pt x="1861854" y="388588"/>
                  <a:pt x="1702119" y="370850"/>
                  <a:pt x="1515337" y="386808"/>
                </a:cubicBezTo>
                <a:cubicBezTo>
                  <a:pt x="1328555" y="402766"/>
                  <a:pt x="1278176" y="356293"/>
                  <a:pt x="1105094" y="386808"/>
                </a:cubicBezTo>
                <a:cubicBezTo>
                  <a:pt x="590089" y="370712"/>
                  <a:pt x="335354" y="750341"/>
                  <a:pt x="216043" y="1275859"/>
                </a:cubicBezTo>
                <a:cubicBezTo>
                  <a:pt x="277494" y="1491708"/>
                  <a:pt x="157075" y="1557545"/>
                  <a:pt x="216043" y="1832522"/>
                </a:cubicBezTo>
                <a:cubicBezTo>
                  <a:pt x="275011" y="2107499"/>
                  <a:pt x="155531" y="2313824"/>
                  <a:pt x="216043" y="2472984"/>
                </a:cubicBezTo>
                <a:cubicBezTo>
                  <a:pt x="276555" y="2632144"/>
                  <a:pt x="191528" y="2932626"/>
                  <a:pt x="216043" y="3071547"/>
                </a:cubicBezTo>
                <a:cubicBezTo>
                  <a:pt x="240558" y="3210468"/>
                  <a:pt x="174429" y="3414121"/>
                  <a:pt x="216043" y="3670110"/>
                </a:cubicBezTo>
                <a:cubicBezTo>
                  <a:pt x="257657" y="3926099"/>
                  <a:pt x="191028" y="4130362"/>
                  <a:pt x="216043" y="4310572"/>
                </a:cubicBezTo>
                <a:cubicBezTo>
                  <a:pt x="241058" y="4490782"/>
                  <a:pt x="184513" y="4615545"/>
                  <a:pt x="216043" y="4825336"/>
                </a:cubicBezTo>
                <a:cubicBezTo>
                  <a:pt x="247573" y="5035127"/>
                  <a:pt x="155408" y="5312933"/>
                  <a:pt x="216043" y="5465798"/>
                </a:cubicBezTo>
                <a:cubicBezTo>
                  <a:pt x="161500" y="5480043"/>
                  <a:pt x="52972" y="5461164"/>
                  <a:pt x="0" y="5465798"/>
                </a:cubicBezTo>
                <a:close/>
              </a:path>
              <a:path w="2525929" h="5465798" stroke="0" extrusionOk="0">
                <a:moveTo>
                  <a:pt x="0" y="5465798"/>
                </a:moveTo>
                <a:cubicBezTo>
                  <a:pt x="-3521" y="5271149"/>
                  <a:pt x="55050" y="5154600"/>
                  <a:pt x="0" y="4909135"/>
                </a:cubicBezTo>
                <a:cubicBezTo>
                  <a:pt x="-55050" y="4663670"/>
                  <a:pt x="40634" y="4535734"/>
                  <a:pt x="0" y="4226773"/>
                </a:cubicBezTo>
                <a:cubicBezTo>
                  <a:pt x="-40634" y="3917812"/>
                  <a:pt x="3515" y="3809856"/>
                  <a:pt x="0" y="3586311"/>
                </a:cubicBezTo>
                <a:cubicBezTo>
                  <a:pt x="-3515" y="3362766"/>
                  <a:pt x="27540" y="3291000"/>
                  <a:pt x="0" y="3029648"/>
                </a:cubicBezTo>
                <a:cubicBezTo>
                  <a:pt x="-27540" y="2768296"/>
                  <a:pt x="26744" y="2712260"/>
                  <a:pt x="0" y="2514884"/>
                </a:cubicBezTo>
                <a:cubicBezTo>
                  <a:pt x="-26744" y="2317508"/>
                  <a:pt x="58454" y="2090081"/>
                  <a:pt x="0" y="1874422"/>
                </a:cubicBezTo>
                <a:cubicBezTo>
                  <a:pt x="-58454" y="1658763"/>
                  <a:pt x="69341" y="1532756"/>
                  <a:pt x="0" y="1275859"/>
                </a:cubicBezTo>
                <a:cubicBezTo>
                  <a:pt x="108482" y="519288"/>
                  <a:pt x="494240" y="153383"/>
                  <a:pt x="1105094" y="170765"/>
                </a:cubicBezTo>
                <a:cubicBezTo>
                  <a:pt x="1292236" y="152067"/>
                  <a:pt x="1312352" y="184289"/>
                  <a:pt x="1506790" y="170765"/>
                </a:cubicBezTo>
                <a:cubicBezTo>
                  <a:pt x="1701228" y="157241"/>
                  <a:pt x="1829987" y="187443"/>
                  <a:pt x="1959767" y="170765"/>
                </a:cubicBezTo>
                <a:cubicBezTo>
                  <a:pt x="1958777" y="120504"/>
                  <a:pt x="1962893" y="75222"/>
                  <a:pt x="1959767" y="0"/>
                </a:cubicBezTo>
                <a:cubicBezTo>
                  <a:pt x="2092323" y="56767"/>
                  <a:pt x="2081717" y="96385"/>
                  <a:pt x="2225863" y="131030"/>
                </a:cubicBezTo>
                <a:cubicBezTo>
                  <a:pt x="2370009" y="165675"/>
                  <a:pt x="2429089" y="270738"/>
                  <a:pt x="2525929" y="278787"/>
                </a:cubicBezTo>
                <a:cubicBezTo>
                  <a:pt x="2459836" y="346104"/>
                  <a:pt x="2307398" y="343714"/>
                  <a:pt x="2237186" y="420968"/>
                </a:cubicBezTo>
                <a:cubicBezTo>
                  <a:pt x="2166974" y="498222"/>
                  <a:pt x="2069580" y="475402"/>
                  <a:pt x="1959767" y="557574"/>
                </a:cubicBezTo>
                <a:cubicBezTo>
                  <a:pt x="1946216" y="475247"/>
                  <a:pt x="1978574" y="470264"/>
                  <a:pt x="1959767" y="386808"/>
                </a:cubicBezTo>
                <a:cubicBezTo>
                  <a:pt x="1854573" y="398850"/>
                  <a:pt x="1735830" y="351872"/>
                  <a:pt x="1532431" y="386808"/>
                </a:cubicBezTo>
                <a:cubicBezTo>
                  <a:pt x="1329032" y="421744"/>
                  <a:pt x="1257781" y="362131"/>
                  <a:pt x="1105094" y="386808"/>
                </a:cubicBezTo>
                <a:cubicBezTo>
                  <a:pt x="712283" y="486193"/>
                  <a:pt x="229275" y="788598"/>
                  <a:pt x="216043" y="1275859"/>
                </a:cubicBezTo>
                <a:cubicBezTo>
                  <a:pt x="278098" y="1476918"/>
                  <a:pt x="146866" y="1787915"/>
                  <a:pt x="216043" y="1916321"/>
                </a:cubicBezTo>
                <a:cubicBezTo>
                  <a:pt x="285220" y="2044727"/>
                  <a:pt x="201126" y="2317707"/>
                  <a:pt x="216043" y="2431085"/>
                </a:cubicBezTo>
                <a:cubicBezTo>
                  <a:pt x="230960" y="2544463"/>
                  <a:pt x="198313" y="2770972"/>
                  <a:pt x="216043" y="3029648"/>
                </a:cubicBezTo>
                <a:cubicBezTo>
                  <a:pt x="233773" y="3288324"/>
                  <a:pt x="203110" y="3448241"/>
                  <a:pt x="216043" y="3628210"/>
                </a:cubicBezTo>
                <a:cubicBezTo>
                  <a:pt x="228976" y="3808179"/>
                  <a:pt x="214723" y="3892418"/>
                  <a:pt x="216043" y="4142974"/>
                </a:cubicBezTo>
                <a:cubicBezTo>
                  <a:pt x="217363" y="4393530"/>
                  <a:pt x="206655" y="4503407"/>
                  <a:pt x="216043" y="4699638"/>
                </a:cubicBezTo>
                <a:cubicBezTo>
                  <a:pt x="225431" y="4895869"/>
                  <a:pt x="176483" y="5284323"/>
                  <a:pt x="216043" y="5465798"/>
                </a:cubicBezTo>
                <a:cubicBezTo>
                  <a:pt x="128125" y="5470359"/>
                  <a:pt x="68385" y="5444914"/>
                  <a:pt x="0" y="5465798"/>
                </a:cubicBezTo>
                <a:close/>
              </a:path>
            </a:pathLst>
          </a:custGeom>
          <a:solidFill>
            <a:schemeClr val="accent1">
              <a:lumMod val="60000"/>
              <a:lumOff val="40000"/>
            </a:schemeClr>
          </a:solidFill>
          <a:ln>
            <a:extLst>
              <a:ext uri="{C807C97D-BFC1-408E-A445-0C87EB9F89A2}">
                <ask:lineSketchStyleProps xmlns:ask="http://schemas.microsoft.com/office/drawing/2018/sketchyshapes" sd="805180770">
                  <a:prstGeom prst="bentArrow">
                    <a:avLst>
                      <a:gd name="adj1" fmla="val 8553"/>
                      <a:gd name="adj2" fmla="val 11037"/>
                      <a:gd name="adj3" fmla="val 22414"/>
                      <a:gd name="adj4" fmla="val 4375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a:extLst>
              <a:ext uri="{FF2B5EF4-FFF2-40B4-BE49-F238E27FC236}">
                <a16:creationId xmlns:a16="http://schemas.microsoft.com/office/drawing/2014/main" id="{376743E1-8856-DD08-D271-D6D806F87192}"/>
              </a:ext>
            </a:extLst>
          </p:cNvPr>
          <p:cNvGrpSpPr/>
          <p:nvPr/>
        </p:nvGrpSpPr>
        <p:grpSpPr>
          <a:xfrm>
            <a:off x="6517767" y="901167"/>
            <a:ext cx="1530181" cy="1010296"/>
            <a:chOff x="6499382" y="2375184"/>
            <a:chExt cx="1530181" cy="1010296"/>
          </a:xfrm>
        </p:grpSpPr>
        <p:cxnSp>
          <p:nvCxnSpPr>
            <p:cNvPr id="13" name="Straight Arrow Connector 12">
              <a:extLst>
                <a:ext uri="{FF2B5EF4-FFF2-40B4-BE49-F238E27FC236}">
                  <a16:creationId xmlns:a16="http://schemas.microsoft.com/office/drawing/2014/main" id="{8BA80730-3D32-7616-4B05-2FD97272CDAD}"/>
                </a:ext>
              </a:extLst>
            </p:cNvPr>
            <p:cNvCxnSpPr>
              <a:cxnSpLocks/>
            </p:cNvCxnSpPr>
            <p:nvPr/>
          </p:nvCxnSpPr>
          <p:spPr>
            <a:xfrm flipH="1" flipV="1">
              <a:off x="7033956" y="3154916"/>
              <a:ext cx="128725" cy="230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29E0930-B88E-D0E8-9214-50EA85003BBB}"/>
                </a:ext>
              </a:extLst>
            </p:cNvPr>
            <p:cNvSpPr txBox="1"/>
            <p:nvPr/>
          </p:nvSpPr>
          <p:spPr>
            <a:xfrm>
              <a:off x="6499382" y="2375184"/>
              <a:ext cx="1530181" cy="738664"/>
            </a:xfrm>
            <a:prstGeom prst="rect">
              <a:avLst/>
            </a:prstGeom>
            <a:noFill/>
          </p:spPr>
          <p:txBody>
            <a:bodyPr wrap="square" rtlCol="0">
              <a:spAutoFit/>
            </a:bodyPr>
            <a:lstStyle/>
            <a:p>
              <a:pPr algn="just"/>
              <a:r>
                <a:rPr lang="en-US" sz="1050" dirty="0"/>
                <a:t>How do trees adjust physiology </a:t>
              </a:r>
              <a:r>
                <a:rPr lang="en-US" sz="1050"/>
                <a:t>to cope </a:t>
              </a:r>
              <a:r>
                <a:rPr lang="en-US" sz="1050" dirty="0"/>
                <a:t>stress in urban environments?</a:t>
              </a:r>
            </a:p>
          </p:txBody>
        </p:sp>
      </p:grpSp>
      <p:grpSp>
        <p:nvGrpSpPr>
          <p:cNvPr id="31" name="Group 30">
            <a:extLst>
              <a:ext uri="{FF2B5EF4-FFF2-40B4-BE49-F238E27FC236}">
                <a16:creationId xmlns:a16="http://schemas.microsoft.com/office/drawing/2014/main" id="{82AFC807-87FB-C010-35C2-EA42C95EE4EF}"/>
              </a:ext>
            </a:extLst>
          </p:cNvPr>
          <p:cNvGrpSpPr/>
          <p:nvPr/>
        </p:nvGrpSpPr>
        <p:grpSpPr>
          <a:xfrm>
            <a:off x="8663621" y="2316652"/>
            <a:ext cx="1663504" cy="738664"/>
            <a:chOff x="8481061" y="3683168"/>
            <a:chExt cx="1663504" cy="738664"/>
          </a:xfrm>
        </p:grpSpPr>
        <p:cxnSp>
          <p:nvCxnSpPr>
            <p:cNvPr id="22" name="Straight Arrow Connector 21">
              <a:extLst>
                <a:ext uri="{FF2B5EF4-FFF2-40B4-BE49-F238E27FC236}">
                  <a16:creationId xmlns:a16="http://schemas.microsoft.com/office/drawing/2014/main" id="{F281F462-3C91-B916-236F-824B6DC3E429}"/>
                </a:ext>
              </a:extLst>
            </p:cNvPr>
            <p:cNvCxnSpPr>
              <a:cxnSpLocks/>
            </p:cNvCxnSpPr>
            <p:nvPr/>
          </p:nvCxnSpPr>
          <p:spPr>
            <a:xfrm flipH="1">
              <a:off x="9937387" y="4128904"/>
              <a:ext cx="2071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5B86C6D-03E3-621D-DD1C-2930643C8BC8}"/>
                </a:ext>
              </a:extLst>
            </p:cNvPr>
            <p:cNvSpPr txBox="1"/>
            <p:nvPr/>
          </p:nvSpPr>
          <p:spPr>
            <a:xfrm>
              <a:off x="8481061" y="3683168"/>
              <a:ext cx="1472232" cy="738664"/>
            </a:xfrm>
            <a:prstGeom prst="rect">
              <a:avLst/>
            </a:prstGeom>
            <a:noFill/>
          </p:spPr>
          <p:txBody>
            <a:bodyPr wrap="square" rtlCol="0">
              <a:spAutoFit/>
            </a:bodyPr>
            <a:lstStyle/>
            <a:p>
              <a:pPr algn="just"/>
              <a:r>
                <a:rPr lang="en-US" sz="1050" dirty="0"/>
                <a:t>How do trees retain memories of stress events and enhance their future resilience?</a:t>
              </a:r>
            </a:p>
          </p:txBody>
        </p:sp>
      </p:grpSp>
      <p:grpSp>
        <p:nvGrpSpPr>
          <p:cNvPr id="41" name="Group 40">
            <a:extLst>
              <a:ext uri="{FF2B5EF4-FFF2-40B4-BE49-F238E27FC236}">
                <a16:creationId xmlns:a16="http://schemas.microsoft.com/office/drawing/2014/main" id="{B01EC11A-0558-F2D3-B0A0-996BA62CED7D}"/>
              </a:ext>
            </a:extLst>
          </p:cNvPr>
          <p:cNvGrpSpPr/>
          <p:nvPr/>
        </p:nvGrpSpPr>
        <p:grpSpPr>
          <a:xfrm>
            <a:off x="8376106" y="751869"/>
            <a:ext cx="1506807" cy="1308751"/>
            <a:chOff x="7920044" y="2014469"/>
            <a:chExt cx="1506807" cy="1308751"/>
          </a:xfrm>
        </p:grpSpPr>
        <p:grpSp>
          <p:nvGrpSpPr>
            <p:cNvPr id="32" name="Group 31">
              <a:extLst>
                <a:ext uri="{FF2B5EF4-FFF2-40B4-BE49-F238E27FC236}">
                  <a16:creationId xmlns:a16="http://schemas.microsoft.com/office/drawing/2014/main" id="{9DD39E7B-9BBB-64B0-6FC5-4335A98AF893}"/>
                </a:ext>
              </a:extLst>
            </p:cNvPr>
            <p:cNvGrpSpPr/>
            <p:nvPr/>
          </p:nvGrpSpPr>
          <p:grpSpPr>
            <a:xfrm>
              <a:off x="8113720" y="2268385"/>
              <a:ext cx="1313131" cy="1054835"/>
              <a:chOff x="8113720" y="2268385"/>
              <a:chExt cx="1313131" cy="1054835"/>
            </a:xfrm>
          </p:grpSpPr>
          <p:cxnSp>
            <p:nvCxnSpPr>
              <p:cNvPr id="19" name="Straight Arrow Connector 18">
                <a:extLst>
                  <a:ext uri="{FF2B5EF4-FFF2-40B4-BE49-F238E27FC236}">
                    <a16:creationId xmlns:a16="http://schemas.microsoft.com/office/drawing/2014/main" id="{5DCF7A21-3F3F-F59F-61CA-789E5F10F35B}"/>
                  </a:ext>
                </a:extLst>
              </p:cNvPr>
              <p:cNvCxnSpPr>
                <a:cxnSpLocks/>
                <a:endCxn id="34" idx="2"/>
              </p:cNvCxnSpPr>
              <p:nvPr/>
            </p:nvCxnSpPr>
            <p:spPr>
              <a:xfrm flipH="1" flipV="1">
                <a:off x="8630587" y="2268385"/>
                <a:ext cx="140139" cy="254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912D659-F1C6-56E4-AEE8-6A251223BD76}"/>
                  </a:ext>
                </a:extLst>
              </p:cNvPr>
              <p:cNvGrpSpPr/>
              <p:nvPr/>
            </p:nvGrpSpPr>
            <p:grpSpPr>
              <a:xfrm>
                <a:off x="8113720" y="2420916"/>
                <a:ext cx="1313131" cy="902304"/>
                <a:chOff x="8074585" y="2364239"/>
                <a:chExt cx="1313131" cy="902304"/>
              </a:xfrm>
            </p:grpSpPr>
            <p:pic>
              <p:nvPicPr>
                <p:cNvPr id="1030" name="Picture 6" descr="Spruce Or Picea Abies Huge, Single, Spruce, Natural PNG Transparent Image  and Clipart for Free Download">
                  <a:extLst>
                    <a:ext uri="{FF2B5EF4-FFF2-40B4-BE49-F238E27FC236}">
                      <a16:creationId xmlns:a16="http://schemas.microsoft.com/office/drawing/2014/main" id="{496134B8-32F7-17FE-058F-44C8D7B55607}"/>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33012" t="1951" r="35138" b="-1951"/>
                <a:stretch/>
              </p:blipFill>
              <p:spPr bwMode="auto">
                <a:xfrm>
                  <a:off x="8982341" y="2431534"/>
                  <a:ext cx="405375" cy="7843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Spruce Or Picea Abies Huge, Single, Spruce, Natural PNG Transparent Image  and Clipart for Free Download">
                  <a:extLst>
                    <a:ext uri="{FF2B5EF4-FFF2-40B4-BE49-F238E27FC236}">
                      <a16:creationId xmlns:a16="http://schemas.microsoft.com/office/drawing/2014/main" id="{59A48AB1-B8ED-F5CF-DE13-47A92088730D}"/>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33012" t="1951" r="35138" b="-1951"/>
                <a:stretch/>
              </p:blipFill>
              <p:spPr bwMode="auto">
                <a:xfrm>
                  <a:off x="8382760" y="2389188"/>
                  <a:ext cx="351346" cy="8267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Spruce Or Picea Abies Huge, Single, Spruce, Natural PNG Transparent Image  and Clipart for Free Download">
                  <a:extLst>
                    <a:ext uri="{FF2B5EF4-FFF2-40B4-BE49-F238E27FC236}">
                      <a16:creationId xmlns:a16="http://schemas.microsoft.com/office/drawing/2014/main" id="{45F05616-4F0C-0D15-C104-B7C40EBFBDD1}"/>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33012" t="1951" r="35138" b="-1951"/>
                <a:stretch/>
              </p:blipFill>
              <p:spPr bwMode="auto">
                <a:xfrm>
                  <a:off x="8677516" y="2439831"/>
                  <a:ext cx="351346" cy="8267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Spruce Or Picea Abies Huge, Single, Spruce, Natural PNG Transparent Image  and Clipart for Free Download">
                  <a:extLst>
                    <a:ext uri="{FF2B5EF4-FFF2-40B4-BE49-F238E27FC236}">
                      <a16:creationId xmlns:a16="http://schemas.microsoft.com/office/drawing/2014/main" id="{CEE40426-8147-B721-DEEE-F85EAB5FAF2B}"/>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33012" t="1951" r="35138" b="-1951"/>
                <a:stretch/>
              </p:blipFill>
              <p:spPr bwMode="auto">
                <a:xfrm>
                  <a:off x="8074585" y="2364239"/>
                  <a:ext cx="368556" cy="86720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4" name="TextBox 33">
              <a:extLst>
                <a:ext uri="{FF2B5EF4-FFF2-40B4-BE49-F238E27FC236}">
                  <a16:creationId xmlns:a16="http://schemas.microsoft.com/office/drawing/2014/main" id="{2BE13118-2946-AFB6-A29D-B45C41799A02}"/>
                </a:ext>
              </a:extLst>
            </p:cNvPr>
            <p:cNvSpPr txBox="1"/>
            <p:nvPr/>
          </p:nvSpPr>
          <p:spPr>
            <a:xfrm>
              <a:off x="7920044" y="2014469"/>
              <a:ext cx="1421085" cy="253916"/>
            </a:xfrm>
            <a:prstGeom prst="rect">
              <a:avLst/>
            </a:prstGeom>
            <a:noFill/>
          </p:spPr>
          <p:txBody>
            <a:bodyPr wrap="square" rtlCol="0">
              <a:spAutoFit/>
            </a:bodyPr>
            <a:lstStyle/>
            <a:p>
              <a:r>
                <a:rPr lang="en-US" sz="1050" dirty="0"/>
                <a:t>Local is the best?</a:t>
              </a:r>
            </a:p>
          </p:txBody>
        </p:sp>
      </p:grpSp>
      <p:sp>
        <p:nvSpPr>
          <p:cNvPr id="57" name="TextBox 56">
            <a:extLst>
              <a:ext uri="{FF2B5EF4-FFF2-40B4-BE49-F238E27FC236}">
                <a16:creationId xmlns:a16="http://schemas.microsoft.com/office/drawing/2014/main" id="{07647CF3-524E-B8B1-F68E-8D43D0CC8C90}"/>
              </a:ext>
            </a:extLst>
          </p:cNvPr>
          <p:cNvSpPr txBox="1"/>
          <p:nvPr/>
        </p:nvSpPr>
        <p:spPr>
          <a:xfrm>
            <a:off x="5559576" y="5899034"/>
            <a:ext cx="3433075" cy="523220"/>
          </a:xfrm>
          <a:prstGeom prst="rect">
            <a:avLst/>
          </a:prstGeom>
          <a:solidFill>
            <a:schemeClr val="bg1"/>
          </a:solidFill>
          <a:ln w="28575">
            <a:solidFill>
              <a:schemeClr val="bg2">
                <a:lumMod val="75000"/>
              </a:schemeClr>
            </a:solidFill>
            <a:extLst>
              <a:ext uri="{C807C97D-BFC1-408E-A445-0C87EB9F89A2}">
                <ask:lineSketchStyleProps xmlns:ask="http://schemas.microsoft.com/office/drawing/2018/sketchyshapes" sd="2650216993">
                  <a:custGeom>
                    <a:avLst/>
                    <a:gdLst>
                      <a:gd name="connsiteX0" fmla="*/ 0 w 1537583"/>
                      <a:gd name="connsiteY0" fmla="*/ 0 h 646331"/>
                      <a:gd name="connsiteX1" fmla="*/ 466400 w 1537583"/>
                      <a:gd name="connsiteY1" fmla="*/ 0 h 646331"/>
                      <a:gd name="connsiteX2" fmla="*/ 948176 w 1537583"/>
                      <a:gd name="connsiteY2" fmla="*/ 0 h 646331"/>
                      <a:gd name="connsiteX3" fmla="*/ 1537583 w 1537583"/>
                      <a:gd name="connsiteY3" fmla="*/ 0 h 646331"/>
                      <a:gd name="connsiteX4" fmla="*/ 1537583 w 1537583"/>
                      <a:gd name="connsiteY4" fmla="*/ 646331 h 646331"/>
                      <a:gd name="connsiteX5" fmla="*/ 1071183 w 1537583"/>
                      <a:gd name="connsiteY5" fmla="*/ 646331 h 646331"/>
                      <a:gd name="connsiteX6" fmla="*/ 604783 w 1537583"/>
                      <a:gd name="connsiteY6" fmla="*/ 646331 h 646331"/>
                      <a:gd name="connsiteX7" fmla="*/ 0 w 1537583"/>
                      <a:gd name="connsiteY7" fmla="*/ 646331 h 646331"/>
                      <a:gd name="connsiteX8" fmla="*/ 0 w 1537583"/>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583" h="646331" extrusionOk="0">
                        <a:moveTo>
                          <a:pt x="0" y="0"/>
                        </a:moveTo>
                        <a:cubicBezTo>
                          <a:pt x="189249" y="-17154"/>
                          <a:pt x="238756" y="-21373"/>
                          <a:pt x="466400" y="0"/>
                        </a:cubicBezTo>
                        <a:cubicBezTo>
                          <a:pt x="694044" y="21373"/>
                          <a:pt x="748229" y="5539"/>
                          <a:pt x="948176" y="0"/>
                        </a:cubicBezTo>
                        <a:cubicBezTo>
                          <a:pt x="1148123" y="-5539"/>
                          <a:pt x="1276979" y="-13797"/>
                          <a:pt x="1537583" y="0"/>
                        </a:cubicBezTo>
                        <a:cubicBezTo>
                          <a:pt x="1538565" y="248294"/>
                          <a:pt x="1536123" y="373762"/>
                          <a:pt x="1537583" y="646331"/>
                        </a:cubicBezTo>
                        <a:cubicBezTo>
                          <a:pt x="1408386" y="648316"/>
                          <a:pt x="1166924" y="643903"/>
                          <a:pt x="1071183" y="646331"/>
                        </a:cubicBezTo>
                        <a:cubicBezTo>
                          <a:pt x="975442" y="648759"/>
                          <a:pt x="836674" y="656206"/>
                          <a:pt x="604783" y="646331"/>
                        </a:cubicBezTo>
                        <a:cubicBezTo>
                          <a:pt x="372892" y="636456"/>
                          <a:pt x="227003" y="664651"/>
                          <a:pt x="0" y="646331"/>
                        </a:cubicBezTo>
                        <a:cubicBezTo>
                          <a:pt x="-22461" y="364407"/>
                          <a:pt x="-1205" y="293386"/>
                          <a:pt x="0" y="0"/>
                        </a:cubicBezTo>
                        <a:close/>
                      </a:path>
                    </a:pathLst>
                  </a:custGeom>
                  <ask:type>
                    <ask:lineSketchNone/>
                  </ask:type>
                </ask:lineSketchStyleProps>
              </a:ext>
            </a:extLst>
          </a:ln>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Successful outcome of tree establishment &amp; Adaptive forest management</a:t>
            </a:r>
          </a:p>
        </p:txBody>
      </p:sp>
      <p:sp>
        <p:nvSpPr>
          <p:cNvPr id="1040" name="TextBox 1039">
            <a:extLst>
              <a:ext uri="{FF2B5EF4-FFF2-40B4-BE49-F238E27FC236}">
                <a16:creationId xmlns:a16="http://schemas.microsoft.com/office/drawing/2014/main" id="{97CD8AB1-A697-D074-56A1-C8D7BF8BBAB5}"/>
              </a:ext>
            </a:extLst>
          </p:cNvPr>
          <p:cNvSpPr txBox="1"/>
          <p:nvPr/>
        </p:nvSpPr>
        <p:spPr>
          <a:xfrm>
            <a:off x="858422" y="2285335"/>
            <a:ext cx="4666081" cy="954107"/>
          </a:xfrm>
          <a:prstGeom prst="rect">
            <a:avLst/>
          </a:prstGeom>
          <a:noFill/>
        </p:spPr>
        <p:txBody>
          <a:bodyPr wrap="square">
            <a:spAutoFit/>
          </a:bodyPr>
          <a:lstStyle/>
          <a:p>
            <a:pPr lvl="0" algn="just">
              <a:spcAft>
                <a:spcPts val="600"/>
              </a:spcAft>
              <a:defRPr/>
            </a:pPr>
            <a:r>
              <a:rPr lang="it-IT" sz="1400" dirty="0">
                <a:latin typeface="Times New Roman" panose="02020603050405020304" pitchFamily="18" charset="0"/>
                <a:cs typeface="Times New Roman" panose="02020603050405020304" pitchFamily="18" charset="0"/>
              </a:rPr>
              <a:t>CNR-IRET, Firenze, Porano, Montelibretti; CNR-IBBR, Firenze; Università Pavia; Università Firenze-DAGRI; Carabinieri Forestali- CNCB; Veneto Agricoltura; Università della Tuscia, DIBAF</a:t>
            </a:r>
            <a:endParaRPr lang="en-US" sz="1400" dirty="0">
              <a:latin typeface="Times New Roman" panose="02020603050405020304" pitchFamily="18" charset="0"/>
              <a:cs typeface="Times New Roman" panose="02020603050405020304" pitchFamily="18" charset="0"/>
            </a:endParaRPr>
          </a:p>
        </p:txBody>
      </p:sp>
      <p:pic>
        <p:nvPicPr>
          <p:cNvPr id="1042" name="Picture 6" descr="Bark beetles in boreal forests: Calm before the storm? – The Applied  Ecologist">
            <a:extLst>
              <a:ext uri="{FF2B5EF4-FFF2-40B4-BE49-F238E27FC236}">
                <a16:creationId xmlns:a16="http://schemas.microsoft.com/office/drawing/2014/main" id="{1AFCF21E-8E43-C917-A532-5679EA2FDC4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994349" flipH="1">
            <a:off x="9585104" y="959448"/>
            <a:ext cx="277722" cy="19566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053">
            <a:extLst>
              <a:ext uri="{FF2B5EF4-FFF2-40B4-BE49-F238E27FC236}">
                <a16:creationId xmlns:a16="http://schemas.microsoft.com/office/drawing/2014/main" id="{CB23D126-730C-67FB-179C-33E735E7DBE7}"/>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8167332" y="868188"/>
            <a:ext cx="524561" cy="670242"/>
          </a:xfrm>
          <a:prstGeom prst="rect">
            <a:avLst/>
          </a:prstGeom>
        </p:spPr>
      </p:pic>
      <p:grpSp>
        <p:nvGrpSpPr>
          <p:cNvPr id="1059" name="Group 1058">
            <a:extLst>
              <a:ext uri="{FF2B5EF4-FFF2-40B4-BE49-F238E27FC236}">
                <a16:creationId xmlns:a16="http://schemas.microsoft.com/office/drawing/2014/main" id="{9AF003D9-C4BE-3475-180E-9CF067F38B88}"/>
              </a:ext>
            </a:extLst>
          </p:cNvPr>
          <p:cNvGrpSpPr/>
          <p:nvPr/>
        </p:nvGrpSpPr>
        <p:grpSpPr>
          <a:xfrm>
            <a:off x="7388234" y="1560244"/>
            <a:ext cx="3772802" cy="3090523"/>
            <a:chOff x="7106984" y="2286561"/>
            <a:chExt cx="3772802" cy="3090523"/>
          </a:xfrm>
        </p:grpSpPr>
        <p:sp>
          <p:nvSpPr>
            <p:cNvPr id="25" name="TextBox 24">
              <a:extLst>
                <a:ext uri="{FF2B5EF4-FFF2-40B4-BE49-F238E27FC236}">
                  <a16:creationId xmlns:a16="http://schemas.microsoft.com/office/drawing/2014/main" id="{E45B5E5F-6233-0EAF-7352-B4040D26ADD0}"/>
                </a:ext>
              </a:extLst>
            </p:cNvPr>
            <p:cNvSpPr txBox="1"/>
            <p:nvPr/>
          </p:nvSpPr>
          <p:spPr>
            <a:xfrm>
              <a:off x="7883324" y="3912527"/>
              <a:ext cx="1750671" cy="738664"/>
            </a:xfrm>
            <a:prstGeom prst="rect">
              <a:avLst/>
            </a:prstGeom>
            <a:noFill/>
          </p:spPr>
          <p:txBody>
            <a:bodyPr wrap="square" rtlCol="0">
              <a:spAutoFit/>
            </a:bodyPr>
            <a:lstStyle/>
            <a:p>
              <a:pPr algn="just"/>
              <a:r>
                <a:rPr lang="en-US" sz="1050" dirty="0"/>
                <a:t>Does genetic variability within populations enhance the productivity and drought resilience of silver fir?</a:t>
              </a:r>
            </a:p>
          </p:txBody>
        </p:sp>
        <p:pic>
          <p:nvPicPr>
            <p:cNvPr id="1031" name="Picture 1030">
              <a:extLst>
                <a:ext uri="{FF2B5EF4-FFF2-40B4-BE49-F238E27FC236}">
                  <a16:creationId xmlns:a16="http://schemas.microsoft.com/office/drawing/2014/main" id="{777F83DB-F893-021E-1532-BDB2200D63B1}"/>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7106984" y="4243663"/>
              <a:ext cx="752266" cy="758754"/>
            </a:xfrm>
            <a:prstGeom prst="rect">
              <a:avLst/>
            </a:prstGeom>
          </p:spPr>
        </p:pic>
        <p:grpSp>
          <p:nvGrpSpPr>
            <p:cNvPr id="1056" name="Group 1055">
              <a:extLst>
                <a:ext uri="{FF2B5EF4-FFF2-40B4-BE49-F238E27FC236}">
                  <a16:creationId xmlns:a16="http://schemas.microsoft.com/office/drawing/2014/main" id="{B635C09A-48B4-EA35-E932-6ECC263AD202}"/>
                </a:ext>
              </a:extLst>
            </p:cNvPr>
            <p:cNvGrpSpPr/>
            <p:nvPr/>
          </p:nvGrpSpPr>
          <p:grpSpPr>
            <a:xfrm>
              <a:off x="9265822" y="2286561"/>
              <a:ext cx="1613964" cy="3090523"/>
              <a:chOff x="9851357" y="1797075"/>
              <a:chExt cx="1613964" cy="3090523"/>
            </a:xfrm>
          </p:grpSpPr>
          <p:sp>
            <p:nvSpPr>
              <p:cNvPr id="33" name="TextBox 32">
                <a:extLst>
                  <a:ext uri="{FF2B5EF4-FFF2-40B4-BE49-F238E27FC236}">
                    <a16:creationId xmlns:a16="http://schemas.microsoft.com/office/drawing/2014/main" id="{B72222EE-FA80-B187-BDA1-989B323F261A}"/>
                  </a:ext>
                </a:extLst>
              </p:cNvPr>
              <p:cNvSpPr txBox="1"/>
              <p:nvPr/>
            </p:nvSpPr>
            <p:spPr>
              <a:xfrm>
                <a:off x="9851357" y="4472100"/>
                <a:ext cx="1613964" cy="415498"/>
              </a:xfrm>
              <a:prstGeom prst="rect">
                <a:avLst/>
              </a:prstGeom>
              <a:noFill/>
            </p:spPr>
            <p:txBody>
              <a:bodyPr wrap="square" rtlCol="0">
                <a:spAutoFit/>
              </a:bodyPr>
              <a:lstStyle/>
              <a:p>
                <a:pPr algn="just"/>
                <a:r>
                  <a:rPr lang="en-US" sz="1050" dirty="0"/>
                  <a:t>Physiological phenotyping monitoring</a:t>
                </a:r>
              </a:p>
            </p:txBody>
          </p:sp>
          <p:pic>
            <p:nvPicPr>
              <p:cNvPr id="1037" name="Picture 1036">
                <a:extLst>
                  <a:ext uri="{FF2B5EF4-FFF2-40B4-BE49-F238E27FC236}">
                    <a16:creationId xmlns:a16="http://schemas.microsoft.com/office/drawing/2014/main" id="{A051B96F-4A7B-30E4-E1CC-BAF71B140E3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057623" y="3935630"/>
                <a:ext cx="1161680" cy="616461"/>
              </a:xfrm>
              <a:prstGeom prst="rect">
                <a:avLst/>
              </a:prstGeom>
            </p:spPr>
          </p:pic>
          <p:pic>
            <p:nvPicPr>
              <p:cNvPr id="1041" name="Picture 1040" descr="A cross section of a plant cell&#10;&#10;Description automatically generated">
                <a:extLst>
                  <a:ext uri="{FF2B5EF4-FFF2-40B4-BE49-F238E27FC236}">
                    <a16:creationId xmlns:a16="http://schemas.microsoft.com/office/drawing/2014/main" id="{ECD71714-61CA-AD62-D4B0-7491B2237A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9472360">
                <a:off x="10391739" y="1797075"/>
                <a:ext cx="832234" cy="686399"/>
              </a:xfrm>
              <a:prstGeom prst="rect">
                <a:avLst/>
              </a:prstGeom>
            </p:spPr>
          </p:pic>
        </p:grpSp>
      </p:grpSp>
      <p:cxnSp>
        <p:nvCxnSpPr>
          <p:cNvPr id="1060" name="Straight Arrow Connector 1059">
            <a:extLst>
              <a:ext uri="{FF2B5EF4-FFF2-40B4-BE49-F238E27FC236}">
                <a16:creationId xmlns:a16="http://schemas.microsoft.com/office/drawing/2014/main" id="{7F4E9792-E22A-4232-5EE2-0BAE4771B3F7}"/>
              </a:ext>
            </a:extLst>
          </p:cNvPr>
          <p:cNvCxnSpPr>
            <a:cxnSpLocks/>
          </p:cNvCxnSpPr>
          <p:nvPr/>
        </p:nvCxnSpPr>
        <p:spPr>
          <a:xfrm flipH="1">
            <a:off x="9409865" y="4733599"/>
            <a:ext cx="192960" cy="81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6" name="Straight Arrow Connector 1065">
            <a:extLst>
              <a:ext uri="{FF2B5EF4-FFF2-40B4-BE49-F238E27FC236}">
                <a16:creationId xmlns:a16="http://schemas.microsoft.com/office/drawing/2014/main" id="{81B4BB74-8E6E-AE15-3174-D9C6EFFB6987}"/>
              </a:ext>
            </a:extLst>
          </p:cNvPr>
          <p:cNvCxnSpPr>
            <a:cxnSpLocks/>
          </p:cNvCxnSpPr>
          <p:nvPr/>
        </p:nvCxnSpPr>
        <p:spPr>
          <a:xfrm flipH="1">
            <a:off x="8887856" y="3920280"/>
            <a:ext cx="4109" cy="219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69" name="Picture 1068">
            <a:extLst>
              <a:ext uri="{FF2B5EF4-FFF2-40B4-BE49-F238E27FC236}">
                <a16:creationId xmlns:a16="http://schemas.microsoft.com/office/drawing/2014/main" id="{A0DD41BA-7898-AF54-61D9-62FF6E5BD054}"/>
              </a:ext>
            </a:extLst>
          </p:cNvPr>
          <p:cNvPicPr>
            <a:picLocks noChangeAspect="1"/>
          </p:cNvPicPr>
          <p:nvPr/>
        </p:nvPicPr>
        <p:blipFill>
          <a:blip r:embed="rId11"/>
          <a:stretch>
            <a:fillRect/>
          </a:stretch>
        </p:blipFill>
        <p:spPr>
          <a:xfrm flipH="1">
            <a:off x="6631498" y="1508177"/>
            <a:ext cx="1595877" cy="1595877"/>
          </a:xfrm>
          <a:prstGeom prst="rect">
            <a:avLst/>
          </a:prstGeom>
        </p:spPr>
      </p:pic>
      <p:pic>
        <p:nvPicPr>
          <p:cNvPr id="1074" name="Picture 1073">
            <a:extLst>
              <a:ext uri="{FF2B5EF4-FFF2-40B4-BE49-F238E27FC236}">
                <a16:creationId xmlns:a16="http://schemas.microsoft.com/office/drawing/2014/main" id="{4B46B8B3-8047-8701-1D06-EA79AB3C7F6B}"/>
              </a:ext>
            </a:extLst>
          </p:cNvPr>
          <p:cNvPicPr>
            <a:picLocks noChangeAspect="1"/>
          </p:cNvPicPr>
          <p:nvPr/>
        </p:nvPicPr>
        <p:blipFill>
          <a:blip r:embed="rId11"/>
          <a:stretch>
            <a:fillRect/>
          </a:stretch>
        </p:blipFill>
        <p:spPr>
          <a:xfrm flipH="1">
            <a:off x="6892166" y="1693865"/>
            <a:ext cx="1595877" cy="1595877"/>
          </a:xfrm>
          <a:prstGeom prst="rect">
            <a:avLst/>
          </a:prstGeom>
        </p:spPr>
      </p:pic>
      <p:pic>
        <p:nvPicPr>
          <p:cNvPr id="1075" name="Picture 1074">
            <a:extLst>
              <a:ext uri="{FF2B5EF4-FFF2-40B4-BE49-F238E27FC236}">
                <a16:creationId xmlns:a16="http://schemas.microsoft.com/office/drawing/2014/main" id="{0D3D92C5-8D2C-6CDE-B1FE-A1565DC2CB6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7116487">
            <a:off x="8959764" y="318202"/>
            <a:ext cx="563266" cy="568124"/>
          </a:xfrm>
          <a:prstGeom prst="rect">
            <a:avLst/>
          </a:prstGeom>
        </p:spPr>
      </p:pic>
      <p:pic>
        <p:nvPicPr>
          <p:cNvPr id="1076" name="Picture 6" descr="Spruce Or Picea Abies Huge, Single, Spruce, Natural PNG Transparent Image  and Clipart for Free Download">
            <a:extLst>
              <a:ext uri="{FF2B5EF4-FFF2-40B4-BE49-F238E27FC236}">
                <a16:creationId xmlns:a16="http://schemas.microsoft.com/office/drawing/2014/main" id="{25E22FCD-ECBC-DB7F-A11D-D9D697A125E8}"/>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33012" t="1951" r="35138" b="-1951"/>
          <a:stretch/>
        </p:blipFill>
        <p:spPr bwMode="auto">
          <a:xfrm>
            <a:off x="10372951" y="1869062"/>
            <a:ext cx="804014" cy="1555698"/>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1082">
            <a:extLst>
              <a:ext uri="{FF2B5EF4-FFF2-40B4-BE49-F238E27FC236}">
                <a16:creationId xmlns:a16="http://schemas.microsoft.com/office/drawing/2014/main" id="{132E5F9D-9E2E-71DF-E593-C04EB8AC02DF}"/>
              </a:ext>
            </a:extLst>
          </p:cNvPr>
          <p:cNvPicPr>
            <a:picLocks noChangeAspect="1"/>
          </p:cNvPicPr>
          <p:nvPr/>
        </p:nvPicPr>
        <p:blipFill>
          <a:blip r:embed="rId13">
            <a:clrChange>
              <a:clrFrom>
                <a:srgbClr val="FEFEFE"/>
              </a:clrFrom>
              <a:clrTo>
                <a:srgbClr val="FEFEFE">
                  <a:alpha val="0"/>
                </a:srgbClr>
              </a:clrTo>
            </a:clrChange>
          </a:blip>
          <a:stretch>
            <a:fillRect/>
          </a:stretch>
        </p:blipFill>
        <p:spPr>
          <a:xfrm>
            <a:off x="7232928" y="4166765"/>
            <a:ext cx="1189879" cy="1419448"/>
          </a:xfrm>
          <a:prstGeom prst="rect">
            <a:avLst/>
          </a:prstGeom>
        </p:spPr>
      </p:pic>
      <p:pic>
        <p:nvPicPr>
          <p:cNvPr id="1086" name="Picture 1085">
            <a:extLst>
              <a:ext uri="{FF2B5EF4-FFF2-40B4-BE49-F238E27FC236}">
                <a16:creationId xmlns:a16="http://schemas.microsoft.com/office/drawing/2014/main" id="{433F4518-B68E-F4EC-2517-654BA029DD80}"/>
              </a:ext>
            </a:extLst>
          </p:cNvPr>
          <p:cNvPicPr>
            <a:picLocks noChangeAspect="1"/>
          </p:cNvPicPr>
          <p:nvPr/>
        </p:nvPicPr>
        <p:blipFill>
          <a:blip r:embed="rId14">
            <a:clrChange>
              <a:clrFrom>
                <a:srgbClr val="000000">
                  <a:alpha val="0"/>
                </a:srgbClr>
              </a:clrFrom>
              <a:clrTo>
                <a:srgbClr val="000000">
                  <a:alpha val="0"/>
                </a:srgbClr>
              </a:clrTo>
            </a:clrChange>
          </a:blip>
          <a:stretch>
            <a:fillRect/>
          </a:stretch>
        </p:blipFill>
        <p:spPr>
          <a:xfrm flipH="1">
            <a:off x="6682595" y="1698141"/>
            <a:ext cx="335018" cy="335018"/>
          </a:xfrm>
          <a:prstGeom prst="rect">
            <a:avLst/>
          </a:prstGeom>
        </p:spPr>
      </p:pic>
      <p:pic>
        <p:nvPicPr>
          <p:cNvPr id="385" name="Picture 16" descr="Oak Seedling Photos, Images &amp; Pictures | Shutterstock">
            <a:extLst>
              <a:ext uri="{FF2B5EF4-FFF2-40B4-BE49-F238E27FC236}">
                <a16:creationId xmlns:a16="http://schemas.microsoft.com/office/drawing/2014/main" id="{5E09E67A-3862-091D-B163-F2954D777FC7}"/>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13759"/>
          <a:stretch/>
        </p:blipFill>
        <p:spPr bwMode="auto">
          <a:xfrm>
            <a:off x="6338265" y="2033159"/>
            <a:ext cx="936341" cy="1299443"/>
          </a:xfrm>
          <a:prstGeom prst="rect">
            <a:avLst/>
          </a:prstGeom>
          <a:noFill/>
          <a:extLst>
            <a:ext uri="{909E8E84-426E-40DD-AFC4-6F175D3DCCD1}">
              <a14:hiddenFill xmlns:a14="http://schemas.microsoft.com/office/drawing/2010/main">
                <a:solidFill>
                  <a:srgbClr val="FFFFFF"/>
                </a:solidFill>
              </a14:hiddenFill>
            </a:ext>
          </a:extLst>
        </p:spPr>
      </p:pic>
      <p:pic>
        <p:nvPicPr>
          <p:cNvPr id="386" name="Picture 385" descr="A computer screen shot of a blue screen&#10;&#10;Description automatically generated">
            <a:extLst>
              <a:ext uri="{FF2B5EF4-FFF2-40B4-BE49-F238E27FC236}">
                <a16:creationId xmlns:a16="http://schemas.microsoft.com/office/drawing/2014/main" id="{46F16915-3EE0-9796-7B5E-EC1BDA7AA0AA}"/>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rcRect l="5113" t="12922" r="8097" b="21905"/>
          <a:stretch/>
        </p:blipFill>
        <p:spPr>
          <a:xfrm rot="20741350">
            <a:off x="9743573" y="4695657"/>
            <a:ext cx="1075485" cy="1072615"/>
          </a:xfrm>
          <a:prstGeom prst="rect">
            <a:avLst/>
          </a:prstGeom>
          <a:ln>
            <a:noFill/>
          </a:ln>
          <a:effectLst>
            <a:outerShdw blurRad="292100" dist="139700" dir="2700000" algn="tl" rotWithShape="0">
              <a:srgbClr val="333333">
                <a:alpha val="65000"/>
              </a:srgbClr>
            </a:outerShdw>
          </a:effectLst>
        </p:spPr>
      </p:pic>
      <p:pic>
        <p:nvPicPr>
          <p:cNvPr id="392" name="Picture 18" descr="Heatwave Icon Photos and Images | Shutterstock">
            <a:extLst>
              <a:ext uri="{FF2B5EF4-FFF2-40B4-BE49-F238E27FC236}">
                <a16:creationId xmlns:a16="http://schemas.microsoft.com/office/drawing/2014/main" id="{F594150B-422D-A1F2-4C1E-B115E40C4AEC}"/>
              </a:ext>
            </a:extLst>
          </p:cNvPr>
          <p:cNvPicPr>
            <a:picLocks noChangeAspect="1" noChangeArrowheads="1"/>
          </p:cNvPicPr>
          <p:nvPr/>
        </p:nvPicPr>
        <p:blipFill rotWithShape="1">
          <a:blip r:embed="rId18">
            <a:clrChange>
              <a:clrFrom>
                <a:srgbClr val="FFFFFF"/>
              </a:clrFrom>
              <a:clrTo>
                <a:srgbClr val="FFFFFF">
                  <a:alpha val="0"/>
                </a:srgbClr>
              </a:clrTo>
            </a:clrChange>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b="7798"/>
          <a:stretch/>
        </p:blipFill>
        <p:spPr bwMode="auto">
          <a:xfrm>
            <a:off x="6211158" y="1628115"/>
            <a:ext cx="456671" cy="453445"/>
          </a:xfrm>
          <a:prstGeom prst="rect">
            <a:avLst/>
          </a:prstGeom>
          <a:noFill/>
          <a:extLst>
            <a:ext uri="{909E8E84-426E-40DD-AFC4-6F175D3DCCD1}">
              <a14:hiddenFill xmlns:a14="http://schemas.microsoft.com/office/drawing/2010/main">
                <a:solidFill>
                  <a:srgbClr val="FFFFFF"/>
                </a:solidFill>
              </a14:hiddenFill>
            </a:ext>
          </a:extLst>
        </p:spPr>
      </p:pic>
      <p:grpSp>
        <p:nvGrpSpPr>
          <p:cNvPr id="411" name="Group 410">
            <a:extLst>
              <a:ext uri="{FF2B5EF4-FFF2-40B4-BE49-F238E27FC236}">
                <a16:creationId xmlns:a16="http://schemas.microsoft.com/office/drawing/2014/main" id="{BFCC50CE-A909-BA8C-93F4-26A6018A4026}"/>
              </a:ext>
            </a:extLst>
          </p:cNvPr>
          <p:cNvGrpSpPr/>
          <p:nvPr/>
        </p:nvGrpSpPr>
        <p:grpSpPr>
          <a:xfrm>
            <a:off x="7525520" y="3896723"/>
            <a:ext cx="2021552" cy="1776492"/>
            <a:chOff x="7525520" y="3896723"/>
            <a:chExt cx="2021552" cy="1776492"/>
          </a:xfrm>
        </p:grpSpPr>
        <p:grpSp>
          <p:nvGrpSpPr>
            <p:cNvPr id="1082" name="Group 1081">
              <a:extLst>
                <a:ext uri="{FF2B5EF4-FFF2-40B4-BE49-F238E27FC236}">
                  <a16:creationId xmlns:a16="http://schemas.microsoft.com/office/drawing/2014/main" id="{D92FF3AF-20C0-A148-F1C7-BEBBDD749C9A}"/>
                </a:ext>
              </a:extLst>
            </p:cNvPr>
            <p:cNvGrpSpPr/>
            <p:nvPr/>
          </p:nvGrpSpPr>
          <p:grpSpPr>
            <a:xfrm>
              <a:off x="7525520" y="3896723"/>
              <a:ext cx="2021552" cy="1776492"/>
              <a:chOff x="7032454" y="3965260"/>
              <a:chExt cx="2021552" cy="1776492"/>
            </a:xfrm>
          </p:grpSpPr>
          <p:pic>
            <p:nvPicPr>
              <p:cNvPr id="1077" name="Picture 1076">
                <a:extLst>
                  <a:ext uri="{FF2B5EF4-FFF2-40B4-BE49-F238E27FC236}">
                    <a16:creationId xmlns:a16="http://schemas.microsoft.com/office/drawing/2014/main" id="{F5480F32-7A88-AD66-B6FD-7D063EA17454}"/>
                  </a:ext>
                </a:extLst>
              </p:cNvPr>
              <p:cNvPicPr>
                <a:picLocks noChangeAspect="1"/>
              </p:cNvPicPr>
              <p:nvPr/>
            </p:nvPicPr>
            <p:blipFill>
              <a:blip r:embed="rId13">
                <a:clrChange>
                  <a:clrFrom>
                    <a:srgbClr val="FEFEFE"/>
                  </a:clrFrom>
                  <a:clrTo>
                    <a:srgbClr val="FEFEFE">
                      <a:alpha val="0"/>
                    </a:srgbClr>
                  </a:clrTo>
                </a:clrChange>
              </a:blip>
              <a:stretch>
                <a:fillRect/>
              </a:stretch>
            </p:blipFill>
            <p:spPr>
              <a:xfrm>
                <a:off x="8084531" y="4518291"/>
                <a:ext cx="969475" cy="1156520"/>
              </a:xfrm>
              <a:prstGeom prst="rect">
                <a:avLst/>
              </a:prstGeom>
            </p:spPr>
          </p:pic>
          <p:pic>
            <p:nvPicPr>
              <p:cNvPr id="1079" name="Picture 1078">
                <a:extLst>
                  <a:ext uri="{FF2B5EF4-FFF2-40B4-BE49-F238E27FC236}">
                    <a16:creationId xmlns:a16="http://schemas.microsoft.com/office/drawing/2014/main" id="{E8FC9941-4A20-0E0B-D2FF-5D046B8AD95F}"/>
                  </a:ext>
                </a:extLst>
              </p:cNvPr>
              <p:cNvPicPr>
                <a:picLocks noChangeAspect="1"/>
              </p:cNvPicPr>
              <p:nvPr/>
            </p:nvPicPr>
            <p:blipFill>
              <a:blip r:embed="rId13">
                <a:clrChange>
                  <a:clrFrom>
                    <a:srgbClr val="FEFEFE"/>
                  </a:clrFrom>
                  <a:clrTo>
                    <a:srgbClr val="FEFEFE">
                      <a:alpha val="0"/>
                    </a:srgbClr>
                  </a:clrTo>
                </a:clrChange>
              </a:blip>
              <a:stretch>
                <a:fillRect/>
              </a:stretch>
            </p:blipFill>
            <p:spPr>
              <a:xfrm>
                <a:off x="7032454" y="3965260"/>
                <a:ext cx="1489178" cy="1776492"/>
              </a:xfrm>
              <a:prstGeom prst="rect">
                <a:avLst/>
              </a:prstGeom>
            </p:spPr>
          </p:pic>
          <p:pic>
            <p:nvPicPr>
              <p:cNvPr id="1080" name="Picture 1079">
                <a:extLst>
                  <a:ext uri="{FF2B5EF4-FFF2-40B4-BE49-F238E27FC236}">
                    <a16:creationId xmlns:a16="http://schemas.microsoft.com/office/drawing/2014/main" id="{BEBC9BCD-71C3-7569-EAF2-53F9249B92C4}"/>
                  </a:ext>
                </a:extLst>
              </p:cNvPr>
              <p:cNvPicPr>
                <a:picLocks noChangeAspect="1"/>
              </p:cNvPicPr>
              <p:nvPr/>
            </p:nvPicPr>
            <p:blipFill>
              <a:blip r:embed="rId20">
                <a:clrChange>
                  <a:clrFrom>
                    <a:srgbClr val="FEFEFE"/>
                  </a:clrFrom>
                  <a:clrTo>
                    <a:srgbClr val="FEFEFE">
                      <a:alpha val="0"/>
                    </a:srgbClr>
                  </a:clrTo>
                </a:clrChange>
                <a:extLst>
                  <a:ext uri="{BEBA8EAE-BF5A-486C-A8C5-ECC9F3942E4B}">
                    <a14:imgProps xmlns:a14="http://schemas.microsoft.com/office/drawing/2010/main">
                      <a14:imgLayer r:embed="rId21">
                        <a14:imgEffect>
                          <a14:saturation sat="200000"/>
                        </a14:imgEffect>
                      </a14:imgLayer>
                    </a14:imgProps>
                  </a:ext>
                </a:extLst>
              </a:blip>
              <a:stretch>
                <a:fillRect/>
              </a:stretch>
            </p:blipFill>
            <p:spPr>
              <a:xfrm>
                <a:off x="7648015" y="4319647"/>
                <a:ext cx="1189879" cy="1419448"/>
              </a:xfrm>
              <a:prstGeom prst="rect">
                <a:avLst/>
              </a:prstGeom>
            </p:spPr>
          </p:pic>
        </p:grpSp>
        <p:grpSp>
          <p:nvGrpSpPr>
            <p:cNvPr id="400" name="Group 399">
              <a:extLst>
                <a:ext uri="{FF2B5EF4-FFF2-40B4-BE49-F238E27FC236}">
                  <a16:creationId xmlns:a16="http://schemas.microsoft.com/office/drawing/2014/main" id="{3CED0597-DD4A-B8A1-E411-63ADD27C7DB7}"/>
                </a:ext>
              </a:extLst>
            </p:cNvPr>
            <p:cNvGrpSpPr/>
            <p:nvPr/>
          </p:nvGrpSpPr>
          <p:grpSpPr>
            <a:xfrm>
              <a:off x="7533967" y="5190205"/>
              <a:ext cx="292946" cy="190830"/>
              <a:chOff x="7533967" y="5190205"/>
              <a:chExt cx="292946" cy="190830"/>
            </a:xfrm>
          </p:grpSpPr>
          <p:sp>
            <p:nvSpPr>
              <p:cNvPr id="398" name="Flowchart: Off-page Connector 397">
                <a:extLst>
                  <a:ext uri="{FF2B5EF4-FFF2-40B4-BE49-F238E27FC236}">
                    <a16:creationId xmlns:a16="http://schemas.microsoft.com/office/drawing/2014/main" id="{75BE8291-1FC7-156C-3C52-40D5F14AD716}"/>
                  </a:ext>
                </a:extLst>
              </p:cNvPr>
              <p:cNvSpPr/>
              <p:nvPr/>
            </p:nvSpPr>
            <p:spPr>
              <a:xfrm rot="5400000">
                <a:off x="7596134" y="5158790"/>
                <a:ext cx="137652" cy="261986"/>
              </a:xfrm>
              <a:prstGeom prst="flowChartOffpageConnector">
                <a:avLst/>
              </a:prstGeom>
              <a:solidFill>
                <a:srgbClr val="FF99CC"/>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TextBox 398">
                <a:extLst>
                  <a:ext uri="{FF2B5EF4-FFF2-40B4-BE49-F238E27FC236}">
                    <a16:creationId xmlns:a16="http://schemas.microsoft.com/office/drawing/2014/main" id="{EFAF9A8F-DA64-C51C-9C9E-78ED76193530}"/>
                  </a:ext>
                </a:extLst>
              </p:cNvPr>
              <p:cNvSpPr txBox="1"/>
              <p:nvPr/>
            </p:nvSpPr>
            <p:spPr>
              <a:xfrm>
                <a:off x="7549190" y="5190205"/>
                <a:ext cx="277723" cy="190830"/>
              </a:xfrm>
              <a:prstGeom prst="rect">
                <a:avLst/>
              </a:prstGeom>
              <a:noFill/>
            </p:spPr>
            <p:txBody>
              <a:bodyPr wrap="square" rtlCol="0">
                <a:spAutoFit/>
              </a:bodyPr>
              <a:lstStyle/>
              <a:p>
                <a:r>
                  <a:rPr lang="en-US" sz="600" dirty="0"/>
                  <a:t>LV</a:t>
                </a:r>
              </a:p>
            </p:txBody>
          </p:sp>
        </p:grpSp>
        <p:grpSp>
          <p:nvGrpSpPr>
            <p:cNvPr id="401" name="Group 400">
              <a:extLst>
                <a:ext uri="{FF2B5EF4-FFF2-40B4-BE49-F238E27FC236}">
                  <a16:creationId xmlns:a16="http://schemas.microsoft.com/office/drawing/2014/main" id="{0B485923-5B39-8B97-2283-78E1D220C47C}"/>
                </a:ext>
              </a:extLst>
            </p:cNvPr>
            <p:cNvGrpSpPr/>
            <p:nvPr/>
          </p:nvGrpSpPr>
          <p:grpSpPr>
            <a:xfrm>
              <a:off x="7985101" y="5206210"/>
              <a:ext cx="292946" cy="190830"/>
              <a:chOff x="7533967" y="5190205"/>
              <a:chExt cx="292946" cy="190830"/>
            </a:xfrm>
          </p:grpSpPr>
          <p:sp>
            <p:nvSpPr>
              <p:cNvPr id="402" name="Flowchart: Off-page Connector 401">
                <a:extLst>
                  <a:ext uri="{FF2B5EF4-FFF2-40B4-BE49-F238E27FC236}">
                    <a16:creationId xmlns:a16="http://schemas.microsoft.com/office/drawing/2014/main" id="{1B7EF817-38C2-3354-AAD3-D4EEAA06E5C1}"/>
                  </a:ext>
                </a:extLst>
              </p:cNvPr>
              <p:cNvSpPr/>
              <p:nvPr/>
            </p:nvSpPr>
            <p:spPr>
              <a:xfrm rot="5400000">
                <a:off x="7596134" y="5158790"/>
                <a:ext cx="137652" cy="261986"/>
              </a:xfrm>
              <a:prstGeom prst="flowChartOffpageConnector">
                <a:avLst/>
              </a:prstGeom>
              <a:solidFill>
                <a:srgbClr val="FF99CC"/>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TextBox 403">
                <a:extLst>
                  <a:ext uri="{FF2B5EF4-FFF2-40B4-BE49-F238E27FC236}">
                    <a16:creationId xmlns:a16="http://schemas.microsoft.com/office/drawing/2014/main" id="{6366B27A-8220-160E-13FA-865D0281007A}"/>
                  </a:ext>
                </a:extLst>
              </p:cNvPr>
              <p:cNvSpPr txBox="1"/>
              <p:nvPr/>
            </p:nvSpPr>
            <p:spPr>
              <a:xfrm>
                <a:off x="7549190" y="5190205"/>
                <a:ext cx="277723" cy="190830"/>
              </a:xfrm>
              <a:prstGeom prst="rect">
                <a:avLst/>
              </a:prstGeom>
              <a:noFill/>
            </p:spPr>
            <p:txBody>
              <a:bodyPr wrap="square" rtlCol="0">
                <a:spAutoFit/>
              </a:bodyPr>
              <a:lstStyle/>
              <a:p>
                <a:r>
                  <a:rPr lang="en-US" sz="600" dirty="0"/>
                  <a:t>LN</a:t>
                </a:r>
              </a:p>
            </p:txBody>
          </p:sp>
        </p:grpSp>
        <p:grpSp>
          <p:nvGrpSpPr>
            <p:cNvPr id="405" name="Group 404">
              <a:extLst>
                <a:ext uri="{FF2B5EF4-FFF2-40B4-BE49-F238E27FC236}">
                  <a16:creationId xmlns:a16="http://schemas.microsoft.com/office/drawing/2014/main" id="{534AC688-8C58-CDA9-C510-0C6947C6CDD2}"/>
                </a:ext>
              </a:extLst>
            </p:cNvPr>
            <p:cNvGrpSpPr/>
            <p:nvPr/>
          </p:nvGrpSpPr>
          <p:grpSpPr>
            <a:xfrm>
              <a:off x="8453185" y="5279199"/>
              <a:ext cx="292946" cy="190830"/>
              <a:chOff x="7533967" y="5190205"/>
              <a:chExt cx="292946" cy="190830"/>
            </a:xfrm>
          </p:grpSpPr>
          <p:sp>
            <p:nvSpPr>
              <p:cNvPr id="406" name="Flowchart: Off-page Connector 405">
                <a:extLst>
                  <a:ext uri="{FF2B5EF4-FFF2-40B4-BE49-F238E27FC236}">
                    <a16:creationId xmlns:a16="http://schemas.microsoft.com/office/drawing/2014/main" id="{BDF4B73E-D1D5-43C5-9FE8-57FD42E59D7B}"/>
                  </a:ext>
                </a:extLst>
              </p:cNvPr>
              <p:cNvSpPr/>
              <p:nvPr/>
            </p:nvSpPr>
            <p:spPr>
              <a:xfrm rot="5400000">
                <a:off x="7596134" y="5158790"/>
                <a:ext cx="137652" cy="261986"/>
              </a:xfrm>
              <a:prstGeom prst="flowChartOffpageConnector">
                <a:avLst/>
              </a:prstGeom>
              <a:solidFill>
                <a:srgbClr val="FF99CC"/>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TextBox 406">
                <a:extLst>
                  <a:ext uri="{FF2B5EF4-FFF2-40B4-BE49-F238E27FC236}">
                    <a16:creationId xmlns:a16="http://schemas.microsoft.com/office/drawing/2014/main" id="{7E8A88EF-4596-E9EE-F8F7-5569A020772F}"/>
                  </a:ext>
                </a:extLst>
              </p:cNvPr>
              <p:cNvSpPr txBox="1"/>
              <p:nvPr/>
            </p:nvSpPr>
            <p:spPr>
              <a:xfrm>
                <a:off x="7549190" y="5190205"/>
                <a:ext cx="277723" cy="190830"/>
              </a:xfrm>
              <a:prstGeom prst="rect">
                <a:avLst/>
              </a:prstGeom>
              <a:noFill/>
            </p:spPr>
            <p:txBody>
              <a:bodyPr wrap="square" rtlCol="0">
                <a:spAutoFit/>
              </a:bodyPr>
              <a:lstStyle/>
              <a:p>
                <a:r>
                  <a:rPr lang="en-US" sz="600" dirty="0"/>
                  <a:t>VN</a:t>
                </a:r>
              </a:p>
            </p:txBody>
          </p:sp>
        </p:grpSp>
        <p:grpSp>
          <p:nvGrpSpPr>
            <p:cNvPr id="408" name="Group 407">
              <a:extLst>
                <a:ext uri="{FF2B5EF4-FFF2-40B4-BE49-F238E27FC236}">
                  <a16:creationId xmlns:a16="http://schemas.microsoft.com/office/drawing/2014/main" id="{68D8798D-670C-427C-A1B7-6FC1121ED69C}"/>
                </a:ext>
              </a:extLst>
            </p:cNvPr>
            <p:cNvGrpSpPr/>
            <p:nvPr/>
          </p:nvGrpSpPr>
          <p:grpSpPr>
            <a:xfrm rot="10800000">
              <a:off x="9045917" y="5288517"/>
              <a:ext cx="300259" cy="184666"/>
              <a:chOff x="7490376" y="5186831"/>
              <a:chExt cx="336538" cy="197578"/>
            </a:xfrm>
          </p:grpSpPr>
          <p:sp>
            <p:nvSpPr>
              <p:cNvPr id="409" name="Flowchart: Off-page Connector 408">
                <a:extLst>
                  <a:ext uri="{FF2B5EF4-FFF2-40B4-BE49-F238E27FC236}">
                    <a16:creationId xmlns:a16="http://schemas.microsoft.com/office/drawing/2014/main" id="{5D716CF9-9202-751F-4825-3AA1501A9940}"/>
                  </a:ext>
                </a:extLst>
              </p:cNvPr>
              <p:cNvSpPr/>
              <p:nvPr/>
            </p:nvSpPr>
            <p:spPr>
              <a:xfrm rot="5400000">
                <a:off x="7596134" y="5158790"/>
                <a:ext cx="137652" cy="261986"/>
              </a:xfrm>
              <a:prstGeom prst="flowChartOffpageConnector">
                <a:avLst/>
              </a:prstGeom>
              <a:solidFill>
                <a:srgbClr val="FF99CC"/>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TextBox 409">
                <a:extLst>
                  <a:ext uri="{FF2B5EF4-FFF2-40B4-BE49-F238E27FC236}">
                    <a16:creationId xmlns:a16="http://schemas.microsoft.com/office/drawing/2014/main" id="{88A783B1-0457-D490-5038-4133430A82A9}"/>
                  </a:ext>
                </a:extLst>
              </p:cNvPr>
              <p:cNvSpPr txBox="1"/>
              <p:nvPr/>
            </p:nvSpPr>
            <p:spPr>
              <a:xfrm rot="10800000">
                <a:off x="7490376" y="5186831"/>
                <a:ext cx="336538" cy="197578"/>
              </a:xfrm>
              <a:prstGeom prst="rect">
                <a:avLst/>
              </a:prstGeom>
              <a:noFill/>
            </p:spPr>
            <p:txBody>
              <a:bodyPr wrap="square" rtlCol="0">
                <a:spAutoFit/>
              </a:bodyPr>
              <a:lstStyle/>
              <a:p>
                <a:r>
                  <a:rPr lang="en-US" sz="600" dirty="0"/>
                  <a:t>OS</a:t>
                </a:r>
              </a:p>
            </p:txBody>
          </p:sp>
        </p:grpSp>
      </p:grpSp>
      <p:pic>
        <p:nvPicPr>
          <p:cNvPr id="412" name="Picture 20" descr="co2 gas carbon dioxide icon linear logo mark in black and white 48314656  Vector Art at Vecteezy">
            <a:extLst>
              <a:ext uri="{FF2B5EF4-FFF2-40B4-BE49-F238E27FC236}">
                <a16:creationId xmlns:a16="http://schemas.microsoft.com/office/drawing/2014/main" id="{1C5A8B10-DAF0-1992-8214-BC0C64025B7B}"/>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559" y="1879562"/>
            <a:ext cx="418772" cy="418772"/>
          </a:xfrm>
          <a:prstGeom prst="rect">
            <a:avLst/>
          </a:prstGeom>
          <a:noFill/>
          <a:extLst>
            <a:ext uri="{909E8E84-426E-40DD-AFC4-6F175D3DCCD1}">
              <a14:hiddenFill xmlns:a14="http://schemas.microsoft.com/office/drawing/2010/main">
                <a:solidFill>
                  <a:srgbClr val="FFFFFF"/>
                </a:solidFill>
              </a14:hiddenFill>
            </a:ext>
          </a:extLst>
        </p:spPr>
      </p:pic>
      <p:pic>
        <p:nvPicPr>
          <p:cNvPr id="413" name="Picture 16" descr="Oak Seedling Photos, Images &amp; Pictures | Shutterstock">
            <a:extLst>
              <a:ext uri="{FF2B5EF4-FFF2-40B4-BE49-F238E27FC236}">
                <a16:creationId xmlns:a16="http://schemas.microsoft.com/office/drawing/2014/main" id="{7DE662B7-90A6-763F-B73C-68BF7DB02EFF}"/>
              </a:ext>
            </a:extLst>
          </p:cNvPr>
          <p:cNvPicPr>
            <a:picLocks noChangeAspect="1" noChangeArrowheads="1"/>
          </p:cNvPicPr>
          <p:nvPr/>
        </p:nvPicPr>
        <p:blipFill rotWithShape="1">
          <a:blip r:embed="rId23">
            <a:clrChange>
              <a:clrFrom>
                <a:srgbClr val="FFFFFF"/>
              </a:clrFrom>
              <a:clrTo>
                <a:srgbClr val="FFFFFF">
                  <a:alpha val="0"/>
                </a:srgbClr>
              </a:clrTo>
            </a:clrChange>
            <a:extLst>
              <a:ext uri="{BEBA8EAE-BF5A-486C-A8C5-ECC9F3942E4B}">
                <a14:imgProps xmlns:a14="http://schemas.microsoft.com/office/drawing/2010/main">
                  <a14:imgLayer r:embed="rId24">
                    <a14:imgEffect>
                      <a14:saturation sat="33000"/>
                    </a14:imgEffect>
                  </a14:imgLayer>
                </a14:imgProps>
              </a:ext>
              <a:ext uri="{28A0092B-C50C-407E-A947-70E740481C1C}">
                <a14:useLocalDpi xmlns:a14="http://schemas.microsoft.com/office/drawing/2010/main" val="0"/>
              </a:ext>
            </a:extLst>
          </a:blip>
          <a:srcRect b="13759"/>
          <a:stretch/>
        </p:blipFill>
        <p:spPr bwMode="auto">
          <a:xfrm>
            <a:off x="6038876" y="2157817"/>
            <a:ext cx="900333" cy="126694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7FC3A6B-A70E-9C12-FC84-553F55511E5F}"/>
              </a:ext>
            </a:extLst>
          </p:cNvPr>
          <p:cNvSpPr/>
          <p:nvPr/>
        </p:nvSpPr>
        <p:spPr>
          <a:xfrm>
            <a:off x="5822605" y="3741073"/>
            <a:ext cx="1507642" cy="1159703"/>
          </a:xfrm>
          <a:custGeom>
            <a:avLst/>
            <a:gdLst>
              <a:gd name="connsiteX0" fmla="*/ 0 w 1507642"/>
              <a:gd name="connsiteY0" fmla="*/ 579852 h 1159703"/>
              <a:gd name="connsiteX1" fmla="*/ 753821 w 1507642"/>
              <a:gd name="connsiteY1" fmla="*/ 0 h 1159703"/>
              <a:gd name="connsiteX2" fmla="*/ 1507642 w 1507642"/>
              <a:gd name="connsiteY2" fmla="*/ 579852 h 1159703"/>
              <a:gd name="connsiteX3" fmla="*/ 753821 w 1507642"/>
              <a:gd name="connsiteY3" fmla="*/ 1159704 h 1159703"/>
              <a:gd name="connsiteX4" fmla="*/ 0 w 1507642"/>
              <a:gd name="connsiteY4" fmla="*/ 579852 h 1159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642" h="1159703" fill="none" extrusionOk="0">
                <a:moveTo>
                  <a:pt x="0" y="579852"/>
                </a:moveTo>
                <a:cubicBezTo>
                  <a:pt x="23273" y="282744"/>
                  <a:pt x="360007" y="14443"/>
                  <a:pt x="753821" y="0"/>
                </a:cubicBezTo>
                <a:cubicBezTo>
                  <a:pt x="1198575" y="15119"/>
                  <a:pt x="1488573" y="256171"/>
                  <a:pt x="1507642" y="579852"/>
                </a:cubicBezTo>
                <a:cubicBezTo>
                  <a:pt x="1504064" y="896469"/>
                  <a:pt x="1244102" y="1175695"/>
                  <a:pt x="753821" y="1159704"/>
                </a:cubicBezTo>
                <a:cubicBezTo>
                  <a:pt x="343595" y="1174431"/>
                  <a:pt x="28117" y="937898"/>
                  <a:pt x="0" y="579852"/>
                </a:cubicBezTo>
                <a:close/>
              </a:path>
              <a:path w="1507642" h="1159703" stroke="0" extrusionOk="0">
                <a:moveTo>
                  <a:pt x="0" y="579852"/>
                </a:moveTo>
                <a:cubicBezTo>
                  <a:pt x="-28037" y="262349"/>
                  <a:pt x="378905" y="17574"/>
                  <a:pt x="753821" y="0"/>
                </a:cubicBezTo>
                <a:cubicBezTo>
                  <a:pt x="1176430" y="25766"/>
                  <a:pt x="1538105" y="295243"/>
                  <a:pt x="1507642" y="579852"/>
                </a:cubicBezTo>
                <a:cubicBezTo>
                  <a:pt x="1480156" y="935643"/>
                  <a:pt x="1168039" y="1190179"/>
                  <a:pt x="753821" y="1159704"/>
                </a:cubicBezTo>
                <a:cubicBezTo>
                  <a:pt x="340764" y="1139030"/>
                  <a:pt x="5780" y="912713"/>
                  <a:pt x="0" y="579852"/>
                </a:cubicBezTo>
                <a:close/>
              </a:path>
            </a:pathLst>
          </a:custGeom>
          <a:ln w="19050">
            <a:extLst>
              <a:ext uri="{C807C97D-BFC1-408E-A445-0C87EB9F89A2}">
                <ask:lineSketchStyleProps xmlns:ask="http://schemas.microsoft.com/office/drawing/2018/sketchyshapes" sd="2134174299">
                  <a:prstGeom prst="ellipse">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Herbaceous Table</a:t>
            </a:r>
          </a:p>
        </p:txBody>
      </p:sp>
    </p:spTree>
    <p:extLst>
      <p:ext uri="{BB962C8B-B14F-4D97-AF65-F5344CB8AC3E}">
        <p14:creationId xmlns:p14="http://schemas.microsoft.com/office/powerpoint/2010/main" val="3531067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a:extLst>
              <a:ext uri="{FF2B5EF4-FFF2-40B4-BE49-F238E27FC236}">
                <a16:creationId xmlns:a16="http://schemas.microsoft.com/office/drawing/2014/main" id="{F8FCA1C0-3BAF-2A13-29D4-65BE89D0AAE7}"/>
              </a:ext>
            </a:extLst>
          </p:cNvPr>
          <p:cNvPicPr>
            <a:picLocks noGrp="1" noChangeAspect="1"/>
          </p:cNvPicPr>
          <p:nvPr>
            <p:ph idx="1"/>
          </p:nvPr>
        </p:nvPicPr>
        <p:blipFill>
          <a:blip r:embed="rId3"/>
          <a:stretch>
            <a:fillRect/>
          </a:stretch>
        </p:blipFill>
        <p:spPr>
          <a:xfrm>
            <a:off x="936126" y="2061540"/>
            <a:ext cx="5507704" cy="4057340"/>
          </a:xfrm>
          <a:prstGeom prst="rect">
            <a:avLst/>
          </a:prstGeom>
          <a:ln>
            <a:noFill/>
          </a:ln>
          <a:effectLst>
            <a:outerShdw blurRad="292100" dist="139700" dir="2700000" algn="tl" rotWithShape="0">
              <a:srgbClr val="333333">
                <a:alpha val="65000"/>
              </a:srgbClr>
            </a:outerShdw>
          </a:effectLst>
        </p:spPr>
      </p:pic>
      <p:sp>
        <p:nvSpPr>
          <p:cNvPr id="3" name="Rettangolo 10">
            <a:extLst>
              <a:ext uri="{FF2B5EF4-FFF2-40B4-BE49-F238E27FC236}">
                <a16:creationId xmlns:a16="http://schemas.microsoft.com/office/drawing/2014/main" id="{46AD8EAA-6D8A-30F5-6D8D-FDFCCB1CF0DA}"/>
              </a:ext>
            </a:extLst>
          </p:cNvPr>
          <p:cNvSpPr/>
          <p:nvPr/>
        </p:nvSpPr>
        <p:spPr>
          <a:xfrm>
            <a:off x="1096437" y="5359203"/>
            <a:ext cx="3045257" cy="492443"/>
          </a:xfrm>
          <a:prstGeom prst="rect">
            <a:avLst/>
          </a:prstGeom>
        </p:spPr>
        <p:txBody>
          <a:bodyPr wrap="square" lIns="91440" tIns="45720" rIns="91440" bIns="45720" anchor="t">
            <a:spAutoFit/>
          </a:bodyPr>
          <a:lstStyle/>
          <a:p>
            <a:r>
              <a:rPr lang="it-IT" sz="1400" dirty="0">
                <a:latin typeface="Times New Roman" panose="02020603050405020304" pitchFamily="18" charset="0"/>
                <a:cs typeface="Times New Roman" panose="02020603050405020304" pitchFamily="18" charset="0"/>
              </a:rPr>
              <a:t>- </a:t>
            </a:r>
            <a:r>
              <a:rPr lang="it-IT" sz="1200" b="1" dirty="0">
                <a:solidFill>
                  <a:schemeClr val="accent5">
                    <a:lumMod val="50000"/>
                  </a:schemeClr>
                </a:solidFill>
                <a:latin typeface="Times New Roman" panose="02020603050405020304" pitchFamily="18" charset="0"/>
                <a:cs typeface="Times New Roman" panose="02020603050405020304" pitchFamily="18" charset="0"/>
              </a:rPr>
              <a:t>National Park of Parco Appennino Tosco Emiliano </a:t>
            </a:r>
            <a:endParaRPr lang="it-IT" sz="16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5E87EB58-36EC-E061-F253-F36DE6099DE6}"/>
              </a:ext>
            </a:extLst>
          </p:cNvPr>
          <p:cNvSpPr/>
          <p:nvPr/>
        </p:nvSpPr>
        <p:spPr>
          <a:xfrm>
            <a:off x="2857017" y="4943826"/>
            <a:ext cx="397933" cy="347134"/>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B9067618-F078-6A35-CFD7-D108835FBF2D}"/>
              </a:ext>
            </a:extLst>
          </p:cNvPr>
          <p:cNvSpPr txBox="1"/>
          <p:nvPr/>
        </p:nvSpPr>
        <p:spPr>
          <a:xfrm>
            <a:off x="2014004" y="1331499"/>
            <a:ext cx="4497355" cy="646331"/>
          </a:xfrm>
          <a:prstGeom prst="rect">
            <a:avLst/>
          </a:prstGeom>
          <a:noFill/>
        </p:spPr>
        <p:txBody>
          <a:bodyPr wrap="square" rtlCol="0">
            <a:spAutoFit/>
          </a:bodyPr>
          <a:lstStyle/>
          <a:p>
            <a:r>
              <a:rPr lang="en-US" b="1" dirty="0">
                <a:solidFill>
                  <a:schemeClr val="accent5">
                    <a:lumMod val="50000"/>
                  </a:schemeClr>
                </a:solidFill>
                <a:latin typeface="Times New Roman" panose="02020603050405020304" pitchFamily="18" charset="0"/>
                <a:ea typeface="+mj-ea"/>
                <a:cs typeface="Times New Roman" panose="02020603050405020304" pitchFamily="18" charset="0"/>
              </a:rPr>
              <a:t>Natural distribution of European spruce and bark beetle diffusion</a:t>
            </a:r>
          </a:p>
        </p:txBody>
      </p:sp>
      <p:grpSp>
        <p:nvGrpSpPr>
          <p:cNvPr id="15" name="Group 14">
            <a:extLst>
              <a:ext uri="{FF2B5EF4-FFF2-40B4-BE49-F238E27FC236}">
                <a16:creationId xmlns:a16="http://schemas.microsoft.com/office/drawing/2014/main" id="{62A1B189-D0DD-12A8-B298-867C7CE20A47}"/>
              </a:ext>
            </a:extLst>
          </p:cNvPr>
          <p:cNvGrpSpPr/>
          <p:nvPr/>
        </p:nvGrpSpPr>
        <p:grpSpPr>
          <a:xfrm>
            <a:off x="6680497" y="3111436"/>
            <a:ext cx="4846011" cy="2494042"/>
            <a:chOff x="6970954" y="3768659"/>
            <a:chExt cx="4846011" cy="2494042"/>
          </a:xfrm>
        </p:grpSpPr>
        <p:grpSp>
          <p:nvGrpSpPr>
            <p:cNvPr id="11" name="Group 10">
              <a:extLst>
                <a:ext uri="{FF2B5EF4-FFF2-40B4-BE49-F238E27FC236}">
                  <a16:creationId xmlns:a16="http://schemas.microsoft.com/office/drawing/2014/main" id="{78A2A2FE-DE6C-441E-B780-58E12E3B59EF}"/>
                </a:ext>
              </a:extLst>
            </p:cNvPr>
            <p:cNvGrpSpPr/>
            <p:nvPr/>
          </p:nvGrpSpPr>
          <p:grpSpPr>
            <a:xfrm>
              <a:off x="6970954" y="3768659"/>
              <a:ext cx="4846011" cy="2135780"/>
              <a:chOff x="6970954" y="3768659"/>
              <a:chExt cx="4846011" cy="2135780"/>
            </a:xfrm>
          </p:grpSpPr>
          <p:pic>
            <p:nvPicPr>
              <p:cNvPr id="5" name="Picture 2" descr="Scientific response to intensifying bark beetle outbreaks in Europe and  North America - ScienceDirect">
                <a:extLst>
                  <a:ext uri="{FF2B5EF4-FFF2-40B4-BE49-F238E27FC236}">
                    <a16:creationId xmlns:a16="http://schemas.microsoft.com/office/drawing/2014/main" id="{1B2773FF-5F7C-2860-C4ED-D50EEE270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954" y="3768659"/>
                <a:ext cx="4846011" cy="2135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D6138C2-F866-6A2D-DE91-4BC4BC6E8D83}"/>
                  </a:ext>
                </a:extLst>
              </p:cNvPr>
              <p:cNvSpPr/>
              <p:nvPr/>
            </p:nvSpPr>
            <p:spPr>
              <a:xfrm>
                <a:off x="9757186" y="4163209"/>
                <a:ext cx="613186" cy="505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36DE5D07-B953-AA19-5AEA-AF1A53FD37D3}"/>
                </a:ext>
              </a:extLst>
            </p:cNvPr>
            <p:cNvSpPr txBox="1"/>
            <p:nvPr/>
          </p:nvSpPr>
          <p:spPr>
            <a:xfrm>
              <a:off x="7323269" y="6001091"/>
              <a:ext cx="2745889" cy="261610"/>
            </a:xfrm>
            <a:prstGeom prst="rect">
              <a:avLst/>
            </a:prstGeom>
            <a:noFill/>
          </p:spPr>
          <p:txBody>
            <a:bodyPr wrap="square">
              <a:spAutoFit/>
            </a:bodyPr>
            <a:lstStyle/>
            <a:p>
              <a:r>
                <a:rPr lang="en-US" sz="1100" i="1" dirty="0">
                  <a:latin typeface="Times New Roman" panose="02020603050405020304" pitchFamily="18" charset="0"/>
                  <a:cs typeface="Times New Roman" panose="02020603050405020304" pitchFamily="18" charset="0"/>
                </a:rPr>
                <a:t>T. </a:t>
              </a:r>
              <a:r>
                <a:rPr lang="en-US" sz="1100" i="1" dirty="0" err="1">
                  <a:latin typeface="Times New Roman" panose="02020603050405020304" pitchFamily="18" charset="0"/>
                  <a:cs typeface="Times New Roman" panose="02020603050405020304" pitchFamily="18" charset="0"/>
                </a:rPr>
                <a:t>Hlasny</a:t>
              </a:r>
              <a:r>
                <a:rPr lang="en-US" sz="1100" i="1" dirty="0">
                  <a:latin typeface="Times New Roman" panose="02020603050405020304" pitchFamily="18" charset="0"/>
                  <a:cs typeface="Times New Roman" panose="02020603050405020304" pitchFamily="18" charset="0"/>
                </a:rPr>
                <a:t> et al. 2021</a:t>
              </a:r>
              <a:endParaRPr lang="en-US" sz="1600" i="1"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9B076FD4-5816-5D02-0FBF-DFBEF2DA7DA9}"/>
              </a:ext>
            </a:extLst>
          </p:cNvPr>
          <p:cNvSpPr txBox="1"/>
          <p:nvPr/>
        </p:nvSpPr>
        <p:spPr>
          <a:xfrm>
            <a:off x="1275066" y="6185988"/>
            <a:ext cx="3988310" cy="261610"/>
          </a:xfrm>
          <a:prstGeom prst="rect">
            <a:avLst/>
          </a:prstGeom>
          <a:noFill/>
        </p:spPr>
        <p:txBody>
          <a:bodyPr wrap="square">
            <a:spAutoFit/>
          </a:bodyPr>
          <a:lstStyle/>
          <a:p>
            <a:r>
              <a:rPr lang="en-US" sz="1100" i="1" dirty="0">
                <a:latin typeface="Times New Roman" panose="02020603050405020304" pitchFamily="18" charset="0"/>
                <a:cs typeface="Times New Roman" panose="02020603050405020304" pitchFamily="18" charset="0"/>
              </a:rPr>
              <a:t>EUFORGEN: European Foret Genetic Resources </a:t>
            </a:r>
            <a:r>
              <a:rPr lang="en-US" sz="1100" i="1" dirty="0" err="1">
                <a:latin typeface="Times New Roman" panose="02020603050405020304" pitchFamily="18" charset="0"/>
                <a:cs typeface="Times New Roman" panose="02020603050405020304" pitchFamily="18" charset="0"/>
              </a:rPr>
              <a:t>Programme</a:t>
            </a:r>
            <a:endParaRPr lang="en-US" sz="1600" i="1" dirty="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651348E4-6C19-CD91-7484-C311B3CCDFF3}"/>
              </a:ext>
            </a:extLst>
          </p:cNvPr>
          <p:cNvGrpSpPr/>
          <p:nvPr/>
        </p:nvGrpSpPr>
        <p:grpSpPr>
          <a:xfrm>
            <a:off x="7151342" y="6153374"/>
            <a:ext cx="3811810" cy="672927"/>
            <a:chOff x="7151342" y="6153374"/>
            <a:chExt cx="3811810" cy="672927"/>
          </a:xfrm>
        </p:grpSpPr>
        <p:pic>
          <p:nvPicPr>
            <p:cNvPr id="23" name="Immagine 9">
              <a:extLst>
                <a:ext uri="{FF2B5EF4-FFF2-40B4-BE49-F238E27FC236}">
                  <a16:creationId xmlns:a16="http://schemas.microsoft.com/office/drawing/2014/main" id="{290E5952-52AD-EF10-0053-636F791478F0}"/>
                </a:ext>
              </a:extLst>
            </p:cNvPr>
            <p:cNvPicPr>
              <a:picLocks noChangeAspect="1"/>
            </p:cNvPicPr>
            <p:nvPr/>
          </p:nvPicPr>
          <p:blipFill>
            <a:blip r:embed="rId5"/>
            <a:stretch>
              <a:fillRect/>
            </a:stretch>
          </p:blipFill>
          <p:spPr>
            <a:xfrm>
              <a:off x="10529922" y="6281522"/>
              <a:ext cx="433230" cy="443841"/>
            </a:xfrm>
            <a:prstGeom prst="rect">
              <a:avLst/>
            </a:prstGeom>
          </p:spPr>
        </p:pic>
        <p:pic>
          <p:nvPicPr>
            <p:cNvPr id="24" name="Picture 23">
              <a:extLst>
                <a:ext uri="{FF2B5EF4-FFF2-40B4-BE49-F238E27FC236}">
                  <a16:creationId xmlns:a16="http://schemas.microsoft.com/office/drawing/2014/main" id="{27EB0FA7-A9A4-FC69-3032-FCC911A627B5}"/>
                </a:ext>
              </a:extLst>
            </p:cNvPr>
            <p:cNvPicPr>
              <a:picLocks noChangeAspect="1"/>
            </p:cNvPicPr>
            <p:nvPr/>
          </p:nvPicPr>
          <p:blipFill>
            <a:blip r:embed="rId6"/>
            <a:stretch>
              <a:fillRect/>
            </a:stretch>
          </p:blipFill>
          <p:spPr>
            <a:xfrm>
              <a:off x="9245262" y="6358616"/>
              <a:ext cx="1239195" cy="349547"/>
            </a:xfrm>
            <a:prstGeom prst="rect">
              <a:avLst/>
            </a:prstGeom>
          </p:spPr>
        </p:pic>
        <p:pic>
          <p:nvPicPr>
            <p:cNvPr id="26" name="Picture 4">
              <a:extLst>
                <a:ext uri="{FF2B5EF4-FFF2-40B4-BE49-F238E27FC236}">
                  <a16:creationId xmlns:a16="http://schemas.microsoft.com/office/drawing/2014/main" id="{9A6CEAFF-7648-A458-6738-FE1901BD25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8538" y="6272119"/>
              <a:ext cx="1363423" cy="413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ggruppamento Carabinieri Biodiversità">
              <a:extLst>
                <a:ext uri="{FF2B5EF4-FFF2-40B4-BE49-F238E27FC236}">
                  <a16:creationId xmlns:a16="http://schemas.microsoft.com/office/drawing/2014/main" id="{6264CE14-BFED-83B8-2111-7D3D0B487E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342" y="6153374"/>
              <a:ext cx="672927" cy="67292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descr="A close up of a pine cone&#10;&#10;Description automatically generated">
            <a:extLst>
              <a:ext uri="{FF2B5EF4-FFF2-40B4-BE49-F238E27FC236}">
                <a16:creationId xmlns:a16="http://schemas.microsoft.com/office/drawing/2014/main" id="{95CDA790-67D6-10B7-BBEA-3F275E758C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87" y="834599"/>
            <a:ext cx="1366494" cy="1753969"/>
          </a:xfrm>
          <a:prstGeom prst="rect">
            <a:avLst/>
          </a:prstGeom>
        </p:spPr>
      </p:pic>
      <p:sp>
        <p:nvSpPr>
          <p:cNvPr id="32" name="TextBox 31">
            <a:extLst>
              <a:ext uri="{FF2B5EF4-FFF2-40B4-BE49-F238E27FC236}">
                <a16:creationId xmlns:a16="http://schemas.microsoft.com/office/drawing/2014/main" id="{6A3595BD-53EA-7A45-D6EB-B1398A72B513}"/>
              </a:ext>
            </a:extLst>
          </p:cNvPr>
          <p:cNvSpPr txBox="1"/>
          <p:nvPr/>
        </p:nvSpPr>
        <p:spPr>
          <a:xfrm>
            <a:off x="441064" y="2588568"/>
            <a:ext cx="3371694"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Regeneration of Norway spruce, Lago Verde </a:t>
            </a:r>
          </a:p>
        </p:txBody>
      </p:sp>
      <p:sp>
        <p:nvSpPr>
          <p:cNvPr id="7" name="TextBox 6">
            <a:extLst>
              <a:ext uri="{FF2B5EF4-FFF2-40B4-BE49-F238E27FC236}">
                <a16:creationId xmlns:a16="http://schemas.microsoft.com/office/drawing/2014/main" id="{A2695763-514B-88DE-B84A-2F9190AC5B0D}"/>
              </a:ext>
            </a:extLst>
          </p:cNvPr>
          <p:cNvSpPr txBox="1"/>
          <p:nvPr/>
        </p:nvSpPr>
        <p:spPr>
          <a:xfrm>
            <a:off x="220444" y="70084"/>
            <a:ext cx="60975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5">
                    <a:lumMod val="50000"/>
                  </a:schemeClr>
                </a:solidFill>
                <a:latin typeface="+mj-lt"/>
                <a:ea typeface="+mj-ea"/>
                <a:cs typeface="+mj-cs"/>
              </a:rPr>
              <a:t>Local is the best?</a:t>
            </a:r>
          </a:p>
        </p:txBody>
      </p:sp>
      <p:grpSp>
        <p:nvGrpSpPr>
          <p:cNvPr id="18" name="Group 17">
            <a:extLst>
              <a:ext uri="{FF2B5EF4-FFF2-40B4-BE49-F238E27FC236}">
                <a16:creationId xmlns:a16="http://schemas.microsoft.com/office/drawing/2014/main" id="{8B361DB7-2833-C7DC-CA8F-CE150EAFF097}"/>
              </a:ext>
            </a:extLst>
          </p:cNvPr>
          <p:cNvGrpSpPr/>
          <p:nvPr/>
        </p:nvGrpSpPr>
        <p:grpSpPr>
          <a:xfrm>
            <a:off x="6138634" y="336652"/>
            <a:ext cx="5387874" cy="958896"/>
            <a:chOff x="6138634" y="336652"/>
            <a:chExt cx="5387874" cy="958896"/>
          </a:xfrm>
        </p:grpSpPr>
        <p:sp>
          <p:nvSpPr>
            <p:cNvPr id="16" name="TextBox 15">
              <a:extLst>
                <a:ext uri="{FF2B5EF4-FFF2-40B4-BE49-F238E27FC236}">
                  <a16:creationId xmlns:a16="http://schemas.microsoft.com/office/drawing/2014/main" id="{14CD8A31-3FD5-37A3-F69C-6A532408959B}"/>
                </a:ext>
              </a:extLst>
            </p:cNvPr>
            <p:cNvSpPr txBox="1"/>
            <p:nvPr/>
          </p:nvSpPr>
          <p:spPr>
            <a:xfrm>
              <a:off x="6138634" y="336652"/>
              <a:ext cx="5387874" cy="910634"/>
            </a:xfrm>
            <a:prstGeom prst="rect">
              <a:avLst/>
            </a:prstGeom>
            <a:solidFill>
              <a:schemeClr val="bg1"/>
            </a:solidFill>
          </p:spPr>
          <p:txBody>
            <a:bodyPr wrap="square" rtlCol="0">
              <a:spAutoFit/>
            </a:bodyPr>
            <a:lstStyle/>
            <a:p>
              <a:pPr algn="just">
                <a:lnSpc>
                  <a:spcPct val="107000"/>
                </a:lnSpc>
                <a:spcAft>
                  <a:spcPts val="800"/>
                </a:spcAft>
              </a:pPr>
              <a:r>
                <a:rPr lang="it-IT" sz="1200" b="1" i="1" dirty="0">
                  <a:latin typeface="Times New Roman" panose="02020603050405020304" pitchFamily="18" charset="0"/>
                  <a:ea typeface="+mj-ea"/>
                  <a:cs typeface="Times New Roman" panose="02020603050405020304" pitchFamily="18" charset="0"/>
                </a:rPr>
                <a:t>Negar Rezaie</a:t>
              </a:r>
              <a:r>
                <a:rPr lang="it-IT" sz="1200" b="1" i="1" baseline="30000" dirty="0">
                  <a:latin typeface="Times New Roman" panose="02020603050405020304" pitchFamily="18" charset="0"/>
                  <a:ea typeface="+mj-ea"/>
                  <a:cs typeface="Times New Roman" panose="02020603050405020304" pitchFamily="18" charset="0"/>
                </a:rPr>
                <a:t>1</a:t>
              </a:r>
              <a:r>
                <a:rPr lang="it-IT" sz="1200" i="1" dirty="0">
                  <a:latin typeface="Times New Roman" panose="02020603050405020304" pitchFamily="18" charset="0"/>
                  <a:ea typeface="+mj-ea"/>
                  <a:cs typeface="Times New Roman" panose="02020603050405020304" pitchFamily="18" charset="0"/>
                </a:rPr>
                <a:t>, Ettore D’Andrea</a:t>
              </a:r>
              <a:r>
                <a:rPr lang="it-IT" sz="1200" i="1" baseline="30000" dirty="0">
                  <a:latin typeface="Times New Roman" panose="02020603050405020304" pitchFamily="18" charset="0"/>
                  <a:ea typeface="+mj-ea"/>
                  <a:cs typeface="Times New Roman" panose="02020603050405020304" pitchFamily="18" charset="0"/>
                </a:rPr>
                <a:t>2</a:t>
              </a:r>
              <a:r>
                <a:rPr lang="it-IT" sz="1200" i="1" dirty="0">
                  <a:latin typeface="Times New Roman" panose="02020603050405020304" pitchFamily="18" charset="0"/>
                  <a:ea typeface="+mj-ea"/>
                  <a:cs typeface="Times New Roman" panose="02020603050405020304" pitchFamily="18" charset="0"/>
                </a:rPr>
                <a:t>, Andrea Piotti</a:t>
              </a:r>
              <a:r>
                <a:rPr lang="it-IT" sz="1200" i="1" baseline="30000" dirty="0">
                  <a:latin typeface="Times New Roman" panose="02020603050405020304" pitchFamily="18" charset="0"/>
                  <a:ea typeface="+mj-ea"/>
                  <a:cs typeface="Times New Roman" panose="02020603050405020304" pitchFamily="18" charset="0"/>
                </a:rPr>
                <a:t>3</a:t>
              </a:r>
              <a:r>
                <a:rPr lang="it-IT" sz="1200" i="1" dirty="0">
                  <a:latin typeface="Times New Roman" panose="02020603050405020304" pitchFamily="18" charset="0"/>
                  <a:ea typeface="+mj-ea"/>
                  <a:cs typeface="Times New Roman" panose="02020603050405020304" pitchFamily="18" charset="0"/>
                </a:rPr>
                <a:t>, Camilla Avanzi, Gabriele Cencetti</a:t>
              </a:r>
              <a:r>
                <a:rPr lang="it-IT" sz="1200" i="1" baseline="30000" dirty="0">
                  <a:latin typeface="Times New Roman" panose="02020603050405020304" pitchFamily="18" charset="0"/>
                  <a:ea typeface="+mj-ea"/>
                  <a:cs typeface="Times New Roman" panose="02020603050405020304" pitchFamily="18" charset="0"/>
                </a:rPr>
                <a:t>3</a:t>
              </a:r>
              <a:r>
                <a:rPr lang="it-IT" sz="1200" i="1" dirty="0">
                  <a:latin typeface="Times New Roman" panose="02020603050405020304" pitchFamily="18" charset="0"/>
                  <a:ea typeface="+mj-ea"/>
                  <a:cs typeface="Times New Roman" panose="02020603050405020304" pitchFamily="18" charset="0"/>
                </a:rPr>
                <a:t>, Marco Michelozzi</a:t>
              </a:r>
              <a:r>
                <a:rPr lang="it-IT" sz="1200" i="1" baseline="30000" dirty="0">
                  <a:latin typeface="Times New Roman" panose="02020603050405020304" pitchFamily="18" charset="0"/>
                  <a:ea typeface="+mj-ea"/>
                  <a:cs typeface="Times New Roman" panose="02020603050405020304" pitchFamily="18" charset="0"/>
                </a:rPr>
                <a:t>4</a:t>
              </a:r>
              <a:r>
                <a:rPr lang="it-IT" sz="1200" i="1" dirty="0">
                  <a:latin typeface="Times New Roman" panose="02020603050405020304" pitchFamily="18" charset="0"/>
                  <a:ea typeface="+mj-ea"/>
                  <a:cs typeface="Times New Roman" panose="02020603050405020304" pitchFamily="18" charset="0"/>
                </a:rPr>
                <a:t>, Maurizio Sarti</a:t>
              </a:r>
              <a:r>
                <a:rPr lang="it-IT" sz="1200" i="1" baseline="30000" dirty="0">
                  <a:latin typeface="Times New Roman" panose="02020603050405020304" pitchFamily="18" charset="0"/>
                  <a:ea typeface="+mj-ea"/>
                  <a:cs typeface="Times New Roman" panose="02020603050405020304" pitchFamily="18" charset="0"/>
                </a:rPr>
                <a:t>2</a:t>
              </a:r>
              <a:r>
                <a:rPr lang="it-IT" sz="1200" i="1" dirty="0">
                  <a:latin typeface="Times New Roman" panose="02020603050405020304" pitchFamily="18" charset="0"/>
                  <a:ea typeface="+mj-ea"/>
                  <a:cs typeface="Times New Roman" panose="02020603050405020304" pitchFamily="18" charset="0"/>
                </a:rPr>
                <a:t>, Emanuele Pallozzi</a:t>
              </a:r>
              <a:r>
                <a:rPr lang="it-IT" sz="1200" i="1" baseline="30000" dirty="0">
                  <a:latin typeface="Times New Roman" panose="02020603050405020304" pitchFamily="18" charset="0"/>
                  <a:ea typeface="+mj-ea"/>
                  <a:cs typeface="Times New Roman" panose="02020603050405020304" pitchFamily="18" charset="0"/>
                </a:rPr>
                <a:t>4</a:t>
              </a:r>
              <a:r>
                <a:rPr lang="it-IT" sz="1200" i="1" dirty="0">
                  <a:latin typeface="Times New Roman" panose="02020603050405020304" pitchFamily="18" charset="0"/>
                  <a:ea typeface="+mj-ea"/>
                  <a:cs typeface="Times New Roman" panose="02020603050405020304" pitchFamily="18" charset="0"/>
                </a:rPr>
                <a:t>, Alessio Giovannelli</a:t>
              </a:r>
              <a:r>
                <a:rPr lang="it-IT" sz="1200" i="1" baseline="30000" dirty="0">
                  <a:latin typeface="Times New Roman" panose="02020603050405020304" pitchFamily="18" charset="0"/>
                  <a:ea typeface="+mj-ea"/>
                  <a:cs typeface="Times New Roman" panose="02020603050405020304" pitchFamily="18" charset="0"/>
                </a:rPr>
                <a:t>1</a:t>
              </a:r>
            </a:p>
            <a:p>
              <a:pPr algn="just">
                <a:lnSpc>
                  <a:spcPct val="107000"/>
                </a:lnSpc>
                <a:spcAft>
                  <a:spcPts val="800"/>
                </a:spcAft>
              </a:pPr>
              <a:endParaRPr lang="en-US" sz="1200" i="1" baseline="30000" dirty="0">
                <a:latin typeface="Times New Roman" panose="02020603050405020304" pitchFamily="18" charset="0"/>
                <a:ea typeface="+mj-ea"/>
                <a:cs typeface="Times New Roman" panose="02020603050405020304" pitchFamily="18" charset="0"/>
              </a:endParaRPr>
            </a:p>
          </p:txBody>
        </p:sp>
        <p:sp>
          <p:nvSpPr>
            <p:cNvPr id="17" name="TextBox 16">
              <a:extLst>
                <a:ext uri="{FF2B5EF4-FFF2-40B4-BE49-F238E27FC236}">
                  <a16:creationId xmlns:a16="http://schemas.microsoft.com/office/drawing/2014/main" id="{15BAA9E9-5EAD-573C-4AF5-2ABB39D7E71B}"/>
                </a:ext>
              </a:extLst>
            </p:cNvPr>
            <p:cNvSpPr txBox="1"/>
            <p:nvPr/>
          </p:nvSpPr>
          <p:spPr>
            <a:xfrm>
              <a:off x="6138634" y="1018934"/>
              <a:ext cx="5387874" cy="276614"/>
            </a:xfrm>
            <a:prstGeom prst="rect">
              <a:avLst/>
            </a:prstGeom>
            <a:solidFill>
              <a:schemeClr val="bg1"/>
            </a:solidFill>
          </p:spPr>
          <p:txBody>
            <a:bodyPr wrap="square">
              <a:spAutoFit/>
            </a:bodyPr>
            <a:lstStyle/>
            <a:p>
              <a:pPr lvl="0" algn="just">
                <a:lnSpc>
                  <a:spcPct val="107000"/>
                </a:lnSpc>
                <a:spcAft>
                  <a:spcPts val="800"/>
                </a:spcAft>
                <a:defRPr/>
              </a:pPr>
              <a:r>
                <a:rPr kumimoji="0" lang="it-IT" sz="1200" b="0" i="1"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it-IT"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CnrIRET-Firenze, </a:t>
              </a:r>
              <a:r>
                <a:rPr lang="it-IT" sz="1200" i="1" baseline="30000" dirty="0">
                  <a:solidFill>
                    <a:prstClr val="black"/>
                  </a:solidFill>
                  <a:latin typeface="Times New Roman" panose="02020603050405020304" pitchFamily="18" charset="0"/>
                  <a:cs typeface="Times New Roman" panose="02020603050405020304" pitchFamily="18" charset="0"/>
                </a:rPr>
                <a:t>2</a:t>
              </a:r>
              <a:r>
                <a:rPr lang="it-IT" sz="1200" i="1" dirty="0">
                  <a:solidFill>
                    <a:prstClr val="black"/>
                  </a:solidFill>
                  <a:latin typeface="Times New Roman" panose="02020603050405020304" pitchFamily="18" charset="0"/>
                  <a:cs typeface="Times New Roman" panose="02020603050405020304" pitchFamily="18" charset="0"/>
                </a:rPr>
                <a:t>CnrIret-Porano, </a:t>
              </a:r>
              <a:r>
                <a:rPr kumimoji="0" lang="it-IT" sz="1200" b="0" i="1"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it-IT"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CnrIBB</a:t>
              </a:r>
              <a:r>
                <a:rPr lang="it-IT" sz="1200" i="1" dirty="0">
                  <a:solidFill>
                    <a:prstClr val="black"/>
                  </a:solidFill>
                  <a:latin typeface="Times New Roman" panose="02020603050405020304" pitchFamily="18" charset="0"/>
                  <a:cs typeface="Times New Roman" panose="02020603050405020304" pitchFamily="18" charset="0"/>
                </a:rPr>
                <a:t>R</a:t>
              </a:r>
              <a:r>
                <a:rPr kumimoji="0" lang="it-IT"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-Firenze,</a:t>
              </a:r>
              <a:r>
                <a:rPr kumimoji="0" lang="it-IT" sz="1200" b="0" i="1"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r>
                <a:rPr kumimoji="0" lang="it-IT" sz="1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CnrIret-Montelibretti </a:t>
              </a:r>
              <a:endParaRPr kumimoji="0" lang="it-IT" sz="1200" b="0" i="1"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74683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ADA8D7-270B-4B6F-41FF-98AB46AF92B8}"/>
              </a:ext>
            </a:extLst>
          </p:cNvPr>
          <p:cNvSpPr txBox="1"/>
          <p:nvPr/>
        </p:nvSpPr>
        <p:spPr>
          <a:xfrm>
            <a:off x="156300" y="-633167"/>
            <a:ext cx="7538900" cy="18536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solidFill>
                  <a:schemeClr val="accent5">
                    <a:lumMod val="50000"/>
                  </a:schemeClr>
                </a:solidFill>
                <a:latin typeface="+mj-lt"/>
                <a:ea typeface="+mj-ea"/>
                <a:cs typeface="+mj-cs"/>
              </a:rPr>
              <a:t>European spruce bark beetle</a:t>
            </a:r>
          </a:p>
        </p:txBody>
      </p:sp>
      <p:sp>
        <p:nvSpPr>
          <p:cNvPr id="4" name="TextBox 3">
            <a:extLst>
              <a:ext uri="{FF2B5EF4-FFF2-40B4-BE49-F238E27FC236}">
                <a16:creationId xmlns:a16="http://schemas.microsoft.com/office/drawing/2014/main" id="{549A0E76-54C8-CB67-6163-77AA5F9CF184}"/>
              </a:ext>
            </a:extLst>
          </p:cNvPr>
          <p:cNvSpPr txBox="1"/>
          <p:nvPr/>
        </p:nvSpPr>
        <p:spPr>
          <a:xfrm>
            <a:off x="1016857" y="796226"/>
            <a:ext cx="1212924" cy="553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u="sng" dirty="0">
                <a:latin typeface="Times New Roman" panose="02020603050405020304" pitchFamily="18" charset="0"/>
                <a:cs typeface="Times New Roman" panose="02020603050405020304" pitchFamily="18" charset="0"/>
              </a:rPr>
              <a:t>Study </a:t>
            </a:r>
            <a:r>
              <a:rPr lang="it-IT" sz="1400" b="1" u="sng" dirty="0" err="1">
                <a:latin typeface="Times New Roman" panose="02020603050405020304" pitchFamily="18" charset="0"/>
                <a:cs typeface="Times New Roman" panose="02020603050405020304" pitchFamily="18" charset="0"/>
              </a:rPr>
              <a:t>sites</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nSpc>
                <a:spcPct val="107000"/>
              </a:lnSpc>
              <a:spcAft>
                <a:spcPts val="800"/>
              </a:spcAft>
            </a:pPr>
            <a:r>
              <a:rPr lang="it-IT" sz="1600" b="1" u="sng" dirty="0">
                <a:latin typeface="Times New Roman" panose="02020603050405020304" pitchFamily="18" charset="0"/>
                <a:cs typeface="Times New Roman" panose="02020603050405020304" pitchFamily="18" charset="0"/>
              </a:rPr>
              <a:t> </a:t>
            </a:r>
            <a:r>
              <a:rPr lang="it-IT" sz="1600" u="sng" dirty="0">
                <a:latin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id="{042B653F-E199-4155-B90B-DE49F962E5B3}"/>
              </a:ext>
            </a:extLst>
          </p:cNvPr>
          <p:cNvSpPr txBox="1"/>
          <p:nvPr/>
        </p:nvSpPr>
        <p:spPr>
          <a:xfrm>
            <a:off x="6508961" y="5137409"/>
            <a:ext cx="4697418" cy="738664"/>
          </a:xfrm>
          <a:prstGeom prst="rect">
            <a:avLst/>
          </a:prstGeom>
          <a:solidFill>
            <a:schemeClr val="bg1"/>
          </a:solidFill>
          <a:ln w="19050">
            <a:solidFill>
              <a:schemeClr val="bg2">
                <a:lumMod val="75000"/>
              </a:schemeClr>
            </a:solidFill>
            <a:prstDash val="solid"/>
            <a:extLst>
              <a:ext uri="{C807C97D-BFC1-408E-A445-0C87EB9F89A2}">
                <ask:lineSketchStyleProps xmlns:ask="http://schemas.microsoft.com/office/drawing/2018/sketchyshapes" sd="2413059987">
                  <a:custGeom>
                    <a:avLst/>
                    <a:gdLst>
                      <a:gd name="connsiteX0" fmla="*/ 0 w 4697418"/>
                      <a:gd name="connsiteY0" fmla="*/ 0 h 830997"/>
                      <a:gd name="connsiteX1" fmla="*/ 4697418 w 4697418"/>
                      <a:gd name="connsiteY1" fmla="*/ 0 h 830997"/>
                      <a:gd name="connsiteX2" fmla="*/ 4697418 w 4697418"/>
                      <a:gd name="connsiteY2" fmla="*/ 830997 h 830997"/>
                      <a:gd name="connsiteX3" fmla="*/ 0 w 4697418"/>
                      <a:gd name="connsiteY3" fmla="*/ 830997 h 830997"/>
                      <a:gd name="connsiteX4" fmla="*/ 0 w 4697418"/>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418" h="830997" fill="none" extrusionOk="0">
                        <a:moveTo>
                          <a:pt x="0" y="0"/>
                        </a:moveTo>
                        <a:cubicBezTo>
                          <a:pt x="793395" y="-77767"/>
                          <a:pt x="3891843" y="65352"/>
                          <a:pt x="4697418" y="0"/>
                        </a:cubicBezTo>
                        <a:cubicBezTo>
                          <a:pt x="4762054" y="218250"/>
                          <a:pt x="4679654" y="513661"/>
                          <a:pt x="4697418" y="830997"/>
                        </a:cubicBezTo>
                        <a:cubicBezTo>
                          <a:pt x="2820817" y="743683"/>
                          <a:pt x="907451" y="853954"/>
                          <a:pt x="0" y="830997"/>
                        </a:cubicBezTo>
                        <a:cubicBezTo>
                          <a:pt x="47461" y="561301"/>
                          <a:pt x="-55018" y="170373"/>
                          <a:pt x="0" y="0"/>
                        </a:cubicBezTo>
                        <a:close/>
                      </a:path>
                      <a:path w="4697418" h="830997" stroke="0" extrusionOk="0">
                        <a:moveTo>
                          <a:pt x="0" y="0"/>
                        </a:moveTo>
                        <a:cubicBezTo>
                          <a:pt x="2318577" y="-6485"/>
                          <a:pt x="3706117" y="21874"/>
                          <a:pt x="4697418" y="0"/>
                        </a:cubicBezTo>
                        <a:cubicBezTo>
                          <a:pt x="4653146" y="141856"/>
                          <a:pt x="4690148" y="561721"/>
                          <a:pt x="4697418" y="830997"/>
                        </a:cubicBezTo>
                        <a:cubicBezTo>
                          <a:pt x="3127200" y="806626"/>
                          <a:pt x="1678481" y="840396"/>
                          <a:pt x="0" y="830997"/>
                        </a:cubicBezTo>
                        <a:cubicBezTo>
                          <a:pt x="-59216" y="419619"/>
                          <a:pt x="-810" y="201960"/>
                          <a:pt x="0" y="0"/>
                        </a:cubicBezTo>
                        <a:close/>
                      </a:path>
                    </a:pathLst>
                  </a:custGeom>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1" u="sng" dirty="0">
                <a:solidFill>
                  <a:schemeClr val="accent5">
                    <a:lumMod val="50000"/>
                  </a:schemeClr>
                </a:solidFill>
                <a:latin typeface="Times New Roman" panose="02020603050405020304" pitchFamily="18" charset="0"/>
                <a:cs typeface="Times New Roman" panose="02020603050405020304" pitchFamily="18" charset="0"/>
              </a:rPr>
              <a:t>Aim of study</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Verify whether southern spruce provenances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could be used for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genetic improvement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for </a:t>
            </a:r>
            <a:r>
              <a:rPr kumimoji="0" lang="en-US" sz="14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creating less susceptible genotypes to bark beetles. </a:t>
            </a:r>
          </a:p>
        </p:txBody>
      </p:sp>
      <p:grpSp>
        <p:nvGrpSpPr>
          <p:cNvPr id="24" name="Group 23">
            <a:extLst>
              <a:ext uri="{FF2B5EF4-FFF2-40B4-BE49-F238E27FC236}">
                <a16:creationId xmlns:a16="http://schemas.microsoft.com/office/drawing/2014/main" id="{42DEE938-B25E-E74E-7C4A-93AB52BDBB2B}"/>
              </a:ext>
            </a:extLst>
          </p:cNvPr>
          <p:cNvGrpSpPr/>
          <p:nvPr/>
        </p:nvGrpSpPr>
        <p:grpSpPr>
          <a:xfrm>
            <a:off x="7331407" y="3899"/>
            <a:ext cx="3299145" cy="672927"/>
            <a:chOff x="7151342" y="6153374"/>
            <a:chExt cx="3833326" cy="672927"/>
          </a:xfrm>
        </p:grpSpPr>
        <p:pic>
          <p:nvPicPr>
            <p:cNvPr id="25" name="Immagine 9">
              <a:extLst>
                <a:ext uri="{FF2B5EF4-FFF2-40B4-BE49-F238E27FC236}">
                  <a16:creationId xmlns:a16="http://schemas.microsoft.com/office/drawing/2014/main" id="{6F64134E-B495-AEB8-4DE1-09CF992F7EE1}"/>
                </a:ext>
              </a:extLst>
            </p:cNvPr>
            <p:cNvPicPr>
              <a:picLocks noChangeAspect="1"/>
            </p:cNvPicPr>
            <p:nvPr/>
          </p:nvPicPr>
          <p:blipFill>
            <a:blip r:embed="rId3"/>
            <a:stretch>
              <a:fillRect/>
            </a:stretch>
          </p:blipFill>
          <p:spPr>
            <a:xfrm>
              <a:off x="10551438" y="6313796"/>
              <a:ext cx="433230" cy="443841"/>
            </a:xfrm>
            <a:prstGeom prst="rect">
              <a:avLst/>
            </a:prstGeom>
          </p:spPr>
        </p:pic>
        <p:pic>
          <p:nvPicPr>
            <p:cNvPr id="26" name="Picture 25">
              <a:extLst>
                <a:ext uri="{FF2B5EF4-FFF2-40B4-BE49-F238E27FC236}">
                  <a16:creationId xmlns:a16="http://schemas.microsoft.com/office/drawing/2014/main" id="{D6AD57B1-999C-21C7-E132-E70202841954}"/>
                </a:ext>
              </a:extLst>
            </p:cNvPr>
            <p:cNvPicPr>
              <a:picLocks noChangeAspect="1"/>
            </p:cNvPicPr>
            <p:nvPr/>
          </p:nvPicPr>
          <p:blipFill>
            <a:blip r:embed="rId4"/>
            <a:stretch>
              <a:fillRect/>
            </a:stretch>
          </p:blipFill>
          <p:spPr>
            <a:xfrm>
              <a:off x="9245262" y="6358616"/>
              <a:ext cx="1239195" cy="349547"/>
            </a:xfrm>
            <a:prstGeom prst="rect">
              <a:avLst/>
            </a:prstGeom>
          </p:spPr>
        </p:pic>
        <p:pic>
          <p:nvPicPr>
            <p:cNvPr id="27" name="Picture 4">
              <a:extLst>
                <a:ext uri="{FF2B5EF4-FFF2-40B4-BE49-F238E27FC236}">
                  <a16:creationId xmlns:a16="http://schemas.microsoft.com/office/drawing/2014/main" id="{A256D505-471F-957B-56B7-57DEE4BBB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8538" y="6272119"/>
              <a:ext cx="1363423" cy="4135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Raggruppamento Carabinieri Biodiversità">
              <a:extLst>
                <a:ext uri="{FF2B5EF4-FFF2-40B4-BE49-F238E27FC236}">
                  <a16:creationId xmlns:a16="http://schemas.microsoft.com/office/drawing/2014/main" id="{87E8B9C0-7AFD-1891-F13F-A434CDA11E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342" y="6153374"/>
              <a:ext cx="672927" cy="672927"/>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descr="A satellite image of a forest&#10;&#10;Description automatically generated">
            <a:extLst>
              <a:ext uri="{FF2B5EF4-FFF2-40B4-BE49-F238E27FC236}">
                <a16:creationId xmlns:a16="http://schemas.microsoft.com/office/drawing/2014/main" id="{F881A75C-77D9-89C8-F903-42EB49A65F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549" y="1136515"/>
            <a:ext cx="2840523" cy="2104522"/>
          </a:xfrm>
          <a:prstGeom prst="rect">
            <a:avLst/>
          </a:prstGeom>
        </p:spPr>
      </p:pic>
      <p:grpSp>
        <p:nvGrpSpPr>
          <p:cNvPr id="57" name="Group 56">
            <a:extLst>
              <a:ext uri="{FF2B5EF4-FFF2-40B4-BE49-F238E27FC236}">
                <a16:creationId xmlns:a16="http://schemas.microsoft.com/office/drawing/2014/main" id="{C911DC21-F342-4CA7-DBC6-8B332D246D52}"/>
              </a:ext>
            </a:extLst>
          </p:cNvPr>
          <p:cNvGrpSpPr/>
          <p:nvPr/>
        </p:nvGrpSpPr>
        <p:grpSpPr>
          <a:xfrm>
            <a:off x="6791188" y="720978"/>
            <a:ext cx="4022988" cy="2226997"/>
            <a:chOff x="3731787" y="680791"/>
            <a:chExt cx="3124748" cy="1730565"/>
          </a:xfrm>
        </p:grpSpPr>
        <p:sp>
          <p:nvSpPr>
            <p:cNvPr id="30" name="TextBox 29">
              <a:extLst>
                <a:ext uri="{FF2B5EF4-FFF2-40B4-BE49-F238E27FC236}">
                  <a16:creationId xmlns:a16="http://schemas.microsoft.com/office/drawing/2014/main" id="{8610F12A-EF1F-4E6E-CF9E-9C65577365D0}"/>
                </a:ext>
              </a:extLst>
            </p:cNvPr>
            <p:cNvSpPr txBox="1"/>
            <p:nvPr/>
          </p:nvSpPr>
          <p:spPr>
            <a:xfrm>
              <a:off x="4503151" y="2185800"/>
              <a:ext cx="1712159" cy="225556"/>
            </a:xfrm>
            <a:prstGeom prst="rect">
              <a:avLst/>
            </a:prstGeom>
            <a:noFill/>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Lago Verde _29.09.2023 </a:t>
              </a:r>
              <a:endParaRPr lang="en-US" sz="1600" dirty="0"/>
            </a:p>
          </p:txBody>
        </p:sp>
        <p:pic>
          <p:nvPicPr>
            <p:cNvPr id="35" name="Picture 34" descr="A rocky area with trees and mountains&#10;&#10;AI-generated content may be incorrect.">
              <a:extLst>
                <a:ext uri="{FF2B5EF4-FFF2-40B4-BE49-F238E27FC236}">
                  <a16:creationId xmlns:a16="http://schemas.microsoft.com/office/drawing/2014/main" id="{56BE18CD-4F28-10FF-817F-E81AA4C149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31787" y="998911"/>
              <a:ext cx="1551451" cy="1171874"/>
            </a:xfrm>
            <a:prstGeom prst="rect">
              <a:avLst/>
            </a:prstGeom>
          </p:spPr>
        </p:pic>
        <p:sp>
          <p:nvSpPr>
            <p:cNvPr id="6" name="TextBox 5">
              <a:extLst>
                <a:ext uri="{FF2B5EF4-FFF2-40B4-BE49-F238E27FC236}">
                  <a16:creationId xmlns:a16="http://schemas.microsoft.com/office/drawing/2014/main" id="{DCA4482C-49DA-57B8-7D03-2B1D5510A8E9}"/>
                </a:ext>
              </a:extLst>
            </p:cNvPr>
            <p:cNvSpPr txBox="1"/>
            <p:nvPr/>
          </p:nvSpPr>
          <p:spPr>
            <a:xfrm>
              <a:off x="3975683" y="680791"/>
              <a:ext cx="1032366" cy="278396"/>
            </a:xfrm>
            <a:prstGeom prst="rect">
              <a:avLst/>
            </a:prstGeom>
            <a:noFill/>
          </p:spPr>
          <p:txBody>
            <a:bodyPr wrap="square" rtlCol="0">
              <a:spAutoFit/>
            </a:bodyPr>
            <a:lstStyle/>
            <a:p>
              <a:r>
                <a:rPr lang="en-US" sz="1050" b="1" i="1" dirty="0">
                  <a:latin typeface="Times New Roman" panose="02020603050405020304" pitchFamily="18" charset="0"/>
                  <a:cs typeface="Times New Roman" panose="02020603050405020304" pitchFamily="18" charset="0"/>
                </a:rPr>
                <a:t>Autochthonous</a:t>
              </a:r>
              <a:r>
                <a:rPr lang="en-US" sz="1600" i="1" dirty="0"/>
                <a:t> </a:t>
              </a:r>
            </a:p>
          </p:txBody>
        </p:sp>
        <p:sp>
          <p:nvSpPr>
            <p:cNvPr id="14" name="TextBox 13">
              <a:extLst>
                <a:ext uri="{FF2B5EF4-FFF2-40B4-BE49-F238E27FC236}">
                  <a16:creationId xmlns:a16="http://schemas.microsoft.com/office/drawing/2014/main" id="{AB9B0077-38AD-6756-A645-E25D51585408}"/>
                </a:ext>
              </a:extLst>
            </p:cNvPr>
            <p:cNvSpPr txBox="1"/>
            <p:nvPr/>
          </p:nvSpPr>
          <p:spPr>
            <a:xfrm>
              <a:off x="5567360" y="706042"/>
              <a:ext cx="1146550" cy="253088"/>
            </a:xfrm>
            <a:prstGeom prst="rect">
              <a:avLst/>
            </a:prstGeom>
            <a:noFill/>
          </p:spPr>
          <p:txBody>
            <a:bodyPr wrap="square" rtlCol="0">
              <a:spAutoFit/>
            </a:bodyPr>
            <a:lstStyle/>
            <a:p>
              <a:r>
                <a:rPr lang="en-US" sz="1050" b="1" i="1" dirty="0">
                  <a:latin typeface="Times New Roman" panose="02020603050405020304" pitchFamily="18" charset="0"/>
                  <a:cs typeface="Times New Roman" panose="02020603050405020304" pitchFamily="18" charset="0"/>
                </a:rPr>
                <a:t>Alpine plantations</a:t>
              </a:r>
              <a:r>
                <a:rPr lang="en-US" sz="1400" b="1" i="1" dirty="0"/>
                <a:t> </a:t>
              </a:r>
            </a:p>
          </p:txBody>
        </p:sp>
        <p:pic>
          <p:nvPicPr>
            <p:cNvPr id="32" name="Picture 31" descr="A forest with trees and branches&#10;&#10;Description automatically generated with medium confidence">
              <a:extLst>
                <a:ext uri="{FF2B5EF4-FFF2-40B4-BE49-F238E27FC236}">
                  <a16:creationId xmlns:a16="http://schemas.microsoft.com/office/drawing/2014/main" id="{C5AFE253-4BC0-00B4-1442-C9863B73E8B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5305083" y="993440"/>
              <a:ext cx="1551452" cy="1177344"/>
            </a:xfrm>
            <a:prstGeom prst="rect">
              <a:avLst/>
            </a:prstGeom>
          </p:spPr>
        </p:pic>
      </p:grpSp>
      <p:grpSp>
        <p:nvGrpSpPr>
          <p:cNvPr id="47" name="Group 46">
            <a:extLst>
              <a:ext uri="{FF2B5EF4-FFF2-40B4-BE49-F238E27FC236}">
                <a16:creationId xmlns:a16="http://schemas.microsoft.com/office/drawing/2014/main" id="{8B45A4CF-906A-CEB3-BB68-890FC615D049}"/>
              </a:ext>
            </a:extLst>
          </p:cNvPr>
          <p:cNvGrpSpPr/>
          <p:nvPr/>
        </p:nvGrpSpPr>
        <p:grpSpPr>
          <a:xfrm>
            <a:off x="400007" y="463107"/>
            <a:ext cx="666974" cy="669469"/>
            <a:chOff x="316589" y="547452"/>
            <a:chExt cx="716425" cy="761106"/>
          </a:xfrm>
        </p:grpSpPr>
        <p:pic>
          <p:nvPicPr>
            <p:cNvPr id="8" name="Picture 7">
              <a:extLst>
                <a:ext uri="{FF2B5EF4-FFF2-40B4-BE49-F238E27FC236}">
                  <a16:creationId xmlns:a16="http://schemas.microsoft.com/office/drawing/2014/main" id="{D4F81B8D-21D1-4497-DB80-28EC183977E0}"/>
                </a:ext>
              </a:extLst>
            </p:cNvPr>
            <p:cNvPicPr>
              <a:picLocks noChangeAspect="1"/>
            </p:cNvPicPr>
            <p:nvPr/>
          </p:nvPicPr>
          <p: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519031" y="547452"/>
              <a:ext cx="385886" cy="669469"/>
            </a:xfrm>
            <a:prstGeom prst="rect">
              <a:avLst/>
            </a:prstGeom>
          </p:spPr>
        </p:pic>
        <p:pic>
          <p:nvPicPr>
            <p:cNvPr id="45" name="Picture 44">
              <a:extLst>
                <a:ext uri="{FF2B5EF4-FFF2-40B4-BE49-F238E27FC236}">
                  <a16:creationId xmlns:a16="http://schemas.microsoft.com/office/drawing/2014/main" id="{60C08D24-010B-5285-D380-401879DB0B98}"/>
                </a:ext>
              </a:extLst>
            </p:cNvPr>
            <p:cNvPicPr>
              <a:picLocks noChangeAspect="1"/>
            </p:cNvPicPr>
            <p:nvPr/>
          </p:nvPicPr>
          <p:blipFill>
            <a:blip r:embed="rId12"/>
            <a:stretch>
              <a:fillRect/>
            </a:stretch>
          </p:blipFill>
          <p:spPr>
            <a:xfrm>
              <a:off x="316589" y="639089"/>
              <a:ext cx="385886" cy="669469"/>
            </a:xfrm>
            <a:prstGeom prst="rect">
              <a:avLst/>
            </a:prstGeom>
          </p:spPr>
        </p:pic>
        <p:pic>
          <p:nvPicPr>
            <p:cNvPr id="46" name="Picture 45">
              <a:extLst>
                <a:ext uri="{FF2B5EF4-FFF2-40B4-BE49-F238E27FC236}">
                  <a16:creationId xmlns:a16="http://schemas.microsoft.com/office/drawing/2014/main" id="{74CC5876-B61C-1C6D-A5E6-C155CF71B5A0}"/>
                </a:ext>
              </a:extLst>
            </p:cNvPr>
            <p:cNvPicPr>
              <a:picLocks noChangeAspect="1"/>
            </p:cNvPicPr>
            <p:nvPr/>
          </p:nvPicPr>
          <p:blipFill>
            <a:blip r:embed="rId12"/>
            <a:stretch>
              <a:fillRect/>
            </a:stretch>
          </p:blipFill>
          <p:spPr>
            <a:xfrm>
              <a:off x="734972" y="749782"/>
              <a:ext cx="298042" cy="517069"/>
            </a:xfrm>
            <a:prstGeom prst="rect">
              <a:avLst/>
            </a:prstGeom>
          </p:spPr>
        </p:pic>
      </p:grpSp>
      <p:cxnSp>
        <p:nvCxnSpPr>
          <p:cNvPr id="51" name="Straight Arrow Connector 50">
            <a:extLst>
              <a:ext uri="{FF2B5EF4-FFF2-40B4-BE49-F238E27FC236}">
                <a16:creationId xmlns:a16="http://schemas.microsoft.com/office/drawing/2014/main" id="{8AFC6040-D86D-9634-201C-C390882E29E5}"/>
              </a:ext>
            </a:extLst>
          </p:cNvPr>
          <p:cNvCxnSpPr>
            <a:cxnSpLocks/>
          </p:cNvCxnSpPr>
          <p:nvPr/>
        </p:nvCxnSpPr>
        <p:spPr>
          <a:xfrm>
            <a:off x="6383657" y="1751585"/>
            <a:ext cx="17147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488BA5B6-0D06-1A8D-8216-F5304B1DB0F5}"/>
              </a:ext>
            </a:extLst>
          </p:cNvPr>
          <p:cNvGrpSpPr/>
          <p:nvPr/>
        </p:nvGrpSpPr>
        <p:grpSpPr>
          <a:xfrm>
            <a:off x="6786930" y="2982563"/>
            <a:ext cx="4036579" cy="2006866"/>
            <a:chOff x="876478" y="3958265"/>
            <a:chExt cx="3310984" cy="1433105"/>
          </a:xfrm>
        </p:grpSpPr>
        <p:grpSp>
          <p:nvGrpSpPr>
            <p:cNvPr id="49" name="Group 48">
              <a:extLst>
                <a:ext uri="{FF2B5EF4-FFF2-40B4-BE49-F238E27FC236}">
                  <a16:creationId xmlns:a16="http://schemas.microsoft.com/office/drawing/2014/main" id="{407131B8-240E-723E-EFAE-23FEBFB4407C}"/>
                </a:ext>
              </a:extLst>
            </p:cNvPr>
            <p:cNvGrpSpPr/>
            <p:nvPr/>
          </p:nvGrpSpPr>
          <p:grpSpPr>
            <a:xfrm>
              <a:off x="876478" y="3958265"/>
              <a:ext cx="3310984" cy="1177345"/>
              <a:chOff x="978947" y="3899458"/>
              <a:chExt cx="3310984" cy="1177345"/>
            </a:xfrm>
          </p:grpSpPr>
          <p:pic>
            <p:nvPicPr>
              <p:cNvPr id="9" name="Picture 8" descr="A grassy area with trees in the background&#10;&#10;Description automatically generated">
                <a:extLst>
                  <a:ext uri="{FF2B5EF4-FFF2-40B4-BE49-F238E27FC236}">
                    <a16:creationId xmlns:a16="http://schemas.microsoft.com/office/drawing/2014/main" id="{3794A16B-8813-B4B8-56BF-C3F534F45B38}"/>
                  </a:ext>
                </a:extLst>
              </p:cNvPr>
              <p:cNvPicPr>
                <a:picLocks/>
              </p:cNvPicPr>
              <p:nvPr/>
            </p:nvPicPr>
            <p:blipFill>
              <a:blip r:embed="rId13">
                <a:extLst>
                  <a:ext uri="{28A0092B-C50C-407E-A947-70E740481C1C}">
                    <a14:useLocalDpi xmlns:a14="http://schemas.microsoft.com/office/drawing/2010/main" val="0"/>
                  </a:ext>
                </a:extLst>
              </a:blip>
              <a:srcRect l="16091" r="1" b="1"/>
              <a:stretch/>
            </p:blipFill>
            <p:spPr>
              <a:xfrm>
                <a:off x="2651340" y="3899458"/>
                <a:ext cx="1638591" cy="1177344"/>
              </a:xfrm>
              <a:prstGeom prst="rect">
                <a:avLst/>
              </a:prstGeom>
            </p:spPr>
          </p:pic>
          <p:pic>
            <p:nvPicPr>
              <p:cNvPr id="37" name="Picture 36" descr="A landscape of a forest&#10;&#10;AI-generated content may be incorrect.">
                <a:extLst>
                  <a:ext uri="{FF2B5EF4-FFF2-40B4-BE49-F238E27FC236}">
                    <a16:creationId xmlns:a16="http://schemas.microsoft.com/office/drawing/2014/main" id="{AA440215-5555-6C3B-0F28-D076AAAFDF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947" y="3899459"/>
                <a:ext cx="1654936" cy="1177344"/>
              </a:xfrm>
              <a:prstGeom prst="rect">
                <a:avLst/>
              </a:prstGeom>
            </p:spPr>
          </p:pic>
        </p:grpSp>
        <p:sp>
          <p:nvSpPr>
            <p:cNvPr id="54" name="TextBox 53">
              <a:extLst>
                <a:ext uri="{FF2B5EF4-FFF2-40B4-BE49-F238E27FC236}">
                  <a16:creationId xmlns:a16="http://schemas.microsoft.com/office/drawing/2014/main" id="{16BD3E36-7C45-4792-4302-43C778447992}"/>
                </a:ext>
              </a:extLst>
            </p:cNvPr>
            <p:cNvSpPr txBox="1"/>
            <p:nvPr/>
          </p:nvSpPr>
          <p:spPr>
            <a:xfrm>
              <a:off x="1059498" y="5163909"/>
              <a:ext cx="3034159" cy="227461"/>
            </a:xfrm>
            <a:prstGeom prst="rect">
              <a:avLst/>
            </a:prstGeom>
            <a:noFill/>
          </p:spPr>
          <p:txBody>
            <a:bodyPr wrap="square" rtlCol="0">
              <a:spAutoFit/>
            </a:bodyPr>
            <a:lstStyle/>
            <a:p>
              <a:pPr algn="ctr"/>
              <a:r>
                <a:rPr lang="en-US" sz="1050" dirty="0" err="1">
                  <a:latin typeface="Times New Roman" panose="02020603050405020304" pitchFamily="18" charset="0"/>
                  <a:cs typeface="Times New Roman" panose="02020603050405020304" pitchFamily="18" charset="0"/>
                </a:rPr>
                <a:t>Campolino</a:t>
              </a:r>
              <a:r>
                <a:rPr lang="en-US" sz="1050" dirty="0">
                  <a:latin typeface="Times New Roman" panose="02020603050405020304" pitchFamily="18" charset="0"/>
                  <a:cs typeface="Times New Roman" panose="02020603050405020304" pitchFamily="18" charset="0"/>
                </a:rPr>
                <a:t> _03.10.2023</a:t>
              </a:r>
              <a:endParaRPr lang="en-US" sz="1600" dirty="0"/>
            </a:p>
          </p:txBody>
        </p:sp>
      </p:grpSp>
      <p:pic>
        <p:nvPicPr>
          <p:cNvPr id="56" name="Picture 55" descr="A green and yellow background with black lines&#10;&#10;Description automatically generated">
            <a:extLst>
              <a:ext uri="{FF2B5EF4-FFF2-40B4-BE49-F238E27FC236}">
                <a16:creationId xmlns:a16="http://schemas.microsoft.com/office/drawing/2014/main" id="{C3087174-88E2-CF91-5A99-9A53A0B7EA3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9072" y="1158714"/>
            <a:ext cx="2840523" cy="2082321"/>
          </a:xfrm>
          <a:prstGeom prst="rect">
            <a:avLst/>
          </a:prstGeom>
        </p:spPr>
      </p:pic>
      <p:grpSp>
        <p:nvGrpSpPr>
          <p:cNvPr id="6169" name="Group 6168">
            <a:extLst>
              <a:ext uri="{FF2B5EF4-FFF2-40B4-BE49-F238E27FC236}">
                <a16:creationId xmlns:a16="http://schemas.microsoft.com/office/drawing/2014/main" id="{DD9BA365-41F1-67E0-4600-E26B4F0754C6}"/>
              </a:ext>
            </a:extLst>
          </p:cNvPr>
          <p:cNvGrpSpPr/>
          <p:nvPr/>
        </p:nvGrpSpPr>
        <p:grpSpPr>
          <a:xfrm>
            <a:off x="534720" y="3288968"/>
            <a:ext cx="5872391" cy="3489989"/>
            <a:chOff x="587161" y="3361449"/>
            <a:chExt cx="5872391" cy="3489989"/>
          </a:xfrm>
        </p:grpSpPr>
        <p:sp>
          <p:nvSpPr>
            <p:cNvPr id="6168" name="Rectangle 6167">
              <a:extLst>
                <a:ext uri="{FF2B5EF4-FFF2-40B4-BE49-F238E27FC236}">
                  <a16:creationId xmlns:a16="http://schemas.microsoft.com/office/drawing/2014/main" id="{CD6B3F78-FF40-DF81-5BF5-CE6A36DF3392}"/>
                </a:ext>
              </a:extLst>
            </p:cNvPr>
            <p:cNvSpPr/>
            <p:nvPr/>
          </p:nvSpPr>
          <p:spPr>
            <a:xfrm>
              <a:off x="849966" y="4425850"/>
              <a:ext cx="5395805" cy="2172135"/>
            </a:xfrm>
            <a:custGeom>
              <a:avLst/>
              <a:gdLst>
                <a:gd name="connsiteX0" fmla="*/ 0 w 5395805"/>
                <a:gd name="connsiteY0" fmla="*/ 0 h 2172135"/>
                <a:gd name="connsiteX1" fmla="*/ 512601 w 5395805"/>
                <a:gd name="connsiteY1" fmla="*/ 0 h 2172135"/>
                <a:gd name="connsiteX2" fmla="*/ 1294993 w 5395805"/>
                <a:gd name="connsiteY2" fmla="*/ 0 h 2172135"/>
                <a:gd name="connsiteX3" fmla="*/ 1807595 w 5395805"/>
                <a:gd name="connsiteY3" fmla="*/ 0 h 2172135"/>
                <a:gd name="connsiteX4" fmla="*/ 2374154 w 5395805"/>
                <a:gd name="connsiteY4" fmla="*/ 0 h 2172135"/>
                <a:gd name="connsiteX5" fmla="*/ 2886756 w 5395805"/>
                <a:gd name="connsiteY5" fmla="*/ 0 h 2172135"/>
                <a:gd name="connsiteX6" fmla="*/ 3669147 w 5395805"/>
                <a:gd name="connsiteY6" fmla="*/ 0 h 2172135"/>
                <a:gd name="connsiteX7" fmla="*/ 4181749 w 5395805"/>
                <a:gd name="connsiteY7" fmla="*/ 0 h 2172135"/>
                <a:gd name="connsiteX8" fmla="*/ 5395805 w 5395805"/>
                <a:gd name="connsiteY8" fmla="*/ 0 h 2172135"/>
                <a:gd name="connsiteX9" fmla="*/ 5395805 w 5395805"/>
                <a:gd name="connsiteY9" fmla="*/ 499591 h 2172135"/>
                <a:gd name="connsiteX10" fmla="*/ 5395805 w 5395805"/>
                <a:gd name="connsiteY10" fmla="*/ 977461 h 2172135"/>
                <a:gd name="connsiteX11" fmla="*/ 5395805 w 5395805"/>
                <a:gd name="connsiteY11" fmla="*/ 1477052 h 2172135"/>
                <a:gd name="connsiteX12" fmla="*/ 5395805 w 5395805"/>
                <a:gd name="connsiteY12" fmla="*/ 2172135 h 2172135"/>
                <a:gd name="connsiteX13" fmla="*/ 4829245 w 5395805"/>
                <a:gd name="connsiteY13" fmla="*/ 2172135 h 2172135"/>
                <a:gd name="connsiteX14" fmla="*/ 4262686 w 5395805"/>
                <a:gd name="connsiteY14" fmla="*/ 2172135 h 2172135"/>
                <a:gd name="connsiteX15" fmla="*/ 3588210 w 5395805"/>
                <a:gd name="connsiteY15" fmla="*/ 2172135 h 2172135"/>
                <a:gd name="connsiteX16" fmla="*/ 3021651 w 5395805"/>
                <a:gd name="connsiteY16" fmla="*/ 2172135 h 2172135"/>
                <a:gd name="connsiteX17" fmla="*/ 2347175 w 5395805"/>
                <a:gd name="connsiteY17" fmla="*/ 2172135 h 2172135"/>
                <a:gd name="connsiteX18" fmla="*/ 1834574 w 5395805"/>
                <a:gd name="connsiteY18" fmla="*/ 2172135 h 2172135"/>
                <a:gd name="connsiteX19" fmla="*/ 1052182 w 5395805"/>
                <a:gd name="connsiteY19" fmla="*/ 2172135 h 2172135"/>
                <a:gd name="connsiteX20" fmla="*/ 0 w 5395805"/>
                <a:gd name="connsiteY20" fmla="*/ 2172135 h 2172135"/>
                <a:gd name="connsiteX21" fmla="*/ 0 w 5395805"/>
                <a:gd name="connsiteY21" fmla="*/ 1672544 h 2172135"/>
                <a:gd name="connsiteX22" fmla="*/ 0 w 5395805"/>
                <a:gd name="connsiteY22" fmla="*/ 1194674 h 2172135"/>
                <a:gd name="connsiteX23" fmla="*/ 0 w 5395805"/>
                <a:gd name="connsiteY23" fmla="*/ 695083 h 2172135"/>
                <a:gd name="connsiteX24" fmla="*/ 0 w 5395805"/>
                <a:gd name="connsiteY24" fmla="*/ 0 h 217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5805" h="2172135" extrusionOk="0">
                  <a:moveTo>
                    <a:pt x="0" y="0"/>
                  </a:moveTo>
                  <a:cubicBezTo>
                    <a:pt x="219665" y="-5885"/>
                    <a:pt x="407696" y="21993"/>
                    <a:pt x="512601" y="0"/>
                  </a:cubicBezTo>
                  <a:cubicBezTo>
                    <a:pt x="617506" y="-21993"/>
                    <a:pt x="987879" y="3651"/>
                    <a:pt x="1294993" y="0"/>
                  </a:cubicBezTo>
                  <a:cubicBezTo>
                    <a:pt x="1602107" y="-3651"/>
                    <a:pt x="1590035" y="9112"/>
                    <a:pt x="1807595" y="0"/>
                  </a:cubicBezTo>
                  <a:cubicBezTo>
                    <a:pt x="2025155" y="-9112"/>
                    <a:pt x="2152436" y="24220"/>
                    <a:pt x="2374154" y="0"/>
                  </a:cubicBezTo>
                  <a:cubicBezTo>
                    <a:pt x="2595872" y="-24220"/>
                    <a:pt x="2657290" y="3089"/>
                    <a:pt x="2886756" y="0"/>
                  </a:cubicBezTo>
                  <a:cubicBezTo>
                    <a:pt x="3116222" y="-3089"/>
                    <a:pt x="3325146" y="8124"/>
                    <a:pt x="3669147" y="0"/>
                  </a:cubicBezTo>
                  <a:cubicBezTo>
                    <a:pt x="4013148" y="-8124"/>
                    <a:pt x="4074480" y="-20156"/>
                    <a:pt x="4181749" y="0"/>
                  </a:cubicBezTo>
                  <a:cubicBezTo>
                    <a:pt x="4289018" y="20156"/>
                    <a:pt x="4946931" y="54771"/>
                    <a:pt x="5395805" y="0"/>
                  </a:cubicBezTo>
                  <a:cubicBezTo>
                    <a:pt x="5419450" y="179669"/>
                    <a:pt x="5397855" y="257504"/>
                    <a:pt x="5395805" y="499591"/>
                  </a:cubicBezTo>
                  <a:cubicBezTo>
                    <a:pt x="5393755" y="741678"/>
                    <a:pt x="5378010" y="846445"/>
                    <a:pt x="5395805" y="977461"/>
                  </a:cubicBezTo>
                  <a:cubicBezTo>
                    <a:pt x="5413601" y="1108477"/>
                    <a:pt x="5408118" y="1323612"/>
                    <a:pt x="5395805" y="1477052"/>
                  </a:cubicBezTo>
                  <a:cubicBezTo>
                    <a:pt x="5383492" y="1630492"/>
                    <a:pt x="5364334" y="1864474"/>
                    <a:pt x="5395805" y="2172135"/>
                  </a:cubicBezTo>
                  <a:cubicBezTo>
                    <a:pt x="5267813" y="2175491"/>
                    <a:pt x="5031964" y="2179757"/>
                    <a:pt x="4829245" y="2172135"/>
                  </a:cubicBezTo>
                  <a:cubicBezTo>
                    <a:pt x="4626526" y="2164513"/>
                    <a:pt x="4538241" y="2183733"/>
                    <a:pt x="4262686" y="2172135"/>
                  </a:cubicBezTo>
                  <a:cubicBezTo>
                    <a:pt x="3987131" y="2160537"/>
                    <a:pt x="3878555" y="2203092"/>
                    <a:pt x="3588210" y="2172135"/>
                  </a:cubicBezTo>
                  <a:cubicBezTo>
                    <a:pt x="3297865" y="2141178"/>
                    <a:pt x="3275141" y="2168628"/>
                    <a:pt x="3021651" y="2172135"/>
                  </a:cubicBezTo>
                  <a:cubicBezTo>
                    <a:pt x="2768161" y="2175642"/>
                    <a:pt x="2509715" y="2162110"/>
                    <a:pt x="2347175" y="2172135"/>
                  </a:cubicBezTo>
                  <a:cubicBezTo>
                    <a:pt x="2184635" y="2182160"/>
                    <a:pt x="2071044" y="2147904"/>
                    <a:pt x="1834574" y="2172135"/>
                  </a:cubicBezTo>
                  <a:cubicBezTo>
                    <a:pt x="1598104" y="2196366"/>
                    <a:pt x="1370164" y="2194043"/>
                    <a:pt x="1052182" y="2172135"/>
                  </a:cubicBezTo>
                  <a:cubicBezTo>
                    <a:pt x="734200" y="2150227"/>
                    <a:pt x="349168" y="2153739"/>
                    <a:pt x="0" y="2172135"/>
                  </a:cubicBezTo>
                  <a:cubicBezTo>
                    <a:pt x="23810" y="1987986"/>
                    <a:pt x="-9608" y="1810691"/>
                    <a:pt x="0" y="1672544"/>
                  </a:cubicBezTo>
                  <a:cubicBezTo>
                    <a:pt x="9608" y="1534397"/>
                    <a:pt x="8961" y="1381654"/>
                    <a:pt x="0" y="1194674"/>
                  </a:cubicBezTo>
                  <a:cubicBezTo>
                    <a:pt x="-8961" y="1007694"/>
                    <a:pt x="-22853" y="873031"/>
                    <a:pt x="0" y="695083"/>
                  </a:cubicBezTo>
                  <a:cubicBezTo>
                    <a:pt x="22853" y="517135"/>
                    <a:pt x="15940" y="208610"/>
                    <a:pt x="0" y="0"/>
                  </a:cubicBezTo>
                  <a:close/>
                </a:path>
              </a:pathLst>
            </a:custGeom>
            <a:noFill/>
            <a:ln w="19050">
              <a:solidFill>
                <a:schemeClr val="accent6">
                  <a:lumMod val="75000"/>
                </a:schemeClr>
              </a:solidFill>
              <a:prstDash val="dash"/>
              <a:extLst>
                <a:ext uri="{C807C97D-BFC1-408E-A445-0C87EB9F89A2}">
                  <ask:lineSketchStyleProps xmlns:ask="http://schemas.microsoft.com/office/drawing/2018/sketchyshapes" sd="936411099">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CasellaDiTesto 31">
              <a:extLst>
                <a:ext uri="{FF2B5EF4-FFF2-40B4-BE49-F238E27FC236}">
                  <a16:creationId xmlns:a16="http://schemas.microsoft.com/office/drawing/2014/main" id="{46E93A22-8E1A-D31C-3E4E-0A3A8E5C2ADD}"/>
                </a:ext>
              </a:extLst>
            </p:cNvPr>
            <p:cNvSpPr txBox="1"/>
            <p:nvPr/>
          </p:nvSpPr>
          <p:spPr>
            <a:xfrm>
              <a:off x="1041326" y="5417071"/>
              <a:ext cx="2733773" cy="1434367"/>
            </a:xfrm>
            <a:prstGeom prst="rect">
              <a:avLst/>
            </a:prstGeom>
            <a:noFill/>
            <a:ln>
              <a:noFill/>
            </a:ln>
          </p:spPr>
          <p:txBody>
            <a:bodyPr wrap="square" rtlCol="0">
              <a:spAutoFit/>
            </a:bodyPr>
            <a:lstStyle/>
            <a:p>
              <a:pPr>
                <a:lnSpc>
                  <a:spcPct val="150000"/>
                </a:lnSpc>
              </a:pPr>
              <a:r>
                <a:rPr lang="en-US" sz="1400" b="1" i="1" dirty="0">
                  <a:latin typeface="Times New Roman" panose="02020603050405020304" pitchFamily="18" charset="0"/>
                  <a:cs typeface="Times New Roman" panose="02020603050405020304" pitchFamily="18" charset="0"/>
                </a:rPr>
                <a:t>Field monitoring</a:t>
              </a:r>
            </a:p>
            <a:p>
              <a:pPr marL="171450" indent="-171450">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Forest structure assessment</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Terrestrial survey of bark beetles; epidemic/endemic</a:t>
              </a:r>
            </a:p>
            <a:p>
              <a:pPr>
                <a:lnSpc>
                  <a:spcPct val="150000"/>
                </a:lnSpc>
              </a:pPr>
              <a:endParaRPr lang="it-IT" dirty="0"/>
            </a:p>
          </p:txBody>
        </p:sp>
        <p:sp>
          <p:nvSpPr>
            <p:cNvPr id="59" name="CasellaDiTesto 30">
              <a:extLst>
                <a:ext uri="{FF2B5EF4-FFF2-40B4-BE49-F238E27FC236}">
                  <a16:creationId xmlns:a16="http://schemas.microsoft.com/office/drawing/2014/main" id="{E88FB8C5-1E29-9968-F392-269B44B32E6A}"/>
                </a:ext>
              </a:extLst>
            </p:cNvPr>
            <p:cNvSpPr txBox="1"/>
            <p:nvPr/>
          </p:nvSpPr>
          <p:spPr>
            <a:xfrm>
              <a:off x="3619029" y="5366022"/>
              <a:ext cx="2840523" cy="1231106"/>
            </a:xfrm>
            <a:prstGeom prst="rect">
              <a:avLst/>
            </a:prstGeom>
            <a:noFill/>
            <a:ln>
              <a:noFill/>
            </a:ln>
          </p:spPr>
          <p:txBody>
            <a:bodyPr wrap="square" rtlCol="0">
              <a:spAutoFit/>
            </a:bodyPr>
            <a:lstStyle/>
            <a:p>
              <a:pPr>
                <a:lnSpc>
                  <a:spcPct val="150000"/>
                </a:lnSpc>
              </a:pPr>
              <a:r>
                <a:rPr lang="en-US" sz="1400" b="1" i="1" dirty="0">
                  <a:latin typeface="Times New Roman" panose="02020603050405020304" pitchFamily="18" charset="0"/>
                  <a:cs typeface="Times New Roman" panose="02020603050405020304" pitchFamily="18" charset="0"/>
                </a:rPr>
                <a:t>BVOCs analysis</a:t>
              </a:r>
            </a:p>
            <a:p>
              <a:pPr>
                <a:lnSpc>
                  <a:spcPct val="150000"/>
                </a:lnSpc>
              </a:pPr>
              <a:r>
                <a:rPr lang="en-US" sz="1200" dirty="0">
                  <a:latin typeface="Times New Roman" panose="02020603050405020304" pitchFamily="18" charset="0"/>
                  <a:cs typeface="Times New Roman" panose="02020603050405020304" pitchFamily="18" charset="0"/>
                </a:rPr>
                <a:t>Field samples collection</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Phloem and xylem sample</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Volatile organic compound GC/MS analysis </a:t>
              </a:r>
            </a:p>
          </p:txBody>
        </p:sp>
        <p:grpSp>
          <p:nvGrpSpPr>
            <p:cNvPr id="6155" name="Group 6154">
              <a:extLst>
                <a:ext uri="{FF2B5EF4-FFF2-40B4-BE49-F238E27FC236}">
                  <a16:creationId xmlns:a16="http://schemas.microsoft.com/office/drawing/2014/main" id="{FE7AEE4A-5647-EE65-D783-70238B61B61B}"/>
                </a:ext>
              </a:extLst>
            </p:cNvPr>
            <p:cNvGrpSpPr/>
            <p:nvPr/>
          </p:nvGrpSpPr>
          <p:grpSpPr>
            <a:xfrm>
              <a:off x="1168020" y="4853022"/>
              <a:ext cx="1912505" cy="636394"/>
              <a:chOff x="2036392" y="6103689"/>
              <a:chExt cx="2409368" cy="675401"/>
            </a:xfrm>
          </p:grpSpPr>
          <p:pic>
            <p:nvPicPr>
              <p:cNvPr id="6150" name="Picture 6149" descr="A person holding a branch&#10;&#10;Description automatically generated">
                <a:extLst>
                  <a:ext uri="{FF2B5EF4-FFF2-40B4-BE49-F238E27FC236}">
                    <a16:creationId xmlns:a16="http://schemas.microsoft.com/office/drawing/2014/main" id="{4707CF49-69F4-9886-3356-C7FC84F88F1E}"/>
                  </a:ext>
                </a:extLst>
              </p:cNvPr>
              <p:cNvPicPr>
                <a:picLocks noChangeAspect="1"/>
              </p:cNvPicPr>
              <p:nvPr/>
            </p:nvPicPr>
            <p:blipFill>
              <a:blip r:embed="rId16">
                <a:extLst>
                  <a:ext uri="{28A0092B-C50C-407E-A947-70E740481C1C}">
                    <a14:useLocalDpi xmlns:a14="http://schemas.microsoft.com/office/drawing/2010/main" val="0"/>
                  </a:ext>
                </a:extLst>
              </a:blip>
              <a:srcRect l="-6578" t="1" r="-10889" b="21742"/>
              <a:stretch/>
            </p:blipFill>
            <p:spPr>
              <a:xfrm>
                <a:off x="2830787" y="6105316"/>
                <a:ext cx="904200" cy="673774"/>
              </a:xfrm>
              <a:prstGeom prst="rect">
                <a:avLst/>
              </a:prstGeom>
            </p:spPr>
          </p:pic>
          <p:pic>
            <p:nvPicPr>
              <p:cNvPr id="6152" name="Picture 6151" descr="A group of bugs on a surface&#10;&#10;Description automatically generated">
                <a:extLst>
                  <a:ext uri="{FF2B5EF4-FFF2-40B4-BE49-F238E27FC236}">
                    <a16:creationId xmlns:a16="http://schemas.microsoft.com/office/drawing/2014/main" id="{4A507BD9-ACEC-1395-A070-8F06D83525DF}"/>
                  </a:ext>
                </a:extLst>
              </p:cNvPr>
              <p:cNvPicPr>
                <a:picLocks noChangeAspect="1"/>
              </p:cNvPicPr>
              <p:nvPr/>
            </p:nvPicPr>
            <p:blipFill>
              <a:blip r:embed="rId17">
                <a:extLst>
                  <a:ext uri="{28A0092B-C50C-407E-A947-70E740481C1C}">
                    <a14:useLocalDpi xmlns:a14="http://schemas.microsoft.com/office/drawing/2010/main" val="0"/>
                  </a:ext>
                </a:extLst>
              </a:blip>
              <a:srcRect l="14867" t="15054" r="1706" b="8601"/>
              <a:stretch/>
            </p:blipFill>
            <p:spPr>
              <a:xfrm>
                <a:off x="2036392" y="6103689"/>
                <a:ext cx="799501" cy="675401"/>
              </a:xfrm>
              <a:prstGeom prst="rect">
                <a:avLst/>
              </a:prstGeom>
            </p:spPr>
          </p:pic>
          <p:pic>
            <p:nvPicPr>
              <p:cNvPr id="6154" name="Picture 6153" descr="Close up of a tree bark&#10;&#10;Description automatically generated">
                <a:extLst>
                  <a:ext uri="{FF2B5EF4-FFF2-40B4-BE49-F238E27FC236}">
                    <a16:creationId xmlns:a16="http://schemas.microsoft.com/office/drawing/2014/main" id="{C9FD0C81-35FB-3918-6BBD-A1EB1BA8FF76}"/>
                  </a:ext>
                </a:extLst>
              </p:cNvPr>
              <p:cNvPicPr>
                <a:picLocks noChangeAspect="1"/>
              </p:cNvPicPr>
              <p:nvPr/>
            </p:nvPicPr>
            <p:blipFill>
              <a:blip r:embed="rId18">
                <a:extLst>
                  <a:ext uri="{28A0092B-C50C-407E-A947-70E740481C1C}">
                    <a14:useLocalDpi xmlns:a14="http://schemas.microsoft.com/office/drawing/2010/main" val="0"/>
                  </a:ext>
                </a:extLst>
              </a:blip>
              <a:srcRect l="20988" t="24908" r="16757" b="24013"/>
              <a:stretch/>
            </p:blipFill>
            <p:spPr>
              <a:xfrm rot="5400000">
                <a:off x="3728064" y="6060703"/>
                <a:ext cx="673775" cy="761616"/>
              </a:xfrm>
              <a:prstGeom prst="rect">
                <a:avLst/>
              </a:prstGeom>
            </p:spPr>
          </p:pic>
        </p:grpSp>
        <p:grpSp>
          <p:nvGrpSpPr>
            <p:cNvPr id="6160" name="Group 6159">
              <a:extLst>
                <a:ext uri="{FF2B5EF4-FFF2-40B4-BE49-F238E27FC236}">
                  <a16:creationId xmlns:a16="http://schemas.microsoft.com/office/drawing/2014/main" id="{C71FFCEF-98D0-E4B0-0E06-078EBFE0E757}"/>
                </a:ext>
              </a:extLst>
            </p:cNvPr>
            <p:cNvGrpSpPr/>
            <p:nvPr/>
          </p:nvGrpSpPr>
          <p:grpSpPr>
            <a:xfrm>
              <a:off x="4718860" y="4468585"/>
              <a:ext cx="1464496" cy="1303603"/>
              <a:chOff x="2853146" y="4519326"/>
              <a:chExt cx="1464496" cy="1303603"/>
            </a:xfrm>
          </p:grpSpPr>
          <p:pic>
            <p:nvPicPr>
              <p:cNvPr id="6144" name="Picture 6143">
                <a:extLst>
                  <a:ext uri="{FF2B5EF4-FFF2-40B4-BE49-F238E27FC236}">
                    <a16:creationId xmlns:a16="http://schemas.microsoft.com/office/drawing/2014/main" id="{187D62A4-1E6D-5983-B99B-D47794DA82C0}"/>
                  </a:ext>
                </a:extLst>
              </p:cNvPr>
              <p:cNvPicPr>
                <a:picLocks noChangeAspect="1"/>
              </p:cNvPicPr>
              <p:nvPr/>
            </p:nvPicPr>
            <p:blipFill>
              <a:blip r:embed="rId19">
                <a:clrChange>
                  <a:clrFrom>
                    <a:srgbClr val="FFFFFF"/>
                  </a:clrFrom>
                  <a:clrTo>
                    <a:srgbClr val="FFFFFF">
                      <a:alpha val="0"/>
                    </a:srgbClr>
                  </a:clrTo>
                </a:clrChange>
                <a:extLst>
                  <a:ext uri="{BEBA8EAE-BF5A-486C-A8C5-ECC9F3942E4B}">
                    <a14:imgProps xmlns:a14="http://schemas.microsoft.com/office/drawing/2010/main">
                      <a14:imgLayer r:embed="rId20">
                        <a14:imgEffect>
                          <a14:saturation sat="300000"/>
                        </a14:imgEffect>
                      </a14:imgLayer>
                    </a14:imgProps>
                  </a:ext>
                </a:extLst>
              </a:blip>
              <a:stretch>
                <a:fillRect/>
              </a:stretch>
            </p:blipFill>
            <p:spPr>
              <a:xfrm>
                <a:off x="2853146" y="4647996"/>
                <a:ext cx="524561" cy="670242"/>
              </a:xfrm>
              <a:prstGeom prst="rect">
                <a:avLst/>
              </a:prstGeom>
            </p:spPr>
          </p:pic>
          <p:pic>
            <p:nvPicPr>
              <p:cNvPr id="6145" name="Picture 6144">
                <a:extLst>
                  <a:ext uri="{FF2B5EF4-FFF2-40B4-BE49-F238E27FC236}">
                    <a16:creationId xmlns:a16="http://schemas.microsoft.com/office/drawing/2014/main" id="{825B44D1-02FF-860A-3E02-21AEAF0D77B8}"/>
                  </a:ext>
                </a:extLst>
              </p:cNvPr>
              <p:cNvPicPr>
                <a:picLocks noChangeAspect="1"/>
              </p:cNvPicPr>
              <p:nvPr/>
            </p:nvPicPr>
            <p:blipFill>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saturation sat="300000"/>
                        </a14:imgEffect>
                      </a14:imgLayer>
                    </a14:imgProps>
                  </a:ext>
                </a:extLst>
              </a:blip>
              <a:stretch>
                <a:fillRect/>
              </a:stretch>
            </p:blipFill>
            <p:spPr>
              <a:xfrm>
                <a:off x="3239748" y="4519326"/>
                <a:ext cx="611549" cy="593325"/>
              </a:xfrm>
              <a:prstGeom prst="rect">
                <a:avLst/>
              </a:prstGeom>
            </p:spPr>
          </p:pic>
          <p:pic>
            <p:nvPicPr>
              <p:cNvPr id="6148" name="Picture 6147">
                <a:extLst>
                  <a:ext uri="{FF2B5EF4-FFF2-40B4-BE49-F238E27FC236}">
                    <a16:creationId xmlns:a16="http://schemas.microsoft.com/office/drawing/2014/main" id="{91BCD11F-DB0D-322B-77E3-0DBD07B8F9C3}"/>
                  </a:ext>
                </a:extLst>
              </p:cNvPr>
              <p:cNvPicPr>
                <a:picLocks noChangeAspect="1"/>
              </p:cNvPicPr>
              <p:nvPr/>
            </p:nvPicPr>
            <p:blipFill>
              <a:blip r:embed="rId12"/>
              <a:stretch>
                <a:fillRect/>
              </a:stretch>
            </p:blipFill>
            <p:spPr>
              <a:xfrm>
                <a:off x="3695641" y="4695572"/>
                <a:ext cx="622001" cy="1079102"/>
              </a:xfrm>
              <a:prstGeom prst="rect">
                <a:avLst/>
              </a:prstGeom>
            </p:spPr>
          </p:pic>
          <p:cxnSp>
            <p:nvCxnSpPr>
              <p:cNvPr id="6149" name="Straight Arrow Connector 6148">
                <a:extLst>
                  <a:ext uri="{FF2B5EF4-FFF2-40B4-BE49-F238E27FC236}">
                    <a16:creationId xmlns:a16="http://schemas.microsoft.com/office/drawing/2014/main" id="{52F709C6-1014-52AF-EC90-2490B184ED17}"/>
                  </a:ext>
                </a:extLst>
              </p:cNvPr>
              <p:cNvCxnSpPr/>
              <p:nvPr/>
            </p:nvCxnSpPr>
            <p:spPr>
              <a:xfrm flipH="1">
                <a:off x="3545523" y="5611039"/>
                <a:ext cx="1804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153" name="Picture 6" descr="Bark beetles in boreal forests: Calm before the storm? – The Applied  Ecologist">
                <a:extLst>
                  <a:ext uri="{FF2B5EF4-FFF2-40B4-BE49-F238E27FC236}">
                    <a16:creationId xmlns:a16="http://schemas.microsoft.com/office/drawing/2014/main" id="{EE1705B3-98BE-C598-FBD4-9765892629E6}"/>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994349" flipH="1">
                <a:off x="3283526" y="5627261"/>
                <a:ext cx="277722" cy="195668"/>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6158">
                <a:extLst>
                  <a:ext uri="{FF2B5EF4-FFF2-40B4-BE49-F238E27FC236}">
                    <a16:creationId xmlns:a16="http://schemas.microsoft.com/office/drawing/2014/main" id="{7A7CCF52-6B8B-AC31-3C31-95151F9EDD76}"/>
                  </a:ext>
                </a:extLst>
              </p:cNvPr>
              <p:cNvPicPr>
                <a:picLocks noChangeAspect="1"/>
              </p:cNvPicPr>
              <p:nvPr/>
            </p:nvPicPr>
            <p:blipFill>
              <a:blip r:embed="rId24">
                <a:clrChange>
                  <a:clrFrom>
                    <a:srgbClr val="FFFFFF"/>
                  </a:clrFrom>
                  <a:clrTo>
                    <a:srgbClr val="FFFFFF">
                      <a:alpha val="0"/>
                    </a:srgbClr>
                  </a:clrTo>
                </a:clrChange>
                <a:extLst>
                  <a:ext uri="{BEBA8EAE-BF5A-486C-A8C5-ECC9F3942E4B}">
                    <a14:imgProps xmlns:a14="http://schemas.microsoft.com/office/drawing/2010/main">
                      <a14:imgLayer r:embed="rId25">
                        <a14:imgEffect>
                          <a14:saturation sat="300000"/>
                        </a14:imgEffect>
                      </a14:imgLayer>
                    </a14:imgProps>
                  </a:ext>
                </a:extLst>
              </a:blip>
              <a:stretch>
                <a:fillRect/>
              </a:stretch>
            </p:blipFill>
            <p:spPr>
              <a:xfrm>
                <a:off x="3284725" y="5058166"/>
                <a:ext cx="443054" cy="396853"/>
              </a:xfrm>
              <a:prstGeom prst="rect">
                <a:avLst/>
              </a:prstGeom>
            </p:spPr>
          </p:pic>
        </p:grpSp>
        <p:grpSp>
          <p:nvGrpSpPr>
            <p:cNvPr id="6167" name="Group 6166">
              <a:extLst>
                <a:ext uri="{FF2B5EF4-FFF2-40B4-BE49-F238E27FC236}">
                  <a16:creationId xmlns:a16="http://schemas.microsoft.com/office/drawing/2014/main" id="{921AAB53-3EFB-B7E4-9D17-2E2F8152C007}"/>
                </a:ext>
              </a:extLst>
            </p:cNvPr>
            <p:cNvGrpSpPr/>
            <p:nvPr/>
          </p:nvGrpSpPr>
          <p:grpSpPr>
            <a:xfrm>
              <a:off x="587161" y="3361449"/>
              <a:ext cx="4518301" cy="984534"/>
              <a:chOff x="251927" y="3090177"/>
              <a:chExt cx="4518301" cy="984534"/>
            </a:xfrm>
          </p:grpSpPr>
          <p:sp>
            <p:nvSpPr>
              <p:cNvPr id="6161" name="CasellaDiTesto 10">
                <a:extLst>
                  <a:ext uri="{FF2B5EF4-FFF2-40B4-BE49-F238E27FC236}">
                    <a16:creationId xmlns:a16="http://schemas.microsoft.com/office/drawing/2014/main" id="{9FAD28F2-4D4D-6929-224E-FCB986E4DB5B}"/>
                  </a:ext>
                </a:extLst>
              </p:cNvPr>
              <p:cNvSpPr txBox="1"/>
              <p:nvPr/>
            </p:nvSpPr>
            <p:spPr>
              <a:xfrm>
                <a:off x="519157" y="3090177"/>
                <a:ext cx="2420974" cy="307777"/>
              </a:xfrm>
              <a:prstGeom prst="rect">
                <a:avLst/>
              </a:prstGeom>
              <a:noFill/>
            </p:spPr>
            <p:txBody>
              <a:bodyPr wrap="square">
                <a:spAutoFit/>
              </a:bodyPr>
              <a:lstStyle/>
              <a:p>
                <a:r>
                  <a:rPr lang="it-IT" sz="1400" b="1" u="sng" dirty="0">
                    <a:latin typeface="Times New Roman" panose="02020603050405020304" pitchFamily="18" charset="0"/>
                    <a:cs typeface="Times New Roman" panose="02020603050405020304" pitchFamily="18" charset="0"/>
                  </a:rPr>
                  <a:t>Remote Sensing </a:t>
                </a:r>
                <a:r>
                  <a:rPr lang="it-IT" sz="1400" b="1" u="sng" dirty="0" err="1">
                    <a:latin typeface="Times New Roman" panose="02020603050405020304" pitchFamily="18" charset="0"/>
                    <a:cs typeface="Times New Roman" panose="02020603050405020304" pitchFamily="18" charset="0"/>
                  </a:rPr>
                  <a:t>analysis</a:t>
                </a:r>
                <a:endParaRPr lang="it-IT" sz="1400" b="1" u="sng" dirty="0">
                  <a:latin typeface="Times New Roman" panose="02020603050405020304" pitchFamily="18" charset="0"/>
                  <a:cs typeface="Times New Roman" panose="02020603050405020304" pitchFamily="18" charset="0"/>
                </a:endParaRPr>
              </a:p>
            </p:txBody>
          </p:sp>
          <p:sp>
            <p:nvSpPr>
              <p:cNvPr id="6162" name="CasellaDiTesto 16">
                <a:extLst>
                  <a:ext uri="{FF2B5EF4-FFF2-40B4-BE49-F238E27FC236}">
                    <a16:creationId xmlns:a16="http://schemas.microsoft.com/office/drawing/2014/main" id="{448980A4-9EE0-5541-5C18-D9BD51E73912}"/>
                  </a:ext>
                </a:extLst>
              </p:cNvPr>
              <p:cNvSpPr txBox="1"/>
              <p:nvPr/>
            </p:nvSpPr>
            <p:spPr>
              <a:xfrm>
                <a:off x="907407" y="3440219"/>
                <a:ext cx="3862821" cy="276999"/>
              </a:xfrm>
              <a:prstGeom prst="rect">
                <a:avLst/>
              </a:prstGeom>
              <a:noFill/>
              <a:ln w="15875">
                <a:noFill/>
                <a:prstDash val="dash"/>
              </a:ln>
            </p:spPr>
            <p:txBody>
              <a:bodyPr wrap="square" rtlCol="0">
                <a:spAutoFit/>
              </a:bodyPr>
              <a:lstStyle/>
              <a:p>
                <a:pPr marL="171450" indent="-171450" algn="just">
                  <a:buFont typeface="Arial" panose="020B0604020202020204" pitchFamily="34" charset="0"/>
                  <a:buChar char="•"/>
                </a:pPr>
                <a:r>
                  <a:rPr lang="it-IT" sz="1200" dirty="0">
                    <a:latin typeface="Times New Roman" panose="02020603050405020304" pitchFamily="18" charset="0"/>
                    <a:cs typeface="Times New Roman" panose="02020603050405020304" pitchFamily="18" charset="0"/>
                  </a:rPr>
                  <a:t>Maps of </a:t>
                </a:r>
                <a:r>
                  <a:rPr lang="it-IT" sz="1200" dirty="0" err="1">
                    <a:latin typeface="Times New Roman" panose="02020603050405020304" pitchFamily="18" charset="0"/>
                    <a:cs typeface="Times New Roman" panose="02020603050405020304" pitchFamily="18" charset="0"/>
                  </a:rPr>
                  <a:t>temporal</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bark</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beetle</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outbreaks</a:t>
                </a:r>
                <a:endParaRPr lang="it-IT" sz="1200" dirty="0">
                  <a:latin typeface="Times New Roman" panose="02020603050405020304" pitchFamily="18" charset="0"/>
                  <a:cs typeface="Times New Roman" panose="02020603050405020304" pitchFamily="18" charset="0"/>
                </a:endParaRPr>
              </a:p>
            </p:txBody>
          </p:sp>
          <p:grpSp>
            <p:nvGrpSpPr>
              <p:cNvPr id="6166" name="Group 6165">
                <a:extLst>
                  <a:ext uri="{FF2B5EF4-FFF2-40B4-BE49-F238E27FC236}">
                    <a16:creationId xmlns:a16="http://schemas.microsoft.com/office/drawing/2014/main" id="{54E6F48E-F80B-B8BF-D142-1767398F4C3F}"/>
                  </a:ext>
                </a:extLst>
              </p:cNvPr>
              <p:cNvGrpSpPr/>
              <p:nvPr/>
            </p:nvGrpSpPr>
            <p:grpSpPr>
              <a:xfrm>
                <a:off x="251927" y="3378070"/>
                <a:ext cx="749486" cy="696641"/>
                <a:chOff x="251927" y="3378070"/>
                <a:chExt cx="749486" cy="696641"/>
              </a:xfrm>
            </p:grpSpPr>
            <p:pic>
              <p:nvPicPr>
                <p:cNvPr id="6163" name="Picture 16" descr="an overhead view of three green trees on a white background">
                  <a:extLst>
                    <a:ext uri="{FF2B5EF4-FFF2-40B4-BE49-F238E27FC236}">
                      <a16:creationId xmlns:a16="http://schemas.microsoft.com/office/drawing/2014/main" id="{EC3119C9-3B1F-4031-8018-CCE4F59DE740}"/>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41540" t="6844" b="17489"/>
                <a:stretch/>
              </p:blipFill>
              <p:spPr bwMode="auto">
                <a:xfrm rot="16905452">
                  <a:off x="565404" y="3638703"/>
                  <a:ext cx="406713" cy="465304"/>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16" descr="an overhead view of three green trees on a white background">
                  <a:extLst>
                    <a:ext uri="{FF2B5EF4-FFF2-40B4-BE49-F238E27FC236}">
                      <a16:creationId xmlns:a16="http://schemas.microsoft.com/office/drawing/2014/main" id="{2D4848C1-EEA3-DF0B-ECB7-52A1B71BB017}"/>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41540" t="6844" b="17489"/>
                <a:stretch/>
              </p:blipFill>
              <p:spPr bwMode="auto">
                <a:xfrm rot="16905452">
                  <a:off x="520427" y="3348774"/>
                  <a:ext cx="406712" cy="465304"/>
                </a:xfrm>
                <a:prstGeom prst="rect">
                  <a:avLst/>
                </a:prstGeom>
                <a:noFill/>
                <a:extLst>
                  <a:ext uri="{909E8E84-426E-40DD-AFC4-6F175D3DCCD1}">
                    <a14:hiddenFill xmlns:a14="http://schemas.microsoft.com/office/drawing/2010/main">
                      <a:solidFill>
                        <a:srgbClr val="FFFFFF"/>
                      </a:solidFill>
                    </a14:hiddenFill>
                  </a:ext>
                </a:extLst>
              </p:spPr>
            </p:pic>
            <p:pic>
              <p:nvPicPr>
                <p:cNvPr id="6165" name="Picture 16" descr="an overhead view of three green trees on a white background">
                  <a:extLst>
                    <a:ext uri="{FF2B5EF4-FFF2-40B4-BE49-F238E27FC236}">
                      <a16:creationId xmlns:a16="http://schemas.microsoft.com/office/drawing/2014/main" id="{FE53231A-C677-85C0-2D81-418666D2277A}"/>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41540" t="6844" b="17489"/>
                <a:stretch/>
              </p:blipFill>
              <p:spPr bwMode="auto">
                <a:xfrm rot="16905452">
                  <a:off x="281222" y="3468190"/>
                  <a:ext cx="406714" cy="465304"/>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6178" name="TextBox 6177">
            <a:extLst>
              <a:ext uri="{FF2B5EF4-FFF2-40B4-BE49-F238E27FC236}">
                <a16:creationId xmlns:a16="http://schemas.microsoft.com/office/drawing/2014/main" id="{8865AE6E-24AB-26C2-A05D-20B650F71430}"/>
              </a:ext>
            </a:extLst>
          </p:cNvPr>
          <p:cNvSpPr txBox="1"/>
          <p:nvPr/>
        </p:nvSpPr>
        <p:spPr>
          <a:xfrm>
            <a:off x="826431" y="4401283"/>
            <a:ext cx="1212924" cy="553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latin typeface="Times New Roman" panose="02020603050405020304" pitchFamily="18" charset="0"/>
                <a:cs typeface="Times New Roman" panose="02020603050405020304" pitchFamily="18" charset="0"/>
              </a:rPr>
              <a:t>Validation</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nSpc>
                <a:spcPct val="107000"/>
              </a:lnSpc>
              <a:spcAft>
                <a:spcPts val="800"/>
              </a:spcAft>
            </a:pPr>
            <a:r>
              <a:rPr lang="it-IT" sz="1600" b="1" u="sng" dirty="0">
                <a:latin typeface="Times New Roman" panose="02020603050405020304" pitchFamily="18" charset="0"/>
                <a:cs typeface="Times New Roman" panose="02020603050405020304" pitchFamily="18" charset="0"/>
              </a:rPr>
              <a:t> </a:t>
            </a:r>
            <a:r>
              <a:rPr lang="it-IT" sz="1600" u="sng"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8301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181EEE-8C49-2BE4-CDCE-7B9601EEB8C5}"/>
              </a:ext>
            </a:extLst>
          </p:cNvPr>
          <p:cNvSpPr txBox="1"/>
          <p:nvPr/>
        </p:nvSpPr>
        <p:spPr>
          <a:xfrm>
            <a:off x="132325" y="14840"/>
            <a:ext cx="10793715" cy="584775"/>
          </a:xfrm>
          <a:prstGeom prst="rect">
            <a:avLst/>
          </a:prstGeom>
          <a:noFill/>
        </p:spPr>
        <p:txBody>
          <a:bodyPr wrap="square">
            <a:spAutoFit/>
          </a:bodyPr>
          <a:lstStyle/>
          <a:p>
            <a:r>
              <a:rPr lang="en-US" sz="3200" b="1" dirty="0">
                <a:solidFill>
                  <a:schemeClr val="accent5">
                    <a:lumMod val="50000"/>
                  </a:schemeClr>
                </a:solidFill>
                <a:latin typeface="+mj-lt"/>
                <a:ea typeface="+mj-ea"/>
                <a:cs typeface="+mj-cs"/>
              </a:rPr>
              <a:t>Genetic control of BVOCs composition</a:t>
            </a:r>
          </a:p>
        </p:txBody>
      </p:sp>
      <p:sp>
        <p:nvSpPr>
          <p:cNvPr id="3" name="TextBox 2">
            <a:extLst>
              <a:ext uri="{FF2B5EF4-FFF2-40B4-BE49-F238E27FC236}">
                <a16:creationId xmlns:a16="http://schemas.microsoft.com/office/drawing/2014/main" id="{3CB64090-15B1-1F50-87DD-7FD6679021A2}"/>
              </a:ext>
            </a:extLst>
          </p:cNvPr>
          <p:cNvSpPr txBox="1"/>
          <p:nvPr/>
        </p:nvSpPr>
        <p:spPr>
          <a:xfrm>
            <a:off x="3815458" y="1348597"/>
            <a:ext cx="2224901" cy="276999"/>
          </a:xfrm>
          <a:prstGeom prst="rect">
            <a:avLst/>
          </a:prstGeom>
          <a:noFill/>
        </p:spPr>
        <p:txBody>
          <a:bodyPr wrap="square" rtlCol="0">
            <a:spAutoFit/>
          </a:bodyPr>
          <a:lstStyle/>
          <a:p>
            <a:pPr defTabSz="457200"/>
            <a:r>
              <a:rPr lang="en-US" sz="1200" i="1" dirty="0">
                <a:latin typeface="Times New Roman" panose="02020603050405020304" pitchFamily="18" charset="0"/>
                <a:cs typeface="Times New Roman" panose="02020603050405020304" pitchFamily="18" charset="0"/>
              </a:rPr>
              <a:t>Comparison of healthy trees</a:t>
            </a:r>
          </a:p>
        </p:txBody>
      </p:sp>
      <p:grpSp>
        <p:nvGrpSpPr>
          <p:cNvPr id="19" name="Group 18">
            <a:extLst>
              <a:ext uri="{FF2B5EF4-FFF2-40B4-BE49-F238E27FC236}">
                <a16:creationId xmlns:a16="http://schemas.microsoft.com/office/drawing/2014/main" id="{9438E70D-2B8A-9357-958E-600552CC09B3}"/>
              </a:ext>
            </a:extLst>
          </p:cNvPr>
          <p:cNvGrpSpPr/>
          <p:nvPr/>
        </p:nvGrpSpPr>
        <p:grpSpPr>
          <a:xfrm>
            <a:off x="9413216" y="118235"/>
            <a:ext cx="2974231" cy="1533075"/>
            <a:chOff x="9231086" y="294897"/>
            <a:chExt cx="2974231" cy="1533075"/>
          </a:xfrm>
        </p:grpSpPr>
        <p:pic>
          <p:nvPicPr>
            <p:cNvPr id="13" name="Picture 12" descr="A group of test tubes with different types of seeds&#10;&#10;AI-generated content may be incorrect.">
              <a:extLst>
                <a:ext uri="{FF2B5EF4-FFF2-40B4-BE49-F238E27FC236}">
                  <a16:creationId xmlns:a16="http://schemas.microsoft.com/office/drawing/2014/main" id="{DE93C780-7983-09FD-3D53-83F6E05059C3}"/>
                </a:ext>
              </a:extLst>
            </p:cNvPr>
            <p:cNvPicPr>
              <a:picLocks noChangeAspect="1"/>
            </p:cNvPicPr>
            <p:nvPr/>
          </p:nvPicPr>
          <p:blipFill>
            <a:blip r:embed="rId3">
              <a:extLst>
                <a:ext uri="{28A0092B-C50C-407E-A947-70E740481C1C}">
                  <a14:useLocalDpi xmlns:a14="http://schemas.microsoft.com/office/drawing/2010/main" val="0"/>
                </a:ext>
              </a:extLst>
            </a:blip>
            <a:srcRect l="16436" t="21100" b="18572"/>
            <a:stretch/>
          </p:blipFill>
          <p:spPr>
            <a:xfrm>
              <a:off x="9231086" y="294897"/>
              <a:ext cx="2340428" cy="1271465"/>
            </a:xfrm>
            <a:prstGeom prst="rect">
              <a:avLst/>
            </a:prstGeom>
          </p:spPr>
        </p:pic>
        <p:sp>
          <p:nvSpPr>
            <p:cNvPr id="16" name="TextBox 15">
              <a:extLst>
                <a:ext uri="{FF2B5EF4-FFF2-40B4-BE49-F238E27FC236}">
                  <a16:creationId xmlns:a16="http://schemas.microsoft.com/office/drawing/2014/main" id="{14B31A56-0C17-D88A-C172-DBCF897B2FF9}"/>
                </a:ext>
              </a:extLst>
            </p:cNvPr>
            <p:cNvSpPr txBox="1"/>
            <p:nvPr/>
          </p:nvSpPr>
          <p:spPr>
            <a:xfrm>
              <a:off x="9282502" y="1566362"/>
              <a:ext cx="2922815" cy="261610"/>
            </a:xfrm>
            <a:prstGeom prst="rect">
              <a:avLst/>
            </a:prstGeom>
            <a:noFill/>
          </p:spPr>
          <p:txBody>
            <a:bodyPr wrap="square">
              <a:spAutoFit/>
            </a:bodyPr>
            <a:lstStyle/>
            <a:p>
              <a:r>
                <a:rPr lang="en-US" sz="1100" dirty="0">
                  <a:latin typeface="Times New Roman" panose="02020603050405020304" pitchFamily="18" charset="0"/>
                  <a:cs typeface="Times New Roman" panose="02020603050405020304" pitchFamily="18" charset="0"/>
                </a:rPr>
                <a:t>Solid-phase volatile extraction (SPE)</a:t>
              </a:r>
            </a:p>
          </p:txBody>
        </p:sp>
      </p:grpSp>
      <p:pic>
        <p:nvPicPr>
          <p:cNvPr id="23" name="Picture 22" descr="A graph of a graph&#10;&#10;AI-generated content may be incorrect.">
            <a:extLst>
              <a:ext uri="{FF2B5EF4-FFF2-40B4-BE49-F238E27FC236}">
                <a16:creationId xmlns:a16="http://schemas.microsoft.com/office/drawing/2014/main" id="{57ABD71E-66C3-A688-AB21-DBD986F4A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81" y="1633451"/>
            <a:ext cx="8250491" cy="5156557"/>
          </a:xfrm>
          <a:prstGeom prst="rect">
            <a:avLst/>
          </a:prstGeom>
        </p:spPr>
      </p:pic>
      <p:grpSp>
        <p:nvGrpSpPr>
          <p:cNvPr id="26" name="Group 25">
            <a:extLst>
              <a:ext uri="{FF2B5EF4-FFF2-40B4-BE49-F238E27FC236}">
                <a16:creationId xmlns:a16="http://schemas.microsoft.com/office/drawing/2014/main" id="{1B190A14-6470-58CB-8F1E-D6C9AF1938A9}"/>
              </a:ext>
            </a:extLst>
          </p:cNvPr>
          <p:cNvGrpSpPr/>
          <p:nvPr/>
        </p:nvGrpSpPr>
        <p:grpSpPr>
          <a:xfrm>
            <a:off x="6621973" y="258591"/>
            <a:ext cx="2689904" cy="793266"/>
            <a:chOff x="6621973" y="258591"/>
            <a:chExt cx="2689904" cy="793266"/>
          </a:xfrm>
        </p:grpSpPr>
        <p:grpSp>
          <p:nvGrpSpPr>
            <p:cNvPr id="24" name="Group 23">
              <a:extLst>
                <a:ext uri="{FF2B5EF4-FFF2-40B4-BE49-F238E27FC236}">
                  <a16:creationId xmlns:a16="http://schemas.microsoft.com/office/drawing/2014/main" id="{65925355-69B3-614F-D2AB-A6EF104351F9}"/>
                </a:ext>
              </a:extLst>
            </p:cNvPr>
            <p:cNvGrpSpPr/>
            <p:nvPr/>
          </p:nvGrpSpPr>
          <p:grpSpPr>
            <a:xfrm>
              <a:off x="7139704" y="258591"/>
              <a:ext cx="2172173" cy="793266"/>
              <a:chOff x="1113262" y="714532"/>
              <a:chExt cx="2172173" cy="793266"/>
            </a:xfrm>
          </p:grpSpPr>
          <p:pic>
            <p:nvPicPr>
              <p:cNvPr id="14" name="Picture 4" descr="Pinus heldrichii var. leucodermis - Tissue and DNA extract collection  (CNR-IBBR-Pinus-leucodermis)">
                <a:extLst>
                  <a:ext uri="{FF2B5EF4-FFF2-40B4-BE49-F238E27FC236}">
                    <a16:creationId xmlns:a16="http://schemas.microsoft.com/office/drawing/2014/main" id="{9326C201-79DF-B295-3EDB-78A3F866C0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262" y="714532"/>
                <a:ext cx="1565485" cy="7334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arco Nazionale dell'Appennino Tosco Emiliano">
                <a:extLst>
                  <a:ext uri="{FF2B5EF4-FFF2-40B4-BE49-F238E27FC236}">
                    <a16:creationId xmlns:a16="http://schemas.microsoft.com/office/drawing/2014/main" id="{7D3C95A0-760E-F334-BF8B-B71BAFF1B5A9}"/>
                  </a:ext>
                </a:extLst>
              </p:cNvPr>
              <p:cNvPicPr>
                <a:picLocks noChangeAspect="1" noChangeArrowheads="1"/>
              </p:cNvPicPr>
              <p:nvPr/>
            </p:nvPicPr>
            <p:blipFill rotWithShape="1">
              <a:blip r:embed="rId6">
                <a:clrChange>
                  <a:clrFrom>
                    <a:srgbClr val="E6E6E6"/>
                  </a:clrFrom>
                  <a:clrTo>
                    <a:srgbClr val="E6E6E6">
                      <a:alpha val="0"/>
                    </a:srgbClr>
                  </a:clrTo>
                </a:clrChange>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7163"/>
              <a:stretch/>
            </p:blipFill>
            <p:spPr bwMode="auto">
              <a:xfrm>
                <a:off x="2513372" y="791042"/>
                <a:ext cx="772063" cy="716756"/>
              </a:xfrm>
              <a:prstGeom prst="rect">
                <a:avLst/>
              </a:prstGeom>
              <a:solidFill>
                <a:schemeClr val="bg1"/>
              </a:solidFill>
              <a:ln>
                <a:noFill/>
              </a:ln>
            </p:spPr>
          </p:pic>
        </p:grpSp>
        <p:pic>
          <p:nvPicPr>
            <p:cNvPr id="25" name="Immagine 9">
              <a:extLst>
                <a:ext uri="{FF2B5EF4-FFF2-40B4-BE49-F238E27FC236}">
                  <a16:creationId xmlns:a16="http://schemas.microsoft.com/office/drawing/2014/main" id="{AF0F8F8B-8B2E-0F82-7DC1-86318256CF82}"/>
                </a:ext>
              </a:extLst>
            </p:cNvPr>
            <p:cNvPicPr>
              <a:picLocks noChangeAspect="1"/>
            </p:cNvPicPr>
            <p:nvPr/>
          </p:nvPicPr>
          <p:blipFill>
            <a:blip r:embed="rId8"/>
            <a:stretch>
              <a:fillRect/>
            </a:stretch>
          </p:blipFill>
          <p:spPr>
            <a:xfrm>
              <a:off x="6621973" y="393022"/>
              <a:ext cx="467062" cy="478502"/>
            </a:xfrm>
            <a:prstGeom prst="rect">
              <a:avLst/>
            </a:prstGeom>
          </p:spPr>
        </p:pic>
      </p:grpSp>
      <p:grpSp>
        <p:nvGrpSpPr>
          <p:cNvPr id="7" name="Group 6">
            <a:extLst>
              <a:ext uri="{FF2B5EF4-FFF2-40B4-BE49-F238E27FC236}">
                <a16:creationId xmlns:a16="http://schemas.microsoft.com/office/drawing/2014/main" id="{C49DED2C-8D90-6273-99FA-9B88B73C5BFE}"/>
              </a:ext>
            </a:extLst>
          </p:cNvPr>
          <p:cNvGrpSpPr/>
          <p:nvPr/>
        </p:nvGrpSpPr>
        <p:grpSpPr>
          <a:xfrm>
            <a:off x="630208" y="1520505"/>
            <a:ext cx="2414674" cy="4076078"/>
            <a:chOff x="528319" y="753967"/>
            <a:chExt cx="2414674" cy="4076078"/>
          </a:xfrm>
        </p:grpSpPr>
        <p:pic>
          <p:nvPicPr>
            <p:cNvPr id="18" name="Picture 17" descr="A tree trunk with a sign on it&#10;&#10;AI-generated content may be incorrect.">
              <a:extLst>
                <a:ext uri="{FF2B5EF4-FFF2-40B4-BE49-F238E27FC236}">
                  <a16:creationId xmlns:a16="http://schemas.microsoft.com/office/drawing/2014/main" id="{64561CB0-C331-BAC8-4A99-0DFB2EB150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105" y="753967"/>
              <a:ext cx="1960888" cy="2748329"/>
            </a:xfrm>
            <a:prstGeom prst="rect">
              <a:avLst/>
            </a:prstGeom>
          </p:spPr>
        </p:pic>
        <p:pic>
          <p:nvPicPr>
            <p:cNvPr id="4" name="Picture 3" descr="A group of ants on a tree stump&#10;&#10;AI-generated content may be incorrect.">
              <a:extLst>
                <a:ext uri="{FF2B5EF4-FFF2-40B4-BE49-F238E27FC236}">
                  <a16:creationId xmlns:a16="http://schemas.microsoft.com/office/drawing/2014/main" id="{75D356FD-805C-B70A-34CB-BA8BBDBBAE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268697" y="2991713"/>
              <a:ext cx="2097954" cy="1578710"/>
            </a:xfrm>
            <a:prstGeom prst="rect">
              <a:avLst/>
            </a:prstGeom>
          </p:spPr>
        </p:pic>
      </p:grpSp>
    </p:spTree>
    <p:extLst>
      <p:ext uri="{BB962C8B-B14F-4D97-AF65-F5344CB8AC3E}">
        <p14:creationId xmlns:p14="http://schemas.microsoft.com/office/powerpoint/2010/main" val="1561153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C25F768-E937-416F-86F2-081102A91FE5}"/>
              </a:ext>
            </a:extLst>
          </p:cNvPr>
          <p:cNvSpPr txBox="1"/>
          <p:nvPr/>
        </p:nvSpPr>
        <p:spPr>
          <a:xfrm>
            <a:off x="120762" y="1548423"/>
            <a:ext cx="6026482"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Comparison of the BVOCs over different stage attacks</a:t>
            </a:r>
          </a:p>
        </p:txBody>
      </p:sp>
      <p:grpSp>
        <p:nvGrpSpPr>
          <p:cNvPr id="24" name="Group 23">
            <a:extLst>
              <a:ext uri="{FF2B5EF4-FFF2-40B4-BE49-F238E27FC236}">
                <a16:creationId xmlns:a16="http://schemas.microsoft.com/office/drawing/2014/main" id="{65558957-D69A-00A0-3A4F-7BEA2CA5EA91}"/>
              </a:ext>
            </a:extLst>
          </p:cNvPr>
          <p:cNvGrpSpPr/>
          <p:nvPr/>
        </p:nvGrpSpPr>
        <p:grpSpPr>
          <a:xfrm>
            <a:off x="8846315" y="119120"/>
            <a:ext cx="3871135" cy="2533436"/>
            <a:chOff x="5163002" y="54809"/>
            <a:chExt cx="3352907" cy="2668193"/>
          </a:xfrm>
        </p:grpSpPr>
        <p:pic>
          <p:nvPicPr>
            <p:cNvPr id="8" name="Picture 7">
              <a:extLst>
                <a:ext uri="{FF2B5EF4-FFF2-40B4-BE49-F238E27FC236}">
                  <a16:creationId xmlns:a16="http://schemas.microsoft.com/office/drawing/2014/main" id="{31F61A25-A862-55AB-6E63-6972E3189C4D}"/>
                </a:ext>
              </a:extLst>
            </p:cNvPr>
            <p:cNvPicPr>
              <a:picLocks noChangeAspect="1"/>
            </p:cNvPicPr>
            <p:nvPr/>
          </p:nvPicPr>
          <p:blipFill>
            <a:blip r:embed="rId3"/>
            <a:stretch>
              <a:fillRect/>
            </a:stretch>
          </p:blipFill>
          <p:spPr>
            <a:xfrm>
              <a:off x="5163002" y="807013"/>
              <a:ext cx="2777479" cy="1674622"/>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9759311-AF36-B4D0-DBA2-B4864E570762}"/>
                </a:ext>
              </a:extLst>
            </p:cNvPr>
            <p:cNvPicPr>
              <a:picLocks noChangeAspect="1"/>
            </p:cNvPicPr>
            <p:nvPr/>
          </p:nvPicPr>
          <p:blipFill>
            <a:blip r:embed="rId4"/>
            <a:stretch>
              <a:fillRect/>
            </a:stretch>
          </p:blipFill>
          <p:spPr>
            <a:xfrm>
              <a:off x="7265898" y="54809"/>
              <a:ext cx="706424" cy="817236"/>
            </a:xfrm>
            <a:prstGeom prst="rect">
              <a:avLst/>
            </a:prstGeom>
          </p:spPr>
        </p:pic>
        <p:sp>
          <p:nvSpPr>
            <p:cNvPr id="23" name="TextBox 22">
              <a:extLst>
                <a:ext uri="{FF2B5EF4-FFF2-40B4-BE49-F238E27FC236}">
                  <a16:creationId xmlns:a16="http://schemas.microsoft.com/office/drawing/2014/main" id="{43906E79-5D5A-33CB-01BB-E07ED5C9E8DD}"/>
                </a:ext>
              </a:extLst>
            </p:cNvPr>
            <p:cNvSpPr txBox="1"/>
            <p:nvPr/>
          </p:nvSpPr>
          <p:spPr>
            <a:xfrm>
              <a:off x="6825902" y="2527055"/>
              <a:ext cx="1690007" cy="195947"/>
            </a:xfrm>
            <a:prstGeom prst="rect">
              <a:avLst/>
            </a:prstGeom>
            <a:noFill/>
          </p:spPr>
          <p:txBody>
            <a:bodyPr wrap="square">
              <a:spAutoFit/>
            </a:bodyPr>
            <a:lstStyle/>
            <a:p>
              <a:r>
                <a:rPr lang="en-US" sz="1100" i="1" dirty="0">
                  <a:latin typeface="Times New Roman" panose="02020603050405020304" pitchFamily="18" charset="0"/>
                  <a:cs typeface="Times New Roman" panose="02020603050405020304" pitchFamily="18" charset="0"/>
                </a:rPr>
                <a:t>Kandasamy et al.2019</a:t>
              </a:r>
            </a:p>
          </p:txBody>
        </p:sp>
      </p:grpSp>
      <p:grpSp>
        <p:nvGrpSpPr>
          <p:cNvPr id="20" name="Group 19">
            <a:extLst>
              <a:ext uri="{FF2B5EF4-FFF2-40B4-BE49-F238E27FC236}">
                <a16:creationId xmlns:a16="http://schemas.microsoft.com/office/drawing/2014/main" id="{368F1DC4-92F5-4C2E-CA97-6CAF0672C83D}"/>
              </a:ext>
            </a:extLst>
          </p:cNvPr>
          <p:cNvGrpSpPr/>
          <p:nvPr/>
        </p:nvGrpSpPr>
        <p:grpSpPr>
          <a:xfrm>
            <a:off x="8672373" y="4205445"/>
            <a:ext cx="3434568" cy="2105903"/>
            <a:chOff x="8145669" y="3922962"/>
            <a:chExt cx="3961273" cy="2292495"/>
          </a:xfrm>
        </p:grpSpPr>
        <p:pic>
          <p:nvPicPr>
            <p:cNvPr id="9" name="Picture 8">
              <a:extLst>
                <a:ext uri="{FF2B5EF4-FFF2-40B4-BE49-F238E27FC236}">
                  <a16:creationId xmlns:a16="http://schemas.microsoft.com/office/drawing/2014/main" id="{1B233049-E6A7-A5C1-1D18-C7F1C5761857}"/>
                </a:ext>
              </a:extLst>
            </p:cNvPr>
            <p:cNvPicPr>
              <a:picLocks noChangeAspect="1"/>
            </p:cNvPicPr>
            <p:nvPr/>
          </p:nvPicPr>
          <p:blipFill>
            <a:blip r:embed="rId5"/>
            <a:stretch>
              <a:fillRect/>
            </a:stretch>
          </p:blipFill>
          <p:spPr>
            <a:xfrm>
              <a:off x="8145669" y="4219163"/>
              <a:ext cx="3961273" cy="1996294"/>
            </a:xfrm>
            <a:prstGeom prst="rect">
              <a:avLst/>
            </a:prstGeom>
            <a:solidFill>
              <a:schemeClr val="bg1"/>
            </a:solidFill>
            <a:ln w="19050">
              <a:solidFill>
                <a:schemeClr val="tx1"/>
              </a:solidFill>
            </a:ln>
          </p:spPr>
        </p:pic>
        <p:sp>
          <p:nvSpPr>
            <p:cNvPr id="16" name="TextBox 15">
              <a:extLst>
                <a:ext uri="{FF2B5EF4-FFF2-40B4-BE49-F238E27FC236}">
                  <a16:creationId xmlns:a16="http://schemas.microsoft.com/office/drawing/2014/main" id="{1FC3E1E3-14FD-FB68-027D-012D17792C20}"/>
                </a:ext>
              </a:extLst>
            </p:cNvPr>
            <p:cNvSpPr txBox="1"/>
            <p:nvPr/>
          </p:nvSpPr>
          <p:spPr>
            <a:xfrm>
              <a:off x="9615811" y="3922962"/>
              <a:ext cx="1902937" cy="250827"/>
            </a:xfrm>
            <a:prstGeom prst="rect">
              <a:avLst/>
            </a:prstGeom>
            <a:noFill/>
            <a:ln>
              <a:noFill/>
            </a:ln>
          </p:spPr>
          <p:txBody>
            <a:bodyPr wrap="square">
              <a:spAutoFit/>
            </a:bodyPr>
            <a:lstStyle/>
            <a:p>
              <a:r>
                <a:rPr lang="en-US" sz="1100" i="1" dirty="0">
                  <a:latin typeface="Times New Roman" panose="02020603050405020304" pitchFamily="18" charset="0"/>
                  <a:cs typeface="Times New Roman" panose="02020603050405020304" pitchFamily="18" charset="0"/>
                </a:rPr>
                <a:t>Markus Kautz et al.2024</a:t>
              </a:r>
            </a:p>
          </p:txBody>
        </p:sp>
      </p:grpSp>
      <p:grpSp>
        <p:nvGrpSpPr>
          <p:cNvPr id="18" name="Group 17">
            <a:extLst>
              <a:ext uri="{FF2B5EF4-FFF2-40B4-BE49-F238E27FC236}">
                <a16:creationId xmlns:a16="http://schemas.microsoft.com/office/drawing/2014/main" id="{296C8262-4B71-F8BD-F7D7-23A98C0A9607}"/>
              </a:ext>
            </a:extLst>
          </p:cNvPr>
          <p:cNvGrpSpPr/>
          <p:nvPr/>
        </p:nvGrpSpPr>
        <p:grpSpPr>
          <a:xfrm>
            <a:off x="98965" y="2227295"/>
            <a:ext cx="8536646" cy="4232567"/>
            <a:chOff x="85058" y="1764086"/>
            <a:chExt cx="8069584" cy="4034792"/>
          </a:xfrm>
        </p:grpSpPr>
        <p:pic>
          <p:nvPicPr>
            <p:cNvPr id="3" name="Picture 2" descr="A screenshot of a graph&#10;&#10;AI-generated content may be incorrect.">
              <a:extLst>
                <a:ext uri="{FF2B5EF4-FFF2-40B4-BE49-F238E27FC236}">
                  <a16:creationId xmlns:a16="http://schemas.microsoft.com/office/drawing/2014/main" id="{55F34CC0-C013-5052-8351-228BD416F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58" y="1764086"/>
              <a:ext cx="8069584" cy="4034792"/>
            </a:xfrm>
            <a:prstGeom prst="rect">
              <a:avLst/>
            </a:prstGeom>
          </p:spPr>
        </p:pic>
        <p:sp>
          <p:nvSpPr>
            <p:cNvPr id="4" name="TextBox 3">
              <a:extLst>
                <a:ext uri="{FF2B5EF4-FFF2-40B4-BE49-F238E27FC236}">
                  <a16:creationId xmlns:a16="http://schemas.microsoft.com/office/drawing/2014/main" id="{39AD3044-E095-AA67-0D78-57B30F545AE7}"/>
                </a:ext>
              </a:extLst>
            </p:cNvPr>
            <p:cNvSpPr txBox="1"/>
            <p:nvPr/>
          </p:nvSpPr>
          <p:spPr>
            <a:xfrm>
              <a:off x="6963508" y="3769678"/>
              <a:ext cx="1035429" cy="261610"/>
            </a:xfrm>
            <a:prstGeom prst="rect">
              <a:avLst/>
            </a:prstGeom>
            <a:noFill/>
            <a:ln>
              <a:noFill/>
            </a:ln>
          </p:spPr>
          <p:txBody>
            <a:bodyPr wrap="square">
              <a:spAutoFit/>
            </a:bodyPr>
            <a:lstStyle/>
            <a:p>
              <a:r>
                <a:rPr lang="en-US" sz="1100" i="1" dirty="0">
                  <a:latin typeface="Times New Roman" panose="02020603050405020304" pitchFamily="18" charset="0"/>
                  <a:cs typeface="Times New Roman" panose="02020603050405020304" pitchFamily="18" charset="0"/>
                </a:rPr>
                <a:t>Lago Verde</a:t>
              </a:r>
            </a:p>
          </p:txBody>
        </p:sp>
        <p:sp>
          <p:nvSpPr>
            <p:cNvPr id="5" name="TextBox 4">
              <a:extLst>
                <a:ext uri="{FF2B5EF4-FFF2-40B4-BE49-F238E27FC236}">
                  <a16:creationId xmlns:a16="http://schemas.microsoft.com/office/drawing/2014/main" id="{6B39FE08-D342-87C0-C68E-B15340AE5D70}"/>
                </a:ext>
              </a:extLst>
            </p:cNvPr>
            <p:cNvSpPr txBox="1"/>
            <p:nvPr/>
          </p:nvSpPr>
          <p:spPr>
            <a:xfrm>
              <a:off x="6928414" y="2306649"/>
              <a:ext cx="1035429" cy="261610"/>
            </a:xfrm>
            <a:prstGeom prst="rect">
              <a:avLst/>
            </a:prstGeom>
            <a:noFill/>
            <a:ln>
              <a:noFill/>
            </a:ln>
          </p:spPr>
          <p:txBody>
            <a:bodyPr wrap="square">
              <a:spAutoFit/>
            </a:bodyPr>
            <a:lstStyle/>
            <a:p>
              <a:r>
                <a:rPr lang="en-US" sz="1100" i="1" dirty="0" err="1">
                  <a:latin typeface="Times New Roman" panose="02020603050405020304" pitchFamily="18" charset="0"/>
                  <a:cs typeface="Times New Roman" panose="02020603050405020304" pitchFamily="18" charset="0"/>
                </a:rPr>
                <a:t>Campolino</a:t>
              </a:r>
              <a:endParaRPr lang="en-US" sz="1100" i="1" dirty="0">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5198F56-598E-1B33-A864-1ABAD286A9D5}"/>
              </a:ext>
            </a:extLst>
          </p:cNvPr>
          <p:cNvSpPr txBox="1"/>
          <p:nvPr/>
        </p:nvSpPr>
        <p:spPr>
          <a:xfrm>
            <a:off x="85058" y="59369"/>
            <a:ext cx="8193249" cy="1077218"/>
          </a:xfrm>
          <a:prstGeom prst="rect">
            <a:avLst/>
          </a:prstGeom>
          <a:noFill/>
        </p:spPr>
        <p:txBody>
          <a:bodyPr wrap="square">
            <a:spAutoFit/>
          </a:bodyPr>
          <a:lstStyle/>
          <a:p>
            <a:r>
              <a:rPr lang="en-US" sz="3200" b="1" dirty="0">
                <a:solidFill>
                  <a:schemeClr val="accent5">
                    <a:lumMod val="50000"/>
                  </a:schemeClr>
                </a:solidFill>
                <a:latin typeface="+mj-lt"/>
                <a:ea typeface="+mj-ea"/>
                <a:cs typeface="+mj-cs"/>
              </a:rPr>
              <a:t>Environmental factors have a major effect on a tree's susceptibility</a:t>
            </a:r>
          </a:p>
        </p:txBody>
      </p:sp>
      <p:grpSp>
        <p:nvGrpSpPr>
          <p:cNvPr id="25" name="Group 24">
            <a:extLst>
              <a:ext uri="{FF2B5EF4-FFF2-40B4-BE49-F238E27FC236}">
                <a16:creationId xmlns:a16="http://schemas.microsoft.com/office/drawing/2014/main" id="{EE551E9A-3FEC-3485-E84B-D38596201BD7}"/>
              </a:ext>
            </a:extLst>
          </p:cNvPr>
          <p:cNvGrpSpPr/>
          <p:nvPr/>
        </p:nvGrpSpPr>
        <p:grpSpPr>
          <a:xfrm>
            <a:off x="8154642" y="59369"/>
            <a:ext cx="2689904" cy="793266"/>
            <a:chOff x="6621973" y="258591"/>
            <a:chExt cx="2689904" cy="793266"/>
          </a:xfrm>
        </p:grpSpPr>
        <p:grpSp>
          <p:nvGrpSpPr>
            <p:cNvPr id="26" name="Group 25">
              <a:extLst>
                <a:ext uri="{FF2B5EF4-FFF2-40B4-BE49-F238E27FC236}">
                  <a16:creationId xmlns:a16="http://schemas.microsoft.com/office/drawing/2014/main" id="{33482799-973D-471F-980A-893BEE8704D7}"/>
                </a:ext>
              </a:extLst>
            </p:cNvPr>
            <p:cNvGrpSpPr/>
            <p:nvPr/>
          </p:nvGrpSpPr>
          <p:grpSpPr>
            <a:xfrm>
              <a:off x="7139704" y="258591"/>
              <a:ext cx="2172173" cy="793266"/>
              <a:chOff x="1113262" y="714532"/>
              <a:chExt cx="2172173" cy="793266"/>
            </a:xfrm>
          </p:grpSpPr>
          <p:pic>
            <p:nvPicPr>
              <p:cNvPr id="28" name="Picture 4" descr="Pinus heldrichii var. leucodermis - Tissue and DNA extract collection  (CNR-IBBR-Pinus-leucodermis)">
                <a:extLst>
                  <a:ext uri="{FF2B5EF4-FFF2-40B4-BE49-F238E27FC236}">
                    <a16:creationId xmlns:a16="http://schemas.microsoft.com/office/drawing/2014/main" id="{0A5FCB96-001E-605E-C1D3-64CFD3F20F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262" y="714532"/>
                <a:ext cx="1565485" cy="7334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Parco Nazionale dell'Appennino Tosco Emiliano">
                <a:extLst>
                  <a:ext uri="{FF2B5EF4-FFF2-40B4-BE49-F238E27FC236}">
                    <a16:creationId xmlns:a16="http://schemas.microsoft.com/office/drawing/2014/main" id="{59617961-081D-6A58-BB0A-B339254581D9}"/>
                  </a:ext>
                </a:extLst>
              </p:cNvPr>
              <p:cNvPicPr>
                <a:picLocks noChangeAspect="1" noChangeArrowheads="1"/>
              </p:cNvPicPr>
              <p:nvPr/>
            </p:nvPicPr>
            <p:blipFill rotWithShape="1">
              <a:blip r:embed="rId8">
                <a:clrChange>
                  <a:clrFrom>
                    <a:srgbClr val="E6E6E6"/>
                  </a:clrFrom>
                  <a:clrTo>
                    <a:srgbClr val="E6E6E6">
                      <a:alpha val="0"/>
                    </a:srgbClr>
                  </a:clrTo>
                </a:clrChange>
                <a:extLst>
                  <a:ext uri="{BEBA8EAE-BF5A-486C-A8C5-ECC9F3942E4B}">
                    <a14:imgProps xmlns:a14="http://schemas.microsoft.com/office/drawing/2010/main">
                      <a14:imgLayer r:embed="rId9">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7163"/>
              <a:stretch/>
            </p:blipFill>
            <p:spPr bwMode="auto">
              <a:xfrm>
                <a:off x="2513372" y="791042"/>
                <a:ext cx="772063" cy="716756"/>
              </a:xfrm>
              <a:prstGeom prst="rect">
                <a:avLst/>
              </a:prstGeom>
              <a:solidFill>
                <a:schemeClr val="bg1"/>
              </a:solidFill>
              <a:ln>
                <a:noFill/>
              </a:ln>
            </p:spPr>
          </p:pic>
        </p:grpSp>
        <p:pic>
          <p:nvPicPr>
            <p:cNvPr id="27" name="Immagine 9">
              <a:extLst>
                <a:ext uri="{FF2B5EF4-FFF2-40B4-BE49-F238E27FC236}">
                  <a16:creationId xmlns:a16="http://schemas.microsoft.com/office/drawing/2014/main" id="{B84E5354-A35F-43F3-0FA2-48843B3F7B9C}"/>
                </a:ext>
              </a:extLst>
            </p:cNvPr>
            <p:cNvPicPr>
              <a:picLocks noChangeAspect="1"/>
            </p:cNvPicPr>
            <p:nvPr/>
          </p:nvPicPr>
          <p:blipFill>
            <a:blip r:embed="rId10"/>
            <a:stretch>
              <a:fillRect/>
            </a:stretch>
          </p:blipFill>
          <p:spPr>
            <a:xfrm>
              <a:off x="6621973" y="393022"/>
              <a:ext cx="467062" cy="478502"/>
            </a:xfrm>
            <a:prstGeom prst="rect">
              <a:avLst/>
            </a:prstGeom>
          </p:spPr>
        </p:pic>
      </p:grpSp>
      <p:grpSp>
        <p:nvGrpSpPr>
          <p:cNvPr id="15" name="Group 14">
            <a:extLst>
              <a:ext uri="{FF2B5EF4-FFF2-40B4-BE49-F238E27FC236}">
                <a16:creationId xmlns:a16="http://schemas.microsoft.com/office/drawing/2014/main" id="{F6B60968-B731-9DA9-6A0A-272A5A33E4F5}"/>
              </a:ext>
            </a:extLst>
          </p:cNvPr>
          <p:cNvGrpSpPr/>
          <p:nvPr/>
        </p:nvGrpSpPr>
        <p:grpSpPr>
          <a:xfrm>
            <a:off x="4986089" y="1073893"/>
            <a:ext cx="4052864" cy="1859776"/>
            <a:chOff x="5340549" y="808820"/>
            <a:chExt cx="4052864" cy="1859776"/>
          </a:xfrm>
        </p:grpSpPr>
        <p:pic>
          <p:nvPicPr>
            <p:cNvPr id="12" name="Picture 11">
              <a:extLst>
                <a:ext uri="{FF2B5EF4-FFF2-40B4-BE49-F238E27FC236}">
                  <a16:creationId xmlns:a16="http://schemas.microsoft.com/office/drawing/2014/main" id="{3365B334-1C4C-C723-349B-2C74C2E44024}"/>
                </a:ext>
              </a:extLst>
            </p:cNvPr>
            <p:cNvPicPr>
              <a:picLocks noChangeAspect="1"/>
            </p:cNvPicPr>
            <p:nvPr/>
          </p:nvPicPr>
          <p:blipFill>
            <a:blip r:embed="rId11"/>
            <a:srcRect t="18783" b="7906"/>
            <a:stretch/>
          </p:blipFill>
          <p:spPr>
            <a:xfrm>
              <a:off x="5340549" y="808820"/>
              <a:ext cx="1531449" cy="1859776"/>
            </a:xfrm>
            <a:prstGeom prst="rect">
              <a:avLst/>
            </a:prstGeom>
            <a:solidFill>
              <a:schemeClr val="bg1"/>
            </a:solidFill>
            <a:ln w="19050">
              <a:solidFill>
                <a:schemeClr val="tx1"/>
              </a:solid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3F3BE275-9F02-5CB8-7179-F463A2DDEC90}"/>
                </a:ext>
              </a:extLst>
            </p:cNvPr>
            <p:cNvSpPr txBox="1"/>
            <p:nvPr/>
          </p:nvSpPr>
          <p:spPr>
            <a:xfrm>
              <a:off x="6871998" y="1067429"/>
              <a:ext cx="2521415" cy="461665"/>
            </a:xfrm>
            <a:prstGeom prst="rect">
              <a:avLst/>
            </a:prstGeom>
            <a:noFill/>
            <a:ln>
              <a:noFill/>
            </a:ln>
          </p:spPr>
          <p:txBody>
            <a:bodyPr wrap="square">
              <a:spAutoFit/>
            </a:bodyPr>
            <a:lstStyle/>
            <a:p>
              <a:r>
                <a:rPr lang="en-US" sz="1200" i="1" dirty="0">
                  <a:latin typeface="Times New Roman" panose="02020603050405020304" pitchFamily="18" charset="0"/>
                  <a:cs typeface="Times New Roman" panose="02020603050405020304" pitchFamily="18" charset="0"/>
                </a:rPr>
                <a:t>European Forestry Institute Classification</a:t>
              </a:r>
            </a:p>
          </p:txBody>
        </p:sp>
        <p:cxnSp>
          <p:nvCxnSpPr>
            <p:cNvPr id="6" name="Straight Connector 5">
              <a:extLst>
                <a:ext uri="{FF2B5EF4-FFF2-40B4-BE49-F238E27FC236}">
                  <a16:creationId xmlns:a16="http://schemas.microsoft.com/office/drawing/2014/main" id="{40FF7B6B-80BF-AF44-3934-F7163F9DE54F}"/>
                </a:ext>
              </a:extLst>
            </p:cNvPr>
            <p:cNvCxnSpPr/>
            <p:nvPr/>
          </p:nvCxnSpPr>
          <p:spPr>
            <a:xfrm>
              <a:off x="5470358" y="1321396"/>
              <a:ext cx="3689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E93683A-57A1-2AC8-FB4C-3C1C376F36D2}"/>
                </a:ext>
              </a:extLst>
            </p:cNvPr>
            <p:cNvCxnSpPr/>
            <p:nvPr/>
          </p:nvCxnSpPr>
          <p:spPr>
            <a:xfrm>
              <a:off x="5470358" y="1883885"/>
              <a:ext cx="3689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7B2F58-EF65-93F1-1518-C626816C8CA7}"/>
                </a:ext>
              </a:extLst>
            </p:cNvPr>
            <p:cNvCxnSpPr/>
            <p:nvPr/>
          </p:nvCxnSpPr>
          <p:spPr>
            <a:xfrm>
              <a:off x="5550384" y="2421412"/>
              <a:ext cx="3689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289222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E7D4DE499F4EE4EA2AEF724F1FE29B6" ma:contentTypeVersion="4" ma:contentTypeDescription="Creare un nuovo documento." ma:contentTypeScope="" ma:versionID="53d7ae532bc63df247bab6a29270804e">
  <xsd:schema xmlns:xsd="http://www.w3.org/2001/XMLSchema" xmlns:xs="http://www.w3.org/2001/XMLSchema" xmlns:p="http://schemas.microsoft.com/office/2006/metadata/properties" xmlns:ns2="31636664-d730-40d7-a265-a5e11b79394d" targetNamespace="http://schemas.microsoft.com/office/2006/metadata/properties" ma:root="true" ma:fieldsID="b2115e909aa0adb23c8c5b81ae2500d8" ns2:_="">
    <xsd:import namespace="31636664-d730-40d7-a265-a5e11b79394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36664-d730-40d7-a265-a5e11b7939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392BAF-E722-489A-9D1C-919A24DE41C2}">
  <ds:schemaRefs>
    <ds:schemaRef ds:uri="http://schemas.microsoft.com/office/2006/documentManagement/types"/>
    <ds:schemaRef ds:uri="http://schemas.microsoft.com/office/infopath/2007/PartnerControls"/>
    <ds:schemaRef ds:uri="http://purl.org/dc/terms/"/>
    <ds:schemaRef ds:uri="http://schemas.microsoft.com/office/2006/metadata/properties"/>
    <ds:schemaRef ds:uri="http://purl.org/dc/elements/1.1/"/>
    <ds:schemaRef ds:uri="31636664-d730-40d7-a265-a5e11b79394d"/>
    <ds:schemaRef ds:uri="http://www.w3.org/XML/1998/namespace"/>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D4896639-D62E-4DC0-9907-E6C94BF7BB79}">
  <ds:schemaRefs>
    <ds:schemaRef ds:uri="http://schemas.microsoft.com/sharepoint/v3/contenttype/forms"/>
  </ds:schemaRefs>
</ds:datastoreItem>
</file>

<file path=customXml/itemProps3.xml><?xml version="1.0" encoding="utf-8"?>
<ds:datastoreItem xmlns:ds="http://schemas.openxmlformats.org/officeDocument/2006/customXml" ds:itemID="{9254CB65-6AFE-4502-96EA-16103F6FD03C}">
  <ds:schemaRefs>
    <ds:schemaRef ds:uri="http://schemas.microsoft.com/office/2006/metadata/contentType"/>
    <ds:schemaRef ds:uri="http://schemas.microsoft.com/office/2006/metadata/properties/metaAttributes"/>
    <ds:schemaRef ds:uri="http://www.w3.org/2000/xmlns/"/>
    <ds:schemaRef ds:uri="http://www.w3.org/2001/XMLSchema"/>
    <ds:schemaRef ds:uri="31636664-d730-40d7-a265-a5e11b79394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2738</Words>
  <Application>Microsoft Office PowerPoint</Application>
  <PresentationFormat>Widescreen</PresentationFormat>
  <Paragraphs>278</Paragraphs>
  <Slides>20</Slides>
  <Notes>16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Aptos</vt:lpstr>
      <vt:lpstr>Arial</vt:lpstr>
      <vt:lpstr>Calibri</vt:lpstr>
      <vt:lpstr>News Cycle</vt:lpstr>
      <vt:lpstr>Times New Roman</vt:lpstr>
      <vt:lpstr>Tema di Office</vt:lpstr>
      <vt:lpstr>Prism8.Document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seed processing protocols for forest species</vt:lpstr>
      <vt:lpstr>Improved germination: seed priming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Valentina Di Paola</dc:creator>
  <cp:lastModifiedBy>NEGAR REZAEI SANGSARAKI</cp:lastModifiedBy>
  <cp:revision>50</cp:revision>
  <dcterms:created xsi:type="dcterms:W3CDTF">2024-12-12T08:43:13Z</dcterms:created>
  <dcterms:modified xsi:type="dcterms:W3CDTF">2025-02-17T22:43:30Z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0x010100AE7D4DE499F4EE4EA2AEF724F1FE29B6</vt:lpwstr>
  </property>
</Properties>
</file>