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68" r:id="rId5"/>
    <p:sldId id="284" r:id="rId6"/>
    <p:sldId id="269" r:id="rId7"/>
    <p:sldId id="270" r:id="rId8"/>
    <p:sldId id="271" r:id="rId9"/>
    <p:sldId id="272" r:id="rId10"/>
    <p:sldId id="273" r:id="rId11"/>
    <p:sldId id="274" r:id="rId12"/>
    <p:sldId id="277" r:id="rId13"/>
    <p:sldId id="285" r:id="rId14"/>
    <p:sldId id="288" r:id="rId15"/>
    <p:sldId id="289" r:id="rId16"/>
    <p:sldId id="290" r:id="rId17"/>
    <p:sldId id="267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84"/>
            <p14:sldId id="269"/>
            <p14:sldId id="270"/>
            <p14:sldId id="271"/>
            <p14:sldId id="272"/>
            <p14:sldId id="273"/>
            <p14:sldId id="274"/>
            <p14:sldId id="277"/>
            <p14:sldId id="285"/>
            <p14:sldId id="288"/>
            <p14:sldId id="289"/>
            <p14:sldId id="290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  <p188:author id="{99CA93B1-F459-74B7-E59B-E21225AE10F2}" name="CARLOTTA VOLTERRANI" initials="CV" userId="S::carlottavolterrani@cnr.it::dbeb298f-f324-46ed-bead-58cf27d200e9" providerId="AD"/>
  <p188:author id="{EADF38DE-B4D6-4E70-AA79-99C18E6A7E64}" name="OLGA GAVRICHKOVA" initials="OG" userId="S::olga.gavrichkova@cnr.it::9a1fd9b8-ee15-40e4-98b1-6fe2a3f678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2C451B"/>
    <a:srgbClr val="014CAC"/>
    <a:srgbClr val="FF5050"/>
    <a:srgbClr val="CC0000"/>
    <a:srgbClr val="00CC00"/>
    <a:srgbClr val="43CE2C"/>
    <a:srgbClr val="FFFFFF"/>
    <a:srgbClr val="CCFF99"/>
    <a:srgbClr val="588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2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GAVRICHKOVA" userId="9a1fd9b8-ee15-40e4-98b1-6fe2a3f678a5" providerId="ADAL" clId="{CFAC3CAA-3470-4DD3-A0FB-E433ECE31B74}"/>
    <pc:docChg chg="custSel addSld delSld modSld modSection">
      <pc:chgData name="OLGA GAVRICHKOVA" userId="9a1fd9b8-ee15-40e4-98b1-6fe2a3f678a5" providerId="ADAL" clId="{CFAC3CAA-3470-4DD3-A0FB-E433ECE31B74}" dt="2025-02-10T08:49:13.805" v="210" actId="6549"/>
      <pc:docMkLst>
        <pc:docMk/>
      </pc:docMkLst>
      <pc:sldChg chg="modSp mod">
        <pc:chgData name="OLGA GAVRICHKOVA" userId="9a1fd9b8-ee15-40e4-98b1-6fe2a3f678a5" providerId="ADAL" clId="{CFAC3CAA-3470-4DD3-A0FB-E433ECE31B74}" dt="2025-02-09T14:11:27.112" v="47" actId="113"/>
        <pc:sldMkLst>
          <pc:docMk/>
          <pc:sldMk cId="2927348329" sldId="268"/>
        </pc:sldMkLst>
        <pc:spChg chg="mod">
          <ac:chgData name="OLGA GAVRICHKOVA" userId="9a1fd9b8-ee15-40e4-98b1-6fe2a3f678a5" providerId="ADAL" clId="{CFAC3CAA-3470-4DD3-A0FB-E433ECE31B74}" dt="2025-02-09T14:11:27.112" v="47" actId="113"/>
          <ac:spMkLst>
            <pc:docMk/>
            <pc:sldMk cId="2927348329" sldId="268"/>
            <ac:spMk id="2" creationId="{C69C7D60-E3EB-F039-6F49-F0128FFF6932}"/>
          </ac:spMkLst>
        </pc:spChg>
      </pc:sldChg>
      <pc:sldChg chg="modSp mod">
        <pc:chgData name="OLGA GAVRICHKOVA" userId="9a1fd9b8-ee15-40e4-98b1-6fe2a3f678a5" providerId="ADAL" clId="{CFAC3CAA-3470-4DD3-A0FB-E433ECE31B74}" dt="2025-02-09T14:12:31.495" v="52" actId="20577"/>
        <pc:sldMkLst>
          <pc:docMk/>
          <pc:sldMk cId="2769155656" sldId="271"/>
        </pc:sldMkLst>
        <pc:spChg chg="mod">
          <ac:chgData name="OLGA GAVRICHKOVA" userId="9a1fd9b8-ee15-40e4-98b1-6fe2a3f678a5" providerId="ADAL" clId="{CFAC3CAA-3470-4DD3-A0FB-E433ECE31B74}" dt="2025-02-09T14:12:31.495" v="52" actId="20577"/>
          <ac:spMkLst>
            <pc:docMk/>
            <pc:sldMk cId="2769155656" sldId="271"/>
            <ac:spMk id="8" creationId="{142988D4-3704-3FAD-A877-5A61AA85813A}"/>
          </ac:spMkLst>
        </pc:spChg>
      </pc:sldChg>
      <pc:sldChg chg="modSp mod">
        <pc:chgData name="OLGA GAVRICHKOVA" userId="9a1fd9b8-ee15-40e4-98b1-6fe2a3f678a5" providerId="ADAL" clId="{CFAC3CAA-3470-4DD3-A0FB-E433ECE31B74}" dt="2025-02-10T08:49:13.805" v="210" actId="6549"/>
        <pc:sldMkLst>
          <pc:docMk/>
          <pc:sldMk cId="1423672447" sldId="277"/>
        </pc:sldMkLst>
        <pc:spChg chg="mod">
          <ac:chgData name="OLGA GAVRICHKOVA" userId="9a1fd9b8-ee15-40e4-98b1-6fe2a3f678a5" providerId="ADAL" clId="{CFAC3CAA-3470-4DD3-A0FB-E433ECE31B74}" dt="2025-02-10T08:49:13.805" v="210" actId="6549"/>
          <ac:spMkLst>
            <pc:docMk/>
            <pc:sldMk cId="1423672447" sldId="277"/>
            <ac:spMk id="7" creationId="{3C8737FF-7F2D-125D-3FFB-B1E9E7735294}"/>
          </ac:spMkLst>
        </pc:spChg>
      </pc:sldChg>
      <pc:sldChg chg="modSp mod">
        <pc:chgData name="OLGA GAVRICHKOVA" userId="9a1fd9b8-ee15-40e4-98b1-6fe2a3f678a5" providerId="ADAL" clId="{CFAC3CAA-3470-4DD3-A0FB-E433ECE31B74}" dt="2025-02-09T14:17:40.822" v="207" actId="20577"/>
        <pc:sldMkLst>
          <pc:docMk/>
          <pc:sldMk cId="1157918856" sldId="288"/>
        </pc:sldMkLst>
        <pc:spChg chg="mod">
          <ac:chgData name="OLGA GAVRICHKOVA" userId="9a1fd9b8-ee15-40e4-98b1-6fe2a3f678a5" providerId="ADAL" clId="{CFAC3CAA-3470-4DD3-A0FB-E433ECE31B74}" dt="2025-02-09T14:16:07.160" v="151" actId="20577"/>
          <ac:spMkLst>
            <pc:docMk/>
            <pc:sldMk cId="1157918856" sldId="288"/>
            <ac:spMk id="17" creationId="{6E4AF943-3650-5992-957D-A9ACE20220E4}"/>
          </ac:spMkLst>
        </pc:spChg>
        <pc:spChg chg="mod">
          <ac:chgData name="OLGA GAVRICHKOVA" userId="9a1fd9b8-ee15-40e4-98b1-6fe2a3f678a5" providerId="ADAL" clId="{CFAC3CAA-3470-4DD3-A0FB-E433ECE31B74}" dt="2025-02-09T14:17:40.822" v="207" actId="20577"/>
          <ac:spMkLst>
            <pc:docMk/>
            <pc:sldMk cId="1157918856" sldId="288"/>
            <ac:spMk id="19" creationId="{FD9B3AA3-D286-A2E3-279A-560CD0F2D798}"/>
          </ac:spMkLst>
        </pc:spChg>
      </pc:sldChg>
      <pc:sldChg chg="new del">
        <pc:chgData name="OLGA GAVRICHKOVA" userId="9a1fd9b8-ee15-40e4-98b1-6fe2a3f678a5" providerId="ADAL" clId="{CFAC3CAA-3470-4DD3-A0FB-E433ECE31B74}" dt="2025-02-10T08:45:13.112" v="209" actId="47"/>
        <pc:sldMkLst>
          <pc:docMk/>
          <pc:sldMk cId="1637646181" sldId="291"/>
        </pc:sldMkLst>
      </pc:sldChg>
    </pc:docChg>
  </pc:docChgLst>
  <pc:docChgLst>
    <pc:chgData name="CARLOTTA VOLTERRANI" userId="dbeb298f-f324-46ed-bead-58cf27d200e9" providerId="ADAL" clId="{9D36AA8B-B065-43DE-80E0-834949D0A9FD}"/>
    <pc:docChg chg="undo custSel addSld delSld modSld modSection">
      <pc:chgData name="CARLOTTA VOLTERRANI" userId="dbeb298f-f324-46ed-bead-58cf27d200e9" providerId="ADAL" clId="{9D36AA8B-B065-43DE-80E0-834949D0A9FD}" dt="2025-02-04T15:37:03.136" v="834" actId="207"/>
      <pc:docMkLst>
        <pc:docMk/>
      </pc:docMkLst>
      <pc:sldChg chg="delSp modSp">
        <pc:chgData name="CARLOTTA VOLTERRANI" userId="dbeb298f-f324-46ed-bead-58cf27d200e9" providerId="ADAL" clId="{9D36AA8B-B065-43DE-80E0-834949D0A9FD}" dt="2025-02-04T15:29:13.304" v="808"/>
        <pc:sldMkLst>
          <pc:docMk/>
          <pc:sldMk cId="3908942092" sldId="267"/>
        </pc:sldMkLst>
      </pc:sldChg>
      <pc:sldChg chg="modSp">
        <pc:chgData name="CARLOTTA VOLTERRANI" userId="dbeb298f-f324-46ed-bead-58cf27d200e9" providerId="ADAL" clId="{9D36AA8B-B065-43DE-80E0-834949D0A9FD}" dt="2025-02-04T15:37:03.136" v="834" actId="207"/>
        <pc:sldMkLst>
          <pc:docMk/>
          <pc:sldMk cId="2927348329" sldId="268"/>
        </pc:sldMkLst>
        <pc:spChg chg="mod">
          <ac:chgData name="CARLOTTA VOLTERRANI" userId="dbeb298f-f324-46ed-bead-58cf27d200e9" providerId="ADAL" clId="{9D36AA8B-B065-43DE-80E0-834949D0A9FD}" dt="2025-02-04T15:37:03.136" v="834" actId="207"/>
          <ac:spMkLst>
            <pc:docMk/>
            <pc:sldMk cId="2927348329" sldId="268"/>
            <ac:spMk id="2" creationId="{C69C7D60-E3EB-F039-6F49-F0128FFF6932}"/>
          </ac:spMkLst>
        </pc:spChg>
      </pc:sldChg>
      <pc:sldChg chg="delSp modSp">
        <pc:chgData name="CARLOTTA VOLTERRANI" userId="dbeb298f-f324-46ed-bead-58cf27d200e9" providerId="ADAL" clId="{9D36AA8B-B065-43DE-80E0-834949D0A9FD}" dt="2025-02-04T11:09:47.251" v="302" actId="20577"/>
        <pc:sldMkLst>
          <pc:docMk/>
          <pc:sldMk cId="3279696089" sldId="270"/>
        </pc:sldMkLst>
        <pc:spChg chg="mod">
          <ac:chgData name="CARLOTTA VOLTERRANI" userId="dbeb298f-f324-46ed-bead-58cf27d200e9" providerId="ADAL" clId="{9D36AA8B-B065-43DE-80E0-834949D0A9FD}" dt="2025-02-04T11:09:47.251" v="302" actId="20577"/>
          <ac:spMkLst>
            <pc:docMk/>
            <pc:sldMk cId="3279696089" sldId="270"/>
            <ac:spMk id="16" creationId="{3B4DB5F1-5CDD-145E-8E77-D43AD84E362F}"/>
          </ac:spMkLst>
        </pc:spChg>
        <pc:spChg chg="mod">
          <ac:chgData name="CARLOTTA VOLTERRANI" userId="dbeb298f-f324-46ed-bead-58cf27d200e9" providerId="ADAL" clId="{9D36AA8B-B065-43DE-80E0-834949D0A9FD}" dt="2025-02-04T10:45:34.449" v="3" actId="1076"/>
          <ac:spMkLst>
            <pc:docMk/>
            <pc:sldMk cId="3279696089" sldId="270"/>
            <ac:spMk id="18" creationId="{988A08C3-3399-347A-7B8E-18C3440125A5}"/>
          </ac:spMkLst>
        </pc:spChg>
      </pc:sldChg>
      <pc:sldChg chg="addSp delSp modSp">
        <pc:chgData name="CARLOTTA VOLTERRANI" userId="dbeb298f-f324-46ed-bead-58cf27d200e9" providerId="ADAL" clId="{9D36AA8B-B065-43DE-80E0-834949D0A9FD}" dt="2025-02-04T10:57:18.337" v="130" actId="478"/>
        <pc:sldMkLst>
          <pc:docMk/>
          <pc:sldMk cId="2769155656" sldId="271"/>
        </pc:sldMkLst>
        <pc:spChg chg="mod">
          <ac:chgData name="CARLOTTA VOLTERRANI" userId="dbeb298f-f324-46ed-bead-58cf27d200e9" providerId="ADAL" clId="{9D36AA8B-B065-43DE-80E0-834949D0A9FD}" dt="2025-02-04T10:51:39.864" v="74" actId="1076"/>
          <ac:spMkLst>
            <pc:docMk/>
            <pc:sldMk cId="2769155656" sldId="271"/>
            <ac:spMk id="6" creationId="{6D8994F2-0EE5-FE05-5AC4-5C9B024FDD10}"/>
          </ac:spMkLst>
        </pc:spChg>
        <pc:spChg chg="mod">
          <ac:chgData name="CARLOTTA VOLTERRANI" userId="dbeb298f-f324-46ed-bead-58cf27d200e9" providerId="ADAL" clId="{9D36AA8B-B065-43DE-80E0-834949D0A9FD}" dt="2025-02-04T10:51:46.472" v="76" actId="255"/>
          <ac:spMkLst>
            <pc:docMk/>
            <pc:sldMk cId="2769155656" sldId="271"/>
            <ac:spMk id="8" creationId="{142988D4-3704-3FAD-A877-5A61AA85813A}"/>
          </ac:spMkLst>
        </pc:spChg>
        <pc:spChg chg="mod">
          <ac:chgData name="CARLOTTA VOLTERRANI" userId="dbeb298f-f324-46ed-bead-58cf27d200e9" providerId="ADAL" clId="{9D36AA8B-B065-43DE-80E0-834949D0A9FD}" dt="2025-02-04T10:50:17.616" v="61" actId="1076"/>
          <ac:spMkLst>
            <pc:docMk/>
            <pc:sldMk cId="2769155656" sldId="271"/>
            <ac:spMk id="18" creationId="{2B12CD1F-D04F-3070-013A-FF0E4DC24CA8}"/>
          </ac:spMkLst>
        </pc:spChg>
        <pc:picChg chg="add mod">
          <ac:chgData name="CARLOTTA VOLTERRANI" userId="dbeb298f-f324-46ed-bead-58cf27d200e9" providerId="ADAL" clId="{9D36AA8B-B065-43DE-80E0-834949D0A9FD}" dt="2025-02-04T10:53:30.407" v="100" actId="1076"/>
          <ac:picMkLst>
            <pc:docMk/>
            <pc:sldMk cId="2769155656" sldId="271"/>
            <ac:picMk id="5" creationId="{935B3DD3-3129-46C9-92A9-C363113A9B7C}"/>
          </ac:picMkLst>
        </pc:picChg>
        <pc:picChg chg="mod">
          <ac:chgData name="CARLOTTA VOLTERRANI" userId="dbeb298f-f324-46ed-bead-58cf27d200e9" providerId="ADAL" clId="{9D36AA8B-B065-43DE-80E0-834949D0A9FD}" dt="2025-02-04T10:51:39.864" v="74" actId="1076"/>
          <ac:picMkLst>
            <pc:docMk/>
            <pc:sldMk cId="2769155656" sldId="271"/>
            <ac:picMk id="10" creationId="{E24EFFB9-7392-D351-9955-C678F82BAA99}"/>
          </ac:picMkLst>
        </pc:picChg>
        <pc:picChg chg="mod">
          <ac:chgData name="CARLOTTA VOLTERRANI" userId="dbeb298f-f324-46ed-bead-58cf27d200e9" providerId="ADAL" clId="{9D36AA8B-B065-43DE-80E0-834949D0A9FD}" dt="2025-02-04T10:50:24.088" v="64" actId="1076"/>
          <ac:picMkLst>
            <pc:docMk/>
            <pc:sldMk cId="2769155656" sldId="271"/>
            <ac:picMk id="11" creationId="{FED15A68-9EDF-8534-128C-DA85452C25A1}"/>
          </ac:picMkLst>
        </pc:picChg>
        <pc:picChg chg="mod ord">
          <ac:chgData name="CARLOTTA VOLTERRANI" userId="dbeb298f-f324-46ed-bead-58cf27d200e9" providerId="ADAL" clId="{9D36AA8B-B065-43DE-80E0-834949D0A9FD}" dt="2025-02-04T10:53:25.536" v="99" actId="1076"/>
          <ac:picMkLst>
            <pc:docMk/>
            <pc:sldMk cId="2769155656" sldId="271"/>
            <ac:picMk id="12" creationId="{F0E09614-D19A-F089-4D0F-1CC13270DC61}"/>
          </ac:picMkLst>
        </pc:picChg>
        <pc:picChg chg="mod">
          <ac:chgData name="CARLOTTA VOLTERRANI" userId="dbeb298f-f324-46ed-bead-58cf27d200e9" providerId="ADAL" clId="{9D36AA8B-B065-43DE-80E0-834949D0A9FD}" dt="2025-02-04T10:50:17.616" v="61" actId="1076"/>
          <ac:picMkLst>
            <pc:docMk/>
            <pc:sldMk cId="2769155656" sldId="271"/>
            <ac:picMk id="13" creationId="{9E8D4A8B-18A8-067F-BB22-80B07F298709}"/>
          </ac:picMkLst>
        </pc:picChg>
        <pc:picChg chg="mod">
          <ac:chgData name="CARLOTTA VOLTERRANI" userId="dbeb298f-f324-46ed-bead-58cf27d200e9" providerId="ADAL" clId="{9D36AA8B-B065-43DE-80E0-834949D0A9FD}" dt="2025-02-04T10:50:17.616" v="61" actId="1076"/>
          <ac:picMkLst>
            <pc:docMk/>
            <pc:sldMk cId="2769155656" sldId="271"/>
            <ac:picMk id="14" creationId="{3128B322-EEC8-1093-7AB7-878CE9713000}"/>
          </ac:picMkLst>
        </pc:picChg>
        <pc:picChg chg="mod">
          <ac:chgData name="CARLOTTA VOLTERRANI" userId="dbeb298f-f324-46ed-bead-58cf27d200e9" providerId="ADAL" clId="{9D36AA8B-B065-43DE-80E0-834949D0A9FD}" dt="2025-02-04T10:50:17.616" v="61" actId="1076"/>
          <ac:picMkLst>
            <pc:docMk/>
            <pc:sldMk cId="2769155656" sldId="271"/>
            <ac:picMk id="15" creationId="{9F6F68D8-E316-6765-7976-71A150BAA2D9}"/>
          </ac:picMkLst>
        </pc:picChg>
        <pc:picChg chg="mod">
          <ac:chgData name="CARLOTTA VOLTERRANI" userId="dbeb298f-f324-46ed-bead-58cf27d200e9" providerId="ADAL" clId="{9D36AA8B-B065-43DE-80E0-834949D0A9FD}" dt="2025-02-04T10:50:17.616" v="61" actId="1076"/>
          <ac:picMkLst>
            <pc:docMk/>
            <pc:sldMk cId="2769155656" sldId="271"/>
            <ac:picMk id="16" creationId="{0FCEA8D8-4333-4BD8-6DFD-102432073A06}"/>
          </ac:picMkLst>
        </pc:picChg>
        <pc:picChg chg="mod">
          <ac:chgData name="CARLOTTA VOLTERRANI" userId="dbeb298f-f324-46ed-bead-58cf27d200e9" providerId="ADAL" clId="{9D36AA8B-B065-43DE-80E0-834949D0A9FD}" dt="2025-02-04T10:53:15.322" v="95" actId="1076"/>
          <ac:picMkLst>
            <pc:docMk/>
            <pc:sldMk cId="2769155656" sldId="271"/>
            <ac:picMk id="17" creationId="{0B959A41-E1E1-494C-0019-265D39523625}"/>
          </ac:picMkLst>
        </pc:picChg>
        <pc:picChg chg="add mod">
          <ac:chgData name="CARLOTTA VOLTERRANI" userId="dbeb298f-f324-46ed-bead-58cf27d200e9" providerId="ADAL" clId="{9D36AA8B-B065-43DE-80E0-834949D0A9FD}" dt="2025-02-04T10:54:42.720" v="110" actId="1076"/>
          <ac:picMkLst>
            <pc:docMk/>
            <pc:sldMk cId="2769155656" sldId="271"/>
            <ac:picMk id="19" creationId="{A86A6F58-7F77-44B1-AF0E-FA00F7A2DAA3}"/>
          </ac:picMkLst>
        </pc:picChg>
      </pc:sldChg>
      <pc:sldChg chg="delSp modSp">
        <pc:chgData name="CARLOTTA VOLTERRANI" userId="dbeb298f-f324-46ed-bead-58cf27d200e9" providerId="ADAL" clId="{9D36AA8B-B065-43DE-80E0-834949D0A9FD}" dt="2025-02-04T11:39:55.992" v="430" actId="1076"/>
        <pc:sldMkLst>
          <pc:docMk/>
          <pc:sldMk cId="3602730145" sldId="273"/>
        </pc:sldMkLst>
        <pc:spChg chg="mod">
          <ac:chgData name="CARLOTTA VOLTERRANI" userId="dbeb298f-f324-46ed-bead-58cf27d200e9" providerId="ADAL" clId="{9D36AA8B-B065-43DE-80E0-834949D0A9FD}" dt="2025-02-04T10:58:12.830" v="144" actId="1076"/>
          <ac:spMkLst>
            <pc:docMk/>
            <pc:sldMk cId="3602730145" sldId="273"/>
            <ac:spMk id="24" creationId="{1719D83C-4063-5A6D-4B88-EFFD5018A847}"/>
          </ac:spMkLst>
        </pc:spChg>
        <pc:spChg chg="ord">
          <ac:chgData name="CARLOTTA VOLTERRANI" userId="dbeb298f-f324-46ed-bead-58cf27d200e9" providerId="ADAL" clId="{9D36AA8B-B065-43DE-80E0-834949D0A9FD}" dt="2025-02-04T11:06:31.317" v="280" actId="166"/>
          <ac:spMkLst>
            <pc:docMk/>
            <pc:sldMk cId="3602730145" sldId="273"/>
            <ac:spMk id="34" creationId="{CB405055-6782-0A85-25C1-D147057F83DD}"/>
          </ac:spMkLst>
        </pc:spChg>
        <pc:picChg chg="mod">
          <ac:chgData name="CARLOTTA VOLTERRANI" userId="dbeb298f-f324-46ed-bead-58cf27d200e9" providerId="ADAL" clId="{9D36AA8B-B065-43DE-80E0-834949D0A9FD}" dt="2025-02-04T11:39:55.992" v="430" actId="1076"/>
          <ac:picMkLst>
            <pc:docMk/>
            <pc:sldMk cId="3602730145" sldId="273"/>
            <ac:picMk id="26" creationId="{1849EB52-C57E-F2A8-D821-8D2A1AFFB6F7}"/>
          </ac:picMkLst>
        </pc:picChg>
      </pc:sldChg>
      <pc:sldChg chg="addSp delSp modSp">
        <pc:chgData name="CARLOTTA VOLTERRANI" userId="dbeb298f-f324-46ed-bead-58cf27d200e9" providerId="ADAL" clId="{9D36AA8B-B065-43DE-80E0-834949D0A9FD}" dt="2025-02-04T15:07:11.363" v="594" actId="14100"/>
        <pc:sldMkLst>
          <pc:docMk/>
          <pc:sldMk cId="2503674211" sldId="274"/>
        </pc:sldMkLst>
        <pc:spChg chg="add mod">
          <ac:chgData name="CARLOTTA VOLTERRANI" userId="dbeb298f-f324-46ed-bead-58cf27d200e9" providerId="ADAL" clId="{9D36AA8B-B065-43DE-80E0-834949D0A9FD}" dt="2025-02-04T15:05:04.845" v="534" actId="1076"/>
          <ac:spMkLst>
            <pc:docMk/>
            <pc:sldMk cId="2503674211" sldId="274"/>
            <ac:spMk id="9" creationId="{2EF06A78-69BC-4A39-B014-D7D5C7A7FD77}"/>
          </ac:spMkLst>
        </pc:spChg>
        <pc:spChg chg="mod">
          <ac:chgData name="CARLOTTA VOLTERRANI" userId="dbeb298f-f324-46ed-bead-58cf27d200e9" providerId="ADAL" clId="{9D36AA8B-B065-43DE-80E0-834949D0A9FD}" dt="2025-02-04T15:06:45.194" v="589" actId="1076"/>
          <ac:spMkLst>
            <pc:docMk/>
            <pc:sldMk cId="2503674211" sldId="274"/>
            <ac:spMk id="16" creationId="{E2AA4F3A-3528-80E4-B923-E3D8F0CFD2C9}"/>
          </ac:spMkLst>
        </pc:spChg>
        <pc:graphicFrameChg chg="add mod">
          <ac:chgData name="CARLOTTA VOLTERRANI" userId="dbeb298f-f324-46ed-bead-58cf27d200e9" providerId="ADAL" clId="{9D36AA8B-B065-43DE-80E0-834949D0A9FD}" dt="2025-02-04T15:06:56.660" v="591" actId="1076"/>
          <ac:graphicFrameMkLst>
            <pc:docMk/>
            <pc:sldMk cId="2503674211" sldId="274"/>
            <ac:graphicFrameMk id="13" creationId="{84F9DFB7-4998-42A0-9AB5-0629E8695183}"/>
          </ac:graphicFrameMkLst>
        </pc:graphicFrameChg>
        <pc:graphicFrameChg chg="add mod">
          <ac:chgData name="CARLOTTA VOLTERRANI" userId="dbeb298f-f324-46ed-bead-58cf27d200e9" providerId="ADAL" clId="{9D36AA8B-B065-43DE-80E0-834949D0A9FD}" dt="2025-02-04T15:06:54.879" v="590" actId="1076"/>
          <ac:graphicFrameMkLst>
            <pc:docMk/>
            <pc:sldMk cId="2503674211" sldId="274"/>
            <ac:graphicFrameMk id="14" creationId="{B283295D-E9FC-4792-9D13-D75461C8E743}"/>
          </ac:graphicFrameMkLst>
        </pc:graphicFrameChg>
        <pc:picChg chg="add mod">
          <ac:chgData name="CARLOTTA VOLTERRANI" userId="dbeb298f-f324-46ed-bead-58cf27d200e9" providerId="ADAL" clId="{9D36AA8B-B065-43DE-80E0-834949D0A9FD}" dt="2025-02-04T15:04:31.212" v="529" actId="1076"/>
          <ac:picMkLst>
            <pc:docMk/>
            <pc:sldMk cId="2503674211" sldId="274"/>
            <ac:picMk id="6" creationId="{3DB5F81E-90FA-49DA-92DE-BB8312C2B560}"/>
          </ac:picMkLst>
        </pc:picChg>
      </pc:sldChg>
      <pc:sldChg chg="addSp delSp modSp">
        <pc:chgData name="CARLOTTA VOLTERRANI" userId="dbeb298f-f324-46ed-bead-58cf27d200e9" providerId="ADAL" clId="{9D36AA8B-B065-43DE-80E0-834949D0A9FD}" dt="2025-02-04T15:08:09.766" v="609" actId="1076"/>
        <pc:sldMkLst>
          <pc:docMk/>
          <pc:sldMk cId="1423672447" sldId="277"/>
        </pc:sldMkLst>
      </pc:sldChg>
      <pc:sldChg chg="delSp modSp del">
        <pc:chgData name="CARLOTTA VOLTERRANI" userId="dbeb298f-f324-46ed-bead-58cf27d200e9" providerId="ADAL" clId="{9D36AA8B-B065-43DE-80E0-834949D0A9FD}" dt="2025-02-04T15:08:14.984" v="610" actId="2696"/>
        <pc:sldMkLst>
          <pc:docMk/>
          <pc:sldMk cId="52018986" sldId="278"/>
        </pc:sldMkLst>
      </pc:sldChg>
      <pc:sldChg chg="addSp delSp modSp modAnim">
        <pc:chgData name="CARLOTTA VOLTERRANI" userId="dbeb298f-f324-46ed-bead-58cf27d200e9" providerId="ADAL" clId="{9D36AA8B-B065-43DE-80E0-834949D0A9FD}" dt="2025-02-04T15:04:35.296" v="530"/>
        <pc:sldMkLst>
          <pc:docMk/>
          <pc:sldMk cId="1493898980" sldId="285"/>
        </pc:sldMkLst>
        <pc:spChg chg="mod">
          <ac:chgData name="CARLOTTA VOLTERRANI" userId="dbeb298f-f324-46ed-bead-58cf27d200e9" providerId="ADAL" clId="{9D36AA8B-B065-43DE-80E0-834949D0A9FD}" dt="2025-02-04T11:02:32.208" v="278" actId="1076"/>
          <ac:spMkLst>
            <pc:docMk/>
            <pc:sldMk cId="1493898980" sldId="285"/>
            <ac:spMk id="14" creationId="{439BCEFF-A906-C1D2-6BEE-C74967D37A73}"/>
          </ac:spMkLst>
        </pc:spChg>
        <pc:spChg chg="add mod ord">
          <ac:chgData name="CARLOTTA VOLTERRANI" userId="dbeb298f-f324-46ed-bead-58cf27d200e9" providerId="ADAL" clId="{9D36AA8B-B065-43DE-80E0-834949D0A9FD}" dt="2025-02-04T14:30:32.383" v="499" actId="1036"/>
          <ac:spMkLst>
            <pc:docMk/>
            <pc:sldMk cId="1493898980" sldId="285"/>
            <ac:spMk id="17" creationId="{F2418866-B0D9-4416-B12D-3841DD9E127C}"/>
          </ac:spMkLst>
        </pc:spChg>
        <pc:spChg chg="add mod">
          <ac:chgData name="CARLOTTA VOLTERRANI" userId="dbeb298f-f324-46ed-bead-58cf27d200e9" providerId="ADAL" clId="{9D36AA8B-B065-43DE-80E0-834949D0A9FD}" dt="2025-02-04T11:09:02.792" v="294" actId="1076"/>
          <ac:spMkLst>
            <pc:docMk/>
            <pc:sldMk cId="1493898980" sldId="285"/>
            <ac:spMk id="19" creationId="{42EF4118-C4E2-45D0-8D64-B3EB9B789811}"/>
          </ac:spMkLst>
        </pc:spChg>
        <pc:spChg chg="add mod">
          <ac:chgData name="CARLOTTA VOLTERRANI" userId="dbeb298f-f324-46ed-bead-58cf27d200e9" providerId="ADAL" clId="{9D36AA8B-B065-43DE-80E0-834949D0A9FD}" dt="2025-02-04T11:30:43.599" v="411" actId="1076"/>
          <ac:spMkLst>
            <pc:docMk/>
            <pc:sldMk cId="1493898980" sldId="285"/>
            <ac:spMk id="30" creationId="{2F5A80C9-5595-4FE1-AE17-2856A8EAF66B}"/>
          </ac:spMkLst>
        </pc:spChg>
        <pc:grpChg chg="mod">
          <ac:chgData name="CARLOTTA VOLTERRANI" userId="dbeb298f-f324-46ed-bead-58cf27d200e9" providerId="ADAL" clId="{9D36AA8B-B065-43DE-80E0-834949D0A9FD}" dt="2025-02-04T14:31:47.113" v="515" actId="14100"/>
          <ac:grpSpMkLst>
            <pc:docMk/>
            <pc:sldMk cId="1493898980" sldId="285"/>
            <ac:grpSpMk id="4" creationId="{4F4A1E61-F77E-6C16-B19A-3EBB9704DEB8}"/>
          </ac:grpSpMkLst>
        </pc:grpChg>
        <pc:picChg chg="mod">
          <ac:chgData name="CARLOTTA VOLTERRANI" userId="dbeb298f-f324-46ed-bead-58cf27d200e9" providerId="ADAL" clId="{9D36AA8B-B065-43DE-80E0-834949D0A9FD}" dt="2025-02-04T14:31:53.300" v="516" actId="1076"/>
          <ac:picMkLst>
            <pc:docMk/>
            <pc:sldMk cId="1493898980" sldId="285"/>
            <ac:picMk id="7" creationId="{B05D5B62-0BD6-3FB1-2B9B-BF99C9A05F42}"/>
          </ac:picMkLst>
        </pc:picChg>
        <pc:picChg chg="mod">
          <ac:chgData name="CARLOTTA VOLTERRANI" userId="dbeb298f-f324-46ed-bead-58cf27d200e9" providerId="ADAL" clId="{9D36AA8B-B065-43DE-80E0-834949D0A9FD}" dt="2025-02-04T14:32:19.439" v="524" actId="1076"/>
          <ac:picMkLst>
            <pc:docMk/>
            <pc:sldMk cId="1493898980" sldId="285"/>
            <ac:picMk id="9" creationId="{12F37AA4-1668-9AAA-2E11-D73CD4092421}"/>
          </ac:picMkLst>
        </pc:picChg>
        <pc:picChg chg="mod">
          <ac:chgData name="CARLOTTA VOLTERRANI" userId="dbeb298f-f324-46ed-bead-58cf27d200e9" providerId="ADAL" clId="{9D36AA8B-B065-43DE-80E0-834949D0A9FD}" dt="2025-02-04T14:32:15.126" v="522" actId="1076"/>
          <ac:picMkLst>
            <pc:docMk/>
            <pc:sldMk cId="1493898980" sldId="285"/>
            <ac:picMk id="10" creationId="{AD5F4BDB-22A3-767D-B53C-7314939253CE}"/>
          </ac:picMkLst>
        </pc:picChg>
        <pc:picChg chg="mod">
          <ac:chgData name="CARLOTTA VOLTERRANI" userId="dbeb298f-f324-46ed-bead-58cf27d200e9" providerId="ADAL" clId="{9D36AA8B-B065-43DE-80E0-834949D0A9FD}" dt="2025-02-04T14:32:17.283" v="523" actId="1076"/>
          <ac:picMkLst>
            <pc:docMk/>
            <pc:sldMk cId="1493898980" sldId="285"/>
            <ac:picMk id="11" creationId="{B753EEAE-3BF8-F2BA-4020-3C732EA50A14}"/>
          </ac:picMkLst>
        </pc:picChg>
        <pc:picChg chg="add mod">
          <ac:chgData name="CARLOTTA VOLTERRANI" userId="dbeb298f-f324-46ed-bead-58cf27d200e9" providerId="ADAL" clId="{9D36AA8B-B065-43DE-80E0-834949D0A9FD}" dt="2025-02-04T11:31:00.598" v="413" actId="1076"/>
          <ac:picMkLst>
            <pc:docMk/>
            <pc:sldMk cId="1493898980" sldId="285"/>
            <ac:picMk id="13" creationId="{D640A5A1-47A9-4520-AF91-2788763CDC0A}"/>
          </ac:picMkLst>
        </pc:picChg>
        <pc:picChg chg="mod">
          <ac:chgData name="CARLOTTA VOLTERRANI" userId="dbeb298f-f324-46ed-bead-58cf27d200e9" providerId="ADAL" clId="{9D36AA8B-B065-43DE-80E0-834949D0A9FD}" dt="2025-02-04T14:31:58.940" v="517" actId="1076"/>
          <ac:picMkLst>
            <pc:docMk/>
            <pc:sldMk cId="1493898980" sldId="285"/>
            <ac:picMk id="15" creationId="{B2DF4963-D2A1-74BA-86D9-873FF83A5E38}"/>
          </ac:picMkLst>
        </pc:picChg>
        <pc:picChg chg="mod">
          <ac:chgData name="CARLOTTA VOLTERRANI" userId="dbeb298f-f324-46ed-bead-58cf27d200e9" providerId="ADAL" clId="{9D36AA8B-B065-43DE-80E0-834949D0A9FD}" dt="2025-02-04T14:32:11.330" v="521" actId="1076"/>
          <ac:picMkLst>
            <pc:docMk/>
            <pc:sldMk cId="1493898980" sldId="285"/>
            <ac:picMk id="16" creationId="{2588DCD2-A38F-75D5-C2A5-581270BB382C}"/>
          </ac:picMkLst>
        </pc:picChg>
        <pc:picChg chg="add mod modCrop">
          <ac:chgData name="CARLOTTA VOLTERRANI" userId="dbeb298f-f324-46ed-bead-58cf27d200e9" providerId="ADAL" clId="{9D36AA8B-B065-43DE-80E0-834949D0A9FD}" dt="2025-02-04T11:12:53.153" v="330" actId="14861"/>
          <ac:picMkLst>
            <pc:docMk/>
            <pc:sldMk cId="1493898980" sldId="285"/>
            <ac:picMk id="20" creationId="{3A07108D-B0C5-402E-A3CC-BF15476AC009}"/>
          </ac:picMkLst>
        </pc:picChg>
        <pc:picChg chg="add mod">
          <ac:chgData name="CARLOTTA VOLTERRANI" userId="dbeb298f-f324-46ed-bead-58cf27d200e9" providerId="ADAL" clId="{9D36AA8B-B065-43DE-80E0-834949D0A9FD}" dt="2025-02-04T11:10:14.512" v="307" actId="1076"/>
          <ac:picMkLst>
            <pc:docMk/>
            <pc:sldMk cId="1493898980" sldId="285"/>
            <ac:picMk id="21" creationId="{6E59BB2C-22E0-4AFD-B836-3B60856CEE30}"/>
          </ac:picMkLst>
        </pc:picChg>
        <pc:picChg chg="add mod">
          <ac:chgData name="CARLOTTA VOLTERRANI" userId="dbeb298f-f324-46ed-bead-58cf27d200e9" providerId="ADAL" clId="{9D36AA8B-B065-43DE-80E0-834949D0A9FD}" dt="2025-02-04T11:10:13.599" v="306" actId="1076"/>
          <ac:picMkLst>
            <pc:docMk/>
            <pc:sldMk cId="1493898980" sldId="285"/>
            <ac:picMk id="22" creationId="{FDB96163-5B2B-4608-B328-5247F888047D}"/>
          </ac:picMkLst>
        </pc:picChg>
        <pc:picChg chg="add mod">
          <ac:chgData name="CARLOTTA VOLTERRANI" userId="dbeb298f-f324-46ed-bead-58cf27d200e9" providerId="ADAL" clId="{9D36AA8B-B065-43DE-80E0-834949D0A9FD}" dt="2025-02-04T11:10:18.068" v="309" actId="1076"/>
          <ac:picMkLst>
            <pc:docMk/>
            <pc:sldMk cId="1493898980" sldId="285"/>
            <ac:picMk id="24" creationId="{8F0C44E4-E51E-4A22-BAEE-79B538741831}"/>
          </ac:picMkLst>
        </pc:picChg>
        <pc:picChg chg="add mod">
          <ac:chgData name="CARLOTTA VOLTERRANI" userId="dbeb298f-f324-46ed-bead-58cf27d200e9" providerId="ADAL" clId="{9D36AA8B-B065-43DE-80E0-834949D0A9FD}" dt="2025-02-04T11:10:20.711" v="310" actId="1076"/>
          <ac:picMkLst>
            <pc:docMk/>
            <pc:sldMk cId="1493898980" sldId="285"/>
            <ac:picMk id="25" creationId="{F8365EDA-B028-49D3-AA1C-0B04080D4207}"/>
          </ac:picMkLst>
        </pc:picChg>
        <pc:picChg chg="add mod">
          <ac:chgData name="CARLOTTA VOLTERRANI" userId="dbeb298f-f324-46ed-bead-58cf27d200e9" providerId="ADAL" clId="{9D36AA8B-B065-43DE-80E0-834949D0A9FD}" dt="2025-02-04T11:12:57.998" v="331" actId="14861"/>
          <ac:picMkLst>
            <pc:docMk/>
            <pc:sldMk cId="1493898980" sldId="285"/>
            <ac:picMk id="27" creationId="{35A47201-DB3A-43BF-9628-477CB04EC9F3}"/>
          </ac:picMkLst>
        </pc:picChg>
        <pc:picChg chg="add mod">
          <ac:chgData name="CARLOTTA VOLTERRANI" userId="dbeb298f-f324-46ed-bead-58cf27d200e9" providerId="ADAL" clId="{9D36AA8B-B065-43DE-80E0-834949D0A9FD}" dt="2025-02-04T11:12:07.399" v="324" actId="688"/>
          <ac:picMkLst>
            <pc:docMk/>
            <pc:sldMk cId="1493898980" sldId="285"/>
            <ac:picMk id="28" creationId="{3A27C704-2A7A-4A75-94B7-6CFB9D668BAE}"/>
          </ac:picMkLst>
        </pc:picChg>
        <pc:picChg chg="add mod">
          <ac:chgData name="CARLOTTA VOLTERRANI" userId="dbeb298f-f324-46ed-bead-58cf27d200e9" providerId="ADAL" clId="{9D36AA8B-B065-43DE-80E0-834949D0A9FD}" dt="2025-02-04T11:12:20.264" v="329" actId="1076"/>
          <ac:picMkLst>
            <pc:docMk/>
            <pc:sldMk cId="1493898980" sldId="285"/>
            <ac:picMk id="29" creationId="{A785B756-B5ED-4383-903C-90A7EDD25698}"/>
          </ac:picMkLst>
        </pc:picChg>
        <pc:picChg chg="add mod">
          <ac:chgData name="CARLOTTA VOLTERRANI" userId="dbeb298f-f324-46ed-bead-58cf27d200e9" providerId="ADAL" clId="{9D36AA8B-B065-43DE-80E0-834949D0A9FD}" dt="2025-02-04T14:32:55.916" v="526" actId="1037"/>
          <ac:picMkLst>
            <pc:docMk/>
            <pc:sldMk cId="1493898980" sldId="285"/>
            <ac:picMk id="31" creationId="{C3DBB0F6-E26B-4D74-A909-CAFF12CC1511}"/>
          </ac:picMkLst>
        </pc:picChg>
        <pc:picChg chg="add">
          <ac:chgData name="CARLOTTA VOLTERRANI" userId="dbeb298f-f324-46ed-bead-58cf27d200e9" providerId="ADAL" clId="{9D36AA8B-B065-43DE-80E0-834949D0A9FD}" dt="2025-02-04T15:04:35.296" v="530"/>
          <ac:picMkLst>
            <pc:docMk/>
            <pc:sldMk cId="1493898980" sldId="285"/>
            <ac:picMk id="33" creationId="{D0329030-8FFB-403F-9015-D2336540CFBF}"/>
          </ac:picMkLst>
        </pc:picChg>
        <pc:cxnChg chg="mod">
          <ac:chgData name="CARLOTTA VOLTERRANI" userId="dbeb298f-f324-46ed-bead-58cf27d200e9" providerId="ADAL" clId="{9D36AA8B-B065-43DE-80E0-834949D0A9FD}" dt="2025-02-04T14:31:53.300" v="516" actId="1076"/>
          <ac:cxnSpMkLst>
            <pc:docMk/>
            <pc:sldMk cId="1493898980" sldId="285"/>
            <ac:cxnSpMk id="8" creationId="{721C18ED-49E5-A148-EB6F-65780CC0DA36}"/>
          </ac:cxnSpMkLst>
        </pc:cxnChg>
        <pc:cxnChg chg="add mod">
          <ac:chgData name="CARLOTTA VOLTERRANI" userId="dbeb298f-f324-46ed-bead-58cf27d200e9" providerId="ADAL" clId="{9D36AA8B-B065-43DE-80E0-834949D0A9FD}" dt="2025-02-04T11:10:02.199" v="304" actId="1076"/>
          <ac:cxnSpMkLst>
            <pc:docMk/>
            <pc:sldMk cId="1493898980" sldId="285"/>
            <ac:cxnSpMk id="26" creationId="{B7719BEE-67F4-4D6D-B2F5-53695EC71695}"/>
          </ac:cxnSpMkLst>
        </pc:cxnChg>
      </pc:sldChg>
      <pc:sldChg chg="del">
        <pc:chgData name="CARLOTTA VOLTERRANI" userId="dbeb298f-f324-46ed-bead-58cf27d200e9" providerId="ADAL" clId="{9D36AA8B-B065-43DE-80E0-834949D0A9FD}" dt="2025-02-04T11:45:16.107" v="492" actId="2696"/>
        <pc:sldMkLst>
          <pc:docMk/>
          <pc:sldMk cId="500944476" sldId="286"/>
        </pc:sldMkLst>
      </pc:sldChg>
      <pc:sldChg chg="modSp">
        <pc:chgData name="CARLOTTA VOLTERRANI" userId="dbeb298f-f324-46ed-bead-58cf27d200e9" providerId="ADAL" clId="{9D36AA8B-B065-43DE-80E0-834949D0A9FD}" dt="2025-02-04T11:45:13.310" v="491" actId="20577"/>
        <pc:sldMkLst>
          <pc:docMk/>
          <pc:sldMk cId="4270610422" sldId="287"/>
        </pc:sldMkLst>
      </pc:sldChg>
      <pc:sldChg chg="addSp delSp modSp">
        <pc:chgData name="CARLOTTA VOLTERRANI" userId="dbeb298f-f324-46ed-bead-58cf27d200e9" providerId="ADAL" clId="{9D36AA8B-B065-43DE-80E0-834949D0A9FD}" dt="2025-02-04T15:28:54.706" v="805"/>
        <pc:sldMkLst>
          <pc:docMk/>
          <pc:sldMk cId="1157918856" sldId="288"/>
        </pc:sldMkLst>
        <pc:spChg chg="mod">
          <ac:chgData name="CARLOTTA VOLTERRANI" userId="dbeb298f-f324-46ed-bead-58cf27d200e9" providerId="ADAL" clId="{9D36AA8B-B065-43DE-80E0-834949D0A9FD}" dt="2025-02-04T15:14:22.812" v="635" actId="1038"/>
          <ac:spMkLst>
            <pc:docMk/>
            <pc:sldMk cId="1157918856" sldId="288"/>
            <ac:spMk id="2" creationId="{6DCC94E6-F4F3-78C3-DFB7-A20004F8A618}"/>
          </ac:spMkLst>
        </pc:spChg>
        <pc:spChg chg="add mod">
          <ac:chgData name="CARLOTTA VOLTERRANI" userId="dbeb298f-f324-46ed-bead-58cf27d200e9" providerId="ADAL" clId="{9D36AA8B-B065-43DE-80E0-834949D0A9FD}" dt="2025-02-04T15:16:47.849" v="702" actId="1036"/>
          <ac:spMkLst>
            <pc:docMk/>
            <pc:sldMk cId="1157918856" sldId="288"/>
            <ac:spMk id="10" creationId="{CDA1D539-FC54-485C-A17C-AA236D8BC9D4}"/>
          </ac:spMkLst>
        </pc:spChg>
        <pc:spChg chg="add mod">
          <ac:chgData name="CARLOTTA VOLTERRANI" userId="dbeb298f-f324-46ed-bead-58cf27d200e9" providerId="ADAL" clId="{9D36AA8B-B065-43DE-80E0-834949D0A9FD}" dt="2025-02-04T15:16:47.849" v="702" actId="1036"/>
          <ac:spMkLst>
            <pc:docMk/>
            <pc:sldMk cId="1157918856" sldId="288"/>
            <ac:spMk id="11" creationId="{AA3193FF-D369-4D31-8F5B-DB38194013A4}"/>
          </ac:spMkLst>
        </pc:spChg>
        <pc:spChg chg="add mod">
          <ac:chgData name="CARLOTTA VOLTERRANI" userId="dbeb298f-f324-46ed-bead-58cf27d200e9" providerId="ADAL" clId="{9D36AA8B-B065-43DE-80E0-834949D0A9FD}" dt="2025-02-04T15:16:47.849" v="702" actId="1036"/>
          <ac:spMkLst>
            <pc:docMk/>
            <pc:sldMk cId="1157918856" sldId="288"/>
            <ac:spMk id="12" creationId="{C0AB43DF-0778-4BD4-8DC7-0C386CCAE391}"/>
          </ac:spMkLst>
        </pc:spChg>
        <pc:spChg chg="add mod">
          <ac:chgData name="CARLOTTA VOLTERRANI" userId="dbeb298f-f324-46ed-bead-58cf27d200e9" providerId="ADAL" clId="{9D36AA8B-B065-43DE-80E0-834949D0A9FD}" dt="2025-02-04T15:27:54.757" v="758" actId="1076"/>
          <ac:spMkLst>
            <pc:docMk/>
            <pc:sldMk cId="1157918856" sldId="288"/>
            <ac:spMk id="14" creationId="{DD052FE1-3B68-49B2-B595-8152AA3423F0}"/>
          </ac:spMkLst>
        </pc:spChg>
        <pc:graphicFrameChg chg="add mod">
          <ac:chgData name="CARLOTTA VOLTERRANI" userId="dbeb298f-f324-46ed-bead-58cf27d200e9" providerId="ADAL" clId="{9D36AA8B-B065-43DE-80E0-834949D0A9FD}" dt="2025-02-04T15:14:59.002" v="644" actId="14100"/>
          <ac:graphicFrameMkLst>
            <pc:docMk/>
            <pc:sldMk cId="1157918856" sldId="288"/>
            <ac:graphicFrameMk id="5" creationId="{2CACF2BA-FEBA-456B-BD37-F38D4A7992FB}"/>
          </ac:graphicFrameMkLst>
        </pc:graphicFrameChg>
        <pc:picChg chg="add mod">
          <ac:chgData name="CARLOTTA VOLTERRANI" userId="dbeb298f-f324-46ed-bead-58cf27d200e9" providerId="ADAL" clId="{9D36AA8B-B065-43DE-80E0-834949D0A9FD}" dt="2025-02-04T15:14:22.812" v="635" actId="1038"/>
          <ac:picMkLst>
            <pc:docMk/>
            <pc:sldMk cId="1157918856" sldId="288"/>
            <ac:picMk id="3" creationId="{450B7659-8548-4515-9ACD-FD2C85FD6B76}"/>
          </ac:picMkLst>
        </pc:picChg>
        <pc:picChg chg="add mod">
          <ac:chgData name="CARLOTTA VOLTERRANI" userId="dbeb298f-f324-46ed-bead-58cf27d200e9" providerId="ADAL" clId="{9D36AA8B-B065-43DE-80E0-834949D0A9FD}" dt="2025-02-04T15:16:47.849" v="702" actId="1036"/>
          <ac:picMkLst>
            <pc:docMk/>
            <pc:sldMk cId="1157918856" sldId="288"/>
            <ac:picMk id="7" creationId="{D47600DD-DDDF-40F2-9498-02B38736C29C}"/>
          </ac:picMkLst>
        </pc:picChg>
        <pc:picChg chg="add mod">
          <ac:chgData name="CARLOTTA VOLTERRANI" userId="dbeb298f-f324-46ed-bead-58cf27d200e9" providerId="ADAL" clId="{9D36AA8B-B065-43DE-80E0-834949D0A9FD}" dt="2025-02-04T15:16:47.849" v="702" actId="1036"/>
          <ac:picMkLst>
            <pc:docMk/>
            <pc:sldMk cId="1157918856" sldId="288"/>
            <ac:picMk id="8" creationId="{C776A6AC-3C79-4CA3-82FE-E48A41D88541}"/>
          </ac:picMkLst>
        </pc:picChg>
        <pc:picChg chg="add mod">
          <ac:chgData name="CARLOTTA VOLTERRANI" userId="dbeb298f-f324-46ed-bead-58cf27d200e9" providerId="ADAL" clId="{9D36AA8B-B065-43DE-80E0-834949D0A9FD}" dt="2025-02-04T15:16:47.849" v="702" actId="1036"/>
          <ac:picMkLst>
            <pc:docMk/>
            <pc:sldMk cId="1157918856" sldId="288"/>
            <ac:picMk id="9" creationId="{33E5F85E-5B4E-4C7D-82D2-B5A5230A2F3F}"/>
          </ac:picMkLst>
        </pc:picChg>
        <pc:picChg chg="add mod modCrop">
          <ac:chgData name="CARLOTTA VOLTERRANI" userId="dbeb298f-f324-46ed-bead-58cf27d200e9" providerId="ADAL" clId="{9D36AA8B-B065-43DE-80E0-834949D0A9FD}" dt="2025-02-04T15:14:55.814" v="643" actId="1076"/>
          <ac:picMkLst>
            <pc:docMk/>
            <pc:sldMk cId="1157918856" sldId="288"/>
            <ac:picMk id="13" creationId="{72A1AD18-E24E-41E8-9C09-96004759F742}"/>
          </ac:picMkLst>
        </pc:picChg>
      </pc:sldChg>
      <pc:sldChg chg="addSp modSp add">
        <pc:chgData name="CARLOTTA VOLTERRANI" userId="dbeb298f-f324-46ed-bead-58cf27d200e9" providerId="ADAL" clId="{9D36AA8B-B065-43DE-80E0-834949D0A9FD}" dt="2025-02-04T15:29:22.374" v="811" actId="1076"/>
        <pc:sldMkLst>
          <pc:docMk/>
          <pc:sldMk cId="3999660691" sldId="289"/>
        </pc:sldMkLst>
      </pc:sldChg>
    </pc:docChg>
  </pc:docChgLst>
  <pc:docChgLst>
    <pc:chgData name="OLGA GAVRICHKOVA" userId="9a1fd9b8-ee15-40e4-98b1-6fe2a3f678a5" providerId="ADAL" clId="{97134E5B-2E3C-4955-BAB3-65937F5A574D}"/>
    <pc:docChg chg="custSel addSld modSld modSection">
      <pc:chgData name="OLGA GAVRICHKOVA" userId="9a1fd9b8-ee15-40e4-98b1-6fe2a3f678a5" providerId="ADAL" clId="{97134E5B-2E3C-4955-BAB3-65937F5A574D}" dt="2025-02-04T10:27:03.655" v="239" actId="6549"/>
      <pc:docMkLst>
        <pc:docMk/>
      </pc:docMkLst>
      <pc:sldChg chg="modSp mod">
        <pc:chgData name="OLGA GAVRICHKOVA" userId="9a1fd9b8-ee15-40e4-98b1-6fe2a3f678a5" providerId="ADAL" clId="{97134E5B-2E3C-4955-BAB3-65937F5A574D}" dt="2025-02-04T10:05:03.239" v="10" actId="20578"/>
        <pc:sldMkLst>
          <pc:docMk/>
          <pc:sldMk cId="1670794940" sldId="269"/>
        </pc:sldMkLst>
        <pc:spChg chg="mod">
          <ac:chgData name="OLGA GAVRICHKOVA" userId="9a1fd9b8-ee15-40e4-98b1-6fe2a3f678a5" providerId="ADAL" clId="{97134E5B-2E3C-4955-BAB3-65937F5A574D}" dt="2025-02-04T10:05:03.239" v="10" actId="20578"/>
          <ac:spMkLst>
            <pc:docMk/>
            <pc:sldMk cId="1670794940" sldId="269"/>
            <ac:spMk id="18" creationId="{AF58DE42-5E49-8718-4B4B-33A501D92CCB}"/>
          </ac:spMkLst>
        </pc:spChg>
      </pc:sldChg>
      <pc:sldChg chg="modSp mod">
        <pc:chgData name="OLGA GAVRICHKOVA" userId="9a1fd9b8-ee15-40e4-98b1-6fe2a3f678a5" providerId="ADAL" clId="{97134E5B-2E3C-4955-BAB3-65937F5A574D}" dt="2025-02-04T10:07:09.203" v="92" actId="1076"/>
        <pc:sldMkLst>
          <pc:docMk/>
          <pc:sldMk cId="3279696089" sldId="270"/>
        </pc:sldMkLst>
        <pc:spChg chg="mod">
          <ac:chgData name="OLGA GAVRICHKOVA" userId="9a1fd9b8-ee15-40e4-98b1-6fe2a3f678a5" providerId="ADAL" clId="{97134E5B-2E3C-4955-BAB3-65937F5A574D}" dt="2025-02-04T10:07:09.203" v="92" actId="1076"/>
          <ac:spMkLst>
            <pc:docMk/>
            <pc:sldMk cId="3279696089" sldId="270"/>
            <ac:spMk id="18" creationId="{988A08C3-3399-347A-7B8E-18C3440125A5}"/>
          </ac:spMkLst>
        </pc:spChg>
      </pc:sldChg>
      <pc:sldChg chg="modSp mod">
        <pc:chgData name="OLGA GAVRICHKOVA" userId="9a1fd9b8-ee15-40e4-98b1-6fe2a3f678a5" providerId="ADAL" clId="{97134E5B-2E3C-4955-BAB3-65937F5A574D}" dt="2025-02-04T10:27:03.655" v="239" actId="6549"/>
        <pc:sldMkLst>
          <pc:docMk/>
          <pc:sldMk cId="2769155656" sldId="271"/>
        </pc:sldMkLst>
        <pc:spChg chg="mod">
          <ac:chgData name="OLGA GAVRICHKOVA" userId="9a1fd9b8-ee15-40e4-98b1-6fe2a3f678a5" providerId="ADAL" clId="{97134E5B-2E3C-4955-BAB3-65937F5A574D}" dt="2025-02-04T10:27:03.655" v="239" actId="6549"/>
          <ac:spMkLst>
            <pc:docMk/>
            <pc:sldMk cId="2769155656" sldId="271"/>
            <ac:spMk id="8" creationId="{142988D4-3704-3FAD-A877-5A61AA85813A}"/>
          </ac:spMkLst>
        </pc:spChg>
      </pc:sldChg>
      <pc:sldChg chg="modSp mod">
        <pc:chgData name="OLGA GAVRICHKOVA" userId="9a1fd9b8-ee15-40e4-98b1-6fe2a3f678a5" providerId="ADAL" clId="{97134E5B-2E3C-4955-BAB3-65937F5A574D}" dt="2025-02-04T10:11:11.185" v="94" actId="1076"/>
        <pc:sldMkLst>
          <pc:docMk/>
          <pc:sldMk cId="3602730145" sldId="273"/>
        </pc:sldMkLst>
        <pc:spChg chg="mod">
          <ac:chgData name="OLGA GAVRICHKOVA" userId="9a1fd9b8-ee15-40e4-98b1-6fe2a3f678a5" providerId="ADAL" clId="{97134E5B-2E3C-4955-BAB3-65937F5A574D}" dt="2025-02-04T10:11:11.185" v="94" actId="1076"/>
          <ac:spMkLst>
            <pc:docMk/>
            <pc:sldMk cId="3602730145" sldId="273"/>
            <ac:spMk id="24" creationId="{1719D83C-4063-5A6D-4B88-EFFD5018A847}"/>
          </ac:spMkLst>
        </pc:spChg>
      </pc:sldChg>
      <pc:sldChg chg="modSp mod">
        <pc:chgData name="OLGA GAVRICHKOVA" userId="9a1fd9b8-ee15-40e4-98b1-6fe2a3f678a5" providerId="ADAL" clId="{97134E5B-2E3C-4955-BAB3-65937F5A574D}" dt="2025-02-04T10:16:39.427" v="161" actId="20577"/>
        <pc:sldMkLst>
          <pc:docMk/>
          <pc:sldMk cId="1493898980" sldId="285"/>
        </pc:sldMkLst>
      </pc:sldChg>
      <pc:sldChg chg="addSp modSp new mod">
        <pc:chgData name="OLGA GAVRICHKOVA" userId="9a1fd9b8-ee15-40e4-98b1-6fe2a3f678a5" providerId="ADAL" clId="{97134E5B-2E3C-4955-BAB3-65937F5A574D}" dt="2025-02-04T10:20:41.035" v="170" actId="22"/>
        <pc:sldMkLst>
          <pc:docMk/>
          <pc:sldMk cId="1157918856" sldId="288"/>
        </pc:sldMkLst>
        <pc:spChg chg="add mod">
          <ac:chgData name="OLGA GAVRICHKOVA" userId="9a1fd9b8-ee15-40e4-98b1-6fe2a3f678a5" providerId="ADAL" clId="{97134E5B-2E3C-4955-BAB3-65937F5A574D}" dt="2025-02-04T10:17:35.890" v="169" actId="20577"/>
          <ac:spMkLst>
            <pc:docMk/>
            <pc:sldMk cId="1157918856" sldId="288"/>
            <ac:spMk id="2" creationId="{6DCC94E6-F4F3-78C3-DFB7-A20004F8A618}"/>
          </ac:spMkLst>
        </pc:spChg>
      </pc:sldChg>
    </pc:docChg>
  </pc:docChgLst>
  <pc:docChgLst>
    <pc:chgData name="CARLOTTA VOLTERRANI" userId="dbeb298f-f324-46ed-bead-58cf27d200e9" providerId="ADAL" clId="{5978C64D-0A67-40C4-A273-0936B62BE7E1}"/>
    <pc:docChg chg="undo redo custSel addSld delSld modSld sldOrd modSection">
      <pc:chgData name="CARLOTTA VOLTERRANI" userId="dbeb298f-f324-46ed-bead-58cf27d200e9" providerId="ADAL" clId="{5978C64D-0A67-40C4-A273-0936B62BE7E1}" dt="2025-02-03T19:57:06.753" v="4305"/>
      <pc:docMkLst>
        <pc:docMk/>
      </pc:docMkLst>
      <pc:sldChg chg="addSp delSp modSp mod">
        <pc:chgData name="CARLOTTA VOLTERRANI" userId="dbeb298f-f324-46ed-bead-58cf27d200e9" providerId="ADAL" clId="{5978C64D-0A67-40C4-A273-0936B62BE7E1}" dt="2025-02-01T17:35:52.098" v="2219"/>
        <pc:sldMkLst>
          <pc:docMk/>
          <pc:sldMk cId="3908942092" sldId="267"/>
        </pc:sldMkLst>
      </pc:sldChg>
      <pc:sldChg chg="addSp modSp mod">
        <pc:chgData name="CARLOTTA VOLTERRANI" userId="dbeb298f-f324-46ed-bead-58cf27d200e9" providerId="ADAL" clId="{5978C64D-0A67-40C4-A273-0936B62BE7E1}" dt="2025-01-26T10:25:46.599" v="42" actId="1076"/>
        <pc:sldMkLst>
          <pc:docMk/>
          <pc:sldMk cId="2927348329" sldId="268"/>
        </pc:sldMkLst>
        <pc:spChg chg="mod">
          <ac:chgData name="CARLOTTA VOLTERRANI" userId="dbeb298f-f324-46ed-bead-58cf27d200e9" providerId="ADAL" clId="{5978C64D-0A67-40C4-A273-0936B62BE7E1}" dt="2025-01-26T10:25:37.713" v="40" actId="1036"/>
          <ac:spMkLst>
            <pc:docMk/>
            <pc:sldMk cId="2927348329" sldId="268"/>
            <ac:spMk id="2" creationId="{C69C7D60-E3EB-F039-6F49-F0128FFF6932}"/>
          </ac:spMkLst>
        </pc:spChg>
        <pc:spChg chg="mod">
          <ac:chgData name="CARLOTTA VOLTERRANI" userId="dbeb298f-f324-46ed-bead-58cf27d200e9" providerId="ADAL" clId="{5978C64D-0A67-40C4-A273-0936B62BE7E1}" dt="2025-01-26T08:37:06.241" v="15" actId="1076"/>
          <ac:spMkLst>
            <pc:docMk/>
            <pc:sldMk cId="2927348329" sldId="268"/>
            <ac:spMk id="3" creationId="{8A049113-DF11-57B7-71E9-D6CAFAD1D83B}"/>
          </ac:spMkLst>
        </pc:spChg>
      </pc:sldChg>
      <pc:sldChg chg="addSp delSp modSp mod">
        <pc:chgData name="CARLOTTA VOLTERRANI" userId="dbeb298f-f324-46ed-bead-58cf27d200e9" providerId="ADAL" clId="{5978C64D-0A67-40C4-A273-0936B62BE7E1}" dt="2025-02-01T14:39:31.865" v="1703" actId="1076"/>
        <pc:sldMkLst>
          <pc:docMk/>
          <pc:sldMk cId="1670794940" sldId="269"/>
        </pc:sldMkLst>
        <pc:spChg chg="add mod">
          <ac:chgData name="CARLOTTA VOLTERRANI" userId="dbeb298f-f324-46ed-bead-58cf27d200e9" providerId="ADAL" clId="{5978C64D-0A67-40C4-A273-0936B62BE7E1}" dt="2025-01-26T08:36:03.929" v="11" actId="1076"/>
          <ac:spMkLst>
            <pc:docMk/>
            <pc:sldMk cId="1670794940" sldId="269"/>
            <ac:spMk id="3" creationId="{1E4BB1A0-84EA-88BB-BBBC-F93570B8B82E}"/>
          </ac:spMkLst>
        </pc:spChg>
        <pc:spChg chg="add mod">
          <ac:chgData name="CARLOTTA VOLTERRANI" userId="dbeb298f-f324-46ed-bead-58cf27d200e9" providerId="ADAL" clId="{5978C64D-0A67-40C4-A273-0936B62BE7E1}" dt="2025-02-01T14:36:05.608" v="1623" actId="1035"/>
          <ac:spMkLst>
            <pc:docMk/>
            <pc:sldMk cId="1670794940" sldId="269"/>
            <ac:spMk id="6" creationId="{EDAC3700-84AB-50D5-213D-C027E8398097}"/>
          </ac:spMkLst>
        </pc:spChg>
        <pc:spChg chg="add mod">
          <ac:chgData name="CARLOTTA VOLTERRANI" userId="dbeb298f-f324-46ed-bead-58cf27d200e9" providerId="ADAL" clId="{5978C64D-0A67-40C4-A273-0936B62BE7E1}" dt="2025-02-01T14:36:11.386" v="1632" actId="1036"/>
          <ac:spMkLst>
            <pc:docMk/>
            <pc:sldMk cId="1670794940" sldId="269"/>
            <ac:spMk id="9" creationId="{3C60C379-D3FF-4DE8-06F5-80B6C68E6F0C}"/>
          </ac:spMkLst>
        </pc:spChg>
        <pc:spChg chg="add mod">
          <ac:chgData name="CARLOTTA VOLTERRANI" userId="dbeb298f-f324-46ed-bead-58cf27d200e9" providerId="ADAL" clId="{5978C64D-0A67-40C4-A273-0936B62BE7E1}" dt="2025-02-01T14:35:56.929" v="1612" actId="1035"/>
          <ac:spMkLst>
            <pc:docMk/>
            <pc:sldMk cId="1670794940" sldId="269"/>
            <ac:spMk id="10" creationId="{6154F38D-B6BA-9B23-D21A-640993A210A5}"/>
          </ac:spMkLst>
        </pc:spChg>
        <pc:spChg chg="add mod">
          <ac:chgData name="CARLOTTA VOLTERRANI" userId="dbeb298f-f324-46ed-bead-58cf27d200e9" providerId="ADAL" clId="{5978C64D-0A67-40C4-A273-0936B62BE7E1}" dt="2025-02-01T14:36:05.608" v="1623" actId="1035"/>
          <ac:spMkLst>
            <pc:docMk/>
            <pc:sldMk cId="1670794940" sldId="269"/>
            <ac:spMk id="11" creationId="{018A58B6-6A71-BA51-F208-97C66338BDD8}"/>
          </ac:spMkLst>
        </pc:spChg>
        <pc:spChg chg="add mod">
          <ac:chgData name="CARLOTTA VOLTERRANI" userId="dbeb298f-f324-46ed-bead-58cf27d200e9" providerId="ADAL" clId="{5978C64D-0A67-40C4-A273-0936B62BE7E1}" dt="2025-02-01T14:35:56.929" v="1612" actId="1035"/>
          <ac:spMkLst>
            <pc:docMk/>
            <pc:sldMk cId="1670794940" sldId="269"/>
            <ac:spMk id="12" creationId="{DEB83B24-5672-AE6A-9ED3-AF89DBF792E4}"/>
          </ac:spMkLst>
        </pc:spChg>
        <pc:spChg chg="add mod">
          <ac:chgData name="CARLOTTA VOLTERRANI" userId="dbeb298f-f324-46ed-bead-58cf27d200e9" providerId="ADAL" clId="{5978C64D-0A67-40C4-A273-0936B62BE7E1}" dt="2025-02-01T14:35:56.929" v="1612" actId="1035"/>
          <ac:spMkLst>
            <pc:docMk/>
            <pc:sldMk cId="1670794940" sldId="269"/>
            <ac:spMk id="13" creationId="{B95EE218-BEAE-4187-6F64-BA15CAA2560F}"/>
          </ac:spMkLst>
        </pc:spChg>
        <pc:spChg chg="add mod">
          <ac:chgData name="CARLOTTA VOLTERRANI" userId="dbeb298f-f324-46ed-bead-58cf27d200e9" providerId="ADAL" clId="{5978C64D-0A67-40C4-A273-0936B62BE7E1}" dt="2025-02-01T14:36:58.850" v="1654" actId="14100"/>
          <ac:spMkLst>
            <pc:docMk/>
            <pc:sldMk cId="1670794940" sldId="269"/>
            <ac:spMk id="14" creationId="{396FA864-40EE-44FE-8066-7C818166F52C}"/>
          </ac:spMkLst>
        </pc:spChg>
        <pc:spChg chg="add mod">
          <ac:chgData name="CARLOTTA VOLTERRANI" userId="dbeb298f-f324-46ed-bead-58cf27d200e9" providerId="ADAL" clId="{5978C64D-0A67-40C4-A273-0936B62BE7E1}" dt="2025-02-01T14:37:22.251" v="1655" actId="255"/>
          <ac:spMkLst>
            <pc:docMk/>
            <pc:sldMk cId="1670794940" sldId="269"/>
            <ac:spMk id="15" creationId="{92CC36BB-F12A-C1C3-0BE2-AF3A05927A61}"/>
          </ac:spMkLst>
        </pc:spChg>
        <pc:spChg chg="add mod">
          <ac:chgData name="CARLOTTA VOLTERRANI" userId="dbeb298f-f324-46ed-bead-58cf27d200e9" providerId="ADAL" clId="{5978C64D-0A67-40C4-A273-0936B62BE7E1}" dt="2025-02-01T14:38:33.782" v="1672" actId="113"/>
          <ac:spMkLst>
            <pc:docMk/>
            <pc:sldMk cId="1670794940" sldId="269"/>
            <ac:spMk id="16" creationId="{D26682DA-0655-72A0-3219-782347AC670D}"/>
          </ac:spMkLst>
        </pc:spChg>
        <pc:spChg chg="add mod">
          <ac:chgData name="CARLOTTA VOLTERRANI" userId="dbeb298f-f324-46ed-bead-58cf27d200e9" providerId="ADAL" clId="{5978C64D-0A67-40C4-A273-0936B62BE7E1}" dt="2025-02-01T14:38:38.198" v="1673" actId="113"/>
          <ac:spMkLst>
            <pc:docMk/>
            <pc:sldMk cId="1670794940" sldId="269"/>
            <ac:spMk id="17" creationId="{54132EF7-7B3D-9C42-F9EA-C6125FF7997D}"/>
          </ac:spMkLst>
        </pc:spChg>
        <pc:spChg chg="add mod">
          <ac:chgData name="CARLOTTA VOLTERRANI" userId="dbeb298f-f324-46ed-bead-58cf27d200e9" providerId="ADAL" clId="{5978C64D-0A67-40C4-A273-0936B62BE7E1}" dt="2025-02-01T14:39:31.865" v="1703" actId="1076"/>
          <ac:spMkLst>
            <pc:docMk/>
            <pc:sldMk cId="1670794940" sldId="269"/>
            <ac:spMk id="18" creationId="{AF58DE42-5E49-8718-4B4B-33A501D92CCB}"/>
          </ac:spMkLst>
        </pc:spChg>
        <pc:picChg chg="add mod modCrop">
          <ac:chgData name="CARLOTTA VOLTERRANI" userId="dbeb298f-f324-46ed-bead-58cf27d200e9" providerId="ADAL" clId="{5978C64D-0A67-40C4-A273-0936B62BE7E1}" dt="2025-02-01T14:36:05.608" v="1623" actId="1035"/>
          <ac:picMkLst>
            <pc:docMk/>
            <pc:sldMk cId="1670794940" sldId="269"/>
            <ac:picMk id="2" creationId="{5F8BDA4E-9814-96A0-3A56-57C83D36CFA1}"/>
          </ac:picMkLst>
        </pc:picChg>
        <pc:picChg chg="add mod">
          <ac:chgData name="CARLOTTA VOLTERRANI" userId="dbeb298f-f324-46ed-bead-58cf27d200e9" providerId="ADAL" clId="{5978C64D-0A67-40C4-A273-0936B62BE7E1}" dt="2025-02-01T14:36:05.608" v="1623" actId="1035"/>
          <ac:picMkLst>
            <pc:docMk/>
            <pc:sldMk cId="1670794940" sldId="269"/>
            <ac:picMk id="7" creationId="{59EFB9C1-A775-213D-514A-B27A177EA3FC}"/>
          </ac:picMkLst>
        </pc:picChg>
        <pc:picChg chg="add mod">
          <ac:chgData name="CARLOTTA VOLTERRANI" userId="dbeb298f-f324-46ed-bead-58cf27d200e9" providerId="ADAL" clId="{5978C64D-0A67-40C4-A273-0936B62BE7E1}" dt="2025-02-01T14:36:11.386" v="1632" actId="1036"/>
          <ac:picMkLst>
            <pc:docMk/>
            <pc:sldMk cId="1670794940" sldId="269"/>
            <ac:picMk id="8" creationId="{6CBF2DB6-C80B-65E7-1542-EC9A0C162AE6}"/>
          </ac:picMkLst>
        </pc:picChg>
        <pc:picChg chg="add mod">
          <ac:chgData name="CARLOTTA VOLTERRANI" userId="dbeb298f-f324-46ed-bead-58cf27d200e9" providerId="ADAL" clId="{5978C64D-0A67-40C4-A273-0936B62BE7E1}" dt="2025-02-01T14:38:22.175" v="1670" actId="1076"/>
          <ac:picMkLst>
            <pc:docMk/>
            <pc:sldMk cId="1670794940" sldId="269"/>
            <ac:picMk id="19" creationId="{D7319CA8-A2EC-5DF7-1239-B729B992274E}"/>
          </ac:picMkLst>
        </pc:picChg>
        <pc:picChg chg="add mod">
          <ac:chgData name="CARLOTTA VOLTERRANI" userId="dbeb298f-f324-46ed-bead-58cf27d200e9" providerId="ADAL" clId="{5978C64D-0A67-40C4-A273-0936B62BE7E1}" dt="2025-02-01T14:38:00.032" v="1663" actId="1076"/>
          <ac:picMkLst>
            <pc:docMk/>
            <pc:sldMk cId="1670794940" sldId="269"/>
            <ac:picMk id="20" creationId="{283A5B8A-88CA-460D-F5A6-77C3C85FA681}"/>
          </ac:picMkLst>
        </pc:picChg>
        <pc:picChg chg="add mod">
          <ac:chgData name="CARLOTTA VOLTERRANI" userId="dbeb298f-f324-46ed-bead-58cf27d200e9" providerId="ADAL" clId="{5978C64D-0A67-40C4-A273-0936B62BE7E1}" dt="2025-02-01T14:38:13.507" v="1667" actId="14100"/>
          <ac:picMkLst>
            <pc:docMk/>
            <pc:sldMk cId="1670794940" sldId="269"/>
            <ac:picMk id="21" creationId="{7896AC45-C3D8-5A70-2DC4-C2C2FAB80F19}"/>
          </ac:picMkLst>
        </pc:picChg>
      </pc:sldChg>
      <pc:sldChg chg="addSp delSp modSp new mod">
        <pc:chgData name="CARLOTTA VOLTERRANI" userId="dbeb298f-f324-46ed-bead-58cf27d200e9" providerId="ADAL" clId="{5978C64D-0A67-40C4-A273-0936B62BE7E1}" dt="2025-02-01T17:24:47.363" v="2114" actId="1036"/>
        <pc:sldMkLst>
          <pc:docMk/>
          <pc:sldMk cId="3279696089" sldId="270"/>
        </pc:sldMkLst>
        <pc:spChg chg="add mod">
          <ac:chgData name="CARLOTTA VOLTERRANI" userId="dbeb298f-f324-46ed-bead-58cf27d200e9" providerId="ADAL" clId="{5978C64D-0A67-40C4-A273-0936B62BE7E1}" dt="2025-01-27T18:48:23.029" v="47"/>
          <ac:spMkLst>
            <pc:docMk/>
            <pc:sldMk cId="3279696089" sldId="270"/>
            <ac:spMk id="2" creationId="{925CEADE-A496-99AA-D913-0DAB1AFA6F51}"/>
          </ac:spMkLst>
        </pc:spChg>
        <pc:spChg chg="add mod">
          <ac:chgData name="CARLOTTA VOLTERRANI" userId="dbeb298f-f324-46ed-bead-58cf27d200e9" providerId="ADAL" clId="{5978C64D-0A67-40C4-A273-0936B62BE7E1}" dt="2025-02-01T17:08:36.973" v="1849" actId="1036"/>
          <ac:spMkLst>
            <pc:docMk/>
            <pc:sldMk cId="3279696089" sldId="270"/>
            <ac:spMk id="5" creationId="{9376BE6D-0C5F-30C4-31D7-E1E9347354B6}"/>
          </ac:spMkLst>
        </pc:spChg>
        <pc:spChg chg="add mod">
          <ac:chgData name="CARLOTTA VOLTERRANI" userId="dbeb298f-f324-46ed-bead-58cf27d200e9" providerId="ADAL" clId="{5978C64D-0A67-40C4-A273-0936B62BE7E1}" dt="2025-02-01T17:19:18.479" v="2027" actId="20577"/>
          <ac:spMkLst>
            <pc:docMk/>
            <pc:sldMk cId="3279696089" sldId="270"/>
            <ac:spMk id="9" creationId="{760B746A-D475-988B-A49A-2220ED07D478}"/>
          </ac:spMkLst>
        </pc:spChg>
        <pc:spChg chg="add mod">
          <ac:chgData name="CARLOTTA VOLTERRANI" userId="dbeb298f-f324-46ed-bead-58cf27d200e9" providerId="ADAL" clId="{5978C64D-0A67-40C4-A273-0936B62BE7E1}" dt="2025-02-01T17:08:46.113" v="1852" actId="1076"/>
          <ac:spMkLst>
            <pc:docMk/>
            <pc:sldMk cId="3279696089" sldId="270"/>
            <ac:spMk id="11" creationId="{D0BA6EF0-C42E-970C-2E31-22A283A2E5A8}"/>
          </ac:spMkLst>
        </pc:spChg>
        <pc:spChg chg="add mod">
          <ac:chgData name="CARLOTTA VOLTERRANI" userId="dbeb298f-f324-46ed-bead-58cf27d200e9" providerId="ADAL" clId="{5978C64D-0A67-40C4-A273-0936B62BE7E1}" dt="2025-02-01T17:19:52.884" v="2028" actId="1076"/>
          <ac:spMkLst>
            <pc:docMk/>
            <pc:sldMk cId="3279696089" sldId="270"/>
            <ac:spMk id="12" creationId="{C69FD162-9933-3812-2CF3-28D3898B6890}"/>
          </ac:spMkLst>
        </pc:spChg>
        <pc:spChg chg="add mod">
          <ac:chgData name="CARLOTTA VOLTERRANI" userId="dbeb298f-f324-46ed-bead-58cf27d200e9" providerId="ADAL" clId="{5978C64D-0A67-40C4-A273-0936B62BE7E1}" dt="2025-02-01T17:22:59.733" v="2063" actId="1076"/>
          <ac:spMkLst>
            <pc:docMk/>
            <pc:sldMk cId="3279696089" sldId="270"/>
            <ac:spMk id="13" creationId="{28FB5A93-A0ED-D6C2-7126-03040B14274D}"/>
          </ac:spMkLst>
        </pc:spChg>
        <pc:spChg chg="add mod">
          <ac:chgData name="CARLOTTA VOLTERRANI" userId="dbeb298f-f324-46ed-bead-58cf27d200e9" providerId="ADAL" clId="{5978C64D-0A67-40C4-A273-0936B62BE7E1}" dt="2025-02-01T17:19:00.127" v="2025" actId="1076"/>
          <ac:spMkLst>
            <pc:docMk/>
            <pc:sldMk cId="3279696089" sldId="270"/>
            <ac:spMk id="16" creationId="{3B4DB5F1-5CDD-145E-8E77-D43AD84E362F}"/>
          </ac:spMkLst>
        </pc:spChg>
        <pc:spChg chg="add mod">
          <ac:chgData name="CARLOTTA VOLTERRANI" userId="dbeb298f-f324-46ed-bead-58cf27d200e9" providerId="ADAL" clId="{5978C64D-0A67-40C4-A273-0936B62BE7E1}" dt="2025-02-01T17:20:03.147" v="2030" actId="1076"/>
          <ac:spMkLst>
            <pc:docMk/>
            <pc:sldMk cId="3279696089" sldId="270"/>
            <ac:spMk id="17" creationId="{24453CA3-EF63-E0C7-39A6-33DF7EBF0A39}"/>
          </ac:spMkLst>
        </pc:spChg>
        <pc:spChg chg="add mod">
          <ac:chgData name="CARLOTTA VOLTERRANI" userId="dbeb298f-f324-46ed-bead-58cf27d200e9" providerId="ADAL" clId="{5978C64D-0A67-40C4-A273-0936B62BE7E1}" dt="2025-02-01T17:20:49.949" v="2053" actId="1076"/>
          <ac:spMkLst>
            <pc:docMk/>
            <pc:sldMk cId="3279696089" sldId="270"/>
            <ac:spMk id="18" creationId="{988A08C3-3399-347A-7B8E-18C3440125A5}"/>
          </ac:spMkLst>
        </pc:spChg>
        <pc:picChg chg="add mod">
          <ac:chgData name="CARLOTTA VOLTERRANI" userId="dbeb298f-f324-46ed-bead-58cf27d200e9" providerId="ADAL" clId="{5978C64D-0A67-40C4-A273-0936B62BE7E1}" dt="2025-02-01T17:08:43.536" v="1851" actId="1076"/>
          <ac:picMkLst>
            <pc:docMk/>
            <pc:sldMk cId="3279696089" sldId="270"/>
            <ac:picMk id="3" creationId="{EDC98C7E-0221-61AA-F274-44F783C63F1C}"/>
          </ac:picMkLst>
        </pc:picChg>
        <pc:picChg chg="add mod modCrop">
          <ac:chgData name="CARLOTTA VOLTERRANI" userId="dbeb298f-f324-46ed-bead-58cf27d200e9" providerId="ADAL" clId="{5978C64D-0A67-40C4-A273-0936B62BE7E1}" dt="2025-02-01T17:16:56.767" v="1922" actId="1076"/>
          <ac:picMkLst>
            <pc:docMk/>
            <pc:sldMk cId="3279696089" sldId="270"/>
            <ac:picMk id="15" creationId="{A190ADD6-0159-37DE-B180-FAC10A0D4640}"/>
          </ac:picMkLst>
        </pc:picChg>
      </pc:sldChg>
      <pc:sldChg chg="addSp delSp modSp new mod">
        <pc:chgData name="CARLOTTA VOLTERRANI" userId="dbeb298f-f324-46ed-bead-58cf27d200e9" providerId="ADAL" clId="{5978C64D-0A67-40C4-A273-0936B62BE7E1}" dt="2025-02-03T18:17:43.364" v="3969" actId="12"/>
        <pc:sldMkLst>
          <pc:docMk/>
          <pc:sldMk cId="2769155656" sldId="271"/>
        </pc:sldMkLst>
        <pc:spChg chg="add mod">
          <ac:chgData name="CARLOTTA VOLTERRANI" userId="dbeb298f-f324-46ed-bead-58cf27d200e9" providerId="ADAL" clId="{5978C64D-0A67-40C4-A273-0936B62BE7E1}" dt="2025-01-27T18:48:26.003" v="49" actId="20577"/>
          <ac:spMkLst>
            <pc:docMk/>
            <pc:sldMk cId="2769155656" sldId="271"/>
            <ac:spMk id="2" creationId="{F094E5EA-BA9A-4FD3-568C-3A681D4E615C}"/>
          </ac:spMkLst>
        </pc:spChg>
        <pc:spChg chg="add mod">
          <ac:chgData name="CARLOTTA VOLTERRANI" userId="dbeb298f-f324-46ed-bead-58cf27d200e9" providerId="ADAL" clId="{5978C64D-0A67-40C4-A273-0936B62BE7E1}" dt="2025-01-27T18:48:28.498" v="50"/>
          <ac:spMkLst>
            <pc:docMk/>
            <pc:sldMk cId="2769155656" sldId="271"/>
            <ac:spMk id="3" creationId="{57720A43-DDB9-E2CE-A3D9-2294DBFDC909}"/>
          </ac:spMkLst>
        </pc:spChg>
        <pc:spChg chg="add mod">
          <ac:chgData name="CARLOTTA VOLTERRANI" userId="dbeb298f-f324-46ed-bead-58cf27d200e9" providerId="ADAL" clId="{5978C64D-0A67-40C4-A273-0936B62BE7E1}" dt="2025-02-01T17:33:48.692" v="2212" actId="1076"/>
          <ac:spMkLst>
            <pc:docMk/>
            <pc:sldMk cId="2769155656" sldId="271"/>
            <ac:spMk id="6" creationId="{6D8994F2-0EE5-FE05-5AC4-5C9B024FDD10}"/>
          </ac:spMkLst>
        </pc:spChg>
        <pc:spChg chg="add mod">
          <ac:chgData name="CARLOTTA VOLTERRANI" userId="dbeb298f-f324-46ed-bead-58cf27d200e9" providerId="ADAL" clId="{5978C64D-0A67-40C4-A273-0936B62BE7E1}" dt="2025-02-03T18:17:43.364" v="3969" actId="12"/>
          <ac:spMkLst>
            <pc:docMk/>
            <pc:sldMk cId="2769155656" sldId="271"/>
            <ac:spMk id="8" creationId="{142988D4-3704-3FAD-A877-5A61AA85813A}"/>
          </ac:spMkLst>
        </pc:spChg>
        <pc:spChg chg="add mod ord">
          <ac:chgData name="CARLOTTA VOLTERRANI" userId="dbeb298f-f324-46ed-bead-58cf27d200e9" providerId="ADAL" clId="{5978C64D-0A67-40C4-A273-0936B62BE7E1}" dt="2025-02-01T17:45:15.842" v="2367" actId="1076"/>
          <ac:spMkLst>
            <pc:docMk/>
            <pc:sldMk cId="2769155656" sldId="271"/>
            <ac:spMk id="18" creationId="{2B12CD1F-D04F-3070-013A-FF0E4DC24CA8}"/>
          </ac:spMkLst>
        </pc:spChg>
        <pc:picChg chg="add mod">
          <ac:chgData name="CARLOTTA VOLTERRANI" userId="dbeb298f-f324-46ed-bead-58cf27d200e9" providerId="ADAL" clId="{5978C64D-0A67-40C4-A273-0936B62BE7E1}" dt="2025-02-01T17:33:45.482" v="2211" actId="14100"/>
          <ac:picMkLst>
            <pc:docMk/>
            <pc:sldMk cId="2769155656" sldId="271"/>
            <ac:picMk id="10" creationId="{E24EFFB9-7392-D351-9955-C678F82BAA99}"/>
          </ac:picMkLst>
        </pc:picChg>
        <pc:picChg chg="add mod ord">
          <ac:chgData name="CARLOTTA VOLTERRANI" userId="dbeb298f-f324-46ed-bead-58cf27d200e9" providerId="ADAL" clId="{5978C64D-0A67-40C4-A273-0936B62BE7E1}" dt="2025-02-01T17:45:15.842" v="2367" actId="1076"/>
          <ac:picMkLst>
            <pc:docMk/>
            <pc:sldMk cId="2769155656" sldId="271"/>
            <ac:picMk id="11" creationId="{FED15A68-9EDF-8534-128C-DA85452C25A1}"/>
          </ac:picMkLst>
        </pc:picChg>
        <pc:picChg chg="add mod ord">
          <ac:chgData name="CARLOTTA VOLTERRANI" userId="dbeb298f-f324-46ed-bead-58cf27d200e9" providerId="ADAL" clId="{5978C64D-0A67-40C4-A273-0936B62BE7E1}" dt="2025-02-02T09:24:11.823" v="2399" actId="1076"/>
          <ac:picMkLst>
            <pc:docMk/>
            <pc:sldMk cId="2769155656" sldId="271"/>
            <ac:picMk id="12" creationId="{F0E09614-D19A-F089-4D0F-1CC13270DC61}"/>
          </ac:picMkLst>
        </pc:picChg>
        <pc:picChg chg="add mod">
          <ac:chgData name="CARLOTTA VOLTERRANI" userId="dbeb298f-f324-46ed-bead-58cf27d200e9" providerId="ADAL" clId="{5978C64D-0A67-40C4-A273-0936B62BE7E1}" dt="2025-02-01T17:45:15.842" v="2367" actId="1076"/>
          <ac:picMkLst>
            <pc:docMk/>
            <pc:sldMk cId="2769155656" sldId="271"/>
            <ac:picMk id="13" creationId="{9E8D4A8B-18A8-067F-BB22-80B07F298709}"/>
          </ac:picMkLst>
        </pc:picChg>
        <pc:picChg chg="add mod">
          <ac:chgData name="CARLOTTA VOLTERRANI" userId="dbeb298f-f324-46ed-bead-58cf27d200e9" providerId="ADAL" clId="{5978C64D-0A67-40C4-A273-0936B62BE7E1}" dt="2025-02-01T17:46:05.791" v="2392" actId="14861"/>
          <ac:picMkLst>
            <pc:docMk/>
            <pc:sldMk cId="2769155656" sldId="271"/>
            <ac:picMk id="14" creationId="{3128B322-EEC8-1093-7AB7-878CE9713000}"/>
          </ac:picMkLst>
        </pc:picChg>
        <pc:picChg chg="add mod">
          <ac:chgData name="CARLOTTA VOLTERRANI" userId="dbeb298f-f324-46ed-bead-58cf27d200e9" providerId="ADAL" clId="{5978C64D-0A67-40C4-A273-0936B62BE7E1}" dt="2025-02-01T17:45:15.842" v="2367" actId="1076"/>
          <ac:picMkLst>
            <pc:docMk/>
            <pc:sldMk cId="2769155656" sldId="271"/>
            <ac:picMk id="15" creationId="{9F6F68D8-E316-6765-7976-71A150BAA2D9}"/>
          </ac:picMkLst>
        </pc:picChg>
        <pc:picChg chg="add mod">
          <ac:chgData name="CARLOTTA VOLTERRANI" userId="dbeb298f-f324-46ed-bead-58cf27d200e9" providerId="ADAL" clId="{5978C64D-0A67-40C4-A273-0936B62BE7E1}" dt="2025-02-01T17:45:15.842" v="2367" actId="1076"/>
          <ac:picMkLst>
            <pc:docMk/>
            <pc:sldMk cId="2769155656" sldId="271"/>
            <ac:picMk id="16" creationId="{0FCEA8D8-4333-4BD8-6DFD-102432073A06}"/>
          </ac:picMkLst>
        </pc:picChg>
        <pc:picChg chg="add mod">
          <ac:chgData name="CARLOTTA VOLTERRANI" userId="dbeb298f-f324-46ed-bead-58cf27d200e9" providerId="ADAL" clId="{5978C64D-0A67-40C4-A273-0936B62BE7E1}" dt="2025-02-01T17:45:45.101" v="2384" actId="1036"/>
          <ac:picMkLst>
            <pc:docMk/>
            <pc:sldMk cId="2769155656" sldId="271"/>
            <ac:picMk id="17" creationId="{0B959A41-E1E1-494C-0019-265D39523625}"/>
          </ac:picMkLst>
        </pc:picChg>
      </pc:sldChg>
      <pc:sldChg chg="addSp delSp modSp new mod">
        <pc:chgData name="CARLOTTA VOLTERRANI" userId="dbeb298f-f324-46ed-bead-58cf27d200e9" providerId="ADAL" clId="{5978C64D-0A67-40C4-A273-0936B62BE7E1}" dt="2025-02-02T10:32:14.203" v="2835" actId="1076"/>
        <pc:sldMkLst>
          <pc:docMk/>
          <pc:sldMk cId="1689584317" sldId="272"/>
        </pc:sldMkLst>
        <pc:spChg chg="add mod">
          <ac:chgData name="CARLOTTA VOLTERRANI" userId="dbeb298f-f324-46ed-bead-58cf27d200e9" providerId="ADAL" clId="{5978C64D-0A67-40C4-A273-0936B62BE7E1}" dt="2025-01-27T18:48:33.796" v="52"/>
          <ac:spMkLst>
            <pc:docMk/>
            <pc:sldMk cId="1689584317" sldId="272"/>
            <ac:spMk id="2" creationId="{231905FB-CA88-165E-6137-75EFF11AAFDF}"/>
          </ac:spMkLst>
        </pc:spChg>
        <pc:spChg chg="add mod">
          <ac:chgData name="CARLOTTA VOLTERRANI" userId="dbeb298f-f324-46ed-bead-58cf27d200e9" providerId="ADAL" clId="{5978C64D-0A67-40C4-A273-0936B62BE7E1}" dt="2025-02-02T10:19:29.053" v="2828" actId="1076"/>
          <ac:spMkLst>
            <pc:docMk/>
            <pc:sldMk cId="1689584317" sldId="272"/>
            <ac:spMk id="3" creationId="{60736F80-21AC-E376-7C52-71E6E3DB8FC7}"/>
          </ac:spMkLst>
        </pc:spChg>
        <pc:spChg chg="add mod">
          <ac:chgData name="CARLOTTA VOLTERRANI" userId="dbeb298f-f324-46ed-bead-58cf27d200e9" providerId="ADAL" clId="{5978C64D-0A67-40C4-A273-0936B62BE7E1}" dt="2025-02-02T10:13:47.765" v="2744" actId="1036"/>
          <ac:spMkLst>
            <pc:docMk/>
            <pc:sldMk cId="1689584317" sldId="272"/>
            <ac:spMk id="19" creationId="{1B631FFD-57CE-4787-E873-4B23CAE29E8C}"/>
          </ac:spMkLst>
        </pc:spChg>
        <pc:spChg chg="add mod">
          <ac:chgData name="CARLOTTA VOLTERRANI" userId="dbeb298f-f324-46ed-bead-58cf27d200e9" providerId="ADAL" clId="{5978C64D-0A67-40C4-A273-0936B62BE7E1}" dt="2025-02-02T10:13:47.765" v="2744" actId="1036"/>
          <ac:spMkLst>
            <pc:docMk/>
            <pc:sldMk cId="1689584317" sldId="272"/>
            <ac:spMk id="28" creationId="{639CF0FE-6902-901E-9BF1-A4F203059161}"/>
          </ac:spMkLst>
        </pc:spChg>
        <pc:spChg chg="add mod">
          <ac:chgData name="CARLOTTA VOLTERRANI" userId="dbeb298f-f324-46ed-bead-58cf27d200e9" providerId="ADAL" clId="{5978C64D-0A67-40C4-A273-0936B62BE7E1}" dt="2025-02-02T10:13:47.765" v="2744" actId="1036"/>
          <ac:spMkLst>
            <pc:docMk/>
            <pc:sldMk cId="1689584317" sldId="272"/>
            <ac:spMk id="29" creationId="{A7F5B584-508A-1576-AD2A-0DD48F415D1A}"/>
          </ac:spMkLst>
        </pc:spChg>
        <pc:spChg chg="add mod">
          <ac:chgData name="CARLOTTA VOLTERRANI" userId="dbeb298f-f324-46ed-bead-58cf27d200e9" providerId="ADAL" clId="{5978C64D-0A67-40C4-A273-0936B62BE7E1}" dt="2025-02-02T10:13:47.765" v="2744" actId="1036"/>
          <ac:spMkLst>
            <pc:docMk/>
            <pc:sldMk cId="1689584317" sldId="272"/>
            <ac:spMk id="30" creationId="{52260E69-C25F-150C-98E9-87A1D22BA0C5}"/>
          </ac:spMkLst>
        </pc:spChg>
        <pc:spChg chg="mod">
          <ac:chgData name="CARLOTTA VOLTERRANI" userId="dbeb298f-f324-46ed-bead-58cf27d200e9" providerId="ADAL" clId="{5978C64D-0A67-40C4-A273-0936B62BE7E1}" dt="2025-02-02T10:19:10.601" v="2825" actId="14100"/>
          <ac:spMkLst>
            <pc:docMk/>
            <pc:sldMk cId="1689584317" sldId="272"/>
            <ac:spMk id="45" creationId="{2289F698-C65A-5FED-ECD8-88D179AD5230}"/>
          </ac:spMkLst>
        </pc:spChg>
        <pc:spChg chg="mod">
          <ac:chgData name="CARLOTTA VOLTERRANI" userId="dbeb298f-f324-46ed-bead-58cf27d200e9" providerId="ADAL" clId="{5978C64D-0A67-40C4-A273-0936B62BE7E1}" dt="2025-02-02T10:32:14.203" v="2835" actId="1076"/>
          <ac:spMkLst>
            <pc:docMk/>
            <pc:sldMk cId="1689584317" sldId="272"/>
            <ac:spMk id="46" creationId="{26BC2AFA-1B4E-1A53-AB66-EDDBC210437C}"/>
          </ac:spMkLst>
        </pc:spChg>
        <pc:spChg chg="mod">
          <ac:chgData name="CARLOTTA VOLTERRANI" userId="dbeb298f-f324-46ed-bead-58cf27d200e9" providerId="ADAL" clId="{5978C64D-0A67-40C4-A273-0936B62BE7E1}" dt="2025-02-02T10:18:56.445" v="2823" actId="1076"/>
          <ac:spMkLst>
            <pc:docMk/>
            <pc:sldMk cId="1689584317" sldId="272"/>
            <ac:spMk id="49" creationId="{FB11BC9C-91F7-C95E-DAC5-D05099E0B17C}"/>
          </ac:spMkLst>
        </pc:spChg>
        <pc:spChg chg="mod">
          <ac:chgData name="CARLOTTA VOLTERRANI" userId="dbeb298f-f324-46ed-bead-58cf27d200e9" providerId="ADAL" clId="{5978C64D-0A67-40C4-A273-0936B62BE7E1}" dt="2025-02-02T10:18:10.016" v="2776" actId="1076"/>
          <ac:spMkLst>
            <pc:docMk/>
            <pc:sldMk cId="1689584317" sldId="272"/>
            <ac:spMk id="50" creationId="{51214F03-2CAF-77C9-BA99-48A6ABF09BEE}"/>
          </ac:spMkLst>
        </pc:spChg>
        <pc:spChg chg="mod">
          <ac:chgData name="CARLOTTA VOLTERRANI" userId="dbeb298f-f324-46ed-bead-58cf27d200e9" providerId="ADAL" clId="{5978C64D-0A67-40C4-A273-0936B62BE7E1}" dt="2025-02-02T10:18:27.449" v="2780" actId="1036"/>
          <ac:spMkLst>
            <pc:docMk/>
            <pc:sldMk cId="1689584317" sldId="272"/>
            <ac:spMk id="53" creationId="{256ADDB6-B2AD-F550-30CF-84A6CC0C477F}"/>
          </ac:spMkLst>
        </pc:spChg>
        <pc:spChg chg="mod">
          <ac:chgData name="CARLOTTA VOLTERRANI" userId="dbeb298f-f324-46ed-bead-58cf27d200e9" providerId="ADAL" clId="{5978C64D-0A67-40C4-A273-0936B62BE7E1}" dt="2025-02-02T10:18:27.449" v="2780" actId="1036"/>
          <ac:spMkLst>
            <pc:docMk/>
            <pc:sldMk cId="1689584317" sldId="272"/>
            <ac:spMk id="54" creationId="{59136D98-CDD7-6D54-EF5F-444F86EAF1DB}"/>
          </ac:spMkLst>
        </pc:spChg>
        <pc:grpChg chg="mod">
          <ac:chgData name="CARLOTTA VOLTERRANI" userId="dbeb298f-f324-46ed-bead-58cf27d200e9" providerId="ADAL" clId="{5978C64D-0A67-40C4-A273-0936B62BE7E1}" dt="2025-02-02T10:18:38.153" v="2801" actId="1036"/>
          <ac:grpSpMkLst>
            <pc:docMk/>
            <pc:sldMk cId="1689584317" sldId="272"/>
            <ac:grpSpMk id="31" creationId="{F9395DFE-C75C-5FA6-EBD5-6C3E1D9184A2}"/>
          </ac:grpSpMkLst>
        </pc:grpChg>
        <pc:grpChg chg="mod">
          <ac:chgData name="CARLOTTA VOLTERRANI" userId="dbeb298f-f324-46ed-bead-58cf27d200e9" providerId="ADAL" clId="{5978C64D-0A67-40C4-A273-0936B62BE7E1}" dt="2025-02-02T10:18:32.522" v="2794" actId="1036"/>
          <ac:grpSpMkLst>
            <pc:docMk/>
            <pc:sldMk cId="1689584317" sldId="272"/>
            <ac:grpSpMk id="39" creationId="{EFD1D0A1-0EBF-B56D-26F6-CB31F6291213}"/>
          </ac:grpSpMkLst>
        </pc:grpChg>
        <pc:grpChg chg="mod">
          <ac:chgData name="CARLOTTA VOLTERRANI" userId="dbeb298f-f324-46ed-bead-58cf27d200e9" providerId="ADAL" clId="{5978C64D-0A67-40C4-A273-0936B62BE7E1}" dt="2025-02-02T10:16:51.818" v="2762" actId="1076"/>
          <ac:grpSpMkLst>
            <pc:docMk/>
            <pc:sldMk cId="1689584317" sldId="272"/>
            <ac:grpSpMk id="44" creationId="{D37ED13E-50F8-53E7-3F74-581608330FF5}"/>
          </ac:grpSpMkLst>
        </pc:grpChg>
        <pc:grpChg chg="mod">
          <ac:chgData name="CARLOTTA VOLTERRANI" userId="dbeb298f-f324-46ed-bead-58cf27d200e9" providerId="ADAL" clId="{5978C64D-0A67-40C4-A273-0936B62BE7E1}" dt="2025-02-02T10:17:52.983" v="2773" actId="1076"/>
          <ac:grpSpMkLst>
            <pc:docMk/>
            <pc:sldMk cId="1689584317" sldId="272"/>
            <ac:grpSpMk id="52" creationId="{F7E2EE8A-DCAB-E1CA-B8F4-75572CA14D96}"/>
          </ac:grpSpMkLst>
        </pc:grpChg>
        <pc:picChg chg="mod modCrop">
          <ac:chgData name="CARLOTTA VOLTERRANI" userId="dbeb298f-f324-46ed-bead-58cf27d200e9" providerId="ADAL" clId="{5978C64D-0A67-40C4-A273-0936B62BE7E1}" dt="2025-02-02T10:32:11.601" v="2834" actId="1076"/>
          <ac:picMkLst>
            <pc:docMk/>
            <pc:sldMk cId="1689584317" sldId="272"/>
            <ac:picMk id="43" creationId="{7B28D171-14C1-2A7F-64A7-352B5ED8D3C7}"/>
          </ac:picMkLst>
        </pc:picChg>
        <pc:picChg chg="mod">
          <ac:chgData name="CARLOTTA VOLTERRANI" userId="dbeb298f-f324-46ed-bead-58cf27d200e9" providerId="ADAL" clId="{5978C64D-0A67-40C4-A273-0936B62BE7E1}" dt="2025-02-02T10:18:38.153" v="2801" actId="1036"/>
          <ac:picMkLst>
            <pc:docMk/>
            <pc:sldMk cId="1689584317" sldId="272"/>
            <ac:picMk id="56" creationId="{3EAF7B50-7F30-C1CC-7C08-DDBA8FD29B60}"/>
          </ac:picMkLst>
        </pc:picChg>
        <pc:picChg chg="mod">
          <ac:chgData name="CARLOTTA VOLTERRANI" userId="dbeb298f-f324-46ed-bead-58cf27d200e9" providerId="ADAL" clId="{5978C64D-0A67-40C4-A273-0936B62BE7E1}" dt="2025-02-02T10:32:03.435" v="2832" actId="1076"/>
          <ac:picMkLst>
            <pc:docMk/>
            <pc:sldMk cId="1689584317" sldId="272"/>
            <ac:picMk id="57" creationId="{1055FD39-A63D-ED89-D429-C3DD75FEB1D4}"/>
          </ac:picMkLst>
        </pc:picChg>
        <pc:picChg chg="mod">
          <ac:chgData name="CARLOTTA VOLTERRANI" userId="dbeb298f-f324-46ed-bead-58cf27d200e9" providerId="ADAL" clId="{5978C64D-0A67-40C4-A273-0936B62BE7E1}" dt="2025-02-02T10:18:44.812" v="2822" actId="1036"/>
          <ac:picMkLst>
            <pc:docMk/>
            <pc:sldMk cId="1689584317" sldId="272"/>
            <ac:picMk id="58" creationId="{0ED7ED4C-356B-9071-0543-8B7526453797}"/>
          </ac:picMkLst>
        </pc:picChg>
        <pc:cxnChg chg="add mod">
          <ac:chgData name="CARLOTTA VOLTERRANI" userId="dbeb298f-f324-46ed-bead-58cf27d200e9" providerId="ADAL" clId="{5978C64D-0A67-40C4-A273-0936B62BE7E1}" dt="2025-02-02T10:13:47.765" v="2744" actId="1036"/>
          <ac:cxnSpMkLst>
            <pc:docMk/>
            <pc:sldMk cId="1689584317" sldId="272"/>
            <ac:cxnSpMk id="21" creationId="{F503E6BC-251D-4DA6-BF83-2D821CB208FD}"/>
          </ac:cxnSpMkLst>
        </pc:cxnChg>
      </pc:sldChg>
      <pc:sldChg chg="addSp delSp modSp new mod">
        <pc:chgData name="CARLOTTA VOLTERRANI" userId="dbeb298f-f324-46ed-bead-58cf27d200e9" providerId="ADAL" clId="{5978C64D-0A67-40C4-A273-0936B62BE7E1}" dt="2025-02-03T11:41:11.026" v="3518" actId="1076"/>
        <pc:sldMkLst>
          <pc:docMk/>
          <pc:sldMk cId="3602730145" sldId="273"/>
        </pc:sldMkLst>
        <pc:spChg chg="add mod">
          <ac:chgData name="CARLOTTA VOLTERRANI" userId="dbeb298f-f324-46ed-bead-58cf27d200e9" providerId="ADAL" clId="{5978C64D-0A67-40C4-A273-0936B62BE7E1}" dt="2025-01-27T18:48:36.053" v="54"/>
          <ac:spMkLst>
            <pc:docMk/>
            <pc:sldMk cId="3602730145" sldId="273"/>
            <ac:spMk id="2" creationId="{2F3A35E4-6DC1-24FE-17D8-BC4861F22614}"/>
          </ac:spMkLst>
        </pc:spChg>
        <pc:spChg chg="add mod or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5" creationId="{5AC3FF22-364E-769E-2932-2CFFE3331763}"/>
          </ac:spMkLst>
        </pc:spChg>
        <pc:spChg chg="add mo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7" creationId="{045C8103-6D1B-DE7A-DAD9-B47B11B8CF77}"/>
          </ac:spMkLst>
        </pc:spChg>
        <pc:spChg chg="add mod">
          <ac:chgData name="CARLOTTA VOLTERRANI" userId="dbeb298f-f324-46ed-bead-58cf27d200e9" providerId="ADAL" clId="{5978C64D-0A67-40C4-A273-0936B62BE7E1}" dt="2025-02-02T10:53:39.458" v="2985" actId="1076"/>
          <ac:spMkLst>
            <pc:docMk/>
            <pc:sldMk cId="3602730145" sldId="273"/>
            <ac:spMk id="8" creationId="{0491FF92-92C0-FE25-78B1-DF2504B734BB}"/>
          </ac:spMkLst>
        </pc:spChg>
        <pc:spChg chg="add mo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9" creationId="{FA746F31-0F7A-1993-60B4-54DBDED4E0E8}"/>
          </ac:spMkLst>
        </pc:spChg>
        <pc:spChg chg="add mo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14" creationId="{A85E087B-AE3C-561C-C4FF-C60CC036DA47}"/>
          </ac:spMkLst>
        </pc:spChg>
        <pc:spChg chg="add mod">
          <ac:chgData name="CARLOTTA VOLTERRANI" userId="dbeb298f-f324-46ed-bead-58cf27d200e9" providerId="ADAL" clId="{5978C64D-0A67-40C4-A273-0936B62BE7E1}" dt="2025-02-03T11:26:11.913" v="3452" actId="1036"/>
          <ac:spMkLst>
            <pc:docMk/>
            <pc:sldMk cId="3602730145" sldId="273"/>
            <ac:spMk id="21" creationId="{8B2662D4-F247-4023-B819-B310DA95E1BF}"/>
          </ac:spMkLst>
        </pc:spChg>
        <pc:spChg chg="add mo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22" creationId="{08F1ABC1-8823-18CB-1208-497BEAFE170B}"/>
          </ac:spMkLst>
        </pc:spChg>
        <pc:spChg chg="add mod">
          <ac:chgData name="CARLOTTA VOLTERRANI" userId="dbeb298f-f324-46ed-bead-58cf27d200e9" providerId="ADAL" clId="{5978C64D-0A67-40C4-A273-0936B62BE7E1}" dt="2025-02-03T11:40:48.700" v="3517" actId="1035"/>
          <ac:spMkLst>
            <pc:docMk/>
            <pc:sldMk cId="3602730145" sldId="273"/>
            <ac:spMk id="24" creationId="{1719D83C-4063-5A6D-4B88-EFFD5018A847}"/>
          </ac:spMkLst>
        </pc:spChg>
        <pc:spChg chg="add mod">
          <ac:chgData name="CARLOTTA VOLTERRANI" userId="dbeb298f-f324-46ed-bead-58cf27d200e9" providerId="ADAL" clId="{5978C64D-0A67-40C4-A273-0936B62BE7E1}" dt="2025-02-03T11:21:18.865" v="3366" actId="1035"/>
          <ac:spMkLst>
            <pc:docMk/>
            <pc:sldMk cId="3602730145" sldId="273"/>
            <ac:spMk id="34" creationId="{CB405055-6782-0A85-25C1-D147057F83DD}"/>
          </ac:spMkLst>
        </pc:spChg>
        <pc:spChg chg="add mod">
          <ac:chgData name="CARLOTTA VOLTERRANI" userId="dbeb298f-f324-46ed-bead-58cf27d200e9" providerId="ADAL" clId="{5978C64D-0A67-40C4-A273-0936B62BE7E1}" dt="2025-02-03T11:39:32.242" v="3494" actId="1076"/>
          <ac:spMkLst>
            <pc:docMk/>
            <pc:sldMk cId="3602730145" sldId="273"/>
            <ac:spMk id="38" creationId="{A10A1779-81CE-CBC1-7718-51A40EBBED7B}"/>
          </ac:spMkLst>
        </pc:spChg>
        <pc:spChg chg="add mod">
          <ac:chgData name="CARLOTTA VOLTERRANI" userId="dbeb298f-f324-46ed-bead-58cf27d200e9" providerId="ADAL" clId="{5978C64D-0A67-40C4-A273-0936B62BE7E1}" dt="2025-02-03T11:39:20.651" v="3490" actId="1076"/>
          <ac:spMkLst>
            <pc:docMk/>
            <pc:sldMk cId="3602730145" sldId="273"/>
            <ac:spMk id="39" creationId="{3D0E8D1D-B635-FED5-9F69-802E0502524B}"/>
          </ac:spMkLst>
        </pc:spChg>
        <pc:spChg chg="add mod">
          <ac:chgData name="CARLOTTA VOLTERRANI" userId="dbeb298f-f324-46ed-bead-58cf27d200e9" providerId="ADAL" clId="{5978C64D-0A67-40C4-A273-0936B62BE7E1}" dt="2025-02-03T11:40:21.019" v="3508" actId="1076"/>
          <ac:spMkLst>
            <pc:docMk/>
            <pc:sldMk cId="3602730145" sldId="273"/>
            <ac:spMk id="40" creationId="{E53858A8-DF40-9954-59A2-EE87BC223937}"/>
          </ac:spMkLst>
        </pc:spChg>
        <pc:spChg chg="add mod">
          <ac:chgData name="CARLOTTA VOLTERRANI" userId="dbeb298f-f324-46ed-bead-58cf27d200e9" providerId="ADAL" clId="{5978C64D-0A67-40C4-A273-0936B62BE7E1}" dt="2025-02-03T11:41:11.026" v="3518" actId="1076"/>
          <ac:spMkLst>
            <pc:docMk/>
            <pc:sldMk cId="3602730145" sldId="273"/>
            <ac:spMk id="41" creationId="{3F3227CC-A7DE-A69E-D887-19A4B97E6CF1}"/>
          </ac:spMkLst>
        </pc:spChg>
        <pc:graphicFrameChg chg="add mod">
          <ac:chgData name="CARLOTTA VOLTERRANI" userId="dbeb298f-f324-46ed-bead-58cf27d200e9" providerId="ADAL" clId="{5978C64D-0A67-40C4-A273-0936B62BE7E1}" dt="2025-02-03T11:39:40.475" v="3497" actId="1076"/>
          <ac:graphicFrameMkLst>
            <pc:docMk/>
            <pc:sldMk cId="3602730145" sldId="273"/>
            <ac:graphicFrameMk id="36" creationId="{62F63C92-EDDF-6C73-5D5E-B23F70D29CD5}"/>
          </ac:graphicFrameMkLst>
        </pc:graphicFrameChg>
        <pc:graphicFrameChg chg="add mod">
          <ac:chgData name="CARLOTTA VOLTERRANI" userId="dbeb298f-f324-46ed-bead-58cf27d200e9" providerId="ADAL" clId="{5978C64D-0A67-40C4-A273-0936B62BE7E1}" dt="2025-02-03T11:39:29.171" v="3493" actId="1076"/>
          <ac:graphicFrameMkLst>
            <pc:docMk/>
            <pc:sldMk cId="3602730145" sldId="273"/>
            <ac:graphicFrameMk id="37" creationId="{47F515BF-466C-9011-0CCE-2E51DDB53BBA}"/>
          </ac:graphicFrameMkLst>
        </pc:graphicFrameChg>
        <pc:picChg chg="mod">
          <ac:chgData name="CARLOTTA VOLTERRANI" userId="dbeb298f-f324-46ed-bead-58cf27d200e9" providerId="ADAL" clId="{5978C64D-0A67-40C4-A273-0936B62BE7E1}" dt="2025-02-03T11:21:18.865" v="3366" actId="1035"/>
          <ac:picMkLst>
            <pc:docMk/>
            <pc:sldMk cId="3602730145" sldId="273"/>
            <ac:picMk id="3" creationId="{581BC669-C27E-610D-A7AA-7E586A3C87AE}"/>
          </ac:picMkLst>
        </pc:picChg>
        <pc:picChg chg="add mod">
          <ac:chgData name="CARLOTTA VOLTERRANI" userId="dbeb298f-f324-46ed-bead-58cf27d200e9" providerId="ADAL" clId="{5978C64D-0A67-40C4-A273-0936B62BE7E1}" dt="2025-02-03T11:21:18.865" v="3366" actId="1035"/>
          <ac:picMkLst>
            <pc:docMk/>
            <pc:sldMk cId="3602730145" sldId="273"/>
            <ac:picMk id="4" creationId="{2F017EED-7329-CD23-5646-2A4B1BBB81A3}"/>
          </ac:picMkLst>
        </pc:picChg>
        <pc:picChg chg="add mod">
          <ac:chgData name="CARLOTTA VOLTERRANI" userId="dbeb298f-f324-46ed-bead-58cf27d200e9" providerId="ADAL" clId="{5978C64D-0A67-40C4-A273-0936B62BE7E1}" dt="2025-02-03T11:25:51.242" v="3444" actId="1038"/>
          <ac:picMkLst>
            <pc:docMk/>
            <pc:sldMk cId="3602730145" sldId="273"/>
            <ac:picMk id="10" creationId="{FFFFA00E-2F3B-74EE-24E9-93DC6A4AD1B3}"/>
          </ac:picMkLst>
        </pc:picChg>
        <pc:picChg chg="add mod">
          <ac:chgData name="CARLOTTA VOLTERRANI" userId="dbeb298f-f324-46ed-bead-58cf27d200e9" providerId="ADAL" clId="{5978C64D-0A67-40C4-A273-0936B62BE7E1}" dt="2025-02-03T11:40:48.700" v="3517" actId="1035"/>
          <ac:picMkLst>
            <pc:docMk/>
            <pc:sldMk cId="3602730145" sldId="273"/>
            <ac:picMk id="26" creationId="{1849EB52-C57E-F2A8-D821-8D2A1AFFB6F7}"/>
          </ac:picMkLst>
        </pc:picChg>
        <pc:picChg chg="add mod">
          <ac:chgData name="CARLOTTA VOLTERRANI" userId="dbeb298f-f324-46ed-bead-58cf27d200e9" providerId="ADAL" clId="{5978C64D-0A67-40C4-A273-0936B62BE7E1}" dt="2025-02-03T11:39:17.691" v="3489" actId="1076"/>
          <ac:picMkLst>
            <pc:docMk/>
            <pc:sldMk cId="3602730145" sldId="273"/>
            <ac:picMk id="42" creationId="{E3724D5D-F734-51BF-6BEC-025C2C18C7E2}"/>
          </ac:picMkLst>
        </pc:picChg>
        <pc:picChg chg="add mod">
          <ac:chgData name="CARLOTTA VOLTERRANI" userId="dbeb298f-f324-46ed-bead-58cf27d200e9" providerId="ADAL" clId="{5978C64D-0A67-40C4-A273-0936B62BE7E1}" dt="2025-02-03T11:40:36.467" v="3511" actId="1076"/>
          <ac:picMkLst>
            <pc:docMk/>
            <pc:sldMk cId="3602730145" sldId="273"/>
            <ac:picMk id="43" creationId="{EA215156-253A-C4AF-FA37-C2511555A9B1}"/>
          </ac:picMkLst>
        </pc:picChg>
        <pc:picChg chg="add mod ord">
          <ac:chgData name="CARLOTTA VOLTERRANI" userId="dbeb298f-f324-46ed-bead-58cf27d200e9" providerId="ADAL" clId="{5978C64D-0A67-40C4-A273-0936B62BE7E1}" dt="2025-02-03T11:40:41.515" v="3513" actId="167"/>
          <ac:picMkLst>
            <pc:docMk/>
            <pc:sldMk cId="3602730145" sldId="273"/>
            <ac:picMk id="44" creationId="{16AD920F-EE0D-3EA2-B04B-99F1FEE4907C}"/>
          </ac:picMkLst>
        </pc:picChg>
        <pc:cxnChg chg="add mod">
          <ac:chgData name="CARLOTTA VOLTERRANI" userId="dbeb298f-f324-46ed-bead-58cf27d200e9" providerId="ADAL" clId="{5978C64D-0A67-40C4-A273-0936B62BE7E1}" dt="2025-02-03T10:50:54.402" v="3231" actId="14100"/>
          <ac:cxnSpMkLst>
            <pc:docMk/>
            <pc:sldMk cId="3602730145" sldId="273"/>
            <ac:cxnSpMk id="15" creationId="{71C6A88E-64D9-C1E5-6D5F-A81959E2CA0C}"/>
          </ac:cxnSpMkLst>
        </pc:cxnChg>
        <pc:cxnChg chg="add mod">
          <ac:chgData name="CARLOTTA VOLTERRANI" userId="dbeb298f-f324-46ed-bead-58cf27d200e9" providerId="ADAL" clId="{5978C64D-0A67-40C4-A273-0936B62BE7E1}" dt="2025-02-03T10:48:10.198" v="3156" actId="1582"/>
          <ac:cxnSpMkLst>
            <pc:docMk/>
            <pc:sldMk cId="3602730145" sldId="273"/>
            <ac:cxnSpMk id="28" creationId="{DEF04552-B1CF-FE64-501D-73E51AAC3BB1}"/>
          </ac:cxnSpMkLst>
        </pc:cxnChg>
        <pc:cxnChg chg="add mod">
          <ac:chgData name="CARLOTTA VOLTERRANI" userId="dbeb298f-f324-46ed-bead-58cf27d200e9" providerId="ADAL" clId="{5978C64D-0A67-40C4-A273-0936B62BE7E1}" dt="2025-02-03T10:48:01.390" v="3154" actId="1582"/>
          <ac:cxnSpMkLst>
            <pc:docMk/>
            <pc:sldMk cId="3602730145" sldId="273"/>
            <ac:cxnSpMk id="29" creationId="{B5A8BB14-31EE-8F31-0DF0-487BBAF00AFF}"/>
          </ac:cxnSpMkLst>
        </pc:cxnChg>
        <pc:cxnChg chg="add mod">
          <ac:chgData name="CARLOTTA VOLTERRANI" userId="dbeb298f-f324-46ed-bead-58cf27d200e9" providerId="ADAL" clId="{5978C64D-0A67-40C4-A273-0936B62BE7E1}" dt="2025-02-03T11:34:31.087" v="3469" actId="17032"/>
          <ac:cxnSpMkLst>
            <pc:docMk/>
            <pc:sldMk cId="3602730145" sldId="273"/>
            <ac:cxnSpMk id="32" creationId="{D9A92232-468D-B47D-DC21-A32E29EF3AC7}"/>
          </ac:cxnSpMkLst>
        </pc:cxnChg>
      </pc:sldChg>
      <pc:sldChg chg="addSp delSp modSp new mod">
        <pc:chgData name="CARLOTTA VOLTERRANI" userId="dbeb298f-f324-46ed-bead-58cf27d200e9" providerId="ADAL" clId="{5978C64D-0A67-40C4-A273-0936B62BE7E1}" dt="2025-02-03T18:06:57.671" v="3838" actId="1076"/>
        <pc:sldMkLst>
          <pc:docMk/>
          <pc:sldMk cId="2503674211" sldId="274"/>
        </pc:sldMkLst>
        <pc:spChg chg="add mod">
          <ac:chgData name="CARLOTTA VOLTERRANI" userId="dbeb298f-f324-46ed-bead-58cf27d200e9" providerId="ADAL" clId="{5978C64D-0A67-40C4-A273-0936B62BE7E1}" dt="2025-02-03T16:27:27.438" v="3764" actId="1076"/>
          <ac:spMkLst>
            <pc:docMk/>
            <pc:sldMk cId="2503674211" sldId="274"/>
            <ac:spMk id="16" creationId="{E2AA4F3A-3528-80E4-B923-E3D8F0CFD2C9}"/>
          </ac:spMkLst>
        </pc:spChg>
        <pc:spChg chg="add mod">
          <ac:chgData name="CARLOTTA VOLTERRANI" userId="dbeb298f-f324-46ed-bead-58cf27d200e9" providerId="ADAL" clId="{5978C64D-0A67-40C4-A273-0936B62BE7E1}" dt="2025-02-03T16:27:54.214" v="3765"/>
          <ac:spMkLst>
            <pc:docMk/>
            <pc:sldMk cId="2503674211" sldId="274"/>
            <ac:spMk id="17" creationId="{60EC8E8B-311B-BEE1-15A4-096E35BB933D}"/>
          </ac:spMkLst>
        </pc:spChg>
      </pc:sldChg>
      <pc:sldChg chg="addSp new del mod">
        <pc:chgData name="CARLOTTA VOLTERRANI" userId="dbeb298f-f324-46ed-bead-58cf27d200e9" providerId="ADAL" clId="{5978C64D-0A67-40C4-A273-0936B62BE7E1}" dt="2025-02-03T16:26:30.549" v="3762" actId="47"/>
        <pc:sldMkLst>
          <pc:docMk/>
          <pc:sldMk cId="2646217588" sldId="275"/>
        </pc:sldMkLst>
      </pc:sldChg>
      <pc:sldChg chg="addSp delSp modSp new mod">
        <pc:chgData name="CARLOTTA VOLTERRANI" userId="dbeb298f-f324-46ed-bead-58cf27d200e9" providerId="ADAL" clId="{5978C64D-0A67-40C4-A273-0936B62BE7E1}" dt="2025-02-03T18:44:58.154" v="4288" actId="1076"/>
        <pc:sldMkLst>
          <pc:docMk/>
          <pc:sldMk cId="1423672447" sldId="277"/>
        </pc:sldMkLst>
        <pc:spChg chg="add mod">
          <ac:chgData name="CARLOTTA VOLTERRANI" userId="dbeb298f-f324-46ed-bead-58cf27d200e9" providerId="ADAL" clId="{5978C64D-0A67-40C4-A273-0936B62BE7E1}" dt="2025-02-03T16:27:59.047" v="3767"/>
          <ac:spMkLst>
            <pc:docMk/>
            <pc:sldMk cId="1423672447" sldId="277"/>
            <ac:spMk id="2" creationId="{20605D8A-6126-A263-4403-12B57CBE3E2F}"/>
          </ac:spMkLst>
        </pc:spChg>
        <pc:spChg chg="add mod">
          <ac:chgData name="CARLOTTA VOLTERRANI" userId="dbeb298f-f324-46ed-bead-58cf27d200e9" providerId="ADAL" clId="{5978C64D-0A67-40C4-A273-0936B62BE7E1}" dt="2025-02-03T18:29:24.021" v="4060" actId="1076"/>
          <ac:spMkLst>
            <pc:docMk/>
            <pc:sldMk cId="1423672447" sldId="277"/>
            <ac:spMk id="7" creationId="{3C8737FF-7F2D-125D-3FFB-B1E9E7735294}"/>
          </ac:spMkLst>
        </pc:spChg>
        <pc:picChg chg="add mod">
          <ac:chgData name="CARLOTTA VOLTERRANI" userId="dbeb298f-f324-46ed-bead-58cf27d200e9" providerId="ADAL" clId="{5978C64D-0A67-40C4-A273-0936B62BE7E1}" dt="2025-02-03T18:44:39.873" v="4286" actId="1076"/>
          <ac:picMkLst>
            <pc:docMk/>
            <pc:sldMk cId="1423672447" sldId="277"/>
            <ac:picMk id="4" creationId="{4DF64DF8-D5F4-CC75-8F0D-9D17B1578A95}"/>
          </ac:picMkLst>
        </pc:picChg>
        <pc:picChg chg="add mod ord">
          <ac:chgData name="CARLOTTA VOLTERRANI" userId="dbeb298f-f324-46ed-bead-58cf27d200e9" providerId="ADAL" clId="{5978C64D-0A67-40C4-A273-0936B62BE7E1}" dt="2025-02-03T18:44:36.409" v="4284" actId="1076"/>
          <ac:picMkLst>
            <pc:docMk/>
            <pc:sldMk cId="1423672447" sldId="277"/>
            <ac:picMk id="5" creationId="{6AA2542E-12FF-042B-72EB-B9DB80272D0F}"/>
          </ac:picMkLst>
        </pc:picChg>
      </pc:sldChg>
      <pc:sldChg chg="addSp delSp modSp new mod ord">
        <pc:chgData name="CARLOTTA VOLTERRANI" userId="dbeb298f-f324-46ed-bead-58cf27d200e9" providerId="ADAL" clId="{5978C64D-0A67-40C4-A273-0936B62BE7E1}" dt="2025-02-03T18:37:34.784" v="4178"/>
        <pc:sldMkLst>
          <pc:docMk/>
          <pc:sldMk cId="52018986" sldId="278"/>
        </pc:sldMkLst>
      </pc:sldChg>
      <pc:sldChg chg="addSp modSp new del mod">
        <pc:chgData name="CARLOTTA VOLTERRANI" userId="dbeb298f-f324-46ed-bead-58cf27d200e9" providerId="ADAL" clId="{5978C64D-0A67-40C4-A273-0936B62BE7E1}" dt="2025-02-03T19:56:42.365" v="4289" actId="47"/>
        <pc:sldMkLst>
          <pc:docMk/>
          <pc:sldMk cId="493809765" sldId="279"/>
        </pc:sldMkLst>
      </pc:sldChg>
      <pc:sldChg chg="addSp new del mod">
        <pc:chgData name="CARLOTTA VOLTERRANI" userId="dbeb298f-f324-46ed-bead-58cf27d200e9" providerId="ADAL" clId="{5978C64D-0A67-40C4-A273-0936B62BE7E1}" dt="2025-02-03T19:56:43.446" v="4290" actId="47"/>
        <pc:sldMkLst>
          <pc:docMk/>
          <pc:sldMk cId="4114362874" sldId="280"/>
        </pc:sldMkLst>
      </pc:sldChg>
      <pc:sldChg chg="addSp new del mod">
        <pc:chgData name="CARLOTTA VOLTERRANI" userId="dbeb298f-f324-46ed-bead-58cf27d200e9" providerId="ADAL" clId="{5978C64D-0A67-40C4-A273-0936B62BE7E1}" dt="2025-02-03T19:56:44.897" v="4291" actId="47"/>
        <pc:sldMkLst>
          <pc:docMk/>
          <pc:sldMk cId="2349921836" sldId="281"/>
        </pc:sldMkLst>
      </pc:sldChg>
      <pc:sldChg chg="addSp new del mod">
        <pc:chgData name="CARLOTTA VOLTERRANI" userId="dbeb298f-f324-46ed-bead-58cf27d200e9" providerId="ADAL" clId="{5978C64D-0A67-40C4-A273-0936B62BE7E1}" dt="2025-02-03T19:56:47.004" v="4292" actId="47"/>
        <pc:sldMkLst>
          <pc:docMk/>
          <pc:sldMk cId="4727572" sldId="282"/>
        </pc:sldMkLst>
      </pc:sldChg>
      <pc:sldChg chg="addSp new del mod">
        <pc:chgData name="CARLOTTA VOLTERRANI" userId="dbeb298f-f324-46ed-bead-58cf27d200e9" providerId="ADAL" clId="{5978C64D-0A67-40C4-A273-0936B62BE7E1}" dt="2025-02-03T19:56:48.973" v="4293" actId="47"/>
        <pc:sldMkLst>
          <pc:docMk/>
          <pc:sldMk cId="1161873043" sldId="283"/>
        </pc:sldMkLst>
      </pc:sldChg>
      <pc:sldChg chg="addSp delSp modSp new mod">
        <pc:chgData name="CARLOTTA VOLTERRANI" userId="dbeb298f-f324-46ed-bead-58cf27d200e9" providerId="ADAL" clId="{5978C64D-0A67-40C4-A273-0936B62BE7E1}" dt="2025-02-03T18:17:58.936" v="3970" actId="12"/>
        <pc:sldMkLst>
          <pc:docMk/>
          <pc:sldMk cId="3450735589" sldId="284"/>
        </pc:sldMkLst>
        <pc:spChg chg="add mod">
          <ac:chgData name="CARLOTTA VOLTERRANI" userId="dbeb298f-f324-46ed-bead-58cf27d200e9" providerId="ADAL" clId="{5978C64D-0A67-40C4-A273-0936B62BE7E1}" dt="2025-02-01T14:28:11.552" v="1471" actId="255"/>
          <ac:spMkLst>
            <pc:docMk/>
            <pc:sldMk cId="3450735589" sldId="284"/>
            <ac:spMk id="4" creationId="{48619131-DE5C-66D7-F74B-588621CC0146}"/>
          </ac:spMkLst>
        </pc:spChg>
        <pc:spChg chg="add mod">
          <ac:chgData name="CARLOTTA VOLTERRANI" userId="dbeb298f-f324-46ed-bead-58cf27d200e9" providerId="ADAL" clId="{5978C64D-0A67-40C4-A273-0936B62BE7E1}" dt="2025-02-01T14:27:55.164" v="1468" actId="255"/>
          <ac:spMkLst>
            <pc:docMk/>
            <pc:sldMk cId="3450735589" sldId="284"/>
            <ac:spMk id="7" creationId="{D99E25C7-F48B-DF13-5064-0B3485016A20}"/>
          </ac:spMkLst>
        </pc:spChg>
        <pc:spChg chg="add mod">
          <ac:chgData name="CARLOTTA VOLTERRANI" userId="dbeb298f-f324-46ed-bead-58cf27d200e9" providerId="ADAL" clId="{5978C64D-0A67-40C4-A273-0936B62BE7E1}" dt="2025-01-29T21:03:42.940" v="934"/>
          <ac:spMkLst>
            <pc:docMk/>
            <pc:sldMk cId="3450735589" sldId="284"/>
            <ac:spMk id="8" creationId="{A6FEEB7C-BF9C-C592-80AC-05902FC64C48}"/>
          </ac:spMkLst>
        </pc:spChg>
        <pc:spChg chg="add mod">
          <ac:chgData name="CARLOTTA VOLTERRANI" userId="dbeb298f-f324-46ed-bead-58cf27d200e9" providerId="ADAL" clId="{5978C64D-0A67-40C4-A273-0936B62BE7E1}" dt="2025-02-01T14:27:59.262" v="1469" actId="255"/>
          <ac:spMkLst>
            <pc:docMk/>
            <pc:sldMk cId="3450735589" sldId="284"/>
            <ac:spMk id="10" creationId="{DCA8BC11-7DF7-5FC8-A387-5BB063CD620C}"/>
          </ac:spMkLst>
        </pc:spChg>
        <pc:spChg chg="add mod">
          <ac:chgData name="CARLOTTA VOLTERRANI" userId="dbeb298f-f324-46ed-bead-58cf27d200e9" providerId="ADAL" clId="{5978C64D-0A67-40C4-A273-0936B62BE7E1}" dt="2025-01-29T20:53:20.279" v="915" actId="1038"/>
          <ac:spMkLst>
            <pc:docMk/>
            <pc:sldMk cId="3450735589" sldId="284"/>
            <ac:spMk id="11" creationId="{A5D945E4-2AE0-851B-BF24-392621819FA4}"/>
          </ac:spMkLst>
        </pc:spChg>
        <pc:spChg chg="add mod">
          <ac:chgData name="CARLOTTA VOLTERRANI" userId="dbeb298f-f324-46ed-bead-58cf27d200e9" providerId="ADAL" clId="{5978C64D-0A67-40C4-A273-0936B62BE7E1}" dt="2025-02-03T18:17:58.936" v="3970" actId="12"/>
          <ac:spMkLst>
            <pc:docMk/>
            <pc:sldMk cId="3450735589" sldId="284"/>
            <ac:spMk id="13" creationId="{BD5B342C-2A55-A527-2A41-A5A2462B997C}"/>
          </ac:spMkLst>
        </pc:spChg>
        <pc:picChg chg="add mod">
          <ac:chgData name="CARLOTTA VOLTERRANI" userId="dbeb298f-f324-46ed-bead-58cf27d200e9" providerId="ADAL" clId="{5978C64D-0A67-40C4-A273-0936B62BE7E1}" dt="2025-01-28T22:14:26.668" v="908" actId="1037"/>
          <ac:picMkLst>
            <pc:docMk/>
            <pc:sldMk cId="3450735589" sldId="284"/>
            <ac:picMk id="3" creationId="{5116ECE6-F803-B346-8EC1-2614538908EE}"/>
          </ac:picMkLst>
        </pc:picChg>
        <pc:picChg chg="add mod">
          <ac:chgData name="CARLOTTA VOLTERRANI" userId="dbeb298f-f324-46ed-bead-58cf27d200e9" providerId="ADAL" clId="{5978C64D-0A67-40C4-A273-0936B62BE7E1}" dt="2025-01-29T20:53:30.273" v="930" actId="1036"/>
          <ac:picMkLst>
            <pc:docMk/>
            <pc:sldMk cId="3450735589" sldId="284"/>
            <ac:picMk id="6" creationId="{607D1BD0-A311-CFF7-C9F2-B714CB7A37CD}"/>
          </ac:picMkLst>
        </pc:picChg>
        <pc:picChg chg="add mod">
          <ac:chgData name="CARLOTTA VOLTERRANI" userId="dbeb298f-f324-46ed-bead-58cf27d200e9" providerId="ADAL" clId="{5978C64D-0A67-40C4-A273-0936B62BE7E1}" dt="2025-01-29T20:53:30.273" v="930" actId="1036"/>
          <ac:picMkLst>
            <pc:docMk/>
            <pc:sldMk cId="3450735589" sldId="284"/>
            <ac:picMk id="9" creationId="{C9394320-6DEB-EE6F-D5AA-E09473C7AB2F}"/>
          </ac:picMkLst>
        </pc:picChg>
      </pc:sldChg>
      <pc:sldChg chg="new del">
        <pc:chgData name="CARLOTTA VOLTERRANI" userId="dbeb298f-f324-46ed-bead-58cf27d200e9" providerId="ADAL" clId="{5978C64D-0A67-40C4-A273-0936B62BE7E1}" dt="2025-02-03T14:56:42.340" v="3688" actId="680"/>
        <pc:sldMkLst>
          <pc:docMk/>
          <pc:sldMk cId="798184485" sldId="285"/>
        </pc:sldMkLst>
      </pc:sldChg>
      <pc:sldChg chg="addSp modSp add mod">
        <pc:chgData name="CARLOTTA VOLTERRANI" userId="dbeb298f-f324-46ed-bead-58cf27d200e9" providerId="ADAL" clId="{5978C64D-0A67-40C4-A273-0936B62BE7E1}" dt="2025-02-03T16:30:38.020" v="3802" actId="1076"/>
        <pc:sldMkLst>
          <pc:docMk/>
          <pc:sldMk cId="1493898980" sldId="285"/>
        </pc:sldMkLst>
        <pc:spChg chg="add mod">
          <ac:chgData name="CARLOTTA VOLTERRANI" userId="dbeb298f-f324-46ed-bead-58cf27d200e9" providerId="ADAL" clId="{5978C64D-0A67-40C4-A273-0936B62BE7E1}" dt="2025-02-03T16:27:56.489" v="3766"/>
          <ac:spMkLst>
            <pc:docMk/>
            <pc:sldMk cId="1493898980" sldId="285"/>
            <ac:spMk id="12" creationId="{93D2DFBC-4CE5-4E56-9083-D566D299C543}"/>
          </ac:spMkLst>
        </pc:spChg>
        <pc:spChg chg="mod">
          <ac:chgData name="CARLOTTA VOLTERRANI" userId="dbeb298f-f324-46ed-bead-58cf27d200e9" providerId="ADAL" clId="{5978C64D-0A67-40C4-A273-0936B62BE7E1}" dt="2025-02-03T16:30:38.020" v="3802" actId="1076"/>
          <ac:spMkLst>
            <pc:docMk/>
            <pc:sldMk cId="1493898980" sldId="285"/>
            <ac:spMk id="14" creationId="{439BCEFF-A906-C1D2-6BEE-C74967D37A73}"/>
          </ac:spMkLst>
        </pc:spChg>
        <pc:grpChg chg="mod">
          <ac:chgData name="CARLOTTA VOLTERRANI" userId="dbeb298f-f324-46ed-bead-58cf27d200e9" providerId="ADAL" clId="{5978C64D-0A67-40C4-A273-0936B62BE7E1}" dt="2025-02-03T16:28:48.054" v="3788" actId="1076"/>
          <ac:grpSpMkLst>
            <pc:docMk/>
            <pc:sldMk cId="1493898980" sldId="285"/>
            <ac:grpSpMk id="4" creationId="{4F4A1E61-F77E-6C16-B19A-3EBB9704DEB8}"/>
          </ac:grpSpMkLst>
        </pc:grpChg>
        <pc:picChg chg="mod">
          <ac:chgData name="CARLOTTA VOLTERRANI" userId="dbeb298f-f324-46ed-bead-58cf27d200e9" providerId="ADAL" clId="{5978C64D-0A67-40C4-A273-0936B62BE7E1}" dt="2025-02-03T16:28:48.054" v="3788" actId="1076"/>
          <ac:picMkLst>
            <pc:docMk/>
            <pc:sldMk cId="1493898980" sldId="285"/>
            <ac:picMk id="7" creationId="{B05D5B62-0BD6-3FB1-2B9B-BF99C9A05F42}"/>
          </ac:picMkLst>
        </pc:picChg>
        <pc:picChg chg="mod">
          <ac:chgData name="CARLOTTA VOLTERRANI" userId="dbeb298f-f324-46ed-bead-58cf27d200e9" providerId="ADAL" clId="{5978C64D-0A67-40C4-A273-0936B62BE7E1}" dt="2025-02-03T16:28:48.054" v="3788" actId="1076"/>
          <ac:picMkLst>
            <pc:docMk/>
            <pc:sldMk cId="1493898980" sldId="285"/>
            <ac:picMk id="9" creationId="{12F37AA4-1668-9AAA-2E11-D73CD4092421}"/>
          </ac:picMkLst>
        </pc:picChg>
        <pc:picChg chg="mod">
          <ac:chgData name="CARLOTTA VOLTERRANI" userId="dbeb298f-f324-46ed-bead-58cf27d200e9" providerId="ADAL" clId="{5978C64D-0A67-40C4-A273-0936B62BE7E1}" dt="2025-02-03T16:28:48.054" v="3788" actId="1076"/>
          <ac:picMkLst>
            <pc:docMk/>
            <pc:sldMk cId="1493898980" sldId="285"/>
            <ac:picMk id="10" creationId="{AD5F4BDB-22A3-767D-B53C-7314939253CE}"/>
          </ac:picMkLst>
        </pc:picChg>
        <pc:picChg chg="mod">
          <ac:chgData name="CARLOTTA VOLTERRANI" userId="dbeb298f-f324-46ed-bead-58cf27d200e9" providerId="ADAL" clId="{5978C64D-0A67-40C4-A273-0936B62BE7E1}" dt="2025-02-03T16:28:48.054" v="3788" actId="1076"/>
          <ac:picMkLst>
            <pc:docMk/>
            <pc:sldMk cId="1493898980" sldId="285"/>
            <ac:picMk id="11" creationId="{B753EEAE-3BF8-F2BA-4020-3C732EA50A14}"/>
          </ac:picMkLst>
        </pc:picChg>
        <pc:picChg chg="mod">
          <ac:chgData name="CARLOTTA VOLTERRANI" userId="dbeb298f-f324-46ed-bead-58cf27d200e9" providerId="ADAL" clId="{5978C64D-0A67-40C4-A273-0936B62BE7E1}" dt="2025-02-03T16:28:52.661" v="3789" actId="1076"/>
          <ac:picMkLst>
            <pc:docMk/>
            <pc:sldMk cId="1493898980" sldId="285"/>
            <ac:picMk id="15" creationId="{B2DF4963-D2A1-74BA-86D9-873FF83A5E38}"/>
          </ac:picMkLst>
        </pc:picChg>
        <pc:picChg chg="add mod modCrop">
          <ac:chgData name="CARLOTTA VOLTERRANI" userId="dbeb298f-f324-46ed-bead-58cf27d200e9" providerId="ADAL" clId="{5978C64D-0A67-40C4-A273-0936B62BE7E1}" dt="2025-02-03T16:30:15.906" v="3801" actId="14861"/>
          <ac:picMkLst>
            <pc:docMk/>
            <pc:sldMk cId="1493898980" sldId="285"/>
            <ac:picMk id="16" creationId="{2588DCD2-A38F-75D5-C2A5-581270BB382C}"/>
          </ac:picMkLst>
        </pc:picChg>
        <pc:cxnChg chg="mod">
          <ac:chgData name="CARLOTTA VOLTERRANI" userId="dbeb298f-f324-46ed-bead-58cf27d200e9" providerId="ADAL" clId="{5978C64D-0A67-40C4-A273-0936B62BE7E1}" dt="2025-02-03T16:28:48.054" v="3788" actId="1076"/>
          <ac:cxnSpMkLst>
            <pc:docMk/>
            <pc:sldMk cId="1493898980" sldId="285"/>
            <ac:cxnSpMk id="8" creationId="{721C18ED-49E5-A148-EB6F-65780CC0DA36}"/>
          </ac:cxnSpMkLst>
        </pc:cxnChg>
      </pc:sldChg>
      <pc:sldChg chg="addSp modSp new mod">
        <pc:chgData name="CARLOTTA VOLTERRANI" userId="dbeb298f-f324-46ed-bead-58cf27d200e9" providerId="ADAL" clId="{5978C64D-0A67-40C4-A273-0936B62BE7E1}" dt="2025-02-03T19:57:02.188" v="4304" actId="20577"/>
        <pc:sldMkLst>
          <pc:docMk/>
          <pc:sldMk cId="500944476" sldId="286"/>
        </pc:sldMkLst>
      </pc:sldChg>
      <pc:sldChg chg="new del">
        <pc:chgData name="CARLOTTA VOLTERRANI" userId="dbeb298f-f324-46ed-bead-58cf27d200e9" providerId="ADAL" clId="{5978C64D-0A67-40C4-A273-0936B62BE7E1}" dt="2025-02-03T18:37:39.261" v="4180" actId="47"/>
        <pc:sldMkLst>
          <pc:docMk/>
          <pc:sldMk cId="2125507000" sldId="286"/>
        </pc:sldMkLst>
      </pc:sldChg>
      <pc:sldChg chg="addSp modSp new">
        <pc:chgData name="CARLOTTA VOLTERRANI" userId="dbeb298f-f324-46ed-bead-58cf27d200e9" providerId="ADAL" clId="{5978C64D-0A67-40C4-A273-0936B62BE7E1}" dt="2025-02-03T19:57:06.753" v="4305"/>
        <pc:sldMkLst>
          <pc:docMk/>
          <pc:sldMk cId="4270610422" sldId="287"/>
        </pc:sldMkLst>
      </pc:sldChg>
    </pc:docChg>
  </pc:docChgLst>
  <pc:docChgLst>
    <pc:chgData name="CARLOTTA VOLTERRANI" userId="dbeb298f-f324-46ed-bead-58cf27d200e9" providerId="ADAL" clId="{146DA858-C542-4B1A-A872-AD9967B20D2B}"/>
    <pc:docChg chg="undo custSel addSld delSld modSld sldOrd modSection">
      <pc:chgData name="CARLOTTA VOLTERRANI" userId="dbeb298f-f324-46ed-bead-58cf27d200e9" providerId="ADAL" clId="{146DA858-C542-4B1A-A872-AD9967B20D2B}" dt="2025-02-10T11:02:04.563" v="2472" actId="1076"/>
      <pc:docMkLst>
        <pc:docMk/>
      </pc:docMkLst>
      <pc:sldChg chg="addSp delSp modSp mod">
        <pc:chgData name="CARLOTTA VOLTERRANI" userId="dbeb298f-f324-46ed-bead-58cf27d200e9" providerId="ADAL" clId="{146DA858-C542-4B1A-A872-AD9967B20D2B}" dt="2025-02-07T11:16:23.159" v="1306" actId="1036"/>
        <pc:sldMkLst>
          <pc:docMk/>
          <pc:sldMk cId="2927348329" sldId="268"/>
        </pc:sldMkLst>
        <pc:spChg chg="mod">
          <ac:chgData name="CARLOTTA VOLTERRANI" userId="dbeb298f-f324-46ed-bead-58cf27d200e9" providerId="ADAL" clId="{146DA858-C542-4B1A-A872-AD9967B20D2B}" dt="2025-02-07T11:15:58.154" v="1287" actId="1036"/>
          <ac:spMkLst>
            <pc:docMk/>
            <pc:sldMk cId="2927348329" sldId="268"/>
            <ac:spMk id="2" creationId="{C69C7D60-E3EB-F039-6F49-F0128FFF6932}"/>
          </ac:spMkLst>
        </pc:spChg>
        <pc:spChg chg="mod">
          <ac:chgData name="CARLOTTA VOLTERRANI" userId="dbeb298f-f324-46ed-bead-58cf27d200e9" providerId="ADAL" clId="{146DA858-C542-4B1A-A872-AD9967B20D2B}" dt="2025-02-07T11:16:23.159" v="1306" actId="1036"/>
          <ac:spMkLst>
            <pc:docMk/>
            <pc:sldMk cId="2927348329" sldId="268"/>
            <ac:spMk id="3" creationId="{8A049113-DF11-57B7-71E9-D6CAFAD1D83B}"/>
          </ac:spMkLst>
        </pc:spChg>
        <pc:spChg chg="add mod">
          <ac:chgData name="CARLOTTA VOLTERRANI" userId="dbeb298f-f324-46ed-bead-58cf27d200e9" providerId="ADAL" clId="{146DA858-C542-4B1A-A872-AD9967B20D2B}" dt="2025-02-07T11:15:25.097" v="1280" actId="1035"/>
          <ac:spMkLst>
            <pc:docMk/>
            <pc:sldMk cId="2927348329" sldId="268"/>
            <ac:spMk id="8" creationId="{B9C8542F-F415-0AC5-6364-2665391B02E0}"/>
          </ac:spMkLst>
        </pc:spChg>
      </pc:sldChg>
      <pc:sldChg chg="addSp delSp modSp mod">
        <pc:chgData name="CARLOTTA VOLTERRANI" userId="dbeb298f-f324-46ed-bead-58cf27d200e9" providerId="ADAL" clId="{146DA858-C542-4B1A-A872-AD9967B20D2B}" dt="2025-02-08T13:51:45.184" v="2236" actId="20577"/>
        <pc:sldMkLst>
          <pc:docMk/>
          <pc:sldMk cId="2503674211" sldId="274"/>
        </pc:sldMkLst>
        <pc:spChg chg="add mod">
          <ac:chgData name="CARLOTTA VOLTERRANI" userId="dbeb298f-f324-46ed-bead-58cf27d200e9" providerId="ADAL" clId="{146DA858-C542-4B1A-A872-AD9967B20D2B}" dt="2025-02-07T09:52:38.403" v="422" actId="1076"/>
          <ac:spMkLst>
            <pc:docMk/>
            <pc:sldMk cId="2503674211" sldId="274"/>
            <ac:spMk id="5" creationId="{C779A739-4EA9-94E4-7C9E-070332FEC231}"/>
          </ac:spMkLst>
        </pc:spChg>
        <pc:spChg chg="add mod">
          <ac:chgData name="CARLOTTA VOLTERRANI" userId="dbeb298f-f324-46ed-bead-58cf27d200e9" providerId="ADAL" clId="{146DA858-C542-4B1A-A872-AD9967B20D2B}" dt="2025-02-07T09:52:40.937" v="426" actId="1035"/>
          <ac:spMkLst>
            <pc:docMk/>
            <pc:sldMk cId="2503674211" sldId="274"/>
            <ac:spMk id="7" creationId="{A0E8BDB5-D296-0B18-4ED2-8AF487E22F68}"/>
          </ac:spMkLst>
        </pc:spChg>
        <pc:spChg chg="add mod">
          <ac:chgData name="CARLOTTA VOLTERRANI" userId="dbeb298f-f324-46ed-bead-58cf27d200e9" providerId="ADAL" clId="{146DA858-C542-4B1A-A872-AD9967B20D2B}" dt="2025-02-08T13:51:45.184" v="2236" actId="20577"/>
          <ac:spMkLst>
            <pc:docMk/>
            <pc:sldMk cId="2503674211" sldId="274"/>
            <ac:spMk id="8" creationId="{BF1C4738-C4C6-874D-A7AD-BF2A5485057F}"/>
          </ac:spMkLst>
        </pc:spChg>
        <pc:spChg chg="mod">
          <ac:chgData name="CARLOTTA VOLTERRANI" userId="dbeb298f-f324-46ed-bead-58cf27d200e9" providerId="ADAL" clId="{146DA858-C542-4B1A-A872-AD9967B20D2B}" dt="2025-02-07T09:56:19.983" v="708" actId="1076"/>
          <ac:spMkLst>
            <pc:docMk/>
            <pc:sldMk cId="2503674211" sldId="274"/>
            <ac:spMk id="9" creationId="{2EF06A78-69BC-4A39-B014-D7D5C7A7FD77}"/>
          </ac:spMkLst>
        </pc:spChg>
        <pc:spChg chg="mod">
          <ac:chgData name="CARLOTTA VOLTERRANI" userId="dbeb298f-f324-46ed-bead-58cf27d200e9" providerId="ADAL" clId="{146DA858-C542-4B1A-A872-AD9967B20D2B}" dt="2025-02-07T09:57:33.221" v="720" actId="1076"/>
          <ac:spMkLst>
            <pc:docMk/>
            <pc:sldMk cId="2503674211" sldId="274"/>
            <ac:spMk id="16" creationId="{E2AA4F3A-3528-80E4-B923-E3D8F0CFD2C9}"/>
          </ac:spMkLst>
        </pc:spChg>
        <pc:graphicFrameChg chg="mod">
          <ac:chgData name="CARLOTTA VOLTERRANI" userId="dbeb298f-f324-46ed-bead-58cf27d200e9" providerId="ADAL" clId="{146DA858-C542-4B1A-A872-AD9967B20D2B}" dt="2025-02-07T09:57:08.352" v="719" actId="1037"/>
          <ac:graphicFrameMkLst>
            <pc:docMk/>
            <pc:sldMk cId="2503674211" sldId="274"/>
            <ac:graphicFrameMk id="13" creationId="{84F9DFB7-4998-42A0-9AB5-0629E8695183}"/>
          </ac:graphicFrameMkLst>
        </pc:graphicFrameChg>
        <pc:graphicFrameChg chg="mod">
          <ac:chgData name="CARLOTTA VOLTERRANI" userId="dbeb298f-f324-46ed-bead-58cf27d200e9" providerId="ADAL" clId="{146DA858-C542-4B1A-A872-AD9967B20D2B}" dt="2025-02-07T09:57:06.218" v="717" actId="1037"/>
          <ac:graphicFrameMkLst>
            <pc:docMk/>
            <pc:sldMk cId="2503674211" sldId="274"/>
            <ac:graphicFrameMk id="14" creationId="{B283295D-E9FC-4792-9D13-D75461C8E743}"/>
          </ac:graphicFrameMkLst>
        </pc:graphicFrameChg>
        <pc:picChg chg="add mod modCrop">
          <ac:chgData name="CARLOTTA VOLTERRANI" userId="dbeb298f-f324-46ed-bead-58cf27d200e9" providerId="ADAL" clId="{146DA858-C542-4B1A-A872-AD9967B20D2B}" dt="2025-02-07T09:56:46.253" v="714" actId="1076"/>
          <ac:picMkLst>
            <pc:docMk/>
            <pc:sldMk cId="2503674211" sldId="274"/>
            <ac:picMk id="3" creationId="{06A84A07-EE31-681D-C6C8-0860D7A28329}"/>
          </ac:picMkLst>
        </pc:picChg>
      </pc:sldChg>
      <pc:sldChg chg="addSp delSp modSp mod ord">
        <pc:chgData name="CARLOTTA VOLTERRANI" userId="dbeb298f-f324-46ed-bead-58cf27d200e9" providerId="ADAL" clId="{146DA858-C542-4B1A-A872-AD9967B20D2B}" dt="2025-02-10T11:02:04.563" v="2472" actId="1076"/>
        <pc:sldMkLst>
          <pc:docMk/>
          <pc:sldMk cId="1423672447" sldId="277"/>
        </pc:sldMkLst>
        <pc:spChg chg="mod">
          <ac:chgData name="CARLOTTA VOLTERRANI" userId="dbeb298f-f324-46ed-bead-58cf27d200e9" providerId="ADAL" clId="{146DA858-C542-4B1A-A872-AD9967B20D2B}" dt="2025-02-10T10:54:30.036" v="2254" actId="1035"/>
          <ac:spMkLst>
            <pc:docMk/>
            <pc:sldMk cId="1423672447" sldId="277"/>
            <ac:spMk id="7" creationId="{3C8737FF-7F2D-125D-3FFB-B1E9E7735294}"/>
          </ac:spMkLst>
        </pc:spChg>
        <pc:spChg chg="add mod">
          <ac:chgData name="CARLOTTA VOLTERRANI" userId="dbeb298f-f324-46ed-bead-58cf27d200e9" providerId="ADAL" clId="{146DA858-C542-4B1A-A872-AD9967B20D2B}" dt="2025-02-10T11:02:04.563" v="2472" actId="1076"/>
          <ac:spMkLst>
            <pc:docMk/>
            <pc:sldMk cId="1423672447" sldId="277"/>
            <ac:spMk id="8" creationId="{C6BB5828-AAAD-8DCD-B372-8DFB5A0CF7BC}"/>
          </ac:spMkLst>
        </pc:spChg>
        <pc:spChg chg="add mod ord">
          <ac:chgData name="CARLOTTA VOLTERRANI" userId="dbeb298f-f324-46ed-bead-58cf27d200e9" providerId="ADAL" clId="{146DA858-C542-4B1A-A872-AD9967B20D2B}" dt="2025-02-10T10:55:04.868" v="2271" actId="113"/>
          <ac:spMkLst>
            <pc:docMk/>
            <pc:sldMk cId="1423672447" sldId="277"/>
            <ac:spMk id="15" creationId="{E6C952E9-3AD6-D5C0-2AB9-D8D4ABBBB3AA}"/>
          </ac:spMkLst>
        </pc:spChg>
        <pc:spChg chg="add mod">
          <ac:chgData name="CARLOTTA VOLTERRANI" userId="dbeb298f-f324-46ed-bead-58cf27d200e9" providerId="ADAL" clId="{146DA858-C542-4B1A-A872-AD9967B20D2B}" dt="2025-02-07T15:20:25.714" v="1689" actId="1076"/>
          <ac:spMkLst>
            <pc:docMk/>
            <pc:sldMk cId="1423672447" sldId="277"/>
            <ac:spMk id="16" creationId="{3B54B810-CF96-6947-3744-811791DCE83C}"/>
          </ac:spMkLst>
        </pc:spChg>
        <pc:graphicFrameChg chg="add mod ord">
          <ac:chgData name="CARLOTTA VOLTERRANI" userId="dbeb298f-f324-46ed-bead-58cf27d200e9" providerId="ADAL" clId="{146DA858-C542-4B1A-A872-AD9967B20D2B}" dt="2025-02-10T10:53:35.752" v="2244" actId="1076"/>
          <ac:graphicFrameMkLst>
            <pc:docMk/>
            <pc:sldMk cId="1423672447" sldId="277"/>
            <ac:graphicFrameMk id="3" creationId="{0102676E-8EB8-3F8F-E7B4-52204A926B9A}"/>
          </ac:graphicFrameMkLst>
        </pc:graphicFrameChg>
        <pc:graphicFrameChg chg="add mod">
          <ac:chgData name="CARLOTTA VOLTERRANI" userId="dbeb298f-f324-46ed-bead-58cf27d200e9" providerId="ADAL" clId="{146DA858-C542-4B1A-A872-AD9967B20D2B}" dt="2025-02-07T15:19:09.586" v="1670" actId="1035"/>
          <ac:graphicFrameMkLst>
            <pc:docMk/>
            <pc:sldMk cId="1423672447" sldId="277"/>
            <ac:graphicFrameMk id="9" creationId="{11FA6502-6DDE-D6AE-946B-E33484694847}"/>
          </ac:graphicFrameMkLst>
        </pc:graphicFrameChg>
        <pc:graphicFrameChg chg="add del mod">
          <ac:chgData name="CARLOTTA VOLTERRANI" userId="dbeb298f-f324-46ed-bead-58cf27d200e9" providerId="ADAL" clId="{146DA858-C542-4B1A-A872-AD9967B20D2B}" dt="2025-02-10T10:53:14.149" v="2237" actId="478"/>
          <ac:graphicFrameMkLst>
            <pc:docMk/>
            <pc:sldMk cId="1423672447" sldId="277"/>
            <ac:graphicFrameMk id="10" creationId="{CA23FC36-C08D-02EB-6437-30C2C48E94CE}"/>
          </ac:graphicFrameMkLst>
        </pc:graphicFrameChg>
        <pc:graphicFrameChg chg="add mod">
          <ac:chgData name="CARLOTTA VOLTERRANI" userId="dbeb298f-f324-46ed-bead-58cf27d200e9" providerId="ADAL" clId="{146DA858-C542-4B1A-A872-AD9967B20D2B}" dt="2025-02-07T15:19:14.859" v="1679" actId="1035"/>
          <ac:graphicFrameMkLst>
            <pc:docMk/>
            <pc:sldMk cId="1423672447" sldId="277"/>
            <ac:graphicFrameMk id="17" creationId="{9B6ABE05-C713-2277-FC7D-DF4BF7E89D4B}"/>
          </ac:graphicFrameMkLst>
        </pc:graphicFrameChg>
        <pc:picChg chg="mod ord">
          <ac:chgData name="CARLOTTA VOLTERRANI" userId="dbeb298f-f324-46ed-bead-58cf27d200e9" providerId="ADAL" clId="{146DA858-C542-4B1A-A872-AD9967B20D2B}" dt="2025-02-07T15:21:18.703" v="1763" actId="14100"/>
          <ac:picMkLst>
            <pc:docMk/>
            <pc:sldMk cId="1423672447" sldId="277"/>
            <ac:picMk id="4" creationId="{4DF64DF8-D5F4-CC75-8F0D-9D17B1578A95}"/>
          </ac:picMkLst>
        </pc:picChg>
        <pc:picChg chg="mod ord">
          <ac:chgData name="CARLOTTA VOLTERRANI" userId="dbeb298f-f324-46ed-bead-58cf27d200e9" providerId="ADAL" clId="{146DA858-C542-4B1A-A872-AD9967B20D2B}" dt="2025-02-07T15:21:22.668" v="1764" actId="14100"/>
          <ac:picMkLst>
            <pc:docMk/>
            <pc:sldMk cId="1423672447" sldId="277"/>
            <ac:picMk id="5" creationId="{6AA2542E-12FF-042B-72EB-B9DB80272D0F}"/>
          </ac:picMkLst>
        </pc:picChg>
        <pc:picChg chg="add mod">
          <ac:chgData name="CARLOTTA VOLTERRANI" userId="dbeb298f-f324-46ed-bead-58cf27d200e9" providerId="ADAL" clId="{146DA858-C542-4B1A-A872-AD9967B20D2B}" dt="2025-02-10T10:54:37.623" v="2269" actId="1035"/>
          <ac:picMkLst>
            <pc:docMk/>
            <pc:sldMk cId="1423672447" sldId="277"/>
            <ac:picMk id="18" creationId="{B33EB420-D232-446C-A7C4-39F806F81EFA}"/>
          </ac:picMkLst>
        </pc:picChg>
      </pc:sldChg>
      <pc:sldChg chg="modAnim">
        <pc:chgData name="CARLOTTA VOLTERRANI" userId="dbeb298f-f324-46ed-bead-58cf27d200e9" providerId="ADAL" clId="{146DA858-C542-4B1A-A872-AD9967B20D2B}" dt="2025-02-10T10:55:23.270" v="2273"/>
        <pc:sldMkLst>
          <pc:docMk/>
          <pc:sldMk cId="1493898980" sldId="285"/>
        </pc:sldMkLst>
      </pc:sldChg>
      <pc:sldChg chg="add del">
        <pc:chgData name="CARLOTTA VOLTERRANI" userId="dbeb298f-f324-46ed-bead-58cf27d200e9" providerId="ADAL" clId="{146DA858-C542-4B1A-A872-AD9967B20D2B}" dt="2025-02-07T10:08:14.005" v="1032" actId="47"/>
        <pc:sldMkLst>
          <pc:docMk/>
          <pc:sldMk cId="4270610422" sldId="287"/>
        </pc:sldMkLst>
      </pc:sldChg>
      <pc:sldChg chg="modSp mod">
        <pc:chgData name="CARLOTTA VOLTERRANI" userId="dbeb298f-f324-46ed-bead-58cf27d200e9" providerId="ADAL" clId="{146DA858-C542-4B1A-A872-AD9967B20D2B}" dt="2025-02-07T11:20:18.093" v="1317" actId="1038"/>
        <pc:sldMkLst>
          <pc:docMk/>
          <pc:sldMk cId="3999660691" sldId="289"/>
        </pc:sldMkLst>
        <pc:spChg chg="mod">
          <ac:chgData name="CARLOTTA VOLTERRANI" userId="dbeb298f-f324-46ed-bead-58cf27d200e9" providerId="ADAL" clId="{146DA858-C542-4B1A-A872-AD9967B20D2B}" dt="2025-02-07T11:20:09.948" v="1313" actId="1038"/>
          <ac:spMkLst>
            <pc:docMk/>
            <pc:sldMk cId="3999660691" sldId="289"/>
            <ac:spMk id="4" creationId="{500C3CDA-F21F-6C46-1340-6198A1B63B3F}"/>
          </ac:spMkLst>
        </pc:spChg>
        <pc:spChg chg="mod">
          <ac:chgData name="CARLOTTA VOLTERRANI" userId="dbeb298f-f324-46ed-bead-58cf27d200e9" providerId="ADAL" clId="{146DA858-C542-4B1A-A872-AD9967B20D2B}" dt="2025-02-07T11:20:18.093" v="1317" actId="1038"/>
          <ac:spMkLst>
            <pc:docMk/>
            <pc:sldMk cId="3999660691" sldId="289"/>
            <ac:spMk id="5" creationId="{DC418B80-CE96-25C3-81EE-CF03DD6E5002}"/>
          </ac:spMkLst>
        </pc:spChg>
      </pc:sldChg>
      <pc:sldChg chg="addSp delSp modSp new mod">
        <pc:chgData name="CARLOTTA VOLTERRANI" userId="dbeb298f-f324-46ed-bead-58cf27d200e9" providerId="ADAL" clId="{146DA858-C542-4B1A-A872-AD9967B20D2B}" dt="2025-02-07T15:44:51.370" v="2230" actId="1076"/>
        <pc:sldMkLst>
          <pc:docMk/>
          <pc:sldMk cId="1160388475" sldId="290"/>
        </pc:sldMkLst>
        <pc:spChg chg="add mod ord">
          <ac:chgData name="CARLOTTA VOLTERRANI" userId="dbeb298f-f324-46ed-bead-58cf27d200e9" providerId="ADAL" clId="{146DA858-C542-4B1A-A872-AD9967B20D2B}" dt="2025-02-07T15:32:47.602" v="1796" actId="166"/>
          <ac:spMkLst>
            <pc:docMk/>
            <pc:sldMk cId="1160388475" sldId="290"/>
            <ac:spMk id="3" creationId="{1EABD7BF-2121-AA50-8E05-BCF0CBC14899}"/>
          </ac:spMkLst>
        </pc:spChg>
        <pc:spChg chg="add mod">
          <ac:chgData name="CARLOTTA VOLTERRANI" userId="dbeb298f-f324-46ed-bead-58cf27d200e9" providerId="ADAL" clId="{146DA858-C542-4B1A-A872-AD9967B20D2B}" dt="2025-02-07T15:44:51.370" v="2230" actId="1076"/>
          <ac:spMkLst>
            <pc:docMk/>
            <pc:sldMk cId="1160388475" sldId="290"/>
            <ac:spMk id="7" creationId="{F4ACA2DD-E273-BACC-C272-E9C0DCF52BBE}"/>
          </ac:spMkLst>
        </pc:spChg>
        <pc:spChg chg="add mod">
          <ac:chgData name="CARLOTTA VOLTERRANI" userId="dbeb298f-f324-46ed-bead-58cf27d200e9" providerId="ADAL" clId="{146DA858-C542-4B1A-A872-AD9967B20D2B}" dt="2025-02-07T15:43:40.175" v="2171" actId="1036"/>
          <ac:spMkLst>
            <pc:docMk/>
            <pc:sldMk cId="1160388475" sldId="290"/>
            <ac:spMk id="17" creationId="{DE915944-6D8B-EB0E-DC0C-C5D57CAC7990}"/>
          </ac:spMkLst>
        </pc:spChg>
        <pc:spChg chg="add mod">
          <ac:chgData name="CARLOTTA VOLTERRANI" userId="dbeb298f-f324-46ed-bead-58cf27d200e9" providerId="ADAL" clId="{146DA858-C542-4B1A-A872-AD9967B20D2B}" dt="2025-02-07T15:43:47.204" v="2189" actId="1035"/>
          <ac:spMkLst>
            <pc:docMk/>
            <pc:sldMk cId="1160388475" sldId="290"/>
            <ac:spMk id="18" creationId="{1CD3D1DA-0CEC-6B8F-44FD-D2949B995509}"/>
          </ac:spMkLst>
        </pc:spChg>
        <pc:spChg chg="add mod">
          <ac:chgData name="CARLOTTA VOLTERRANI" userId="dbeb298f-f324-46ed-bead-58cf27d200e9" providerId="ADAL" clId="{146DA858-C542-4B1A-A872-AD9967B20D2B}" dt="2025-02-07T15:44:03.869" v="2224" actId="1036"/>
          <ac:spMkLst>
            <pc:docMk/>
            <pc:sldMk cId="1160388475" sldId="290"/>
            <ac:spMk id="19" creationId="{27A5C12E-62D7-9E77-C2B3-24F25D59FD45}"/>
          </ac:spMkLst>
        </pc:spChg>
        <pc:spChg chg="add mod">
          <ac:chgData name="CARLOTTA VOLTERRANI" userId="dbeb298f-f324-46ed-bead-58cf27d200e9" providerId="ADAL" clId="{146DA858-C542-4B1A-A872-AD9967B20D2B}" dt="2025-02-07T15:43:52.861" v="2196" actId="1035"/>
          <ac:spMkLst>
            <pc:docMk/>
            <pc:sldMk cId="1160388475" sldId="290"/>
            <ac:spMk id="20" creationId="{AE02DE72-38D1-684B-2930-06E9BD7AEB89}"/>
          </ac:spMkLst>
        </pc:spChg>
        <pc:picChg chg="add mod">
          <ac:chgData name="CARLOTTA VOLTERRANI" userId="dbeb298f-f324-46ed-bead-58cf27d200e9" providerId="ADAL" clId="{146DA858-C542-4B1A-A872-AD9967B20D2B}" dt="2025-02-07T15:39:31.385" v="1893" actId="1037"/>
          <ac:picMkLst>
            <pc:docMk/>
            <pc:sldMk cId="1160388475" sldId="290"/>
            <ac:picMk id="6" creationId="{9F58BBB6-979F-6B86-22E9-E8B245C3BFD4}"/>
          </ac:picMkLst>
        </pc:picChg>
        <pc:picChg chg="add mod">
          <ac:chgData name="CARLOTTA VOLTERRANI" userId="dbeb298f-f324-46ed-bead-58cf27d200e9" providerId="ADAL" clId="{146DA858-C542-4B1A-A872-AD9967B20D2B}" dt="2025-02-07T15:43:40.175" v="2171" actId="1036"/>
          <ac:picMkLst>
            <pc:docMk/>
            <pc:sldMk cId="1160388475" sldId="290"/>
            <ac:picMk id="11" creationId="{9C90A5BF-89E8-55C7-C3D4-2CE3060AA523}"/>
          </ac:picMkLst>
        </pc:picChg>
        <pc:picChg chg="add mod modCrop">
          <ac:chgData name="CARLOTTA VOLTERRANI" userId="dbeb298f-f324-46ed-bead-58cf27d200e9" providerId="ADAL" clId="{146DA858-C542-4B1A-A872-AD9967B20D2B}" dt="2025-02-07T15:43:47.204" v="2189" actId="1035"/>
          <ac:picMkLst>
            <pc:docMk/>
            <pc:sldMk cId="1160388475" sldId="290"/>
            <ac:picMk id="14" creationId="{7FBE2497-4AD5-422A-1E73-F3835975E739}"/>
          </ac:picMkLst>
        </pc:picChg>
        <pc:picChg chg="add mod modCrop">
          <ac:chgData name="CARLOTTA VOLTERRANI" userId="dbeb298f-f324-46ed-bead-58cf27d200e9" providerId="ADAL" clId="{146DA858-C542-4B1A-A872-AD9967B20D2B}" dt="2025-02-07T15:43:52.861" v="2196" actId="1035"/>
          <ac:picMkLst>
            <pc:docMk/>
            <pc:sldMk cId="1160388475" sldId="290"/>
            <ac:picMk id="15" creationId="{D1960924-1FB0-F285-4BE9-C66D131DDC7F}"/>
          </ac:picMkLst>
        </pc:picChg>
        <pc:picChg chg="add mod modCrop">
          <ac:chgData name="CARLOTTA VOLTERRANI" userId="dbeb298f-f324-46ed-bead-58cf27d200e9" providerId="ADAL" clId="{146DA858-C542-4B1A-A872-AD9967B20D2B}" dt="2025-02-07T15:44:03.869" v="2224" actId="1036"/>
          <ac:picMkLst>
            <pc:docMk/>
            <pc:sldMk cId="1160388475" sldId="290"/>
            <ac:picMk id="16" creationId="{8F0AD27D-519A-6FF3-9B8F-26635DCBF316}"/>
          </ac:picMkLst>
        </pc:picChg>
      </pc:sldChg>
    </pc:docChg>
  </pc:docChgLst>
  <pc:docChgLst>
    <pc:chgData name="CARLOTTA VOLTERRANI" userId="dbeb298f-f324-46ed-bead-58cf27d200e9" providerId="ADAL" clId="{ED1FE76C-B422-47C5-B6F4-58E9A93B59F5}"/>
    <pc:docChg chg="undo redo custSel addSld delSld modSld modSection">
      <pc:chgData name="CARLOTTA VOLTERRANI" userId="dbeb298f-f324-46ed-bead-58cf27d200e9" providerId="ADAL" clId="{ED1FE76C-B422-47C5-B6F4-58E9A93B59F5}" dt="2025-02-06T14:08:33.635" v="1306" actId="1076"/>
      <pc:docMkLst>
        <pc:docMk/>
      </pc:docMkLst>
      <pc:sldChg chg="addSp delSp modSp mod">
        <pc:chgData name="CARLOTTA VOLTERRANI" userId="dbeb298f-f324-46ed-bead-58cf27d200e9" providerId="ADAL" clId="{ED1FE76C-B422-47C5-B6F4-58E9A93B59F5}" dt="2025-02-06T14:07:23.842" v="1302" actId="1076"/>
        <pc:sldMkLst>
          <pc:docMk/>
          <pc:sldMk cId="2503674211" sldId="274"/>
        </pc:sldMkLst>
        <pc:spChg chg="mod">
          <ac:chgData name="CARLOTTA VOLTERRANI" userId="dbeb298f-f324-46ed-bead-58cf27d200e9" providerId="ADAL" clId="{ED1FE76C-B422-47C5-B6F4-58E9A93B59F5}" dt="2025-02-06T13:17:21.196" v="812" actId="1076"/>
          <ac:spMkLst>
            <pc:docMk/>
            <pc:sldMk cId="2503674211" sldId="274"/>
            <ac:spMk id="9" creationId="{2EF06A78-69BC-4A39-B014-D7D5C7A7FD77}"/>
          </ac:spMkLst>
        </pc:spChg>
        <pc:spChg chg="mod">
          <ac:chgData name="CARLOTTA VOLTERRANI" userId="dbeb298f-f324-46ed-bead-58cf27d200e9" providerId="ADAL" clId="{ED1FE76C-B422-47C5-B6F4-58E9A93B59F5}" dt="2025-02-06T13:17:39.687" v="814" actId="1076"/>
          <ac:spMkLst>
            <pc:docMk/>
            <pc:sldMk cId="2503674211" sldId="274"/>
            <ac:spMk id="16" creationId="{E2AA4F3A-3528-80E4-B923-E3D8F0CFD2C9}"/>
          </ac:spMkLst>
        </pc:spChg>
        <pc:graphicFrameChg chg="add del mod">
          <ac:chgData name="CARLOTTA VOLTERRANI" userId="dbeb298f-f324-46ed-bead-58cf27d200e9" providerId="ADAL" clId="{ED1FE76C-B422-47C5-B6F4-58E9A93B59F5}" dt="2025-02-06T14:03:08.360" v="1299" actId="14100"/>
          <ac:graphicFrameMkLst>
            <pc:docMk/>
            <pc:sldMk cId="2503674211" sldId="274"/>
            <ac:graphicFrameMk id="13" creationId="{84F9DFB7-4998-42A0-9AB5-0629E8695183}"/>
          </ac:graphicFrameMkLst>
        </pc:graphicFrameChg>
        <pc:graphicFrameChg chg="mod">
          <ac:chgData name="CARLOTTA VOLTERRANI" userId="dbeb298f-f324-46ed-bead-58cf27d200e9" providerId="ADAL" clId="{ED1FE76C-B422-47C5-B6F4-58E9A93B59F5}" dt="2025-02-06T14:03:14.284" v="1300" actId="1076"/>
          <ac:graphicFrameMkLst>
            <pc:docMk/>
            <pc:sldMk cId="2503674211" sldId="274"/>
            <ac:graphicFrameMk id="14" creationId="{B283295D-E9FC-4792-9D13-D75461C8E743}"/>
          </ac:graphicFrameMkLst>
        </pc:graphicFrameChg>
      </pc:sldChg>
      <pc:sldChg chg="addSp delSp modSp mod">
        <pc:chgData name="CARLOTTA VOLTERRANI" userId="dbeb298f-f324-46ed-bead-58cf27d200e9" providerId="ADAL" clId="{ED1FE76C-B422-47C5-B6F4-58E9A93B59F5}" dt="2025-02-06T14:08:33.635" v="1306" actId="1076"/>
        <pc:sldMkLst>
          <pc:docMk/>
          <pc:sldMk cId="1423672447" sldId="277"/>
        </pc:sldMkLst>
      </pc:sldChg>
      <pc:sldChg chg="addSp modSp mod">
        <pc:chgData name="CARLOTTA VOLTERRANI" userId="dbeb298f-f324-46ed-bead-58cf27d200e9" providerId="ADAL" clId="{ED1FE76C-B422-47C5-B6F4-58E9A93B59F5}" dt="2025-02-06T13:20:48.210" v="823" actId="1036"/>
        <pc:sldMkLst>
          <pc:docMk/>
          <pc:sldMk cId="1493898980" sldId="285"/>
        </pc:sldMkLst>
        <pc:spChg chg="add mod">
          <ac:chgData name="CARLOTTA VOLTERRANI" userId="dbeb298f-f324-46ed-bead-58cf27d200e9" providerId="ADAL" clId="{ED1FE76C-B422-47C5-B6F4-58E9A93B59F5}" dt="2025-02-06T12:57:04.011" v="277" actId="12"/>
          <ac:spMkLst>
            <pc:docMk/>
            <pc:sldMk cId="1493898980" sldId="285"/>
            <ac:spMk id="2" creationId="{26E29B85-D56F-8CED-0EAE-5BA7CAF470E0}"/>
          </ac:spMkLst>
        </pc:spChg>
        <pc:spChg chg="mod">
          <ac:chgData name="CARLOTTA VOLTERRANI" userId="dbeb298f-f324-46ed-bead-58cf27d200e9" providerId="ADAL" clId="{ED1FE76C-B422-47C5-B6F4-58E9A93B59F5}" dt="2025-02-06T13:20:48.210" v="823" actId="1036"/>
          <ac:spMkLst>
            <pc:docMk/>
            <pc:sldMk cId="1493898980" sldId="285"/>
            <ac:spMk id="30" creationId="{2F5A80C9-5595-4FE1-AE17-2856A8EAF66B}"/>
          </ac:spMkLst>
        </pc:spChg>
        <pc:picChg chg="mod">
          <ac:chgData name="CARLOTTA VOLTERRANI" userId="dbeb298f-f324-46ed-bead-58cf27d200e9" providerId="ADAL" clId="{ED1FE76C-B422-47C5-B6F4-58E9A93B59F5}" dt="2025-02-06T12:56:32.953" v="271" actId="1035"/>
          <ac:picMkLst>
            <pc:docMk/>
            <pc:sldMk cId="1493898980" sldId="285"/>
            <ac:picMk id="13" creationId="{D640A5A1-47A9-4520-AF91-2788763CDC0A}"/>
          </ac:picMkLst>
        </pc:picChg>
        <pc:picChg chg="mod">
          <ac:chgData name="CARLOTTA VOLTERRANI" userId="dbeb298f-f324-46ed-bead-58cf27d200e9" providerId="ADAL" clId="{ED1FE76C-B422-47C5-B6F4-58E9A93B59F5}" dt="2025-02-06T12:57:22.578" v="293" actId="1038"/>
          <ac:picMkLst>
            <pc:docMk/>
            <pc:sldMk cId="1493898980" sldId="285"/>
            <ac:picMk id="31" creationId="{C3DBB0F6-E26B-4D74-A909-CAFF12CC1511}"/>
          </ac:picMkLst>
        </pc:picChg>
      </pc:sldChg>
      <pc:sldChg chg="addSp modSp mod">
        <pc:chgData name="CARLOTTA VOLTERRANI" userId="dbeb298f-f324-46ed-bead-58cf27d200e9" providerId="ADAL" clId="{ED1FE76C-B422-47C5-B6F4-58E9A93B59F5}" dt="2025-02-05T17:18:10.513" v="20" actId="1076"/>
        <pc:sldMkLst>
          <pc:docMk/>
          <pc:sldMk cId="4270610422" sldId="287"/>
        </pc:sldMkLst>
      </pc:sldChg>
      <pc:sldChg chg="addSp delSp modSp mod">
        <pc:chgData name="CARLOTTA VOLTERRANI" userId="dbeb298f-f324-46ed-bead-58cf27d200e9" providerId="ADAL" clId="{ED1FE76C-B422-47C5-B6F4-58E9A93B59F5}" dt="2025-02-06T13:16:23.096" v="809" actId="255"/>
        <pc:sldMkLst>
          <pc:docMk/>
          <pc:sldMk cId="1157918856" sldId="288"/>
        </pc:sldMkLst>
        <pc:spChg chg="mod">
          <ac:chgData name="CARLOTTA VOLTERRANI" userId="dbeb298f-f324-46ed-bead-58cf27d200e9" providerId="ADAL" clId="{ED1FE76C-B422-47C5-B6F4-58E9A93B59F5}" dt="2025-02-06T13:02:31.787" v="325" actId="1035"/>
          <ac:spMkLst>
            <pc:docMk/>
            <pc:sldMk cId="1157918856" sldId="288"/>
            <ac:spMk id="2" creationId="{6DCC94E6-F4F3-78C3-DFB7-A20004F8A618}"/>
          </ac:spMkLst>
        </pc:spChg>
        <pc:spChg chg="mod">
          <ac:chgData name="CARLOTTA VOLTERRANI" userId="dbeb298f-f324-46ed-bead-58cf27d200e9" providerId="ADAL" clId="{ED1FE76C-B422-47C5-B6F4-58E9A93B59F5}" dt="2025-02-06T13:09:44.364" v="603" actId="1036"/>
          <ac:spMkLst>
            <pc:docMk/>
            <pc:sldMk cId="1157918856" sldId="288"/>
            <ac:spMk id="10" creationId="{CDA1D539-FC54-485C-A17C-AA236D8BC9D4}"/>
          </ac:spMkLst>
        </pc:spChg>
        <pc:spChg chg="mod">
          <ac:chgData name="CARLOTTA VOLTERRANI" userId="dbeb298f-f324-46ed-bead-58cf27d200e9" providerId="ADAL" clId="{ED1FE76C-B422-47C5-B6F4-58E9A93B59F5}" dt="2025-02-06T13:09:44.364" v="603" actId="1036"/>
          <ac:spMkLst>
            <pc:docMk/>
            <pc:sldMk cId="1157918856" sldId="288"/>
            <ac:spMk id="11" creationId="{AA3193FF-D369-4D31-8F5B-DB38194013A4}"/>
          </ac:spMkLst>
        </pc:spChg>
        <pc:spChg chg="mod">
          <ac:chgData name="CARLOTTA VOLTERRANI" userId="dbeb298f-f324-46ed-bead-58cf27d200e9" providerId="ADAL" clId="{ED1FE76C-B422-47C5-B6F4-58E9A93B59F5}" dt="2025-02-06T13:09:44.364" v="603" actId="1036"/>
          <ac:spMkLst>
            <pc:docMk/>
            <pc:sldMk cId="1157918856" sldId="288"/>
            <ac:spMk id="12" creationId="{C0AB43DF-0778-4BD4-8DC7-0C386CCAE391}"/>
          </ac:spMkLst>
        </pc:spChg>
        <pc:spChg chg="mod">
          <ac:chgData name="CARLOTTA VOLTERRANI" userId="dbeb298f-f324-46ed-bead-58cf27d200e9" providerId="ADAL" clId="{ED1FE76C-B422-47C5-B6F4-58E9A93B59F5}" dt="2025-02-06T13:09:52.786" v="625" actId="1036"/>
          <ac:spMkLst>
            <pc:docMk/>
            <pc:sldMk cId="1157918856" sldId="288"/>
            <ac:spMk id="14" creationId="{DD052FE1-3B68-49B2-B595-8152AA3423F0}"/>
          </ac:spMkLst>
        </pc:spChg>
        <pc:spChg chg="add mod">
          <ac:chgData name="CARLOTTA VOLTERRANI" userId="dbeb298f-f324-46ed-bead-58cf27d200e9" providerId="ADAL" clId="{ED1FE76C-B422-47C5-B6F4-58E9A93B59F5}" dt="2025-02-06T13:02:12.158" v="305"/>
          <ac:spMkLst>
            <pc:docMk/>
            <pc:sldMk cId="1157918856" sldId="288"/>
            <ac:spMk id="16" creationId="{12738CD1-E77F-405F-D0BE-80E6F08B0133}"/>
          </ac:spMkLst>
        </pc:spChg>
        <pc:spChg chg="add mod">
          <ac:chgData name="CARLOTTA VOLTERRANI" userId="dbeb298f-f324-46ed-bead-58cf27d200e9" providerId="ADAL" clId="{ED1FE76C-B422-47C5-B6F4-58E9A93B59F5}" dt="2025-02-06T13:10:00.491" v="626" actId="20577"/>
          <ac:spMkLst>
            <pc:docMk/>
            <pc:sldMk cId="1157918856" sldId="288"/>
            <ac:spMk id="17" creationId="{6E4AF943-3650-5992-957D-A9ACE20220E4}"/>
          </ac:spMkLst>
        </pc:spChg>
        <pc:spChg chg="add mod">
          <ac:chgData name="CARLOTTA VOLTERRANI" userId="dbeb298f-f324-46ed-bead-58cf27d200e9" providerId="ADAL" clId="{ED1FE76C-B422-47C5-B6F4-58E9A93B59F5}" dt="2025-02-06T13:16:23.096" v="809" actId="255"/>
          <ac:spMkLst>
            <pc:docMk/>
            <pc:sldMk cId="1157918856" sldId="288"/>
            <ac:spMk id="19" creationId="{FD9B3AA3-D286-A2E3-279A-560CD0F2D798}"/>
          </ac:spMkLst>
        </pc:spChg>
        <pc:graphicFrameChg chg="mod">
          <ac:chgData name="CARLOTTA VOLTERRANI" userId="dbeb298f-f324-46ed-bead-58cf27d200e9" providerId="ADAL" clId="{ED1FE76C-B422-47C5-B6F4-58E9A93B59F5}" dt="2025-02-06T13:10:23.557" v="629" actId="1076"/>
          <ac:graphicFrameMkLst>
            <pc:docMk/>
            <pc:sldMk cId="1157918856" sldId="288"/>
            <ac:graphicFrameMk id="5" creationId="{2CACF2BA-FEBA-456B-BD37-F38D4A7992FB}"/>
          </ac:graphicFrameMkLst>
        </pc:graphicFrameChg>
        <pc:picChg chg="mod">
          <ac:chgData name="CARLOTTA VOLTERRANI" userId="dbeb298f-f324-46ed-bead-58cf27d200e9" providerId="ADAL" clId="{ED1FE76C-B422-47C5-B6F4-58E9A93B59F5}" dt="2025-02-06T12:59:02.988" v="299" actId="1036"/>
          <ac:picMkLst>
            <pc:docMk/>
            <pc:sldMk cId="1157918856" sldId="288"/>
            <ac:picMk id="3" creationId="{450B7659-8548-4515-9ACD-FD2C85FD6B76}"/>
          </ac:picMkLst>
        </pc:picChg>
        <pc:picChg chg="mod">
          <ac:chgData name="CARLOTTA VOLTERRANI" userId="dbeb298f-f324-46ed-bead-58cf27d200e9" providerId="ADAL" clId="{ED1FE76C-B422-47C5-B6F4-58E9A93B59F5}" dt="2025-02-06T13:09:44.364" v="603" actId="1036"/>
          <ac:picMkLst>
            <pc:docMk/>
            <pc:sldMk cId="1157918856" sldId="288"/>
            <ac:picMk id="7" creationId="{D47600DD-DDDF-40F2-9498-02B38736C29C}"/>
          </ac:picMkLst>
        </pc:picChg>
        <pc:picChg chg="mod">
          <ac:chgData name="CARLOTTA VOLTERRANI" userId="dbeb298f-f324-46ed-bead-58cf27d200e9" providerId="ADAL" clId="{ED1FE76C-B422-47C5-B6F4-58E9A93B59F5}" dt="2025-02-06T13:09:44.364" v="603" actId="1036"/>
          <ac:picMkLst>
            <pc:docMk/>
            <pc:sldMk cId="1157918856" sldId="288"/>
            <ac:picMk id="8" creationId="{C776A6AC-3C79-4CA3-82FE-E48A41D88541}"/>
          </ac:picMkLst>
        </pc:picChg>
        <pc:picChg chg="mod">
          <ac:chgData name="CARLOTTA VOLTERRANI" userId="dbeb298f-f324-46ed-bead-58cf27d200e9" providerId="ADAL" clId="{ED1FE76C-B422-47C5-B6F4-58E9A93B59F5}" dt="2025-02-06T13:09:44.364" v="603" actId="1036"/>
          <ac:picMkLst>
            <pc:docMk/>
            <pc:sldMk cId="1157918856" sldId="288"/>
            <ac:picMk id="9" creationId="{33E5F85E-5B4E-4C7D-82D2-B5A5230A2F3F}"/>
          </ac:picMkLst>
        </pc:picChg>
        <pc:picChg chg="mod">
          <ac:chgData name="CARLOTTA VOLTERRANI" userId="dbeb298f-f324-46ed-bead-58cf27d200e9" providerId="ADAL" clId="{ED1FE76C-B422-47C5-B6F4-58E9A93B59F5}" dt="2025-02-06T13:02:43.683" v="335" actId="1035"/>
          <ac:picMkLst>
            <pc:docMk/>
            <pc:sldMk cId="1157918856" sldId="288"/>
            <ac:picMk id="13" creationId="{72A1AD18-E24E-41E8-9C09-96004759F742}"/>
          </ac:picMkLst>
        </pc:picChg>
        <pc:picChg chg="add mod">
          <ac:chgData name="CARLOTTA VOLTERRANI" userId="dbeb298f-f324-46ed-bead-58cf27d200e9" providerId="ADAL" clId="{ED1FE76C-B422-47C5-B6F4-58E9A93B59F5}" dt="2025-02-06T13:10:41.381" v="632" actId="1076"/>
          <ac:picMkLst>
            <pc:docMk/>
            <pc:sldMk cId="1157918856" sldId="288"/>
            <ac:picMk id="18" creationId="{D993FB42-8F22-160D-BB18-8E1E6B06D586}"/>
          </ac:picMkLst>
        </pc:picChg>
      </pc:sldChg>
      <pc:sldChg chg="addSp delSp modSp mod">
        <pc:chgData name="CARLOTTA VOLTERRANI" userId="dbeb298f-f324-46ed-bead-58cf27d200e9" providerId="ADAL" clId="{ED1FE76C-B422-47C5-B6F4-58E9A93B59F5}" dt="2025-02-06T13:51:48.943" v="1273" actId="1037"/>
        <pc:sldMkLst>
          <pc:docMk/>
          <pc:sldMk cId="3999660691" sldId="289"/>
        </pc:sldMkLst>
        <pc:spChg chg="add mod">
          <ac:chgData name="CARLOTTA VOLTERRANI" userId="dbeb298f-f324-46ed-bead-58cf27d200e9" providerId="ADAL" clId="{ED1FE76C-B422-47C5-B6F4-58E9A93B59F5}" dt="2025-02-06T13:50:29.123" v="1232" actId="113"/>
          <ac:spMkLst>
            <pc:docMk/>
            <pc:sldMk cId="3999660691" sldId="289"/>
            <ac:spMk id="4" creationId="{500C3CDA-F21F-6C46-1340-6198A1B63B3F}"/>
          </ac:spMkLst>
        </pc:spChg>
        <pc:spChg chg="add mod">
          <ac:chgData name="CARLOTTA VOLTERRANI" userId="dbeb298f-f324-46ed-bead-58cf27d200e9" providerId="ADAL" clId="{ED1FE76C-B422-47C5-B6F4-58E9A93B59F5}" dt="2025-02-06T13:51:37.886" v="1241" actId="1038"/>
          <ac:spMkLst>
            <pc:docMk/>
            <pc:sldMk cId="3999660691" sldId="289"/>
            <ac:spMk id="5" creationId="{DC418B80-CE96-25C3-81EE-CF03DD6E5002}"/>
          </ac:spMkLst>
        </pc:spChg>
        <pc:spChg chg="add mod">
          <ac:chgData name="CARLOTTA VOLTERRANI" userId="dbeb298f-f324-46ed-bead-58cf27d200e9" providerId="ADAL" clId="{ED1FE76C-B422-47C5-B6F4-58E9A93B59F5}" dt="2025-02-06T13:47:05.024" v="1216"/>
          <ac:spMkLst>
            <pc:docMk/>
            <pc:sldMk cId="3999660691" sldId="289"/>
            <ac:spMk id="6" creationId="{D5713266-4FB5-9E41-6230-3DAC93905350}"/>
          </ac:spMkLst>
        </pc:spChg>
        <pc:picChg chg="add mod">
          <ac:chgData name="CARLOTTA VOLTERRANI" userId="dbeb298f-f324-46ed-bead-58cf27d200e9" providerId="ADAL" clId="{ED1FE76C-B422-47C5-B6F4-58E9A93B59F5}" dt="2025-02-06T13:50:18.221" v="1230" actId="1076"/>
          <ac:picMkLst>
            <pc:docMk/>
            <pc:sldMk cId="3999660691" sldId="289"/>
            <ac:picMk id="1026" creationId="{81BE3958-DFD4-444C-BE45-E7FE675EA253}"/>
          </ac:picMkLst>
        </pc:picChg>
        <pc:picChg chg="add mod">
          <ac:chgData name="CARLOTTA VOLTERRANI" userId="dbeb298f-f324-46ed-bead-58cf27d200e9" providerId="ADAL" clId="{ED1FE76C-B422-47C5-B6F4-58E9A93B59F5}" dt="2025-02-06T13:51:48.943" v="1273" actId="1037"/>
          <ac:picMkLst>
            <pc:docMk/>
            <pc:sldMk cId="3999660691" sldId="289"/>
            <ac:picMk id="1028" creationId="{8FA481BE-C5B8-DF04-1CCD-A2C4B8DA6BB7}"/>
          </ac:picMkLst>
        </pc:picChg>
      </pc:sldChg>
      <pc:sldChg chg="delSp add del mod">
        <pc:chgData name="CARLOTTA VOLTERRANI" userId="dbeb298f-f324-46ed-bead-58cf27d200e9" providerId="ADAL" clId="{ED1FE76C-B422-47C5-B6F4-58E9A93B59F5}" dt="2025-02-06T13:59:43.374" v="1279" actId="47"/>
        <pc:sldMkLst>
          <pc:docMk/>
          <pc:sldMk cId="652146074" sldId="290"/>
        </pc:sldMkLst>
      </pc:sldChg>
    </pc:docChg>
  </pc:docChgLst>
  <pc:docChgLst>
    <pc:chgData name="CARLOTTA VOLTERRANI" userId="dbeb298f-f324-46ed-bead-58cf27d200e9" providerId="ADAL" clId="{D49D95A8-E8F3-4944-A6F5-A968604229C9}"/>
    <pc:docChg chg="undo custSel modSld">
      <pc:chgData name="CARLOTTA VOLTERRANI" userId="dbeb298f-f324-46ed-bead-58cf27d200e9" providerId="ADAL" clId="{D49D95A8-E8F3-4944-A6F5-A968604229C9}" dt="2025-02-04T08:43:26.436" v="166" actId="1076"/>
      <pc:docMkLst>
        <pc:docMk/>
      </pc:docMkLst>
      <pc:sldChg chg="addSp delSp modSp">
        <pc:chgData name="CARLOTTA VOLTERRANI" userId="dbeb298f-f324-46ed-bead-58cf27d200e9" providerId="ADAL" clId="{D49D95A8-E8F3-4944-A6F5-A968604229C9}" dt="2025-01-27T09:46:39.339" v="26" actId="1076"/>
        <pc:sldMkLst>
          <pc:docMk/>
          <pc:sldMk cId="2927348329" sldId="268"/>
        </pc:sldMkLst>
        <pc:spChg chg="mod">
          <ac:chgData name="CARLOTTA VOLTERRANI" userId="dbeb298f-f324-46ed-bead-58cf27d200e9" providerId="ADAL" clId="{D49D95A8-E8F3-4944-A6F5-A968604229C9}" dt="2025-01-27T09:46:39.339" v="26" actId="1076"/>
          <ac:spMkLst>
            <pc:docMk/>
            <pc:sldMk cId="2927348329" sldId="268"/>
            <ac:spMk id="3" creationId="{8A049113-DF11-57B7-71E9-D6CAFAD1D83B}"/>
          </ac:spMkLst>
        </pc:spChg>
        <pc:picChg chg="add mod modCrop">
          <ac:chgData name="CARLOTTA VOLTERRANI" userId="dbeb298f-f324-46ed-bead-58cf27d200e9" providerId="ADAL" clId="{D49D95A8-E8F3-4944-A6F5-A968604229C9}" dt="2025-01-27T09:46:05.366" v="24" actId="14861"/>
          <ac:picMkLst>
            <pc:docMk/>
            <pc:sldMk cId="2927348329" sldId="268"/>
            <ac:picMk id="7" creationId="{43FF2DEF-F8F2-483B-B2CA-B19953DCE3EA}"/>
          </ac:picMkLst>
        </pc:picChg>
      </pc:sldChg>
      <pc:sldChg chg="addSp modSp">
        <pc:chgData name="CARLOTTA VOLTERRANI" userId="dbeb298f-f324-46ed-bead-58cf27d200e9" providerId="ADAL" clId="{D49D95A8-E8F3-4944-A6F5-A968604229C9}" dt="2025-01-27T09:48:10.106" v="27" actId="1076"/>
        <pc:sldMkLst>
          <pc:docMk/>
          <pc:sldMk cId="1670794940" sldId="269"/>
        </pc:sldMkLst>
      </pc:sldChg>
      <pc:sldChg chg="modSp">
        <pc:chgData name="CARLOTTA VOLTERRANI" userId="dbeb298f-f324-46ed-bead-58cf27d200e9" providerId="ADAL" clId="{D49D95A8-E8F3-4944-A6F5-A968604229C9}" dt="2025-02-04T08:07:17.933" v="34" actId="1076"/>
        <pc:sldMkLst>
          <pc:docMk/>
          <pc:sldMk cId="3279696089" sldId="270"/>
        </pc:sldMkLst>
        <pc:spChg chg="mod">
          <ac:chgData name="CARLOTTA VOLTERRANI" userId="dbeb298f-f324-46ed-bead-58cf27d200e9" providerId="ADAL" clId="{D49D95A8-E8F3-4944-A6F5-A968604229C9}" dt="2025-02-04T08:07:17.933" v="34" actId="1076"/>
          <ac:spMkLst>
            <pc:docMk/>
            <pc:sldMk cId="3279696089" sldId="270"/>
            <ac:spMk id="12" creationId="{C69FD162-9933-3812-2CF3-28D3898B6890}"/>
          </ac:spMkLst>
        </pc:spChg>
        <pc:spChg chg="mod">
          <ac:chgData name="CARLOTTA VOLTERRANI" userId="dbeb298f-f324-46ed-bead-58cf27d200e9" providerId="ADAL" clId="{D49D95A8-E8F3-4944-A6F5-A968604229C9}" dt="2025-02-04T08:07:14.893" v="33" actId="1076"/>
          <ac:spMkLst>
            <pc:docMk/>
            <pc:sldMk cId="3279696089" sldId="270"/>
            <ac:spMk id="16" creationId="{3B4DB5F1-5CDD-145E-8E77-D43AD84E362F}"/>
          </ac:spMkLst>
        </pc:spChg>
        <pc:picChg chg="mod">
          <ac:chgData name="CARLOTTA VOLTERRANI" userId="dbeb298f-f324-46ed-bead-58cf27d200e9" providerId="ADAL" clId="{D49D95A8-E8F3-4944-A6F5-A968604229C9}" dt="2025-02-04T08:07:12.533" v="32" actId="14100"/>
          <ac:picMkLst>
            <pc:docMk/>
            <pc:sldMk cId="3279696089" sldId="270"/>
            <ac:picMk id="15" creationId="{A190ADD6-0159-37DE-B180-FAC10A0D4640}"/>
          </ac:picMkLst>
        </pc:picChg>
      </pc:sldChg>
      <pc:sldChg chg="modSp">
        <pc:chgData name="CARLOTTA VOLTERRANI" userId="dbeb298f-f324-46ed-bead-58cf27d200e9" providerId="ADAL" clId="{D49D95A8-E8F3-4944-A6F5-A968604229C9}" dt="2025-02-04T08:07:41.143" v="37" actId="1035"/>
        <pc:sldMkLst>
          <pc:docMk/>
          <pc:sldMk cId="3602730145" sldId="273"/>
        </pc:sldMkLst>
        <pc:picChg chg="mod">
          <ac:chgData name="CARLOTTA VOLTERRANI" userId="dbeb298f-f324-46ed-bead-58cf27d200e9" providerId="ADAL" clId="{D49D95A8-E8F3-4944-A6F5-A968604229C9}" dt="2025-02-04T08:07:41.143" v="37" actId="1035"/>
          <ac:picMkLst>
            <pc:docMk/>
            <pc:sldMk cId="3602730145" sldId="273"/>
            <ac:picMk id="10" creationId="{FFFFA00E-2F3B-74EE-24E9-93DC6A4AD1B3}"/>
          </ac:picMkLst>
        </pc:picChg>
      </pc:sldChg>
      <pc:sldChg chg="modSp">
        <pc:chgData name="CARLOTTA VOLTERRANI" userId="dbeb298f-f324-46ed-bead-58cf27d200e9" providerId="ADAL" clId="{D49D95A8-E8F3-4944-A6F5-A968604229C9}" dt="2025-02-04T08:26:38.340" v="42" actId="14100"/>
        <pc:sldMkLst>
          <pc:docMk/>
          <pc:sldMk cId="1423672447" sldId="277"/>
        </pc:sldMkLst>
      </pc:sldChg>
      <pc:sldChg chg="addSp modSp">
        <pc:chgData name="CARLOTTA VOLTERRANI" userId="dbeb298f-f324-46ed-bead-58cf27d200e9" providerId="ADAL" clId="{D49D95A8-E8F3-4944-A6F5-A968604229C9}" dt="2025-02-04T08:43:26.436" v="166" actId="1076"/>
        <pc:sldMkLst>
          <pc:docMk/>
          <pc:sldMk cId="52018986" sldId="2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nrsc-my.sharepoint.com/personal/emanuele_pallozzi_cnr_it/Documents/Polar%20Research/2023/2023-%20Bustine/CCT_litter_decomposition_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UVIS Reflectance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Foglio1!$B$4:$B$469</c:f>
              <c:numCache>
                <c:formatCode>General</c:formatCode>
                <c:ptCount val="466"/>
                <c:pt idx="0">
                  <c:v>326</c:v>
                </c:pt>
                <c:pt idx="1">
                  <c:v>327</c:v>
                </c:pt>
                <c:pt idx="2">
                  <c:v>328</c:v>
                </c:pt>
                <c:pt idx="3">
                  <c:v>329</c:v>
                </c:pt>
                <c:pt idx="4">
                  <c:v>330</c:v>
                </c:pt>
                <c:pt idx="5">
                  <c:v>331</c:v>
                </c:pt>
                <c:pt idx="6">
                  <c:v>332</c:v>
                </c:pt>
                <c:pt idx="7">
                  <c:v>333</c:v>
                </c:pt>
                <c:pt idx="8">
                  <c:v>334</c:v>
                </c:pt>
                <c:pt idx="9">
                  <c:v>335</c:v>
                </c:pt>
                <c:pt idx="10">
                  <c:v>336</c:v>
                </c:pt>
                <c:pt idx="11">
                  <c:v>337</c:v>
                </c:pt>
                <c:pt idx="12">
                  <c:v>338</c:v>
                </c:pt>
                <c:pt idx="13">
                  <c:v>339</c:v>
                </c:pt>
                <c:pt idx="14">
                  <c:v>340</c:v>
                </c:pt>
                <c:pt idx="15">
                  <c:v>341</c:v>
                </c:pt>
                <c:pt idx="16">
                  <c:v>342</c:v>
                </c:pt>
                <c:pt idx="17">
                  <c:v>343</c:v>
                </c:pt>
                <c:pt idx="18">
                  <c:v>344</c:v>
                </c:pt>
                <c:pt idx="19">
                  <c:v>345</c:v>
                </c:pt>
                <c:pt idx="20">
                  <c:v>346</c:v>
                </c:pt>
                <c:pt idx="21">
                  <c:v>347</c:v>
                </c:pt>
                <c:pt idx="22">
                  <c:v>348</c:v>
                </c:pt>
                <c:pt idx="23">
                  <c:v>349</c:v>
                </c:pt>
                <c:pt idx="24">
                  <c:v>350</c:v>
                </c:pt>
                <c:pt idx="25">
                  <c:v>351</c:v>
                </c:pt>
                <c:pt idx="26">
                  <c:v>352</c:v>
                </c:pt>
                <c:pt idx="27">
                  <c:v>353</c:v>
                </c:pt>
                <c:pt idx="28">
                  <c:v>354</c:v>
                </c:pt>
                <c:pt idx="29">
                  <c:v>355</c:v>
                </c:pt>
                <c:pt idx="30">
                  <c:v>356</c:v>
                </c:pt>
                <c:pt idx="31">
                  <c:v>357</c:v>
                </c:pt>
                <c:pt idx="32">
                  <c:v>358</c:v>
                </c:pt>
                <c:pt idx="33">
                  <c:v>359</c:v>
                </c:pt>
                <c:pt idx="34">
                  <c:v>360</c:v>
                </c:pt>
                <c:pt idx="35">
                  <c:v>361</c:v>
                </c:pt>
                <c:pt idx="36">
                  <c:v>362</c:v>
                </c:pt>
                <c:pt idx="37">
                  <c:v>363</c:v>
                </c:pt>
                <c:pt idx="38">
                  <c:v>364</c:v>
                </c:pt>
                <c:pt idx="39">
                  <c:v>365</c:v>
                </c:pt>
                <c:pt idx="40">
                  <c:v>366</c:v>
                </c:pt>
                <c:pt idx="41">
                  <c:v>367</c:v>
                </c:pt>
                <c:pt idx="42">
                  <c:v>368</c:v>
                </c:pt>
                <c:pt idx="43">
                  <c:v>369</c:v>
                </c:pt>
                <c:pt idx="44">
                  <c:v>370</c:v>
                </c:pt>
                <c:pt idx="45">
                  <c:v>371</c:v>
                </c:pt>
                <c:pt idx="46">
                  <c:v>372</c:v>
                </c:pt>
                <c:pt idx="47">
                  <c:v>373</c:v>
                </c:pt>
                <c:pt idx="48">
                  <c:v>374</c:v>
                </c:pt>
                <c:pt idx="49">
                  <c:v>375</c:v>
                </c:pt>
                <c:pt idx="50">
                  <c:v>376</c:v>
                </c:pt>
                <c:pt idx="51">
                  <c:v>377</c:v>
                </c:pt>
                <c:pt idx="52">
                  <c:v>378</c:v>
                </c:pt>
                <c:pt idx="53">
                  <c:v>379</c:v>
                </c:pt>
                <c:pt idx="54">
                  <c:v>380</c:v>
                </c:pt>
                <c:pt idx="55">
                  <c:v>381</c:v>
                </c:pt>
                <c:pt idx="56">
                  <c:v>382</c:v>
                </c:pt>
                <c:pt idx="57">
                  <c:v>383</c:v>
                </c:pt>
                <c:pt idx="58">
                  <c:v>384</c:v>
                </c:pt>
                <c:pt idx="59">
                  <c:v>385</c:v>
                </c:pt>
                <c:pt idx="60">
                  <c:v>386</c:v>
                </c:pt>
                <c:pt idx="61">
                  <c:v>387</c:v>
                </c:pt>
                <c:pt idx="62">
                  <c:v>388</c:v>
                </c:pt>
                <c:pt idx="63">
                  <c:v>389</c:v>
                </c:pt>
                <c:pt idx="64">
                  <c:v>390</c:v>
                </c:pt>
                <c:pt idx="65">
                  <c:v>391</c:v>
                </c:pt>
                <c:pt idx="66">
                  <c:v>392</c:v>
                </c:pt>
                <c:pt idx="67">
                  <c:v>393</c:v>
                </c:pt>
                <c:pt idx="68">
                  <c:v>394</c:v>
                </c:pt>
                <c:pt idx="69">
                  <c:v>395</c:v>
                </c:pt>
                <c:pt idx="70">
                  <c:v>396</c:v>
                </c:pt>
                <c:pt idx="71">
                  <c:v>397</c:v>
                </c:pt>
                <c:pt idx="72">
                  <c:v>398</c:v>
                </c:pt>
                <c:pt idx="73">
                  <c:v>399</c:v>
                </c:pt>
                <c:pt idx="74">
                  <c:v>400</c:v>
                </c:pt>
                <c:pt idx="75">
                  <c:v>401</c:v>
                </c:pt>
                <c:pt idx="76">
                  <c:v>402</c:v>
                </c:pt>
                <c:pt idx="77">
                  <c:v>403</c:v>
                </c:pt>
                <c:pt idx="78">
                  <c:v>404</c:v>
                </c:pt>
                <c:pt idx="79">
                  <c:v>405</c:v>
                </c:pt>
                <c:pt idx="80">
                  <c:v>406</c:v>
                </c:pt>
                <c:pt idx="81">
                  <c:v>407</c:v>
                </c:pt>
                <c:pt idx="82">
                  <c:v>408</c:v>
                </c:pt>
                <c:pt idx="83">
                  <c:v>409</c:v>
                </c:pt>
                <c:pt idx="84">
                  <c:v>410</c:v>
                </c:pt>
                <c:pt idx="85">
                  <c:v>411</c:v>
                </c:pt>
                <c:pt idx="86">
                  <c:v>412</c:v>
                </c:pt>
                <c:pt idx="87">
                  <c:v>413</c:v>
                </c:pt>
                <c:pt idx="88">
                  <c:v>414</c:v>
                </c:pt>
                <c:pt idx="89">
                  <c:v>415</c:v>
                </c:pt>
                <c:pt idx="90">
                  <c:v>416</c:v>
                </c:pt>
                <c:pt idx="91">
                  <c:v>417</c:v>
                </c:pt>
                <c:pt idx="92">
                  <c:v>418</c:v>
                </c:pt>
                <c:pt idx="93">
                  <c:v>419</c:v>
                </c:pt>
                <c:pt idx="94">
                  <c:v>420</c:v>
                </c:pt>
                <c:pt idx="95">
                  <c:v>421</c:v>
                </c:pt>
                <c:pt idx="96">
                  <c:v>422</c:v>
                </c:pt>
                <c:pt idx="97">
                  <c:v>423</c:v>
                </c:pt>
                <c:pt idx="98">
                  <c:v>424</c:v>
                </c:pt>
                <c:pt idx="99">
                  <c:v>425</c:v>
                </c:pt>
                <c:pt idx="100">
                  <c:v>426</c:v>
                </c:pt>
                <c:pt idx="101">
                  <c:v>427</c:v>
                </c:pt>
                <c:pt idx="102">
                  <c:v>428</c:v>
                </c:pt>
                <c:pt idx="103">
                  <c:v>429</c:v>
                </c:pt>
                <c:pt idx="104">
                  <c:v>430</c:v>
                </c:pt>
                <c:pt idx="105">
                  <c:v>431</c:v>
                </c:pt>
                <c:pt idx="106">
                  <c:v>432</c:v>
                </c:pt>
                <c:pt idx="107">
                  <c:v>433</c:v>
                </c:pt>
                <c:pt idx="108">
                  <c:v>434</c:v>
                </c:pt>
                <c:pt idx="109">
                  <c:v>435</c:v>
                </c:pt>
                <c:pt idx="110">
                  <c:v>436</c:v>
                </c:pt>
                <c:pt idx="111">
                  <c:v>437</c:v>
                </c:pt>
                <c:pt idx="112">
                  <c:v>438</c:v>
                </c:pt>
                <c:pt idx="113">
                  <c:v>439</c:v>
                </c:pt>
                <c:pt idx="114">
                  <c:v>440</c:v>
                </c:pt>
                <c:pt idx="115">
                  <c:v>441</c:v>
                </c:pt>
                <c:pt idx="116">
                  <c:v>442</c:v>
                </c:pt>
                <c:pt idx="117">
                  <c:v>443</c:v>
                </c:pt>
                <c:pt idx="118">
                  <c:v>444</c:v>
                </c:pt>
                <c:pt idx="119">
                  <c:v>445</c:v>
                </c:pt>
                <c:pt idx="120">
                  <c:v>446</c:v>
                </c:pt>
                <c:pt idx="121">
                  <c:v>447</c:v>
                </c:pt>
                <c:pt idx="122">
                  <c:v>448</c:v>
                </c:pt>
                <c:pt idx="123">
                  <c:v>449</c:v>
                </c:pt>
                <c:pt idx="124">
                  <c:v>450</c:v>
                </c:pt>
                <c:pt idx="125">
                  <c:v>451</c:v>
                </c:pt>
                <c:pt idx="126">
                  <c:v>452</c:v>
                </c:pt>
                <c:pt idx="127">
                  <c:v>453</c:v>
                </c:pt>
                <c:pt idx="128">
                  <c:v>454</c:v>
                </c:pt>
                <c:pt idx="129">
                  <c:v>455</c:v>
                </c:pt>
                <c:pt idx="130">
                  <c:v>456</c:v>
                </c:pt>
                <c:pt idx="131">
                  <c:v>457</c:v>
                </c:pt>
                <c:pt idx="132">
                  <c:v>458</c:v>
                </c:pt>
                <c:pt idx="133">
                  <c:v>459</c:v>
                </c:pt>
                <c:pt idx="134">
                  <c:v>460</c:v>
                </c:pt>
                <c:pt idx="135">
                  <c:v>461</c:v>
                </c:pt>
                <c:pt idx="136">
                  <c:v>462</c:v>
                </c:pt>
                <c:pt idx="137">
                  <c:v>463</c:v>
                </c:pt>
                <c:pt idx="138">
                  <c:v>464</c:v>
                </c:pt>
                <c:pt idx="139">
                  <c:v>465</c:v>
                </c:pt>
                <c:pt idx="140">
                  <c:v>466</c:v>
                </c:pt>
                <c:pt idx="141">
                  <c:v>467</c:v>
                </c:pt>
                <c:pt idx="142">
                  <c:v>468</c:v>
                </c:pt>
                <c:pt idx="143">
                  <c:v>469</c:v>
                </c:pt>
                <c:pt idx="144">
                  <c:v>470</c:v>
                </c:pt>
                <c:pt idx="145">
                  <c:v>471</c:v>
                </c:pt>
                <c:pt idx="146">
                  <c:v>472</c:v>
                </c:pt>
                <c:pt idx="147">
                  <c:v>473</c:v>
                </c:pt>
                <c:pt idx="148">
                  <c:v>474</c:v>
                </c:pt>
                <c:pt idx="149">
                  <c:v>475</c:v>
                </c:pt>
                <c:pt idx="150">
                  <c:v>476</c:v>
                </c:pt>
                <c:pt idx="151">
                  <c:v>477</c:v>
                </c:pt>
                <c:pt idx="152">
                  <c:v>478</c:v>
                </c:pt>
                <c:pt idx="153">
                  <c:v>479</c:v>
                </c:pt>
                <c:pt idx="154">
                  <c:v>480</c:v>
                </c:pt>
                <c:pt idx="155">
                  <c:v>481</c:v>
                </c:pt>
                <c:pt idx="156">
                  <c:v>482</c:v>
                </c:pt>
                <c:pt idx="157">
                  <c:v>483</c:v>
                </c:pt>
                <c:pt idx="158">
                  <c:v>484</c:v>
                </c:pt>
                <c:pt idx="159">
                  <c:v>485</c:v>
                </c:pt>
                <c:pt idx="160">
                  <c:v>486</c:v>
                </c:pt>
                <c:pt idx="161">
                  <c:v>487</c:v>
                </c:pt>
                <c:pt idx="162">
                  <c:v>488</c:v>
                </c:pt>
                <c:pt idx="163">
                  <c:v>489</c:v>
                </c:pt>
                <c:pt idx="164">
                  <c:v>490</c:v>
                </c:pt>
                <c:pt idx="165">
                  <c:v>491</c:v>
                </c:pt>
                <c:pt idx="166">
                  <c:v>492</c:v>
                </c:pt>
                <c:pt idx="167">
                  <c:v>493</c:v>
                </c:pt>
                <c:pt idx="168">
                  <c:v>494</c:v>
                </c:pt>
                <c:pt idx="169">
                  <c:v>495</c:v>
                </c:pt>
                <c:pt idx="170">
                  <c:v>496</c:v>
                </c:pt>
                <c:pt idx="171">
                  <c:v>497</c:v>
                </c:pt>
                <c:pt idx="172">
                  <c:v>498</c:v>
                </c:pt>
                <c:pt idx="173">
                  <c:v>499</c:v>
                </c:pt>
                <c:pt idx="174">
                  <c:v>500</c:v>
                </c:pt>
                <c:pt idx="175">
                  <c:v>501</c:v>
                </c:pt>
                <c:pt idx="176">
                  <c:v>502</c:v>
                </c:pt>
                <c:pt idx="177">
                  <c:v>503</c:v>
                </c:pt>
                <c:pt idx="178">
                  <c:v>504</c:v>
                </c:pt>
                <c:pt idx="179">
                  <c:v>505</c:v>
                </c:pt>
                <c:pt idx="180">
                  <c:v>506</c:v>
                </c:pt>
                <c:pt idx="181">
                  <c:v>507</c:v>
                </c:pt>
                <c:pt idx="182">
                  <c:v>508</c:v>
                </c:pt>
                <c:pt idx="183">
                  <c:v>509</c:v>
                </c:pt>
                <c:pt idx="184">
                  <c:v>510</c:v>
                </c:pt>
                <c:pt idx="185">
                  <c:v>511</c:v>
                </c:pt>
                <c:pt idx="186">
                  <c:v>512</c:v>
                </c:pt>
                <c:pt idx="187">
                  <c:v>513</c:v>
                </c:pt>
                <c:pt idx="188">
                  <c:v>514</c:v>
                </c:pt>
                <c:pt idx="189">
                  <c:v>515</c:v>
                </c:pt>
                <c:pt idx="190">
                  <c:v>516</c:v>
                </c:pt>
                <c:pt idx="191">
                  <c:v>517</c:v>
                </c:pt>
                <c:pt idx="192">
                  <c:v>518</c:v>
                </c:pt>
                <c:pt idx="193">
                  <c:v>519</c:v>
                </c:pt>
                <c:pt idx="194">
                  <c:v>520</c:v>
                </c:pt>
                <c:pt idx="195">
                  <c:v>521</c:v>
                </c:pt>
                <c:pt idx="196">
                  <c:v>522</c:v>
                </c:pt>
                <c:pt idx="197">
                  <c:v>523</c:v>
                </c:pt>
                <c:pt idx="198">
                  <c:v>524</c:v>
                </c:pt>
                <c:pt idx="199">
                  <c:v>525</c:v>
                </c:pt>
                <c:pt idx="200">
                  <c:v>526</c:v>
                </c:pt>
                <c:pt idx="201">
                  <c:v>527</c:v>
                </c:pt>
                <c:pt idx="202">
                  <c:v>528</c:v>
                </c:pt>
                <c:pt idx="203">
                  <c:v>529</c:v>
                </c:pt>
                <c:pt idx="204">
                  <c:v>530</c:v>
                </c:pt>
                <c:pt idx="205">
                  <c:v>531</c:v>
                </c:pt>
                <c:pt idx="206">
                  <c:v>532</c:v>
                </c:pt>
                <c:pt idx="207">
                  <c:v>533</c:v>
                </c:pt>
                <c:pt idx="208">
                  <c:v>534</c:v>
                </c:pt>
                <c:pt idx="209">
                  <c:v>535</c:v>
                </c:pt>
                <c:pt idx="210">
                  <c:v>536</c:v>
                </c:pt>
                <c:pt idx="211">
                  <c:v>537</c:v>
                </c:pt>
                <c:pt idx="212">
                  <c:v>538</c:v>
                </c:pt>
                <c:pt idx="213">
                  <c:v>539</c:v>
                </c:pt>
                <c:pt idx="214">
                  <c:v>540</c:v>
                </c:pt>
                <c:pt idx="215">
                  <c:v>541</c:v>
                </c:pt>
                <c:pt idx="216">
                  <c:v>542</c:v>
                </c:pt>
                <c:pt idx="217">
                  <c:v>543</c:v>
                </c:pt>
                <c:pt idx="218">
                  <c:v>544</c:v>
                </c:pt>
                <c:pt idx="219">
                  <c:v>545</c:v>
                </c:pt>
                <c:pt idx="220">
                  <c:v>546</c:v>
                </c:pt>
                <c:pt idx="221">
                  <c:v>547</c:v>
                </c:pt>
                <c:pt idx="222">
                  <c:v>548</c:v>
                </c:pt>
                <c:pt idx="223">
                  <c:v>549</c:v>
                </c:pt>
                <c:pt idx="224">
                  <c:v>550</c:v>
                </c:pt>
                <c:pt idx="225">
                  <c:v>551</c:v>
                </c:pt>
                <c:pt idx="226">
                  <c:v>552</c:v>
                </c:pt>
                <c:pt idx="227">
                  <c:v>553</c:v>
                </c:pt>
                <c:pt idx="228">
                  <c:v>554</c:v>
                </c:pt>
                <c:pt idx="229">
                  <c:v>555</c:v>
                </c:pt>
                <c:pt idx="230">
                  <c:v>556</c:v>
                </c:pt>
                <c:pt idx="231">
                  <c:v>557</c:v>
                </c:pt>
                <c:pt idx="232">
                  <c:v>558</c:v>
                </c:pt>
                <c:pt idx="233">
                  <c:v>559</c:v>
                </c:pt>
                <c:pt idx="234">
                  <c:v>560</c:v>
                </c:pt>
                <c:pt idx="235">
                  <c:v>561</c:v>
                </c:pt>
                <c:pt idx="236">
                  <c:v>562</c:v>
                </c:pt>
                <c:pt idx="237">
                  <c:v>563</c:v>
                </c:pt>
                <c:pt idx="238">
                  <c:v>564</c:v>
                </c:pt>
                <c:pt idx="239">
                  <c:v>565</c:v>
                </c:pt>
                <c:pt idx="240">
                  <c:v>566</c:v>
                </c:pt>
                <c:pt idx="241">
                  <c:v>567</c:v>
                </c:pt>
                <c:pt idx="242">
                  <c:v>568</c:v>
                </c:pt>
                <c:pt idx="243">
                  <c:v>569</c:v>
                </c:pt>
                <c:pt idx="244">
                  <c:v>570</c:v>
                </c:pt>
                <c:pt idx="245">
                  <c:v>571</c:v>
                </c:pt>
                <c:pt idx="246">
                  <c:v>572</c:v>
                </c:pt>
                <c:pt idx="247">
                  <c:v>573</c:v>
                </c:pt>
                <c:pt idx="248">
                  <c:v>574</c:v>
                </c:pt>
                <c:pt idx="249">
                  <c:v>575</c:v>
                </c:pt>
                <c:pt idx="250">
                  <c:v>576</c:v>
                </c:pt>
                <c:pt idx="251">
                  <c:v>577</c:v>
                </c:pt>
                <c:pt idx="252">
                  <c:v>578</c:v>
                </c:pt>
                <c:pt idx="253">
                  <c:v>579</c:v>
                </c:pt>
                <c:pt idx="254">
                  <c:v>580</c:v>
                </c:pt>
                <c:pt idx="255">
                  <c:v>581</c:v>
                </c:pt>
                <c:pt idx="256">
                  <c:v>582</c:v>
                </c:pt>
                <c:pt idx="257">
                  <c:v>583</c:v>
                </c:pt>
                <c:pt idx="258">
                  <c:v>584</c:v>
                </c:pt>
                <c:pt idx="259">
                  <c:v>585</c:v>
                </c:pt>
                <c:pt idx="260">
                  <c:v>586</c:v>
                </c:pt>
                <c:pt idx="261">
                  <c:v>587</c:v>
                </c:pt>
                <c:pt idx="262">
                  <c:v>588</c:v>
                </c:pt>
                <c:pt idx="263">
                  <c:v>589</c:v>
                </c:pt>
                <c:pt idx="264">
                  <c:v>590</c:v>
                </c:pt>
                <c:pt idx="265">
                  <c:v>591</c:v>
                </c:pt>
                <c:pt idx="266">
                  <c:v>592</c:v>
                </c:pt>
                <c:pt idx="267">
                  <c:v>593</c:v>
                </c:pt>
                <c:pt idx="268">
                  <c:v>594</c:v>
                </c:pt>
                <c:pt idx="269">
                  <c:v>595</c:v>
                </c:pt>
                <c:pt idx="270">
                  <c:v>596</c:v>
                </c:pt>
                <c:pt idx="271">
                  <c:v>597</c:v>
                </c:pt>
                <c:pt idx="272">
                  <c:v>598</c:v>
                </c:pt>
                <c:pt idx="273">
                  <c:v>599</c:v>
                </c:pt>
                <c:pt idx="274">
                  <c:v>600</c:v>
                </c:pt>
                <c:pt idx="275">
                  <c:v>601</c:v>
                </c:pt>
                <c:pt idx="276">
                  <c:v>602</c:v>
                </c:pt>
                <c:pt idx="277">
                  <c:v>603</c:v>
                </c:pt>
                <c:pt idx="278">
                  <c:v>604</c:v>
                </c:pt>
                <c:pt idx="279">
                  <c:v>605</c:v>
                </c:pt>
                <c:pt idx="280">
                  <c:v>606</c:v>
                </c:pt>
                <c:pt idx="281">
                  <c:v>607</c:v>
                </c:pt>
                <c:pt idx="282">
                  <c:v>608</c:v>
                </c:pt>
                <c:pt idx="283">
                  <c:v>609</c:v>
                </c:pt>
                <c:pt idx="284">
                  <c:v>610</c:v>
                </c:pt>
                <c:pt idx="285">
                  <c:v>611</c:v>
                </c:pt>
                <c:pt idx="286">
                  <c:v>612</c:v>
                </c:pt>
                <c:pt idx="287">
                  <c:v>613</c:v>
                </c:pt>
                <c:pt idx="288">
                  <c:v>614</c:v>
                </c:pt>
                <c:pt idx="289">
                  <c:v>615</c:v>
                </c:pt>
                <c:pt idx="290">
                  <c:v>616</c:v>
                </c:pt>
                <c:pt idx="291">
                  <c:v>617</c:v>
                </c:pt>
                <c:pt idx="292">
                  <c:v>618</c:v>
                </c:pt>
                <c:pt idx="293">
                  <c:v>619</c:v>
                </c:pt>
                <c:pt idx="294">
                  <c:v>620</c:v>
                </c:pt>
                <c:pt idx="295">
                  <c:v>621</c:v>
                </c:pt>
                <c:pt idx="296">
                  <c:v>622</c:v>
                </c:pt>
                <c:pt idx="297">
                  <c:v>623</c:v>
                </c:pt>
                <c:pt idx="298">
                  <c:v>624</c:v>
                </c:pt>
                <c:pt idx="299">
                  <c:v>625</c:v>
                </c:pt>
                <c:pt idx="300">
                  <c:v>626</c:v>
                </c:pt>
                <c:pt idx="301">
                  <c:v>627</c:v>
                </c:pt>
                <c:pt idx="302">
                  <c:v>628</c:v>
                </c:pt>
                <c:pt idx="303">
                  <c:v>629</c:v>
                </c:pt>
                <c:pt idx="304">
                  <c:v>630</c:v>
                </c:pt>
                <c:pt idx="305">
                  <c:v>631</c:v>
                </c:pt>
                <c:pt idx="306">
                  <c:v>632</c:v>
                </c:pt>
                <c:pt idx="307">
                  <c:v>633</c:v>
                </c:pt>
                <c:pt idx="308">
                  <c:v>634</c:v>
                </c:pt>
                <c:pt idx="309">
                  <c:v>635</c:v>
                </c:pt>
                <c:pt idx="310">
                  <c:v>636</c:v>
                </c:pt>
                <c:pt idx="311">
                  <c:v>637</c:v>
                </c:pt>
                <c:pt idx="312">
                  <c:v>638</c:v>
                </c:pt>
                <c:pt idx="313">
                  <c:v>639</c:v>
                </c:pt>
                <c:pt idx="314">
                  <c:v>640</c:v>
                </c:pt>
                <c:pt idx="315">
                  <c:v>641</c:v>
                </c:pt>
                <c:pt idx="316">
                  <c:v>642</c:v>
                </c:pt>
                <c:pt idx="317">
                  <c:v>643</c:v>
                </c:pt>
                <c:pt idx="318">
                  <c:v>644</c:v>
                </c:pt>
                <c:pt idx="319">
                  <c:v>645</c:v>
                </c:pt>
                <c:pt idx="320">
                  <c:v>646</c:v>
                </c:pt>
                <c:pt idx="321">
                  <c:v>647</c:v>
                </c:pt>
                <c:pt idx="322">
                  <c:v>648</c:v>
                </c:pt>
                <c:pt idx="323">
                  <c:v>649</c:v>
                </c:pt>
                <c:pt idx="324">
                  <c:v>650</c:v>
                </c:pt>
                <c:pt idx="325">
                  <c:v>651</c:v>
                </c:pt>
                <c:pt idx="326">
                  <c:v>652</c:v>
                </c:pt>
                <c:pt idx="327">
                  <c:v>653</c:v>
                </c:pt>
                <c:pt idx="328">
                  <c:v>654</c:v>
                </c:pt>
                <c:pt idx="329">
                  <c:v>655</c:v>
                </c:pt>
                <c:pt idx="330">
                  <c:v>656</c:v>
                </c:pt>
                <c:pt idx="331">
                  <c:v>657</c:v>
                </c:pt>
                <c:pt idx="332">
                  <c:v>658</c:v>
                </c:pt>
                <c:pt idx="333">
                  <c:v>659</c:v>
                </c:pt>
                <c:pt idx="334">
                  <c:v>660</c:v>
                </c:pt>
                <c:pt idx="335">
                  <c:v>661</c:v>
                </c:pt>
                <c:pt idx="336">
                  <c:v>662</c:v>
                </c:pt>
                <c:pt idx="337">
                  <c:v>663</c:v>
                </c:pt>
                <c:pt idx="338">
                  <c:v>664</c:v>
                </c:pt>
                <c:pt idx="339">
                  <c:v>665</c:v>
                </c:pt>
                <c:pt idx="340">
                  <c:v>666</c:v>
                </c:pt>
                <c:pt idx="341">
                  <c:v>667</c:v>
                </c:pt>
                <c:pt idx="342">
                  <c:v>668</c:v>
                </c:pt>
                <c:pt idx="343">
                  <c:v>669</c:v>
                </c:pt>
                <c:pt idx="344">
                  <c:v>670</c:v>
                </c:pt>
                <c:pt idx="345">
                  <c:v>671</c:v>
                </c:pt>
                <c:pt idx="346">
                  <c:v>672</c:v>
                </c:pt>
                <c:pt idx="347">
                  <c:v>673</c:v>
                </c:pt>
                <c:pt idx="348">
                  <c:v>674</c:v>
                </c:pt>
                <c:pt idx="349">
                  <c:v>675</c:v>
                </c:pt>
                <c:pt idx="350">
                  <c:v>676</c:v>
                </c:pt>
                <c:pt idx="351">
                  <c:v>677</c:v>
                </c:pt>
                <c:pt idx="352">
                  <c:v>678</c:v>
                </c:pt>
                <c:pt idx="353">
                  <c:v>679</c:v>
                </c:pt>
                <c:pt idx="354">
                  <c:v>680</c:v>
                </c:pt>
                <c:pt idx="355">
                  <c:v>681</c:v>
                </c:pt>
                <c:pt idx="356">
                  <c:v>682</c:v>
                </c:pt>
                <c:pt idx="357">
                  <c:v>683</c:v>
                </c:pt>
                <c:pt idx="358">
                  <c:v>684</c:v>
                </c:pt>
                <c:pt idx="359">
                  <c:v>685</c:v>
                </c:pt>
                <c:pt idx="360">
                  <c:v>686</c:v>
                </c:pt>
                <c:pt idx="361">
                  <c:v>687</c:v>
                </c:pt>
                <c:pt idx="362">
                  <c:v>688</c:v>
                </c:pt>
                <c:pt idx="363">
                  <c:v>689</c:v>
                </c:pt>
                <c:pt idx="364">
                  <c:v>690</c:v>
                </c:pt>
                <c:pt idx="365">
                  <c:v>691</c:v>
                </c:pt>
                <c:pt idx="366">
                  <c:v>692</c:v>
                </c:pt>
                <c:pt idx="367">
                  <c:v>693</c:v>
                </c:pt>
                <c:pt idx="368">
                  <c:v>694</c:v>
                </c:pt>
                <c:pt idx="369">
                  <c:v>695</c:v>
                </c:pt>
                <c:pt idx="370">
                  <c:v>696</c:v>
                </c:pt>
                <c:pt idx="371">
                  <c:v>697</c:v>
                </c:pt>
                <c:pt idx="372">
                  <c:v>698</c:v>
                </c:pt>
                <c:pt idx="373">
                  <c:v>699</c:v>
                </c:pt>
                <c:pt idx="374">
                  <c:v>700</c:v>
                </c:pt>
                <c:pt idx="375">
                  <c:v>701</c:v>
                </c:pt>
                <c:pt idx="376">
                  <c:v>702</c:v>
                </c:pt>
                <c:pt idx="377">
                  <c:v>703</c:v>
                </c:pt>
                <c:pt idx="378">
                  <c:v>704</c:v>
                </c:pt>
                <c:pt idx="379">
                  <c:v>705</c:v>
                </c:pt>
                <c:pt idx="380">
                  <c:v>706</c:v>
                </c:pt>
                <c:pt idx="381">
                  <c:v>707</c:v>
                </c:pt>
                <c:pt idx="382">
                  <c:v>708</c:v>
                </c:pt>
                <c:pt idx="383">
                  <c:v>709</c:v>
                </c:pt>
                <c:pt idx="384">
                  <c:v>710</c:v>
                </c:pt>
                <c:pt idx="385">
                  <c:v>711</c:v>
                </c:pt>
                <c:pt idx="386">
                  <c:v>712</c:v>
                </c:pt>
                <c:pt idx="387">
                  <c:v>713</c:v>
                </c:pt>
                <c:pt idx="388">
                  <c:v>714</c:v>
                </c:pt>
                <c:pt idx="389">
                  <c:v>715</c:v>
                </c:pt>
                <c:pt idx="390">
                  <c:v>716</c:v>
                </c:pt>
                <c:pt idx="391">
                  <c:v>717</c:v>
                </c:pt>
                <c:pt idx="392">
                  <c:v>718</c:v>
                </c:pt>
                <c:pt idx="393">
                  <c:v>719</c:v>
                </c:pt>
                <c:pt idx="394">
                  <c:v>720</c:v>
                </c:pt>
                <c:pt idx="395">
                  <c:v>721</c:v>
                </c:pt>
                <c:pt idx="396">
                  <c:v>722</c:v>
                </c:pt>
                <c:pt idx="397">
                  <c:v>723</c:v>
                </c:pt>
                <c:pt idx="398">
                  <c:v>724</c:v>
                </c:pt>
                <c:pt idx="399">
                  <c:v>725</c:v>
                </c:pt>
                <c:pt idx="400">
                  <c:v>726</c:v>
                </c:pt>
                <c:pt idx="401">
                  <c:v>727</c:v>
                </c:pt>
                <c:pt idx="402">
                  <c:v>728</c:v>
                </c:pt>
                <c:pt idx="403">
                  <c:v>729</c:v>
                </c:pt>
                <c:pt idx="404">
                  <c:v>730</c:v>
                </c:pt>
                <c:pt idx="405">
                  <c:v>731</c:v>
                </c:pt>
                <c:pt idx="406">
                  <c:v>732</c:v>
                </c:pt>
                <c:pt idx="407">
                  <c:v>733</c:v>
                </c:pt>
                <c:pt idx="408">
                  <c:v>734</c:v>
                </c:pt>
                <c:pt idx="409">
                  <c:v>735</c:v>
                </c:pt>
                <c:pt idx="410">
                  <c:v>736</c:v>
                </c:pt>
                <c:pt idx="411">
                  <c:v>737</c:v>
                </c:pt>
                <c:pt idx="412">
                  <c:v>738</c:v>
                </c:pt>
                <c:pt idx="413">
                  <c:v>739</c:v>
                </c:pt>
                <c:pt idx="414">
                  <c:v>740</c:v>
                </c:pt>
                <c:pt idx="415">
                  <c:v>741</c:v>
                </c:pt>
                <c:pt idx="416">
                  <c:v>742</c:v>
                </c:pt>
                <c:pt idx="417">
                  <c:v>743</c:v>
                </c:pt>
                <c:pt idx="418">
                  <c:v>744</c:v>
                </c:pt>
                <c:pt idx="419">
                  <c:v>745</c:v>
                </c:pt>
                <c:pt idx="420">
                  <c:v>746</c:v>
                </c:pt>
                <c:pt idx="421">
                  <c:v>747</c:v>
                </c:pt>
                <c:pt idx="422">
                  <c:v>748</c:v>
                </c:pt>
                <c:pt idx="423">
                  <c:v>749</c:v>
                </c:pt>
                <c:pt idx="424">
                  <c:v>750</c:v>
                </c:pt>
                <c:pt idx="425">
                  <c:v>751</c:v>
                </c:pt>
                <c:pt idx="426">
                  <c:v>752</c:v>
                </c:pt>
                <c:pt idx="427">
                  <c:v>753</c:v>
                </c:pt>
                <c:pt idx="428">
                  <c:v>754</c:v>
                </c:pt>
                <c:pt idx="429">
                  <c:v>755</c:v>
                </c:pt>
                <c:pt idx="430">
                  <c:v>756</c:v>
                </c:pt>
                <c:pt idx="431">
                  <c:v>757</c:v>
                </c:pt>
                <c:pt idx="432">
                  <c:v>758</c:v>
                </c:pt>
                <c:pt idx="433">
                  <c:v>759</c:v>
                </c:pt>
                <c:pt idx="434">
                  <c:v>760</c:v>
                </c:pt>
                <c:pt idx="435">
                  <c:v>761</c:v>
                </c:pt>
                <c:pt idx="436">
                  <c:v>762</c:v>
                </c:pt>
                <c:pt idx="437">
                  <c:v>763</c:v>
                </c:pt>
                <c:pt idx="438">
                  <c:v>764</c:v>
                </c:pt>
                <c:pt idx="439">
                  <c:v>765</c:v>
                </c:pt>
                <c:pt idx="440">
                  <c:v>766</c:v>
                </c:pt>
                <c:pt idx="441">
                  <c:v>767</c:v>
                </c:pt>
                <c:pt idx="442">
                  <c:v>768</c:v>
                </c:pt>
                <c:pt idx="443">
                  <c:v>769</c:v>
                </c:pt>
                <c:pt idx="444">
                  <c:v>770</c:v>
                </c:pt>
                <c:pt idx="445">
                  <c:v>771</c:v>
                </c:pt>
                <c:pt idx="446">
                  <c:v>772</c:v>
                </c:pt>
                <c:pt idx="447">
                  <c:v>773</c:v>
                </c:pt>
                <c:pt idx="448">
                  <c:v>774</c:v>
                </c:pt>
                <c:pt idx="449">
                  <c:v>775</c:v>
                </c:pt>
                <c:pt idx="450">
                  <c:v>776</c:v>
                </c:pt>
                <c:pt idx="451">
                  <c:v>777</c:v>
                </c:pt>
                <c:pt idx="452">
                  <c:v>778</c:v>
                </c:pt>
                <c:pt idx="453">
                  <c:v>779</c:v>
                </c:pt>
                <c:pt idx="454">
                  <c:v>780</c:v>
                </c:pt>
                <c:pt idx="455">
                  <c:v>781</c:v>
                </c:pt>
                <c:pt idx="456">
                  <c:v>782</c:v>
                </c:pt>
                <c:pt idx="457">
                  <c:v>783</c:v>
                </c:pt>
                <c:pt idx="458">
                  <c:v>784</c:v>
                </c:pt>
                <c:pt idx="459">
                  <c:v>785</c:v>
                </c:pt>
                <c:pt idx="460">
                  <c:v>786</c:v>
                </c:pt>
                <c:pt idx="461">
                  <c:v>787</c:v>
                </c:pt>
                <c:pt idx="462">
                  <c:v>788</c:v>
                </c:pt>
                <c:pt idx="463">
                  <c:v>789</c:v>
                </c:pt>
                <c:pt idx="464">
                  <c:v>790</c:v>
                </c:pt>
                <c:pt idx="465">
                  <c:v>791</c:v>
                </c:pt>
              </c:numCache>
            </c:numRef>
          </c:cat>
          <c:val>
            <c:numRef>
              <c:f>Foglio1!$C$4:$C$469</c:f>
              <c:numCache>
                <c:formatCode>0.00E+00</c:formatCode>
                <c:ptCount val="466"/>
                <c:pt idx="0">
                  <c:v>0.18310650000000001</c:v>
                </c:pt>
                <c:pt idx="1">
                  <c:v>0.17833370000000001</c:v>
                </c:pt>
                <c:pt idx="2">
                  <c:v>0.16286790000000001</c:v>
                </c:pt>
                <c:pt idx="3">
                  <c:v>0.15171299999999999</c:v>
                </c:pt>
                <c:pt idx="4">
                  <c:v>0.14406330000000001</c:v>
                </c:pt>
                <c:pt idx="5">
                  <c:v>0.13685600000000001</c:v>
                </c:pt>
                <c:pt idx="6">
                  <c:v>0.1298725</c:v>
                </c:pt>
                <c:pt idx="7">
                  <c:v>0.14151839999999999</c:v>
                </c:pt>
                <c:pt idx="8">
                  <c:v>0.158523</c:v>
                </c:pt>
                <c:pt idx="9">
                  <c:v>0.14303009999999999</c:v>
                </c:pt>
                <c:pt idx="10">
                  <c:v>0.1234867</c:v>
                </c:pt>
                <c:pt idx="11">
                  <c:v>0.1165885</c:v>
                </c:pt>
                <c:pt idx="12">
                  <c:v>0.109885</c:v>
                </c:pt>
                <c:pt idx="13">
                  <c:v>0.10467269999999999</c:v>
                </c:pt>
                <c:pt idx="14">
                  <c:v>0.1032454</c:v>
                </c:pt>
                <c:pt idx="15">
                  <c:v>0.1149159</c:v>
                </c:pt>
                <c:pt idx="16">
                  <c:v>0.12061529999999999</c:v>
                </c:pt>
                <c:pt idx="17">
                  <c:v>0.11449570000000001</c:v>
                </c:pt>
                <c:pt idx="18">
                  <c:v>0.10873380000000001</c:v>
                </c:pt>
                <c:pt idx="19">
                  <c:v>0.1034146</c:v>
                </c:pt>
                <c:pt idx="20">
                  <c:v>0.10301059999999999</c:v>
                </c:pt>
                <c:pt idx="21">
                  <c:v>0.1064991</c:v>
                </c:pt>
                <c:pt idx="22">
                  <c:v>0.1075998</c:v>
                </c:pt>
                <c:pt idx="23">
                  <c:v>0.10751960000000001</c:v>
                </c:pt>
                <c:pt idx="24">
                  <c:v>0.103895</c:v>
                </c:pt>
                <c:pt idx="25">
                  <c:v>9.9270620000000004E-2</c:v>
                </c:pt>
                <c:pt idx="26">
                  <c:v>9.8797389999999999E-2</c:v>
                </c:pt>
                <c:pt idx="27">
                  <c:v>9.8833219999999999E-2</c:v>
                </c:pt>
                <c:pt idx="28">
                  <c:v>0.1069842</c:v>
                </c:pt>
                <c:pt idx="29">
                  <c:v>0.1134054</c:v>
                </c:pt>
                <c:pt idx="30">
                  <c:v>0.10621070000000001</c:v>
                </c:pt>
                <c:pt idx="31">
                  <c:v>0.1001935</c:v>
                </c:pt>
                <c:pt idx="32">
                  <c:v>9.8289310000000005E-2</c:v>
                </c:pt>
                <c:pt idx="33">
                  <c:v>9.7466209999999998E-2</c:v>
                </c:pt>
                <c:pt idx="34">
                  <c:v>9.8808179999999995E-2</c:v>
                </c:pt>
                <c:pt idx="35">
                  <c:v>9.7191180000000002E-2</c:v>
                </c:pt>
                <c:pt idx="36">
                  <c:v>9.1860430000000007E-2</c:v>
                </c:pt>
                <c:pt idx="37">
                  <c:v>8.8489600000000002E-2</c:v>
                </c:pt>
                <c:pt idx="38">
                  <c:v>8.6697759999999999E-2</c:v>
                </c:pt>
                <c:pt idx="39">
                  <c:v>9.0287179999999995E-2</c:v>
                </c:pt>
                <c:pt idx="40">
                  <c:v>9.6597660000000002E-2</c:v>
                </c:pt>
                <c:pt idx="41">
                  <c:v>9.9817340000000004E-2</c:v>
                </c:pt>
                <c:pt idx="42">
                  <c:v>0.10213709999999999</c:v>
                </c:pt>
                <c:pt idx="43">
                  <c:v>9.6897929999999993E-2</c:v>
                </c:pt>
                <c:pt idx="44">
                  <c:v>9.0644489999999994E-2</c:v>
                </c:pt>
                <c:pt idx="45">
                  <c:v>8.8991120000000007E-2</c:v>
                </c:pt>
                <c:pt idx="46">
                  <c:v>8.6991979999999997E-2</c:v>
                </c:pt>
                <c:pt idx="47">
                  <c:v>8.2128889999999996E-2</c:v>
                </c:pt>
                <c:pt idx="48">
                  <c:v>7.9255549999999994E-2</c:v>
                </c:pt>
                <c:pt idx="49">
                  <c:v>8.3610829999999997E-2</c:v>
                </c:pt>
                <c:pt idx="50">
                  <c:v>8.5681880000000002E-2</c:v>
                </c:pt>
                <c:pt idx="51">
                  <c:v>8.3035670000000006E-2</c:v>
                </c:pt>
                <c:pt idx="52">
                  <c:v>8.0202040000000002E-2</c:v>
                </c:pt>
                <c:pt idx="53">
                  <c:v>7.712666E-2</c:v>
                </c:pt>
                <c:pt idx="54">
                  <c:v>7.676028E-2</c:v>
                </c:pt>
                <c:pt idx="55">
                  <c:v>7.8635460000000004E-2</c:v>
                </c:pt>
                <c:pt idx="56">
                  <c:v>7.6849979999999998E-2</c:v>
                </c:pt>
                <c:pt idx="57">
                  <c:v>7.3160039999999996E-2</c:v>
                </c:pt>
                <c:pt idx="58">
                  <c:v>7.2688080000000002E-2</c:v>
                </c:pt>
                <c:pt idx="59">
                  <c:v>7.3185819999999999E-2</c:v>
                </c:pt>
                <c:pt idx="60">
                  <c:v>7.2634439999999995E-2</c:v>
                </c:pt>
                <c:pt idx="61">
                  <c:v>7.1931960000000003E-2</c:v>
                </c:pt>
                <c:pt idx="62">
                  <c:v>7.2700639999999997E-2</c:v>
                </c:pt>
                <c:pt idx="63">
                  <c:v>7.3445040000000003E-2</c:v>
                </c:pt>
                <c:pt idx="64">
                  <c:v>7.3904189999999995E-2</c:v>
                </c:pt>
                <c:pt idx="65">
                  <c:v>7.3745450000000004E-2</c:v>
                </c:pt>
                <c:pt idx="66">
                  <c:v>7.1290640000000002E-2</c:v>
                </c:pt>
                <c:pt idx="67">
                  <c:v>6.9811090000000006E-2</c:v>
                </c:pt>
                <c:pt idx="68">
                  <c:v>7.0373389999999994E-2</c:v>
                </c:pt>
                <c:pt idx="69">
                  <c:v>7.0377369999999995E-2</c:v>
                </c:pt>
                <c:pt idx="70">
                  <c:v>6.965491E-2</c:v>
                </c:pt>
                <c:pt idx="71">
                  <c:v>6.8429009999999998E-2</c:v>
                </c:pt>
                <c:pt idx="72">
                  <c:v>6.6784570000000001E-2</c:v>
                </c:pt>
                <c:pt idx="73">
                  <c:v>6.7197439999999997E-2</c:v>
                </c:pt>
                <c:pt idx="74">
                  <c:v>6.8681039999999999E-2</c:v>
                </c:pt>
                <c:pt idx="75">
                  <c:v>6.8394830000000004E-2</c:v>
                </c:pt>
                <c:pt idx="76">
                  <c:v>6.7578490000000005E-2</c:v>
                </c:pt>
                <c:pt idx="77">
                  <c:v>6.6087850000000004E-2</c:v>
                </c:pt>
                <c:pt idx="78">
                  <c:v>6.4496499999999998E-2</c:v>
                </c:pt>
                <c:pt idx="79">
                  <c:v>6.5181139999999999E-2</c:v>
                </c:pt>
                <c:pt idx="80">
                  <c:v>6.5887580000000001E-2</c:v>
                </c:pt>
                <c:pt idx="81">
                  <c:v>6.6741019999999998E-2</c:v>
                </c:pt>
                <c:pt idx="82">
                  <c:v>6.7136760000000004E-2</c:v>
                </c:pt>
                <c:pt idx="83">
                  <c:v>6.5896179999999999E-2</c:v>
                </c:pt>
                <c:pt idx="84">
                  <c:v>6.5137639999999997E-2</c:v>
                </c:pt>
                <c:pt idx="85">
                  <c:v>6.5351839999999994E-2</c:v>
                </c:pt>
                <c:pt idx="86">
                  <c:v>6.5370940000000002E-2</c:v>
                </c:pt>
                <c:pt idx="87">
                  <c:v>6.5146109999999993E-2</c:v>
                </c:pt>
                <c:pt idx="88">
                  <c:v>6.4629809999999996E-2</c:v>
                </c:pt>
                <c:pt idx="89">
                  <c:v>6.3882270000000005E-2</c:v>
                </c:pt>
                <c:pt idx="90">
                  <c:v>6.3204289999999996E-2</c:v>
                </c:pt>
                <c:pt idx="91">
                  <c:v>6.2560409999999997E-2</c:v>
                </c:pt>
                <c:pt idx="92">
                  <c:v>6.2939159999999994E-2</c:v>
                </c:pt>
                <c:pt idx="93">
                  <c:v>6.3598360000000007E-2</c:v>
                </c:pt>
                <c:pt idx="94">
                  <c:v>6.4460509999999999E-2</c:v>
                </c:pt>
                <c:pt idx="95">
                  <c:v>6.5334030000000001E-2</c:v>
                </c:pt>
                <c:pt idx="96">
                  <c:v>6.4718590000000006E-2</c:v>
                </c:pt>
                <c:pt idx="97">
                  <c:v>6.4258090000000004E-2</c:v>
                </c:pt>
                <c:pt idx="98">
                  <c:v>6.4803860000000005E-2</c:v>
                </c:pt>
                <c:pt idx="99">
                  <c:v>6.5295240000000004E-2</c:v>
                </c:pt>
                <c:pt idx="100">
                  <c:v>6.5616549999999996E-2</c:v>
                </c:pt>
                <c:pt idx="101">
                  <c:v>6.5983009999999995E-2</c:v>
                </c:pt>
                <c:pt idx="102">
                  <c:v>6.6430660000000002E-2</c:v>
                </c:pt>
                <c:pt idx="103">
                  <c:v>6.6165710000000003E-2</c:v>
                </c:pt>
                <c:pt idx="104">
                  <c:v>6.5106090000000005E-2</c:v>
                </c:pt>
                <c:pt idx="105">
                  <c:v>6.4820699999999995E-2</c:v>
                </c:pt>
                <c:pt idx="106">
                  <c:v>6.5076750000000003E-2</c:v>
                </c:pt>
                <c:pt idx="107">
                  <c:v>6.5603359999999999E-2</c:v>
                </c:pt>
                <c:pt idx="108">
                  <c:v>6.6243449999999995E-2</c:v>
                </c:pt>
                <c:pt idx="109">
                  <c:v>6.7210140000000002E-2</c:v>
                </c:pt>
                <c:pt idx="110">
                  <c:v>6.8248119999999995E-2</c:v>
                </c:pt>
                <c:pt idx="111">
                  <c:v>6.6984799999999997E-2</c:v>
                </c:pt>
                <c:pt idx="112">
                  <c:v>6.5676189999999995E-2</c:v>
                </c:pt>
                <c:pt idx="113">
                  <c:v>6.6245499999999999E-2</c:v>
                </c:pt>
                <c:pt idx="114">
                  <c:v>6.6593319999999998E-2</c:v>
                </c:pt>
                <c:pt idx="115">
                  <c:v>6.5873650000000006E-2</c:v>
                </c:pt>
                <c:pt idx="116">
                  <c:v>6.547762E-2</c:v>
                </c:pt>
                <c:pt idx="117">
                  <c:v>6.5875740000000002E-2</c:v>
                </c:pt>
                <c:pt idx="118">
                  <c:v>6.6423350000000006E-2</c:v>
                </c:pt>
                <c:pt idx="119">
                  <c:v>6.7188239999999996E-2</c:v>
                </c:pt>
                <c:pt idx="120">
                  <c:v>6.7828669999999994E-2</c:v>
                </c:pt>
                <c:pt idx="121">
                  <c:v>6.8356970000000003E-2</c:v>
                </c:pt>
                <c:pt idx="122">
                  <c:v>6.8156309999999998E-2</c:v>
                </c:pt>
                <c:pt idx="123">
                  <c:v>6.7554160000000002E-2</c:v>
                </c:pt>
                <c:pt idx="124">
                  <c:v>6.7540470000000005E-2</c:v>
                </c:pt>
                <c:pt idx="125">
                  <c:v>6.7708519999999994E-2</c:v>
                </c:pt>
                <c:pt idx="126">
                  <c:v>6.7651470000000005E-2</c:v>
                </c:pt>
                <c:pt idx="127">
                  <c:v>6.756508E-2</c:v>
                </c:pt>
                <c:pt idx="128">
                  <c:v>6.6998550000000004E-2</c:v>
                </c:pt>
                <c:pt idx="129">
                  <c:v>6.6507189999999994E-2</c:v>
                </c:pt>
                <c:pt idx="130">
                  <c:v>6.6532279999999999E-2</c:v>
                </c:pt>
                <c:pt idx="131">
                  <c:v>6.6599439999999996E-2</c:v>
                </c:pt>
                <c:pt idx="132">
                  <c:v>6.6796350000000004E-2</c:v>
                </c:pt>
                <c:pt idx="133">
                  <c:v>6.6848190000000002E-2</c:v>
                </c:pt>
                <c:pt idx="134">
                  <c:v>6.6648799999999994E-2</c:v>
                </c:pt>
                <c:pt idx="135">
                  <c:v>6.6703750000000006E-2</c:v>
                </c:pt>
                <c:pt idx="136">
                  <c:v>6.7025840000000003E-2</c:v>
                </c:pt>
                <c:pt idx="137">
                  <c:v>6.7061220000000005E-2</c:v>
                </c:pt>
                <c:pt idx="138">
                  <c:v>6.6913169999999994E-2</c:v>
                </c:pt>
                <c:pt idx="139">
                  <c:v>6.6733840000000003E-2</c:v>
                </c:pt>
                <c:pt idx="140">
                  <c:v>6.6543089999999999E-2</c:v>
                </c:pt>
                <c:pt idx="141">
                  <c:v>6.6153249999999997E-2</c:v>
                </c:pt>
                <c:pt idx="142">
                  <c:v>6.5720760000000003E-2</c:v>
                </c:pt>
                <c:pt idx="143">
                  <c:v>6.5820160000000003E-2</c:v>
                </c:pt>
                <c:pt idx="144">
                  <c:v>6.592365E-2</c:v>
                </c:pt>
                <c:pt idx="145">
                  <c:v>6.6044099999999994E-2</c:v>
                </c:pt>
                <c:pt idx="146">
                  <c:v>6.6140630000000006E-2</c:v>
                </c:pt>
                <c:pt idx="147">
                  <c:v>6.6155749999999999E-2</c:v>
                </c:pt>
                <c:pt idx="148">
                  <c:v>6.6356529999999997E-2</c:v>
                </c:pt>
                <c:pt idx="149">
                  <c:v>6.6899200000000006E-2</c:v>
                </c:pt>
                <c:pt idx="150">
                  <c:v>6.6865620000000001E-2</c:v>
                </c:pt>
                <c:pt idx="151">
                  <c:v>6.6200880000000004E-2</c:v>
                </c:pt>
                <c:pt idx="152">
                  <c:v>6.6038330000000006E-2</c:v>
                </c:pt>
                <c:pt idx="153">
                  <c:v>6.6206310000000004E-2</c:v>
                </c:pt>
                <c:pt idx="154">
                  <c:v>6.5938079999999996E-2</c:v>
                </c:pt>
                <c:pt idx="155">
                  <c:v>6.5508010000000005E-2</c:v>
                </c:pt>
                <c:pt idx="156">
                  <c:v>6.5803749999999994E-2</c:v>
                </c:pt>
                <c:pt idx="157">
                  <c:v>6.622828E-2</c:v>
                </c:pt>
                <c:pt idx="158">
                  <c:v>6.5867029999999993E-2</c:v>
                </c:pt>
                <c:pt idx="159">
                  <c:v>6.5553479999999997E-2</c:v>
                </c:pt>
                <c:pt idx="160">
                  <c:v>6.5668939999999995E-2</c:v>
                </c:pt>
                <c:pt idx="161">
                  <c:v>6.5704570000000004E-2</c:v>
                </c:pt>
                <c:pt idx="162">
                  <c:v>6.5486989999999995E-2</c:v>
                </c:pt>
                <c:pt idx="163">
                  <c:v>6.5544500000000006E-2</c:v>
                </c:pt>
                <c:pt idx="164">
                  <c:v>6.6073240000000005E-2</c:v>
                </c:pt>
                <c:pt idx="165">
                  <c:v>6.6174629999999998E-2</c:v>
                </c:pt>
                <c:pt idx="166">
                  <c:v>6.5845230000000005E-2</c:v>
                </c:pt>
                <c:pt idx="167">
                  <c:v>6.5666630000000004E-2</c:v>
                </c:pt>
                <c:pt idx="168">
                  <c:v>6.5577380000000005E-2</c:v>
                </c:pt>
                <c:pt idx="169">
                  <c:v>6.5769830000000001E-2</c:v>
                </c:pt>
                <c:pt idx="170">
                  <c:v>6.6052009999999994E-2</c:v>
                </c:pt>
                <c:pt idx="171">
                  <c:v>6.6422259999999997E-2</c:v>
                </c:pt>
                <c:pt idx="172">
                  <c:v>6.679541E-2</c:v>
                </c:pt>
                <c:pt idx="173">
                  <c:v>6.6615049999999995E-2</c:v>
                </c:pt>
                <c:pt idx="174">
                  <c:v>6.6563780000000003E-2</c:v>
                </c:pt>
                <c:pt idx="175">
                  <c:v>6.7205310000000004E-2</c:v>
                </c:pt>
                <c:pt idx="176">
                  <c:v>6.7661689999999997E-2</c:v>
                </c:pt>
                <c:pt idx="177">
                  <c:v>6.7655699999999999E-2</c:v>
                </c:pt>
                <c:pt idx="178">
                  <c:v>6.7937499999999998E-2</c:v>
                </c:pt>
                <c:pt idx="179">
                  <c:v>6.8617990000000004E-2</c:v>
                </c:pt>
                <c:pt idx="180">
                  <c:v>6.9247139999999999E-2</c:v>
                </c:pt>
                <c:pt idx="181">
                  <c:v>6.9834830000000001E-2</c:v>
                </c:pt>
                <c:pt idx="182">
                  <c:v>7.0411310000000005E-2</c:v>
                </c:pt>
                <c:pt idx="183">
                  <c:v>7.0982690000000001E-2</c:v>
                </c:pt>
                <c:pt idx="184">
                  <c:v>7.1644540000000007E-2</c:v>
                </c:pt>
                <c:pt idx="185">
                  <c:v>7.2354349999999998E-2</c:v>
                </c:pt>
                <c:pt idx="186">
                  <c:v>7.3154179999999999E-2</c:v>
                </c:pt>
                <c:pt idx="187">
                  <c:v>7.4009160000000004E-2</c:v>
                </c:pt>
                <c:pt idx="188">
                  <c:v>7.5058700000000006E-2</c:v>
                </c:pt>
                <c:pt idx="189">
                  <c:v>7.6289529999999994E-2</c:v>
                </c:pt>
                <c:pt idx="190">
                  <c:v>7.8122860000000002E-2</c:v>
                </c:pt>
                <c:pt idx="191">
                  <c:v>7.9870419999999998E-2</c:v>
                </c:pt>
                <c:pt idx="192">
                  <c:v>8.1471180000000004E-2</c:v>
                </c:pt>
                <c:pt idx="193">
                  <c:v>8.3367070000000001E-2</c:v>
                </c:pt>
                <c:pt idx="194">
                  <c:v>8.5550169999999995E-2</c:v>
                </c:pt>
                <c:pt idx="195">
                  <c:v>8.7580400000000003E-2</c:v>
                </c:pt>
                <c:pt idx="196">
                  <c:v>8.9526659999999994E-2</c:v>
                </c:pt>
                <c:pt idx="197">
                  <c:v>9.1821150000000004E-2</c:v>
                </c:pt>
                <c:pt idx="198">
                  <c:v>9.4211130000000004E-2</c:v>
                </c:pt>
                <c:pt idx="199">
                  <c:v>9.6680669999999996E-2</c:v>
                </c:pt>
                <c:pt idx="200">
                  <c:v>9.9119239999999997E-2</c:v>
                </c:pt>
                <c:pt idx="201">
                  <c:v>0.1010216</c:v>
                </c:pt>
                <c:pt idx="202">
                  <c:v>0.10298069999999999</c:v>
                </c:pt>
                <c:pt idx="203">
                  <c:v>0.1051583</c:v>
                </c:pt>
                <c:pt idx="204">
                  <c:v>0.10721550000000001</c:v>
                </c:pt>
                <c:pt idx="205">
                  <c:v>0.10904759999999999</c:v>
                </c:pt>
                <c:pt idx="206">
                  <c:v>0.1106457</c:v>
                </c:pt>
                <c:pt idx="207">
                  <c:v>0.1120008</c:v>
                </c:pt>
                <c:pt idx="208">
                  <c:v>0.11345379999999999</c:v>
                </c:pt>
                <c:pt idx="209">
                  <c:v>0.1149633</c:v>
                </c:pt>
                <c:pt idx="210">
                  <c:v>0.115956</c:v>
                </c:pt>
                <c:pt idx="211">
                  <c:v>0.1168011</c:v>
                </c:pt>
                <c:pt idx="212">
                  <c:v>0.1180066</c:v>
                </c:pt>
                <c:pt idx="213">
                  <c:v>0.1191899</c:v>
                </c:pt>
                <c:pt idx="214">
                  <c:v>0.1196451</c:v>
                </c:pt>
                <c:pt idx="215">
                  <c:v>0.12008770000000001</c:v>
                </c:pt>
                <c:pt idx="216">
                  <c:v>0.1204838</c:v>
                </c:pt>
                <c:pt idx="217">
                  <c:v>0.1209517</c:v>
                </c:pt>
                <c:pt idx="218">
                  <c:v>0.12154769999999999</c:v>
                </c:pt>
                <c:pt idx="219">
                  <c:v>0.122183</c:v>
                </c:pt>
                <c:pt idx="220">
                  <c:v>0.1228567</c:v>
                </c:pt>
                <c:pt idx="221">
                  <c:v>0.1234669</c:v>
                </c:pt>
                <c:pt idx="222">
                  <c:v>0.1240438</c:v>
                </c:pt>
                <c:pt idx="223">
                  <c:v>0.124376</c:v>
                </c:pt>
                <c:pt idx="224">
                  <c:v>0.1246612</c:v>
                </c:pt>
                <c:pt idx="225">
                  <c:v>0.12504509999999999</c:v>
                </c:pt>
                <c:pt idx="226">
                  <c:v>0.1253766</c:v>
                </c:pt>
                <c:pt idx="227">
                  <c:v>0.12508050000000001</c:v>
                </c:pt>
                <c:pt idx="228">
                  <c:v>0.1248129</c:v>
                </c:pt>
                <c:pt idx="229">
                  <c:v>0.1246292</c:v>
                </c:pt>
                <c:pt idx="230">
                  <c:v>0.1242796</c:v>
                </c:pt>
                <c:pt idx="231">
                  <c:v>0.1236854</c:v>
                </c:pt>
                <c:pt idx="232">
                  <c:v>0.1229292</c:v>
                </c:pt>
                <c:pt idx="233">
                  <c:v>0.1220436</c:v>
                </c:pt>
                <c:pt idx="234">
                  <c:v>0.1209027</c:v>
                </c:pt>
                <c:pt idx="235">
                  <c:v>0.119657</c:v>
                </c:pt>
                <c:pt idx="236">
                  <c:v>0.1186881</c:v>
                </c:pt>
                <c:pt idx="237">
                  <c:v>0.1177788</c:v>
                </c:pt>
                <c:pt idx="238">
                  <c:v>0.1164425</c:v>
                </c:pt>
                <c:pt idx="239">
                  <c:v>0.11504010000000001</c:v>
                </c:pt>
                <c:pt idx="240">
                  <c:v>0.11321290000000001</c:v>
                </c:pt>
                <c:pt idx="241">
                  <c:v>0.11136260000000001</c:v>
                </c:pt>
                <c:pt idx="242">
                  <c:v>0.1094647</c:v>
                </c:pt>
                <c:pt idx="243">
                  <c:v>0.1077321</c:v>
                </c:pt>
                <c:pt idx="244">
                  <c:v>0.1061758</c:v>
                </c:pt>
                <c:pt idx="245">
                  <c:v>0.1044441</c:v>
                </c:pt>
                <c:pt idx="246">
                  <c:v>0.1026142</c:v>
                </c:pt>
                <c:pt idx="247">
                  <c:v>0.101273</c:v>
                </c:pt>
                <c:pt idx="248">
                  <c:v>0.10000290000000001</c:v>
                </c:pt>
                <c:pt idx="249">
                  <c:v>9.8644029999999994E-2</c:v>
                </c:pt>
                <c:pt idx="250">
                  <c:v>9.7265119999999997E-2</c:v>
                </c:pt>
                <c:pt idx="251">
                  <c:v>9.6195849999999999E-2</c:v>
                </c:pt>
                <c:pt idx="252">
                  <c:v>9.5135399999999995E-2</c:v>
                </c:pt>
                <c:pt idx="253">
                  <c:v>9.4098020000000004E-2</c:v>
                </c:pt>
                <c:pt idx="254">
                  <c:v>9.3181979999999998E-2</c:v>
                </c:pt>
                <c:pt idx="255">
                  <c:v>9.2421989999999996E-2</c:v>
                </c:pt>
                <c:pt idx="256">
                  <c:v>9.1821079999999999E-2</c:v>
                </c:pt>
                <c:pt idx="257">
                  <c:v>9.1326640000000001E-2</c:v>
                </c:pt>
                <c:pt idx="258">
                  <c:v>9.0478630000000004E-2</c:v>
                </c:pt>
                <c:pt idx="259">
                  <c:v>8.951982E-2</c:v>
                </c:pt>
                <c:pt idx="260">
                  <c:v>8.8911370000000003E-2</c:v>
                </c:pt>
                <c:pt idx="261">
                  <c:v>8.8359670000000001E-2</c:v>
                </c:pt>
                <c:pt idx="262">
                  <c:v>8.8098070000000001E-2</c:v>
                </c:pt>
                <c:pt idx="263">
                  <c:v>8.7830190000000002E-2</c:v>
                </c:pt>
                <c:pt idx="264">
                  <c:v>8.7543759999999998E-2</c:v>
                </c:pt>
                <c:pt idx="265">
                  <c:v>8.7164859999999997E-2</c:v>
                </c:pt>
                <c:pt idx="266">
                  <c:v>8.6657490000000004E-2</c:v>
                </c:pt>
                <c:pt idx="267">
                  <c:v>8.6278779999999999E-2</c:v>
                </c:pt>
                <c:pt idx="268">
                  <c:v>8.5991460000000006E-2</c:v>
                </c:pt>
                <c:pt idx="269">
                  <c:v>8.5648920000000003E-2</c:v>
                </c:pt>
                <c:pt idx="270">
                  <c:v>8.5288160000000002E-2</c:v>
                </c:pt>
                <c:pt idx="271">
                  <c:v>8.5185609999999995E-2</c:v>
                </c:pt>
                <c:pt idx="272">
                  <c:v>8.5107459999999996E-2</c:v>
                </c:pt>
                <c:pt idx="273">
                  <c:v>8.5048009999999993E-2</c:v>
                </c:pt>
                <c:pt idx="274">
                  <c:v>8.4895310000000002E-2</c:v>
                </c:pt>
                <c:pt idx="275">
                  <c:v>8.4473720000000002E-2</c:v>
                </c:pt>
                <c:pt idx="276">
                  <c:v>8.4053000000000003E-2</c:v>
                </c:pt>
                <c:pt idx="277">
                  <c:v>8.3633440000000003E-2</c:v>
                </c:pt>
                <c:pt idx="278">
                  <c:v>8.3291119999999996E-2</c:v>
                </c:pt>
                <c:pt idx="279">
                  <c:v>8.3000589999999999E-2</c:v>
                </c:pt>
                <c:pt idx="280">
                  <c:v>8.2638719999999999E-2</c:v>
                </c:pt>
                <c:pt idx="281">
                  <c:v>8.2255590000000003E-2</c:v>
                </c:pt>
                <c:pt idx="282">
                  <c:v>8.189246E-2</c:v>
                </c:pt>
                <c:pt idx="283">
                  <c:v>8.1487599999999993E-2</c:v>
                </c:pt>
                <c:pt idx="284">
                  <c:v>8.0756480000000005E-2</c:v>
                </c:pt>
                <c:pt idx="285">
                  <c:v>8.0054249999999993E-2</c:v>
                </c:pt>
                <c:pt idx="286">
                  <c:v>7.9422599999999996E-2</c:v>
                </c:pt>
                <c:pt idx="287">
                  <c:v>7.8818639999999995E-2</c:v>
                </c:pt>
                <c:pt idx="288">
                  <c:v>7.8246479999999993E-2</c:v>
                </c:pt>
                <c:pt idx="289">
                  <c:v>7.7599260000000003E-2</c:v>
                </c:pt>
                <c:pt idx="290">
                  <c:v>7.6910039999999999E-2</c:v>
                </c:pt>
                <c:pt idx="291">
                  <c:v>7.6605160000000005E-2</c:v>
                </c:pt>
                <c:pt idx="292">
                  <c:v>7.6384820000000006E-2</c:v>
                </c:pt>
                <c:pt idx="293">
                  <c:v>7.6206889999999999E-2</c:v>
                </c:pt>
                <c:pt idx="294">
                  <c:v>7.5986499999999998E-2</c:v>
                </c:pt>
                <c:pt idx="295">
                  <c:v>7.556802E-2</c:v>
                </c:pt>
                <c:pt idx="296">
                  <c:v>7.5298019999999993E-2</c:v>
                </c:pt>
                <c:pt idx="297">
                  <c:v>7.5300519999999996E-2</c:v>
                </c:pt>
                <c:pt idx="298">
                  <c:v>7.5066569999999999E-2</c:v>
                </c:pt>
                <c:pt idx="299">
                  <c:v>7.4625159999999996E-2</c:v>
                </c:pt>
                <c:pt idx="300">
                  <c:v>7.4468049999999994E-2</c:v>
                </c:pt>
                <c:pt idx="301">
                  <c:v>7.4425149999999995E-2</c:v>
                </c:pt>
                <c:pt idx="302">
                  <c:v>7.4507690000000001E-2</c:v>
                </c:pt>
                <c:pt idx="303">
                  <c:v>7.4586920000000001E-2</c:v>
                </c:pt>
                <c:pt idx="304">
                  <c:v>7.4451450000000002E-2</c:v>
                </c:pt>
                <c:pt idx="305">
                  <c:v>7.4286859999999996E-2</c:v>
                </c:pt>
                <c:pt idx="306">
                  <c:v>7.4039709999999995E-2</c:v>
                </c:pt>
                <c:pt idx="307">
                  <c:v>7.3875880000000005E-2</c:v>
                </c:pt>
                <c:pt idx="308">
                  <c:v>7.3816030000000005E-2</c:v>
                </c:pt>
                <c:pt idx="309">
                  <c:v>7.3728310000000005E-2</c:v>
                </c:pt>
                <c:pt idx="310">
                  <c:v>7.3624200000000001E-2</c:v>
                </c:pt>
                <c:pt idx="311">
                  <c:v>7.3125780000000001E-2</c:v>
                </c:pt>
                <c:pt idx="312">
                  <c:v>7.2539500000000007E-2</c:v>
                </c:pt>
                <c:pt idx="313">
                  <c:v>7.2261660000000005E-2</c:v>
                </c:pt>
                <c:pt idx="314">
                  <c:v>7.1956919999999994E-2</c:v>
                </c:pt>
                <c:pt idx="315">
                  <c:v>7.1534730000000005E-2</c:v>
                </c:pt>
                <c:pt idx="316">
                  <c:v>7.1187689999999998E-2</c:v>
                </c:pt>
                <c:pt idx="317">
                  <c:v>7.0964269999999996E-2</c:v>
                </c:pt>
                <c:pt idx="318">
                  <c:v>7.0574269999999995E-2</c:v>
                </c:pt>
                <c:pt idx="319">
                  <c:v>7.0057229999999998E-2</c:v>
                </c:pt>
                <c:pt idx="320">
                  <c:v>6.9853299999999993E-2</c:v>
                </c:pt>
                <c:pt idx="321">
                  <c:v>6.9749640000000002E-2</c:v>
                </c:pt>
                <c:pt idx="322">
                  <c:v>6.9279919999999995E-2</c:v>
                </c:pt>
                <c:pt idx="323">
                  <c:v>6.8834149999999997E-2</c:v>
                </c:pt>
                <c:pt idx="324">
                  <c:v>6.8657490000000002E-2</c:v>
                </c:pt>
                <c:pt idx="325">
                  <c:v>6.8507310000000002E-2</c:v>
                </c:pt>
                <c:pt idx="326">
                  <c:v>6.8410150000000003E-2</c:v>
                </c:pt>
                <c:pt idx="327">
                  <c:v>6.8197889999999997E-2</c:v>
                </c:pt>
                <c:pt idx="328">
                  <c:v>6.7882059999999994E-2</c:v>
                </c:pt>
                <c:pt idx="329">
                  <c:v>6.7439959999999993E-2</c:v>
                </c:pt>
                <c:pt idx="330">
                  <c:v>6.6948960000000002E-2</c:v>
                </c:pt>
                <c:pt idx="331">
                  <c:v>6.6894629999999997E-2</c:v>
                </c:pt>
                <c:pt idx="332">
                  <c:v>6.6844700000000007E-2</c:v>
                </c:pt>
                <c:pt idx="333">
                  <c:v>6.6513580000000003E-2</c:v>
                </c:pt>
                <c:pt idx="334">
                  <c:v>6.621436E-2</c:v>
                </c:pt>
                <c:pt idx="335">
                  <c:v>6.5986379999999997E-2</c:v>
                </c:pt>
                <c:pt idx="336">
                  <c:v>6.5729490000000002E-2</c:v>
                </c:pt>
                <c:pt idx="337">
                  <c:v>6.5444539999999995E-2</c:v>
                </c:pt>
                <c:pt idx="338">
                  <c:v>6.5251809999999993E-2</c:v>
                </c:pt>
                <c:pt idx="339">
                  <c:v>6.5097459999999996E-2</c:v>
                </c:pt>
                <c:pt idx="340">
                  <c:v>6.4873399999999998E-2</c:v>
                </c:pt>
                <c:pt idx="341">
                  <c:v>6.4656749999999999E-2</c:v>
                </c:pt>
                <c:pt idx="342">
                  <c:v>6.4563090000000004E-2</c:v>
                </c:pt>
                <c:pt idx="343">
                  <c:v>6.4466670000000004E-2</c:v>
                </c:pt>
                <c:pt idx="344">
                  <c:v>6.4364019999999994E-2</c:v>
                </c:pt>
                <c:pt idx="345">
                  <c:v>6.4278680000000005E-2</c:v>
                </c:pt>
                <c:pt idx="346">
                  <c:v>6.4209950000000002E-2</c:v>
                </c:pt>
                <c:pt idx="347">
                  <c:v>6.4142850000000001E-2</c:v>
                </c:pt>
                <c:pt idx="348">
                  <c:v>6.4076400000000006E-2</c:v>
                </c:pt>
                <c:pt idx="349">
                  <c:v>6.4393829999999999E-2</c:v>
                </c:pt>
                <c:pt idx="350">
                  <c:v>6.4754500000000006E-2</c:v>
                </c:pt>
                <c:pt idx="351">
                  <c:v>6.5178139999999996E-2</c:v>
                </c:pt>
                <c:pt idx="352">
                  <c:v>6.5325300000000003E-2</c:v>
                </c:pt>
                <c:pt idx="353">
                  <c:v>6.4907950000000006E-2</c:v>
                </c:pt>
                <c:pt idx="354">
                  <c:v>6.4826499999999995E-2</c:v>
                </c:pt>
                <c:pt idx="355">
                  <c:v>6.5036259999999999E-2</c:v>
                </c:pt>
                <c:pt idx="356">
                  <c:v>6.5658900000000006E-2</c:v>
                </c:pt>
                <c:pt idx="357">
                  <c:v>6.6460699999999998E-2</c:v>
                </c:pt>
                <c:pt idx="358">
                  <c:v>6.6615969999999997E-2</c:v>
                </c:pt>
                <c:pt idx="359">
                  <c:v>6.6913260000000002E-2</c:v>
                </c:pt>
                <c:pt idx="360">
                  <c:v>6.7906380000000002E-2</c:v>
                </c:pt>
                <c:pt idx="361">
                  <c:v>6.8832260000000006E-2</c:v>
                </c:pt>
                <c:pt idx="362">
                  <c:v>6.9644709999999999E-2</c:v>
                </c:pt>
                <c:pt idx="363">
                  <c:v>7.0792540000000001E-2</c:v>
                </c:pt>
                <c:pt idx="364">
                  <c:v>7.217962E-2</c:v>
                </c:pt>
                <c:pt idx="365">
                  <c:v>7.4449680000000004E-2</c:v>
                </c:pt>
                <c:pt idx="366">
                  <c:v>7.6923080000000005E-2</c:v>
                </c:pt>
                <c:pt idx="367">
                  <c:v>8.0690040000000005E-2</c:v>
                </c:pt>
                <c:pt idx="368">
                  <c:v>8.4493299999999993E-2</c:v>
                </c:pt>
                <c:pt idx="369">
                  <c:v>8.8542300000000004E-2</c:v>
                </c:pt>
                <c:pt idx="370">
                  <c:v>9.3312569999999997E-2</c:v>
                </c:pt>
                <c:pt idx="371">
                  <c:v>9.9006440000000001E-2</c:v>
                </c:pt>
                <c:pt idx="372">
                  <c:v>0.10549</c:v>
                </c:pt>
                <c:pt idx="373">
                  <c:v>0.1123903</c:v>
                </c:pt>
                <c:pt idx="374">
                  <c:v>0.120652</c:v>
                </c:pt>
                <c:pt idx="375">
                  <c:v>0.12915270000000001</c:v>
                </c:pt>
                <c:pt idx="376">
                  <c:v>0.138042</c:v>
                </c:pt>
                <c:pt idx="377">
                  <c:v>0.14703459999999999</c:v>
                </c:pt>
                <c:pt idx="378">
                  <c:v>0.1562587</c:v>
                </c:pt>
                <c:pt idx="379">
                  <c:v>0.1659059</c:v>
                </c:pt>
                <c:pt idx="380">
                  <c:v>0.17593149999999999</c:v>
                </c:pt>
                <c:pt idx="381">
                  <c:v>0.18719949999999999</c:v>
                </c:pt>
                <c:pt idx="382">
                  <c:v>0.1992334</c:v>
                </c:pt>
                <c:pt idx="383">
                  <c:v>0.2099994</c:v>
                </c:pt>
                <c:pt idx="384">
                  <c:v>0.2212992</c:v>
                </c:pt>
                <c:pt idx="385">
                  <c:v>0.23344870000000001</c:v>
                </c:pt>
                <c:pt idx="386">
                  <c:v>0.24573439999999999</c:v>
                </c:pt>
                <c:pt idx="387">
                  <c:v>0.25821139999999998</c:v>
                </c:pt>
                <c:pt idx="388">
                  <c:v>0.27132279999999998</c:v>
                </c:pt>
                <c:pt idx="389">
                  <c:v>0.28479009999999999</c:v>
                </c:pt>
                <c:pt idx="390">
                  <c:v>0.29795890000000003</c:v>
                </c:pt>
                <c:pt idx="391">
                  <c:v>0.31117420000000001</c:v>
                </c:pt>
                <c:pt idx="392">
                  <c:v>0.32530029999999999</c:v>
                </c:pt>
                <c:pt idx="393">
                  <c:v>0.33924189999999999</c:v>
                </c:pt>
                <c:pt idx="394">
                  <c:v>0.35279070000000001</c:v>
                </c:pt>
                <c:pt idx="395">
                  <c:v>0.36641170000000001</c:v>
                </c:pt>
                <c:pt idx="396">
                  <c:v>0.38009229999999999</c:v>
                </c:pt>
                <c:pt idx="397">
                  <c:v>0.39269700000000002</c:v>
                </c:pt>
                <c:pt idx="398">
                  <c:v>0.40490500000000001</c:v>
                </c:pt>
                <c:pt idx="399">
                  <c:v>0.41750229999999999</c:v>
                </c:pt>
                <c:pt idx="400">
                  <c:v>0.42973129999999998</c:v>
                </c:pt>
                <c:pt idx="401">
                  <c:v>0.44106879999999998</c:v>
                </c:pt>
                <c:pt idx="402">
                  <c:v>0.45294499999999999</c:v>
                </c:pt>
                <c:pt idx="403">
                  <c:v>0.46542820000000001</c:v>
                </c:pt>
                <c:pt idx="404">
                  <c:v>0.47643679999999999</c:v>
                </c:pt>
                <c:pt idx="405">
                  <c:v>0.48682330000000001</c:v>
                </c:pt>
                <c:pt idx="406">
                  <c:v>0.4962087</c:v>
                </c:pt>
                <c:pt idx="407">
                  <c:v>0.50506960000000001</c:v>
                </c:pt>
                <c:pt idx="408">
                  <c:v>0.51173100000000005</c:v>
                </c:pt>
                <c:pt idx="409">
                  <c:v>0.51892139999999998</c:v>
                </c:pt>
                <c:pt idx="410">
                  <c:v>0.52687930000000005</c:v>
                </c:pt>
                <c:pt idx="411">
                  <c:v>0.53403820000000002</c:v>
                </c:pt>
                <c:pt idx="412">
                  <c:v>0.54075720000000005</c:v>
                </c:pt>
                <c:pt idx="413">
                  <c:v>0.54742349999999995</c:v>
                </c:pt>
                <c:pt idx="414">
                  <c:v>0.55381930000000001</c:v>
                </c:pt>
                <c:pt idx="415">
                  <c:v>0.55831030000000004</c:v>
                </c:pt>
                <c:pt idx="416">
                  <c:v>0.56260370000000004</c:v>
                </c:pt>
                <c:pt idx="417">
                  <c:v>0.56654789999999999</c:v>
                </c:pt>
                <c:pt idx="418">
                  <c:v>0.5704882</c:v>
                </c:pt>
                <c:pt idx="419">
                  <c:v>0.57442570000000004</c:v>
                </c:pt>
                <c:pt idx="420">
                  <c:v>0.57824240000000005</c:v>
                </c:pt>
                <c:pt idx="421">
                  <c:v>0.58192639999999995</c:v>
                </c:pt>
                <c:pt idx="422">
                  <c:v>0.58444560000000001</c:v>
                </c:pt>
                <c:pt idx="423">
                  <c:v>0.58684829999999999</c:v>
                </c:pt>
                <c:pt idx="424">
                  <c:v>0.58901429999999999</c:v>
                </c:pt>
                <c:pt idx="425">
                  <c:v>0.59116670000000004</c:v>
                </c:pt>
                <c:pt idx="426">
                  <c:v>0.59330899999999998</c:v>
                </c:pt>
                <c:pt idx="427">
                  <c:v>0.59558840000000002</c:v>
                </c:pt>
                <c:pt idx="428">
                  <c:v>0.59775029999999996</c:v>
                </c:pt>
                <c:pt idx="429">
                  <c:v>0.59786379999999995</c:v>
                </c:pt>
                <c:pt idx="430">
                  <c:v>0.59829969999999999</c:v>
                </c:pt>
                <c:pt idx="431">
                  <c:v>0.59943760000000001</c:v>
                </c:pt>
                <c:pt idx="432">
                  <c:v>0.60067409999999999</c:v>
                </c:pt>
                <c:pt idx="433">
                  <c:v>0.6019871</c:v>
                </c:pt>
                <c:pt idx="434">
                  <c:v>0.60279939999999999</c:v>
                </c:pt>
                <c:pt idx="435">
                  <c:v>0.60350890000000001</c:v>
                </c:pt>
                <c:pt idx="436">
                  <c:v>0.6043982</c:v>
                </c:pt>
                <c:pt idx="437">
                  <c:v>0.60501749999999999</c:v>
                </c:pt>
                <c:pt idx="438">
                  <c:v>0.60505030000000004</c:v>
                </c:pt>
                <c:pt idx="439">
                  <c:v>0.60520660000000004</c:v>
                </c:pt>
                <c:pt idx="440">
                  <c:v>0.60545689999999996</c:v>
                </c:pt>
                <c:pt idx="441">
                  <c:v>0.60638009999999998</c:v>
                </c:pt>
                <c:pt idx="442">
                  <c:v>0.60730289999999998</c:v>
                </c:pt>
                <c:pt idx="443">
                  <c:v>0.60644560000000003</c:v>
                </c:pt>
                <c:pt idx="444">
                  <c:v>0.60626369999999996</c:v>
                </c:pt>
                <c:pt idx="445">
                  <c:v>0.60744279999999995</c:v>
                </c:pt>
                <c:pt idx="446">
                  <c:v>0.60786470000000004</c:v>
                </c:pt>
                <c:pt idx="447">
                  <c:v>0.60775679999999999</c:v>
                </c:pt>
                <c:pt idx="448">
                  <c:v>0.60879059999999996</c:v>
                </c:pt>
                <c:pt idx="449">
                  <c:v>0.6098652</c:v>
                </c:pt>
                <c:pt idx="450">
                  <c:v>0.60950939999999998</c:v>
                </c:pt>
                <c:pt idx="451">
                  <c:v>0.60947989999999996</c:v>
                </c:pt>
                <c:pt idx="452">
                  <c:v>0.6100198</c:v>
                </c:pt>
                <c:pt idx="453">
                  <c:v>0.61020090000000005</c:v>
                </c:pt>
                <c:pt idx="454">
                  <c:v>0.61016680000000001</c:v>
                </c:pt>
                <c:pt idx="455">
                  <c:v>0.6103362</c:v>
                </c:pt>
                <c:pt idx="456">
                  <c:v>0.61063699999999999</c:v>
                </c:pt>
                <c:pt idx="457">
                  <c:v>0.61153780000000002</c:v>
                </c:pt>
                <c:pt idx="458">
                  <c:v>0.611846</c:v>
                </c:pt>
                <c:pt idx="459">
                  <c:v>0.61131239999999998</c:v>
                </c:pt>
                <c:pt idx="460">
                  <c:v>0.61140550000000005</c:v>
                </c:pt>
                <c:pt idx="461">
                  <c:v>0.61179640000000002</c:v>
                </c:pt>
                <c:pt idx="462">
                  <c:v>0.61238649999999994</c:v>
                </c:pt>
                <c:pt idx="463">
                  <c:v>0.61278630000000001</c:v>
                </c:pt>
                <c:pt idx="464">
                  <c:v>0.61242799999999997</c:v>
                </c:pt>
                <c:pt idx="465">
                  <c:v>0.61244540000000003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36-43FD-8AB4-F50A27039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003919"/>
        <c:axId val="1301345215"/>
      </c:lineChart>
      <c:catAx>
        <c:axId val="130100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1345215"/>
        <c:crosses val="autoZero"/>
        <c:auto val="1"/>
        <c:lblAlgn val="ctr"/>
        <c:lblOffset val="100"/>
        <c:noMultiLvlLbl val="0"/>
      </c:catAx>
      <c:valAx>
        <c:axId val="1301345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100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NIR Reflectance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Foglio1!$R$4:$R$435</c:f>
              <c:numCache>
                <c:formatCode>General</c:formatCode>
                <c:ptCount val="432"/>
                <c:pt idx="0">
                  <c:v>630</c:v>
                </c:pt>
                <c:pt idx="1">
                  <c:v>631</c:v>
                </c:pt>
                <c:pt idx="2">
                  <c:v>632</c:v>
                </c:pt>
                <c:pt idx="3">
                  <c:v>633</c:v>
                </c:pt>
                <c:pt idx="4">
                  <c:v>634</c:v>
                </c:pt>
                <c:pt idx="5">
                  <c:v>635</c:v>
                </c:pt>
                <c:pt idx="6">
                  <c:v>636</c:v>
                </c:pt>
                <c:pt idx="7">
                  <c:v>637</c:v>
                </c:pt>
                <c:pt idx="8">
                  <c:v>638</c:v>
                </c:pt>
                <c:pt idx="9">
                  <c:v>639</c:v>
                </c:pt>
                <c:pt idx="10">
                  <c:v>640</c:v>
                </c:pt>
                <c:pt idx="11">
                  <c:v>641</c:v>
                </c:pt>
                <c:pt idx="12">
                  <c:v>642</c:v>
                </c:pt>
                <c:pt idx="13">
                  <c:v>643</c:v>
                </c:pt>
                <c:pt idx="14">
                  <c:v>644</c:v>
                </c:pt>
                <c:pt idx="15">
                  <c:v>645</c:v>
                </c:pt>
                <c:pt idx="16">
                  <c:v>646</c:v>
                </c:pt>
                <c:pt idx="17">
                  <c:v>647</c:v>
                </c:pt>
                <c:pt idx="18">
                  <c:v>648</c:v>
                </c:pt>
                <c:pt idx="19">
                  <c:v>649</c:v>
                </c:pt>
                <c:pt idx="20">
                  <c:v>650</c:v>
                </c:pt>
                <c:pt idx="21">
                  <c:v>651</c:v>
                </c:pt>
                <c:pt idx="22">
                  <c:v>652</c:v>
                </c:pt>
                <c:pt idx="23">
                  <c:v>653</c:v>
                </c:pt>
                <c:pt idx="24">
                  <c:v>654</c:v>
                </c:pt>
                <c:pt idx="25">
                  <c:v>655</c:v>
                </c:pt>
                <c:pt idx="26">
                  <c:v>656</c:v>
                </c:pt>
                <c:pt idx="27">
                  <c:v>657</c:v>
                </c:pt>
                <c:pt idx="28">
                  <c:v>658</c:v>
                </c:pt>
                <c:pt idx="29">
                  <c:v>659</c:v>
                </c:pt>
                <c:pt idx="30">
                  <c:v>660</c:v>
                </c:pt>
                <c:pt idx="31">
                  <c:v>661</c:v>
                </c:pt>
                <c:pt idx="32">
                  <c:v>662</c:v>
                </c:pt>
                <c:pt idx="33">
                  <c:v>663</c:v>
                </c:pt>
                <c:pt idx="34">
                  <c:v>664</c:v>
                </c:pt>
                <c:pt idx="35">
                  <c:v>665</c:v>
                </c:pt>
                <c:pt idx="36">
                  <c:v>666</c:v>
                </c:pt>
                <c:pt idx="37">
                  <c:v>667</c:v>
                </c:pt>
                <c:pt idx="38">
                  <c:v>668</c:v>
                </c:pt>
                <c:pt idx="39">
                  <c:v>669</c:v>
                </c:pt>
                <c:pt idx="40">
                  <c:v>670</c:v>
                </c:pt>
                <c:pt idx="41">
                  <c:v>671</c:v>
                </c:pt>
                <c:pt idx="42">
                  <c:v>672</c:v>
                </c:pt>
                <c:pt idx="43">
                  <c:v>673</c:v>
                </c:pt>
                <c:pt idx="44">
                  <c:v>674</c:v>
                </c:pt>
                <c:pt idx="45">
                  <c:v>675</c:v>
                </c:pt>
                <c:pt idx="46">
                  <c:v>676</c:v>
                </c:pt>
                <c:pt idx="47">
                  <c:v>677</c:v>
                </c:pt>
                <c:pt idx="48">
                  <c:v>678</c:v>
                </c:pt>
                <c:pt idx="49">
                  <c:v>679</c:v>
                </c:pt>
                <c:pt idx="50">
                  <c:v>680</c:v>
                </c:pt>
                <c:pt idx="51">
                  <c:v>681</c:v>
                </c:pt>
                <c:pt idx="52">
                  <c:v>682</c:v>
                </c:pt>
                <c:pt idx="53">
                  <c:v>683</c:v>
                </c:pt>
                <c:pt idx="54">
                  <c:v>684</c:v>
                </c:pt>
                <c:pt idx="55">
                  <c:v>685</c:v>
                </c:pt>
                <c:pt idx="56">
                  <c:v>686</c:v>
                </c:pt>
                <c:pt idx="57">
                  <c:v>687</c:v>
                </c:pt>
                <c:pt idx="58">
                  <c:v>688</c:v>
                </c:pt>
                <c:pt idx="59">
                  <c:v>689</c:v>
                </c:pt>
                <c:pt idx="60">
                  <c:v>690</c:v>
                </c:pt>
                <c:pt idx="61">
                  <c:v>691</c:v>
                </c:pt>
                <c:pt idx="62">
                  <c:v>692</c:v>
                </c:pt>
                <c:pt idx="63">
                  <c:v>693</c:v>
                </c:pt>
                <c:pt idx="64">
                  <c:v>694</c:v>
                </c:pt>
                <c:pt idx="65">
                  <c:v>695</c:v>
                </c:pt>
                <c:pt idx="66">
                  <c:v>696</c:v>
                </c:pt>
                <c:pt idx="67">
                  <c:v>697</c:v>
                </c:pt>
                <c:pt idx="68">
                  <c:v>698</c:v>
                </c:pt>
                <c:pt idx="69">
                  <c:v>699</c:v>
                </c:pt>
                <c:pt idx="70">
                  <c:v>700</c:v>
                </c:pt>
                <c:pt idx="71">
                  <c:v>701</c:v>
                </c:pt>
                <c:pt idx="72">
                  <c:v>702</c:v>
                </c:pt>
                <c:pt idx="73">
                  <c:v>703</c:v>
                </c:pt>
                <c:pt idx="74">
                  <c:v>704</c:v>
                </c:pt>
                <c:pt idx="75">
                  <c:v>705</c:v>
                </c:pt>
                <c:pt idx="76">
                  <c:v>706</c:v>
                </c:pt>
                <c:pt idx="77">
                  <c:v>707</c:v>
                </c:pt>
                <c:pt idx="78">
                  <c:v>708</c:v>
                </c:pt>
                <c:pt idx="79">
                  <c:v>709</c:v>
                </c:pt>
                <c:pt idx="80">
                  <c:v>710</c:v>
                </c:pt>
                <c:pt idx="81">
                  <c:v>711</c:v>
                </c:pt>
                <c:pt idx="82">
                  <c:v>712</c:v>
                </c:pt>
                <c:pt idx="83">
                  <c:v>713</c:v>
                </c:pt>
                <c:pt idx="84">
                  <c:v>714</c:v>
                </c:pt>
                <c:pt idx="85">
                  <c:v>715</c:v>
                </c:pt>
                <c:pt idx="86">
                  <c:v>716</c:v>
                </c:pt>
                <c:pt idx="87">
                  <c:v>717</c:v>
                </c:pt>
                <c:pt idx="88">
                  <c:v>718</c:v>
                </c:pt>
                <c:pt idx="89">
                  <c:v>719</c:v>
                </c:pt>
                <c:pt idx="90">
                  <c:v>720</c:v>
                </c:pt>
                <c:pt idx="91">
                  <c:v>721</c:v>
                </c:pt>
                <c:pt idx="92">
                  <c:v>722</c:v>
                </c:pt>
                <c:pt idx="93">
                  <c:v>723</c:v>
                </c:pt>
                <c:pt idx="94">
                  <c:v>724</c:v>
                </c:pt>
                <c:pt idx="95">
                  <c:v>725</c:v>
                </c:pt>
                <c:pt idx="96">
                  <c:v>726</c:v>
                </c:pt>
                <c:pt idx="97">
                  <c:v>727</c:v>
                </c:pt>
                <c:pt idx="98">
                  <c:v>728</c:v>
                </c:pt>
                <c:pt idx="99">
                  <c:v>729</c:v>
                </c:pt>
                <c:pt idx="100">
                  <c:v>730</c:v>
                </c:pt>
                <c:pt idx="101">
                  <c:v>731</c:v>
                </c:pt>
                <c:pt idx="102">
                  <c:v>732</c:v>
                </c:pt>
                <c:pt idx="103">
                  <c:v>733</c:v>
                </c:pt>
                <c:pt idx="104">
                  <c:v>734</c:v>
                </c:pt>
                <c:pt idx="105">
                  <c:v>735</c:v>
                </c:pt>
                <c:pt idx="106">
                  <c:v>736</c:v>
                </c:pt>
                <c:pt idx="107">
                  <c:v>737</c:v>
                </c:pt>
                <c:pt idx="108">
                  <c:v>738</c:v>
                </c:pt>
                <c:pt idx="109">
                  <c:v>739</c:v>
                </c:pt>
                <c:pt idx="110">
                  <c:v>740</c:v>
                </c:pt>
                <c:pt idx="111">
                  <c:v>741</c:v>
                </c:pt>
                <c:pt idx="112">
                  <c:v>742</c:v>
                </c:pt>
                <c:pt idx="113">
                  <c:v>743</c:v>
                </c:pt>
                <c:pt idx="114">
                  <c:v>744</c:v>
                </c:pt>
                <c:pt idx="115">
                  <c:v>745</c:v>
                </c:pt>
                <c:pt idx="116">
                  <c:v>746</c:v>
                </c:pt>
                <c:pt idx="117">
                  <c:v>747</c:v>
                </c:pt>
                <c:pt idx="118">
                  <c:v>748</c:v>
                </c:pt>
                <c:pt idx="119">
                  <c:v>749</c:v>
                </c:pt>
                <c:pt idx="120">
                  <c:v>750</c:v>
                </c:pt>
                <c:pt idx="121">
                  <c:v>751</c:v>
                </c:pt>
                <c:pt idx="122">
                  <c:v>752</c:v>
                </c:pt>
                <c:pt idx="123">
                  <c:v>753</c:v>
                </c:pt>
                <c:pt idx="124">
                  <c:v>754</c:v>
                </c:pt>
                <c:pt idx="125">
                  <c:v>755</c:v>
                </c:pt>
                <c:pt idx="126">
                  <c:v>756</c:v>
                </c:pt>
                <c:pt idx="127">
                  <c:v>757</c:v>
                </c:pt>
                <c:pt idx="128">
                  <c:v>758</c:v>
                </c:pt>
                <c:pt idx="129">
                  <c:v>759</c:v>
                </c:pt>
                <c:pt idx="130">
                  <c:v>760</c:v>
                </c:pt>
                <c:pt idx="131">
                  <c:v>761</c:v>
                </c:pt>
                <c:pt idx="132">
                  <c:v>762</c:v>
                </c:pt>
                <c:pt idx="133">
                  <c:v>763</c:v>
                </c:pt>
                <c:pt idx="134">
                  <c:v>764</c:v>
                </c:pt>
                <c:pt idx="135">
                  <c:v>765</c:v>
                </c:pt>
                <c:pt idx="136">
                  <c:v>766</c:v>
                </c:pt>
                <c:pt idx="137">
                  <c:v>767</c:v>
                </c:pt>
                <c:pt idx="138">
                  <c:v>768</c:v>
                </c:pt>
                <c:pt idx="139">
                  <c:v>769</c:v>
                </c:pt>
                <c:pt idx="140">
                  <c:v>770</c:v>
                </c:pt>
                <c:pt idx="141">
                  <c:v>771</c:v>
                </c:pt>
                <c:pt idx="142">
                  <c:v>772</c:v>
                </c:pt>
                <c:pt idx="143">
                  <c:v>773</c:v>
                </c:pt>
                <c:pt idx="144">
                  <c:v>774</c:v>
                </c:pt>
                <c:pt idx="145">
                  <c:v>775</c:v>
                </c:pt>
                <c:pt idx="146">
                  <c:v>776</c:v>
                </c:pt>
                <c:pt idx="147">
                  <c:v>777</c:v>
                </c:pt>
                <c:pt idx="148">
                  <c:v>778</c:v>
                </c:pt>
                <c:pt idx="149">
                  <c:v>779</c:v>
                </c:pt>
                <c:pt idx="150">
                  <c:v>780</c:v>
                </c:pt>
                <c:pt idx="151">
                  <c:v>781</c:v>
                </c:pt>
                <c:pt idx="152">
                  <c:v>782</c:v>
                </c:pt>
                <c:pt idx="153">
                  <c:v>783</c:v>
                </c:pt>
                <c:pt idx="154">
                  <c:v>784</c:v>
                </c:pt>
                <c:pt idx="155">
                  <c:v>785</c:v>
                </c:pt>
                <c:pt idx="156">
                  <c:v>786</c:v>
                </c:pt>
                <c:pt idx="157">
                  <c:v>787</c:v>
                </c:pt>
                <c:pt idx="158">
                  <c:v>788</c:v>
                </c:pt>
                <c:pt idx="159">
                  <c:v>789</c:v>
                </c:pt>
                <c:pt idx="160">
                  <c:v>790</c:v>
                </c:pt>
                <c:pt idx="161">
                  <c:v>791</c:v>
                </c:pt>
                <c:pt idx="162">
                  <c:v>792</c:v>
                </c:pt>
                <c:pt idx="163">
                  <c:v>793</c:v>
                </c:pt>
                <c:pt idx="164">
                  <c:v>794</c:v>
                </c:pt>
                <c:pt idx="165">
                  <c:v>795</c:v>
                </c:pt>
                <c:pt idx="166">
                  <c:v>796</c:v>
                </c:pt>
                <c:pt idx="167">
                  <c:v>797</c:v>
                </c:pt>
                <c:pt idx="168">
                  <c:v>798</c:v>
                </c:pt>
                <c:pt idx="169">
                  <c:v>799</c:v>
                </c:pt>
                <c:pt idx="170">
                  <c:v>800</c:v>
                </c:pt>
                <c:pt idx="171">
                  <c:v>801</c:v>
                </c:pt>
                <c:pt idx="172">
                  <c:v>802</c:v>
                </c:pt>
                <c:pt idx="173">
                  <c:v>803</c:v>
                </c:pt>
                <c:pt idx="174">
                  <c:v>804</c:v>
                </c:pt>
                <c:pt idx="175">
                  <c:v>805</c:v>
                </c:pt>
                <c:pt idx="176">
                  <c:v>806</c:v>
                </c:pt>
                <c:pt idx="177">
                  <c:v>807</c:v>
                </c:pt>
                <c:pt idx="178">
                  <c:v>808</c:v>
                </c:pt>
                <c:pt idx="179">
                  <c:v>809</c:v>
                </c:pt>
                <c:pt idx="180">
                  <c:v>810</c:v>
                </c:pt>
                <c:pt idx="181">
                  <c:v>811</c:v>
                </c:pt>
                <c:pt idx="182">
                  <c:v>812</c:v>
                </c:pt>
                <c:pt idx="183">
                  <c:v>813</c:v>
                </c:pt>
                <c:pt idx="184">
                  <c:v>814</c:v>
                </c:pt>
                <c:pt idx="185">
                  <c:v>815</c:v>
                </c:pt>
                <c:pt idx="186">
                  <c:v>816</c:v>
                </c:pt>
                <c:pt idx="187">
                  <c:v>817</c:v>
                </c:pt>
                <c:pt idx="188">
                  <c:v>818</c:v>
                </c:pt>
                <c:pt idx="189">
                  <c:v>819</c:v>
                </c:pt>
                <c:pt idx="190">
                  <c:v>820</c:v>
                </c:pt>
                <c:pt idx="191">
                  <c:v>821</c:v>
                </c:pt>
                <c:pt idx="192">
                  <c:v>822</c:v>
                </c:pt>
                <c:pt idx="193">
                  <c:v>823</c:v>
                </c:pt>
                <c:pt idx="194">
                  <c:v>824</c:v>
                </c:pt>
                <c:pt idx="195">
                  <c:v>825</c:v>
                </c:pt>
                <c:pt idx="196">
                  <c:v>826</c:v>
                </c:pt>
                <c:pt idx="197">
                  <c:v>827</c:v>
                </c:pt>
                <c:pt idx="198">
                  <c:v>828</c:v>
                </c:pt>
                <c:pt idx="199">
                  <c:v>829</c:v>
                </c:pt>
                <c:pt idx="200">
                  <c:v>830</c:v>
                </c:pt>
                <c:pt idx="201">
                  <c:v>831</c:v>
                </c:pt>
                <c:pt idx="202">
                  <c:v>832</c:v>
                </c:pt>
                <c:pt idx="203">
                  <c:v>833</c:v>
                </c:pt>
                <c:pt idx="204">
                  <c:v>834</c:v>
                </c:pt>
                <c:pt idx="205">
                  <c:v>835</c:v>
                </c:pt>
                <c:pt idx="206">
                  <c:v>836</c:v>
                </c:pt>
                <c:pt idx="207">
                  <c:v>837</c:v>
                </c:pt>
                <c:pt idx="208">
                  <c:v>838</c:v>
                </c:pt>
                <c:pt idx="209">
                  <c:v>839</c:v>
                </c:pt>
                <c:pt idx="210">
                  <c:v>840</c:v>
                </c:pt>
                <c:pt idx="211">
                  <c:v>841</c:v>
                </c:pt>
                <c:pt idx="212">
                  <c:v>842</c:v>
                </c:pt>
                <c:pt idx="213">
                  <c:v>843</c:v>
                </c:pt>
                <c:pt idx="214">
                  <c:v>844</c:v>
                </c:pt>
                <c:pt idx="215">
                  <c:v>845</c:v>
                </c:pt>
                <c:pt idx="216">
                  <c:v>846</c:v>
                </c:pt>
                <c:pt idx="217">
                  <c:v>847</c:v>
                </c:pt>
                <c:pt idx="218">
                  <c:v>848</c:v>
                </c:pt>
                <c:pt idx="219">
                  <c:v>849</c:v>
                </c:pt>
                <c:pt idx="220">
                  <c:v>850</c:v>
                </c:pt>
                <c:pt idx="221">
                  <c:v>851</c:v>
                </c:pt>
                <c:pt idx="222">
                  <c:v>852</c:v>
                </c:pt>
                <c:pt idx="223">
                  <c:v>853</c:v>
                </c:pt>
                <c:pt idx="224">
                  <c:v>854</c:v>
                </c:pt>
                <c:pt idx="225">
                  <c:v>855</c:v>
                </c:pt>
                <c:pt idx="226">
                  <c:v>856</c:v>
                </c:pt>
                <c:pt idx="227">
                  <c:v>857</c:v>
                </c:pt>
                <c:pt idx="228">
                  <c:v>858</c:v>
                </c:pt>
                <c:pt idx="229">
                  <c:v>859</c:v>
                </c:pt>
                <c:pt idx="230">
                  <c:v>860</c:v>
                </c:pt>
                <c:pt idx="231">
                  <c:v>861</c:v>
                </c:pt>
                <c:pt idx="232">
                  <c:v>862</c:v>
                </c:pt>
                <c:pt idx="233">
                  <c:v>863</c:v>
                </c:pt>
                <c:pt idx="234">
                  <c:v>864</c:v>
                </c:pt>
                <c:pt idx="235">
                  <c:v>865</c:v>
                </c:pt>
                <c:pt idx="236">
                  <c:v>866</c:v>
                </c:pt>
                <c:pt idx="237">
                  <c:v>867</c:v>
                </c:pt>
                <c:pt idx="238">
                  <c:v>868</c:v>
                </c:pt>
                <c:pt idx="239">
                  <c:v>869</c:v>
                </c:pt>
                <c:pt idx="240">
                  <c:v>870</c:v>
                </c:pt>
                <c:pt idx="241">
                  <c:v>871</c:v>
                </c:pt>
                <c:pt idx="242">
                  <c:v>872</c:v>
                </c:pt>
                <c:pt idx="243">
                  <c:v>873</c:v>
                </c:pt>
                <c:pt idx="244">
                  <c:v>874</c:v>
                </c:pt>
                <c:pt idx="245">
                  <c:v>875</c:v>
                </c:pt>
                <c:pt idx="246">
                  <c:v>876</c:v>
                </c:pt>
                <c:pt idx="247">
                  <c:v>877</c:v>
                </c:pt>
                <c:pt idx="248">
                  <c:v>878</c:v>
                </c:pt>
                <c:pt idx="249">
                  <c:v>879</c:v>
                </c:pt>
                <c:pt idx="250">
                  <c:v>880</c:v>
                </c:pt>
                <c:pt idx="251">
                  <c:v>881</c:v>
                </c:pt>
                <c:pt idx="252">
                  <c:v>882</c:v>
                </c:pt>
                <c:pt idx="253">
                  <c:v>883</c:v>
                </c:pt>
                <c:pt idx="254">
                  <c:v>884</c:v>
                </c:pt>
                <c:pt idx="255">
                  <c:v>885</c:v>
                </c:pt>
                <c:pt idx="256">
                  <c:v>886</c:v>
                </c:pt>
                <c:pt idx="257">
                  <c:v>887</c:v>
                </c:pt>
                <c:pt idx="258">
                  <c:v>888</c:v>
                </c:pt>
                <c:pt idx="259">
                  <c:v>889</c:v>
                </c:pt>
                <c:pt idx="260">
                  <c:v>890</c:v>
                </c:pt>
                <c:pt idx="261">
                  <c:v>891</c:v>
                </c:pt>
                <c:pt idx="262">
                  <c:v>892</c:v>
                </c:pt>
                <c:pt idx="263">
                  <c:v>893</c:v>
                </c:pt>
                <c:pt idx="264">
                  <c:v>894</c:v>
                </c:pt>
                <c:pt idx="265">
                  <c:v>895</c:v>
                </c:pt>
                <c:pt idx="266">
                  <c:v>896</c:v>
                </c:pt>
                <c:pt idx="267">
                  <c:v>897</c:v>
                </c:pt>
                <c:pt idx="268">
                  <c:v>898</c:v>
                </c:pt>
                <c:pt idx="269">
                  <c:v>899</c:v>
                </c:pt>
                <c:pt idx="270">
                  <c:v>900</c:v>
                </c:pt>
                <c:pt idx="271">
                  <c:v>901</c:v>
                </c:pt>
                <c:pt idx="272">
                  <c:v>902</c:v>
                </c:pt>
                <c:pt idx="273">
                  <c:v>903</c:v>
                </c:pt>
                <c:pt idx="274">
                  <c:v>904</c:v>
                </c:pt>
                <c:pt idx="275">
                  <c:v>905</c:v>
                </c:pt>
                <c:pt idx="276">
                  <c:v>906</c:v>
                </c:pt>
                <c:pt idx="277">
                  <c:v>907</c:v>
                </c:pt>
                <c:pt idx="278">
                  <c:v>908</c:v>
                </c:pt>
                <c:pt idx="279">
                  <c:v>909</c:v>
                </c:pt>
                <c:pt idx="280">
                  <c:v>910</c:v>
                </c:pt>
                <c:pt idx="281">
                  <c:v>911</c:v>
                </c:pt>
                <c:pt idx="282">
                  <c:v>912</c:v>
                </c:pt>
                <c:pt idx="283">
                  <c:v>913</c:v>
                </c:pt>
                <c:pt idx="284">
                  <c:v>914</c:v>
                </c:pt>
                <c:pt idx="285">
                  <c:v>915</c:v>
                </c:pt>
                <c:pt idx="286">
                  <c:v>916</c:v>
                </c:pt>
                <c:pt idx="287">
                  <c:v>917</c:v>
                </c:pt>
                <c:pt idx="288">
                  <c:v>918</c:v>
                </c:pt>
                <c:pt idx="289">
                  <c:v>919</c:v>
                </c:pt>
                <c:pt idx="290">
                  <c:v>920</c:v>
                </c:pt>
                <c:pt idx="291">
                  <c:v>921</c:v>
                </c:pt>
                <c:pt idx="292">
                  <c:v>922</c:v>
                </c:pt>
                <c:pt idx="293">
                  <c:v>923</c:v>
                </c:pt>
                <c:pt idx="294">
                  <c:v>924</c:v>
                </c:pt>
                <c:pt idx="295">
                  <c:v>925</c:v>
                </c:pt>
                <c:pt idx="296">
                  <c:v>926</c:v>
                </c:pt>
                <c:pt idx="297">
                  <c:v>927</c:v>
                </c:pt>
                <c:pt idx="298">
                  <c:v>928</c:v>
                </c:pt>
                <c:pt idx="299">
                  <c:v>929</c:v>
                </c:pt>
                <c:pt idx="300">
                  <c:v>930</c:v>
                </c:pt>
                <c:pt idx="301">
                  <c:v>931</c:v>
                </c:pt>
                <c:pt idx="302">
                  <c:v>932</c:v>
                </c:pt>
                <c:pt idx="303">
                  <c:v>933</c:v>
                </c:pt>
                <c:pt idx="304">
                  <c:v>934</c:v>
                </c:pt>
                <c:pt idx="305">
                  <c:v>935</c:v>
                </c:pt>
                <c:pt idx="306">
                  <c:v>936</c:v>
                </c:pt>
                <c:pt idx="307">
                  <c:v>937</c:v>
                </c:pt>
                <c:pt idx="308">
                  <c:v>938</c:v>
                </c:pt>
                <c:pt idx="309">
                  <c:v>939</c:v>
                </c:pt>
                <c:pt idx="310">
                  <c:v>940</c:v>
                </c:pt>
                <c:pt idx="311">
                  <c:v>941</c:v>
                </c:pt>
                <c:pt idx="312">
                  <c:v>942</c:v>
                </c:pt>
                <c:pt idx="313">
                  <c:v>943</c:v>
                </c:pt>
                <c:pt idx="314">
                  <c:v>944</c:v>
                </c:pt>
                <c:pt idx="315">
                  <c:v>945</c:v>
                </c:pt>
                <c:pt idx="316">
                  <c:v>946</c:v>
                </c:pt>
                <c:pt idx="317">
                  <c:v>947</c:v>
                </c:pt>
                <c:pt idx="318">
                  <c:v>948</c:v>
                </c:pt>
                <c:pt idx="319">
                  <c:v>949</c:v>
                </c:pt>
                <c:pt idx="320">
                  <c:v>950</c:v>
                </c:pt>
                <c:pt idx="321">
                  <c:v>951</c:v>
                </c:pt>
                <c:pt idx="322">
                  <c:v>952</c:v>
                </c:pt>
                <c:pt idx="323">
                  <c:v>953</c:v>
                </c:pt>
                <c:pt idx="324">
                  <c:v>954</c:v>
                </c:pt>
                <c:pt idx="325">
                  <c:v>955</c:v>
                </c:pt>
                <c:pt idx="326">
                  <c:v>956</c:v>
                </c:pt>
                <c:pt idx="327">
                  <c:v>957</c:v>
                </c:pt>
                <c:pt idx="328">
                  <c:v>958</c:v>
                </c:pt>
                <c:pt idx="329">
                  <c:v>959</c:v>
                </c:pt>
                <c:pt idx="330">
                  <c:v>960</c:v>
                </c:pt>
                <c:pt idx="331">
                  <c:v>961</c:v>
                </c:pt>
                <c:pt idx="332">
                  <c:v>962</c:v>
                </c:pt>
                <c:pt idx="333">
                  <c:v>963</c:v>
                </c:pt>
                <c:pt idx="334">
                  <c:v>964</c:v>
                </c:pt>
                <c:pt idx="335">
                  <c:v>965</c:v>
                </c:pt>
                <c:pt idx="336">
                  <c:v>966</c:v>
                </c:pt>
                <c:pt idx="337">
                  <c:v>967</c:v>
                </c:pt>
                <c:pt idx="338">
                  <c:v>968</c:v>
                </c:pt>
                <c:pt idx="339">
                  <c:v>969</c:v>
                </c:pt>
                <c:pt idx="340">
                  <c:v>970</c:v>
                </c:pt>
                <c:pt idx="341">
                  <c:v>971</c:v>
                </c:pt>
                <c:pt idx="342">
                  <c:v>972</c:v>
                </c:pt>
                <c:pt idx="343">
                  <c:v>973</c:v>
                </c:pt>
                <c:pt idx="344">
                  <c:v>974</c:v>
                </c:pt>
                <c:pt idx="345">
                  <c:v>975</c:v>
                </c:pt>
                <c:pt idx="346">
                  <c:v>976</c:v>
                </c:pt>
                <c:pt idx="347">
                  <c:v>977</c:v>
                </c:pt>
                <c:pt idx="348">
                  <c:v>978</c:v>
                </c:pt>
                <c:pt idx="349">
                  <c:v>979</c:v>
                </c:pt>
                <c:pt idx="350">
                  <c:v>980</c:v>
                </c:pt>
                <c:pt idx="351">
                  <c:v>981</c:v>
                </c:pt>
                <c:pt idx="352">
                  <c:v>982</c:v>
                </c:pt>
                <c:pt idx="353">
                  <c:v>983</c:v>
                </c:pt>
                <c:pt idx="354">
                  <c:v>984</c:v>
                </c:pt>
                <c:pt idx="355">
                  <c:v>985</c:v>
                </c:pt>
                <c:pt idx="356">
                  <c:v>986</c:v>
                </c:pt>
                <c:pt idx="357">
                  <c:v>987</c:v>
                </c:pt>
                <c:pt idx="358">
                  <c:v>988</c:v>
                </c:pt>
                <c:pt idx="359">
                  <c:v>989</c:v>
                </c:pt>
                <c:pt idx="360">
                  <c:v>990</c:v>
                </c:pt>
                <c:pt idx="361">
                  <c:v>991</c:v>
                </c:pt>
                <c:pt idx="362">
                  <c:v>992</c:v>
                </c:pt>
                <c:pt idx="363">
                  <c:v>993</c:v>
                </c:pt>
                <c:pt idx="364">
                  <c:v>994</c:v>
                </c:pt>
                <c:pt idx="365">
                  <c:v>995</c:v>
                </c:pt>
                <c:pt idx="366">
                  <c:v>996</c:v>
                </c:pt>
                <c:pt idx="367">
                  <c:v>997</c:v>
                </c:pt>
                <c:pt idx="368">
                  <c:v>998</c:v>
                </c:pt>
                <c:pt idx="369">
                  <c:v>999</c:v>
                </c:pt>
                <c:pt idx="370">
                  <c:v>1000</c:v>
                </c:pt>
                <c:pt idx="371">
                  <c:v>1001</c:v>
                </c:pt>
                <c:pt idx="372">
                  <c:v>1002</c:v>
                </c:pt>
                <c:pt idx="373">
                  <c:v>1003</c:v>
                </c:pt>
                <c:pt idx="374">
                  <c:v>1004</c:v>
                </c:pt>
                <c:pt idx="375">
                  <c:v>1005</c:v>
                </c:pt>
                <c:pt idx="376">
                  <c:v>1006</c:v>
                </c:pt>
                <c:pt idx="377">
                  <c:v>1007</c:v>
                </c:pt>
                <c:pt idx="378">
                  <c:v>1008</c:v>
                </c:pt>
                <c:pt idx="379">
                  <c:v>1009</c:v>
                </c:pt>
                <c:pt idx="380">
                  <c:v>1010</c:v>
                </c:pt>
                <c:pt idx="381">
                  <c:v>1011</c:v>
                </c:pt>
                <c:pt idx="382">
                  <c:v>1012</c:v>
                </c:pt>
                <c:pt idx="383">
                  <c:v>1013</c:v>
                </c:pt>
                <c:pt idx="384">
                  <c:v>1014</c:v>
                </c:pt>
                <c:pt idx="385">
                  <c:v>1015</c:v>
                </c:pt>
                <c:pt idx="386">
                  <c:v>1016</c:v>
                </c:pt>
                <c:pt idx="387">
                  <c:v>1017</c:v>
                </c:pt>
                <c:pt idx="388">
                  <c:v>1018</c:v>
                </c:pt>
                <c:pt idx="389">
                  <c:v>1019</c:v>
                </c:pt>
                <c:pt idx="390">
                  <c:v>1020</c:v>
                </c:pt>
                <c:pt idx="391">
                  <c:v>1021</c:v>
                </c:pt>
                <c:pt idx="392">
                  <c:v>1022</c:v>
                </c:pt>
                <c:pt idx="393">
                  <c:v>1023</c:v>
                </c:pt>
                <c:pt idx="394">
                  <c:v>1024</c:v>
                </c:pt>
                <c:pt idx="395">
                  <c:v>1025</c:v>
                </c:pt>
                <c:pt idx="396">
                  <c:v>1026</c:v>
                </c:pt>
                <c:pt idx="397">
                  <c:v>1027</c:v>
                </c:pt>
                <c:pt idx="398">
                  <c:v>1028</c:v>
                </c:pt>
                <c:pt idx="399">
                  <c:v>1029</c:v>
                </c:pt>
                <c:pt idx="400">
                  <c:v>1030</c:v>
                </c:pt>
                <c:pt idx="401">
                  <c:v>1031</c:v>
                </c:pt>
                <c:pt idx="402">
                  <c:v>1032</c:v>
                </c:pt>
                <c:pt idx="403">
                  <c:v>1033</c:v>
                </c:pt>
                <c:pt idx="404">
                  <c:v>1034</c:v>
                </c:pt>
                <c:pt idx="405">
                  <c:v>1035</c:v>
                </c:pt>
                <c:pt idx="406">
                  <c:v>1036</c:v>
                </c:pt>
                <c:pt idx="407">
                  <c:v>1037</c:v>
                </c:pt>
                <c:pt idx="408">
                  <c:v>1038</c:v>
                </c:pt>
                <c:pt idx="409">
                  <c:v>1039</c:v>
                </c:pt>
                <c:pt idx="410">
                  <c:v>1040</c:v>
                </c:pt>
                <c:pt idx="411">
                  <c:v>1041</c:v>
                </c:pt>
                <c:pt idx="412">
                  <c:v>1042</c:v>
                </c:pt>
                <c:pt idx="413">
                  <c:v>1043</c:v>
                </c:pt>
                <c:pt idx="414">
                  <c:v>1044</c:v>
                </c:pt>
                <c:pt idx="415">
                  <c:v>1045</c:v>
                </c:pt>
                <c:pt idx="416">
                  <c:v>1046</c:v>
                </c:pt>
                <c:pt idx="417">
                  <c:v>1047</c:v>
                </c:pt>
                <c:pt idx="418">
                  <c:v>1048</c:v>
                </c:pt>
                <c:pt idx="419">
                  <c:v>1049</c:v>
                </c:pt>
                <c:pt idx="420">
                  <c:v>1050</c:v>
                </c:pt>
                <c:pt idx="421">
                  <c:v>1051</c:v>
                </c:pt>
                <c:pt idx="422">
                  <c:v>1052</c:v>
                </c:pt>
                <c:pt idx="423">
                  <c:v>1053</c:v>
                </c:pt>
                <c:pt idx="424">
                  <c:v>1054</c:v>
                </c:pt>
                <c:pt idx="425">
                  <c:v>1055</c:v>
                </c:pt>
                <c:pt idx="426">
                  <c:v>1056</c:v>
                </c:pt>
                <c:pt idx="427">
                  <c:v>1057</c:v>
                </c:pt>
                <c:pt idx="428">
                  <c:v>1058</c:v>
                </c:pt>
                <c:pt idx="429">
                  <c:v>1059</c:v>
                </c:pt>
                <c:pt idx="430">
                  <c:v>1060</c:v>
                </c:pt>
                <c:pt idx="431">
                  <c:v>1061</c:v>
                </c:pt>
              </c:numCache>
            </c:numRef>
          </c:cat>
          <c:val>
            <c:numRef>
              <c:f>Foglio1!$S$4:$S$435</c:f>
              <c:numCache>
                <c:formatCode>0.00E+00</c:formatCode>
                <c:ptCount val="432"/>
                <c:pt idx="0">
                  <c:v>8.2120739999999998E-2</c:v>
                </c:pt>
                <c:pt idx="1">
                  <c:v>8.2418409999999998E-2</c:v>
                </c:pt>
                <c:pt idx="2">
                  <c:v>8.2820480000000002E-2</c:v>
                </c:pt>
                <c:pt idx="3">
                  <c:v>8.3188819999999997E-2</c:v>
                </c:pt>
                <c:pt idx="4">
                  <c:v>8.3493499999999998E-2</c:v>
                </c:pt>
                <c:pt idx="5">
                  <c:v>8.3806480000000003E-2</c:v>
                </c:pt>
                <c:pt idx="6">
                  <c:v>8.4132799999999994E-2</c:v>
                </c:pt>
                <c:pt idx="7">
                  <c:v>8.4364960000000003E-2</c:v>
                </c:pt>
                <c:pt idx="8">
                  <c:v>8.4467539999999994E-2</c:v>
                </c:pt>
                <c:pt idx="9">
                  <c:v>8.4475999999999996E-2</c:v>
                </c:pt>
                <c:pt idx="10">
                  <c:v>8.4374179999999993E-2</c:v>
                </c:pt>
                <c:pt idx="11">
                  <c:v>8.4166469999999993E-2</c:v>
                </c:pt>
                <c:pt idx="12">
                  <c:v>8.3853609999999995E-2</c:v>
                </c:pt>
                <c:pt idx="13">
                  <c:v>8.3504819999999993E-2</c:v>
                </c:pt>
                <c:pt idx="14">
                  <c:v>8.312601E-2</c:v>
                </c:pt>
                <c:pt idx="15">
                  <c:v>8.2621059999999996E-2</c:v>
                </c:pt>
                <c:pt idx="16">
                  <c:v>8.2028149999999994E-2</c:v>
                </c:pt>
                <c:pt idx="17">
                  <c:v>8.1361219999999998E-2</c:v>
                </c:pt>
                <c:pt idx="18">
                  <c:v>8.0651810000000004E-2</c:v>
                </c:pt>
                <c:pt idx="19">
                  <c:v>7.9982839999999999E-2</c:v>
                </c:pt>
                <c:pt idx="20">
                  <c:v>7.9332630000000001E-2</c:v>
                </c:pt>
                <c:pt idx="21">
                  <c:v>7.8640860000000007E-2</c:v>
                </c:pt>
                <c:pt idx="22">
                  <c:v>7.7933909999999995E-2</c:v>
                </c:pt>
                <c:pt idx="23">
                  <c:v>7.6960959999999995E-2</c:v>
                </c:pt>
                <c:pt idx="24">
                  <c:v>7.5914570000000001E-2</c:v>
                </c:pt>
                <c:pt idx="25">
                  <c:v>7.5057289999999999E-2</c:v>
                </c:pt>
                <c:pt idx="26">
                  <c:v>7.4236990000000003E-2</c:v>
                </c:pt>
                <c:pt idx="27">
                  <c:v>7.323325E-2</c:v>
                </c:pt>
                <c:pt idx="28">
                  <c:v>7.220704E-2</c:v>
                </c:pt>
                <c:pt idx="29">
                  <c:v>7.1200479999999997E-2</c:v>
                </c:pt>
                <c:pt idx="30">
                  <c:v>7.0199789999999998E-2</c:v>
                </c:pt>
                <c:pt idx="31">
                  <c:v>6.9178900000000002E-2</c:v>
                </c:pt>
                <c:pt idx="32">
                  <c:v>6.8166930000000001E-2</c:v>
                </c:pt>
                <c:pt idx="33">
                  <c:v>6.7214819999999995E-2</c:v>
                </c:pt>
                <c:pt idx="34">
                  <c:v>6.6283999999999996E-2</c:v>
                </c:pt>
                <c:pt idx="35">
                  <c:v>6.5501809999999994E-2</c:v>
                </c:pt>
                <c:pt idx="36">
                  <c:v>6.4759609999999995E-2</c:v>
                </c:pt>
                <c:pt idx="37">
                  <c:v>6.4189910000000003E-2</c:v>
                </c:pt>
                <c:pt idx="38">
                  <c:v>6.3636239999999997E-2</c:v>
                </c:pt>
                <c:pt idx="39">
                  <c:v>6.3129939999999996E-2</c:v>
                </c:pt>
                <c:pt idx="40">
                  <c:v>6.2657610000000002E-2</c:v>
                </c:pt>
                <c:pt idx="41">
                  <c:v>6.2257779999999999E-2</c:v>
                </c:pt>
                <c:pt idx="42">
                  <c:v>6.1949160000000003E-2</c:v>
                </c:pt>
                <c:pt idx="43">
                  <c:v>6.1785E-2</c:v>
                </c:pt>
                <c:pt idx="44">
                  <c:v>6.1626029999999998E-2</c:v>
                </c:pt>
                <c:pt idx="45">
                  <c:v>6.147325E-2</c:v>
                </c:pt>
                <c:pt idx="46">
                  <c:v>6.1420019999999999E-2</c:v>
                </c:pt>
                <c:pt idx="47">
                  <c:v>6.145573E-2</c:v>
                </c:pt>
                <c:pt idx="48">
                  <c:v>6.1461149999999999E-2</c:v>
                </c:pt>
                <c:pt idx="49">
                  <c:v>6.1446479999999998E-2</c:v>
                </c:pt>
                <c:pt idx="50">
                  <c:v>6.1498369999999997E-2</c:v>
                </c:pt>
                <c:pt idx="51">
                  <c:v>6.1582129999999999E-2</c:v>
                </c:pt>
                <c:pt idx="52">
                  <c:v>6.18538E-2</c:v>
                </c:pt>
                <c:pt idx="53">
                  <c:v>6.2187159999999998E-2</c:v>
                </c:pt>
                <c:pt idx="54">
                  <c:v>6.2681089999999995E-2</c:v>
                </c:pt>
                <c:pt idx="55">
                  <c:v>6.3207639999999995E-2</c:v>
                </c:pt>
                <c:pt idx="56">
                  <c:v>6.3880259999999994E-2</c:v>
                </c:pt>
                <c:pt idx="57">
                  <c:v>6.4571719999999999E-2</c:v>
                </c:pt>
                <c:pt idx="58">
                  <c:v>6.5783350000000004E-2</c:v>
                </c:pt>
                <c:pt idx="59">
                  <c:v>6.7058359999999997E-2</c:v>
                </c:pt>
                <c:pt idx="60">
                  <c:v>6.8995169999999995E-2</c:v>
                </c:pt>
                <c:pt idx="61">
                  <c:v>7.1049150000000005E-2</c:v>
                </c:pt>
                <c:pt idx="62">
                  <c:v>7.3707670000000003E-2</c:v>
                </c:pt>
                <c:pt idx="63">
                  <c:v>7.6677850000000006E-2</c:v>
                </c:pt>
                <c:pt idx="64">
                  <c:v>8.0585089999999998E-2</c:v>
                </c:pt>
                <c:pt idx="65">
                  <c:v>8.4914799999999999E-2</c:v>
                </c:pt>
                <c:pt idx="66">
                  <c:v>9.0069789999999997E-2</c:v>
                </c:pt>
                <c:pt idx="67">
                  <c:v>9.5761589999999994E-2</c:v>
                </c:pt>
                <c:pt idx="68">
                  <c:v>0.1021668</c:v>
                </c:pt>
                <c:pt idx="69">
                  <c:v>0.10923720000000001</c:v>
                </c:pt>
                <c:pt idx="70">
                  <c:v>0.1169167</c:v>
                </c:pt>
                <c:pt idx="71">
                  <c:v>0.12522739999999999</c:v>
                </c:pt>
                <c:pt idx="72">
                  <c:v>0.13393089999999999</c:v>
                </c:pt>
                <c:pt idx="73">
                  <c:v>0.1431663</c:v>
                </c:pt>
                <c:pt idx="74">
                  <c:v>0.15261620000000001</c:v>
                </c:pt>
                <c:pt idx="75">
                  <c:v>0.16267590000000001</c:v>
                </c:pt>
                <c:pt idx="76">
                  <c:v>0.172878</c:v>
                </c:pt>
                <c:pt idx="77">
                  <c:v>0.1835379</c:v>
                </c:pt>
                <c:pt idx="78">
                  <c:v>0.19411339999999999</c:v>
                </c:pt>
                <c:pt idx="79">
                  <c:v>0.2055718</c:v>
                </c:pt>
                <c:pt idx="80">
                  <c:v>0.21694569999999999</c:v>
                </c:pt>
                <c:pt idx="81">
                  <c:v>0.2287208</c:v>
                </c:pt>
                <c:pt idx="82">
                  <c:v>0.24060780000000001</c:v>
                </c:pt>
                <c:pt idx="83">
                  <c:v>0.2528897</c:v>
                </c:pt>
                <c:pt idx="84">
                  <c:v>0.26531919999999998</c:v>
                </c:pt>
                <c:pt idx="85">
                  <c:v>0.2780511</c:v>
                </c:pt>
                <c:pt idx="86">
                  <c:v>0.29087740000000001</c:v>
                </c:pt>
                <c:pt idx="87">
                  <c:v>0.30382500000000001</c:v>
                </c:pt>
                <c:pt idx="88">
                  <c:v>0.3167953</c:v>
                </c:pt>
                <c:pt idx="89">
                  <c:v>0.32978439999999998</c:v>
                </c:pt>
                <c:pt idx="90">
                  <c:v>0.34280290000000002</c:v>
                </c:pt>
                <c:pt idx="91">
                  <c:v>0.3558366</c:v>
                </c:pt>
                <c:pt idx="92">
                  <c:v>0.3686779</c:v>
                </c:pt>
                <c:pt idx="93">
                  <c:v>0.38146360000000001</c:v>
                </c:pt>
                <c:pt idx="94">
                  <c:v>0.3936732</c:v>
                </c:pt>
                <c:pt idx="95">
                  <c:v>0.40568890000000002</c:v>
                </c:pt>
                <c:pt idx="96">
                  <c:v>0.41740670000000002</c:v>
                </c:pt>
                <c:pt idx="97">
                  <c:v>0.42889060000000001</c:v>
                </c:pt>
                <c:pt idx="98">
                  <c:v>0.43960579999999999</c:v>
                </c:pt>
                <c:pt idx="99">
                  <c:v>0.45010830000000002</c:v>
                </c:pt>
                <c:pt idx="100">
                  <c:v>0.45998149999999999</c:v>
                </c:pt>
                <c:pt idx="101">
                  <c:v>0.46954269999999998</c:v>
                </c:pt>
                <c:pt idx="102">
                  <c:v>0.4785876</c:v>
                </c:pt>
                <c:pt idx="103">
                  <c:v>0.48715199999999997</c:v>
                </c:pt>
                <c:pt idx="104">
                  <c:v>0.49524079999999998</c:v>
                </c:pt>
                <c:pt idx="105">
                  <c:v>0.50268029999999997</c:v>
                </c:pt>
                <c:pt idx="106">
                  <c:v>0.5097391</c:v>
                </c:pt>
                <c:pt idx="107">
                  <c:v>0.51619170000000003</c:v>
                </c:pt>
                <c:pt idx="108">
                  <c:v>0.52245299999999995</c:v>
                </c:pt>
                <c:pt idx="109">
                  <c:v>0.52801699999999996</c:v>
                </c:pt>
                <c:pt idx="110">
                  <c:v>0.53335690000000002</c:v>
                </c:pt>
                <c:pt idx="111">
                  <c:v>0.53816580000000003</c:v>
                </c:pt>
                <c:pt idx="112">
                  <c:v>0.54275269999999998</c:v>
                </c:pt>
                <c:pt idx="113">
                  <c:v>0.54680499999999999</c:v>
                </c:pt>
                <c:pt idx="114">
                  <c:v>0.5506875</c:v>
                </c:pt>
                <c:pt idx="115">
                  <c:v>0.55417050000000001</c:v>
                </c:pt>
                <c:pt idx="116">
                  <c:v>0.55742530000000001</c:v>
                </c:pt>
                <c:pt idx="117">
                  <c:v>0.56038699999999997</c:v>
                </c:pt>
                <c:pt idx="118">
                  <c:v>0.56289710000000004</c:v>
                </c:pt>
                <c:pt idx="119">
                  <c:v>0.5650792</c:v>
                </c:pt>
                <c:pt idx="120">
                  <c:v>0.56719280000000005</c:v>
                </c:pt>
                <c:pt idx="121">
                  <c:v>0.56928000000000001</c:v>
                </c:pt>
                <c:pt idx="122">
                  <c:v>0.57100740000000005</c:v>
                </c:pt>
                <c:pt idx="123">
                  <c:v>0.57265469999999996</c:v>
                </c:pt>
                <c:pt idx="124">
                  <c:v>0.57420110000000002</c:v>
                </c:pt>
                <c:pt idx="125">
                  <c:v>0.57566649999999997</c:v>
                </c:pt>
                <c:pt idx="126">
                  <c:v>0.57683790000000001</c:v>
                </c:pt>
                <c:pt idx="127">
                  <c:v>0.57792779999999999</c:v>
                </c:pt>
                <c:pt idx="128">
                  <c:v>0.57884119999999994</c:v>
                </c:pt>
                <c:pt idx="129">
                  <c:v>0.57961240000000003</c:v>
                </c:pt>
                <c:pt idx="130">
                  <c:v>0.58022240000000003</c:v>
                </c:pt>
                <c:pt idx="131">
                  <c:v>0.58080960000000004</c:v>
                </c:pt>
                <c:pt idx="132">
                  <c:v>0.58138299999999998</c:v>
                </c:pt>
                <c:pt idx="133">
                  <c:v>0.58189120000000005</c:v>
                </c:pt>
                <c:pt idx="134">
                  <c:v>0.58238120000000004</c:v>
                </c:pt>
                <c:pt idx="135">
                  <c:v>0.58272100000000004</c:v>
                </c:pt>
                <c:pt idx="136">
                  <c:v>0.58304800000000001</c:v>
                </c:pt>
                <c:pt idx="137">
                  <c:v>0.58334529999999996</c:v>
                </c:pt>
                <c:pt idx="138">
                  <c:v>0.58365849999999997</c:v>
                </c:pt>
                <c:pt idx="139">
                  <c:v>0.58401570000000003</c:v>
                </c:pt>
                <c:pt idx="140">
                  <c:v>0.58427949999999995</c:v>
                </c:pt>
                <c:pt idx="141">
                  <c:v>0.58441969999999999</c:v>
                </c:pt>
                <c:pt idx="142">
                  <c:v>0.58455590000000002</c:v>
                </c:pt>
                <c:pt idx="143">
                  <c:v>0.58468929999999997</c:v>
                </c:pt>
                <c:pt idx="144">
                  <c:v>0.58465250000000002</c:v>
                </c:pt>
                <c:pt idx="145">
                  <c:v>0.58456390000000003</c:v>
                </c:pt>
                <c:pt idx="146">
                  <c:v>0.58465750000000005</c:v>
                </c:pt>
                <c:pt idx="147">
                  <c:v>0.58475860000000002</c:v>
                </c:pt>
                <c:pt idx="148">
                  <c:v>0.5848236</c:v>
                </c:pt>
                <c:pt idx="149">
                  <c:v>0.58484979999999998</c:v>
                </c:pt>
                <c:pt idx="150">
                  <c:v>0.58477920000000005</c:v>
                </c:pt>
                <c:pt idx="151">
                  <c:v>0.58472690000000005</c:v>
                </c:pt>
                <c:pt idx="152">
                  <c:v>0.58469570000000004</c:v>
                </c:pt>
                <c:pt idx="153">
                  <c:v>0.58471890000000004</c:v>
                </c:pt>
                <c:pt idx="154">
                  <c:v>0.58477210000000002</c:v>
                </c:pt>
                <c:pt idx="155">
                  <c:v>0.58476939999999999</c:v>
                </c:pt>
                <c:pt idx="156">
                  <c:v>0.58475500000000002</c:v>
                </c:pt>
                <c:pt idx="157">
                  <c:v>0.58465650000000002</c:v>
                </c:pt>
                <c:pt idx="158">
                  <c:v>0.58453659999999996</c:v>
                </c:pt>
                <c:pt idx="159">
                  <c:v>0.58432479999999998</c:v>
                </c:pt>
                <c:pt idx="160">
                  <c:v>0.58420099999999997</c:v>
                </c:pt>
                <c:pt idx="161">
                  <c:v>0.5842195</c:v>
                </c:pt>
                <c:pt idx="162">
                  <c:v>0.5841634</c:v>
                </c:pt>
                <c:pt idx="163">
                  <c:v>0.5840516</c:v>
                </c:pt>
                <c:pt idx="164">
                  <c:v>0.58396179999999998</c:v>
                </c:pt>
                <c:pt idx="165">
                  <c:v>0.58387529999999999</c:v>
                </c:pt>
                <c:pt idx="166">
                  <c:v>0.58382120000000004</c:v>
                </c:pt>
                <c:pt idx="167">
                  <c:v>0.58378050000000004</c:v>
                </c:pt>
                <c:pt idx="168">
                  <c:v>0.58382540000000005</c:v>
                </c:pt>
                <c:pt idx="169">
                  <c:v>0.58380739999999998</c:v>
                </c:pt>
                <c:pt idx="170">
                  <c:v>0.58367449999999999</c:v>
                </c:pt>
                <c:pt idx="171">
                  <c:v>0.58357119999999996</c:v>
                </c:pt>
                <c:pt idx="172">
                  <c:v>0.58349169999999995</c:v>
                </c:pt>
                <c:pt idx="173">
                  <c:v>0.58317730000000001</c:v>
                </c:pt>
                <c:pt idx="174">
                  <c:v>0.58277210000000002</c:v>
                </c:pt>
                <c:pt idx="175">
                  <c:v>0.58270889999999997</c:v>
                </c:pt>
                <c:pt idx="176">
                  <c:v>0.5826713</c:v>
                </c:pt>
                <c:pt idx="177">
                  <c:v>0.58277239999999997</c:v>
                </c:pt>
                <c:pt idx="178">
                  <c:v>0.58284559999999996</c:v>
                </c:pt>
                <c:pt idx="179">
                  <c:v>0.58287250000000002</c:v>
                </c:pt>
                <c:pt idx="180">
                  <c:v>0.58281879999999997</c:v>
                </c:pt>
                <c:pt idx="181">
                  <c:v>0.58270880000000003</c:v>
                </c:pt>
                <c:pt idx="182">
                  <c:v>0.58272460000000004</c:v>
                </c:pt>
                <c:pt idx="183">
                  <c:v>0.58277069999999997</c:v>
                </c:pt>
                <c:pt idx="184">
                  <c:v>0.5824471</c:v>
                </c:pt>
                <c:pt idx="185">
                  <c:v>0.58219270000000001</c:v>
                </c:pt>
                <c:pt idx="186">
                  <c:v>0.58214600000000005</c:v>
                </c:pt>
                <c:pt idx="187">
                  <c:v>0.58210629999999997</c:v>
                </c:pt>
                <c:pt idx="188">
                  <c:v>0.58207489999999995</c:v>
                </c:pt>
                <c:pt idx="189">
                  <c:v>0.58204310000000004</c:v>
                </c:pt>
                <c:pt idx="190">
                  <c:v>0.58201119999999995</c:v>
                </c:pt>
                <c:pt idx="191">
                  <c:v>0.58187330000000004</c:v>
                </c:pt>
                <c:pt idx="192">
                  <c:v>0.58172299999999999</c:v>
                </c:pt>
                <c:pt idx="193">
                  <c:v>0.58156759999999996</c:v>
                </c:pt>
                <c:pt idx="194">
                  <c:v>0.58145460000000004</c:v>
                </c:pt>
                <c:pt idx="195">
                  <c:v>0.58141830000000005</c:v>
                </c:pt>
                <c:pt idx="196">
                  <c:v>0.58130570000000004</c:v>
                </c:pt>
                <c:pt idx="197">
                  <c:v>0.58113950000000003</c:v>
                </c:pt>
                <c:pt idx="198">
                  <c:v>0.58106480000000005</c:v>
                </c:pt>
                <c:pt idx="199">
                  <c:v>0.58100600000000002</c:v>
                </c:pt>
                <c:pt idx="200">
                  <c:v>0.580874</c:v>
                </c:pt>
                <c:pt idx="201">
                  <c:v>0.58075840000000001</c:v>
                </c:pt>
                <c:pt idx="202">
                  <c:v>0.58068229999999998</c:v>
                </c:pt>
                <c:pt idx="203">
                  <c:v>0.58072259999999998</c:v>
                </c:pt>
                <c:pt idx="204">
                  <c:v>0.58086519999999997</c:v>
                </c:pt>
                <c:pt idx="205">
                  <c:v>0.58074990000000004</c:v>
                </c:pt>
                <c:pt idx="206">
                  <c:v>0.58056289999999999</c:v>
                </c:pt>
                <c:pt idx="207">
                  <c:v>0.58058149999999997</c:v>
                </c:pt>
                <c:pt idx="208">
                  <c:v>0.5805787</c:v>
                </c:pt>
                <c:pt idx="209">
                  <c:v>0.58051739999999996</c:v>
                </c:pt>
                <c:pt idx="210">
                  <c:v>0.58050080000000004</c:v>
                </c:pt>
                <c:pt idx="211">
                  <c:v>0.5805266</c:v>
                </c:pt>
                <c:pt idx="212">
                  <c:v>0.58048599999999995</c:v>
                </c:pt>
                <c:pt idx="213">
                  <c:v>0.580426</c:v>
                </c:pt>
                <c:pt idx="214">
                  <c:v>0.58061130000000005</c:v>
                </c:pt>
                <c:pt idx="215">
                  <c:v>0.58069850000000001</c:v>
                </c:pt>
                <c:pt idx="216">
                  <c:v>0.58053339999999998</c:v>
                </c:pt>
                <c:pt idx="217">
                  <c:v>0.58040890000000001</c:v>
                </c:pt>
                <c:pt idx="218">
                  <c:v>0.58032039999999996</c:v>
                </c:pt>
                <c:pt idx="219">
                  <c:v>0.58029679999999995</c:v>
                </c:pt>
                <c:pt idx="220">
                  <c:v>0.58029319999999995</c:v>
                </c:pt>
                <c:pt idx="221">
                  <c:v>0.58034019999999997</c:v>
                </c:pt>
                <c:pt idx="222">
                  <c:v>0.58029679999999995</c:v>
                </c:pt>
                <c:pt idx="223">
                  <c:v>0.58005930000000006</c:v>
                </c:pt>
                <c:pt idx="224">
                  <c:v>0.57999820000000002</c:v>
                </c:pt>
                <c:pt idx="225">
                  <c:v>0.58006239999999998</c:v>
                </c:pt>
                <c:pt idx="226">
                  <c:v>0.58006150000000001</c:v>
                </c:pt>
                <c:pt idx="227">
                  <c:v>0.58002869999999995</c:v>
                </c:pt>
                <c:pt idx="228">
                  <c:v>0.57985050000000005</c:v>
                </c:pt>
                <c:pt idx="229">
                  <c:v>0.57965639999999996</c:v>
                </c:pt>
                <c:pt idx="230">
                  <c:v>0.57943829999999996</c:v>
                </c:pt>
                <c:pt idx="231">
                  <c:v>0.5793334</c:v>
                </c:pt>
                <c:pt idx="232">
                  <c:v>0.57928049999999998</c:v>
                </c:pt>
                <c:pt idx="233">
                  <c:v>0.57926759999999999</c:v>
                </c:pt>
                <c:pt idx="234">
                  <c:v>0.5792195</c:v>
                </c:pt>
                <c:pt idx="235">
                  <c:v>0.57905859999999998</c:v>
                </c:pt>
                <c:pt idx="236">
                  <c:v>0.57900669999999999</c:v>
                </c:pt>
                <c:pt idx="237">
                  <c:v>0.57905620000000002</c:v>
                </c:pt>
                <c:pt idx="238">
                  <c:v>0.57884389999999997</c:v>
                </c:pt>
                <c:pt idx="239">
                  <c:v>0.57857939999999997</c:v>
                </c:pt>
                <c:pt idx="240">
                  <c:v>0.57843149999999999</c:v>
                </c:pt>
                <c:pt idx="241">
                  <c:v>0.5783182</c:v>
                </c:pt>
                <c:pt idx="242">
                  <c:v>0.57826100000000002</c:v>
                </c:pt>
                <c:pt idx="243">
                  <c:v>0.57802149999999997</c:v>
                </c:pt>
                <c:pt idx="244">
                  <c:v>0.57768399999999998</c:v>
                </c:pt>
                <c:pt idx="245">
                  <c:v>0.57772140000000005</c:v>
                </c:pt>
                <c:pt idx="246">
                  <c:v>0.57769619999999999</c:v>
                </c:pt>
                <c:pt idx="247">
                  <c:v>0.57749600000000001</c:v>
                </c:pt>
                <c:pt idx="248">
                  <c:v>0.57733809999999997</c:v>
                </c:pt>
                <c:pt idx="249">
                  <c:v>0.57721230000000001</c:v>
                </c:pt>
                <c:pt idx="250">
                  <c:v>0.57737749999999999</c:v>
                </c:pt>
                <c:pt idx="251">
                  <c:v>0.57746839999999999</c:v>
                </c:pt>
                <c:pt idx="252">
                  <c:v>0.57699630000000002</c:v>
                </c:pt>
                <c:pt idx="253">
                  <c:v>0.57683110000000004</c:v>
                </c:pt>
                <c:pt idx="254">
                  <c:v>0.57699769999999995</c:v>
                </c:pt>
                <c:pt idx="255">
                  <c:v>0.57691009999999998</c:v>
                </c:pt>
                <c:pt idx="256">
                  <c:v>0.57677730000000005</c:v>
                </c:pt>
                <c:pt idx="257">
                  <c:v>0.57684270000000004</c:v>
                </c:pt>
                <c:pt idx="258">
                  <c:v>0.57685189999999997</c:v>
                </c:pt>
                <c:pt idx="259">
                  <c:v>0.57678249999999998</c:v>
                </c:pt>
                <c:pt idx="260">
                  <c:v>0.57659419999999995</c:v>
                </c:pt>
                <c:pt idx="261">
                  <c:v>0.57637289999999997</c:v>
                </c:pt>
                <c:pt idx="262">
                  <c:v>0.5763393</c:v>
                </c:pt>
                <c:pt idx="263">
                  <c:v>0.57624450000000005</c:v>
                </c:pt>
                <c:pt idx="264">
                  <c:v>0.57604690000000003</c:v>
                </c:pt>
                <c:pt idx="265">
                  <c:v>0.57606089999999999</c:v>
                </c:pt>
                <c:pt idx="266">
                  <c:v>0.57616409999999996</c:v>
                </c:pt>
                <c:pt idx="267">
                  <c:v>0.57600969999999996</c:v>
                </c:pt>
                <c:pt idx="268">
                  <c:v>0.57593320000000003</c:v>
                </c:pt>
                <c:pt idx="269">
                  <c:v>0.57599290000000003</c:v>
                </c:pt>
                <c:pt idx="270">
                  <c:v>0.57603190000000004</c:v>
                </c:pt>
                <c:pt idx="271">
                  <c:v>0.57606080000000004</c:v>
                </c:pt>
                <c:pt idx="272">
                  <c:v>0.57577120000000004</c:v>
                </c:pt>
                <c:pt idx="273">
                  <c:v>0.57566859999999997</c:v>
                </c:pt>
                <c:pt idx="274">
                  <c:v>0.5758972</c:v>
                </c:pt>
                <c:pt idx="275">
                  <c:v>0.57560149999999999</c:v>
                </c:pt>
                <c:pt idx="276">
                  <c:v>0.57509200000000005</c:v>
                </c:pt>
                <c:pt idx="277">
                  <c:v>0.57527969999999995</c:v>
                </c:pt>
                <c:pt idx="278">
                  <c:v>0.57537150000000004</c:v>
                </c:pt>
                <c:pt idx="279">
                  <c:v>0.5753161</c:v>
                </c:pt>
                <c:pt idx="280">
                  <c:v>0.57502260000000005</c:v>
                </c:pt>
                <c:pt idx="281">
                  <c:v>0.57467760000000001</c:v>
                </c:pt>
                <c:pt idx="282">
                  <c:v>0.57482469999999997</c:v>
                </c:pt>
                <c:pt idx="283">
                  <c:v>0.57489690000000004</c:v>
                </c:pt>
                <c:pt idx="284">
                  <c:v>0.57486789999999999</c:v>
                </c:pt>
                <c:pt idx="285">
                  <c:v>0.57451980000000002</c:v>
                </c:pt>
                <c:pt idx="286">
                  <c:v>0.5741404</c:v>
                </c:pt>
                <c:pt idx="287">
                  <c:v>0.57414089999999995</c:v>
                </c:pt>
                <c:pt idx="288">
                  <c:v>0.57406109999999999</c:v>
                </c:pt>
                <c:pt idx="289">
                  <c:v>0.57389920000000005</c:v>
                </c:pt>
                <c:pt idx="290">
                  <c:v>0.57356189999999996</c:v>
                </c:pt>
                <c:pt idx="291">
                  <c:v>0.57312490000000005</c:v>
                </c:pt>
                <c:pt idx="292">
                  <c:v>0.57243900000000003</c:v>
                </c:pt>
                <c:pt idx="293">
                  <c:v>0.57199310000000003</c:v>
                </c:pt>
                <c:pt idx="294">
                  <c:v>0.57170449999999995</c:v>
                </c:pt>
                <c:pt idx="295">
                  <c:v>0.57160940000000005</c:v>
                </c:pt>
                <c:pt idx="296">
                  <c:v>0.57137380000000004</c:v>
                </c:pt>
                <c:pt idx="297">
                  <c:v>0.57085839999999999</c:v>
                </c:pt>
                <c:pt idx="298">
                  <c:v>0.57043350000000004</c:v>
                </c:pt>
                <c:pt idx="299">
                  <c:v>0.57007180000000002</c:v>
                </c:pt>
                <c:pt idx="300">
                  <c:v>0.56999929999999999</c:v>
                </c:pt>
                <c:pt idx="301">
                  <c:v>0.56969590000000003</c:v>
                </c:pt>
                <c:pt idx="302">
                  <c:v>0.56911889999999998</c:v>
                </c:pt>
                <c:pt idx="303">
                  <c:v>0.56860580000000005</c:v>
                </c:pt>
                <c:pt idx="304">
                  <c:v>0.56810950000000005</c:v>
                </c:pt>
                <c:pt idx="305">
                  <c:v>0.56762939999999995</c:v>
                </c:pt>
                <c:pt idx="306">
                  <c:v>0.56687949999999998</c:v>
                </c:pt>
                <c:pt idx="307">
                  <c:v>0.56595989999999996</c:v>
                </c:pt>
                <c:pt idx="308">
                  <c:v>0.56548830000000005</c:v>
                </c:pt>
                <c:pt idx="309">
                  <c:v>0.56491270000000005</c:v>
                </c:pt>
                <c:pt idx="310">
                  <c:v>0.56417589999999995</c:v>
                </c:pt>
                <c:pt idx="311">
                  <c:v>0.56329799999999997</c:v>
                </c:pt>
                <c:pt idx="312">
                  <c:v>0.56248869999999995</c:v>
                </c:pt>
                <c:pt idx="313">
                  <c:v>0.56214129999999995</c:v>
                </c:pt>
                <c:pt idx="314">
                  <c:v>0.56173519999999999</c:v>
                </c:pt>
                <c:pt idx="315">
                  <c:v>0.56128339999999999</c:v>
                </c:pt>
                <c:pt idx="316">
                  <c:v>0.56015839999999995</c:v>
                </c:pt>
                <c:pt idx="317">
                  <c:v>0.55927579999999999</c:v>
                </c:pt>
                <c:pt idx="318">
                  <c:v>0.5587799</c:v>
                </c:pt>
                <c:pt idx="319">
                  <c:v>0.55778360000000005</c:v>
                </c:pt>
                <c:pt idx="320">
                  <c:v>0.55679619999999996</c:v>
                </c:pt>
                <c:pt idx="321">
                  <c:v>0.55628460000000002</c:v>
                </c:pt>
                <c:pt idx="322">
                  <c:v>0.55525720000000001</c:v>
                </c:pt>
                <c:pt idx="323">
                  <c:v>0.55398610000000004</c:v>
                </c:pt>
                <c:pt idx="324">
                  <c:v>0.55365489999999995</c:v>
                </c:pt>
                <c:pt idx="325">
                  <c:v>0.55297819999999998</c:v>
                </c:pt>
                <c:pt idx="326">
                  <c:v>0.55188649999999995</c:v>
                </c:pt>
                <c:pt idx="327">
                  <c:v>0.55056700000000003</c:v>
                </c:pt>
                <c:pt idx="328">
                  <c:v>0.54938359999999997</c:v>
                </c:pt>
                <c:pt idx="329">
                  <c:v>0.54856760000000004</c:v>
                </c:pt>
                <c:pt idx="330">
                  <c:v>0.54792169999999996</c:v>
                </c:pt>
                <c:pt idx="331">
                  <c:v>0.54730400000000001</c:v>
                </c:pt>
                <c:pt idx="332">
                  <c:v>0.54652540000000005</c:v>
                </c:pt>
                <c:pt idx="333">
                  <c:v>0.54563340000000005</c:v>
                </c:pt>
                <c:pt idx="334">
                  <c:v>0.54470019999999997</c:v>
                </c:pt>
                <c:pt idx="335">
                  <c:v>0.5445873</c:v>
                </c:pt>
                <c:pt idx="336">
                  <c:v>0.54422440000000005</c:v>
                </c:pt>
                <c:pt idx="337">
                  <c:v>0.54357889999999998</c:v>
                </c:pt>
                <c:pt idx="338">
                  <c:v>0.54260350000000002</c:v>
                </c:pt>
                <c:pt idx="339">
                  <c:v>0.54190740000000004</c:v>
                </c:pt>
                <c:pt idx="340">
                  <c:v>0.54176930000000001</c:v>
                </c:pt>
                <c:pt idx="341">
                  <c:v>0.54085479999999997</c:v>
                </c:pt>
                <c:pt idx="342">
                  <c:v>0.53990709999999997</c:v>
                </c:pt>
                <c:pt idx="343">
                  <c:v>0.53942219999999996</c:v>
                </c:pt>
                <c:pt idx="344">
                  <c:v>0.53908339999999999</c:v>
                </c:pt>
                <c:pt idx="345">
                  <c:v>0.53868499999999997</c:v>
                </c:pt>
                <c:pt idx="346">
                  <c:v>0.53764659999999997</c:v>
                </c:pt>
                <c:pt idx="347">
                  <c:v>0.53701469999999996</c:v>
                </c:pt>
                <c:pt idx="348">
                  <c:v>0.53663349999999999</c:v>
                </c:pt>
                <c:pt idx="349">
                  <c:v>0.53622190000000003</c:v>
                </c:pt>
                <c:pt idx="350">
                  <c:v>0.53587580000000001</c:v>
                </c:pt>
                <c:pt idx="351">
                  <c:v>0.53558689999999998</c:v>
                </c:pt>
                <c:pt idx="352">
                  <c:v>0.53425560000000005</c:v>
                </c:pt>
                <c:pt idx="353">
                  <c:v>0.53323759999999998</c:v>
                </c:pt>
                <c:pt idx="354">
                  <c:v>0.53256150000000002</c:v>
                </c:pt>
                <c:pt idx="355">
                  <c:v>0.532447</c:v>
                </c:pt>
                <c:pt idx="356">
                  <c:v>0.53226549999999995</c:v>
                </c:pt>
                <c:pt idx="357">
                  <c:v>0.531945</c:v>
                </c:pt>
                <c:pt idx="358">
                  <c:v>0.53122040000000004</c:v>
                </c:pt>
                <c:pt idx="359">
                  <c:v>0.53049749999999996</c:v>
                </c:pt>
                <c:pt idx="360">
                  <c:v>0.5298562</c:v>
                </c:pt>
                <c:pt idx="361">
                  <c:v>0.52926799999999996</c:v>
                </c:pt>
                <c:pt idx="362">
                  <c:v>0.52851009999999998</c:v>
                </c:pt>
                <c:pt idx="363">
                  <c:v>0.52741020000000005</c:v>
                </c:pt>
                <c:pt idx="364">
                  <c:v>0.52645589999999998</c:v>
                </c:pt>
                <c:pt idx="365">
                  <c:v>0.5258621</c:v>
                </c:pt>
                <c:pt idx="366">
                  <c:v>0.52596379999999998</c:v>
                </c:pt>
                <c:pt idx="367">
                  <c:v>0.5250899</c:v>
                </c:pt>
                <c:pt idx="368">
                  <c:v>0.52409700000000004</c:v>
                </c:pt>
                <c:pt idx="369">
                  <c:v>0.52332469999999998</c:v>
                </c:pt>
                <c:pt idx="370">
                  <c:v>0.52266630000000003</c:v>
                </c:pt>
                <c:pt idx="371">
                  <c:v>0.52181319999999998</c:v>
                </c:pt>
                <c:pt idx="372">
                  <c:v>0.52048079999999997</c:v>
                </c:pt>
                <c:pt idx="373">
                  <c:v>0.52036009999999999</c:v>
                </c:pt>
                <c:pt idx="374">
                  <c:v>0.52027889999999999</c:v>
                </c:pt>
                <c:pt idx="375">
                  <c:v>0.51973959999999997</c:v>
                </c:pt>
                <c:pt idx="376">
                  <c:v>0.51823109999999994</c:v>
                </c:pt>
                <c:pt idx="377">
                  <c:v>0.51704479999999997</c:v>
                </c:pt>
                <c:pt idx="378">
                  <c:v>0.51677930000000005</c:v>
                </c:pt>
                <c:pt idx="379">
                  <c:v>0.51613249999999999</c:v>
                </c:pt>
                <c:pt idx="380">
                  <c:v>0.51517049999999998</c:v>
                </c:pt>
                <c:pt idx="381">
                  <c:v>0.5138064</c:v>
                </c:pt>
                <c:pt idx="382">
                  <c:v>0.51291149999999996</c:v>
                </c:pt>
                <c:pt idx="383">
                  <c:v>0.51199600000000001</c:v>
                </c:pt>
                <c:pt idx="384">
                  <c:v>0.51096839999999999</c:v>
                </c:pt>
                <c:pt idx="385">
                  <c:v>0.51000690000000004</c:v>
                </c:pt>
                <c:pt idx="386">
                  <c:v>0.50874430000000004</c:v>
                </c:pt>
                <c:pt idx="387">
                  <c:v>0.50726700000000002</c:v>
                </c:pt>
                <c:pt idx="388">
                  <c:v>0.50817900000000005</c:v>
                </c:pt>
                <c:pt idx="389">
                  <c:v>0.50680590000000003</c:v>
                </c:pt>
                <c:pt idx="390">
                  <c:v>0.50404159999999998</c:v>
                </c:pt>
                <c:pt idx="391">
                  <c:v>0.50348970000000004</c:v>
                </c:pt>
                <c:pt idx="392">
                  <c:v>0.50283420000000001</c:v>
                </c:pt>
                <c:pt idx="393">
                  <c:v>0.50223399999999996</c:v>
                </c:pt>
                <c:pt idx="394">
                  <c:v>0.50205920000000004</c:v>
                </c:pt>
                <c:pt idx="395">
                  <c:v>0.4999729</c:v>
                </c:pt>
                <c:pt idx="396">
                  <c:v>0.49781409999999998</c:v>
                </c:pt>
                <c:pt idx="397">
                  <c:v>0.49690220000000002</c:v>
                </c:pt>
                <c:pt idx="398">
                  <c:v>0.49571280000000001</c:v>
                </c:pt>
                <c:pt idx="399">
                  <c:v>0.49433510000000003</c:v>
                </c:pt>
                <c:pt idx="400">
                  <c:v>0.49273139999999999</c:v>
                </c:pt>
                <c:pt idx="401">
                  <c:v>0.49052889999999999</c:v>
                </c:pt>
                <c:pt idx="402">
                  <c:v>0.48914639999999998</c:v>
                </c:pt>
                <c:pt idx="403">
                  <c:v>0.48825439999999998</c:v>
                </c:pt>
                <c:pt idx="404">
                  <c:v>0.48565380000000002</c:v>
                </c:pt>
                <c:pt idx="405">
                  <c:v>0.48233680000000001</c:v>
                </c:pt>
                <c:pt idx="406">
                  <c:v>0.47944219999999999</c:v>
                </c:pt>
                <c:pt idx="407">
                  <c:v>0.47869410000000001</c:v>
                </c:pt>
                <c:pt idx="408">
                  <c:v>0.47666570000000003</c:v>
                </c:pt>
                <c:pt idx="409">
                  <c:v>0.47449819999999998</c:v>
                </c:pt>
                <c:pt idx="410">
                  <c:v>0.47248580000000001</c:v>
                </c:pt>
                <c:pt idx="411">
                  <c:v>0.4700299</c:v>
                </c:pt>
                <c:pt idx="412">
                  <c:v>0.46816360000000001</c:v>
                </c:pt>
                <c:pt idx="413">
                  <c:v>0.4661554</c:v>
                </c:pt>
                <c:pt idx="414">
                  <c:v>0.46147709999999997</c:v>
                </c:pt>
                <c:pt idx="415">
                  <c:v>0.4599818</c:v>
                </c:pt>
                <c:pt idx="416">
                  <c:v>0.45826699999999998</c:v>
                </c:pt>
                <c:pt idx="417">
                  <c:v>0.45429520000000001</c:v>
                </c:pt>
                <c:pt idx="418">
                  <c:v>0.45510400000000001</c:v>
                </c:pt>
                <c:pt idx="419">
                  <c:v>0.45377659999999997</c:v>
                </c:pt>
                <c:pt idx="420">
                  <c:v>0.45067980000000002</c:v>
                </c:pt>
                <c:pt idx="421">
                  <c:v>0.44721309999999997</c:v>
                </c:pt>
                <c:pt idx="422">
                  <c:v>0.4422142</c:v>
                </c:pt>
                <c:pt idx="423">
                  <c:v>0.43646950000000001</c:v>
                </c:pt>
                <c:pt idx="424">
                  <c:v>0.4302397</c:v>
                </c:pt>
                <c:pt idx="425">
                  <c:v>0.42438989999999999</c:v>
                </c:pt>
                <c:pt idx="426">
                  <c:v>0.41936250000000003</c:v>
                </c:pt>
                <c:pt idx="427">
                  <c:v>0.41497899999999999</c:v>
                </c:pt>
                <c:pt idx="428">
                  <c:v>0.41100160000000002</c:v>
                </c:pt>
                <c:pt idx="429">
                  <c:v>0.40721010000000002</c:v>
                </c:pt>
                <c:pt idx="430">
                  <c:v>0.4033561</c:v>
                </c:pt>
                <c:pt idx="431">
                  <c:v>0.39948359999999999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B2-47F9-A2C4-77477324B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003919"/>
        <c:axId val="1301345215"/>
      </c:lineChart>
      <c:catAx>
        <c:axId val="130100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1345215"/>
        <c:crosses val="autoZero"/>
        <c:auto val="1"/>
        <c:lblAlgn val="ctr"/>
        <c:lblOffset val="100"/>
        <c:noMultiLvlLbl val="0"/>
      </c:catAx>
      <c:valAx>
        <c:axId val="13013452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01003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Weight loss</a:t>
            </a:r>
          </a:p>
        </c:rich>
      </c:tx>
      <c:layout>
        <c:manualLayout>
          <c:xMode val="edge"/>
          <c:yMode val="edge"/>
          <c:x val="0.44461246561047346"/>
          <c:y val="4.09240062887748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522999106780436"/>
          <c:y val="7.1286401985281356E-2"/>
          <c:w val="0.81108319893748226"/>
          <c:h val="0.76597635838187994"/>
        </c:manualLayout>
      </c:layout>
      <c:scatterChart>
        <c:scatterStyle val="smoothMarker"/>
        <c:varyColors val="0"/>
        <c:ser>
          <c:idx val="0"/>
          <c:order val="0"/>
          <c:tx>
            <c:v>Dryas_ low C/N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[CCT_litter_decomposition_1.xlsx]summary!$C$77:$F$77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0.78032308410789175</c:v>
                  </c:pt>
                  <c:pt idx="2">
                    <c:v>1.2730923194409953</c:v>
                  </c:pt>
                  <c:pt idx="3">
                    <c:v>1.0677891500610368</c:v>
                  </c:pt>
                </c:numCache>
              </c:numRef>
            </c:plus>
            <c:minus>
              <c:numRef>
                <c:f>[CCT_litter_decomposition_1.xlsx]summary!$C$77:$F$77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0.78032308410789175</c:v>
                  </c:pt>
                  <c:pt idx="2">
                    <c:v>1.2730923194409953</c:v>
                  </c:pt>
                  <c:pt idx="3">
                    <c:v>1.0677891500610368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[CCT_litter_decomposition_1.xlsx]summary!$C$67:$F$67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1.1279090833975882</c:v>
                </c:pt>
                <c:pt idx="2">
                  <c:v>13.577206418387663</c:v>
                </c:pt>
                <c:pt idx="3">
                  <c:v>15.466060161712347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3E0-4E91-BAD8-857182D31E49}"/>
            </c:ext>
          </c:extLst>
        </c:ser>
        <c:ser>
          <c:idx val="1"/>
          <c:order val="1"/>
          <c:tx>
            <c:v>Salix_low C/N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[CCT_litter_decomposition_1.xlsx]summary!$C$78:$F$78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1.1588923544233312</c:v>
                  </c:pt>
                  <c:pt idx="2">
                    <c:v>1.1033878359580538</c:v>
                  </c:pt>
                  <c:pt idx="3">
                    <c:v>1.3058591855342683</c:v>
                  </c:pt>
                </c:numCache>
              </c:numRef>
            </c:plus>
            <c:minus>
              <c:numRef>
                <c:f>[CCT_litter_decomposition_1.xlsx]summary!$C$78:$F$78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1.1588923544233312</c:v>
                  </c:pt>
                  <c:pt idx="2">
                    <c:v>1.1033878359580538</c:v>
                  </c:pt>
                  <c:pt idx="3">
                    <c:v>1.3058591855342683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[CCT_litter_decomposition_1.xlsx]summary!$C$68:$F$68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1.4825735681287258</c:v>
                </c:pt>
                <c:pt idx="2">
                  <c:v>14.066776341880605</c:v>
                </c:pt>
                <c:pt idx="3">
                  <c:v>19.153198961073212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3E0-4E91-BAD8-857182D31E49}"/>
            </c:ext>
          </c:extLst>
        </c:ser>
        <c:ser>
          <c:idx val="2"/>
          <c:order val="2"/>
          <c:tx>
            <c:v>Soil_low C/N</c:v>
          </c:tx>
          <c:spPr>
            <a:ln w="1905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[CCT_litter_decomposition_1.xlsx]summary!$C$79:$F$79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0.63090546147620996</c:v>
                  </c:pt>
                  <c:pt idx="2">
                    <c:v>1.668383729188416</c:v>
                  </c:pt>
                  <c:pt idx="3">
                    <c:v>0.81428188468463369</c:v>
                  </c:pt>
                </c:numCache>
              </c:numRef>
            </c:plus>
            <c:minus>
              <c:numRef>
                <c:f>[CCT_litter_decomposition_1.xlsx]summary!$C$79:$F$79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0.63090546147620996</c:v>
                  </c:pt>
                  <c:pt idx="2">
                    <c:v>1.668383729188416</c:v>
                  </c:pt>
                  <c:pt idx="3">
                    <c:v>0.81428188468463369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[CCT_litter_decomposition_1.xlsx]summary!$C$69:$F$69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1.1642025782008758</c:v>
                </c:pt>
                <c:pt idx="2">
                  <c:v>12.202318125209047</c:v>
                </c:pt>
                <c:pt idx="3">
                  <c:v>13.03017734795452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83E0-4E91-BAD8-857182D31E49}"/>
            </c:ext>
          </c:extLst>
        </c:ser>
        <c:ser>
          <c:idx val="3"/>
          <c:order val="3"/>
          <c:tx>
            <c:v>Dryas_high C/N</c:v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rgbClr val="0066FF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rgbClr val="0066FF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[CCT_litter_decomposition_1.xlsx]summary!$C$80:$F$80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0.76314071172053599</c:v>
                  </c:pt>
                  <c:pt idx="2">
                    <c:v>0.61563233134942796</c:v>
                  </c:pt>
                  <c:pt idx="3">
                    <c:v>0.90215547988310996</c:v>
                  </c:pt>
                </c:numCache>
              </c:numRef>
            </c:plus>
            <c:minus>
              <c:numRef>
                <c:f>[CCT_litter_decomposition_1.xlsx]summary!$C$80:$F$80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0.76314071172053599</c:v>
                  </c:pt>
                  <c:pt idx="2">
                    <c:v>0.61563233134942796</c:v>
                  </c:pt>
                  <c:pt idx="3">
                    <c:v>0.90215547988310996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[CCT_litter_decomposition_1.xlsx]summary!$C$70:$F$70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0.76314071172053588</c:v>
                </c:pt>
                <c:pt idx="2">
                  <c:v>2.5083660538449983</c:v>
                </c:pt>
                <c:pt idx="3">
                  <c:v>2.688591023543776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83E0-4E91-BAD8-857182D31E49}"/>
            </c:ext>
          </c:extLst>
        </c:ser>
        <c:ser>
          <c:idx val="4"/>
          <c:order val="4"/>
          <c:tx>
            <c:v>Salix_high C/N</c:v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75000"/>
                </a:schemeClr>
              </a:solidFill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[CCT_litter_decomposition_1.xlsx]summary!$C$81:$F$81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0.7920589682738105</c:v>
                  </c:pt>
                  <c:pt idx="3">
                    <c:v>0.96057831359850054</c:v>
                  </c:pt>
                </c:numCache>
              </c:numRef>
            </c:plus>
            <c:minus>
              <c:numRef>
                <c:f>[CCT_litter_decomposition_1.xlsx]summary!$C$81:$F$81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0</c:v>
                  </c:pt>
                  <c:pt idx="2">
                    <c:v>0.7920589682738105</c:v>
                  </c:pt>
                  <c:pt idx="3">
                    <c:v>0.96057831359850054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[CCT_litter_decomposition_1.xlsx]summary!$C$71:$F$71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0</c:v>
                </c:pt>
                <c:pt idx="2">
                  <c:v>1.4367293841229649</c:v>
                </c:pt>
                <c:pt idx="3">
                  <c:v>2.0278328915928827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83E0-4E91-BAD8-857182D31E49}"/>
            </c:ext>
          </c:extLst>
        </c:ser>
        <c:ser>
          <c:idx val="5"/>
          <c:order val="5"/>
          <c:tx>
            <c:v>Soil_high C/N</c:v>
          </c:tx>
          <c:spPr>
            <a:ln w="1905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50000"/>
                  <a:lumOff val="50000"/>
                </a:schemeClr>
              </a:solidFill>
              <a:ln w="9525">
                <a:solidFill>
                  <a:schemeClr val="tx2">
                    <a:lumMod val="50000"/>
                    <a:lumOff val="50000"/>
                  </a:schemeClr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bg2">
                    <a:lumMod val="5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[CCT_litter_decomposition_1.xlsx]summary!$C$66:$F$66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365</c:v>
                </c:pt>
                <c:pt idx="3">
                  <c:v>730</c:v>
                </c:pt>
              </c:numCache>
            </c:numRef>
          </c:xVal>
          <c:yVal>
            <c:numRef>
              <c:f>[CCT_litter_decomposition_1.xlsx]summary!$C$72:$F$72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83E0-4E91-BAD8-857182D31E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3897136"/>
        <c:axId val="540163456"/>
      </c:scatterChart>
      <c:valAx>
        <c:axId val="343897136"/>
        <c:scaling>
          <c:orientation val="minMax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dirty="0" err="1"/>
                  <a:t>Incubation</a:t>
                </a:r>
                <a:r>
                  <a:rPr lang="it-IT" sz="1100" dirty="0"/>
                  <a:t> days</a:t>
                </a:r>
              </a:p>
            </c:rich>
          </c:tx>
          <c:layout>
            <c:manualLayout>
              <c:xMode val="edge"/>
              <c:yMode val="edge"/>
              <c:x val="0.32993864152332647"/>
              <c:y val="0.92406326890302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0163456"/>
        <c:crosses val="autoZero"/>
        <c:crossBetween val="midCat"/>
      </c:valAx>
      <c:valAx>
        <c:axId val="540163456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Weight loss, % of initial</a:t>
                </a:r>
              </a:p>
            </c:rich>
          </c:tx>
          <c:layout>
            <c:manualLayout>
              <c:xMode val="edge"/>
              <c:yMode val="edge"/>
              <c:x val="2.6465943743534157E-2"/>
              <c:y val="0.242557171334636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438971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ayout>
        <c:manualLayout>
          <c:xMode val="edge"/>
          <c:yMode val="edge"/>
          <c:x val="0.11367915757518263"/>
          <c:y val="5.4347996268486326E-2"/>
          <c:w val="0.34081984631439149"/>
          <c:h val="0.386291253775548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300"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57121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16059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584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4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2.wdp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7.png"/><Relationship Id="rId7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46.emf"/><Relationship Id="rId7" Type="http://schemas.openxmlformats.org/officeDocument/2006/relationships/image" Target="../media/image49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-2268028" y="5462874"/>
            <a:ext cx="13098097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/>
              <a:t>A. Augusti</a:t>
            </a:r>
            <a:r>
              <a:rPr lang="it-IT" sz="2000" baseline="30000" dirty="0"/>
              <a:t>1</a:t>
            </a:r>
            <a:r>
              <a:rPr lang="it-IT" sz="2000" dirty="0"/>
              <a:t>, </a:t>
            </a:r>
            <a:r>
              <a:rPr lang="it-IT" sz="2000" b="1" dirty="0"/>
              <a:t>E. Pallozzi</a:t>
            </a:r>
            <a:r>
              <a:rPr lang="it-IT" sz="2000" baseline="30000" dirty="0"/>
              <a:t>2,4</a:t>
            </a:r>
            <a:r>
              <a:rPr lang="it-IT" sz="2000" dirty="0"/>
              <a:t>, </a:t>
            </a:r>
            <a:r>
              <a:rPr lang="it-IT" sz="2000" b="1" dirty="0"/>
              <a:t>F. D’Alò</a:t>
            </a:r>
            <a:r>
              <a:rPr lang="it-IT" sz="2000" baseline="30000" dirty="0"/>
              <a:t>1</a:t>
            </a:r>
            <a:r>
              <a:rPr lang="it-IT" sz="2000" dirty="0"/>
              <a:t>, </a:t>
            </a:r>
            <a:r>
              <a:rPr lang="it-IT" sz="2000" b="1" dirty="0"/>
              <a:t>E. Brugnoli</a:t>
            </a:r>
            <a:r>
              <a:rPr lang="it-IT" sz="2000" baseline="30000" dirty="0"/>
              <a:t>1</a:t>
            </a:r>
            <a:r>
              <a:rPr lang="it-IT" sz="2000" dirty="0"/>
              <a:t>, </a:t>
            </a:r>
            <a:r>
              <a:rPr lang="en-US" sz="2000" b="1" dirty="0"/>
              <a:t>S. </a:t>
            </a:r>
            <a:r>
              <a:rPr lang="en-US" sz="2000" b="1" dirty="0" err="1"/>
              <a:t>Moscatello</a:t>
            </a:r>
            <a:r>
              <a:rPr lang="it-IT" sz="2000" b="1" baseline="30000" dirty="0"/>
              <a:t>1</a:t>
            </a:r>
            <a:r>
              <a:rPr lang="en-US" sz="2000" dirty="0"/>
              <a:t>, </a:t>
            </a:r>
            <a:r>
              <a:rPr lang="it-IT" sz="2000" b="1" dirty="0"/>
              <a:t>O. Gavrichkova</a:t>
            </a:r>
            <a:r>
              <a:rPr lang="it-IT" sz="2000" baseline="30000" dirty="0"/>
              <a:t>1,4</a:t>
            </a:r>
          </a:p>
          <a:p>
            <a:r>
              <a:rPr lang="it-IT" sz="1200" baseline="30000" dirty="0"/>
              <a:t>1</a:t>
            </a:r>
            <a:r>
              <a:rPr lang="it-IT" sz="1200" dirty="0"/>
              <a:t> Institute of Research on </a:t>
            </a:r>
            <a:r>
              <a:rPr lang="it-IT" sz="1200" dirty="0" err="1"/>
              <a:t>Terrestrial</a:t>
            </a:r>
            <a:r>
              <a:rPr lang="it-IT" sz="1200" dirty="0"/>
              <a:t> </a:t>
            </a:r>
            <a:r>
              <a:rPr lang="it-IT" sz="1200" dirty="0" err="1"/>
              <a:t>Ecosystems</a:t>
            </a:r>
            <a:r>
              <a:rPr lang="it-IT" sz="1200" dirty="0"/>
              <a:t> (IRET), National Research </a:t>
            </a:r>
            <a:r>
              <a:rPr lang="it-IT" sz="1200" dirty="0" err="1"/>
              <a:t>Council</a:t>
            </a:r>
            <a:r>
              <a:rPr lang="it-IT" sz="1200" dirty="0"/>
              <a:t> of </a:t>
            </a:r>
            <a:r>
              <a:rPr lang="it-IT" sz="1200" dirty="0" err="1"/>
              <a:t>Italy</a:t>
            </a:r>
            <a:r>
              <a:rPr lang="it-IT" sz="1200" dirty="0"/>
              <a:t> (CNR), 05010 Porano, </a:t>
            </a:r>
            <a:r>
              <a:rPr lang="it-IT" sz="1200" dirty="0" err="1"/>
              <a:t>Italy</a:t>
            </a:r>
            <a:endParaRPr lang="it-IT" sz="1200" dirty="0"/>
          </a:p>
          <a:p>
            <a:r>
              <a:rPr lang="it-IT" sz="1200" baseline="30000" dirty="0"/>
              <a:t>2</a:t>
            </a:r>
            <a:r>
              <a:rPr lang="it-IT" sz="1200" dirty="0"/>
              <a:t> Institute of Research on </a:t>
            </a:r>
            <a:r>
              <a:rPr lang="it-IT" sz="1200" dirty="0" err="1"/>
              <a:t>Terrestrial</a:t>
            </a:r>
            <a:r>
              <a:rPr lang="it-IT" sz="1200" dirty="0"/>
              <a:t> </a:t>
            </a:r>
            <a:r>
              <a:rPr lang="it-IT" sz="1200" dirty="0" err="1"/>
              <a:t>Ecosystems</a:t>
            </a:r>
            <a:r>
              <a:rPr lang="it-IT" sz="1200" dirty="0"/>
              <a:t> (IRET), National Research </a:t>
            </a:r>
            <a:r>
              <a:rPr lang="it-IT" sz="1200" dirty="0" err="1"/>
              <a:t>Council</a:t>
            </a:r>
            <a:r>
              <a:rPr lang="it-IT" sz="1200" dirty="0"/>
              <a:t> of </a:t>
            </a:r>
            <a:r>
              <a:rPr lang="it-IT" sz="1200" dirty="0" err="1"/>
              <a:t>Italy</a:t>
            </a:r>
            <a:r>
              <a:rPr lang="it-IT" sz="1200" dirty="0"/>
              <a:t> (CNR), 00015 Monterotondo, </a:t>
            </a:r>
            <a:r>
              <a:rPr lang="it-IT" sz="1200" dirty="0" err="1"/>
              <a:t>Italy</a:t>
            </a:r>
            <a:endParaRPr lang="it-IT" sz="1200" dirty="0"/>
          </a:p>
          <a:p>
            <a:r>
              <a:rPr lang="it-IT" sz="1200" baseline="30000" dirty="0"/>
              <a:t>3</a:t>
            </a:r>
            <a:r>
              <a:rPr lang="it-IT" sz="1200" dirty="0"/>
              <a:t> Department of Environmental Sciences, </a:t>
            </a:r>
            <a:r>
              <a:rPr lang="it-IT" sz="1200" dirty="0" err="1"/>
              <a:t>Informatics</a:t>
            </a:r>
            <a:r>
              <a:rPr lang="it-IT" sz="1200" dirty="0"/>
              <a:t> and </a:t>
            </a:r>
            <a:r>
              <a:rPr lang="it-IT" sz="1200" dirty="0" err="1"/>
              <a:t>Statistics</a:t>
            </a:r>
            <a:r>
              <a:rPr lang="it-IT" sz="1200" dirty="0"/>
              <a:t> (DAIS), Cà Foscari University of </a:t>
            </a:r>
            <a:r>
              <a:rPr lang="it-IT" sz="1200" dirty="0" err="1"/>
              <a:t>Venice</a:t>
            </a:r>
            <a:r>
              <a:rPr lang="it-IT" sz="1200" dirty="0"/>
              <a:t>, 30172 Mestre (VE), </a:t>
            </a:r>
            <a:r>
              <a:rPr lang="it-IT" sz="1200" dirty="0" err="1"/>
              <a:t>Italy</a:t>
            </a:r>
            <a:endParaRPr lang="it-IT" sz="1200" dirty="0"/>
          </a:p>
          <a:p>
            <a:r>
              <a:rPr lang="it-IT" sz="1200" baseline="30000" dirty="0"/>
              <a:t>4 </a:t>
            </a:r>
            <a:r>
              <a:rPr lang="it-IT" sz="1200" dirty="0"/>
              <a:t>National </a:t>
            </a:r>
            <a:r>
              <a:rPr lang="it-IT" sz="1200" dirty="0" err="1"/>
              <a:t>Biodiversity</a:t>
            </a:r>
            <a:r>
              <a:rPr lang="it-IT" sz="1200" dirty="0"/>
              <a:t> Future Center (NBFC), 90133 Palermo, </a:t>
            </a:r>
            <a:r>
              <a:rPr lang="it-IT" sz="1200" dirty="0" err="1"/>
              <a:t>Italy</a:t>
            </a:r>
            <a:endParaRPr lang="it-IT" sz="12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4775810" y="1426916"/>
            <a:ext cx="59794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</a:t>
            </a:r>
          </a:p>
          <a:p>
            <a:pPr algn="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key drivers of the Carbon cycle under changing climate </a:t>
            </a:r>
            <a:endParaRPr lang="it-IT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FF2DEF-F8F2-483B-B2CA-B19953DCE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16892" r="10396" b="1492"/>
          <a:stretch/>
        </p:blipFill>
        <p:spPr>
          <a:xfrm>
            <a:off x="1245277" y="1204179"/>
            <a:ext cx="3724930" cy="3755556"/>
          </a:xfrm>
          <a:prstGeom prst="ellipse">
            <a:avLst/>
          </a:prstGeom>
          <a:ln>
            <a:noFill/>
          </a:ln>
          <a:effectLst>
            <a:outerShdw blurRad="190500" dist="228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C8542F-F415-0AC5-6364-2665391B02E0}"/>
              </a:ext>
            </a:extLst>
          </p:cNvPr>
          <p:cNvSpPr txBox="1"/>
          <p:nvPr/>
        </p:nvSpPr>
        <p:spPr>
          <a:xfrm>
            <a:off x="3527606" y="4567820"/>
            <a:ext cx="7227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3000" b="1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Carlotta Volterrani</a:t>
            </a:r>
            <a:r>
              <a:rPr lang="it-IT" sz="3000" baseline="300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1,3</a:t>
            </a:r>
          </a:p>
          <a:p>
            <a:pPr algn="r"/>
            <a:r>
              <a:rPr lang="it-IT" sz="3000" baseline="300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it-IT" sz="3000" baseline="300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it-IT" sz="3000" baseline="300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3000" baseline="300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Polar</a:t>
            </a:r>
            <a:r>
              <a:rPr lang="it-IT" sz="3000" baseline="300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Sciences – Research fellow </a:t>
            </a:r>
            <a:r>
              <a:rPr lang="it-IT" sz="3000" baseline="30000" dirty="0" err="1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3000" baseline="30000" dirty="0">
                <a:solidFill>
                  <a:srgbClr val="3857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CNR-IRET</a:t>
            </a:r>
            <a:endParaRPr lang="it-IT" sz="3000" dirty="0">
              <a:solidFill>
                <a:srgbClr val="3857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787CF-9F5F-911C-8221-510B805F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2418866-B0D9-4416-B12D-3841DD9E127C}"/>
              </a:ext>
            </a:extLst>
          </p:cNvPr>
          <p:cNvSpPr txBox="1"/>
          <p:nvPr/>
        </p:nvSpPr>
        <p:spPr>
          <a:xfrm>
            <a:off x="3129875" y="619890"/>
            <a:ext cx="5932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scale</a:t>
            </a:r>
          </a:p>
          <a:p>
            <a:pPr algn="ctr"/>
            <a:r>
              <a:rPr lang="it-IT" sz="1600" dirty="0" err="1">
                <a:latin typeface="Aptos" panose="020B0004020202020204"/>
                <a:cs typeface="Aharoni" panose="02010803020104030203" pitchFamily="2" charset="-79"/>
              </a:rPr>
              <a:t>Soil</a:t>
            </a:r>
            <a:r>
              <a:rPr lang="it-IT" sz="1600" dirty="0">
                <a:latin typeface="Aptos" panose="020B0004020202020204"/>
                <a:cs typeface="Aharoni" panose="02010803020104030203" pitchFamily="2" charset="-79"/>
              </a:rPr>
              <a:t>-plant </a:t>
            </a:r>
            <a:r>
              <a:rPr lang="it-IT" sz="1600" dirty="0" err="1">
                <a:latin typeface="Aptos" panose="020B0004020202020204"/>
                <a:cs typeface="Aharoni" panose="02010803020104030203" pitchFamily="2" charset="-79"/>
              </a:rPr>
              <a:t>interactions</a:t>
            </a:r>
            <a:r>
              <a:rPr lang="it-IT" sz="1600" dirty="0">
                <a:latin typeface="Aptos" panose="020B0004020202020204"/>
                <a:cs typeface="Aharoni" panose="02010803020104030203" pitchFamily="2" charset="-79"/>
              </a:rPr>
              <a:t> </a:t>
            </a:r>
            <a:r>
              <a:rPr lang="it-IT" sz="1600" dirty="0" err="1">
                <a:latin typeface="Aptos" panose="020B0004020202020204"/>
                <a:cs typeface="Aharoni" panose="02010803020104030203" pitchFamily="2" charset="-79"/>
              </a:rPr>
              <a:t>through</a:t>
            </a:r>
            <a:r>
              <a:rPr lang="it-IT" sz="1600" dirty="0">
                <a:latin typeface="Aptos" panose="020B0004020202020204"/>
                <a:cs typeface="Aharoni" panose="02010803020104030203" pitchFamily="2" charset="-79"/>
              </a:rPr>
              <a:t> C and N allocation </a:t>
            </a:r>
            <a:r>
              <a:rPr lang="it-IT" sz="1600" dirty="0" err="1">
                <a:latin typeface="Aptos" panose="020B0004020202020204"/>
                <a:cs typeface="Aharoni" panose="02010803020104030203" pitchFamily="2" charset="-79"/>
              </a:rPr>
              <a:t>strategies</a:t>
            </a:r>
            <a:endParaRPr lang="it-IT" sz="1600" dirty="0">
              <a:latin typeface="Aptos" panose="020B0004020202020204"/>
              <a:cs typeface="Aharoni" panose="02010803020104030203" pitchFamily="2" charset="-79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F4A1E61-F77E-6C16-B19A-3EBB9704DEB8}"/>
              </a:ext>
            </a:extLst>
          </p:cNvPr>
          <p:cNvGrpSpPr/>
          <p:nvPr/>
        </p:nvGrpSpPr>
        <p:grpSpPr>
          <a:xfrm>
            <a:off x="1605201" y="1813304"/>
            <a:ext cx="2757654" cy="2301496"/>
            <a:chOff x="44827" y="2151579"/>
            <a:chExt cx="2936125" cy="261088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7974B8C8-881F-3A8A-7E24-3DB993F98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557" t="341" b="-458"/>
            <a:stretch/>
          </p:blipFill>
          <p:spPr>
            <a:xfrm>
              <a:off x="44827" y="2151579"/>
              <a:ext cx="2936125" cy="2610882"/>
            </a:xfrm>
            <a:prstGeom prst="rect">
              <a:avLst/>
            </a:prstGeom>
            <a:ln w="2857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1D370B2-2549-2AAC-0E11-164BD12CCCEF}"/>
                </a:ext>
              </a:extLst>
            </p:cNvPr>
            <p:cNvSpPr txBox="1"/>
            <p:nvPr/>
          </p:nvSpPr>
          <p:spPr>
            <a:xfrm>
              <a:off x="343018" y="2252196"/>
              <a:ext cx="1357120" cy="62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spc="50" baseline="30000" dirty="0">
                  <a:ln w="12700" cmpd="sng">
                    <a:noFill/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13</a:t>
              </a:r>
              <a:r>
                <a:rPr lang="it-IT" sz="2400" b="1" spc="50" dirty="0">
                  <a:ln w="12700" cmpd="sng">
                    <a:noFill/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it-IT" sz="2400" b="1" spc="50" baseline="-25000" dirty="0">
                  <a:ln w="12700" cmpd="sng">
                    <a:noFill/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B05D5B62-0BD6-3FB1-2B9B-BF99C9A05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61896">
            <a:off x="2999387" y="2352844"/>
            <a:ext cx="337884" cy="337884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21C18ED-49E5-A148-EB6F-65780CC0DA36}"/>
              </a:ext>
            </a:extLst>
          </p:cNvPr>
          <p:cNvCxnSpPr>
            <a:cxnSpLocks/>
          </p:cNvCxnSpPr>
          <p:nvPr/>
        </p:nvCxnSpPr>
        <p:spPr>
          <a:xfrm>
            <a:off x="3167996" y="2760692"/>
            <a:ext cx="0" cy="133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12F37AA4-1668-9AAA-2E11-D73CD4092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53" y="1451956"/>
            <a:ext cx="1137990" cy="11379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D5F4BDB-22A3-767D-B53C-7314939253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67" y="3397841"/>
            <a:ext cx="876226" cy="8811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753EEAE-3BF8-F2BA-4020-3C732EA50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825" y="2197226"/>
            <a:ext cx="1286271" cy="128627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39BCEFF-A906-C1D2-6BEE-C74967D37A73}"/>
              </a:ext>
            </a:extLst>
          </p:cNvPr>
          <p:cNvSpPr txBox="1"/>
          <p:nvPr/>
        </p:nvSpPr>
        <p:spPr>
          <a:xfrm>
            <a:off x="584411" y="1383959"/>
            <a:ext cx="3331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aseline="300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13</a:t>
            </a:r>
            <a:r>
              <a:rPr lang="it-IT" sz="15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 </a:t>
            </a:r>
            <a:r>
              <a:rPr lang="it-IT" sz="15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pulse-labelling</a:t>
            </a:r>
            <a:r>
              <a:rPr lang="it-IT" sz="15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15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</a:t>
            </a:r>
            <a:endParaRPr lang="it-IT" sz="15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2DF4963-D2A1-74BA-86D9-873FF83A5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991" y="4374621"/>
            <a:ext cx="3907378" cy="25677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3D2DFBC-4CE5-4E56-9083-D566D299C543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2588DCD2-A38F-75D5-C2A5-581270BB3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0" r="10383" b="12595"/>
          <a:stretch/>
        </p:blipFill>
        <p:spPr>
          <a:xfrm rot="5400000">
            <a:off x="540602" y="3966523"/>
            <a:ext cx="2180897" cy="127461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2EF4118-C4E2-45D0-8D64-B3EB9B789811}"/>
              </a:ext>
            </a:extLst>
          </p:cNvPr>
          <p:cNvSpPr txBox="1"/>
          <p:nvPr/>
        </p:nvSpPr>
        <p:spPr>
          <a:xfrm>
            <a:off x="7644181" y="1383958"/>
            <a:ext cx="3331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aseline="300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</a:t>
            </a:r>
            <a:r>
              <a:rPr lang="it-IT" sz="15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 </a:t>
            </a:r>
            <a:r>
              <a:rPr lang="it-IT" sz="15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pulse-labelling</a:t>
            </a:r>
            <a:r>
              <a:rPr lang="it-IT" sz="15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1500" dirty="0" err="1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experiment</a:t>
            </a:r>
            <a:endParaRPr lang="it-IT" sz="1500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3A07108D-B0C5-402E-A3CC-BF15476AC0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r="18643" b="32588"/>
          <a:stretch/>
        </p:blipFill>
        <p:spPr>
          <a:xfrm>
            <a:off x="5708603" y="1751178"/>
            <a:ext cx="4949894" cy="2643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E59BB2C-22E0-4AFD-B836-3B60856CEE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572" y="3464845"/>
            <a:ext cx="413139" cy="435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DB96163-5B2B-4608-B328-5247F88804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703" y="3838411"/>
            <a:ext cx="413139" cy="435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8F0C44E4-E51E-4A22-BAEE-79B538741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009" y="3521052"/>
            <a:ext cx="413139" cy="435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365EDA-B028-49D3-AA1C-0B04080D42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5763" y="3662780"/>
            <a:ext cx="296213" cy="296213"/>
          </a:xfrm>
          <a:prstGeom prst="rect">
            <a:avLst/>
          </a:prstGeom>
        </p:spPr>
      </p:pic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B7719BEE-67F4-4D6D-B2F5-53695EC71695}"/>
              </a:ext>
            </a:extLst>
          </p:cNvPr>
          <p:cNvCxnSpPr/>
          <p:nvPr/>
        </p:nvCxnSpPr>
        <p:spPr>
          <a:xfrm>
            <a:off x="5315648" y="1477916"/>
            <a:ext cx="0" cy="496445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40A5A1-47A9-4520-AF91-2788763CDC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1201" y="3382110"/>
            <a:ext cx="1112340" cy="1217687"/>
          </a:xfrm>
          <a:prstGeom prst="rect">
            <a:avLst/>
          </a:prstGeom>
        </p:spPr>
      </p:pic>
      <p:pic>
        <p:nvPicPr>
          <p:cNvPr id="27" name="Immagine 26" descr="Immagine che contiene vestiti, calzature, aria aperta, persona&#10;&#10;Descrizione generata automaticamente">
            <a:extLst>
              <a:ext uri="{FF2B5EF4-FFF2-40B4-BE49-F238E27FC236}">
                <a16:creationId xmlns:a16="http://schemas.microsoft.com/office/drawing/2014/main" id="{35A47201-DB3A-43BF-9628-477CB04EC9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8492" y="4758925"/>
            <a:ext cx="1946009" cy="14595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A27C704-2A7A-4A75-94B7-6CFB9D668B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761">
            <a:off x="10412289" y="4620712"/>
            <a:ext cx="566519" cy="639638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A785B756-B5ED-4383-903C-90A7EDD256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25813" flipH="1">
            <a:off x="10044147" y="4549701"/>
            <a:ext cx="336958" cy="336958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2F5A80C9-5595-4FE1-AE17-2856A8EAF66B}"/>
              </a:ext>
            </a:extLst>
          </p:cNvPr>
          <p:cNvSpPr txBox="1"/>
          <p:nvPr/>
        </p:nvSpPr>
        <p:spPr>
          <a:xfrm>
            <a:off x="6015161" y="5863547"/>
            <a:ext cx="31665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00"/>
              </a:spcBef>
            </a:pPr>
            <a:r>
              <a:rPr lang="it-IT" sz="9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</a:t>
            </a:r>
            <a:r>
              <a:rPr lang="it-IT" sz="9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Doctoral</a:t>
            </a:r>
            <a:r>
              <a:rPr lang="it-IT" sz="9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Degree </a:t>
            </a:r>
            <a:r>
              <a:rPr lang="it-IT" sz="9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Programme</a:t>
            </a:r>
            <a:r>
              <a:rPr lang="it-IT" sz="9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in </a:t>
            </a:r>
            <a:r>
              <a:rPr lang="it-IT" sz="9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</a:t>
            </a:r>
            <a:r>
              <a:rPr lang="it-IT" sz="9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Sciences</a:t>
            </a:r>
          </a:p>
          <a:p>
            <a:pPr algn="r">
              <a:spcBef>
                <a:spcPts val="200"/>
              </a:spcBef>
            </a:pPr>
            <a:r>
              <a:rPr lang="it-IT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Curriculum</a:t>
            </a:r>
            <a:r>
              <a:rPr lang="it-IT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it-IT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Biology</a:t>
            </a:r>
            <a:r>
              <a:rPr lang="it-IT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, </a:t>
            </a:r>
            <a:r>
              <a:rPr lang="it-IT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Ecology</a:t>
            </a:r>
            <a:r>
              <a:rPr lang="it-IT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&amp; </a:t>
            </a:r>
            <a:r>
              <a:rPr lang="it-IT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Biodiversity</a:t>
            </a:r>
            <a:endParaRPr lang="it-IT" sz="900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  <a:p>
            <a:pPr algn="r">
              <a:spcBef>
                <a:spcPts val="200"/>
              </a:spcBef>
            </a:pPr>
            <a:r>
              <a:rPr lang="it-IT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PhD</a:t>
            </a:r>
            <a:r>
              <a:rPr lang="it-IT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project</a:t>
            </a:r>
            <a:r>
              <a:rPr lang="it-IT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: </a:t>
            </a:r>
            <a:r>
              <a:rPr lang="en-US" sz="900" b="1" dirty="0">
                <a:solidFill>
                  <a:srgbClr val="014CA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Herbivore impacts on Carbon and Nitrogen relationship in High Arctic tundra</a:t>
            </a:r>
          </a:p>
          <a:p>
            <a:pPr algn="r">
              <a:spcBef>
                <a:spcPts val="200"/>
              </a:spcBef>
            </a:pPr>
            <a:endParaRPr lang="en-US" sz="900" dirty="0">
              <a:solidFill>
                <a:srgbClr val="014CAC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  <a:p>
            <a:endParaRPr lang="it-IT" dirty="0"/>
          </a:p>
        </p:txBody>
      </p:sp>
      <p:pic>
        <p:nvPicPr>
          <p:cNvPr id="31" name="Immagine 3">
            <a:extLst>
              <a:ext uri="{FF2B5EF4-FFF2-40B4-BE49-F238E27FC236}">
                <a16:creationId xmlns:a16="http://schemas.microsoft.com/office/drawing/2014/main" id="{C3DBB0F6-E26B-4D74-A909-CAFF12CC1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184" y="5844052"/>
            <a:ext cx="539399" cy="66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D0329030-8FFB-403F-9015-D2336540CFB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30" y="602044"/>
            <a:ext cx="485470" cy="48547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E29B85-D56F-8CED-0EAE-5BA7CAF470E0}"/>
              </a:ext>
            </a:extLst>
          </p:cNvPr>
          <p:cNvSpPr txBox="1"/>
          <p:nvPr/>
        </p:nvSpPr>
        <p:spPr>
          <a:xfrm>
            <a:off x="5443145" y="4513138"/>
            <a:ext cx="373859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dirty="0">
                <a:solidFill>
                  <a:srgbClr val="000000"/>
                </a:solidFill>
                <a:latin typeface="Aptos" panose="020B0004020202020204" pitchFamily="34" charset="0"/>
              </a:rPr>
              <a:t>Assess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the role of herbivores and hence to envisage the future contribution of them in tundra contribution to C cycle by studying:</a:t>
            </a:r>
          </a:p>
          <a:p>
            <a:pPr marL="171450" indent="-1714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>
                <a:solidFill>
                  <a:srgbClr val="1F1F22"/>
                </a:solidFill>
                <a:latin typeface="Aptos" panose="020B0004020202020204" pitchFamily="34" charset="0"/>
              </a:rPr>
              <a:t>nutrient interactions (C and N) associated </a:t>
            </a:r>
            <a:r>
              <a:rPr lang="en-US" sz="11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to primary producer composition and physiology; </a:t>
            </a:r>
          </a:p>
          <a:p>
            <a:pPr marL="171450" indent="-1714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100" b="0" i="0" u="none" strike="noStrike" baseline="0" dirty="0">
                <a:solidFill>
                  <a:srgbClr val="000000"/>
                </a:solidFill>
                <a:latin typeface="Aptos" panose="020B0004020202020204" pitchFamily="34" charset="0"/>
              </a:rPr>
              <a:t>effects of reindeer grazing on the functioning of the primary players and on CO2 fluxes. </a:t>
            </a:r>
          </a:p>
        </p:txBody>
      </p:sp>
    </p:spTree>
    <p:extLst>
      <p:ext uri="{BB962C8B-B14F-4D97-AF65-F5344CB8AC3E}">
        <p14:creationId xmlns:p14="http://schemas.microsoft.com/office/powerpoint/2010/main" val="1493898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CC94E6-F4F3-78C3-DFB7-A20004F8A618}"/>
              </a:ext>
            </a:extLst>
          </p:cNvPr>
          <p:cNvSpPr txBox="1"/>
          <p:nvPr/>
        </p:nvSpPr>
        <p:spPr>
          <a:xfrm>
            <a:off x="2093450" y="992848"/>
            <a:ext cx="2910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 err="1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Microbial</a:t>
            </a:r>
            <a:r>
              <a:rPr lang="it-IT" sz="25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 activity</a:t>
            </a:r>
            <a:endParaRPr lang="it-IT" sz="2500" dirty="0"/>
          </a:p>
        </p:txBody>
      </p:sp>
      <p:graphicFrame>
        <p:nvGraphicFramePr>
          <p:cNvPr id="5" name="Grafico 4">
            <a:extLst>
              <a:ext uri="{FF2B5EF4-FFF2-40B4-BE49-F238E27FC236}">
                <a16:creationId xmlns:a16="http://schemas.microsoft.com/office/drawing/2014/main" id="{2CACF2BA-FEBA-456B-BD37-F38D4A7992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8417492"/>
              </p:ext>
            </p:extLst>
          </p:nvPr>
        </p:nvGraphicFramePr>
        <p:xfrm>
          <a:off x="1206700" y="3852749"/>
          <a:ext cx="4889300" cy="2747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450B7659-8548-4515-9ACD-FD2C85FD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72" y="952923"/>
            <a:ext cx="556054" cy="556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7600DD-DDDF-40F2-9498-02B38736C2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110" y="1729710"/>
            <a:ext cx="1390653" cy="1120236"/>
          </a:xfrm>
          <a:prstGeom prst="ellipse">
            <a:avLst/>
          </a:prstGeom>
          <a:ln w="381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776A6AC-3C79-4CA3-82FE-E48A41D885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021" y="1734102"/>
            <a:ext cx="1417956" cy="1123095"/>
          </a:xfrm>
          <a:prstGeom prst="ellipse">
            <a:avLst/>
          </a:prstGeom>
          <a:ln w="381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E5F85E-5B4E-4C7D-82D2-B5A5230A2F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r="21382"/>
          <a:stretch/>
        </p:blipFill>
        <p:spPr>
          <a:xfrm rot="5400000">
            <a:off x="7714343" y="1573629"/>
            <a:ext cx="1120236" cy="1446900"/>
          </a:xfrm>
          <a:prstGeom prst="ellipse">
            <a:avLst/>
          </a:prstGeom>
          <a:ln w="381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DA1D539-FC54-485C-A17C-AA236D8BC9D4}"/>
              </a:ext>
            </a:extLst>
          </p:cNvPr>
          <p:cNvSpPr txBox="1"/>
          <p:nvPr/>
        </p:nvSpPr>
        <p:spPr>
          <a:xfrm>
            <a:off x="5759161" y="2828052"/>
            <a:ext cx="15805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i="1" dirty="0" err="1">
                <a:latin typeface="Aptos" panose="02110004020202020204"/>
              </a:rPr>
              <a:t>Salix</a:t>
            </a:r>
            <a:r>
              <a:rPr lang="it-IT" sz="1500" b="1" i="1" dirty="0">
                <a:latin typeface="Aptos" panose="02110004020202020204"/>
              </a:rPr>
              <a:t> </a:t>
            </a:r>
            <a:r>
              <a:rPr lang="it-IT" sz="1500" b="1" i="1" dirty="0" err="1">
                <a:latin typeface="Aptos" panose="02110004020202020204"/>
              </a:rPr>
              <a:t>polaris</a:t>
            </a:r>
            <a:endParaRPr lang="it-IT" sz="1500" b="1" i="1" dirty="0">
              <a:latin typeface="Aptos" panose="02110004020202020204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3193FF-D369-4D31-8F5B-DB38194013A4}"/>
              </a:ext>
            </a:extLst>
          </p:cNvPr>
          <p:cNvSpPr txBox="1"/>
          <p:nvPr/>
        </p:nvSpPr>
        <p:spPr>
          <a:xfrm>
            <a:off x="7172193" y="2846249"/>
            <a:ext cx="2204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i="1" dirty="0" err="1">
                <a:latin typeface="Aptos" panose="02110004020202020204"/>
              </a:rPr>
              <a:t>Dryas</a:t>
            </a:r>
            <a:r>
              <a:rPr lang="it-IT" sz="1500" b="1" i="1" dirty="0">
                <a:latin typeface="Aptos" panose="02110004020202020204"/>
              </a:rPr>
              <a:t> </a:t>
            </a:r>
            <a:r>
              <a:rPr lang="it-IT" sz="1500" b="1" i="1" dirty="0" err="1">
                <a:latin typeface="Aptos" panose="02110004020202020204"/>
              </a:rPr>
              <a:t>octopetala</a:t>
            </a:r>
            <a:endParaRPr lang="it-IT" sz="1500" b="1" i="1" dirty="0">
              <a:latin typeface="Aptos" panose="02110004020202020204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0AB43DF-0778-4BD4-8DC7-0C386CCAE391}"/>
              </a:ext>
            </a:extLst>
          </p:cNvPr>
          <p:cNvSpPr txBox="1"/>
          <p:nvPr/>
        </p:nvSpPr>
        <p:spPr>
          <a:xfrm>
            <a:off x="9376240" y="2868143"/>
            <a:ext cx="12855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Aptos" panose="02110004020202020204"/>
              </a:rPr>
              <a:t>Bare </a:t>
            </a:r>
            <a:r>
              <a:rPr lang="it-IT" sz="1500" b="1" dirty="0" err="1">
                <a:latin typeface="Aptos" panose="02110004020202020204"/>
              </a:rPr>
              <a:t>soil</a:t>
            </a:r>
            <a:endParaRPr lang="it-IT" sz="1500" b="1" dirty="0">
              <a:latin typeface="Aptos" panose="02110004020202020204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2A1AD18-E24E-41E8-9C09-96004759F74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1689" r="1758" b="2646"/>
          <a:stretch/>
        </p:blipFill>
        <p:spPr bwMode="auto">
          <a:xfrm>
            <a:off x="1401472" y="1491187"/>
            <a:ext cx="4238839" cy="2286764"/>
          </a:xfrm>
          <a:prstGeom prst="rect">
            <a:avLst/>
          </a:prstGeom>
          <a:noFill/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052FE1-3B68-49B2-B595-8152AA3423F0}"/>
              </a:ext>
            </a:extLst>
          </p:cNvPr>
          <p:cNvSpPr txBox="1"/>
          <p:nvPr/>
        </p:nvSpPr>
        <p:spPr>
          <a:xfrm>
            <a:off x="5766380" y="1224207"/>
            <a:ext cx="4927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ptos" panose="02110004020202020204"/>
              </a:rPr>
              <a:t>Two </a:t>
            </a:r>
            <a:r>
              <a:rPr lang="it-IT" sz="1600" dirty="0" err="1">
                <a:latin typeface="Aptos" panose="02110004020202020204"/>
              </a:rPr>
              <a:t>different</a:t>
            </a:r>
            <a:r>
              <a:rPr lang="it-IT" sz="1600" dirty="0">
                <a:latin typeface="Aptos" panose="02110004020202020204"/>
              </a:rPr>
              <a:t> plants communities and bare </a:t>
            </a:r>
            <a:r>
              <a:rPr lang="it-IT" sz="1600" dirty="0" err="1">
                <a:latin typeface="Aptos" panose="02110004020202020204"/>
              </a:rPr>
              <a:t>soil</a:t>
            </a:r>
            <a:endParaRPr lang="it-IT" sz="1600" dirty="0">
              <a:latin typeface="Aptos" panose="02110004020202020204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2738CD1-E77F-405F-D0BE-80E6F08B0133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E4AF943-3650-5992-957D-A9ACE20220E4}"/>
              </a:ext>
            </a:extLst>
          </p:cNvPr>
          <p:cNvSpPr txBox="1"/>
          <p:nvPr/>
        </p:nvSpPr>
        <p:spPr>
          <a:xfrm>
            <a:off x="5691475" y="3419122"/>
            <a:ext cx="516596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 err="1">
                <a:latin typeface="Aptos" panose="020B0004020202020204" pitchFamily="34" charset="0"/>
              </a:rPr>
              <a:t>Microbial</a:t>
            </a:r>
            <a:r>
              <a:rPr lang="it-IT" dirty="0">
                <a:latin typeface="Aptos" panose="020B0004020202020204" pitchFamily="34" charset="0"/>
              </a:rPr>
              <a:t> community of bare </a:t>
            </a:r>
            <a:r>
              <a:rPr lang="it-IT" dirty="0" err="1">
                <a:latin typeface="Aptos" panose="020B0004020202020204" pitchFamily="34" charset="0"/>
              </a:rPr>
              <a:t>soil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is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not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capable</a:t>
            </a:r>
            <a:r>
              <a:rPr lang="it-IT" dirty="0">
                <a:latin typeface="Aptos" panose="020B0004020202020204" pitchFamily="34" charset="0"/>
              </a:rPr>
              <a:t> to decompose </a:t>
            </a:r>
            <a:r>
              <a:rPr lang="it-IT" dirty="0" err="1">
                <a:latin typeface="Aptos" panose="020B0004020202020204" pitchFamily="34" charset="0"/>
              </a:rPr>
              <a:t>recalcitrant</a:t>
            </a:r>
            <a:r>
              <a:rPr lang="it-IT" dirty="0">
                <a:latin typeface="Aptos" panose="020B0004020202020204" pitchFamily="34" charset="0"/>
              </a:rPr>
              <a:t> </a:t>
            </a:r>
            <a:r>
              <a:rPr lang="it-IT" dirty="0" err="1">
                <a:latin typeface="Aptos" panose="020B0004020202020204" pitchFamily="34" charset="0"/>
              </a:rPr>
              <a:t>litter</a:t>
            </a:r>
            <a:endParaRPr lang="it-IT" dirty="0">
              <a:latin typeface="Aptos" panose="020B0004020202020204" pitchFamily="34" charset="0"/>
            </a:endParaRPr>
          </a:p>
          <a:p>
            <a:pPr marL="285750" indent="-285750" algn="just">
              <a:spcBef>
                <a:spcPts val="600"/>
              </a:spcBef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dirty="0">
                <a:latin typeface="Aptos" panose="020B0004020202020204" pitchFamily="34" charset="0"/>
              </a:rPr>
              <a:t>The </a:t>
            </a:r>
            <a:r>
              <a:rPr lang="it-IT" dirty="0" err="1">
                <a:latin typeface="Aptos" panose="020B0004020202020204" pitchFamily="34" charset="0"/>
              </a:rPr>
              <a:t>growth</a:t>
            </a:r>
            <a:r>
              <a:rPr lang="it-IT" dirty="0">
                <a:latin typeface="Aptos" panose="020B0004020202020204" pitchFamily="34" charset="0"/>
              </a:rPr>
              <a:t> of vegetation (Arctic greening) </a:t>
            </a:r>
            <a:r>
              <a:rPr lang="it-IT" dirty="0" err="1">
                <a:latin typeface="Aptos" panose="020B0004020202020204" pitchFamily="34" charset="0"/>
              </a:rPr>
              <a:t>will</a:t>
            </a:r>
            <a:r>
              <a:rPr lang="it-IT" dirty="0">
                <a:latin typeface="Aptos" panose="020B0004020202020204" pitchFamily="34" charset="0"/>
              </a:rPr>
              <a:t> impact on soil microbial activity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endParaRPr lang="it-IT" dirty="0">
              <a:latin typeface="Aptos" panose="020B0004020202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D993FB42-8F22-160D-BB18-8E1E6B06D5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0726" y="4824046"/>
            <a:ext cx="298695" cy="29869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D9B3AA3-D286-A2E3-279A-560CD0F2D798}"/>
              </a:ext>
            </a:extLst>
          </p:cNvPr>
          <p:cNvSpPr txBox="1"/>
          <p:nvPr/>
        </p:nvSpPr>
        <p:spPr>
          <a:xfrm>
            <a:off x="5829809" y="5170339"/>
            <a:ext cx="48893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Causes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algn="ctr"/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Shift in </a:t>
            </a:r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microbial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community?</a:t>
            </a:r>
          </a:p>
          <a:p>
            <a:pPr algn="ctr"/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Expression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dormant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0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genes</a:t>
            </a:r>
            <a:r>
              <a:rPr lang="it-IT" sz="2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7918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valbard Integrated Arctic Earth Observing System · GitHub">
            <a:extLst>
              <a:ext uri="{FF2B5EF4-FFF2-40B4-BE49-F238E27FC236}">
                <a16:creationId xmlns:a16="http://schemas.microsoft.com/office/drawing/2014/main" id="{81BE3958-DFD4-444C-BE45-E7FE675EA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328" y="1016977"/>
            <a:ext cx="2927841" cy="29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0C3CDA-F21F-6C46-1340-6198A1B63B3F}"/>
              </a:ext>
            </a:extLst>
          </p:cNvPr>
          <p:cNvSpPr txBox="1"/>
          <p:nvPr/>
        </p:nvSpPr>
        <p:spPr>
          <a:xfrm>
            <a:off x="1016103" y="1234534"/>
            <a:ext cx="6627342" cy="2857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This research was supported by the Research Council of Norway, projects</a:t>
            </a:r>
            <a:r>
              <a:rPr lang="en-GB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latin typeface="Aptos" panose="020B0004020202020204" pitchFamily="34" charset="0"/>
                <a:ea typeface="Times New Roman" panose="02020603050405020304" pitchFamily="18" charset="0"/>
              </a:rPr>
              <a:t>2018</a:t>
            </a:r>
            <a:r>
              <a:rPr lang="en-US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Contribution of Vegetation and Soil components to Carbon cycle in Arctic environment in relationship to climate change  (</a:t>
            </a:r>
            <a:r>
              <a:rPr lang="en-US" sz="1600" i="1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VegSoCA</a:t>
            </a:r>
            <a:r>
              <a:rPr lang="en-US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2021</a:t>
            </a:r>
            <a:r>
              <a:rPr lang="en-US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- Effects of big herbivores on the functioning of decomposers and primary producers in High Arctic tundra (</a:t>
            </a:r>
            <a:r>
              <a:rPr lang="en-US" sz="1600" i="1" dirty="0" err="1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GrazeAct</a:t>
            </a:r>
            <a:r>
              <a:rPr lang="en-US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)</a:t>
            </a:r>
            <a:endParaRPr lang="en-GB" sz="1600" i="1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600" i="1" dirty="0"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Svalbard Integrated Arctic Earth Observing System - Knowledge Centre (SIOS-KC)</a:t>
            </a:r>
            <a:endParaRPr lang="it-IT" sz="1600" dirty="0"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Svalbard Science Forum">
            <a:extLst>
              <a:ext uri="{FF2B5EF4-FFF2-40B4-BE49-F238E27FC236}">
                <a16:creationId xmlns:a16="http://schemas.microsoft.com/office/drawing/2014/main" id="{8FA481BE-C5B8-DF04-1CCD-A2C4B8DA6B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10277" r="21755" b="18096"/>
          <a:stretch/>
        </p:blipFill>
        <p:spPr bwMode="auto">
          <a:xfrm>
            <a:off x="1308946" y="4320446"/>
            <a:ext cx="2477607" cy="199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C418B80-CE96-25C3-81EE-CF03DD6E5002}"/>
              </a:ext>
            </a:extLst>
          </p:cNvPr>
          <p:cNvSpPr txBox="1"/>
          <p:nvPr/>
        </p:nvSpPr>
        <p:spPr>
          <a:xfrm>
            <a:off x="3945812" y="4155820"/>
            <a:ext cx="6627342" cy="2214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For 2025 summer field campaign, we will receive funds from </a:t>
            </a:r>
            <a:r>
              <a:rPr lang="en-US" sz="1600" b="1" i="1" dirty="0">
                <a:latin typeface="Aptos" panose="020B0004020202020204" pitchFamily="34" charset="0"/>
                <a:ea typeface="Times New Roman" panose="02020603050405020304" pitchFamily="18" charset="0"/>
              </a:rPr>
              <a:t>Arctic Field Grant (AFG) </a:t>
            </a:r>
            <a:r>
              <a:rPr lang="en-US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– Funding for Fieldwork in Svalbard from the Research Council of Norway, project: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Beyond Soil: exploring microbial dynamics and carbon cycling in Arctic Tundra soils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GB" sz="1600" i="1" dirty="0">
                <a:latin typeface="Aptos" panose="020B0004020202020204" pitchFamily="34" charset="0"/>
                <a:ea typeface="Times New Roman" panose="02020603050405020304" pitchFamily="18" charset="0"/>
              </a:rPr>
              <a:t>This grant will fund two Arctic expedition in late June – early July and in the end of August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713266-4FB5-9E41-6230-3DAC93905350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660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F58BBB6-979F-6B86-22E9-E8B245C3B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55" y="734300"/>
            <a:ext cx="4504167" cy="596211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ABD7BF-2121-AA50-8E05-BCF0CBC14899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ACA2DD-E273-BACC-C272-E9C0DCF52BBE}"/>
              </a:ext>
            </a:extLst>
          </p:cNvPr>
          <p:cNvSpPr txBox="1"/>
          <p:nvPr/>
        </p:nvSpPr>
        <p:spPr>
          <a:xfrm>
            <a:off x="3964329" y="659905"/>
            <a:ext cx="42633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Research group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C90A5BF-89E8-55C7-C3D4-2CE3060AA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16898"/>
          <a:stretch/>
        </p:blipFill>
        <p:spPr>
          <a:xfrm>
            <a:off x="5453123" y="1177148"/>
            <a:ext cx="1602079" cy="1615251"/>
          </a:xfrm>
          <a:prstGeom prst="ellipse">
            <a:avLst/>
          </a:prstGeom>
          <a:ln>
            <a:noFill/>
          </a:ln>
          <a:effectLst>
            <a:outerShdw blurRad="190500" dist="228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FBE2497-4AD5-422A-1E73-F3835975E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t="29373" r="46340" b="45814"/>
          <a:stretch/>
        </p:blipFill>
        <p:spPr>
          <a:xfrm>
            <a:off x="9145427" y="2637667"/>
            <a:ext cx="1602079" cy="1615251"/>
          </a:xfrm>
          <a:prstGeom prst="ellipse">
            <a:avLst/>
          </a:prstGeom>
          <a:ln>
            <a:noFill/>
          </a:ln>
          <a:effectLst>
            <a:outerShdw blurRad="190500" dist="228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1960924-1FB0-F285-4BE9-C66D131DD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9" r="59659" b="36393"/>
          <a:stretch/>
        </p:blipFill>
        <p:spPr>
          <a:xfrm>
            <a:off x="5436345" y="3855671"/>
            <a:ext cx="1602079" cy="1615251"/>
          </a:xfrm>
          <a:prstGeom prst="ellipse">
            <a:avLst/>
          </a:prstGeom>
          <a:ln>
            <a:noFill/>
          </a:ln>
          <a:effectLst>
            <a:outerShdw blurRad="190500" dist="2286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F0AD27D-519A-6FF3-9B8F-26635DCBF3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5837" r="52100" b="16975"/>
          <a:stretch/>
        </p:blipFill>
        <p:spPr>
          <a:xfrm>
            <a:off x="9212539" y="4997165"/>
            <a:ext cx="1602079" cy="1615252"/>
          </a:xfrm>
          <a:prstGeom prst="ellipse">
            <a:avLst/>
          </a:prstGeom>
          <a:ln>
            <a:noFill/>
          </a:ln>
          <a:effectLst>
            <a:outerShdw blurRad="190500" dist="2286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915944-6D8B-EB0E-DC0C-C5D57CAC7990}"/>
              </a:ext>
            </a:extLst>
          </p:cNvPr>
          <p:cNvSpPr txBox="1"/>
          <p:nvPr/>
        </p:nvSpPr>
        <p:spPr>
          <a:xfrm>
            <a:off x="7363240" y="1476571"/>
            <a:ext cx="4177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Angela Augusti</a:t>
            </a:r>
          </a:p>
          <a:p>
            <a:r>
              <a:rPr lang="it-IT" sz="1600" dirty="0">
                <a:latin typeface="Aptos" panose="020B0004020202020204" pitchFamily="34" charset="0"/>
              </a:rPr>
              <a:t>Senior </a:t>
            </a:r>
            <a:r>
              <a:rPr lang="it-IT" sz="1600" dirty="0" err="1">
                <a:latin typeface="Aptos" panose="020B0004020202020204" pitchFamily="34" charset="0"/>
              </a:rPr>
              <a:t>researcher</a:t>
            </a:r>
            <a:r>
              <a:rPr lang="it-IT" sz="1600" dirty="0">
                <a:latin typeface="Aptos" panose="020B0004020202020204" pitchFamily="34" charset="0"/>
              </a:rPr>
              <a:t> </a:t>
            </a:r>
          </a:p>
          <a:p>
            <a:r>
              <a:rPr lang="it-IT" sz="1600" dirty="0">
                <a:latin typeface="Aptos" panose="020B0004020202020204" pitchFamily="34" charset="0"/>
              </a:rPr>
              <a:t>Leader of </a:t>
            </a:r>
            <a:r>
              <a:rPr lang="it-IT" sz="1600" dirty="0" err="1">
                <a:latin typeface="Aptos" panose="020B0004020202020204" pitchFamily="34" charset="0"/>
              </a:rPr>
              <a:t>Ny-Ålesund</a:t>
            </a:r>
            <a:r>
              <a:rPr lang="it-IT" sz="1600" dirty="0">
                <a:latin typeface="Aptos" panose="020B0004020202020204" pitchFamily="34" charset="0"/>
              </a:rPr>
              <a:t> </a:t>
            </a:r>
            <a:r>
              <a:rPr lang="it-IT" sz="1600" dirty="0" err="1">
                <a:latin typeface="Aptos" panose="020B0004020202020204" pitchFamily="34" charset="0"/>
              </a:rPr>
              <a:t>Terrestrial</a:t>
            </a:r>
            <a:r>
              <a:rPr lang="it-IT" sz="1600" dirty="0">
                <a:latin typeface="Aptos" panose="020B0004020202020204" pitchFamily="34" charset="0"/>
              </a:rPr>
              <a:t> </a:t>
            </a:r>
            <a:r>
              <a:rPr lang="it-IT" sz="1600" dirty="0" err="1">
                <a:latin typeface="Aptos" panose="020B0004020202020204" pitchFamily="34" charset="0"/>
              </a:rPr>
              <a:t>Flagship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CD3D1DA-0CEC-6B8F-44FD-D2949B995509}"/>
              </a:ext>
            </a:extLst>
          </p:cNvPr>
          <p:cNvSpPr txBox="1"/>
          <p:nvPr/>
        </p:nvSpPr>
        <p:spPr>
          <a:xfrm>
            <a:off x="4803420" y="3117459"/>
            <a:ext cx="417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Olga </a:t>
            </a:r>
            <a:r>
              <a:rPr lang="it-IT" sz="16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Gavrichkova</a:t>
            </a:r>
            <a:endParaRPr lang="it-IT" sz="16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r"/>
            <a:r>
              <a:rPr lang="it-IT" sz="1600" dirty="0">
                <a:latin typeface="Aptos" panose="020B0004020202020204" pitchFamily="34" charset="0"/>
              </a:rPr>
              <a:t>Senior </a:t>
            </a:r>
            <a:r>
              <a:rPr lang="it-IT" sz="1600" dirty="0" err="1">
                <a:latin typeface="Aptos" panose="020B0004020202020204" pitchFamily="34" charset="0"/>
              </a:rPr>
              <a:t>researcher</a:t>
            </a:r>
            <a:r>
              <a:rPr lang="it-IT" sz="160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7A5C12E-62D7-9E77-C2B3-24F25D59FD45}"/>
              </a:ext>
            </a:extLst>
          </p:cNvPr>
          <p:cNvSpPr txBox="1"/>
          <p:nvPr/>
        </p:nvSpPr>
        <p:spPr>
          <a:xfrm>
            <a:off x="4870532" y="5558547"/>
            <a:ext cx="417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Federica D’Alò</a:t>
            </a:r>
          </a:p>
          <a:p>
            <a:pPr algn="r"/>
            <a:r>
              <a:rPr lang="it-IT" sz="1600" dirty="0">
                <a:latin typeface="Aptos" panose="020B0004020202020204" pitchFamily="34" charset="0"/>
              </a:rPr>
              <a:t>Post-doc </a:t>
            </a:r>
            <a:r>
              <a:rPr lang="it-IT" sz="1600" dirty="0" err="1">
                <a:latin typeface="Aptos" panose="020B0004020202020204" pitchFamily="34" charset="0"/>
              </a:rPr>
              <a:t>researcher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02DE72-38D1-684B-2930-06E9BD7AEB89}"/>
              </a:ext>
            </a:extLst>
          </p:cNvPr>
          <p:cNvSpPr txBox="1"/>
          <p:nvPr/>
        </p:nvSpPr>
        <p:spPr>
          <a:xfrm>
            <a:off x="7199180" y="4358203"/>
            <a:ext cx="417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 Emanuele </a:t>
            </a:r>
            <a:r>
              <a:rPr lang="it-IT" sz="1600" dirty="0" err="1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Pallozzi</a:t>
            </a:r>
            <a:endParaRPr lang="it-IT" sz="16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it-IT" sz="1600" dirty="0">
                <a:latin typeface="Aptos" panose="020B0004020202020204" pitchFamily="34" charset="0"/>
              </a:rPr>
              <a:t>Senior </a:t>
            </a:r>
            <a:r>
              <a:rPr lang="it-IT" sz="1600" dirty="0" err="1">
                <a:latin typeface="Aptos" panose="020B0004020202020204" pitchFamily="34" charset="0"/>
              </a:rPr>
              <a:t>technologist</a:t>
            </a:r>
            <a:endParaRPr lang="it-IT" sz="16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8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16ECE6-F803-B346-8EC1-26145389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35" y="3060845"/>
            <a:ext cx="6089532" cy="329819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619131-DE5C-66D7-F74B-588621CC0146}"/>
              </a:ext>
            </a:extLst>
          </p:cNvPr>
          <p:cNvSpPr txBox="1"/>
          <p:nvPr/>
        </p:nvSpPr>
        <p:spPr>
          <a:xfrm>
            <a:off x="5163924" y="6197454"/>
            <a:ext cx="23089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ptos" panose="020B0004020202020204" pitchFamily="34" charset="0"/>
              </a:rPr>
              <a:t>Rantanen et al. (2022)</a:t>
            </a:r>
            <a:endParaRPr lang="it-IT" sz="1000" dirty="0">
              <a:latin typeface="Aptos" panose="020B00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07D1BD0-A311-CFF7-C9F2-B714CB7A3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30" y="1337717"/>
            <a:ext cx="1101664" cy="11016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9E25C7-F48B-DF13-5064-0B3485016A20}"/>
              </a:ext>
            </a:extLst>
          </p:cNvPr>
          <p:cNvSpPr txBox="1"/>
          <p:nvPr/>
        </p:nvSpPr>
        <p:spPr>
          <a:xfrm>
            <a:off x="2403230" y="1164103"/>
            <a:ext cx="3176955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Global warming</a:t>
            </a:r>
          </a:p>
          <a:p>
            <a:pPr algn="just">
              <a:spcAft>
                <a:spcPts val="400"/>
              </a:spcAft>
            </a:pPr>
            <a:r>
              <a:rPr lang="en-US" sz="1700" dirty="0">
                <a:latin typeface="Aptos" panose="020B0004020202020204" pitchFamily="34" charset="0"/>
              </a:rPr>
              <a:t>Over the past 100 years, the global average temperature has increased by ~ </a:t>
            </a:r>
            <a:r>
              <a:rPr lang="en-US" sz="1700" b="1" dirty="0">
                <a:latin typeface="Aptos" panose="020B0004020202020204" pitchFamily="34" charset="0"/>
              </a:rPr>
              <a:t>1.1°C,</a:t>
            </a:r>
            <a:r>
              <a:rPr lang="en-US" sz="1700" dirty="0">
                <a:latin typeface="Aptos" panose="020B0004020202020204" pitchFamily="34" charset="0"/>
              </a:rPr>
              <a:t> compared to pre-industrial level.</a:t>
            </a:r>
          </a:p>
          <a:p>
            <a:pPr algn="just"/>
            <a:r>
              <a:rPr lang="en-US" sz="1000" dirty="0">
                <a:latin typeface="Aptos" panose="020B0004020202020204" pitchFamily="34" charset="0"/>
              </a:rPr>
              <a:t>(NASA Earth Observatory, 2022)</a:t>
            </a:r>
            <a:endParaRPr lang="it-IT" sz="1000" dirty="0">
              <a:solidFill>
                <a:srgbClr val="C00000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394320-6DEB-EE6F-D5AA-E09473C7A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470" y="1337717"/>
            <a:ext cx="1248813" cy="124881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A8BC11-7DF7-5FC8-A387-5BB063CD620C}"/>
              </a:ext>
            </a:extLst>
          </p:cNvPr>
          <p:cNvSpPr txBox="1"/>
          <p:nvPr/>
        </p:nvSpPr>
        <p:spPr>
          <a:xfrm>
            <a:off x="7285282" y="1164103"/>
            <a:ext cx="3394441" cy="1944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</a:t>
            </a:r>
            <a:r>
              <a:rPr lang="it-IT" sz="2500" dirty="0" err="1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amplification</a:t>
            </a:r>
            <a:endParaRPr lang="it-IT" sz="2500" dirty="0">
              <a:solidFill>
                <a:schemeClr val="accent1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just"/>
            <a:r>
              <a:rPr lang="en-US" sz="1700" dirty="0">
                <a:latin typeface="Aptos" panose="020B0004020202020204" pitchFamily="34" charset="0"/>
              </a:rPr>
              <a:t>Consolidate phenomenon caused by multiple potential factors.</a:t>
            </a:r>
          </a:p>
          <a:p>
            <a:pPr algn="just">
              <a:spcAft>
                <a:spcPts val="400"/>
              </a:spcAft>
            </a:pPr>
            <a:r>
              <a:rPr lang="en-US" sz="1700" dirty="0">
                <a:latin typeface="Aptos" panose="020B0004020202020204" pitchFamily="34" charset="0"/>
              </a:rPr>
              <a:t>Arctic warming is </a:t>
            </a:r>
            <a:r>
              <a:rPr lang="en-US" sz="1700" b="1" dirty="0">
                <a:latin typeface="Aptos" panose="020B0004020202020204" pitchFamily="34" charset="0"/>
              </a:rPr>
              <a:t>three times faster </a:t>
            </a:r>
            <a:r>
              <a:rPr lang="en-US" sz="1700" dirty="0">
                <a:latin typeface="Aptos" panose="020B0004020202020204" pitchFamily="34" charset="0"/>
              </a:rPr>
              <a:t>than global warming.</a:t>
            </a:r>
          </a:p>
          <a:p>
            <a:pPr algn="just"/>
            <a:r>
              <a:rPr lang="en-US" sz="1000" dirty="0">
                <a:latin typeface="Aptos" panose="020B0004020202020204" pitchFamily="34" charset="0"/>
              </a:rPr>
              <a:t>(Arctic Monitoring and Assessment </a:t>
            </a:r>
            <a:r>
              <a:rPr lang="en-US" sz="1000" dirty="0" err="1">
                <a:latin typeface="Aptos" panose="020B0004020202020204" pitchFamily="34" charset="0"/>
              </a:rPr>
              <a:t>Programme</a:t>
            </a:r>
            <a:r>
              <a:rPr lang="en-US" sz="1000" dirty="0">
                <a:latin typeface="Aptos" panose="020B0004020202020204" pitchFamily="34" charset="0"/>
              </a:rPr>
              <a:t> - AMAP, 2021)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A5D945E4-2AE0-851B-BF24-392621819FA4}"/>
              </a:ext>
            </a:extLst>
          </p:cNvPr>
          <p:cNvSpPr/>
          <p:nvPr/>
        </p:nvSpPr>
        <p:spPr>
          <a:xfrm>
            <a:off x="8970779" y="3052228"/>
            <a:ext cx="246185" cy="3681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5B342C-2A55-A527-2A41-A5A2462B997C}"/>
              </a:ext>
            </a:extLst>
          </p:cNvPr>
          <p:cNvSpPr txBox="1"/>
          <p:nvPr/>
        </p:nvSpPr>
        <p:spPr>
          <a:xfrm>
            <a:off x="7458311" y="3546231"/>
            <a:ext cx="3347932" cy="189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700" dirty="0">
                <a:latin typeface="Aptos" panose="020B0004020202020204" pitchFamily="34" charset="0"/>
              </a:rPr>
              <a:t>Most significant warming was recorded in the region between </a:t>
            </a:r>
            <a:r>
              <a:rPr lang="en-US" sz="1700" b="1" dirty="0">
                <a:latin typeface="Aptos" panose="020B0004020202020204" pitchFamily="34" charset="0"/>
              </a:rPr>
              <a:t>Svalbard</a:t>
            </a:r>
            <a:r>
              <a:rPr lang="en-US" sz="1700" dirty="0">
                <a:latin typeface="Aptos" panose="020B0004020202020204" pitchFamily="34" charset="0"/>
              </a:rPr>
              <a:t> and </a:t>
            </a:r>
            <a:r>
              <a:rPr lang="en-US" sz="1700" b="1" dirty="0">
                <a:latin typeface="Aptos" panose="020B0004020202020204" pitchFamily="34" charset="0"/>
              </a:rPr>
              <a:t>Franz Joseph Land</a:t>
            </a:r>
            <a:r>
              <a:rPr lang="en-US" sz="1700" dirty="0">
                <a:latin typeface="Aptos" panose="020B0004020202020204" pitchFamily="34" charset="0"/>
              </a:rPr>
              <a:t>;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700" dirty="0">
                <a:latin typeface="Aptos" panose="020B0004020202020204" pitchFamily="34" charset="0"/>
              </a:rPr>
              <a:t>Winter T° increasing over 3.5°C </a:t>
            </a:r>
          </a:p>
          <a:p>
            <a:pPr marL="285750" indent="-285750" algn="just">
              <a:spcAft>
                <a:spcPts val="4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700" dirty="0">
                <a:latin typeface="Aptos" panose="020B0004020202020204" pitchFamily="34" charset="0"/>
              </a:rPr>
              <a:t>Spring T° by more than 2.5°C</a:t>
            </a:r>
          </a:p>
          <a:p>
            <a:pPr algn="just"/>
            <a:r>
              <a:rPr lang="en-US" sz="1000" dirty="0">
                <a:latin typeface="Aptos" panose="020B0004020202020204" pitchFamily="34" charset="0"/>
              </a:rPr>
              <a:t>(</a:t>
            </a:r>
            <a:r>
              <a:rPr lang="en-US" sz="1000" dirty="0" err="1">
                <a:latin typeface="Aptos" panose="020B0004020202020204" pitchFamily="34" charset="0"/>
              </a:rPr>
              <a:t>Przybylak</a:t>
            </a:r>
            <a:r>
              <a:rPr lang="en-US" sz="1000" dirty="0">
                <a:latin typeface="Aptos" panose="020B0004020202020204" pitchFamily="34" charset="0"/>
              </a:rPr>
              <a:t> &amp; </a:t>
            </a:r>
            <a:r>
              <a:rPr lang="en-US" sz="1000" dirty="0" err="1">
                <a:latin typeface="Aptos" panose="020B0004020202020204" pitchFamily="34" charset="0"/>
              </a:rPr>
              <a:t>Wyszyński</a:t>
            </a:r>
            <a:r>
              <a:rPr lang="en-US" sz="1000" dirty="0">
                <a:latin typeface="Aptos" panose="020B0004020202020204" pitchFamily="34" charset="0"/>
              </a:rPr>
              <a:t>, 2020)</a:t>
            </a:r>
            <a:endParaRPr lang="it-IT" sz="1000" dirty="0">
              <a:latin typeface="Aptos" panose="020B00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FEEB7C-BF9C-C592-80AC-05902FC64C48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3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E4BB1A0-84EA-88BB-BBBC-F93570B8B82E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F8BDA4E-9814-96A0-3A56-57C83D36CF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8" t="242" r="531" b="51099"/>
          <a:stretch/>
        </p:blipFill>
        <p:spPr>
          <a:xfrm>
            <a:off x="4093427" y="1984639"/>
            <a:ext cx="3398602" cy="23715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DAC3700-84AB-50D5-213D-C027E8398097}"/>
              </a:ext>
            </a:extLst>
          </p:cNvPr>
          <p:cNvSpPr txBox="1"/>
          <p:nvPr/>
        </p:nvSpPr>
        <p:spPr>
          <a:xfrm>
            <a:off x="3570084" y="4131625"/>
            <a:ext cx="23089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Aptos" panose="020B0004020202020204" pitchFamily="34" charset="0"/>
              </a:rPr>
              <a:t>Schuur et al. (2015)</a:t>
            </a:r>
            <a:endParaRPr lang="it-IT" sz="1000" dirty="0">
              <a:latin typeface="Aptos" panose="020B00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CBF2DB6-C80B-65E7-1542-EC9A0C16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95" y="1920169"/>
            <a:ext cx="1684645" cy="267832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C60C379-D3FF-4DE8-06F5-80B6C68E6F0C}"/>
              </a:ext>
            </a:extLst>
          </p:cNvPr>
          <p:cNvSpPr txBox="1"/>
          <p:nvPr/>
        </p:nvSpPr>
        <p:spPr>
          <a:xfrm rot="2728290">
            <a:off x="968032" y="3987001"/>
            <a:ext cx="18470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latin typeface="Aptos" panose="020B0004020202020204" pitchFamily="34" charset="0"/>
              </a:rPr>
              <a:t>Streletskiy</a:t>
            </a:r>
            <a:r>
              <a:rPr lang="en-US" sz="1000" dirty="0">
                <a:latin typeface="Aptos" panose="020B0004020202020204" pitchFamily="34" charset="0"/>
              </a:rPr>
              <a:t> et al. (2025)</a:t>
            </a:r>
            <a:endParaRPr lang="it-IT" sz="1000" dirty="0">
              <a:latin typeface="Aptos" panose="020B00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54F38D-B6BA-9B23-D21A-640993A210A5}"/>
              </a:ext>
            </a:extLst>
          </p:cNvPr>
          <p:cNvSpPr txBox="1"/>
          <p:nvPr/>
        </p:nvSpPr>
        <p:spPr>
          <a:xfrm>
            <a:off x="1202527" y="1015578"/>
            <a:ext cx="287976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>
                <a:solidFill>
                  <a:srgbClr val="5A7E8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Permafrost</a:t>
            </a:r>
          </a:p>
          <a:p>
            <a:pPr algn="ctr"/>
            <a:r>
              <a:rPr lang="it-IT" dirty="0" err="1">
                <a:latin typeface="Aptos" panose="020B0004020202020204" pitchFamily="34" charset="0"/>
                <a:cs typeface="Aharoni" panose="02010803020104030203" pitchFamily="2" charset="-79"/>
              </a:rPr>
              <a:t>Perennially</a:t>
            </a:r>
            <a:r>
              <a:rPr lang="it-IT" dirty="0"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it-IT" dirty="0" err="1">
                <a:latin typeface="Aptos" panose="020B0004020202020204" pitchFamily="34" charset="0"/>
                <a:cs typeface="Aharoni" panose="02010803020104030203" pitchFamily="2" charset="-79"/>
              </a:rPr>
              <a:t>frozen</a:t>
            </a:r>
            <a:r>
              <a:rPr lang="it-IT" dirty="0">
                <a:latin typeface="Aptos" panose="020B0004020202020204" pitchFamily="34" charset="0"/>
                <a:cs typeface="Aharoni" panose="02010803020104030203" pitchFamily="2" charset="-79"/>
              </a:rPr>
              <a:t> ground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DEB83B24-5672-AE6A-9ED3-AF89DBF792E4}"/>
              </a:ext>
            </a:extLst>
          </p:cNvPr>
          <p:cNvSpPr/>
          <p:nvPr/>
        </p:nvSpPr>
        <p:spPr>
          <a:xfrm rot="16200000">
            <a:off x="4143279" y="1208526"/>
            <a:ext cx="246185" cy="3681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5EE218-BEAE-4187-6F64-BA15CAA2560F}"/>
              </a:ext>
            </a:extLst>
          </p:cNvPr>
          <p:cNvSpPr txBox="1"/>
          <p:nvPr/>
        </p:nvSpPr>
        <p:spPr>
          <a:xfrm>
            <a:off x="4674779" y="982156"/>
            <a:ext cx="4949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Aptos" panose="020B0004020202020204" pitchFamily="34" charset="0"/>
              </a:rPr>
              <a:t>Account for approximately </a:t>
            </a:r>
            <a:r>
              <a:rPr lang="en-US" b="1" dirty="0">
                <a:latin typeface="Aptos" panose="020B0004020202020204" pitchFamily="34" charset="0"/>
              </a:rPr>
              <a:t>50%</a:t>
            </a:r>
            <a:r>
              <a:rPr lang="en-US" dirty="0">
                <a:latin typeface="Aptos" panose="020B0004020202020204" pitchFamily="34" charset="0"/>
              </a:rPr>
              <a:t> of the estimated </a:t>
            </a:r>
            <a:r>
              <a:rPr lang="en-US" b="1" dirty="0">
                <a:latin typeface="Aptos" panose="020B0004020202020204" pitchFamily="34" charset="0"/>
              </a:rPr>
              <a:t>global belowground organic carbon (C) pool.</a:t>
            </a:r>
          </a:p>
          <a:p>
            <a:pPr algn="just"/>
            <a:r>
              <a:rPr lang="en-US" sz="1200" dirty="0">
                <a:latin typeface="Aptos" panose="020B0004020202020204" pitchFamily="34" charset="0"/>
              </a:rPr>
              <a:t>(</a:t>
            </a:r>
            <a:r>
              <a:rPr lang="en-US" sz="1200" dirty="0" err="1">
                <a:latin typeface="Aptos" panose="020B0004020202020204" pitchFamily="34" charset="0"/>
              </a:rPr>
              <a:t>Tarnocai</a:t>
            </a:r>
            <a:r>
              <a:rPr lang="en-US" sz="1200" dirty="0">
                <a:latin typeface="Aptos" panose="020B0004020202020204" pitchFamily="34" charset="0"/>
              </a:rPr>
              <a:t> et al., 2009)</a:t>
            </a:r>
            <a:endParaRPr lang="it-IT" sz="1200" dirty="0">
              <a:latin typeface="Aptos" panose="020B00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CC36BB-F12A-C1C3-0BE2-AF3A05927A61}"/>
              </a:ext>
            </a:extLst>
          </p:cNvPr>
          <p:cNvSpPr txBox="1"/>
          <p:nvPr/>
        </p:nvSpPr>
        <p:spPr>
          <a:xfrm>
            <a:off x="1227763" y="5816714"/>
            <a:ext cx="1684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ptos" panose="020B0004020202020204" pitchFamily="34" charset="0"/>
              </a:rPr>
              <a:t>Permafrost</a:t>
            </a:r>
          </a:p>
          <a:p>
            <a:pPr algn="ctr"/>
            <a:r>
              <a:rPr lang="it-IT" sz="1600" dirty="0" err="1">
                <a:latin typeface="Aptos" panose="020B0004020202020204" pitchFamily="34" charset="0"/>
              </a:rPr>
              <a:t>thawing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26682DA-0655-72A0-3219-782347AC670D}"/>
              </a:ext>
            </a:extLst>
          </p:cNvPr>
          <p:cNvSpPr txBox="1"/>
          <p:nvPr/>
        </p:nvSpPr>
        <p:spPr>
          <a:xfrm>
            <a:off x="3215778" y="5711556"/>
            <a:ext cx="2308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Acceleration of </a:t>
            </a:r>
            <a:r>
              <a:rPr lang="en-US" sz="1600" b="1" dirty="0">
                <a:latin typeface="Aptos" panose="020B0004020202020204" pitchFamily="34" charset="0"/>
              </a:rPr>
              <a:t>microbial breakdown </a:t>
            </a:r>
            <a:r>
              <a:rPr lang="en-US" sz="1600" dirty="0">
                <a:latin typeface="Aptos" panose="020B0004020202020204" pitchFamily="34" charset="0"/>
              </a:rPr>
              <a:t>of </a:t>
            </a:r>
            <a:r>
              <a:rPr lang="en-US" sz="1600" b="1" dirty="0">
                <a:latin typeface="Aptos" panose="020B0004020202020204" pitchFamily="34" charset="0"/>
              </a:rPr>
              <a:t>organic C</a:t>
            </a:r>
            <a:endParaRPr lang="it-IT" sz="1600" b="1" dirty="0">
              <a:latin typeface="Aptos" panose="020B00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132EF7-7B3D-9C42-F9EA-C6125FF7997D}"/>
              </a:ext>
            </a:extLst>
          </p:cNvPr>
          <p:cNvSpPr txBox="1"/>
          <p:nvPr/>
        </p:nvSpPr>
        <p:spPr>
          <a:xfrm>
            <a:off x="5948922" y="5767391"/>
            <a:ext cx="200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ptos" panose="020B0004020202020204" pitchFamily="34" charset="0"/>
              </a:rPr>
              <a:t>Release of </a:t>
            </a:r>
            <a:r>
              <a:rPr lang="en-US" sz="1600" b="1" dirty="0">
                <a:latin typeface="Aptos" panose="020B0004020202020204" pitchFamily="34" charset="0"/>
              </a:rPr>
              <a:t>GHG</a:t>
            </a:r>
          </a:p>
          <a:p>
            <a:pPr algn="ctr"/>
            <a:r>
              <a:rPr lang="en-US" sz="1600" dirty="0">
                <a:latin typeface="Aptos" panose="020B0004020202020204" pitchFamily="34" charset="0"/>
              </a:rPr>
              <a:t>(CO</a:t>
            </a:r>
            <a:r>
              <a:rPr lang="en-US" sz="1600" baseline="-25000" dirty="0">
                <a:latin typeface="Aptos" panose="020B0004020202020204" pitchFamily="34" charset="0"/>
              </a:rPr>
              <a:t>2</a:t>
            </a:r>
            <a:r>
              <a:rPr lang="en-US" sz="1600" dirty="0">
                <a:latin typeface="Aptos" panose="020B0004020202020204" pitchFamily="34" charset="0"/>
              </a:rPr>
              <a:t>, CH</a:t>
            </a:r>
            <a:r>
              <a:rPr lang="en-US" sz="1600" baseline="-25000" dirty="0">
                <a:latin typeface="Aptos" panose="020B0004020202020204" pitchFamily="34" charset="0"/>
              </a:rPr>
              <a:t>4</a:t>
            </a:r>
            <a:r>
              <a:rPr lang="en-US" sz="1600" dirty="0">
                <a:latin typeface="Aptos" panose="020B0004020202020204" pitchFamily="34" charset="0"/>
              </a:rPr>
              <a:t>)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58DE42-5E49-8718-4B4B-33A501D92CCB}"/>
              </a:ext>
            </a:extLst>
          </p:cNvPr>
          <p:cNvSpPr txBox="1"/>
          <p:nvPr/>
        </p:nvSpPr>
        <p:spPr>
          <a:xfrm>
            <a:off x="8213193" y="5693602"/>
            <a:ext cx="2867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  <a:latin typeface="Aptos" panose="020B0004020202020204" pitchFamily="34" charset="0"/>
              </a:rPr>
              <a:t>Role of Arctic in C cycle?</a:t>
            </a:r>
            <a:endParaRPr lang="it-IT" sz="1600" b="1" dirty="0">
              <a:solidFill>
                <a:srgbClr val="C00000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C00000"/>
                </a:solidFill>
                <a:latin typeface="Aptos" panose="020B0004020202020204" pitchFamily="34" charset="0"/>
              </a:rPr>
              <a:t>What’s the climate feedback?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83A5B8A-88CA-460D-F5A6-77C3C85FA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62" y="5965798"/>
            <a:ext cx="298695" cy="29869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7896AC45-C3D8-5A70-2DC4-C2C2FAB80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04" y="5965798"/>
            <a:ext cx="298695" cy="29869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9EFB9C1-A775-213D-514A-B27A177EA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47" y="1836527"/>
            <a:ext cx="2738658" cy="283798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8A58B6-6A71-BA51-F208-97C66338BDD8}"/>
              </a:ext>
            </a:extLst>
          </p:cNvPr>
          <p:cNvSpPr txBox="1"/>
          <p:nvPr/>
        </p:nvSpPr>
        <p:spPr>
          <a:xfrm>
            <a:off x="7657075" y="4655404"/>
            <a:ext cx="38575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dirty="0">
                <a:latin typeface="Aptos" panose="020B0004020202020204" pitchFamily="34" charset="0"/>
              </a:rPr>
              <a:t>International Permafrost Association (1998)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6FA864-40EE-44FE-8066-7C818166F52C}"/>
              </a:ext>
            </a:extLst>
          </p:cNvPr>
          <p:cNvSpPr txBox="1"/>
          <p:nvPr/>
        </p:nvSpPr>
        <p:spPr>
          <a:xfrm>
            <a:off x="1227763" y="4908825"/>
            <a:ext cx="9428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Aptos" panose="020B0004020202020204" pitchFamily="34" charset="0"/>
              </a:rPr>
              <a:t>One quarter </a:t>
            </a:r>
            <a:r>
              <a:rPr lang="en-US" dirty="0">
                <a:latin typeface="Aptos" panose="020B0004020202020204" pitchFamily="34" charset="0"/>
              </a:rPr>
              <a:t>(25%) of the </a:t>
            </a:r>
            <a:r>
              <a:rPr lang="en-US" b="1" dirty="0">
                <a:latin typeface="Aptos" panose="020B0004020202020204" pitchFamily="34" charset="0"/>
              </a:rPr>
              <a:t>Northern Hemisphere </a:t>
            </a:r>
            <a:r>
              <a:rPr lang="en-US" dirty="0">
                <a:latin typeface="Aptos" panose="020B0004020202020204" pitchFamily="34" charset="0"/>
              </a:rPr>
              <a:t>and </a:t>
            </a:r>
            <a:r>
              <a:rPr lang="en-US" b="1" dirty="0">
                <a:latin typeface="Aptos" panose="020B0004020202020204" pitchFamily="34" charset="0"/>
              </a:rPr>
              <a:t>17%</a:t>
            </a:r>
            <a:r>
              <a:rPr lang="en-US" dirty="0">
                <a:latin typeface="Aptos" panose="020B0004020202020204" pitchFamily="34" charset="0"/>
              </a:rPr>
              <a:t> of the </a:t>
            </a:r>
            <a:r>
              <a:rPr lang="en-US" b="1" dirty="0">
                <a:latin typeface="Aptos" panose="020B0004020202020204" pitchFamily="34" charset="0"/>
              </a:rPr>
              <a:t>Earth’s exposed land surface </a:t>
            </a:r>
            <a:r>
              <a:rPr lang="en-US" dirty="0">
                <a:latin typeface="Aptos" panose="020B0004020202020204" pitchFamily="34" charset="0"/>
              </a:rPr>
              <a:t>is underlain by </a:t>
            </a:r>
            <a:r>
              <a:rPr lang="en-US" b="1" dirty="0">
                <a:solidFill>
                  <a:srgbClr val="5A7E8C"/>
                </a:solidFill>
                <a:latin typeface="Aptos" panose="020B0004020202020204" pitchFamily="34" charset="0"/>
              </a:rPr>
              <a:t>permafrost.</a:t>
            </a:r>
          </a:p>
          <a:p>
            <a:pPr algn="just"/>
            <a:r>
              <a:rPr lang="en-US" sz="1000" dirty="0">
                <a:latin typeface="Aptos" panose="020B0004020202020204" pitchFamily="34" charset="0"/>
              </a:rPr>
              <a:t>(</a:t>
            </a:r>
            <a:r>
              <a:rPr lang="en-US" sz="1000" dirty="0" err="1">
                <a:latin typeface="Aptos" panose="020B0004020202020204" pitchFamily="34" charset="0"/>
              </a:rPr>
              <a:t>Biskaborn</a:t>
            </a:r>
            <a:r>
              <a:rPr lang="en-US" sz="1000" dirty="0">
                <a:latin typeface="Aptos" panose="020B0004020202020204" pitchFamily="34" charset="0"/>
              </a:rPr>
              <a:t> et al., 2019)</a:t>
            </a:r>
            <a:endParaRPr lang="it-IT" sz="1000" dirty="0">
              <a:latin typeface="Aptos" panose="020B00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D7319CA8-A2EC-5DF7-1239-B729B9922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86" y="5937269"/>
            <a:ext cx="298695" cy="2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25CEADE-A496-99AA-D913-0DAB1AFA6F51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C98C7E-0221-61AA-F274-44F783C6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54" y="851691"/>
            <a:ext cx="3193357" cy="23310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76BE6D-0C5F-30C4-31D7-E1E9347354B6}"/>
              </a:ext>
            </a:extLst>
          </p:cNvPr>
          <p:cNvSpPr txBox="1"/>
          <p:nvPr/>
        </p:nvSpPr>
        <p:spPr>
          <a:xfrm>
            <a:off x="3950208" y="964892"/>
            <a:ext cx="28346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Arctic Greening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60B746A-D475-988B-A49A-2220ED07D478}"/>
              </a:ext>
            </a:extLst>
          </p:cNvPr>
          <p:cNvSpPr txBox="1"/>
          <p:nvPr/>
        </p:nvSpPr>
        <p:spPr>
          <a:xfrm>
            <a:off x="1324708" y="1441946"/>
            <a:ext cx="53298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ptos" panose="020B0004020202020204" pitchFamily="34" charset="0"/>
              </a:rPr>
              <a:t>The increase in </a:t>
            </a:r>
            <a:r>
              <a:rPr lang="en-US" b="1" dirty="0">
                <a:latin typeface="Aptos" panose="020B0004020202020204" pitchFamily="34" charset="0"/>
              </a:rPr>
              <a:t>tundra greenness </a:t>
            </a:r>
            <a:r>
              <a:rPr lang="en-US" dirty="0">
                <a:latin typeface="Aptos" panose="020B0004020202020204" pitchFamily="34" charset="0"/>
              </a:rPr>
              <a:t>across the Arctic over the past four decades is partially attributed to </a:t>
            </a:r>
            <a:r>
              <a:rPr lang="en-US" b="1" dirty="0">
                <a:latin typeface="Aptos" panose="020B0004020202020204" pitchFamily="34" charset="0"/>
              </a:rPr>
              <a:t>enhanced vegetation growth</a:t>
            </a:r>
            <a:r>
              <a:rPr lang="en-US" dirty="0">
                <a:latin typeface="Aptos" panose="020B0004020202020204" pitchFamily="34" charset="0"/>
              </a:rPr>
              <a:t>, driven by </a:t>
            </a:r>
            <a:r>
              <a:rPr lang="en-US" b="1" dirty="0">
                <a:latin typeface="Aptos" panose="020B0004020202020204" pitchFamily="34" charset="0"/>
              </a:rPr>
              <a:t>warmer</a:t>
            </a:r>
            <a:r>
              <a:rPr lang="en-US" dirty="0">
                <a:latin typeface="Aptos" panose="020B0004020202020204" pitchFamily="34" charset="0"/>
              </a:rPr>
              <a:t> and </a:t>
            </a:r>
            <a:r>
              <a:rPr lang="en-US" b="1" dirty="0">
                <a:latin typeface="Aptos" panose="020B0004020202020204" pitchFamily="34" charset="0"/>
              </a:rPr>
              <a:t>longer summers </a:t>
            </a:r>
            <a:r>
              <a:rPr lang="en-US" sz="1000" dirty="0">
                <a:latin typeface="Aptos" panose="020B0004020202020204" pitchFamily="34" charset="0"/>
              </a:rPr>
              <a:t>(Elmendorf et al., 2012)</a:t>
            </a:r>
            <a:endParaRPr lang="it-IT" sz="1000" dirty="0">
              <a:latin typeface="Aptos" panose="020B00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0BA6EF0-C42E-970C-2E31-22A283A2E5A8}"/>
              </a:ext>
            </a:extLst>
          </p:cNvPr>
          <p:cNvSpPr txBox="1"/>
          <p:nvPr/>
        </p:nvSpPr>
        <p:spPr>
          <a:xfrm>
            <a:off x="8807769" y="3059668"/>
            <a:ext cx="20123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latin typeface="Aptos" panose="020B0004020202020204" pitchFamily="34" charset="0"/>
              </a:rPr>
              <a:t>NASA Earth Observatory (2021)</a:t>
            </a:r>
            <a:endParaRPr lang="it-IT" sz="1000" dirty="0">
              <a:solidFill>
                <a:srgbClr val="C00000"/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C69FD162-9933-3812-2CF3-28D3898B6890}"/>
              </a:ext>
            </a:extLst>
          </p:cNvPr>
          <p:cNvSpPr/>
          <p:nvPr/>
        </p:nvSpPr>
        <p:spPr>
          <a:xfrm>
            <a:off x="4208118" y="2715496"/>
            <a:ext cx="246185" cy="3681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8FB5A93-A0ED-D6C2-7126-03040B14274D}"/>
              </a:ext>
            </a:extLst>
          </p:cNvPr>
          <p:cNvSpPr txBox="1"/>
          <p:nvPr/>
        </p:nvSpPr>
        <p:spPr>
          <a:xfrm>
            <a:off x="4331211" y="3615561"/>
            <a:ext cx="6220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latin typeface="Aptos" panose="020B0004020202020204" pitchFamily="34" charset="0"/>
              </a:rPr>
              <a:t>Alteration</a:t>
            </a:r>
            <a:r>
              <a:rPr lang="it-IT" dirty="0">
                <a:latin typeface="Aptos" panose="020B0004020202020204" pitchFamily="34" charset="0"/>
              </a:rPr>
              <a:t> in </a:t>
            </a:r>
            <a:r>
              <a:rPr lang="en-US" b="1" dirty="0">
                <a:latin typeface="Aptos" panose="020B0004020202020204" pitchFamily="34" charset="0"/>
              </a:rPr>
              <a:t>carbon</a:t>
            </a:r>
            <a:r>
              <a:rPr lang="en-US" dirty="0">
                <a:latin typeface="Aptos" panose="020B0004020202020204" pitchFamily="34" charset="0"/>
              </a:rPr>
              <a:t> and </a:t>
            </a:r>
            <a:r>
              <a:rPr lang="en-US" b="1" dirty="0">
                <a:latin typeface="Aptos" panose="020B0004020202020204" pitchFamily="34" charset="0"/>
              </a:rPr>
              <a:t>nitrogen</a:t>
            </a:r>
            <a:r>
              <a:rPr lang="en-US" dirty="0">
                <a:latin typeface="Aptos" panose="020B0004020202020204" pitchFamily="34" charset="0"/>
              </a:rPr>
              <a:t> (N) cycles across the </a:t>
            </a:r>
            <a:r>
              <a:rPr lang="en-US" b="1" dirty="0">
                <a:latin typeface="Aptos" panose="020B0004020202020204" pitchFamily="34" charset="0"/>
              </a:rPr>
              <a:t>atmosphere-biosphere continuum</a:t>
            </a:r>
            <a:r>
              <a:rPr lang="en-US" dirty="0">
                <a:latin typeface="Aptos" panose="020B0004020202020204" pitchFamily="34" charset="0"/>
              </a:rPr>
              <a:t>, leading to </a:t>
            </a:r>
            <a:r>
              <a:rPr lang="en-US" b="1" dirty="0">
                <a:latin typeface="Aptos" panose="020B0004020202020204" pitchFamily="34" charset="0"/>
              </a:rPr>
              <a:t>increased ecosystem complexity</a:t>
            </a:r>
            <a:r>
              <a:rPr lang="en-US" dirty="0">
                <a:latin typeface="Aptos" panose="020B0004020202020204" pitchFamily="34" charset="0"/>
              </a:rPr>
              <a:t> driven by fine-scale ecological interactions and climate change.</a:t>
            </a:r>
            <a:endParaRPr lang="it-IT" dirty="0">
              <a:latin typeface="Aptos" panose="020B0004020202020204" pitchFamily="34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A190ADD6-0159-37DE-B180-FAC10A0D4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" t="14867" r="1807" b="11166"/>
          <a:stretch/>
        </p:blipFill>
        <p:spPr>
          <a:xfrm>
            <a:off x="1325020" y="3235359"/>
            <a:ext cx="2824628" cy="27857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B4DB5F1-5CDD-145E-8E77-D43AD84E362F}"/>
              </a:ext>
            </a:extLst>
          </p:cNvPr>
          <p:cNvSpPr txBox="1"/>
          <p:nvPr/>
        </p:nvSpPr>
        <p:spPr>
          <a:xfrm>
            <a:off x="1320692" y="6040083"/>
            <a:ext cx="28289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Bayelva</a:t>
            </a:r>
            <a:r>
              <a:rPr lang="it-IT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it-IT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river</a:t>
            </a:r>
            <a:r>
              <a:rPr lang="it-IT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, </a:t>
            </a:r>
            <a:r>
              <a:rPr lang="it-IT" sz="1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Ny-Ålesund</a:t>
            </a:r>
            <a:r>
              <a:rPr lang="it-IT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 - Svalbard Island</a:t>
            </a:r>
          </a:p>
          <a:p>
            <a:pPr algn="just"/>
            <a:r>
              <a:rPr lang="it-IT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Photo by Carlotta Volterrani, 2024</a:t>
            </a:r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24453CA3-EF63-E0C7-39A6-33DF7EBF0A39}"/>
              </a:ext>
            </a:extLst>
          </p:cNvPr>
          <p:cNvSpPr/>
          <p:nvPr/>
        </p:nvSpPr>
        <p:spPr>
          <a:xfrm>
            <a:off x="7318157" y="4901724"/>
            <a:ext cx="246185" cy="3681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8A08C3-3399-347A-7B8E-18C3440125A5}"/>
              </a:ext>
            </a:extLst>
          </p:cNvPr>
          <p:cNvSpPr txBox="1"/>
          <p:nvPr/>
        </p:nvSpPr>
        <p:spPr>
          <a:xfrm>
            <a:off x="4869769" y="5364521"/>
            <a:ext cx="51429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Complex</a:t>
            </a:r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interractions</a:t>
            </a:r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between</a:t>
            </a:r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vegetation</a:t>
            </a:r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and </a:t>
            </a:r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soil</a:t>
            </a:r>
            <a:r>
              <a:rPr lang="it-IT" sz="2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25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processes</a:t>
            </a:r>
            <a:endParaRPr lang="it-IT" sz="3000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9696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F0E09614-D19A-F089-4D0F-1CC13270DC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434">
            <a:off x="933597" y="4982127"/>
            <a:ext cx="1599334" cy="16228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ED15A68-9EDF-8534-128C-DA85452C2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522" y="-91802"/>
            <a:ext cx="5009328" cy="5009328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2B12CD1F-D04F-3070-013A-FF0E4DC24CA8}"/>
              </a:ext>
            </a:extLst>
          </p:cNvPr>
          <p:cNvSpPr/>
          <p:nvPr/>
        </p:nvSpPr>
        <p:spPr>
          <a:xfrm>
            <a:off x="8702083" y="1880596"/>
            <a:ext cx="154948" cy="1574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94E5EA-BA9A-4FD3-568C-3A681D4E615C}"/>
              </a:ext>
            </a:extLst>
          </p:cNvPr>
          <p:cNvSpPr txBox="1"/>
          <p:nvPr/>
        </p:nvSpPr>
        <p:spPr>
          <a:xfrm>
            <a:off x="1578718" y="6534835"/>
            <a:ext cx="9034564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720A43-DDB9-E2CE-A3D9-2294DBFDC909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8994F2-0EE5-FE05-5AC4-5C9B024FDD10}"/>
              </a:ext>
            </a:extLst>
          </p:cNvPr>
          <p:cNvSpPr txBox="1"/>
          <p:nvPr/>
        </p:nvSpPr>
        <p:spPr>
          <a:xfrm>
            <a:off x="2125773" y="1154090"/>
            <a:ext cx="33360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 err="1">
                <a:solidFill>
                  <a:srgbClr val="014CA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Objectives</a:t>
            </a:r>
            <a:endParaRPr lang="it-IT" sz="2500" dirty="0">
              <a:solidFill>
                <a:srgbClr val="014CA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2988D4-3704-3FAD-A877-5A61AA85813A}"/>
              </a:ext>
            </a:extLst>
          </p:cNvPr>
          <p:cNvSpPr txBox="1"/>
          <p:nvPr/>
        </p:nvSpPr>
        <p:spPr>
          <a:xfrm>
            <a:off x="967794" y="1728856"/>
            <a:ext cx="5181326" cy="3118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Asses the sensitivity of </a:t>
            </a:r>
            <a:r>
              <a:rPr lang="en-US" b="1" dirty="0">
                <a:latin typeface="Aptos" panose="020B0004020202020204" pitchFamily="34" charset="0"/>
              </a:rPr>
              <a:t>dominant tundra species</a:t>
            </a:r>
            <a:r>
              <a:rPr lang="en-US" dirty="0">
                <a:latin typeface="Aptos" panose="020B0004020202020204" pitchFamily="34" charset="0"/>
              </a:rPr>
              <a:t> to variations in climatic drivers;</a:t>
            </a:r>
          </a:p>
          <a:p>
            <a:pPr marL="285750" indent="-285750" algn="just">
              <a:spcAft>
                <a:spcPts val="10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Examine the impact of </a:t>
            </a:r>
            <a:r>
              <a:rPr lang="en-US" b="1" dirty="0">
                <a:latin typeface="Aptos" panose="020B0004020202020204" pitchFamily="34" charset="0"/>
              </a:rPr>
              <a:t>biological drivers </a:t>
            </a:r>
            <a:r>
              <a:rPr lang="en-US" dirty="0">
                <a:latin typeface="Aptos" panose="020B0004020202020204" pitchFamily="34" charset="0"/>
              </a:rPr>
              <a:t>(e.g., herbivores) on </a:t>
            </a:r>
            <a:r>
              <a:rPr lang="en-US" b="1" dirty="0">
                <a:latin typeface="Aptos" panose="020B0004020202020204" pitchFamily="34" charset="0"/>
              </a:rPr>
              <a:t>ecosystem functioning</a:t>
            </a:r>
            <a:r>
              <a:rPr lang="en-US" dirty="0">
                <a:latin typeface="Aptos" panose="020B0004020202020204" pitchFamily="34" charset="0"/>
              </a:rPr>
              <a:t> and the </a:t>
            </a:r>
            <a:r>
              <a:rPr lang="en-US" b="1" dirty="0">
                <a:latin typeface="Aptos" panose="020B0004020202020204" pitchFamily="34" charset="0"/>
              </a:rPr>
              <a:t>interactions</a:t>
            </a:r>
            <a:r>
              <a:rPr lang="en-US" dirty="0">
                <a:latin typeface="Aptos" panose="020B0004020202020204" pitchFamily="34" charset="0"/>
              </a:rPr>
              <a:t> between soil microorganisms and vegetation communities;</a:t>
            </a:r>
          </a:p>
          <a:p>
            <a:pPr marL="285750" indent="-285750" algn="just">
              <a:spcAft>
                <a:spcPts val="400"/>
              </a:spcAft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Explore shifts in </a:t>
            </a:r>
            <a:r>
              <a:rPr lang="en-US" b="1" dirty="0">
                <a:latin typeface="Aptos" panose="020B0004020202020204" pitchFamily="34" charset="0"/>
              </a:rPr>
              <a:t>C</a:t>
            </a:r>
            <a:r>
              <a:rPr lang="en-US" dirty="0">
                <a:latin typeface="Aptos" panose="020B0004020202020204" pitchFamily="34" charset="0"/>
              </a:rPr>
              <a:t> and </a:t>
            </a:r>
            <a:r>
              <a:rPr lang="en-US" b="1" dirty="0">
                <a:latin typeface="Aptos" panose="020B0004020202020204" pitchFamily="34" charset="0"/>
              </a:rPr>
              <a:t>N allocation strategies</a:t>
            </a:r>
            <a:r>
              <a:rPr lang="en-US" dirty="0">
                <a:latin typeface="Aptos" panose="020B0004020202020204" pitchFamily="34" charset="0"/>
              </a:rPr>
              <a:t> between </a:t>
            </a:r>
            <a:r>
              <a:rPr lang="en-US" b="1" dirty="0">
                <a:latin typeface="Aptos" panose="020B0004020202020204" pitchFamily="34" charset="0"/>
              </a:rPr>
              <a:t>plants</a:t>
            </a:r>
            <a:r>
              <a:rPr lang="en-US" dirty="0">
                <a:latin typeface="Aptos" panose="020B0004020202020204" pitchFamily="34" charset="0"/>
              </a:rPr>
              <a:t> and </a:t>
            </a:r>
            <a:r>
              <a:rPr lang="en-US" b="1" dirty="0">
                <a:latin typeface="Aptos" panose="020B0004020202020204" pitchFamily="34" charset="0"/>
              </a:rPr>
              <a:t>soil</a:t>
            </a:r>
            <a:r>
              <a:rPr lang="en-US" dirty="0">
                <a:latin typeface="Aptos" panose="020B0004020202020204" pitchFamily="34" charset="0"/>
              </a:rPr>
              <a:t> in response to vegetation composition changes, including shrubs, sedges, mosses, and lichens;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24EFFB9-7392-D351-9955-C678F82BA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42" y="1006900"/>
            <a:ext cx="624244" cy="62424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E8D4A8B-18A8-067F-BB22-80B07F2987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5761" y="1154090"/>
            <a:ext cx="1802468" cy="18024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128B322-EEC8-1093-7AB7-878CE9713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 rot="19193910" flipH="1">
            <a:off x="7872608" y="1569280"/>
            <a:ext cx="696225" cy="981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F6F68D8-E316-6765-7976-71A150BAA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478841">
            <a:off x="7565432" y="1754819"/>
            <a:ext cx="250225" cy="2003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FCEA8D8-4333-4BD8-6DFD-102432073A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4319" y="1849315"/>
            <a:ext cx="296614" cy="29661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B959A41-E1E1-494C-0019-265D395236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99" y="5015763"/>
            <a:ext cx="4232962" cy="144147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35B3DD3-3129-46C9-92A9-C363113A9B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11" y="3681971"/>
            <a:ext cx="3623043" cy="2418543"/>
          </a:xfrm>
          <a:prstGeom prst="rect">
            <a:avLst/>
          </a:prstGeom>
          <a:effectLst/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86A6F58-7F77-44B1-AF0E-FA00F7A2DA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5956">
            <a:off x="9642327" y="4920220"/>
            <a:ext cx="1583114" cy="126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55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31905FB-CA88-165E-6137-75EFF11AAFDF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0736F80-21AC-E376-7C52-71E6E3DB8FC7}"/>
              </a:ext>
            </a:extLst>
          </p:cNvPr>
          <p:cNvSpPr txBox="1"/>
          <p:nvPr/>
        </p:nvSpPr>
        <p:spPr>
          <a:xfrm>
            <a:off x="4427973" y="654509"/>
            <a:ext cx="33360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500" dirty="0" err="1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Methodologies</a:t>
            </a:r>
            <a:endParaRPr lang="it-IT" sz="2500" dirty="0">
              <a:solidFill>
                <a:schemeClr val="accent6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9" name="Triangolo rettangolo 18">
            <a:extLst>
              <a:ext uri="{FF2B5EF4-FFF2-40B4-BE49-F238E27FC236}">
                <a16:creationId xmlns:a16="http://schemas.microsoft.com/office/drawing/2014/main" id="{1B631FFD-57CE-4787-E873-4B23CAE29E8C}"/>
              </a:ext>
            </a:extLst>
          </p:cNvPr>
          <p:cNvSpPr/>
          <p:nvPr/>
        </p:nvSpPr>
        <p:spPr>
          <a:xfrm flipH="1">
            <a:off x="1473211" y="5538267"/>
            <a:ext cx="9140071" cy="961187"/>
          </a:xfrm>
          <a:prstGeom prst="rtTriangle">
            <a:avLst/>
          </a:prstGeom>
          <a:gradFill flip="none" rotWithShape="1">
            <a:gsLst>
              <a:gs pos="19000">
                <a:srgbClr val="FFFFFF"/>
              </a:gs>
              <a:gs pos="77500">
                <a:srgbClr val="94C175"/>
              </a:gs>
              <a:gs pos="44000">
                <a:srgbClr val="CCFF99"/>
              </a:gs>
              <a:gs pos="100000">
                <a:srgbClr val="588838"/>
              </a:gs>
            </a:gsLst>
            <a:lin ang="108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F503E6BC-251D-4DA6-BF83-2D821CB208FD}"/>
              </a:ext>
            </a:extLst>
          </p:cNvPr>
          <p:cNvCxnSpPr>
            <a:cxnSpLocks/>
            <a:stCxn id="19" idx="4"/>
          </p:cNvCxnSpPr>
          <p:nvPr/>
        </p:nvCxnSpPr>
        <p:spPr>
          <a:xfrm flipV="1">
            <a:off x="1473211" y="5538267"/>
            <a:ext cx="9245578" cy="961187"/>
          </a:xfrm>
          <a:prstGeom prst="straightConnector1">
            <a:avLst/>
          </a:prstGeom>
          <a:ln w="53975">
            <a:headEnd type="oval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39CF0FE-6902-901E-9BF1-A4F203059161}"/>
              </a:ext>
            </a:extLst>
          </p:cNvPr>
          <p:cNvSpPr txBox="1"/>
          <p:nvPr/>
        </p:nvSpPr>
        <p:spPr>
          <a:xfrm rot="21240000">
            <a:off x="1828274" y="6033187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Leaf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7F5B584-508A-1576-AD2A-0DD48F415D1A}"/>
              </a:ext>
            </a:extLst>
          </p:cNvPr>
          <p:cNvSpPr txBox="1"/>
          <p:nvPr/>
        </p:nvSpPr>
        <p:spPr>
          <a:xfrm rot="21225875">
            <a:off x="4548313" y="5613869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Vegetation community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52260E69-C25F-150C-98E9-87A1D22BA0C5}"/>
              </a:ext>
            </a:extLst>
          </p:cNvPr>
          <p:cNvSpPr txBox="1"/>
          <p:nvPr/>
        </p:nvSpPr>
        <p:spPr>
          <a:xfrm rot="21262942">
            <a:off x="8884591" y="522588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Ecosystem</a:t>
            </a: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F9395DFE-C75C-5FA6-EBD5-6C3E1D9184A2}"/>
              </a:ext>
            </a:extLst>
          </p:cNvPr>
          <p:cNvGrpSpPr/>
          <p:nvPr/>
        </p:nvGrpSpPr>
        <p:grpSpPr>
          <a:xfrm>
            <a:off x="3881415" y="2847560"/>
            <a:ext cx="3419204" cy="2495013"/>
            <a:chOff x="2942945" y="1663892"/>
            <a:chExt cx="5315605" cy="3920405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B67D298B-8E5A-395D-69B2-80277BA3BFBF}"/>
                </a:ext>
              </a:extLst>
            </p:cNvPr>
            <p:cNvGrpSpPr/>
            <p:nvPr/>
          </p:nvGrpSpPr>
          <p:grpSpPr>
            <a:xfrm>
              <a:off x="2948538" y="2259097"/>
              <a:ext cx="5310012" cy="3325200"/>
              <a:chOff x="5956914" y="3210073"/>
              <a:chExt cx="6232513" cy="3907974"/>
            </a:xfrm>
          </p:grpSpPr>
          <p:pic>
            <p:nvPicPr>
              <p:cNvPr id="37" name="Immagine 36">
                <a:extLst>
                  <a:ext uri="{FF2B5EF4-FFF2-40B4-BE49-F238E27FC236}">
                    <a16:creationId xmlns:a16="http://schemas.microsoft.com/office/drawing/2014/main" id="{7C548AD1-B91A-9E4A-468D-5FCF12C3A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6914" y="3210073"/>
                <a:ext cx="6026813" cy="3470522"/>
              </a:xfrm>
              <a:prstGeom prst="rect">
                <a:avLst/>
              </a:prstGeom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0ACA8E0C-0415-8309-D1B4-1F4B829027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6" t="11656" r="26621" b="19113"/>
              <a:stretch/>
            </p:blipFill>
            <p:spPr>
              <a:xfrm>
                <a:off x="9414158" y="5616777"/>
                <a:ext cx="2775269" cy="1501270"/>
              </a:xfrm>
              <a:prstGeom prst="rect">
                <a:avLst/>
              </a:prstGeom>
              <a:ln w="127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696A5F4D-04B4-CBA0-EB98-59779E4CF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945" y="1663892"/>
              <a:ext cx="1205337" cy="1205337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FE34E678-E1BE-5D53-15FC-66C5AC0E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1458" y="1663892"/>
              <a:ext cx="1203069" cy="1203068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C6130F95-B62A-EE7C-38CC-63A4E6B2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271" y="1663893"/>
              <a:ext cx="1203068" cy="1203068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FEBBF644-C200-D358-3E9A-A7B70594A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084" y="1663893"/>
              <a:ext cx="1203067" cy="1203068"/>
            </a:xfrm>
            <a:prstGeom prst="rect">
              <a:avLst/>
            </a:prstGeom>
          </p:spPr>
        </p:pic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EFD1D0A1-0EBF-B56D-26F6-CB31F6291213}"/>
              </a:ext>
            </a:extLst>
          </p:cNvPr>
          <p:cNvGrpSpPr/>
          <p:nvPr/>
        </p:nvGrpSpPr>
        <p:grpSpPr>
          <a:xfrm>
            <a:off x="7838670" y="2525022"/>
            <a:ext cx="3157576" cy="2498496"/>
            <a:chOff x="7828992" y="2226587"/>
            <a:chExt cx="3883808" cy="2984476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4F39335A-5AE8-FCC0-70F3-8E8CD5EB5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992" y="2459305"/>
              <a:ext cx="3669010" cy="2751758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FDE1FB16-2517-4581-AC4B-16BCEBEF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2975" y="2226587"/>
              <a:ext cx="1879825" cy="1253828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3" name="Immagine 42">
            <a:extLst>
              <a:ext uri="{FF2B5EF4-FFF2-40B4-BE49-F238E27FC236}">
                <a16:creationId xmlns:a16="http://schemas.microsoft.com/office/drawing/2014/main" id="{7B28D171-14C1-2A7F-64A7-352B5ED8D3C7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2" t="-1205" r="10437" b="1205"/>
          <a:stretch/>
        </p:blipFill>
        <p:spPr>
          <a:xfrm>
            <a:off x="693170" y="2928911"/>
            <a:ext cx="1535475" cy="1885540"/>
          </a:xfrm>
          <a:prstGeom prst="rect">
            <a:avLst/>
          </a:prstGeom>
          <a:ln>
            <a:noFill/>
          </a:ln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D37ED13E-50F8-53E7-3F74-581608330FF5}"/>
              </a:ext>
            </a:extLst>
          </p:cNvPr>
          <p:cNvGrpSpPr/>
          <p:nvPr/>
        </p:nvGrpSpPr>
        <p:grpSpPr>
          <a:xfrm>
            <a:off x="616228" y="1093624"/>
            <a:ext cx="2386616" cy="1831812"/>
            <a:chOff x="466729" y="567998"/>
            <a:chExt cx="2213123" cy="2186174"/>
          </a:xfrm>
        </p:grpSpPr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2289F698-C65A-5FED-ECD8-88D179AD5230}"/>
                </a:ext>
              </a:extLst>
            </p:cNvPr>
            <p:cNvSpPr txBox="1"/>
            <p:nvPr/>
          </p:nvSpPr>
          <p:spPr>
            <a:xfrm>
              <a:off x="466729" y="567998"/>
              <a:ext cx="2213123" cy="1322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 err="1">
                  <a:latin typeface="Aptos" panose="020B0004020202020204" pitchFamily="34" charset="0"/>
                </a:rPr>
                <a:t>Species</a:t>
              </a:r>
              <a:r>
                <a:rPr lang="it-IT" sz="1600" dirty="0">
                  <a:latin typeface="Aptos" panose="020B0004020202020204" pitchFamily="34" charset="0"/>
                </a:rPr>
                <a:t> </a:t>
              </a:r>
              <a:r>
                <a:rPr lang="it-IT" sz="1600" dirty="0" err="1">
                  <a:latin typeface="Aptos" panose="020B0004020202020204" pitchFamily="34" charset="0"/>
                </a:rPr>
                <a:t>photosynthetic</a:t>
              </a:r>
              <a:r>
                <a:rPr lang="it-IT" sz="1600" dirty="0">
                  <a:latin typeface="Aptos" panose="020B0004020202020204" pitchFamily="34" charset="0"/>
                </a:rPr>
                <a:t> </a:t>
              </a:r>
              <a:r>
                <a:rPr lang="it-IT" sz="1600" dirty="0" err="1">
                  <a:latin typeface="Aptos" panose="020B0004020202020204" pitchFamily="34" charset="0"/>
                </a:rPr>
                <a:t>efficiency</a:t>
              </a:r>
              <a:r>
                <a:rPr lang="it-IT" sz="1600" dirty="0">
                  <a:latin typeface="Aptos" panose="020B0004020202020204" pitchFamily="34" charset="0"/>
                </a:rPr>
                <a:t> and </a:t>
              </a:r>
              <a:r>
                <a:rPr lang="it-IT" sz="1600" dirty="0" err="1">
                  <a:latin typeface="Aptos" panose="020B0004020202020204" pitchFamily="34" charset="0"/>
                </a:rPr>
                <a:t>spectral</a:t>
              </a:r>
              <a:r>
                <a:rPr lang="it-IT" sz="1600" dirty="0">
                  <a:latin typeface="Aptos" panose="020B0004020202020204" pitchFamily="34" charset="0"/>
                </a:rPr>
                <a:t> </a:t>
              </a:r>
              <a:r>
                <a:rPr lang="it-IT" sz="1600" dirty="0" err="1">
                  <a:latin typeface="Aptos" panose="020B0004020202020204" pitchFamily="34" charset="0"/>
                </a:rPr>
                <a:t>reflectance</a:t>
              </a:r>
              <a:r>
                <a:rPr lang="it-IT" sz="1600" dirty="0">
                  <a:latin typeface="Aptos" panose="020B0004020202020204" pitchFamily="34" charset="0"/>
                </a:rPr>
                <a:t> with </a:t>
              </a:r>
              <a:r>
                <a:rPr lang="it-IT" sz="1600" dirty="0" err="1">
                  <a:latin typeface="Aptos" panose="020B0004020202020204" pitchFamily="34" charset="0"/>
                </a:rPr>
                <a:t>change</a:t>
              </a:r>
              <a:r>
                <a:rPr lang="it-IT" sz="1600" dirty="0">
                  <a:latin typeface="Aptos" panose="020B0004020202020204" pitchFamily="34" charset="0"/>
                </a:rPr>
                <a:t> </a:t>
              </a:r>
              <a:r>
                <a:rPr lang="it-IT" dirty="0">
                  <a:latin typeface="Aptos" panose="020B0004020202020204" pitchFamily="34" charset="0"/>
                </a:rPr>
                <a:t>of: </a:t>
              </a:r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26BC2AFA-1B4E-1A53-AB66-EDDBC210437C}"/>
                </a:ext>
              </a:extLst>
            </p:cNvPr>
            <p:cNvSpPr txBox="1"/>
            <p:nvPr/>
          </p:nvSpPr>
          <p:spPr>
            <a:xfrm>
              <a:off x="895875" y="1542030"/>
              <a:ext cx="1503851" cy="12121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Light</a:t>
              </a: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CO</a:t>
              </a:r>
              <a:r>
                <a:rPr lang="it-IT" sz="1500" b="1" baseline="-25000" dirty="0">
                  <a:latin typeface="Aptos" panose="020B0004020202020204" pitchFamily="34" charset="0"/>
                </a:rPr>
                <a:t>2</a:t>
              </a: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Temperature</a:t>
              </a: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 err="1">
                  <a:latin typeface="Aptos" panose="020B0004020202020204" pitchFamily="34" charset="0"/>
                </a:rPr>
                <a:t>Nutrients</a:t>
              </a:r>
              <a:endParaRPr lang="it-IT" sz="15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CC633D81-52A3-1A32-DD7D-3B9D9AB53099}"/>
              </a:ext>
            </a:extLst>
          </p:cNvPr>
          <p:cNvGrpSpPr/>
          <p:nvPr/>
        </p:nvGrpSpPr>
        <p:grpSpPr>
          <a:xfrm>
            <a:off x="3486329" y="1150410"/>
            <a:ext cx="4055731" cy="1531043"/>
            <a:chOff x="466045" y="1320587"/>
            <a:chExt cx="4564565" cy="1513773"/>
          </a:xfrm>
        </p:grpSpPr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FB11BC9C-91F7-C95E-DAC5-D05099E0B17C}"/>
                </a:ext>
              </a:extLst>
            </p:cNvPr>
            <p:cNvSpPr txBox="1"/>
            <p:nvPr/>
          </p:nvSpPr>
          <p:spPr>
            <a:xfrm>
              <a:off x="466045" y="1320587"/>
              <a:ext cx="456456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>
                  <a:latin typeface="Aptos" panose="020B0004020202020204" pitchFamily="34" charset="0"/>
                </a:rPr>
                <a:t>Carbon and </a:t>
              </a:r>
              <a:r>
                <a:rPr lang="it-IT" sz="1600" dirty="0" err="1">
                  <a:latin typeface="Aptos" panose="020B0004020202020204" pitchFamily="34" charset="0"/>
                </a:rPr>
                <a:t>Nitrogen</a:t>
              </a:r>
              <a:r>
                <a:rPr lang="it-IT" sz="1600" dirty="0">
                  <a:latin typeface="Aptos" panose="020B0004020202020204" pitchFamily="34" charset="0"/>
                </a:rPr>
                <a:t> </a:t>
              </a:r>
              <a:r>
                <a:rPr lang="it-IT" sz="1600" dirty="0" err="1">
                  <a:latin typeface="Aptos" panose="020B0004020202020204" pitchFamily="34" charset="0"/>
                </a:rPr>
                <a:t>assimilation</a:t>
              </a:r>
              <a:r>
                <a:rPr lang="it-IT" sz="1600" dirty="0">
                  <a:latin typeface="Aptos" panose="020B0004020202020204" pitchFamily="34" charset="0"/>
                </a:rPr>
                <a:t> and </a:t>
              </a:r>
              <a:r>
                <a:rPr lang="it-IT" sz="1600" dirty="0" err="1">
                  <a:latin typeface="Aptos" panose="020B0004020202020204" pitchFamily="34" charset="0"/>
                </a:rPr>
                <a:t>allocation</a:t>
              </a:r>
              <a:r>
                <a:rPr lang="it-IT" sz="1600" dirty="0">
                  <a:latin typeface="Aptos" panose="020B0004020202020204" pitchFamily="34" charset="0"/>
                </a:rPr>
                <a:t> in relation to </a:t>
              </a:r>
              <a:r>
                <a:rPr lang="it-IT" sz="1600" dirty="0" err="1">
                  <a:latin typeface="Aptos" panose="020B0004020202020204" pitchFamily="34" charset="0"/>
                </a:rPr>
                <a:t>vegetation</a:t>
              </a:r>
              <a:r>
                <a:rPr lang="it-IT" sz="1600" dirty="0">
                  <a:latin typeface="Aptos" panose="020B0004020202020204" pitchFamily="34" charset="0"/>
                </a:rPr>
                <a:t> community and grazing pressure:</a:t>
              </a:r>
            </a:p>
            <a:p>
              <a:pPr algn="just"/>
              <a:endParaRPr lang="it-IT" dirty="0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1214F03-2CAF-77C9-BA99-48A6ABF09BEE}"/>
                </a:ext>
              </a:extLst>
            </p:cNvPr>
            <p:cNvSpPr txBox="1"/>
            <p:nvPr/>
          </p:nvSpPr>
          <p:spPr>
            <a:xfrm>
              <a:off x="574862" y="2049530"/>
              <a:ext cx="442335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CO</a:t>
              </a:r>
              <a:r>
                <a:rPr lang="it-IT" sz="1500" b="1" baseline="-25000" dirty="0">
                  <a:latin typeface="Aptos" panose="020B0004020202020204" pitchFamily="34" charset="0"/>
                </a:rPr>
                <a:t>2</a:t>
              </a:r>
              <a:r>
                <a:rPr lang="it-IT" sz="1500" b="1" dirty="0">
                  <a:latin typeface="Aptos" panose="020B0004020202020204" pitchFamily="34" charset="0"/>
                </a:rPr>
                <a:t> </a:t>
              </a:r>
              <a:r>
                <a:rPr lang="it-IT" sz="1500" b="1" dirty="0" err="1">
                  <a:latin typeface="Aptos" panose="020B0004020202020204" pitchFamily="34" charset="0"/>
                </a:rPr>
                <a:t>flux</a:t>
              </a:r>
              <a:r>
                <a:rPr lang="it-IT" sz="1500" b="1" dirty="0">
                  <a:latin typeface="Aptos" panose="020B0004020202020204" pitchFamily="34" charset="0"/>
                </a:rPr>
                <a:t> </a:t>
              </a:r>
              <a:r>
                <a:rPr lang="it-IT" sz="1500" b="1" dirty="0" err="1">
                  <a:latin typeface="Aptos" panose="020B0004020202020204" pitchFamily="34" charset="0"/>
                </a:rPr>
                <a:t>measurements</a:t>
              </a:r>
              <a:endParaRPr lang="it-IT" sz="1500" b="1" dirty="0">
                <a:latin typeface="Aptos" panose="020B0004020202020204" pitchFamily="34" charset="0"/>
              </a:endParaRP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baseline="30000" dirty="0">
                  <a:latin typeface="Aptos" panose="020B0004020202020204" pitchFamily="34" charset="0"/>
                </a:rPr>
                <a:t>13</a:t>
              </a:r>
              <a:r>
                <a:rPr lang="it-IT" sz="1500" b="1" dirty="0">
                  <a:latin typeface="Aptos" panose="020B0004020202020204" pitchFamily="34" charset="0"/>
                </a:rPr>
                <a:t>C </a:t>
              </a:r>
              <a:r>
                <a:rPr lang="it-IT" sz="1500" b="1" dirty="0" err="1">
                  <a:latin typeface="Aptos" panose="020B0004020202020204" pitchFamily="34" charset="0"/>
                </a:rPr>
                <a:t>pulse</a:t>
              </a:r>
              <a:r>
                <a:rPr lang="it-IT" sz="1500" b="1" dirty="0">
                  <a:latin typeface="Aptos" panose="020B0004020202020204" pitchFamily="34" charset="0"/>
                </a:rPr>
                <a:t> </a:t>
              </a:r>
              <a:r>
                <a:rPr lang="it-IT" sz="1500" b="1" dirty="0" err="1">
                  <a:latin typeface="Aptos" panose="020B0004020202020204" pitchFamily="34" charset="0"/>
                </a:rPr>
                <a:t>labelling</a:t>
              </a:r>
              <a:endParaRPr lang="it-IT" sz="1500" b="1" dirty="0">
                <a:latin typeface="Aptos" panose="020B0004020202020204" pitchFamily="34" charset="0"/>
              </a:endParaRP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baseline="30000" dirty="0">
                  <a:latin typeface="Aptos" panose="020B0004020202020204" pitchFamily="34" charset="0"/>
                </a:rPr>
                <a:t>15</a:t>
              </a:r>
              <a:r>
                <a:rPr lang="it-IT" sz="1500" b="1" dirty="0">
                  <a:latin typeface="Aptos" panose="020B0004020202020204" pitchFamily="34" charset="0"/>
                </a:rPr>
                <a:t>N </a:t>
              </a:r>
              <a:r>
                <a:rPr lang="it-IT" sz="1500" b="1" dirty="0" err="1">
                  <a:latin typeface="Aptos" panose="020B0004020202020204" pitchFamily="34" charset="0"/>
                </a:rPr>
                <a:t>pulse</a:t>
              </a:r>
              <a:r>
                <a:rPr lang="it-IT" sz="1500" b="1" dirty="0">
                  <a:latin typeface="Aptos" panose="020B0004020202020204" pitchFamily="34" charset="0"/>
                </a:rPr>
                <a:t> </a:t>
              </a:r>
              <a:r>
                <a:rPr lang="it-IT" sz="1500" b="1" dirty="0" err="1">
                  <a:latin typeface="Aptos" panose="020B0004020202020204" pitchFamily="34" charset="0"/>
                </a:rPr>
                <a:t>labelling</a:t>
              </a:r>
              <a:endParaRPr lang="it-IT" sz="1500" b="1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F7E2EE8A-DCAB-E1CA-B8F4-75572CA14D96}"/>
              </a:ext>
            </a:extLst>
          </p:cNvPr>
          <p:cNvGrpSpPr/>
          <p:nvPr/>
        </p:nvGrpSpPr>
        <p:grpSpPr>
          <a:xfrm>
            <a:off x="7814820" y="1150410"/>
            <a:ext cx="3815105" cy="1272041"/>
            <a:chOff x="265476" y="890897"/>
            <a:chExt cx="4516110" cy="1533939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256ADDB6-B2AD-F550-30CF-84A6CC0C477F}"/>
                </a:ext>
              </a:extLst>
            </p:cNvPr>
            <p:cNvSpPr txBox="1"/>
            <p:nvPr/>
          </p:nvSpPr>
          <p:spPr>
            <a:xfrm>
              <a:off x="265476" y="890897"/>
              <a:ext cx="4318985" cy="686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latin typeface="Aptos" panose="020B0004020202020204" pitchFamily="34" charset="0"/>
                </a:rPr>
                <a:t>Carbon balance with </a:t>
              </a:r>
              <a:r>
                <a:rPr lang="it-IT" sz="1500" dirty="0" err="1">
                  <a:latin typeface="Aptos" panose="020B0004020202020204" pitchFamily="34" charset="0"/>
                </a:rPr>
                <a:t>eddy</a:t>
              </a:r>
              <a:r>
                <a:rPr lang="it-IT" sz="1500" dirty="0">
                  <a:latin typeface="Aptos" panose="020B0004020202020204" pitchFamily="34" charset="0"/>
                </a:rPr>
                <a:t> </a:t>
              </a:r>
              <a:r>
                <a:rPr lang="it-IT" sz="1500" dirty="0" err="1">
                  <a:latin typeface="Aptos" panose="020B0004020202020204" pitchFamily="34" charset="0"/>
                </a:rPr>
                <a:t>covariance</a:t>
              </a:r>
              <a:endParaRPr lang="it-IT" sz="1500" dirty="0">
                <a:latin typeface="Aptos" panose="020B0004020202020204" pitchFamily="34" charset="0"/>
              </a:endParaRPr>
            </a:p>
            <a:p>
              <a:endParaRPr lang="it-IT" sz="1600" dirty="0"/>
            </a:p>
          </p:txBody>
        </p:sp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59136D98-CDD7-6D54-EF5F-444F86EAF1DB}"/>
                </a:ext>
              </a:extLst>
            </p:cNvPr>
            <p:cNvSpPr txBox="1"/>
            <p:nvPr/>
          </p:nvSpPr>
          <p:spPr>
            <a:xfrm>
              <a:off x="358228" y="1200060"/>
              <a:ext cx="4423358" cy="122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 err="1">
                  <a:latin typeface="Aptos" panose="020B0004020202020204" pitchFamily="34" charset="0"/>
                </a:rPr>
                <a:t>Continuous</a:t>
              </a:r>
              <a:endParaRPr lang="it-IT" sz="1500" b="1" dirty="0">
                <a:latin typeface="Aptos" panose="020B0004020202020204" pitchFamily="34" charset="0"/>
              </a:endParaRP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High-time </a:t>
              </a:r>
              <a:r>
                <a:rPr lang="it-IT" sz="1500" b="1" dirty="0" err="1">
                  <a:latin typeface="Aptos" panose="020B0004020202020204" pitchFamily="34" charset="0"/>
                </a:rPr>
                <a:t>resolution</a:t>
              </a:r>
              <a:endParaRPr lang="it-IT" sz="1500" b="1" dirty="0">
                <a:latin typeface="Aptos" panose="020B0004020202020204" pitchFamily="34" charset="0"/>
              </a:endParaRP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>
                  <a:latin typeface="Aptos" panose="020B0004020202020204" pitchFamily="34" charset="0"/>
                </a:rPr>
                <a:t>Non-</a:t>
              </a:r>
              <a:r>
                <a:rPr lang="it-IT" sz="1500" b="1" dirty="0" err="1">
                  <a:latin typeface="Aptos" panose="020B0004020202020204" pitchFamily="34" charset="0"/>
                </a:rPr>
                <a:t>specific</a:t>
              </a:r>
              <a:endParaRPr lang="it-IT" sz="1500" b="1" dirty="0">
                <a:latin typeface="Aptos" panose="020B0004020202020204" pitchFamily="34" charset="0"/>
              </a:endParaRPr>
            </a:p>
            <a:p>
              <a:pPr marL="285750" indent="-285750">
                <a:buClr>
                  <a:schemeClr val="accent1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it-IT" sz="1500" b="1" dirty="0" err="1">
                  <a:latin typeface="Aptos" panose="020B0004020202020204" pitchFamily="34" charset="0"/>
                </a:rPr>
                <a:t>Interannual</a:t>
              </a:r>
              <a:r>
                <a:rPr lang="it-IT" sz="1500" b="1" dirty="0">
                  <a:latin typeface="Aptos" panose="020B0004020202020204" pitchFamily="34" charset="0"/>
                </a:rPr>
                <a:t> </a:t>
              </a:r>
              <a:r>
                <a:rPr lang="it-IT" sz="1500" b="1" dirty="0" err="1">
                  <a:latin typeface="Aptos" panose="020B0004020202020204" pitchFamily="34" charset="0"/>
                </a:rPr>
                <a:t>variability</a:t>
              </a:r>
              <a:endParaRPr lang="it-IT" sz="1500" b="1" dirty="0">
                <a:latin typeface="Aptos" panose="020B0004020202020204" pitchFamily="34" charset="0"/>
              </a:endParaRPr>
            </a:p>
          </p:txBody>
        </p:sp>
      </p:grpSp>
      <p:pic>
        <p:nvPicPr>
          <p:cNvPr id="56" name="Immagine 55">
            <a:extLst>
              <a:ext uri="{FF2B5EF4-FFF2-40B4-BE49-F238E27FC236}">
                <a16:creationId xmlns:a16="http://schemas.microsoft.com/office/drawing/2014/main" id="{3EAF7B50-7F30-C1CC-7C08-DDBA8FD29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742" y="4450007"/>
            <a:ext cx="1787300" cy="1327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Immagine 56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id="{1055FD39-A63D-ED89-D429-C3DD75FEB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12442"/>
          <a:stretch/>
        </p:blipFill>
        <p:spPr>
          <a:xfrm>
            <a:off x="1974155" y="3515720"/>
            <a:ext cx="1459963" cy="170441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0ED7ED4C-356B-9071-0543-8B752645379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r="11500"/>
          <a:stretch/>
        </p:blipFill>
        <p:spPr>
          <a:xfrm>
            <a:off x="693170" y="4250265"/>
            <a:ext cx="1787300" cy="1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84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magine 43">
            <a:extLst>
              <a:ext uri="{FF2B5EF4-FFF2-40B4-BE49-F238E27FC236}">
                <a16:creationId xmlns:a16="http://schemas.microsoft.com/office/drawing/2014/main" id="{16AD920F-EE0D-3EA2-B04B-99F1FEE49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117">
            <a:off x="9607057" y="1473764"/>
            <a:ext cx="611713" cy="90468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F3A35E4-6DC1-24FE-17D8-BC4861F22614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1BC669-C27E-610D-A7AA-7E586A3C87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" t="901" r="2049" b="2018"/>
          <a:stretch/>
        </p:blipFill>
        <p:spPr>
          <a:xfrm>
            <a:off x="4610797" y="2872462"/>
            <a:ext cx="1823367" cy="209327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017EED-7329-CD23-5646-2A4B1BBB8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" t="897" r="715" b="338"/>
          <a:stretch/>
        </p:blipFill>
        <p:spPr>
          <a:xfrm>
            <a:off x="1305276" y="2961317"/>
            <a:ext cx="3367755" cy="2016256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45C8103-6D1B-DE7A-DAD9-B47B11B8CF77}"/>
              </a:ext>
            </a:extLst>
          </p:cNvPr>
          <p:cNvSpPr/>
          <p:nvPr/>
        </p:nvSpPr>
        <p:spPr>
          <a:xfrm>
            <a:off x="1141778" y="3042339"/>
            <a:ext cx="313458" cy="2158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491FF92-92C0-FE25-78B1-DF2504B734BB}"/>
              </a:ext>
            </a:extLst>
          </p:cNvPr>
          <p:cNvSpPr/>
          <p:nvPr/>
        </p:nvSpPr>
        <p:spPr>
          <a:xfrm rot="5400000">
            <a:off x="4570815" y="4099307"/>
            <a:ext cx="204435" cy="4775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746F31-0F7A-1993-60B4-54DBDED4E0E8}"/>
              </a:ext>
            </a:extLst>
          </p:cNvPr>
          <p:cNvSpPr txBox="1"/>
          <p:nvPr/>
        </p:nvSpPr>
        <p:spPr>
          <a:xfrm>
            <a:off x="2042227" y="4861454"/>
            <a:ext cx="239858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CO</a:t>
            </a:r>
            <a:r>
              <a:rPr lang="it-IT" sz="1200" b="1" baseline="-25000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2  </a:t>
            </a:r>
            <a:r>
              <a:rPr lang="it-IT" sz="12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Ambient Concentration</a:t>
            </a:r>
            <a:endParaRPr lang="en-GB" sz="1200" b="1" dirty="0">
              <a:solidFill>
                <a:schemeClr val="accent2">
                  <a:lumMod val="50000"/>
                </a:schemeClr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C3FF22-364E-769E-2932-2CFFE3331763}"/>
              </a:ext>
            </a:extLst>
          </p:cNvPr>
          <p:cNvSpPr txBox="1"/>
          <p:nvPr/>
        </p:nvSpPr>
        <p:spPr>
          <a:xfrm>
            <a:off x="992646" y="2821093"/>
            <a:ext cx="304925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PHOTOSYNTHES</a:t>
            </a:r>
          </a:p>
          <a:p>
            <a:pPr algn="ctr"/>
            <a:r>
              <a:rPr lang="it-IT" sz="9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I</a:t>
            </a:r>
          </a:p>
          <a:p>
            <a:pPr algn="ctr"/>
            <a:r>
              <a:rPr lang="it-IT" sz="9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</a:rPr>
              <a:t>S</a:t>
            </a:r>
            <a:endParaRPr lang="en-GB" sz="900" b="1" dirty="0">
              <a:solidFill>
                <a:schemeClr val="accent2">
                  <a:lumMod val="5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B2662D4-F247-4023-B819-B310DA95E1BF}"/>
              </a:ext>
            </a:extLst>
          </p:cNvPr>
          <p:cNvSpPr txBox="1"/>
          <p:nvPr/>
        </p:nvSpPr>
        <p:spPr>
          <a:xfrm>
            <a:off x="1168964" y="5323359"/>
            <a:ext cx="5265200" cy="1520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Different responses among species to light intensity</a:t>
            </a:r>
            <a:endParaRPr lang="en-US" sz="1600" dirty="0">
              <a:latin typeface="Aptos" panose="020B0004020202020204" pitchFamily="34" charset="0"/>
              <a:cs typeface="Aharoni" panose="02010803020104030203" pitchFamily="2" charset="-79"/>
            </a:endParaRPr>
          </a:p>
          <a:p>
            <a:pPr algn="just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500" kern="100" dirty="0"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15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ifferent species dominant in </a:t>
            </a:r>
            <a:r>
              <a:rPr lang="en-US" sz="1500" kern="100" dirty="0" err="1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Brøgger</a:t>
            </a:r>
            <a:r>
              <a:rPr lang="en-US" sz="15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peninsula are similarly sensitive to increase in CO</a:t>
            </a:r>
            <a:r>
              <a:rPr lang="en-US" sz="1500" kern="100" baseline="-250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500" kern="1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concentration. However, they demonstrate different sensitivity to short-term increase in ambient temperature.</a:t>
            </a:r>
            <a:endParaRPr lang="it-IT" sz="1500" kern="1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 dirty="0"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08F1ABC1-8823-18CB-1208-497BEAFE170B}"/>
              </a:ext>
            </a:extLst>
          </p:cNvPr>
          <p:cNvSpPr/>
          <p:nvPr/>
        </p:nvSpPr>
        <p:spPr>
          <a:xfrm>
            <a:off x="4610796" y="3018115"/>
            <a:ext cx="140033" cy="167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DEF04552-B1CF-FE64-501D-73E51AAC3BB1}"/>
              </a:ext>
            </a:extLst>
          </p:cNvPr>
          <p:cNvCxnSpPr>
            <a:cxnSpLocks/>
          </p:cNvCxnSpPr>
          <p:nvPr/>
        </p:nvCxnSpPr>
        <p:spPr>
          <a:xfrm flipV="1">
            <a:off x="1298507" y="2884297"/>
            <a:ext cx="9930" cy="1788596"/>
          </a:xfrm>
          <a:prstGeom prst="straightConnector1">
            <a:avLst/>
          </a:prstGeom>
          <a:ln w="12700">
            <a:solidFill>
              <a:schemeClr val="accent2"/>
            </a:solidFill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B5A8BB14-31EE-8F31-0DF0-487BBAF00AFF}"/>
              </a:ext>
            </a:extLst>
          </p:cNvPr>
          <p:cNvCxnSpPr>
            <a:cxnSpLocks/>
          </p:cNvCxnSpPr>
          <p:nvPr/>
        </p:nvCxnSpPr>
        <p:spPr>
          <a:xfrm>
            <a:off x="1576073" y="4879688"/>
            <a:ext cx="3174756" cy="0"/>
          </a:xfrm>
          <a:prstGeom prst="straightConnector1">
            <a:avLst/>
          </a:prstGeom>
          <a:ln w="12700"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FFFFA00E-2F3B-74EE-24E9-93DC6A4AD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59" y="1172572"/>
            <a:ext cx="5265200" cy="166091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A85E087B-AE3C-561C-C4FF-C60CC036DA47}"/>
              </a:ext>
            </a:extLst>
          </p:cNvPr>
          <p:cNvSpPr/>
          <p:nvPr/>
        </p:nvSpPr>
        <p:spPr>
          <a:xfrm rot="5400000">
            <a:off x="5564365" y="4038715"/>
            <a:ext cx="140033" cy="1671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71C6A88E-64D9-C1E5-6D5F-A81959E2CA0C}"/>
              </a:ext>
            </a:extLst>
          </p:cNvPr>
          <p:cNvCxnSpPr>
            <a:cxnSpLocks/>
          </p:cNvCxnSpPr>
          <p:nvPr/>
        </p:nvCxnSpPr>
        <p:spPr>
          <a:xfrm>
            <a:off x="4914900" y="4874678"/>
            <a:ext cx="1519264" cy="0"/>
          </a:xfrm>
          <a:prstGeom prst="straightConnector1">
            <a:avLst/>
          </a:prstGeom>
          <a:ln w="12700"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719D83C-4063-5A6D-4B88-EFFD5018A847}"/>
              </a:ext>
            </a:extLst>
          </p:cNvPr>
          <p:cNvSpPr txBox="1"/>
          <p:nvPr/>
        </p:nvSpPr>
        <p:spPr>
          <a:xfrm>
            <a:off x="4427973" y="597148"/>
            <a:ext cx="333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LEAF scale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849EB52-C57E-F2A8-D821-8D2A1AFFB6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31" y="629883"/>
            <a:ext cx="511738" cy="511738"/>
          </a:xfrm>
          <a:prstGeom prst="rect">
            <a:avLst/>
          </a:prstGeom>
        </p:spPr>
      </p:pic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D9A92232-468D-B47D-DC21-A32E29EF3AC7}"/>
              </a:ext>
            </a:extLst>
          </p:cNvPr>
          <p:cNvCxnSpPr/>
          <p:nvPr/>
        </p:nvCxnSpPr>
        <p:spPr>
          <a:xfrm>
            <a:off x="6589643" y="1570383"/>
            <a:ext cx="0" cy="4964452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36" name="Grafico 35">
            <a:extLst>
              <a:ext uri="{FF2B5EF4-FFF2-40B4-BE49-F238E27FC236}">
                <a16:creationId xmlns:a16="http://schemas.microsoft.com/office/drawing/2014/main" id="{62F63C92-EDDF-6C73-5D5E-B23F70D29C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321754"/>
              </p:ext>
            </p:extLst>
          </p:nvPr>
        </p:nvGraphicFramePr>
        <p:xfrm>
          <a:off x="7092589" y="2338644"/>
          <a:ext cx="3520693" cy="1819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Grafico 36">
            <a:extLst>
              <a:ext uri="{FF2B5EF4-FFF2-40B4-BE49-F238E27FC236}">
                <a16:creationId xmlns:a16="http://schemas.microsoft.com/office/drawing/2014/main" id="{47F515BF-466C-9011-0CCE-2E51DDB53B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5940526"/>
              </p:ext>
            </p:extLst>
          </p:nvPr>
        </p:nvGraphicFramePr>
        <p:xfrm>
          <a:off x="7059269" y="4146294"/>
          <a:ext cx="3520693" cy="199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10A1779-81CE-CBC1-7718-51A40EBBED7B}"/>
              </a:ext>
            </a:extLst>
          </p:cNvPr>
          <p:cNvSpPr txBox="1"/>
          <p:nvPr/>
        </p:nvSpPr>
        <p:spPr>
          <a:xfrm>
            <a:off x="7765631" y="4012069"/>
            <a:ext cx="21994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380 - 790 nm</a:t>
            </a:r>
            <a:endParaRPr lang="it-IT" sz="1000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D0E8D1D-B635-FED5-9F69-802E0502524B}"/>
              </a:ext>
            </a:extLst>
          </p:cNvPr>
          <p:cNvSpPr txBox="1"/>
          <p:nvPr/>
        </p:nvSpPr>
        <p:spPr>
          <a:xfrm>
            <a:off x="8227163" y="5993666"/>
            <a:ext cx="12623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640 - 1050 nm</a:t>
            </a:r>
            <a:endParaRPr lang="it-IT" sz="1000" dirty="0"/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53858A8-DF40-9954-59A2-EE87BC223937}"/>
              </a:ext>
            </a:extLst>
          </p:cNvPr>
          <p:cNvSpPr txBox="1"/>
          <p:nvPr/>
        </p:nvSpPr>
        <p:spPr>
          <a:xfrm>
            <a:off x="6695428" y="990398"/>
            <a:ext cx="4519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400" dirty="0"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Creation of reflectance database measurements</a:t>
            </a:r>
          </a:p>
          <a:p>
            <a:r>
              <a:rPr lang="it-IT" sz="1400" dirty="0">
                <a:latin typeface="Aptos" panose="020B0004020202020204" pitchFamily="34" charset="0"/>
              </a:rPr>
              <a:t>Based on:</a:t>
            </a:r>
          </a:p>
          <a:p>
            <a:pPr marL="285750" indent="-285750">
              <a:buClr>
                <a:srgbClr val="156082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400" dirty="0">
                <a:latin typeface="Aptos" panose="020B0004020202020204" pitchFamily="34" charset="0"/>
              </a:rPr>
              <a:t>Different species</a:t>
            </a:r>
          </a:p>
          <a:p>
            <a:pPr marL="285750" indent="-285750">
              <a:buClr>
                <a:srgbClr val="156082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400" dirty="0">
                <a:latin typeface="Aptos" panose="020B0004020202020204" pitchFamily="34" charset="0"/>
              </a:rPr>
              <a:t>Location</a:t>
            </a:r>
          </a:p>
          <a:p>
            <a:pPr marL="285750" indent="-285750">
              <a:buClr>
                <a:srgbClr val="156082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400" dirty="0">
                <a:latin typeface="Aptos" panose="020B0004020202020204" pitchFamily="34" charset="0"/>
              </a:rPr>
              <a:t>Treatment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3F3227CC-A7DE-A69E-D887-19A4B97E6CF1}"/>
              </a:ext>
            </a:extLst>
          </p:cNvPr>
          <p:cNvSpPr txBox="1"/>
          <p:nvPr/>
        </p:nvSpPr>
        <p:spPr>
          <a:xfrm>
            <a:off x="7550460" y="6215585"/>
            <a:ext cx="3256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Non-</a:t>
            </a:r>
            <a:r>
              <a:rPr lang="it-IT" sz="1600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destructive</a:t>
            </a:r>
            <a:r>
              <a:rPr lang="it-IT" sz="1600" b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1600" b="1" dirty="0" err="1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measurements</a:t>
            </a:r>
            <a:endParaRPr lang="it-IT" sz="1600" b="1" dirty="0">
              <a:solidFill>
                <a:srgbClr val="00B05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E3724D5D-F734-51BF-6BEC-025C2C18C7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68" y="6052208"/>
            <a:ext cx="467665" cy="467665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EA215156-253A-C4AF-FA37-C2511555A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70" y="1570383"/>
            <a:ext cx="611713" cy="904685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B405055-6782-0A85-25C1-D147057F83DD}"/>
              </a:ext>
            </a:extLst>
          </p:cNvPr>
          <p:cNvSpPr txBox="1"/>
          <p:nvPr/>
        </p:nvSpPr>
        <p:spPr>
          <a:xfrm>
            <a:off x="4440808" y="4866563"/>
            <a:ext cx="23985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2">
                    <a:lumMod val="50000"/>
                  </a:schemeClr>
                </a:solidFill>
                <a:latin typeface="Aptos" panose="020B0004020202020204" pitchFamily="34" charset="0"/>
                <a:cs typeface="Aharoni" panose="02010803020104030203" pitchFamily="2" charset="-79"/>
              </a:rPr>
              <a:t>Temperature [°C]</a:t>
            </a:r>
            <a:endParaRPr lang="en-GB" sz="1200" b="1" dirty="0">
              <a:solidFill>
                <a:schemeClr val="accent2">
                  <a:lumMod val="50000"/>
                </a:schemeClr>
              </a:solidFill>
              <a:latin typeface="Aptos" panose="020B00040202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0273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2AA4F3A-3528-80E4-B923-E3D8F0CFD2C9}"/>
              </a:ext>
            </a:extLst>
          </p:cNvPr>
          <p:cNvSpPr txBox="1"/>
          <p:nvPr/>
        </p:nvSpPr>
        <p:spPr>
          <a:xfrm>
            <a:off x="3480028" y="1083829"/>
            <a:ext cx="4997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Carbon </a:t>
            </a:r>
            <a:r>
              <a:rPr lang="it-IT" sz="1600" dirty="0" err="1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fluxes</a:t>
            </a:r>
            <a:r>
              <a:rPr lang="it-IT" sz="1600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it-IT" sz="1100" dirty="0" err="1">
                <a:latin typeface="Aptos" panose="020B0004020202020204" pitchFamily="34" charset="0"/>
                <a:cs typeface="Aharoni" panose="02010803020104030203" pitchFamily="2" charset="-79"/>
              </a:rPr>
              <a:t>across</a:t>
            </a:r>
            <a:r>
              <a:rPr lang="it-IT" sz="1100" dirty="0"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it-IT" sz="1100" dirty="0" err="1">
                <a:latin typeface="Aptos" panose="020B0004020202020204" pitchFamily="34" charset="0"/>
                <a:cs typeface="Aharoni" panose="02010803020104030203" pitchFamily="2" charset="-79"/>
              </a:rPr>
              <a:t>dominant</a:t>
            </a:r>
            <a:r>
              <a:rPr lang="it-IT" sz="1100" dirty="0">
                <a:latin typeface="Aptos" panose="020B0004020202020204" pitchFamily="34" charset="0"/>
                <a:cs typeface="Aharoni" panose="02010803020104030203" pitchFamily="2" charset="-79"/>
              </a:rPr>
              <a:t> plant communities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0EC8E8B-311B-BEE1-15A4-096E35BB933D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F06A78-69BC-4A39-B014-D7D5C7A7FD77}"/>
              </a:ext>
            </a:extLst>
          </p:cNvPr>
          <p:cNvSpPr txBox="1"/>
          <p:nvPr/>
        </p:nvSpPr>
        <p:spPr>
          <a:xfrm>
            <a:off x="3129875" y="619890"/>
            <a:ext cx="5932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C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COMMUNITY scale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B5F81E-90FA-49DA-92DE-BB8312C2B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30" y="602044"/>
            <a:ext cx="485470" cy="485470"/>
          </a:xfrm>
          <a:prstGeom prst="rect">
            <a:avLst/>
          </a:prstGeom>
        </p:spPr>
      </p:pic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84F9DFB7-4998-42A0-9AB5-0629E86951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472842"/>
              </p:ext>
            </p:extLst>
          </p:nvPr>
        </p:nvGraphicFramePr>
        <p:xfrm>
          <a:off x="7266063" y="4048816"/>
          <a:ext cx="4303722" cy="3122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7817084" imgH="5890586" progId="STATISTICA.Graph">
                  <p:embed/>
                </p:oleObj>
              </mc:Choice>
              <mc:Fallback>
                <p:oleObj name="Graph" r:id="rId3" imgW="7817084" imgH="5890586" progId="STATISTICA.Graph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84F9DFB7-4998-42A0-9AB5-0629E86951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66063" y="4048816"/>
                        <a:ext cx="4303722" cy="3122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>
            <a:extLst>
              <a:ext uri="{FF2B5EF4-FFF2-40B4-BE49-F238E27FC236}">
                <a16:creationId xmlns:a16="http://schemas.microsoft.com/office/drawing/2014/main" id="{B283295D-E9FC-4792-9D13-D75461C8E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655350"/>
              </p:ext>
            </p:extLst>
          </p:nvPr>
        </p:nvGraphicFramePr>
        <p:xfrm>
          <a:off x="7231164" y="1398270"/>
          <a:ext cx="4362067" cy="3287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7817084" imgH="5890586" progId="STATISTICA.Graph">
                  <p:embed/>
                </p:oleObj>
              </mc:Choice>
              <mc:Fallback>
                <p:oleObj name="Graph" r:id="rId5" imgW="7817084" imgH="5890586" progId="STATISTICA.Graph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B283295D-E9FC-4792-9D13-D75461C8E7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31164" y="1398270"/>
                        <a:ext cx="4362067" cy="3287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magine 2">
            <a:extLst>
              <a:ext uri="{FF2B5EF4-FFF2-40B4-BE49-F238E27FC236}">
                <a16:creationId xmlns:a16="http://schemas.microsoft.com/office/drawing/2014/main" id="{06A84A07-EE31-681D-C6C8-0860D7A28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r="15351" b="5945"/>
          <a:stretch/>
        </p:blipFill>
        <p:spPr>
          <a:xfrm>
            <a:off x="1076630" y="1589223"/>
            <a:ext cx="1946547" cy="210351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79A739-4EA9-94E4-7C9E-070332FEC231}"/>
              </a:ext>
            </a:extLst>
          </p:cNvPr>
          <p:cNvSpPr txBox="1"/>
          <p:nvPr/>
        </p:nvSpPr>
        <p:spPr>
          <a:xfrm>
            <a:off x="1076630" y="4006520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i="1" dirty="0">
                <a:latin typeface="Aptos" panose="020B0004020202020204" pitchFamily="34" charset="0"/>
              </a:rPr>
              <a:t>D. </a:t>
            </a:r>
            <a:r>
              <a:rPr lang="en-US" sz="1600" i="1" dirty="0" err="1">
                <a:latin typeface="Aptos" panose="020B0004020202020204" pitchFamily="34" charset="0"/>
              </a:rPr>
              <a:t>octopetala</a:t>
            </a:r>
            <a:r>
              <a:rPr lang="en-US" sz="1600" i="1" dirty="0">
                <a:latin typeface="Aptos" panose="020B0004020202020204" pitchFamily="34" charset="0"/>
              </a:rPr>
              <a:t> </a:t>
            </a:r>
            <a:r>
              <a:rPr lang="en-US" sz="1600" dirty="0">
                <a:latin typeface="Aptos" panose="020B0004020202020204" pitchFamily="34" charset="0"/>
              </a:rPr>
              <a:t>acts as stronger sink for C in confront to </a:t>
            </a:r>
            <a:r>
              <a:rPr lang="en-US" sz="1600" i="1" dirty="0">
                <a:latin typeface="Aptos" panose="020B0004020202020204" pitchFamily="34" charset="0"/>
              </a:rPr>
              <a:t>S. </a:t>
            </a:r>
            <a:r>
              <a:rPr lang="en-US" sz="1600" i="1" dirty="0" err="1">
                <a:latin typeface="Aptos" panose="020B0004020202020204" pitchFamily="34" charset="0"/>
              </a:rPr>
              <a:t>polaris</a:t>
            </a:r>
            <a:r>
              <a:rPr lang="en-US" sz="1600" i="1" dirty="0">
                <a:latin typeface="Aptos" panose="020B0004020202020204" pitchFamily="34" charset="0"/>
              </a:rPr>
              <a:t> </a:t>
            </a:r>
            <a:r>
              <a:rPr lang="en-US" sz="1600" dirty="0">
                <a:latin typeface="Aptos" panose="020B0004020202020204" pitchFamily="34" charset="0"/>
              </a:rPr>
              <a:t>as suggested by more negative NEE, due to higher green area and biomass of Dryas compared with Salix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algn="ctr">
              <a:buClr>
                <a:srgbClr val="0070C0"/>
              </a:buClr>
              <a:buSzPct val="120000"/>
            </a:pPr>
            <a:r>
              <a:rPr lang="en-US" sz="1600" b="1" dirty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Higher sequestration of C</a:t>
            </a:r>
            <a:endParaRPr lang="en-US" sz="1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</a:endParaRP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 Despite higher R</a:t>
            </a:r>
            <a:r>
              <a:rPr lang="en-US" sz="1600" baseline="-25000" dirty="0">
                <a:latin typeface="Aptos" panose="020B0004020202020204" pitchFamily="34" charset="0"/>
              </a:rPr>
              <a:t>eco</a:t>
            </a:r>
            <a:r>
              <a:rPr lang="en-US" sz="1600" dirty="0">
                <a:latin typeface="Aptos" panose="020B0004020202020204" pitchFamily="34" charset="0"/>
              </a:rPr>
              <a:t> values registered in Dryas plots, although the differences with Salix were not always significant.</a:t>
            </a:r>
            <a:endParaRPr lang="it-IT" sz="1600" dirty="0">
              <a:latin typeface="Aptos" panose="020B0004020202020204" pitchFamily="34" charset="0"/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A0E8BDB5-D296-0B18-4ED2-8AF487E22F68}"/>
              </a:ext>
            </a:extLst>
          </p:cNvPr>
          <p:cNvSpPr/>
          <p:nvPr/>
        </p:nvSpPr>
        <p:spPr>
          <a:xfrm>
            <a:off x="4001538" y="4858436"/>
            <a:ext cx="246185" cy="3681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1C4738-C4C6-874D-A7AD-BF2A5485057F}"/>
              </a:ext>
            </a:extLst>
          </p:cNvPr>
          <p:cNvSpPr txBox="1"/>
          <p:nvPr/>
        </p:nvSpPr>
        <p:spPr>
          <a:xfrm>
            <a:off x="3321764" y="1424946"/>
            <a:ext cx="354047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Monitoring activity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Started in 2021;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Selection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of two </a:t>
            </a: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dominant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species (</a:t>
            </a:r>
            <a:r>
              <a:rPr lang="en-US" sz="1500" i="1" dirty="0">
                <a:latin typeface="Aptos" panose="020B0004020202020204" pitchFamily="34" charset="0"/>
                <a:cs typeface="Arial" pitchFamily="34" charset="0"/>
              </a:rPr>
              <a:t>Dryas </a:t>
            </a:r>
            <a:r>
              <a:rPr lang="en-US" sz="1500" i="1" dirty="0" err="1">
                <a:latin typeface="Aptos" panose="020B0004020202020204" pitchFamily="34" charset="0"/>
                <a:cs typeface="Arial" pitchFamily="34" charset="0"/>
              </a:rPr>
              <a:t>octopetala</a:t>
            </a:r>
            <a:r>
              <a:rPr lang="en-US" sz="1500" i="1" dirty="0">
                <a:latin typeface="Aptos" panose="020B0004020202020204" pitchFamily="34" charset="0"/>
                <a:cs typeface="Arial" pitchFamily="34" charset="0"/>
              </a:rPr>
              <a:t> </a:t>
            </a:r>
            <a:r>
              <a:rPr lang="en-US" sz="1500" dirty="0">
                <a:latin typeface="Aptos" panose="020B0004020202020204" pitchFamily="34" charset="0"/>
                <a:cs typeface="Arial" pitchFamily="34" charset="0"/>
              </a:rPr>
              <a:t>L.</a:t>
            </a:r>
            <a:r>
              <a:rPr lang="en-US" sz="1500" i="1" dirty="0">
                <a:latin typeface="Aptos" panose="020B0004020202020204" pitchFamily="34" charset="0"/>
                <a:cs typeface="Arial" pitchFamily="34" charset="0"/>
              </a:rPr>
              <a:t> </a:t>
            </a:r>
            <a:r>
              <a:rPr lang="en-US" sz="1500" dirty="0">
                <a:latin typeface="Aptos" panose="020B0004020202020204" pitchFamily="34" charset="0"/>
                <a:cs typeface="Arial" pitchFamily="34" charset="0"/>
              </a:rPr>
              <a:t>and </a:t>
            </a:r>
            <a:r>
              <a:rPr lang="en-US" sz="1500" i="1" dirty="0">
                <a:latin typeface="Aptos" panose="020B0004020202020204" pitchFamily="34" charset="0"/>
                <a:cs typeface="Arial" pitchFamily="34" charset="0"/>
              </a:rPr>
              <a:t>Salix </a:t>
            </a:r>
            <a:r>
              <a:rPr lang="en-US" sz="1500" i="1" dirty="0" err="1">
                <a:latin typeface="Aptos" panose="020B0004020202020204" pitchFamily="34" charset="0"/>
                <a:cs typeface="Arial" pitchFamily="34" charset="0"/>
              </a:rPr>
              <a:t>polaris</a:t>
            </a:r>
            <a:r>
              <a:rPr lang="en-US" sz="1500" i="1" dirty="0">
                <a:latin typeface="Aptos" panose="020B0004020202020204" pitchFamily="34" charset="0"/>
                <a:cs typeface="Arial" pitchFamily="34" charset="0"/>
              </a:rPr>
              <a:t> </a:t>
            </a:r>
            <a:r>
              <a:rPr lang="en-US" sz="1500" dirty="0" err="1">
                <a:latin typeface="Aptos" panose="020B0004020202020204" pitchFamily="34" charset="0"/>
                <a:cs typeface="Arial" pitchFamily="34" charset="0"/>
              </a:rPr>
              <a:t>Wahlenb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);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Measurements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of Net Ecosystem Exchange (NEE) and Ecosystem Respiration (Reco) , </a:t>
            </a: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coupled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with </a:t>
            </a: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enviroment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parameters (</a:t>
            </a:r>
            <a:r>
              <a:rPr lang="it-IT" sz="1500" dirty="0" err="1">
                <a:latin typeface="Aptos" panose="020B0004020202020204" pitchFamily="34" charset="0"/>
                <a:cs typeface="Aharoni" panose="02010803020104030203" pitchFamily="2" charset="-79"/>
              </a:rPr>
              <a:t>T</a:t>
            </a:r>
            <a:r>
              <a:rPr lang="it-IT" sz="1500" baseline="-25000" dirty="0" err="1">
                <a:latin typeface="Aptos" panose="020B0004020202020204" pitchFamily="34" charset="0"/>
                <a:cs typeface="Aharoni" panose="02010803020104030203" pitchFamily="2" charset="-79"/>
              </a:rPr>
              <a:t>soil</a:t>
            </a:r>
            <a:r>
              <a:rPr lang="it-IT" sz="1500" dirty="0">
                <a:latin typeface="Aptos" panose="020B0004020202020204" pitchFamily="34" charset="0"/>
                <a:cs typeface="Aharoni" panose="02010803020104030203" pitchFamily="2" charset="-79"/>
              </a:rPr>
              <a:t> °, EC and Soil Water Content)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367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0102676E-8EB8-3F8F-E7B4-52204A926B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539126"/>
              </p:ext>
            </p:extLst>
          </p:nvPr>
        </p:nvGraphicFramePr>
        <p:xfrm>
          <a:off x="6096000" y="3952454"/>
          <a:ext cx="4452399" cy="335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7817084" imgH="5890586" progId="STATISTICA.Graph">
                  <p:embed/>
                </p:oleObj>
              </mc:Choice>
              <mc:Fallback>
                <p:oleObj name="Graph" r:id="rId2" imgW="7817084" imgH="5890586" progId="STATISTICA.Graph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0102676E-8EB8-3F8F-E7B4-52204A926B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3952454"/>
                        <a:ext cx="4452399" cy="3355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20605D8A-6126-A263-4403-12B57CBE3E2F}"/>
              </a:ext>
            </a:extLst>
          </p:cNvPr>
          <p:cNvSpPr txBox="1"/>
          <p:nvPr/>
        </p:nvSpPr>
        <p:spPr>
          <a:xfrm>
            <a:off x="1578718" y="6534835"/>
            <a:ext cx="903456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Arctic tundra: key drivers of the Carbon cycle under changing climate </a:t>
            </a:r>
            <a:endParaRPr lang="it-IT" sz="15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C8737FF-7F2D-125D-3FFB-B1E9E7735294}"/>
              </a:ext>
            </a:extLst>
          </p:cNvPr>
          <p:cNvSpPr txBox="1"/>
          <p:nvPr/>
        </p:nvSpPr>
        <p:spPr>
          <a:xfrm>
            <a:off x="576453" y="652475"/>
            <a:ext cx="10036829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Preliminary results </a:t>
            </a:r>
            <a:r>
              <a:rPr lang="en-US" sz="1500" dirty="0">
                <a:latin typeface="Aptos" panose="020B0004020202020204" pitchFamily="34" charset="0"/>
                <a:cs typeface="Aharoni" panose="02010803020104030203" pitchFamily="2" charset="-79"/>
              </a:rPr>
              <a:t> </a:t>
            </a:r>
            <a:r>
              <a:rPr lang="en-US" sz="1500" dirty="0">
                <a:latin typeface="Aptos" panose="020B0004020202020204" pitchFamily="34" charset="0"/>
                <a:cs typeface="Aharoni" panose="02010803020104030203" pitchFamily="2" charset="-79"/>
                <a:sym typeface="Symbol" panose="05050102010706020507" pitchFamily="18" charset="2"/>
              </a:rPr>
              <a:t> </a:t>
            </a:r>
            <a:r>
              <a:rPr lang="en-US" sz="1500" dirty="0">
                <a:latin typeface="Aptos" panose="020B0004020202020204" pitchFamily="34" charset="0"/>
                <a:cs typeface="Aharoni" panose="02010803020104030203" pitchFamily="2" charset="-79"/>
              </a:rPr>
              <a:t> Paper in preparation        </a:t>
            </a:r>
          </a:p>
          <a:p>
            <a:pPr algn="ctr">
              <a:spcBef>
                <a:spcPts val="800"/>
              </a:spcBef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Multi-year study on carbon fluxes</a:t>
            </a: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11FA6502-6DDE-D6AE-946B-E334846948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247805"/>
              </p:ext>
            </p:extLst>
          </p:nvPr>
        </p:nvGraphicFramePr>
        <p:xfrm>
          <a:off x="1179508" y="1318892"/>
          <a:ext cx="4452399" cy="335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7817084" imgH="5890586" progId="STATISTICA.Graph">
                  <p:embed/>
                </p:oleObj>
              </mc:Choice>
              <mc:Fallback>
                <p:oleObj name="Graph" r:id="rId4" imgW="7817084" imgH="5890586" progId="STATISTICA.Grap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11FA6502-6DDE-D6AE-946B-E334846948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9508" y="1318892"/>
                        <a:ext cx="4452399" cy="3355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6AA2542E-12FF-042B-72EB-B9DB80272D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7707" r="18645" b="12443"/>
          <a:stretch/>
        </p:blipFill>
        <p:spPr>
          <a:xfrm>
            <a:off x="9346006" y="3780964"/>
            <a:ext cx="2003578" cy="30504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DF64DF8-D5F4-CC75-8F0D-9D17B1578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5195724"/>
            <a:ext cx="1342484" cy="16846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BB5828-AAAD-8DCD-B372-8DFB5A0CF7BC}"/>
              </a:ext>
            </a:extLst>
          </p:cNvPr>
          <p:cNvSpPr txBox="1"/>
          <p:nvPr/>
        </p:nvSpPr>
        <p:spPr>
          <a:xfrm>
            <a:off x="1365075" y="4410894"/>
            <a:ext cx="45599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Positive relationship of Ecosystem respiration with soil temperature suggest </a:t>
            </a:r>
            <a:r>
              <a:rPr lang="en-US" sz="1600" b="1" dirty="0">
                <a:latin typeface="Aptos" panose="020B0004020202020204" pitchFamily="34" charset="0"/>
              </a:rPr>
              <a:t>negative impact </a:t>
            </a:r>
            <a:r>
              <a:rPr lang="en-US" sz="1600" dirty="0">
                <a:latin typeface="Aptos" panose="020B0004020202020204" pitchFamily="34" charset="0"/>
              </a:rPr>
              <a:t>of warming on C balance on both communities;</a:t>
            </a:r>
          </a:p>
          <a:p>
            <a:pPr marL="285750" indent="-285750" algn="just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Salix shows stronger correlation between Reco and soil temperature than Dryas.</a:t>
            </a:r>
            <a:endParaRPr lang="en-US" dirty="0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3B54B810-CF96-6947-3744-811791DCE83C}"/>
              </a:ext>
            </a:extLst>
          </p:cNvPr>
          <p:cNvSpPr/>
          <p:nvPr/>
        </p:nvSpPr>
        <p:spPr>
          <a:xfrm>
            <a:off x="8823261" y="2980299"/>
            <a:ext cx="179337" cy="24618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9B6ABE05-C713-2277-FC7D-DF4BF7E89D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2054779"/>
              </p:ext>
            </p:extLst>
          </p:nvPr>
        </p:nvGraphicFramePr>
        <p:xfrm>
          <a:off x="4007964" y="1310917"/>
          <a:ext cx="4452399" cy="3355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7817084" imgH="5890586" progId="STATISTICA.Graph">
                  <p:embed/>
                </p:oleObj>
              </mc:Choice>
              <mc:Fallback>
                <p:oleObj name="Graph" r:id="rId8" imgW="7817084" imgH="5890586" progId="STATISTICA.Graph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9B6ABE05-C713-2277-FC7D-DF4BF7E89D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07964" y="1310917"/>
                        <a:ext cx="4452399" cy="3355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Immagine 17">
            <a:extLst>
              <a:ext uri="{FF2B5EF4-FFF2-40B4-BE49-F238E27FC236}">
                <a16:creationId xmlns:a16="http://schemas.microsoft.com/office/drawing/2014/main" id="{B33EB420-D232-446C-A7C4-39F806F81E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9118" y="683534"/>
            <a:ext cx="237333" cy="23733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6C952E9-3AD6-D5C0-2AB9-D8D4ABBBB3AA}"/>
              </a:ext>
            </a:extLst>
          </p:cNvPr>
          <p:cNvSpPr txBox="1"/>
          <p:nvPr/>
        </p:nvSpPr>
        <p:spPr>
          <a:xfrm>
            <a:off x="7079226" y="1472640"/>
            <a:ext cx="36559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ptos" panose="020B0004020202020204" pitchFamily="34" charset="0"/>
              </a:rPr>
              <a:t>C balance variation in Dryas is  best explained by SWC variation.</a:t>
            </a:r>
          </a:p>
          <a:p>
            <a:pPr algn="just"/>
            <a:r>
              <a:rPr lang="en-US" sz="1600" dirty="0">
                <a:latin typeface="Aptos" panose="020B0004020202020204" pitchFamily="34" charset="0"/>
              </a:rPr>
              <a:t>Drought-adapted  Dryas assimilates more C at lower SWC. Future increase in precipitation and cloudiness will negatively impact this plant community</a:t>
            </a:r>
          </a:p>
          <a:p>
            <a:pPr algn="just"/>
            <a:endParaRPr lang="en-US" sz="1600" dirty="0">
              <a:latin typeface="Aptos" panose="020B0004020202020204" pitchFamily="34" charset="0"/>
            </a:endParaRPr>
          </a:p>
          <a:p>
            <a:pPr algn="ctr"/>
            <a:r>
              <a:rPr lang="en-US" sz="1600" dirty="0">
                <a:latin typeface="Aptos" panose="020B0004020202020204" pitchFamily="34" charset="0"/>
              </a:rPr>
              <a:t>Direct relationship between </a:t>
            </a:r>
            <a:r>
              <a:rPr lang="en-US" sz="1600" b="1" dirty="0">
                <a:latin typeface="Aptos" panose="020B0004020202020204" pitchFamily="34" charset="0"/>
              </a:rPr>
              <a:t>Dryas</a:t>
            </a:r>
            <a:r>
              <a:rPr lang="en-US" sz="1600" dirty="0">
                <a:latin typeface="Aptos" panose="020B0004020202020204" pitchFamily="34" charset="0"/>
              </a:rPr>
              <a:t> and </a:t>
            </a:r>
            <a:r>
              <a:rPr lang="en-US" sz="1600" b="1" dirty="0">
                <a:latin typeface="Aptos" panose="020B0004020202020204" pitchFamily="34" charset="0"/>
              </a:rPr>
              <a:t>Soil Water content</a:t>
            </a:r>
            <a:endParaRPr lang="it-IT" sz="16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72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36664-d730-40d7-a265-a5e11b793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92BAF-E722-489A-9D1C-919A24DE41C2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31636664-d730-40d7-a265-a5e11b79394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1336</Words>
  <Application>Microsoft Office PowerPoint</Application>
  <PresentationFormat>Widescreen</PresentationFormat>
  <Paragraphs>162</Paragraphs>
  <Slides>14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Aharoni</vt:lpstr>
      <vt:lpstr>Aptos</vt:lpstr>
      <vt:lpstr>Arial</vt:lpstr>
      <vt:lpstr>Calibri</vt:lpstr>
      <vt:lpstr>Gill Sans MT</vt:lpstr>
      <vt:lpstr>Times New Roman</vt:lpstr>
      <vt:lpstr>Tema di Office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CARLOTTA VOLTERRANI</cp:lastModifiedBy>
  <cp:revision>54</cp:revision>
  <dcterms:created xsi:type="dcterms:W3CDTF">2024-12-12T08:43:13Z</dcterms:created>
  <dcterms:modified xsi:type="dcterms:W3CDTF">2025-02-10T11:32:50Z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