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587AB4-F90D-4EA0-99A9-256CC34A1133}" v="274" dt="2025-02-10T16:55:50.5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400" d="100"/>
          <a:sy n="400" d="100"/>
        </p:scale>
        <p:origin x="-18084" y="-58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EGORIO SGRIGNA" userId="9a610027-f491-4db7-a362-2fb98c9d1bd0" providerId="ADAL" clId="{A3587AB4-F90D-4EA0-99A9-256CC34A1133}"/>
    <pc:docChg chg="undo custSel modSld">
      <pc:chgData name="GREGORIO SGRIGNA" userId="9a610027-f491-4db7-a362-2fb98c9d1bd0" providerId="ADAL" clId="{A3587AB4-F90D-4EA0-99A9-256CC34A1133}" dt="2025-02-10T17:04:20.867" v="2039" actId="14100"/>
      <pc:docMkLst>
        <pc:docMk/>
      </pc:docMkLst>
      <pc:sldChg chg="addSp delSp modSp mod">
        <pc:chgData name="GREGORIO SGRIGNA" userId="9a610027-f491-4db7-a362-2fb98c9d1bd0" providerId="ADAL" clId="{A3587AB4-F90D-4EA0-99A9-256CC34A1133}" dt="2025-02-10T17:04:20.867" v="2039" actId="14100"/>
        <pc:sldMkLst>
          <pc:docMk/>
          <pc:sldMk cId="770741721" sldId="256"/>
        </pc:sldMkLst>
        <pc:spChg chg="mod">
          <ac:chgData name="GREGORIO SGRIGNA" userId="9a610027-f491-4db7-a362-2fb98c9d1bd0" providerId="ADAL" clId="{A3587AB4-F90D-4EA0-99A9-256CC34A1133}" dt="2025-02-10T16:49:46.035" v="1846" actId="14100"/>
          <ac:spMkLst>
            <pc:docMk/>
            <pc:sldMk cId="770741721" sldId="256"/>
            <ac:spMk id="2" creationId="{0D48CFCC-2C9F-4E3B-9D69-16F6863D5E3F}"/>
          </ac:spMkLst>
        </pc:spChg>
        <pc:spChg chg="add mod ord topLvl">
          <ac:chgData name="GREGORIO SGRIGNA" userId="9a610027-f491-4db7-a362-2fb98c9d1bd0" providerId="ADAL" clId="{A3587AB4-F90D-4EA0-99A9-256CC34A1133}" dt="2025-02-10T14:55:09.178" v="691" actId="164"/>
          <ac:spMkLst>
            <pc:docMk/>
            <pc:sldMk cId="770741721" sldId="256"/>
            <ac:spMk id="18" creationId="{7C24A49C-C01C-37E1-6418-17BD4E49FF1E}"/>
          </ac:spMkLst>
        </pc:spChg>
        <pc:spChg chg="add mod">
          <ac:chgData name="GREGORIO SGRIGNA" userId="9a610027-f491-4db7-a362-2fb98c9d1bd0" providerId="ADAL" clId="{A3587AB4-F90D-4EA0-99A9-256CC34A1133}" dt="2025-02-10T15:30:51.026" v="1063" actId="1076"/>
          <ac:spMkLst>
            <pc:docMk/>
            <pc:sldMk cId="770741721" sldId="256"/>
            <ac:spMk id="25" creationId="{292E3C27-D0BC-DE63-8605-141A57F7C82F}"/>
          </ac:spMkLst>
        </pc:spChg>
        <pc:spChg chg="add mod topLvl">
          <ac:chgData name="GREGORIO SGRIGNA" userId="9a610027-f491-4db7-a362-2fb98c9d1bd0" providerId="ADAL" clId="{A3587AB4-F90D-4EA0-99A9-256CC34A1133}" dt="2025-02-10T16:50:14.615" v="1852" actId="165"/>
          <ac:spMkLst>
            <pc:docMk/>
            <pc:sldMk cId="770741721" sldId="256"/>
            <ac:spMk id="33" creationId="{5E7513C5-895B-F53A-C2CA-D39A86BBD865}"/>
          </ac:spMkLst>
        </pc:spChg>
        <pc:spChg chg="add del">
          <ac:chgData name="GREGORIO SGRIGNA" userId="9a610027-f491-4db7-a362-2fb98c9d1bd0" providerId="ADAL" clId="{A3587AB4-F90D-4EA0-99A9-256CC34A1133}" dt="2025-02-10T15:27:26.371" v="1058" actId="478"/>
          <ac:spMkLst>
            <pc:docMk/>
            <pc:sldMk cId="770741721" sldId="256"/>
            <ac:spMk id="34" creationId="{6DBAF632-38F4-A00B-81EA-EC466898153A}"/>
          </ac:spMkLst>
        </pc:spChg>
        <pc:spChg chg="add del mod">
          <ac:chgData name="GREGORIO SGRIGNA" userId="9a610027-f491-4db7-a362-2fb98c9d1bd0" providerId="ADAL" clId="{A3587AB4-F90D-4EA0-99A9-256CC34A1133}" dt="2025-02-10T15:56:44.400" v="1154" actId="478"/>
          <ac:spMkLst>
            <pc:docMk/>
            <pc:sldMk cId="770741721" sldId="256"/>
            <ac:spMk id="37" creationId="{3F634171-AB80-FA8B-7A94-C9EFE0A49C5C}"/>
          </ac:spMkLst>
        </pc:spChg>
        <pc:spChg chg="add del mod ord">
          <ac:chgData name="GREGORIO SGRIGNA" userId="9a610027-f491-4db7-a362-2fb98c9d1bd0" providerId="ADAL" clId="{A3587AB4-F90D-4EA0-99A9-256CC34A1133}" dt="2025-02-10T16:22:46.915" v="1427" actId="478"/>
          <ac:spMkLst>
            <pc:docMk/>
            <pc:sldMk cId="770741721" sldId="256"/>
            <ac:spMk id="38" creationId="{1D9CAD36-0A83-A3EC-CB5D-F1459E4BE46F}"/>
          </ac:spMkLst>
        </pc:spChg>
        <pc:spChg chg="add mod ord topLvl">
          <ac:chgData name="GREGORIO SGRIGNA" userId="9a610027-f491-4db7-a362-2fb98c9d1bd0" providerId="ADAL" clId="{A3587AB4-F90D-4EA0-99A9-256CC34A1133}" dt="2025-02-10T16:50:28.434" v="1874" actId="1036"/>
          <ac:spMkLst>
            <pc:docMk/>
            <pc:sldMk cId="770741721" sldId="256"/>
            <ac:spMk id="39" creationId="{B083555A-4C32-7BA3-B1D6-6C91EB124278}"/>
          </ac:spMkLst>
        </pc:spChg>
        <pc:spChg chg="add del mod ord">
          <ac:chgData name="GREGORIO SGRIGNA" userId="9a610027-f491-4db7-a362-2fb98c9d1bd0" providerId="ADAL" clId="{A3587AB4-F90D-4EA0-99A9-256CC34A1133}" dt="2025-02-10T16:23:06.267" v="1432" actId="478"/>
          <ac:spMkLst>
            <pc:docMk/>
            <pc:sldMk cId="770741721" sldId="256"/>
            <ac:spMk id="40" creationId="{BFCA4306-539F-A1BA-E89D-9439C15A7B5D}"/>
          </ac:spMkLst>
        </pc:spChg>
        <pc:spChg chg="add mod topLvl">
          <ac:chgData name="GREGORIO SGRIGNA" userId="9a610027-f491-4db7-a362-2fb98c9d1bd0" providerId="ADAL" clId="{A3587AB4-F90D-4EA0-99A9-256CC34A1133}" dt="2025-02-10T16:53:00.110" v="1942" actId="113"/>
          <ac:spMkLst>
            <pc:docMk/>
            <pc:sldMk cId="770741721" sldId="256"/>
            <ac:spMk id="48" creationId="{73D34363-A6D5-01F4-E6FE-650B58A58005}"/>
          </ac:spMkLst>
        </pc:spChg>
        <pc:spChg chg="add mod topLvl">
          <ac:chgData name="GREGORIO SGRIGNA" userId="9a610027-f491-4db7-a362-2fb98c9d1bd0" providerId="ADAL" clId="{A3587AB4-F90D-4EA0-99A9-256CC34A1133}" dt="2025-02-10T16:50:28.434" v="1874" actId="1036"/>
          <ac:spMkLst>
            <pc:docMk/>
            <pc:sldMk cId="770741721" sldId="256"/>
            <ac:spMk id="53" creationId="{33AE136D-1126-6511-317C-C621E2221394}"/>
          </ac:spMkLst>
        </pc:spChg>
        <pc:spChg chg="add mod topLvl">
          <ac:chgData name="GREGORIO SGRIGNA" userId="9a610027-f491-4db7-a362-2fb98c9d1bd0" providerId="ADAL" clId="{A3587AB4-F90D-4EA0-99A9-256CC34A1133}" dt="2025-02-10T16:50:28.434" v="1874" actId="1036"/>
          <ac:spMkLst>
            <pc:docMk/>
            <pc:sldMk cId="770741721" sldId="256"/>
            <ac:spMk id="54" creationId="{46850BAD-C693-A4F6-90B8-2231DC3120F8}"/>
          </ac:spMkLst>
        </pc:spChg>
        <pc:spChg chg="add mod topLvl">
          <ac:chgData name="GREGORIO SGRIGNA" userId="9a610027-f491-4db7-a362-2fb98c9d1bd0" providerId="ADAL" clId="{A3587AB4-F90D-4EA0-99A9-256CC34A1133}" dt="2025-02-10T16:52:04.586" v="1897" actId="1076"/>
          <ac:spMkLst>
            <pc:docMk/>
            <pc:sldMk cId="770741721" sldId="256"/>
            <ac:spMk id="55" creationId="{866FA305-EF52-D5FB-AF4D-3264E2433107}"/>
          </ac:spMkLst>
        </pc:spChg>
        <pc:spChg chg="add mod ord topLvl">
          <ac:chgData name="GREGORIO SGRIGNA" userId="9a610027-f491-4db7-a362-2fb98c9d1bd0" providerId="ADAL" clId="{A3587AB4-F90D-4EA0-99A9-256CC34A1133}" dt="2025-02-10T17:03:48.851" v="2036" actId="1076"/>
          <ac:spMkLst>
            <pc:docMk/>
            <pc:sldMk cId="770741721" sldId="256"/>
            <ac:spMk id="56" creationId="{B6D524B0-53AC-4211-15DF-78999193E214}"/>
          </ac:spMkLst>
        </pc:spChg>
        <pc:spChg chg="add mod topLvl">
          <ac:chgData name="GREGORIO SGRIGNA" userId="9a610027-f491-4db7-a362-2fb98c9d1bd0" providerId="ADAL" clId="{A3587AB4-F90D-4EA0-99A9-256CC34A1133}" dt="2025-02-10T17:03:55.890" v="2037" actId="1076"/>
          <ac:spMkLst>
            <pc:docMk/>
            <pc:sldMk cId="770741721" sldId="256"/>
            <ac:spMk id="57" creationId="{AF3F16A6-62C9-1177-A28A-FB43488F9A49}"/>
          </ac:spMkLst>
        </pc:spChg>
        <pc:spChg chg="add mod topLvl">
          <ac:chgData name="GREGORIO SGRIGNA" userId="9a610027-f491-4db7-a362-2fb98c9d1bd0" providerId="ADAL" clId="{A3587AB4-F90D-4EA0-99A9-256CC34A1133}" dt="2025-02-10T17:03:55.890" v="2037" actId="1076"/>
          <ac:spMkLst>
            <pc:docMk/>
            <pc:sldMk cId="770741721" sldId="256"/>
            <ac:spMk id="58" creationId="{AB473EE9-C38F-AF68-B833-A1204244F2D3}"/>
          </ac:spMkLst>
        </pc:spChg>
        <pc:spChg chg="add mod">
          <ac:chgData name="GREGORIO SGRIGNA" userId="9a610027-f491-4db7-a362-2fb98c9d1bd0" providerId="ADAL" clId="{A3587AB4-F90D-4EA0-99A9-256CC34A1133}" dt="2025-02-10T17:03:25.342" v="2030" actId="121"/>
          <ac:spMkLst>
            <pc:docMk/>
            <pc:sldMk cId="770741721" sldId="256"/>
            <ac:spMk id="60" creationId="{957DEF9D-747B-AFD9-E944-722FF27E9CED}"/>
          </ac:spMkLst>
        </pc:spChg>
        <pc:spChg chg="add mod">
          <ac:chgData name="GREGORIO SGRIGNA" userId="9a610027-f491-4db7-a362-2fb98c9d1bd0" providerId="ADAL" clId="{A3587AB4-F90D-4EA0-99A9-256CC34A1133}" dt="2025-02-10T16:56:02.827" v="1971" actId="1076"/>
          <ac:spMkLst>
            <pc:docMk/>
            <pc:sldMk cId="770741721" sldId="256"/>
            <ac:spMk id="61" creationId="{6A95201D-B8EF-32E3-13FE-469913A23BCD}"/>
          </ac:spMkLst>
        </pc:spChg>
        <pc:spChg chg="add mod">
          <ac:chgData name="GREGORIO SGRIGNA" userId="9a610027-f491-4db7-a362-2fb98c9d1bd0" providerId="ADAL" clId="{A3587AB4-F90D-4EA0-99A9-256CC34A1133}" dt="2025-02-10T16:56:20.044" v="1973" actId="207"/>
          <ac:spMkLst>
            <pc:docMk/>
            <pc:sldMk cId="770741721" sldId="256"/>
            <ac:spMk id="62" creationId="{3611FF08-3144-6A8F-CBC2-76522F4573E5}"/>
          </ac:spMkLst>
        </pc:spChg>
        <pc:spChg chg="add mod">
          <ac:chgData name="GREGORIO SGRIGNA" userId="9a610027-f491-4db7-a362-2fb98c9d1bd0" providerId="ADAL" clId="{A3587AB4-F90D-4EA0-99A9-256CC34A1133}" dt="2025-02-10T16:56:20.044" v="1973" actId="207"/>
          <ac:spMkLst>
            <pc:docMk/>
            <pc:sldMk cId="770741721" sldId="256"/>
            <ac:spMk id="63" creationId="{8A6CB05D-0AD2-94FC-70AD-6FB696F14697}"/>
          </ac:spMkLst>
        </pc:spChg>
        <pc:spChg chg="add mod">
          <ac:chgData name="GREGORIO SGRIGNA" userId="9a610027-f491-4db7-a362-2fb98c9d1bd0" providerId="ADAL" clId="{A3587AB4-F90D-4EA0-99A9-256CC34A1133}" dt="2025-02-10T16:56:36.746" v="1976" actId="20577"/>
          <ac:spMkLst>
            <pc:docMk/>
            <pc:sldMk cId="770741721" sldId="256"/>
            <ac:spMk id="64" creationId="{EABC19E1-F255-56C4-4DB2-A4DB07347800}"/>
          </ac:spMkLst>
        </pc:spChg>
        <pc:spChg chg="add mod">
          <ac:chgData name="GREGORIO SGRIGNA" userId="9a610027-f491-4db7-a362-2fb98c9d1bd0" providerId="ADAL" clId="{A3587AB4-F90D-4EA0-99A9-256CC34A1133}" dt="2025-02-10T16:57:44.803" v="1980" actId="20577"/>
          <ac:spMkLst>
            <pc:docMk/>
            <pc:sldMk cId="770741721" sldId="256"/>
            <ac:spMk id="65" creationId="{805BE974-336A-1599-A9BB-527353CC2D4C}"/>
          </ac:spMkLst>
        </pc:spChg>
        <pc:grpChg chg="add del mod">
          <ac:chgData name="GREGORIO SGRIGNA" userId="9a610027-f491-4db7-a362-2fb98c9d1bd0" providerId="ADAL" clId="{A3587AB4-F90D-4EA0-99A9-256CC34A1133}" dt="2025-02-10T12:59:12.689" v="401" actId="165"/>
          <ac:grpSpMkLst>
            <pc:docMk/>
            <pc:sldMk cId="770741721" sldId="256"/>
            <ac:grpSpMk id="14" creationId="{5EE66343-2F62-6759-0DA8-FB57A0119CB4}"/>
          </ac:grpSpMkLst>
        </pc:grpChg>
        <pc:grpChg chg="add del mod">
          <ac:chgData name="GREGORIO SGRIGNA" userId="9a610027-f491-4db7-a362-2fb98c9d1bd0" providerId="ADAL" clId="{A3587AB4-F90D-4EA0-99A9-256CC34A1133}" dt="2025-02-10T13:14:18.929" v="428" actId="165"/>
          <ac:grpSpMkLst>
            <pc:docMk/>
            <pc:sldMk cId="770741721" sldId="256"/>
            <ac:grpSpMk id="16" creationId="{A67F08BB-20C3-7CE0-42CE-A55D7C6A1EA7}"/>
          </ac:grpSpMkLst>
        </pc:grpChg>
        <pc:grpChg chg="add mod">
          <ac:chgData name="GREGORIO SGRIGNA" userId="9a610027-f491-4db7-a362-2fb98c9d1bd0" providerId="ADAL" clId="{A3587AB4-F90D-4EA0-99A9-256CC34A1133}" dt="2025-02-10T13:13:39.043" v="427" actId="164"/>
          <ac:grpSpMkLst>
            <pc:docMk/>
            <pc:sldMk cId="770741721" sldId="256"/>
            <ac:grpSpMk id="20" creationId="{57C43BDF-3965-005C-4398-B57B65D0C7E9}"/>
          </ac:grpSpMkLst>
        </pc:grpChg>
        <pc:grpChg chg="add del mod">
          <ac:chgData name="GREGORIO SGRIGNA" userId="9a610027-f491-4db7-a362-2fb98c9d1bd0" providerId="ADAL" clId="{A3587AB4-F90D-4EA0-99A9-256CC34A1133}" dt="2025-02-10T14:54:58.083" v="690" actId="165"/>
          <ac:grpSpMkLst>
            <pc:docMk/>
            <pc:sldMk cId="770741721" sldId="256"/>
            <ac:grpSpMk id="22" creationId="{75F38970-EFB2-DD3B-EE0E-827BC404CDBE}"/>
          </ac:grpSpMkLst>
        </pc:grpChg>
        <pc:grpChg chg="add mod">
          <ac:chgData name="GREGORIO SGRIGNA" userId="9a610027-f491-4db7-a362-2fb98c9d1bd0" providerId="ADAL" clId="{A3587AB4-F90D-4EA0-99A9-256CC34A1133}" dt="2025-02-10T16:49:34.404" v="1843" actId="1037"/>
          <ac:grpSpMkLst>
            <pc:docMk/>
            <pc:sldMk cId="770741721" sldId="256"/>
            <ac:grpSpMk id="32" creationId="{1FB32CDA-223D-79C7-19AA-CD95558FC0DF}"/>
          </ac:grpSpMkLst>
        </pc:grpChg>
        <pc:grpChg chg="mod">
          <ac:chgData name="GREGORIO SGRIGNA" userId="9a610027-f491-4db7-a362-2fb98c9d1bd0" providerId="ADAL" clId="{A3587AB4-F90D-4EA0-99A9-256CC34A1133}" dt="2025-02-10T16:49:34.404" v="1843" actId="1037"/>
          <ac:grpSpMkLst>
            <pc:docMk/>
            <pc:sldMk cId="770741721" sldId="256"/>
            <ac:grpSpMk id="59" creationId="{E4BC380C-87D4-9753-C08E-E3151F8F5D50}"/>
          </ac:grpSpMkLst>
        </pc:grpChg>
        <pc:picChg chg="add del mod">
          <ac:chgData name="GREGORIO SGRIGNA" userId="9a610027-f491-4db7-a362-2fb98c9d1bd0" providerId="ADAL" clId="{A3587AB4-F90D-4EA0-99A9-256CC34A1133}" dt="2025-02-10T12:30:53.610" v="382" actId="478"/>
          <ac:picMkLst>
            <pc:docMk/>
            <pc:sldMk cId="770741721" sldId="256"/>
            <ac:picMk id="4" creationId="{913F6472-E7A0-A83C-06DA-E6FDBAF65924}"/>
          </ac:picMkLst>
        </pc:picChg>
        <pc:picChg chg="add mod topLvl modCrop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6" creationId="{5B113626-8BB0-AFA5-F6A0-EA5669961864}"/>
          </ac:picMkLst>
        </pc:picChg>
        <pc:picChg chg="add mod topLvl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12" creationId="{524962FF-7E57-1BFF-CAC0-5F8E8DD92C67}"/>
          </ac:picMkLst>
        </pc:picChg>
        <pc:picChg chg="add del mod">
          <ac:chgData name="GREGORIO SGRIGNA" userId="9a610027-f491-4db7-a362-2fb98c9d1bd0" providerId="ADAL" clId="{A3587AB4-F90D-4EA0-99A9-256CC34A1133}" dt="2025-02-10T13:42:43.248" v="485" actId="478"/>
          <ac:picMkLst>
            <pc:docMk/>
            <pc:sldMk cId="770741721" sldId="256"/>
            <ac:picMk id="13" creationId="{7C413CFE-3558-56A0-7BA0-B0A24101EB3E}"/>
          </ac:picMkLst>
        </pc:picChg>
        <pc:picChg chg="add del mod ord">
          <ac:chgData name="GREGORIO SGRIGNA" userId="9a610027-f491-4db7-a362-2fb98c9d1bd0" providerId="ADAL" clId="{A3587AB4-F90D-4EA0-99A9-256CC34A1133}" dt="2025-02-10T11:50:23.073" v="186" actId="478"/>
          <ac:picMkLst>
            <pc:docMk/>
            <pc:sldMk cId="770741721" sldId="256"/>
            <ac:picMk id="15" creationId="{409C01CA-42C0-1EA3-FB12-D2F8658E4882}"/>
          </ac:picMkLst>
        </pc:picChg>
        <pc:picChg chg="add mod topLvl modCrop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17" creationId="{7B035D11-6C72-635A-576C-46D5F7648EBE}"/>
          </ac:picMkLst>
        </pc:picChg>
        <pc:picChg chg="add mod ord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19" creationId="{06D225F1-6DE9-3B71-E5B9-E2598837FCF4}"/>
          </ac:picMkLst>
        </pc:picChg>
        <pc:picChg chg="add mod ord modCrop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21" creationId="{59088433-5131-8DDB-3BB2-B8E2B6C4E9D7}"/>
          </ac:picMkLst>
        </pc:picChg>
        <pc:picChg chg="add mod">
          <ac:chgData name="GREGORIO SGRIGNA" userId="9a610027-f491-4db7-a362-2fb98c9d1bd0" providerId="ADAL" clId="{A3587AB4-F90D-4EA0-99A9-256CC34A1133}" dt="2025-02-10T17:04:20.867" v="2039" actId="14100"/>
          <ac:picMkLst>
            <pc:docMk/>
            <pc:sldMk cId="770741721" sldId="256"/>
            <ac:picMk id="24" creationId="{EDA31489-F9CD-B3DC-555C-A2E9FD5AE96B}"/>
          </ac:picMkLst>
        </pc:picChg>
        <pc:picChg chg="add mod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27" creationId="{157CF5A5-6CD0-7DBD-CCCF-6FB91749B84C}"/>
          </ac:picMkLst>
        </pc:picChg>
        <pc:picChg chg="add mod modCrop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29" creationId="{7FF5EDCC-73AA-89F7-04FF-AC9F059AB410}"/>
          </ac:picMkLst>
        </pc:picChg>
        <pc:picChg chg="add mod modCrop">
          <ac:chgData name="GREGORIO SGRIGNA" userId="9a610027-f491-4db7-a362-2fb98c9d1bd0" providerId="ADAL" clId="{A3587AB4-F90D-4EA0-99A9-256CC34A1133}" dt="2025-02-10T14:55:09.178" v="691" actId="164"/>
          <ac:picMkLst>
            <pc:docMk/>
            <pc:sldMk cId="770741721" sldId="256"/>
            <ac:picMk id="31" creationId="{5AD0BCE6-DD95-E213-7604-F5E5BBC4A7A3}"/>
          </ac:picMkLst>
        </pc:picChg>
        <pc:picChg chg="add mod topLvl modCrop">
          <ac:chgData name="GREGORIO SGRIGNA" userId="9a610027-f491-4db7-a362-2fb98c9d1bd0" providerId="ADAL" clId="{A3587AB4-F90D-4EA0-99A9-256CC34A1133}" dt="2025-02-10T16:50:14.615" v="1852" actId="165"/>
          <ac:picMkLst>
            <pc:docMk/>
            <pc:sldMk cId="770741721" sldId="256"/>
            <ac:picMk id="36" creationId="{C7F13BB4-4551-2593-4575-8AD83AC162B2}"/>
          </ac:picMkLst>
        </pc:picChg>
        <pc:cxnChg chg="add mod">
          <ac:chgData name="GREGORIO SGRIGNA" userId="9a610027-f491-4db7-a362-2fb98c9d1bd0" providerId="ADAL" clId="{A3587AB4-F90D-4EA0-99A9-256CC34A1133}" dt="2025-02-10T16:08:24.529" v="1231" actId="1036"/>
          <ac:cxnSpMkLst>
            <pc:docMk/>
            <pc:sldMk cId="770741721" sldId="256"/>
            <ac:cxnSpMk id="42" creationId="{FCBA8C7B-B3EE-D43A-ED32-54BB30AD621C}"/>
          </ac:cxnSpMkLst>
        </pc:cxnChg>
        <pc:cxnChg chg="add mod">
          <ac:chgData name="GREGORIO SGRIGNA" userId="9a610027-f491-4db7-a362-2fb98c9d1bd0" providerId="ADAL" clId="{A3587AB4-F90D-4EA0-99A9-256CC34A1133}" dt="2025-02-10T16:08:58.152" v="1234" actId="1582"/>
          <ac:cxnSpMkLst>
            <pc:docMk/>
            <pc:sldMk cId="770741721" sldId="256"/>
            <ac:cxnSpMk id="52" creationId="{96140685-3DEC-2AB5-DA44-368416903FDB}"/>
          </ac:cxnSpMkLst>
        </pc:cxn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F5D6F6-946B-4A07-BC66-21BB86BF08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96253C9-3086-4D2C-B5B6-6F5261EB80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B333C5-0219-4171-B2AD-FA989178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1268E34-A3D0-443B-A226-F686CB03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F8FBE65-4AFD-40BC-9B8E-1765EFF0A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5E5A1A-7918-4629-9F13-7F57C715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ECDA221-02C3-4033-8B06-33F12BA61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3298A1-ED81-44DB-AEEC-5FD1229B9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621DE1-0678-4E04-A893-B2B3B8BDB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9BB2AC-A07E-4620-975A-968FBF71A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87878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2523DA05-B69A-4EF9-A088-7E4469327D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43C179F-4FB0-4CC6-B427-789E2EAC0D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299DAE-3CFA-4BF7-8668-24A3EEAD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603C072-1311-450A-93EF-120CEE18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E6B6ACF-CA83-4A40-9EE7-D875AC9EC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560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0C0626-510B-4B1C-BD25-F402C855E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A371F16-001F-4572-819A-5B6EAE4114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868A9B-883B-4615-871B-32B75ADFA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C154C42-2911-4072-B5F1-48EB3AA1E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628925-ABE1-4D5E-BF99-56C80D6A0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6434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14E272-B09D-4187-8C84-F965E191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06E7461-E90F-4CB5-8C0F-5999F38AA3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E73A7D4-9C2D-4453-8A2E-356CDD43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C6C506F-5779-4B01-8EF7-B3D346E3A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6B90DEB-B9DB-4D50-A051-E80F16F8C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567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5318A4-E4DB-4A0B-A979-E7971F2A7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2CDD29-273C-42EF-833F-575DD8B26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CEEF0CA-6E4C-4D21-A7FE-C99DE0C9F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7B64442-5F47-45D9-A9ED-206524D7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436A940-B566-48D5-BB5C-53401A26A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09C73FD-2683-4778-9512-F698CCC21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B81AD0-F912-4CA9-B8EB-A4F72E100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715F8EC-9F58-49FF-B0CD-B9C1D2B273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CA0BC26-E1DD-46CA-8D2B-E4FEB40CF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8DDE1900-4309-4D1A-AFBF-E01D293E87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A61F4E7-941D-4F6B-9132-57BD3EF4C5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4E37614-6DAD-446C-9B81-207C5191E4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20C7153-1768-4B34-A7DF-78C652BD1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025B596-EB45-4CA4-B9F5-C65E35203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5406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AD7BB-691B-4C28-ADAE-692E155CB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72A3996-1E68-440A-B3B2-D854AD8A1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A7F52A3-674B-4366-B44A-CA15F60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38C6C0C-3B71-4844-BAD4-959CE72FA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5085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3B1FB46-6673-42C3-B63D-430177D81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CA20CC1-F570-4B5E-B62B-6BEF92FCD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16017A0-4210-4D30-BC07-E370B7237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AE97A1-C0FA-4382-8B33-398E2CF7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8C19FC-42D4-4C10-95D0-F72DA8BCC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80B2476-D60F-4EF8-AAC9-5FDF0F3666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7B7C251-A619-45CF-BA02-E67490763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26DD71B-C9FB-49C7-91B1-25F83857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96D5E0-3661-4B54-B034-4CCA3ED92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9512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5ED7D2-DE4D-4843-B7F4-3F1482E28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6585039-F30A-42F4-8105-959B1B1B9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B235A75-AD2D-4C55-BCE2-24EA0B50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4CDED24-765F-43B6-8778-B1AD4A2B2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B24C6E-4221-4725-ACC2-9231C2D5C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8D0026A-FB09-4D04-B669-4C3AC4B8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155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A2309BB-E92D-4CD9-BCB9-4D98DC39F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33F14AD-AE10-41DD-A99E-06519BD41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6E288B9-3663-41FF-BC3A-18AE54FD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EE3BB-F7DD-4C6B-A094-C8AAA1968D8D}" type="datetimeFigureOut">
              <a:rPr lang="it-IT" smtClean="0"/>
              <a:t>10/02/2025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284F00E-C870-41EE-A358-97DCFEE51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CB90196-9610-4B13-A51A-2B8CF370A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ECEB77-B846-42DF-98B1-9B115CCE704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18" Type="http://schemas.microsoft.com/office/2007/relationships/hdphoto" Target="../media/hdphoto5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microsoft.com/office/2007/relationships/hdphoto" Target="../media/hdphoto2.wdp"/><Relationship Id="rId17" Type="http://schemas.openxmlformats.org/officeDocument/2006/relationships/image" Target="../media/image12.png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19" Type="http://schemas.openxmlformats.org/officeDocument/2006/relationships/image" Target="../media/image13.png"/><Relationship Id="rId4" Type="http://schemas.openxmlformats.org/officeDocument/2006/relationships/image" Target="../media/image3.png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0D48CFCC-2C9F-4E3B-9D69-16F6863D5E3F}"/>
              </a:ext>
            </a:extLst>
          </p:cNvPr>
          <p:cNvSpPr txBox="1">
            <a:spLocks/>
          </p:cNvSpPr>
          <p:nvPr/>
        </p:nvSpPr>
        <p:spPr>
          <a:xfrm>
            <a:off x="6337575" y="6251730"/>
            <a:ext cx="4104864" cy="375996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G. Sgrigna, C.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Calfapietra</a:t>
            </a:r>
            <a:r>
              <a:rPr lang="it-IT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L.Khachatryan</a:t>
            </a:r>
            <a:endParaRPr lang="it-IT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3E05E844-A676-4F92-A8D2-4F1170E55E8E}"/>
              </a:ext>
            </a:extLst>
          </p:cNvPr>
          <p:cNvGrpSpPr/>
          <p:nvPr/>
        </p:nvGrpSpPr>
        <p:grpSpPr>
          <a:xfrm>
            <a:off x="81685" y="-10568"/>
            <a:ext cx="2399365" cy="809009"/>
            <a:chOff x="542925" y="11113"/>
            <a:chExt cx="2399365" cy="809009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5BA5A8D3-EBD4-4DDC-BAA4-9EAF1E6D1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925" y="11113"/>
              <a:ext cx="2283065" cy="809009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2BC2E56-EF4A-4FC4-8DD3-CBB43C245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237" y="164275"/>
              <a:ext cx="601053" cy="585724"/>
            </a:xfrm>
            <a:prstGeom prst="rect">
              <a:avLst/>
            </a:prstGeom>
          </p:spPr>
        </p:pic>
      </p:grpSp>
      <p:sp>
        <p:nvSpPr>
          <p:cNvPr id="10" name="CasellaDiTesto 10">
            <a:extLst>
              <a:ext uri="{FF2B5EF4-FFF2-40B4-BE49-F238E27FC236}">
                <a16:creationId xmlns:a16="http://schemas.microsoft.com/office/drawing/2014/main" id="{7A6A6529-C04B-437B-9D3A-2779BADC7714}"/>
              </a:ext>
            </a:extLst>
          </p:cNvPr>
          <p:cNvSpPr txBox="1"/>
          <p:nvPr/>
        </p:nvSpPr>
        <p:spPr>
          <a:xfrm>
            <a:off x="4927824" y="115699"/>
            <a:ext cx="2566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B647617-F526-489B-9645-E283F7B1CF74}"/>
              </a:ext>
            </a:extLst>
          </p:cNvPr>
          <p:cNvSpPr txBox="1"/>
          <p:nvPr/>
        </p:nvSpPr>
        <p:spPr>
          <a:xfrm>
            <a:off x="7971304" y="115699"/>
            <a:ext cx="33348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Rome, February 18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0" baseline="300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2025</a:t>
            </a:r>
            <a:endParaRPr lang="it-IT" dirty="0"/>
          </a:p>
        </p:txBody>
      </p:sp>
      <p:pic>
        <p:nvPicPr>
          <p:cNvPr id="24" name="Immagine 23" descr="Immagine che contiene testo, mapp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EDA31489-F9CD-B3DC-555C-A2E9FD5AE9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936" y="1246310"/>
            <a:ext cx="3416904" cy="4906549"/>
          </a:xfrm>
          <a:prstGeom prst="rect">
            <a:avLst/>
          </a:prstGeom>
        </p:spPr>
      </p:pic>
      <p:sp>
        <p:nvSpPr>
          <p:cNvPr id="25" name="CasellaDiTesto 10">
            <a:extLst>
              <a:ext uri="{FF2B5EF4-FFF2-40B4-BE49-F238E27FC236}">
                <a16:creationId xmlns:a16="http://schemas.microsoft.com/office/drawing/2014/main" id="{292E3C27-D0BC-DE63-8605-141A57F7C82F}"/>
              </a:ext>
            </a:extLst>
          </p:cNvPr>
          <p:cNvSpPr txBox="1"/>
          <p:nvPr/>
        </p:nvSpPr>
        <p:spPr>
          <a:xfrm>
            <a:off x="520700" y="716553"/>
            <a:ext cx="11671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Elemental profiling of </a:t>
            </a:r>
            <a:r>
              <a:rPr lang="en-US" sz="22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PM10</a:t>
            </a:r>
            <a:r>
              <a:rPr lang="en-US" sz="2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2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Yerevan</a:t>
            </a:r>
            <a:r>
              <a:rPr lang="en-US" sz="2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 excelsior </a:t>
            </a:r>
            <a:r>
              <a:rPr lang="en-US" sz="2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2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P. </a:t>
            </a:r>
            <a:r>
              <a:rPr lang="en-US" sz="2200" i="1" u="sng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orientalis</a:t>
            </a:r>
            <a:r>
              <a:rPr lang="en-US" sz="2200" i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leaves as bioindicators</a:t>
            </a:r>
            <a:endParaRPr lang="it-IT" sz="2200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1FB32CDA-223D-79C7-19AA-CD95558FC0DF}"/>
              </a:ext>
            </a:extLst>
          </p:cNvPr>
          <p:cNvGrpSpPr/>
          <p:nvPr/>
        </p:nvGrpSpPr>
        <p:grpSpPr>
          <a:xfrm>
            <a:off x="111626" y="3364833"/>
            <a:ext cx="6040596" cy="3023267"/>
            <a:chOff x="51742" y="1305905"/>
            <a:chExt cx="6457950" cy="3232150"/>
          </a:xfrm>
        </p:grpSpPr>
        <p:pic>
          <p:nvPicPr>
            <p:cNvPr id="17" name="Immagine 16" descr="Immagine che contiene schermata, testo, mappa&#10;&#10;Descrizione generata automaticamente">
              <a:extLst>
                <a:ext uri="{FF2B5EF4-FFF2-40B4-BE49-F238E27FC236}">
                  <a16:creationId xmlns:a16="http://schemas.microsoft.com/office/drawing/2014/main" id="{7B035D11-6C72-635A-576C-46D5F7648E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8" t="4026" r="2608" b="7030"/>
            <a:stretch/>
          </p:blipFill>
          <p:spPr>
            <a:xfrm>
              <a:off x="51742" y="1305905"/>
              <a:ext cx="2043281" cy="3226126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7C24A49C-C01C-37E1-6418-17BD4E49FF1E}"/>
                </a:ext>
              </a:extLst>
            </p:cNvPr>
            <p:cNvSpPr/>
            <p:nvPr/>
          </p:nvSpPr>
          <p:spPr>
            <a:xfrm>
              <a:off x="2121217" y="1305905"/>
              <a:ext cx="4388475" cy="32321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" name="Immagine 5" descr="Immagine che contiene testo, diagramma, line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5B113626-8BB0-AFA5-F6A0-EA5669961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" t="2403" r="783" b="1202"/>
            <a:stretch/>
          </p:blipFill>
          <p:spPr>
            <a:xfrm>
              <a:off x="2159148" y="1329718"/>
              <a:ext cx="4324350" cy="3183448"/>
            </a:xfrm>
            <a:prstGeom prst="rect">
              <a:avLst/>
            </a:prstGeom>
          </p:spPr>
        </p:pic>
        <p:pic>
          <p:nvPicPr>
            <p:cNvPr id="12" name="Immagine 11" descr="Immagine che contiene linea, diagramma, Diagramma&#10;&#10;Il contenuto generato dall'IA potrebbe non essere corretto.">
              <a:extLst>
                <a:ext uri="{FF2B5EF4-FFF2-40B4-BE49-F238E27FC236}">
                  <a16:creationId xmlns:a16="http://schemas.microsoft.com/office/drawing/2014/main" id="{524962FF-7E57-1BFF-CAC0-5F8E8DD92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786" b="96429" l="4857" r="96000">
                          <a14:foregroundMark x1="5429" y1="4762" x2="5429" y2="4762"/>
                          <a14:foregroundMark x1="7143" y1="2976" x2="7143" y2="2976"/>
                          <a14:foregroundMark x1="7143" y1="8036" x2="7143" y2="8036"/>
                          <a14:foregroundMark x1="8000" y1="9524" x2="8000" y2="9524"/>
                          <a14:foregroundMark x1="40554" y1="50595" x2="44571" y2="55655"/>
                          <a14:foregroundMark x1="7714" y1="9226" x2="40554" y2="50595"/>
                          <a14:foregroundMark x1="44626" y1="44940" x2="45143" y2="46726"/>
                          <a14:foregroundMark x1="43851" y1="42262" x2="44626" y2="44940"/>
                          <a14:foregroundMark x1="42213" y1="36607" x2="43851" y2="42262"/>
                          <a14:foregroundMark x1="41093" y1="32738" x2="42213" y2="36607"/>
                          <a14:foregroundMark x1="39800" y1="28274" x2="41093" y2="32738"/>
                          <a14:foregroundMark x1="39714" y1="27976" x2="39800" y2="28274"/>
                          <a14:foregroundMark x1="58473" y1="48214" x2="61143" y2="48512"/>
                          <a14:foregroundMark x1="55812" y1="47917" x2="58473" y2="48214"/>
                          <a14:foregroundMark x1="47813" y1="47024" x2="55812" y2="47917"/>
                          <a14:foregroundMark x1="45143" y1="46726" x2="47813" y2="47024"/>
                          <a14:foregroundMark x1="89714" y1="19345" x2="96000" y2="21726"/>
                          <a14:foregroundMark x1="92857" y1="24405" x2="59714" y2="50000"/>
                          <a14:foregroundMark x1="9714" y1="4464" x2="9714" y2="4464"/>
                          <a14:foregroundMark x1="5143" y1="2083" x2="5143" y2="2083"/>
                          <a14:foregroundMark x1="5429" y1="2976" x2="5429" y2="2976"/>
                          <a14:foregroundMark x1="7714" y1="2679" x2="7714" y2="2679"/>
                          <a14:foregroundMark x1="9714" y1="4167" x2="9714" y2="4167"/>
                          <a14:foregroundMark x1="9714" y1="5357" x2="9714" y2="5357"/>
                          <a14:foregroundMark x1="9143" y1="6250" x2="9143" y2="6250"/>
                          <a14:foregroundMark x1="8000" y1="5060" x2="8000" y2="5060"/>
                          <a14:foregroundMark x1="89714" y1="22321" x2="89714" y2="22321"/>
                          <a14:foregroundMark x1="89714" y1="21429" x2="89714" y2="21429"/>
                          <a14:foregroundMark x1="89429" y1="20238" x2="89429" y2="20238"/>
                          <a14:foregroundMark x1="90571" y1="19048" x2="90571" y2="19048"/>
                          <a14:foregroundMark x1="92571" y1="19048" x2="92571" y2="19048"/>
                          <a14:foregroundMark x1="92571" y1="19643" x2="92571" y2="19643"/>
                          <a14:foregroundMark x1="93143" y1="19940" x2="93143" y2="19940"/>
                          <a14:foregroundMark x1="95714" y1="20238" x2="95714" y2="20238"/>
                          <a14:foregroundMark x1="94571" y1="19940" x2="94571" y2="19940"/>
                          <a14:foregroundMark x1="95429" y1="21726" x2="95429" y2="21726"/>
                          <a14:foregroundMark x1="95143" y1="22619" x2="95143" y2="22619"/>
                          <a14:foregroundMark x1="94286" y1="22619" x2="94286" y2="22619"/>
                          <a14:foregroundMark x1="93143" y1="22321" x2="93143" y2="22321"/>
                          <a14:foregroundMark x1="94000" y1="22321" x2="94000" y2="22321"/>
                          <a14:foregroundMark x1="92571" y1="22321" x2="92571" y2="22321"/>
                          <a14:foregroundMark x1="92000" y1="22619" x2="92000" y2="22619"/>
                          <a14:foregroundMark x1="90857" y1="22619" x2="90857" y2="22619"/>
                          <a14:foregroundMark x1="54000" y1="54464" x2="54000" y2="54464"/>
                          <a14:foregroundMark x1="54857" y1="53869" x2="54857" y2="53869"/>
                          <a14:foregroundMark x1="56000" y1="53274" x2="56000" y2="53274"/>
                          <a14:foregroundMark x1="57429" y1="50000" x2="57429" y2="50000"/>
                          <a14:foregroundMark x1="62286" y1="50595" x2="62286" y2="50595"/>
                          <a14:foregroundMark x1="45143" y1="30952" x2="45143" y2="30952"/>
                          <a14:foregroundMark x1="45143" y1="29762" x2="45143" y2="29762"/>
                          <a14:foregroundMark x1="44857" y1="28869" x2="44857" y2="28869"/>
                          <a14:foregroundMark x1="43714" y1="29167" x2="43714" y2="29167"/>
                          <a14:foregroundMark x1="43143" y1="29167" x2="43143" y2="29167"/>
                          <a14:foregroundMark x1="44000" y1="28869" x2="44000" y2="28869"/>
                          <a14:foregroundMark x1="45143" y1="28869" x2="45143" y2="28869"/>
                          <a14:foregroundMark x1="45143" y1="31845" x2="45143" y2="31845"/>
                          <a14:foregroundMark x1="44857" y1="31548" x2="44857" y2="31548"/>
                          <a14:foregroundMark x1="43714" y1="31548" x2="43714" y2="31548"/>
                          <a14:foregroundMark x1="42000" y1="28274" x2="42000" y2="28274"/>
                          <a14:foregroundMark x1="42000" y1="27679" x2="42000" y2="27679"/>
                          <a14:foregroundMark x1="40286" y1="27976" x2="40286" y2="27976"/>
                          <a14:foregroundMark x1="40286" y1="31548" x2="40286" y2="31548"/>
                          <a14:foregroundMark x1="40286" y1="30655" x2="40286" y2="30655"/>
                          <a14:foregroundMark x1="40000" y1="30357" x2="40000" y2="30357"/>
                          <a14:foregroundMark x1="40000" y1="30655" x2="40000" y2="30655"/>
                          <a14:foregroundMark x1="40000" y1="31250" x2="40000" y2="31250"/>
                          <a14:foregroundMark x1="47143" y1="41369" x2="47143" y2="41369"/>
                          <a14:foregroundMark x1="48857" y1="41667" x2="48857" y2="41667"/>
                          <a14:foregroundMark x1="48286" y1="41071" x2="48286" y2="41071"/>
                          <a14:foregroundMark x1="48857" y1="42857" x2="48857" y2="42857"/>
                          <a14:foregroundMark x1="48286" y1="43452" x2="48286" y2="43452"/>
                          <a14:foregroundMark x1="43143" y1="43750" x2="43143" y2="43750"/>
                          <a14:foregroundMark x1="42000" y1="63988" x2="42000" y2="63988"/>
                          <a14:foregroundMark x1="41714" y1="66964" x2="41714" y2="66964"/>
                          <a14:foregroundMark x1="40286" y1="67262" x2="40286" y2="67262"/>
                          <a14:foregroundMark x1="38571" y1="67262" x2="38571" y2="67262"/>
                          <a14:foregroundMark x1="38857" y1="65476" x2="38857" y2="65476"/>
                          <a14:foregroundMark x1="39143" y1="63988" x2="39143" y2="63988"/>
                          <a14:foregroundMark x1="39714" y1="63988" x2="39714" y2="63988"/>
                          <a14:foregroundMark x1="40286" y1="64286" x2="40286" y2="64286"/>
                          <a14:foregroundMark x1="38857" y1="66369" x2="38857" y2="66667"/>
                          <a14:foregroundMark x1="38857" y1="64881" x2="38857" y2="64881"/>
                          <a14:foregroundMark x1="44286" y1="64881" x2="44286" y2="64881"/>
                          <a14:foregroundMark x1="42857" y1="66071" x2="42857" y2="66071"/>
                          <a14:foregroundMark x1="42000" y1="67262" x2="42000" y2="67262"/>
                          <a14:foregroundMark x1="41429" y1="68452" x2="41429" y2="68452"/>
                          <a14:foregroundMark x1="40286" y1="69940" x2="40286" y2="69940"/>
                          <a14:foregroundMark x1="38571" y1="70238" x2="38571" y2="70238"/>
                          <a14:foregroundMark x1="45429" y1="65774" x2="45429" y2="66071"/>
                          <a14:foregroundMark x1="44000" y1="68750" x2="44000" y2="68750"/>
                          <a14:foregroundMark x1="43143" y1="70833" x2="43143" y2="70833"/>
                          <a14:foregroundMark x1="42857" y1="72024" x2="42857" y2="72024"/>
                          <a14:foregroundMark x1="42286" y1="73214" x2="42286" y2="73214"/>
                          <a14:foregroundMark x1="41714" y1="75298" x2="41714" y2="75298"/>
                          <a14:foregroundMark x1="42000" y1="74405" x2="42286" y2="74107"/>
                          <a14:foregroundMark x1="40857" y1="76488" x2="40857" y2="76488"/>
                          <a14:foregroundMark x1="40286" y1="78869" x2="40286" y2="78869"/>
                          <a14:foregroundMark x1="39429" y1="80357" x2="39429" y2="80357"/>
                          <a14:foregroundMark x1="39143" y1="81250" x2="39143" y2="81548"/>
                          <a14:foregroundMark x1="38857" y1="83333" x2="38857" y2="83333"/>
                          <a14:foregroundMark x1="37429" y1="86012" x2="37429" y2="86012"/>
                          <a14:foregroundMark x1="36571" y1="88095" x2="36571" y2="88095"/>
                          <a14:foregroundMark x1="37714" y1="84821" x2="38000" y2="84226"/>
                          <a14:foregroundMark x1="37429" y1="85417" x2="37429" y2="85417"/>
                          <a14:foregroundMark x1="37429" y1="86310" x2="37143" y2="86905"/>
                          <a14:foregroundMark x1="36857" y1="87202" x2="36857" y2="87202"/>
                          <a14:foregroundMark x1="36000" y1="89286" x2="36000" y2="89583"/>
                          <a14:foregroundMark x1="35714" y1="89881" x2="35714" y2="89881"/>
                          <a14:foregroundMark x1="36286" y1="88393" x2="36286" y2="88393"/>
                          <a14:foregroundMark x1="35429" y1="91071" x2="35429" y2="91071"/>
                          <a14:foregroundMark x1="35429" y1="92560" x2="35429" y2="92560"/>
                          <a14:foregroundMark x1="35429" y1="94048" x2="35429" y2="94048"/>
                          <a14:foregroundMark x1="33429" y1="96726" x2="33429" y2="96726"/>
                          <a14:foregroundMark x1="32286" y1="94048" x2="32286" y2="94048"/>
                          <a14:foregroundMark x1="33714" y1="94048" x2="33714" y2="94048"/>
                          <a14:foregroundMark x1="33714" y1="95833" x2="33714" y2="95833"/>
                          <a14:foregroundMark x1="34857" y1="94345" x2="34857" y2="94345"/>
                          <a14:foregroundMark x1="34286" y1="95536" x2="34286" y2="95536"/>
                          <a14:foregroundMark x1="34286" y1="91071" x2="34286" y2="91071"/>
                          <a14:foregroundMark x1="33143" y1="90774" x2="33143" y2="90774"/>
                          <a14:foregroundMark x1="32571" y1="91071" x2="32571" y2="91071"/>
                          <a14:foregroundMark x1="32571" y1="93452" x2="32571" y2="93452"/>
                          <a14:foregroundMark x1="32571" y1="92262" x2="32571" y2="92262"/>
                          <a14:foregroundMark x1="32571" y1="91071" x2="32571" y2="91071"/>
                          <a14:foregroundMark x1="32857" y1="90476" x2="32857" y2="90476"/>
                          <a14:foregroundMark x1="33714" y1="90476" x2="33714" y2="90476"/>
                          <a14:foregroundMark x1="35429" y1="90179" x2="35429" y2="90179"/>
                          <a14:foregroundMark x1="39714" y1="80655" x2="39714" y2="80655"/>
                          <a14:foregroundMark x1="40000" y1="79464" x2="40000" y2="79464"/>
                          <a14:foregroundMark x1="40286" y1="78869" x2="40286" y2="78869"/>
                          <a14:foregroundMark x1="40286" y1="77679" x2="40286" y2="77679"/>
                          <a14:foregroundMark x1="40857" y1="76488" x2="40857" y2="76488"/>
                          <a14:foregroundMark x1="41143" y1="76190" x2="41143" y2="76190"/>
                          <a14:foregroundMark x1="40857" y1="77679" x2="40857" y2="77679"/>
                          <a14:foregroundMark x1="40857" y1="77976" x2="40857" y2="77976"/>
                          <a14:foregroundMark x1="41143" y1="77381" x2="41714" y2="76786"/>
                          <a14:foregroundMark x1="42286" y1="74702" x2="42286" y2="74702"/>
                          <a14:foregroundMark x1="44000" y1="69643" x2="44000" y2="69643"/>
                          <a14:foregroundMark x1="44571" y1="67857" x2="44571" y2="67857"/>
                          <a14:foregroundMark x1="45429" y1="66667" x2="45429" y2="66667"/>
                          <a14:foregroundMark x1="46000" y1="65774" x2="46000" y2="65774"/>
                          <a14:foregroundMark x1="46000" y1="64286" x2="46000" y2="64286"/>
                          <a14:foregroundMark x1="5429" y1="5357" x2="5429" y2="5357"/>
                          <a14:foregroundMark x1="5143" y1="4464" x2="5143" y2="4464"/>
                          <a14:foregroundMark x1="5429" y1="2976" x2="5429" y2="2976"/>
                          <a14:foregroundMark x1="5143" y1="2976" x2="5143" y2="3274"/>
                          <a14:foregroundMark x1="4857" y1="4762" x2="4857" y2="5060"/>
                          <a14:foregroundMark x1="5143" y1="6548" x2="5143" y2="6548"/>
                          <a14:foregroundMark x1="5714" y1="6548" x2="5714" y2="6548"/>
                          <a14:foregroundMark x1="6000" y1="5952" x2="6000" y2="5952"/>
                          <a14:foregroundMark x1="8857" y1="3571" x2="8857" y2="3571"/>
                          <a14:foregroundMark x1="9714" y1="3869" x2="9714" y2="3869"/>
                          <a14:foregroundMark x1="9714" y1="3869" x2="9714" y2="3869"/>
                          <a14:foregroundMark x1="10000" y1="4464" x2="10000" y2="4464"/>
                          <a14:foregroundMark x1="10000" y1="5357" x2="10000" y2="5357"/>
                          <a14:foregroundMark x1="10000" y1="6250" x2="10000" y2="6250"/>
                          <a14:backgroundMark x1="33714" y1="30060" x2="33714" y2="30060"/>
                          <a14:backgroundMark x1="32571" y1="28571" x2="32571" y2="28571"/>
                          <a14:backgroundMark x1="38857" y1="28274" x2="38857" y2="28274"/>
                          <a14:backgroundMark x1="42000" y1="44940" x2="42000" y2="44940"/>
                          <a14:backgroundMark x1="43714" y1="50595" x2="43714" y2="50595"/>
                          <a14:backgroundMark x1="39714" y1="42262" x2="39714" y2="42262"/>
                          <a14:backgroundMark x1="33429" y1="31845" x2="33429" y2="31845"/>
                          <a14:backgroundMark x1="54571" y1="48214" x2="54571" y2="48214"/>
                          <a14:backgroundMark x1="53143" y1="47024" x2="53143" y2="47024"/>
                          <a14:backgroundMark x1="55714" y1="47917" x2="55714" y2="47917"/>
                          <a14:backgroundMark x1="54857" y1="50298" x2="54857" y2="50298"/>
                          <a14:backgroundMark x1="54857" y1="48214" x2="54857" y2="48214"/>
                          <a14:backgroundMark x1="56286" y1="47917" x2="56286" y2="47917"/>
                          <a14:backgroundMark x1="34000" y1="34821" x2="34000" y2="34821"/>
                          <a14:backgroundMark x1="37714" y1="32738" x2="37714" y2="32738"/>
                          <a14:backgroundMark x1="37714" y1="36607" x2="37714" y2="36607"/>
                          <a14:backgroundMark x1="41143" y1="70833" x2="41143" y2="70833"/>
                          <a14:backgroundMark x1="42000" y1="69643" x2="42000" y2="69643"/>
                          <a14:backgroundMark x1="42571" y1="68452" x2="42571" y2="68452"/>
                          <a14:backgroundMark x1="10571" y1="8036" x2="10571" y2="8036"/>
                          <a14:backgroundMark x1="10000" y1="8036" x2="10000" y2="8036"/>
                          <a14:backgroundMark x1="9143" y1="8036" x2="9143" y2="8036"/>
                          <a14:backgroundMark x1="10286" y1="6845" x2="10286" y2="6845"/>
                          <a14:backgroundMark x1="8571" y1="7738" x2="8571" y2="77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6285" y="1482117"/>
              <a:ext cx="2810870" cy="2698436"/>
            </a:xfrm>
            <a:prstGeom prst="rect">
              <a:avLst/>
            </a:prstGeom>
          </p:spPr>
        </p:pic>
        <p:pic>
          <p:nvPicPr>
            <p:cNvPr id="21" name="Immagine 20" descr="Immagine che contiene pianta, foglia, albero&#10;&#10;Descrizione generata automaticamente">
              <a:extLst>
                <a:ext uri="{FF2B5EF4-FFF2-40B4-BE49-F238E27FC236}">
                  <a16:creationId xmlns:a16="http://schemas.microsoft.com/office/drawing/2014/main" id="{59088433-5131-8DDB-3BB2-B8E2B6C4E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82" r="5810" b="7011"/>
            <a:stretch/>
          </p:blipFill>
          <p:spPr>
            <a:xfrm>
              <a:off x="718272" y="2855035"/>
              <a:ext cx="1396081" cy="1573293"/>
            </a:xfrm>
            <a:prstGeom prst="rect">
              <a:avLst/>
            </a:prstGeom>
          </p:spPr>
        </p:pic>
        <p:pic>
          <p:nvPicPr>
            <p:cNvPr id="19" name="Immagine 18" descr="Immagine che contiene pianta, albero, acero, Acero argenteo">
              <a:extLst>
                <a:ext uri="{FF2B5EF4-FFF2-40B4-BE49-F238E27FC236}">
                  <a16:creationId xmlns:a16="http://schemas.microsoft.com/office/drawing/2014/main" id="{06D225F1-6DE9-3B71-E5B9-E2598837FC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2379" b="97026" l="2063" r="98500">
                          <a14:foregroundMark x1="20375" y1="7137" x2="20375" y2="7137"/>
                          <a14:foregroundMark x1="20438" y1="2379" x2="20438" y2="2379"/>
                          <a14:foregroundMark x1="3375" y1="23704" x2="3375" y2="23704"/>
                          <a14:foregroundMark x1="3125" y1="42056" x2="3125" y2="42056"/>
                          <a14:foregroundMark x1="2063" y1="22345" x2="2063" y2="22345"/>
                          <a14:foregroundMark x1="48250" y1="94223" x2="48250" y2="94223"/>
                          <a14:foregroundMark x1="42500" y1="96007" x2="42500" y2="96007"/>
                          <a14:foregroundMark x1="51750" y1="97196" x2="51750" y2="97196"/>
                          <a14:foregroundMark x1="94375" y1="39252" x2="94375" y2="39252"/>
                          <a14:foregroundMark x1="98500" y1="37893" x2="98500" y2="37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315" y="1622867"/>
              <a:ext cx="1609003" cy="1183624"/>
            </a:xfrm>
            <a:prstGeom prst="rect">
              <a:avLst/>
            </a:prstGeom>
          </p:spPr>
        </p:pic>
        <p:pic>
          <p:nvPicPr>
            <p:cNvPr id="27" name="Immagine 26" descr="Immagine che contiene logo, simbolo, silhouette, bianco e nero&#10;&#10;Il contenuto generato dall'IA potrebbe non essere corretto.">
              <a:extLst>
                <a:ext uri="{FF2B5EF4-FFF2-40B4-BE49-F238E27FC236}">
                  <a16:creationId xmlns:a16="http://schemas.microsoft.com/office/drawing/2014/main" id="{157CF5A5-6CD0-7DBD-CCCF-6FB91749B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917" b="97764" l="2716" r="98403">
                          <a14:foregroundMark x1="15815" y1="29073" x2="15815" y2="29073"/>
                          <a14:foregroundMark x1="14377" y1="26677" x2="14377" y2="26677"/>
                          <a14:foregroundMark x1="12620" y1="37700" x2="12620" y2="37700"/>
                          <a14:foregroundMark x1="8786" y1="56869" x2="8786" y2="56869"/>
                          <a14:foregroundMark x1="10383" y1="66933" x2="10383" y2="66933"/>
                          <a14:foregroundMark x1="30831" y1="50479" x2="30831" y2="50479"/>
                          <a14:foregroundMark x1="8626" y1="20128" x2="16294" y2="28594"/>
                          <a14:foregroundMark x1="16294" y1="28594" x2="11022" y2="49681"/>
                          <a14:foregroundMark x1="16933" y1="42013" x2="8626" y2="69169"/>
                          <a14:foregroundMark x1="8626" y1="69169" x2="22524" y2="80831"/>
                          <a14:foregroundMark x1="22524" y1="80831" x2="35783" y2="77316"/>
                          <a14:foregroundMark x1="35783" y1="77316" x2="38498" y2="66134"/>
                          <a14:foregroundMark x1="38498" y1="66134" x2="37540" y2="54633"/>
                          <a14:foregroundMark x1="37540" y1="54633" x2="22204" y2="50799"/>
                          <a14:foregroundMark x1="22204" y1="50799" x2="10064" y2="63259"/>
                          <a14:foregroundMark x1="10064" y1="63259" x2="13738" y2="72843"/>
                          <a14:foregroundMark x1="13738" y1="72843" x2="21885" y2="78115"/>
                          <a14:foregroundMark x1="21885" y1="78115" x2="34185" y2="79073"/>
                          <a14:foregroundMark x1="34185" y1="79073" x2="42013" y2="67732"/>
                          <a14:foregroundMark x1="42013" y1="67732" x2="44409" y2="59904"/>
                          <a14:foregroundMark x1="44409" y1="59904" x2="51278" y2="53514"/>
                          <a14:foregroundMark x1="51278" y1="53514" x2="64537" y2="54952"/>
                          <a14:foregroundMark x1="64537" y1="54952" x2="72204" y2="60703"/>
                          <a14:foregroundMark x1="72204" y1="60703" x2="79872" y2="54153"/>
                          <a14:foregroundMark x1="79872" y1="54153" x2="89617" y2="52236"/>
                          <a14:foregroundMark x1="89617" y1="52236" x2="96166" y2="58626"/>
                          <a14:foregroundMark x1="96166" y1="58626" x2="91853" y2="73003"/>
                          <a14:foregroundMark x1="91853" y1="73003" x2="80032" y2="80192"/>
                          <a14:foregroundMark x1="80032" y1="80192" x2="70288" y2="75240"/>
                          <a14:foregroundMark x1="70288" y1="75240" x2="67252" y2="83227"/>
                          <a14:foregroundMark x1="67252" y1="83227" x2="57348" y2="79073"/>
                          <a14:foregroundMark x1="57348" y1="79073" x2="42812" y2="77955"/>
                          <a14:foregroundMark x1="42812" y1="77955" x2="7508" y2="82588"/>
                          <a14:foregroundMark x1="7508" y1="82588" x2="39457" y2="81789"/>
                          <a14:foregroundMark x1="39457" y1="81789" x2="62780" y2="84665"/>
                          <a14:foregroundMark x1="62780" y1="84665" x2="92492" y2="82748"/>
                          <a14:foregroundMark x1="92492" y1="82748" x2="96326" y2="84665"/>
                          <a14:foregroundMark x1="89137" y1="50160" x2="96486" y2="58786"/>
                          <a14:foregroundMark x1="96486" y1="58786" x2="96805" y2="84665"/>
                          <a14:foregroundMark x1="96805" y1="84665" x2="96805" y2="84665"/>
                          <a14:foregroundMark x1="3514" y1="58147" x2="2716" y2="88179"/>
                          <a14:foregroundMark x1="2716" y1="88179" x2="2875" y2="88179"/>
                          <a14:foregroundMark x1="98722" y1="90575" x2="97923" y2="97444"/>
                          <a14:foregroundMark x1="479" y1="89617" x2="3195" y2="97923"/>
                          <a14:foregroundMark x1="3195" y1="97923" x2="14856" y2="97604"/>
                          <a14:foregroundMark x1="14856" y1="97604" x2="39137" y2="99042"/>
                          <a14:foregroundMark x1="39137" y1="99042" x2="70927" y2="97125"/>
                          <a14:foregroundMark x1="70927" y1="97125" x2="92971" y2="97923"/>
                          <a14:foregroundMark x1="92971" y1="97923" x2="97444" y2="97764"/>
                          <a14:foregroundMark x1="16514" y1="8487" x2="18051" y2="7029"/>
                          <a14:foregroundMark x1="15862" y1="9105" x2="16062" y2="8915"/>
                          <a14:foregroundMark x1="15524" y1="9425" x2="15862" y2="9105"/>
                          <a14:foregroundMark x1="14851" y1="10064" x2="15524" y2="9425"/>
                          <a14:foregroundMark x1="14130" y1="10748" x2="14296" y2="10591"/>
                          <a14:foregroundMark x1="13306" y1="11530" x2="13852" y2="11013"/>
                          <a14:foregroundMark x1="16514" y1="8486" x2="17221" y2="7816"/>
                          <a14:foregroundMark x1="15862" y1="9105" x2="16062" y2="8915"/>
                          <a14:foregroundMark x1="15524" y1="9425" x2="15862" y2="9105"/>
                          <a14:foregroundMark x1="14851" y1="10064" x2="15524" y2="9425"/>
                          <a14:foregroundMark x1="14130" y1="10748" x2="14296" y2="10591"/>
                          <a14:foregroundMark x1="11821" y1="12939" x2="13852" y2="11013"/>
                          <a14:foregroundMark x1="18051" y1="7029" x2="26997" y2="6390"/>
                          <a14:foregroundMark x1="26997" y1="6390" x2="31310" y2="1917"/>
                          <a14:backgroundMark x1="15655" y1="9425" x2="15655" y2="9425"/>
                          <a14:backgroundMark x1="14696" y1="10224" x2="14696" y2="10224"/>
                          <a14:backgroundMark x1="15815" y1="9105" x2="15815" y2="9105"/>
                          <a14:backgroundMark x1="16134" y1="9105" x2="16134" y2="9105"/>
                          <a14:backgroundMark x1="15016" y1="9425" x2="15016" y2="9425"/>
                          <a14:backgroundMark x1="15016" y1="10064" x2="15016" y2="10064"/>
                          <a14:backgroundMark x1="14217" y1="10703" x2="14217" y2="10703"/>
                          <a14:backgroundMark x1="14856" y1="10224" x2="15016" y2="10064"/>
                          <a14:backgroundMark x1="15495" y1="9904" x2="15495" y2="9904"/>
                          <a14:backgroundMark x1="15495" y1="9585" x2="15495" y2="9585"/>
                          <a14:backgroundMark x1="15655" y1="9265" x2="15655" y2="9265"/>
                          <a14:backgroundMark x1="15176" y1="9585" x2="15335" y2="9744"/>
                          <a14:backgroundMark x1="15335" y1="10064" x2="15335" y2="10064"/>
                          <a14:backgroundMark x1="14696" y1="10383" x2="14537" y2="10703"/>
                          <a14:backgroundMark x1="14377" y1="10863" x2="14217" y2="11182"/>
                          <a14:backgroundMark x1="14537" y1="10543" x2="14856" y2="10224"/>
                          <a14:backgroundMark x1="15655" y1="9744" x2="15974" y2="9585"/>
                          <a14:backgroundMark x1="16294" y1="9425" x2="16294" y2="9425"/>
                          <a14:backgroundMark x1="16454" y1="9105" x2="16454" y2="91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292" y="2234826"/>
              <a:ext cx="620209" cy="620209"/>
            </a:xfrm>
            <a:prstGeom prst="rect">
              <a:avLst/>
            </a:prstGeom>
          </p:spPr>
        </p:pic>
        <p:pic>
          <p:nvPicPr>
            <p:cNvPr id="29" name="Immagine 28" descr="Immagine che contiene Carattere, simbolo, Elementi grafici, design&#10;&#10;Il contenuto generato dall'IA potrebbe non essere corretto.">
              <a:extLst>
                <a:ext uri="{FF2B5EF4-FFF2-40B4-BE49-F238E27FC236}">
                  <a16:creationId xmlns:a16="http://schemas.microsoft.com/office/drawing/2014/main" id="{7FF5EDCC-73AA-89F7-04FF-AC9F059AB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>
                          <a14:foregroundMark x1="10417" y1="47083" x2="10417" y2="47083"/>
                          <a14:foregroundMark x1="14333" y1="89250" x2="14333" y2="89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53" t="15947" r="7003" b="5325"/>
            <a:stretch/>
          </p:blipFill>
          <p:spPr>
            <a:xfrm>
              <a:off x="2684293" y="3240350"/>
              <a:ext cx="753898" cy="682668"/>
            </a:xfrm>
            <a:prstGeom prst="rect">
              <a:avLst/>
            </a:prstGeom>
          </p:spPr>
        </p:pic>
        <p:pic>
          <p:nvPicPr>
            <p:cNvPr id="31" name="Immagine 30" descr="Immagine che contiene design&#10;&#10;Il contenuto generato dall'IA potrebbe non essere corretto.">
              <a:extLst>
                <a:ext uri="{FF2B5EF4-FFF2-40B4-BE49-F238E27FC236}">
                  <a16:creationId xmlns:a16="http://schemas.microsoft.com/office/drawing/2014/main" id="{5AD0BCE6-DD95-E213-7604-F5E5BBC4A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000" b="90000" l="10000" r="90000">
                          <a14:foregroundMark x1="27778" y1="50556" x2="27778" y2="50556"/>
                          <a14:foregroundMark x1="26944" y1="48889" x2="26944" y2="48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91" t="21462" r="14435" b="21135"/>
            <a:stretch/>
          </p:blipFill>
          <p:spPr>
            <a:xfrm>
              <a:off x="2948183" y="1760446"/>
              <a:ext cx="589830" cy="474380"/>
            </a:xfrm>
            <a:prstGeom prst="rect">
              <a:avLst/>
            </a:prstGeom>
          </p:spPr>
        </p:pic>
      </p:grpSp>
      <p:sp>
        <p:nvSpPr>
          <p:cNvPr id="33" name="CasellaDiTesto 10">
            <a:extLst>
              <a:ext uri="{FF2B5EF4-FFF2-40B4-BE49-F238E27FC236}">
                <a16:creationId xmlns:a16="http://schemas.microsoft.com/office/drawing/2014/main" id="{5E7513C5-895B-F53A-C2CA-D39A86BBD865}"/>
              </a:ext>
            </a:extLst>
          </p:cNvPr>
          <p:cNvSpPr txBox="1"/>
          <p:nvPr/>
        </p:nvSpPr>
        <p:spPr>
          <a:xfrm>
            <a:off x="129381" y="1250215"/>
            <a:ext cx="3998997" cy="2007344"/>
          </a:xfrm>
          <a:prstGeom prst="rect">
            <a:avLst/>
          </a:prstGeom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700" b="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Fraxinus</a:t>
            </a: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1700" b="0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Platanus</a:t>
            </a: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leaves sampling</a:t>
            </a:r>
          </a:p>
          <a:p>
            <a:pPr>
              <a:lnSpc>
                <a:spcPct val="150000"/>
              </a:lnSpc>
            </a:pP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- 4 districts, 3 micro-environments</a:t>
            </a:r>
          </a:p>
          <a:p>
            <a:pPr>
              <a:lnSpc>
                <a:spcPct val="150000"/>
              </a:lnSpc>
            </a:pP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7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Park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sz="17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Street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it-IT" sz="17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</a:t>
            </a:r>
          </a:p>
          <a:p>
            <a:pPr>
              <a:lnSpc>
                <a:spcPct val="150000"/>
              </a:lnSpc>
            </a:pP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PM </a:t>
            </a:r>
            <a:r>
              <a:rPr lang="it-IT" sz="1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characterization</a:t>
            </a:r>
            <a:r>
              <a:rPr lang="it-IT" sz="1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SEM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/EDX </a:t>
            </a:r>
          </a:p>
          <a:p>
            <a:pPr>
              <a:lnSpc>
                <a:spcPct val="150000"/>
              </a:lnSpc>
            </a:pP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it-IT" sz="1700" b="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PM </a:t>
            </a:r>
            <a:r>
              <a:rPr lang="it-IT" sz="17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it-IT" sz="1700" b="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ensity</a:t>
            </a:r>
            <a:r>
              <a:rPr lang="it-IT" sz="17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Composition, Dimensions</a:t>
            </a:r>
            <a:endParaRPr lang="it-IT" sz="1700" b="0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Immagine 35" descr="Immagine che contiene testo, schermata, biglietto da visita, nero&#10;&#10;Il contenuto generato dall'IA potrebbe non essere corretto.">
            <a:extLst>
              <a:ext uri="{FF2B5EF4-FFF2-40B4-BE49-F238E27FC236}">
                <a16:creationId xmlns:a16="http://schemas.microsoft.com/office/drawing/2014/main" id="{C7F13BB4-4551-2593-4575-8AD83AC162B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8889" r="14157" b="8611"/>
          <a:stretch/>
        </p:blipFill>
        <p:spPr>
          <a:xfrm>
            <a:off x="3229449" y="1743739"/>
            <a:ext cx="843786" cy="987807"/>
          </a:xfrm>
          <a:prstGeom prst="rect">
            <a:avLst/>
          </a:prstGeom>
        </p:spPr>
      </p:pic>
      <p:cxnSp>
        <p:nvCxnSpPr>
          <p:cNvPr id="42" name="Connettore curvo 41">
            <a:extLst>
              <a:ext uri="{FF2B5EF4-FFF2-40B4-BE49-F238E27FC236}">
                <a16:creationId xmlns:a16="http://schemas.microsoft.com/office/drawing/2014/main" id="{FCBA8C7B-B3EE-D43A-ED32-54BB30AD621C}"/>
              </a:ext>
            </a:extLst>
          </p:cNvPr>
          <p:cNvCxnSpPr>
            <a:cxnSpLocks/>
          </p:cNvCxnSpPr>
          <p:nvPr/>
        </p:nvCxnSpPr>
        <p:spPr>
          <a:xfrm flipV="1">
            <a:off x="3710980" y="2242404"/>
            <a:ext cx="944448" cy="932658"/>
          </a:xfrm>
          <a:prstGeom prst="curvedConnector3">
            <a:avLst>
              <a:gd name="adj1" fmla="val 50000"/>
            </a:avLst>
          </a:prstGeom>
          <a:ln w="1905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sellaDiTesto 10">
            <a:extLst>
              <a:ext uri="{FF2B5EF4-FFF2-40B4-BE49-F238E27FC236}">
                <a16:creationId xmlns:a16="http://schemas.microsoft.com/office/drawing/2014/main" id="{73D34363-A6D5-01F4-E6FE-650B58A58005}"/>
              </a:ext>
            </a:extLst>
          </p:cNvPr>
          <p:cNvSpPr txBox="1"/>
          <p:nvPr/>
        </p:nvSpPr>
        <p:spPr>
          <a:xfrm>
            <a:off x="4655429" y="1250390"/>
            <a:ext cx="3998998" cy="2007344"/>
          </a:xfrm>
          <a:prstGeom prst="rect">
            <a:avLst/>
          </a:prstGeom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it-IT" sz="1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 and EVIDENCES</a:t>
            </a:r>
            <a:b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it-IT" sz="1700" b="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 </a:t>
            </a:r>
            <a:r>
              <a:rPr lang="it-IT" sz="17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</a:t>
            </a:r>
            <a:r>
              <a:rPr lang="it-IT" sz="1700" b="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ensity</a:t>
            </a: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it-IT" sz="1700" b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not</a:t>
            </a: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b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significant</a:t>
            </a: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b="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differences</a:t>
            </a:r>
            <a:endParaRPr lang="it-IT" sz="1700" b="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PM Composition: </a:t>
            </a:r>
            <a:r>
              <a:rPr lang="it-IT" sz="1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Significant</a:t>
            </a:r>
            <a: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differences</a:t>
            </a:r>
            <a:endParaRPr lang="it-IT" sz="1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it-IT" sz="1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52" name="Connettore diritto 51">
            <a:extLst>
              <a:ext uri="{FF2B5EF4-FFF2-40B4-BE49-F238E27FC236}">
                <a16:creationId xmlns:a16="http://schemas.microsoft.com/office/drawing/2014/main" id="{96140685-3DEC-2AB5-DA44-368416903FDB}"/>
              </a:ext>
            </a:extLst>
          </p:cNvPr>
          <p:cNvCxnSpPr/>
          <p:nvPr/>
        </p:nvCxnSpPr>
        <p:spPr>
          <a:xfrm>
            <a:off x="346953" y="3175062"/>
            <a:ext cx="3364027" cy="0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Dodecagono 38">
            <a:extLst>
              <a:ext uri="{FF2B5EF4-FFF2-40B4-BE49-F238E27FC236}">
                <a16:creationId xmlns:a16="http://schemas.microsoft.com/office/drawing/2014/main" id="{B083555A-4C32-7BA3-B1D6-6C91EB124278}"/>
              </a:ext>
            </a:extLst>
          </p:cNvPr>
          <p:cNvSpPr/>
          <p:nvPr/>
        </p:nvSpPr>
        <p:spPr>
          <a:xfrm>
            <a:off x="5304461" y="2557595"/>
            <a:ext cx="602725" cy="602725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900" b="1" dirty="0"/>
              <a:t>Ca</a:t>
            </a:r>
          </a:p>
        </p:txBody>
      </p:sp>
      <p:sp>
        <p:nvSpPr>
          <p:cNvPr id="53" name="Dodecagono 52">
            <a:extLst>
              <a:ext uri="{FF2B5EF4-FFF2-40B4-BE49-F238E27FC236}">
                <a16:creationId xmlns:a16="http://schemas.microsoft.com/office/drawing/2014/main" id="{33AE136D-1126-6511-317C-C621E2221394}"/>
              </a:ext>
            </a:extLst>
          </p:cNvPr>
          <p:cNvSpPr/>
          <p:nvPr/>
        </p:nvSpPr>
        <p:spPr>
          <a:xfrm>
            <a:off x="4764710" y="2872171"/>
            <a:ext cx="602725" cy="602725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Si</a:t>
            </a:r>
          </a:p>
        </p:txBody>
      </p:sp>
      <p:sp>
        <p:nvSpPr>
          <p:cNvPr id="54" name="Dodecagono 53">
            <a:extLst>
              <a:ext uri="{FF2B5EF4-FFF2-40B4-BE49-F238E27FC236}">
                <a16:creationId xmlns:a16="http://schemas.microsoft.com/office/drawing/2014/main" id="{46850BAD-C693-A4F6-90B8-2231DC3120F8}"/>
              </a:ext>
            </a:extLst>
          </p:cNvPr>
          <p:cNvSpPr/>
          <p:nvPr/>
        </p:nvSpPr>
        <p:spPr>
          <a:xfrm>
            <a:off x="5304198" y="3177655"/>
            <a:ext cx="602725" cy="602725"/>
          </a:xfrm>
          <a:prstGeom prst="dodecag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Al</a:t>
            </a:r>
          </a:p>
        </p:txBody>
      </p:sp>
      <p:sp>
        <p:nvSpPr>
          <p:cNvPr id="55" name="Dodecagono 54">
            <a:extLst>
              <a:ext uri="{FF2B5EF4-FFF2-40B4-BE49-F238E27FC236}">
                <a16:creationId xmlns:a16="http://schemas.microsoft.com/office/drawing/2014/main" id="{866FA305-EF52-D5FB-AF4D-3264E2433107}"/>
              </a:ext>
            </a:extLst>
          </p:cNvPr>
          <p:cNvSpPr/>
          <p:nvPr/>
        </p:nvSpPr>
        <p:spPr>
          <a:xfrm>
            <a:off x="6169460" y="2531788"/>
            <a:ext cx="602725" cy="602725"/>
          </a:xfrm>
          <a:prstGeom prst="dodecag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/>
              <a:t>Fe</a:t>
            </a:r>
          </a:p>
        </p:txBody>
      </p:sp>
      <p:sp>
        <p:nvSpPr>
          <p:cNvPr id="57" name="Dodecagono 56">
            <a:extLst>
              <a:ext uri="{FF2B5EF4-FFF2-40B4-BE49-F238E27FC236}">
                <a16:creationId xmlns:a16="http://schemas.microsoft.com/office/drawing/2014/main" id="{AF3F16A6-62C9-1177-A28A-FB43488F9A49}"/>
              </a:ext>
            </a:extLst>
          </p:cNvPr>
          <p:cNvSpPr/>
          <p:nvPr/>
        </p:nvSpPr>
        <p:spPr>
          <a:xfrm>
            <a:off x="7225413" y="2649143"/>
            <a:ext cx="664265" cy="664265"/>
          </a:xfrm>
          <a:prstGeom prst="dodecagon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Mo</a:t>
            </a:r>
            <a:endParaRPr lang="it-IT" sz="1700" b="1" dirty="0"/>
          </a:p>
        </p:txBody>
      </p:sp>
      <p:sp>
        <p:nvSpPr>
          <p:cNvPr id="58" name="Dodecagono 57">
            <a:extLst>
              <a:ext uri="{FF2B5EF4-FFF2-40B4-BE49-F238E27FC236}">
                <a16:creationId xmlns:a16="http://schemas.microsoft.com/office/drawing/2014/main" id="{AB473EE9-C38F-AF68-B833-A1204244F2D3}"/>
              </a:ext>
            </a:extLst>
          </p:cNvPr>
          <p:cNvSpPr/>
          <p:nvPr/>
        </p:nvSpPr>
        <p:spPr>
          <a:xfrm>
            <a:off x="7918066" y="2736388"/>
            <a:ext cx="521171" cy="521171"/>
          </a:xfrm>
          <a:prstGeom prst="dodecagon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 err="1"/>
              <a:t>Ba</a:t>
            </a:r>
            <a:endParaRPr lang="it-IT" sz="1600" b="1" dirty="0"/>
          </a:p>
        </p:txBody>
      </p:sp>
      <p:sp>
        <p:nvSpPr>
          <p:cNvPr id="60" name="CasellaDiTesto 10">
            <a:extLst>
              <a:ext uri="{FF2B5EF4-FFF2-40B4-BE49-F238E27FC236}">
                <a16:creationId xmlns:a16="http://schemas.microsoft.com/office/drawing/2014/main" id="{957DEF9D-747B-AFD9-E944-722FF27E9CED}"/>
              </a:ext>
            </a:extLst>
          </p:cNvPr>
          <p:cNvSpPr txBox="1"/>
          <p:nvPr/>
        </p:nvSpPr>
        <p:spPr>
          <a:xfrm>
            <a:off x="6236556" y="3360684"/>
            <a:ext cx="2417871" cy="2792175"/>
          </a:xfrm>
          <a:prstGeom prst="rect">
            <a:avLst/>
          </a:prstGeom>
          <a:ln w="63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50000"/>
              </a:lnSpc>
            </a:pPr>
            <a:r>
              <a:rPr lang="it-IT" sz="1700" b="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PM </a:t>
            </a:r>
            <a:r>
              <a:rPr lang="it-IT" sz="17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Dimensions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b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Significant</a:t>
            </a:r>
            <a: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relationship</a:t>
            </a:r>
            <a:endParaRPr lang="it-IT" sz="17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r">
              <a:lnSpc>
                <a:spcPct val="150000"/>
              </a:lnSpc>
            </a:pP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Composition/</a:t>
            </a:r>
            <a:r>
              <a:rPr lang="it-IT" sz="1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Dimension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</a:t>
            </a:r>
          </a:p>
          <a:p>
            <a:pPr algn="r">
              <a:lnSpc>
                <a:spcPct val="150000"/>
              </a:lnSpc>
            </a:pPr>
            <a:r>
              <a:rPr lang="it-IT" sz="1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Dimensional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distribution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and source: </a:t>
            </a:r>
            <a: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Mode </a:t>
            </a:r>
            <a:r>
              <a:rPr lang="it-IT" sz="17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Peaks</a:t>
            </a:r>
            <a:endParaRPr lang="it-IT" sz="17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r">
              <a:lnSpc>
                <a:spcPct val="150000"/>
              </a:lnSpc>
            </a:pP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</a:t>
            </a:r>
            <a:r>
              <a:rPr lang="it-IT" sz="17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Background</a:t>
            </a:r>
            <a: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b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</a:br>
            <a:r>
              <a:rPr lang="it-IT" sz="17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Street</a:t>
            </a:r>
            <a: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and</a:t>
            </a:r>
            <a:r>
              <a:rPr lang="it-IT" sz="17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it-IT" sz="17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Industrial</a:t>
            </a:r>
            <a:r>
              <a:rPr lang="it-IT" sz="1700" b="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6A95201D-B8EF-32E3-13FE-469913A23BCD}"/>
              </a:ext>
            </a:extLst>
          </p:cNvPr>
          <p:cNvSpPr/>
          <p:nvPr/>
        </p:nvSpPr>
        <p:spPr>
          <a:xfrm>
            <a:off x="11363753" y="1521845"/>
            <a:ext cx="630314" cy="21306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2.89</a:t>
            </a: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3611FF08-3144-6A8F-CBC2-76522F4573E5}"/>
              </a:ext>
            </a:extLst>
          </p:cNvPr>
          <p:cNvSpPr/>
          <p:nvPr/>
        </p:nvSpPr>
        <p:spPr>
          <a:xfrm>
            <a:off x="11354708" y="3074979"/>
            <a:ext cx="630314" cy="2130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1.73</a:t>
            </a: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8A6CB05D-0AD2-94FC-70AD-6FB696F14697}"/>
              </a:ext>
            </a:extLst>
          </p:cNvPr>
          <p:cNvSpPr/>
          <p:nvPr/>
        </p:nvSpPr>
        <p:spPr>
          <a:xfrm>
            <a:off x="11363753" y="3325702"/>
            <a:ext cx="630314" cy="21306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3.21</a:t>
            </a:r>
          </a:p>
        </p:txBody>
      </p:sp>
      <p:sp>
        <p:nvSpPr>
          <p:cNvPr id="64" name="Rettangolo con angoli arrotondati 63">
            <a:extLst>
              <a:ext uri="{FF2B5EF4-FFF2-40B4-BE49-F238E27FC236}">
                <a16:creationId xmlns:a16="http://schemas.microsoft.com/office/drawing/2014/main" id="{EABC19E1-F255-56C4-4DB2-A4DB07347800}"/>
              </a:ext>
            </a:extLst>
          </p:cNvPr>
          <p:cNvSpPr/>
          <p:nvPr/>
        </p:nvSpPr>
        <p:spPr>
          <a:xfrm>
            <a:off x="11392018" y="4613073"/>
            <a:ext cx="630314" cy="213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1.71</a:t>
            </a:r>
          </a:p>
        </p:txBody>
      </p:sp>
      <p:sp>
        <p:nvSpPr>
          <p:cNvPr id="65" name="Rettangolo con angoli arrotondati 64">
            <a:extLst>
              <a:ext uri="{FF2B5EF4-FFF2-40B4-BE49-F238E27FC236}">
                <a16:creationId xmlns:a16="http://schemas.microsoft.com/office/drawing/2014/main" id="{805BE974-336A-1599-A9BB-527353CC2D4C}"/>
              </a:ext>
            </a:extLst>
          </p:cNvPr>
          <p:cNvSpPr/>
          <p:nvPr/>
        </p:nvSpPr>
        <p:spPr>
          <a:xfrm>
            <a:off x="11401063" y="4863796"/>
            <a:ext cx="630314" cy="213064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3.35</a:t>
            </a:r>
          </a:p>
        </p:txBody>
      </p:sp>
      <p:sp>
        <p:nvSpPr>
          <p:cNvPr id="56" name="Dodecagono 55">
            <a:extLst>
              <a:ext uri="{FF2B5EF4-FFF2-40B4-BE49-F238E27FC236}">
                <a16:creationId xmlns:a16="http://schemas.microsoft.com/office/drawing/2014/main" id="{B6D524B0-53AC-4211-15DF-78999193E214}"/>
              </a:ext>
            </a:extLst>
          </p:cNvPr>
          <p:cNvSpPr/>
          <p:nvPr/>
        </p:nvSpPr>
        <p:spPr>
          <a:xfrm>
            <a:off x="6481855" y="3081855"/>
            <a:ext cx="522235" cy="522235"/>
          </a:xfrm>
          <a:prstGeom prst="dodecagon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b="1" dirty="0"/>
              <a:t>Cu</a:t>
            </a:r>
            <a:endParaRPr lang="it-IT" sz="1100" b="1" dirty="0"/>
          </a:p>
        </p:txBody>
      </p:sp>
    </p:spTree>
    <p:extLst>
      <p:ext uri="{BB962C8B-B14F-4D97-AF65-F5344CB8AC3E}">
        <p14:creationId xmlns:p14="http://schemas.microsoft.com/office/powerpoint/2010/main" val="77074172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1A982AE-2665-4914-8619-6458CAACD385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D0C416D0-F768-4CAD-9651-2040558DA7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1636664-d730-40d7-a265-a5e11b7939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2D10252-B557-4F73-9C05-AB28B06A12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</Words>
  <Application>Microsoft Office PowerPoint</Application>
  <PresentationFormat>Widescreen</PresentationFormat>
  <Paragraphs>29</Paragraphs>
  <Slides>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di Office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GREGORIO SGRIGNA</cp:lastModifiedBy>
  <cp:revision>13</cp:revision>
  <dcterms:created xsi:type="dcterms:W3CDTF">2024-12-12T08:43:13Z</dcterms:created>
  <dcterms:modified xsi:type="dcterms:W3CDTF">2025-02-10T17:04:25Z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