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B073A-C6D4-4D7D-80C2-2DCC8B320103}" v="272" dt="2025-02-05T11:38:34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72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PORTARENA" userId="6456ebf6-b773-4621-9b23-9a80833b24fb" providerId="ADAL" clId="{0D7B073A-C6D4-4D7D-80C2-2DCC8B320103}"/>
    <pc:docChg chg="undo custSel addSld delSld modSld">
      <pc:chgData name="SILVIA PORTARENA" userId="6456ebf6-b773-4621-9b23-9a80833b24fb" providerId="ADAL" clId="{0D7B073A-C6D4-4D7D-80C2-2DCC8B320103}" dt="2025-02-05T11:45:06.930" v="3225" actId="1076"/>
      <pc:docMkLst>
        <pc:docMk/>
      </pc:docMkLst>
      <pc:sldChg chg="addSp modSp del mod">
        <pc:chgData name="SILVIA PORTARENA" userId="6456ebf6-b773-4621-9b23-9a80833b24fb" providerId="ADAL" clId="{0D7B073A-C6D4-4D7D-80C2-2DCC8B320103}" dt="2025-02-04T11:56:32.570" v="1798" actId="47"/>
        <pc:sldMkLst>
          <pc:docMk/>
          <pc:sldMk cId="770741721" sldId="256"/>
        </pc:sldMkLst>
      </pc:sldChg>
      <pc:sldChg chg="addSp delSp modSp new del mod">
        <pc:chgData name="SILVIA PORTARENA" userId="6456ebf6-b773-4621-9b23-9a80833b24fb" providerId="ADAL" clId="{0D7B073A-C6D4-4D7D-80C2-2DCC8B320103}" dt="2025-02-04T11:56:35.659" v="1799" actId="47"/>
        <pc:sldMkLst>
          <pc:docMk/>
          <pc:sldMk cId="3254727954" sldId="257"/>
        </pc:sldMkLst>
        <pc:picChg chg="add del mod">
          <ac:chgData name="SILVIA PORTARENA" userId="6456ebf6-b773-4621-9b23-9a80833b24fb" providerId="ADAL" clId="{0D7B073A-C6D4-4D7D-80C2-2DCC8B320103}" dt="2025-02-04T11:49:23.846" v="1773" actId="478"/>
          <ac:picMkLst>
            <pc:docMk/>
            <pc:sldMk cId="3254727954" sldId="257"/>
            <ac:picMk id="91" creationId="{84570F20-B317-B125-3C88-D3B99C0D9B98}"/>
          </ac:picMkLst>
        </pc:picChg>
        <pc:picChg chg="add del mod">
          <ac:chgData name="SILVIA PORTARENA" userId="6456ebf6-b773-4621-9b23-9a80833b24fb" providerId="ADAL" clId="{0D7B073A-C6D4-4D7D-80C2-2DCC8B320103}" dt="2025-02-04T11:49:24.541" v="1774" actId="478"/>
          <ac:picMkLst>
            <pc:docMk/>
            <pc:sldMk cId="3254727954" sldId="257"/>
            <ac:picMk id="94" creationId="{DF93545C-5385-00C9-04FE-1EE0C826E946}"/>
          </ac:picMkLst>
        </pc:picChg>
      </pc:sldChg>
      <pc:sldChg chg="addSp delSp modSp add mod">
        <pc:chgData name="SILVIA PORTARENA" userId="6456ebf6-b773-4621-9b23-9a80833b24fb" providerId="ADAL" clId="{0D7B073A-C6D4-4D7D-80C2-2DCC8B320103}" dt="2025-02-05T11:45:06.930" v="3225" actId="1076"/>
        <pc:sldMkLst>
          <pc:docMk/>
          <pc:sldMk cId="2526638473" sldId="258"/>
        </pc:sldMkLst>
        <pc:spChg chg="mod">
          <ac:chgData name="SILVIA PORTARENA" userId="6456ebf6-b773-4621-9b23-9a80833b24fb" providerId="ADAL" clId="{0D7B073A-C6D4-4D7D-80C2-2DCC8B320103}" dt="2025-02-05T11:38:34.038" v="3169" actId="164"/>
          <ac:spMkLst>
            <pc:docMk/>
            <pc:sldMk cId="2526638473" sldId="258"/>
            <ac:spMk id="2" creationId="{EDF14C89-287A-C501-6EC3-EAA1DF54E40F}"/>
          </ac:spMkLst>
        </pc:spChg>
        <pc:spChg chg="mod">
          <ac:chgData name="SILVIA PORTARENA" userId="6456ebf6-b773-4621-9b23-9a80833b24fb" providerId="ADAL" clId="{0D7B073A-C6D4-4D7D-80C2-2DCC8B320103}" dt="2025-02-05T11:39:01.584" v="3185" actId="1076"/>
          <ac:spMkLst>
            <pc:docMk/>
            <pc:sldMk cId="2526638473" sldId="258"/>
            <ac:spMk id="3" creationId="{7602B878-D86E-4D94-E6B0-3D20833D4B08}"/>
          </ac:spMkLst>
        </pc:spChg>
        <pc:spChg chg="mod ord">
          <ac:chgData name="SILVIA PORTARENA" userId="6456ebf6-b773-4621-9b23-9a80833b24fb" providerId="ADAL" clId="{0D7B073A-C6D4-4D7D-80C2-2DCC8B320103}" dt="2025-02-05T11:38:34.038" v="3169" actId="164"/>
          <ac:spMkLst>
            <pc:docMk/>
            <pc:sldMk cId="2526638473" sldId="258"/>
            <ac:spMk id="5" creationId="{0505489A-B4B1-0BA7-0898-4AD156C3B05C}"/>
          </ac:spMkLst>
        </pc:spChg>
        <pc:spChg chg="mod">
          <ac:chgData name="SILVIA PORTARENA" userId="6456ebf6-b773-4621-9b23-9a80833b24fb" providerId="ADAL" clId="{0D7B073A-C6D4-4D7D-80C2-2DCC8B320103}" dt="2025-02-05T11:38:56.424" v="3184" actId="1076"/>
          <ac:spMkLst>
            <pc:docMk/>
            <pc:sldMk cId="2526638473" sldId="258"/>
            <ac:spMk id="10" creationId="{71604ED3-B60D-6D2B-D878-016695871E7D}"/>
          </ac:spMkLst>
        </pc:spChg>
        <pc:spChg chg="add mod">
          <ac:chgData name="SILVIA PORTARENA" userId="6456ebf6-b773-4621-9b23-9a80833b24fb" providerId="ADAL" clId="{0D7B073A-C6D4-4D7D-80C2-2DCC8B320103}" dt="2025-02-05T11:27:38.075" v="3119" actId="947"/>
          <ac:spMkLst>
            <pc:docMk/>
            <pc:sldMk cId="2526638473" sldId="258"/>
            <ac:spMk id="13" creationId="{C321F861-5886-8D5E-5D49-5B187C7C08FF}"/>
          </ac:spMkLst>
        </pc:spChg>
        <pc:spChg chg="add mod">
          <ac:chgData name="SILVIA PORTARENA" userId="6456ebf6-b773-4621-9b23-9a80833b24fb" providerId="ADAL" clId="{0D7B073A-C6D4-4D7D-80C2-2DCC8B320103}" dt="2025-02-05T09:22:04.540" v="2261" actId="2085"/>
          <ac:spMkLst>
            <pc:docMk/>
            <pc:sldMk cId="2526638473" sldId="258"/>
            <ac:spMk id="14" creationId="{387897AB-C6D9-13A2-15F4-DDDA052BE024}"/>
          </ac:spMkLst>
        </pc:spChg>
        <pc:spChg chg="add del mod">
          <ac:chgData name="SILVIA PORTARENA" userId="6456ebf6-b773-4621-9b23-9a80833b24fb" providerId="ADAL" clId="{0D7B073A-C6D4-4D7D-80C2-2DCC8B320103}" dt="2025-02-05T09:28:40.211" v="2325" actId="478"/>
          <ac:spMkLst>
            <pc:docMk/>
            <pc:sldMk cId="2526638473" sldId="258"/>
            <ac:spMk id="19" creationId="{34551B42-09C7-51B8-E271-219B55FD7265}"/>
          </ac:spMkLst>
        </pc:spChg>
        <pc:spChg chg="add del mod">
          <ac:chgData name="SILVIA PORTARENA" userId="6456ebf6-b773-4621-9b23-9a80833b24fb" providerId="ADAL" clId="{0D7B073A-C6D4-4D7D-80C2-2DCC8B320103}" dt="2025-02-04T09:20:05.517" v="721" actId="478"/>
          <ac:spMkLst>
            <pc:docMk/>
            <pc:sldMk cId="2526638473" sldId="258"/>
            <ac:spMk id="20" creationId="{64A31B52-BB8E-0C79-369C-5963BC3CE395}"/>
          </ac:spMkLst>
        </pc:spChg>
        <pc:spChg chg="add del mod">
          <ac:chgData name="SILVIA PORTARENA" userId="6456ebf6-b773-4621-9b23-9a80833b24fb" providerId="ADAL" clId="{0D7B073A-C6D4-4D7D-80C2-2DCC8B320103}" dt="2025-02-04T09:22:59.975" v="726" actId="478"/>
          <ac:spMkLst>
            <pc:docMk/>
            <pc:sldMk cId="2526638473" sldId="258"/>
            <ac:spMk id="22" creationId="{74396BE7-14CB-E31E-664B-BE7F1B3384C6}"/>
          </ac:spMkLst>
        </pc:spChg>
        <pc:spChg chg="add del mod">
          <ac:chgData name="SILVIA PORTARENA" userId="6456ebf6-b773-4621-9b23-9a80833b24fb" providerId="ADAL" clId="{0D7B073A-C6D4-4D7D-80C2-2DCC8B320103}" dt="2025-02-05T09:28:42.466" v="2326" actId="478"/>
          <ac:spMkLst>
            <pc:docMk/>
            <pc:sldMk cId="2526638473" sldId="258"/>
            <ac:spMk id="22" creationId="{FC8C468B-3C3B-D48C-5161-AB19D884EC8A}"/>
          </ac:spMkLst>
        </pc:spChg>
        <pc:spChg chg="add del mod">
          <ac:chgData name="SILVIA PORTARENA" userId="6456ebf6-b773-4621-9b23-9a80833b24fb" providerId="ADAL" clId="{0D7B073A-C6D4-4D7D-80C2-2DCC8B320103}" dt="2025-02-05T09:28:42.466" v="2326" actId="478"/>
          <ac:spMkLst>
            <pc:docMk/>
            <pc:sldMk cId="2526638473" sldId="258"/>
            <ac:spMk id="23" creationId="{AE696A5C-ED26-2CFF-6345-CFAD746B264F}"/>
          </ac:spMkLst>
        </pc:spChg>
        <pc:spChg chg="add del mod">
          <ac:chgData name="SILVIA PORTARENA" userId="6456ebf6-b773-4621-9b23-9a80833b24fb" providerId="ADAL" clId="{0D7B073A-C6D4-4D7D-80C2-2DCC8B320103}" dt="2025-02-04T10:07:10.311" v="935" actId="478"/>
          <ac:spMkLst>
            <pc:docMk/>
            <pc:sldMk cId="2526638473" sldId="258"/>
            <ac:spMk id="24" creationId="{F37D3ABA-E580-824D-EFC8-246FD3D43DBB}"/>
          </ac:spMkLst>
        </pc:spChg>
        <pc:spChg chg="add del mod">
          <ac:chgData name="SILVIA PORTARENA" userId="6456ebf6-b773-4621-9b23-9a80833b24fb" providerId="ADAL" clId="{0D7B073A-C6D4-4D7D-80C2-2DCC8B320103}" dt="2025-02-05T09:28:42.466" v="2326" actId="478"/>
          <ac:spMkLst>
            <pc:docMk/>
            <pc:sldMk cId="2526638473" sldId="258"/>
            <ac:spMk id="24" creationId="{F712EAB0-0436-6BDD-4FE4-22104FF73227}"/>
          </ac:spMkLst>
        </pc:spChg>
        <pc:spChg chg="add mod ord topLvl">
          <ac:chgData name="SILVIA PORTARENA" userId="6456ebf6-b773-4621-9b23-9a80833b24fb" providerId="ADAL" clId="{0D7B073A-C6D4-4D7D-80C2-2DCC8B320103}" dt="2025-02-05T11:24:18.221" v="3085" actId="1038"/>
          <ac:spMkLst>
            <pc:docMk/>
            <pc:sldMk cId="2526638473" sldId="258"/>
            <ac:spMk id="25" creationId="{61AE4988-7E60-F5A7-F06E-AE6A18CCBEB1}"/>
          </ac:spMkLst>
        </pc:spChg>
        <pc:spChg chg="add del mod">
          <ac:chgData name="SILVIA PORTARENA" userId="6456ebf6-b773-4621-9b23-9a80833b24fb" providerId="ADAL" clId="{0D7B073A-C6D4-4D7D-80C2-2DCC8B320103}" dt="2025-02-04T10:08:10.591" v="944" actId="478"/>
          <ac:spMkLst>
            <pc:docMk/>
            <pc:sldMk cId="2526638473" sldId="258"/>
            <ac:spMk id="26" creationId="{7867AA79-5FA9-9A8B-F8EA-34D5E03EB7C7}"/>
          </ac:spMkLst>
        </pc:spChg>
        <pc:spChg chg="add del mod">
          <ac:chgData name="SILVIA PORTARENA" userId="6456ebf6-b773-4621-9b23-9a80833b24fb" providerId="ADAL" clId="{0D7B073A-C6D4-4D7D-80C2-2DCC8B320103}" dt="2025-02-04T10:17:24.583" v="1053" actId="478"/>
          <ac:spMkLst>
            <pc:docMk/>
            <pc:sldMk cId="2526638473" sldId="258"/>
            <ac:spMk id="28" creationId="{1F50BE6E-DA76-EEE4-148F-508177B099B5}"/>
          </ac:spMkLst>
        </pc:spChg>
        <pc:spChg chg="add mod">
          <ac:chgData name="SILVIA PORTARENA" userId="6456ebf6-b773-4621-9b23-9a80833b24fb" providerId="ADAL" clId="{0D7B073A-C6D4-4D7D-80C2-2DCC8B320103}" dt="2025-02-05T09:29:24.926" v="2331" actId="207"/>
          <ac:spMkLst>
            <pc:docMk/>
            <pc:sldMk cId="2526638473" sldId="258"/>
            <ac:spMk id="29" creationId="{99ECC78B-7BC0-73E5-686F-C4C8B8DA9030}"/>
          </ac:spMkLst>
        </pc:spChg>
        <pc:spChg chg="add del mod">
          <ac:chgData name="SILVIA PORTARENA" userId="6456ebf6-b773-4621-9b23-9a80833b24fb" providerId="ADAL" clId="{0D7B073A-C6D4-4D7D-80C2-2DCC8B320103}" dt="2025-02-04T10:19:36.815" v="1071" actId="478"/>
          <ac:spMkLst>
            <pc:docMk/>
            <pc:sldMk cId="2526638473" sldId="258"/>
            <ac:spMk id="30" creationId="{92CC8960-28B4-2233-7982-2058A65F559C}"/>
          </ac:spMkLst>
        </pc:spChg>
        <pc:spChg chg="add mod topLvl">
          <ac:chgData name="SILVIA PORTARENA" userId="6456ebf6-b773-4621-9b23-9a80833b24fb" providerId="ADAL" clId="{0D7B073A-C6D4-4D7D-80C2-2DCC8B320103}" dt="2025-02-05T11:38:34.038" v="3169" actId="164"/>
          <ac:spMkLst>
            <pc:docMk/>
            <pc:sldMk cId="2526638473" sldId="258"/>
            <ac:spMk id="32" creationId="{182AEB19-88AA-9063-9F23-C32AFDC864DA}"/>
          </ac:spMkLst>
        </pc:spChg>
        <pc:spChg chg="add del">
          <ac:chgData name="SILVIA PORTARENA" userId="6456ebf6-b773-4621-9b23-9a80833b24fb" providerId="ADAL" clId="{0D7B073A-C6D4-4D7D-80C2-2DCC8B320103}" dt="2025-02-04T10:12:54.961" v="972" actId="478"/>
          <ac:spMkLst>
            <pc:docMk/>
            <pc:sldMk cId="2526638473" sldId="258"/>
            <ac:spMk id="33" creationId="{A0EB9A91-5D38-8877-B67A-F0906A42E647}"/>
          </ac:spMkLst>
        </pc:spChg>
        <pc:spChg chg="add mod">
          <ac:chgData name="SILVIA PORTARENA" userId="6456ebf6-b773-4621-9b23-9a80833b24fb" providerId="ADAL" clId="{0D7B073A-C6D4-4D7D-80C2-2DCC8B320103}" dt="2025-02-05T10:58:57.407" v="2797" actId="164"/>
          <ac:spMkLst>
            <pc:docMk/>
            <pc:sldMk cId="2526638473" sldId="258"/>
            <ac:spMk id="34" creationId="{A640906E-0FE0-D0AC-0D3B-58651B88E429}"/>
          </ac:spMkLst>
        </pc:spChg>
        <pc:spChg chg="add mod ord topLvl">
          <ac:chgData name="SILVIA PORTARENA" userId="6456ebf6-b773-4621-9b23-9a80833b24fb" providerId="ADAL" clId="{0D7B073A-C6D4-4D7D-80C2-2DCC8B320103}" dt="2025-02-05T11:38:34.038" v="3169" actId="164"/>
          <ac:spMkLst>
            <pc:docMk/>
            <pc:sldMk cId="2526638473" sldId="258"/>
            <ac:spMk id="35" creationId="{95DCE381-77B4-2465-10BC-C655BFFF0E78}"/>
          </ac:spMkLst>
        </pc:spChg>
        <pc:spChg chg="add mod topLvl">
          <ac:chgData name="SILVIA PORTARENA" userId="6456ebf6-b773-4621-9b23-9a80833b24fb" providerId="ADAL" clId="{0D7B073A-C6D4-4D7D-80C2-2DCC8B320103}" dt="2025-02-05T11:38:34.038" v="3169" actId="164"/>
          <ac:spMkLst>
            <pc:docMk/>
            <pc:sldMk cId="2526638473" sldId="258"/>
            <ac:spMk id="37" creationId="{338FCB98-6AFB-1944-B60B-8262FE5F0C47}"/>
          </ac:spMkLst>
        </pc:spChg>
        <pc:spChg chg="add del">
          <ac:chgData name="SILVIA PORTARENA" userId="6456ebf6-b773-4621-9b23-9a80833b24fb" providerId="ADAL" clId="{0D7B073A-C6D4-4D7D-80C2-2DCC8B320103}" dt="2025-02-04T10:16:38.209" v="1046" actId="478"/>
          <ac:spMkLst>
            <pc:docMk/>
            <pc:sldMk cId="2526638473" sldId="258"/>
            <ac:spMk id="38" creationId="{0CF101D8-AE4B-7173-61C5-86ACF6F9709A}"/>
          </ac:spMkLst>
        </pc:spChg>
        <pc:spChg chg="add mod">
          <ac:chgData name="SILVIA PORTARENA" userId="6456ebf6-b773-4621-9b23-9a80833b24fb" providerId="ADAL" clId="{0D7B073A-C6D4-4D7D-80C2-2DCC8B320103}" dt="2025-02-05T11:24:26.619" v="3096" actId="1038"/>
          <ac:spMkLst>
            <pc:docMk/>
            <pc:sldMk cId="2526638473" sldId="258"/>
            <ac:spMk id="39" creationId="{8D78A4AD-296A-21AE-7462-9B9B7964B6A3}"/>
          </ac:spMkLst>
        </pc:spChg>
        <pc:spChg chg="add mod topLvl">
          <ac:chgData name="SILVIA PORTARENA" userId="6456ebf6-b773-4621-9b23-9a80833b24fb" providerId="ADAL" clId="{0D7B073A-C6D4-4D7D-80C2-2DCC8B320103}" dt="2025-02-05T11:10:45.171" v="2891" actId="1076"/>
          <ac:spMkLst>
            <pc:docMk/>
            <pc:sldMk cId="2526638473" sldId="258"/>
            <ac:spMk id="40" creationId="{AB3FBA21-498F-92B0-91E9-04C8D31C0C1A}"/>
          </ac:spMkLst>
        </pc:spChg>
        <pc:spChg chg="add mod ord">
          <ac:chgData name="SILVIA PORTARENA" userId="6456ebf6-b773-4621-9b23-9a80833b24fb" providerId="ADAL" clId="{0D7B073A-C6D4-4D7D-80C2-2DCC8B320103}" dt="2025-02-05T11:24:02.895" v="3071" actId="1038"/>
          <ac:spMkLst>
            <pc:docMk/>
            <pc:sldMk cId="2526638473" sldId="258"/>
            <ac:spMk id="42" creationId="{E5CA3189-C42C-D874-5A7C-FF1CDE446563}"/>
          </ac:spMkLst>
        </pc:spChg>
        <pc:spChg chg="add mod topLvl">
          <ac:chgData name="SILVIA PORTARENA" userId="6456ebf6-b773-4621-9b23-9a80833b24fb" providerId="ADAL" clId="{0D7B073A-C6D4-4D7D-80C2-2DCC8B320103}" dt="2025-02-05T11:10:37.738" v="2890" actId="1076"/>
          <ac:spMkLst>
            <pc:docMk/>
            <pc:sldMk cId="2526638473" sldId="258"/>
            <ac:spMk id="43" creationId="{B549088C-882D-5B16-BD32-1286AFBFE898}"/>
          </ac:spMkLst>
        </pc:spChg>
        <pc:spChg chg="add mod ord topLvl">
          <ac:chgData name="SILVIA PORTARENA" userId="6456ebf6-b773-4621-9b23-9a80833b24fb" providerId="ADAL" clId="{0D7B073A-C6D4-4D7D-80C2-2DCC8B320103}" dt="2025-02-05T11:22:33.600" v="3004" actId="207"/>
          <ac:spMkLst>
            <pc:docMk/>
            <pc:sldMk cId="2526638473" sldId="258"/>
            <ac:spMk id="47" creationId="{4B027A7C-1EA0-18C5-B255-5E789DE63C9E}"/>
          </ac:spMkLst>
        </pc:spChg>
        <pc:spChg chg="mod">
          <ac:chgData name="SILVIA PORTARENA" userId="6456ebf6-b773-4621-9b23-9a80833b24fb" providerId="ADAL" clId="{0D7B073A-C6D4-4D7D-80C2-2DCC8B320103}" dt="2025-02-04T10:43:05.645" v="1198"/>
          <ac:spMkLst>
            <pc:docMk/>
            <pc:sldMk cId="2526638473" sldId="258"/>
            <ac:spMk id="55" creationId="{0B21548E-DB4C-740E-0B1E-7EE130388920}"/>
          </ac:spMkLst>
        </pc:spChg>
        <pc:spChg chg="mod">
          <ac:chgData name="SILVIA PORTARENA" userId="6456ebf6-b773-4621-9b23-9a80833b24fb" providerId="ADAL" clId="{0D7B073A-C6D4-4D7D-80C2-2DCC8B320103}" dt="2025-02-04T10:43:05.645" v="1198"/>
          <ac:spMkLst>
            <pc:docMk/>
            <pc:sldMk cId="2526638473" sldId="258"/>
            <ac:spMk id="56" creationId="{9E680C54-8B92-0D0E-29B7-342C0588C2B4}"/>
          </ac:spMkLst>
        </pc:spChg>
        <pc:spChg chg="add mod ord topLvl">
          <ac:chgData name="SILVIA PORTARENA" userId="6456ebf6-b773-4621-9b23-9a80833b24fb" providerId="ADAL" clId="{0D7B073A-C6D4-4D7D-80C2-2DCC8B320103}" dt="2025-02-05T09:31:32.463" v="2377" actId="1076"/>
          <ac:spMkLst>
            <pc:docMk/>
            <pc:sldMk cId="2526638473" sldId="258"/>
            <ac:spMk id="60" creationId="{BC38F207-678F-DBC8-7151-2A09A853392D}"/>
          </ac:spMkLst>
        </pc:spChg>
        <pc:spChg chg="add mod">
          <ac:chgData name="SILVIA PORTARENA" userId="6456ebf6-b773-4621-9b23-9a80833b24fb" providerId="ADAL" clId="{0D7B073A-C6D4-4D7D-80C2-2DCC8B320103}" dt="2025-02-05T11:38:34.038" v="3169" actId="164"/>
          <ac:spMkLst>
            <pc:docMk/>
            <pc:sldMk cId="2526638473" sldId="258"/>
            <ac:spMk id="62" creationId="{A1DA385B-1045-E55E-4634-BCB157A19D8B}"/>
          </ac:spMkLst>
        </pc:spChg>
        <pc:spChg chg="add mod topLvl">
          <ac:chgData name="SILVIA PORTARENA" userId="6456ebf6-b773-4621-9b23-9a80833b24fb" providerId="ADAL" clId="{0D7B073A-C6D4-4D7D-80C2-2DCC8B320103}" dt="2025-02-05T11:38:34.038" v="3169" actId="164"/>
          <ac:spMkLst>
            <pc:docMk/>
            <pc:sldMk cId="2526638473" sldId="258"/>
            <ac:spMk id="65" creationId="{BFF4E4CA-D734-012B-736C-996FB7EDD1A7}"/>
          </ac:spMkLst>
        </pc:spChg>
        <pc:spChg chg="add mod topLvl">
          <ac:chgData name="SILVIA PORTARENA" userId="6456ebf6-b773-4621-9b23-9a80833b24fb" providerId="ADAL" clId="{0D7B073A-C6D4-4D7D-80C2-2DCC8B320103}" dt="2025-02-05T11:38:34.038" v="3169" actId="164"/>
          <ac:spMkLst>
            <pc:docMk/>
            <pc:sldMk cId="2526638473" sldId="258"/>
            <ac:spMk id="69" creationId="{5EE4DE92-7864-4BDA-55D4-2A8709D0F3FD}"/>
          </ac:spMkLst>
        </pc:spChg>
        <pc:spChg chg="add mod ord">
          <ac:chgData name="SILVIA PORTARENA" userId="6456ebf6-b773-4621-9b23-9a80833b24fb" providerId="ADAL" clId="{0D7B073A-C6D4-4D7D-80C2-2DCC8B320103}" dt="2025-02-05T11:38:34.038" v="3169" actId="164"/>
          <ac:spMkLst>
            <pc:docMk/>
            <pc:sldMk cId="2526638473" sldId="258"/>
            <ac:spMk id="71" creationId="{6E7B4DCD-17A1-9D1B-8F1E-7A4C8530838C}"/>
          </ac:spMkLst>
        </pc:spChg>
        <pc:spChg chg="add mod">
          <ac:chgData name="SILVIA PORTARENA" userId="6456ebf6-b773-4621-9b23-9a80833b24fb" providerId="ADAL" clId="{0D7B073A-C6D4-4D7D-80C2-2DCC8B320103}" dt="2025-02-04T11:15:27.837" v="1403" actId="164"/>
          <ac:spMkLst>
            <pc:docMk/>
            <pc:sldMk cId="2526638473" sldId="258"/>
            <ac:spMk id="74" creationId="{587F490C-576E-65AC-579B-D736F6E7DC02}"/>
          </ac:spMkLst>
        </pc:spChg>
        <pc:spChg chg="mod">
          <ac:chgData name="SILVIA PORTARENA" userId="6456ebf6-b773-4621-9b23-9a80833b24fb" providerId="ADAL" clId="{0D7B073A-C6D4-4D7D-80C2-2DCC8B320103}" dt="2025-02-04T11:15:40.166" v="1409" actId="14100"/>
          <ac:spMkLst>
            <pc:docMk/>
            <pc:sldMk cId="2526638473" sldId="258"/>
            <ac:spMk id="79" creationId="{E2083D14-5989-A27E-58D2-1CEEF7AC019D}"/>
          </ac:spMkLst>
        </pc:spChg>
        <pc:spChg chg="mod">
          <ac:chgData name="SILVIA PORTARENA" userId="6456ebf6-b773-4621-9b23-9a80833b24fb" providerId="ADAL" clId="{0D7B073A-C6D4-4D7D-80C2-2DCC8B320103}" dt="2025-02-04T11:15:58.938" v="1419" actId="20577"/>
          <ac:spMkLst>
            <pc:docMk/>
            <pc:sldMk cId="2526638473" sldId="258"/>
            <ac:spMk id="82" creationId="{ACFC8ECD-89BF-53A5-912D-6B88544836BF}"/>
          </ac:spMkLst>
        </pc:spChg>
        <pc:spChg chg="add mod">
          <ac:chgData name="SILVIA PORTARENA" userId="6456ebf6-b773-4621-9b23-9a80833b24fb" providerId="ADAL" clId="{0D7B073A-C6D4-4D7D-80C2-2DCC8B320103}" dt="2025-02-04T11:49:00.846" v="1772" actId="164"/>
          <ac:spMkLst>
            <pc:docMk/>
            <pc:sldMk cId="2526638473" sldId="258"/>
            <ac:spMk id="102" creationId="{FC511D99-81A8-4CCD-0505-E159701E9450}"/>
          </ac:spMkLst>
        </pc:spChg>
        <pc:spChg chg="add mod">
          <ac:chgData name="SILVIA PORTARENA" userId="6456ebf6-b773-4621-9b23-9a80833b24fb" providerId="ADAL" clId="{0D7B073A-C6D4-4D7D-80C2-2DCC8B320103}" dt="2025-02-04T11:49:00.846" v="1772" actId="164"/>
          <ac:spMkLst>
            <pc:docMk/>
            <pc:sldMk cId="2526638473" sldId="258"/>
            <ac:spMk id="103" creationId="{A35C386B-C771-D061-C3B4-39E5A97A60C8}"/>
          </ac:spMkLst>
        </pc:spChg>
        <pc:spChg chg="add mod">
          <ac:chgData name="SILVIA PORTARENA" userId="6456ebf6-b773-4621-9b23-9a80833b24fb" providerId="ADAL" clId="{0D7B073A-C6D4-4D7D-80C2-2DCC8B320103}" dt="2025-02-04T11:49:00.846" v="1772" actId="164"/>
          <ac:spMkLst>
            <pc:docMk/>
            <pc:sldMk cId="2526638473" sldId="258"/>
            <ac:spMk id="104" creationId="{321A0F4E-391A-ECF6-9F28-027BDA0498C1}"/>
          </ac:spMkLst>
        </pc:spChg>
        <pc:spChg chg="add mod">
          <ac:chgData name="SILVIA PORTARENA" userId="6456ebf6-b773-4621-9b23-9a80833b24fb" providerId="ADAL" clId="{0D7B073A-C6D4-4D7D-80C2-2DCC8B320103}" dt="2025-02-04T11:49:00.846" v="1772" actId="164"/>
          <ac:spMkLst>
            <pc:docMk/>
            <pc:sldMk cId="2526638473" sldId="258"/>
            <ac:spMk id="105" creationId="{F8788148-57BD-325B-B7AA-4F1B9DA5A09A}"/>
          </ac:spMkLst>
        </pc:spChg>
        <pc:spChg chg="add mod">
          <ac:chgData name="SILVIA PORTARENA" userId="6456ebf6-b773-4621-9b23-9a80833b24fb" providerId="ADAL" clId="{0D7B073A-C6D4-4D7D-80C2-2DCC8B320103}" dt="2025-02-04T11:49:00.846" v="1772" actId="164"/>
          <ac:spMkLst>
            <pc:docMk/>
            <pc:sldMk cId="2526638473" sldId="258"/>
            <ac:spMk id="106" creationId="{B53164B3-097E-26DF-701F-BC8D2FA2CFD4}"/>
          </ac:spMkLst>
        </pc:spChg>
        <pc:spChg chg="add mod">
          <ac:chgData name="SILVIA PORTARENA" userId="6456ebf6-b773-4621-9b23-9a80833b24fb" providerId="ADAL" clId="{0D7B073A-C6D4-4D7D-80C2-2DCC8B320103}" dt="2025-02-04T11:49:00.846" v="1772" actId="164"/>
          <ac:spMkLst>
            <pc:docMk/>
            <pc:sldMk cId="2526638473" sldId="258"/>
            <ac:spMk id="107" creationId="{93BE1082-BA72-51DE-B6CB-872B0D702C6B}"/>
          </ac:spMkLst>
        </pc:spChg>
        <pc:spChg chg="add mod">
          <ac:chgData name="SILVIA PORTARENA" userId="6456ebf6-b773-4621-9b23-9a80833b24fb" providerId="ADAL" clId="{0D7B073A-C6D4-4D7D-80C2-2DCC8B320103}" dt="2025-02-05T10:58:57.407" v="2797" actId="164"/>
          <ac:spMkLst>
            <pc:docMk/>
            <pc:sldMk cId="2526638473" sldId="258"/>
            <ac:spMk id="110" creationId="{57F5CB62-4040-B6A4-0808-1101F847D9EE}"/>
          </ac:spMkLst>
        </pc:spChg>
        <pc:spChg chg="add del mod">
          <ac:chgData name="SILVIA PORTARENA" userId="6456ebf6-b773-4621-9b23-9a80833b24fb" providerId="ADAL" clId="{0D7B073A-C6D4-4D7D-80C2-2DCC8B320103}" dt="2025-02-04T12:28:51.711" v="1851" actId="478"/>
          <ac:spMkLst>
            <pc:docMk/>
            <pc:sldMk cId="2526638473" sldId="258"/>
            <ac:spMk id="112" creationId="{6DC72AB0-E80B-9B08-C5F1-5C176E17DFD1}"/>
          </ac:spMkLst>
        </pc:spChg>
        <pc:spChg chg="add del mod">
          <ac:chgData name="SILVIA PORTARENA" userId="6456ebf6-b773-4621-9b23-9a80833b24fb" providerId="ADAL" clId="{0D7B073A-C6D4-4D7D-80C2-2DCC8B320103}" dt="2025-02-04T12:28:50.878" v="1850" actId="478"/>
          <ac:spMkLst>
            <pc:docMk/>
            <pc:sldMk cId="2526638473" sldId="258"/>
            <ac:spMk id="113" creationId="{1EB1AC04-1975-FFA1-5E33-603801FC7CC2}"/>
          </ac:spMkLst>
        </pc:spChg>
        <pc:spChg chg="add del mod">
          <ac:chgData name="SILVIA PORTARENA" userId="6456ebf6-b773-4621-9b23-9a80833b24fb" providerId="ADAL" clId="{0D7B073A-C6D4-4D7D-80C2-2DCC8B320103}" dt="2025-02-04T12:28:53.502" v="1852" actId="478"/>
          <ac:spMkLst>
            <pc:docMk/>
            <pc:sldMk cId="2526638473" sldId="258"/>
            <ac:spMk id="114" creationId="{A9CA0924-9606-F915-BB02-50720F045659}"/>
          </ac:spMkLst>
        </pc:spChg>
        <pc:spChg chg="add del mod">
          <ac:chgData name="SILVIA PORTARENA" userId="6456ebf6-b773-4621-9b23-9a80833b24fb" providerId="ADAL" clId="{0D7B073A-C6D4-4D7D-80C2-2DCC8B320103}" dt="2025-02-04T12:28:53.502" v="1852" actId="478"/>
          <ac:spMkLst>
            <pc:docMk/>
            <pc:sldMk cId="2526638473" sldId="258"/>
            <ac:spMk id="115" creationId="{31C7FB78-954F-4438-BFC2-91881B20FA0F}"/>
          </ac:spMkLst>
        </pc:spChg>
        <pc:spChg chg="add del mod">
          <ac:chgData name="SILVIA PORTARENA" userId="6456ebf6-b773-4621-9b23-9a80833b24fb" providerId="ADAL" clId="{0D7B073A-C6D4-4D7D-80C2-2DCC8B320103}" dt="2025-02-04T12:28:54.965" v="1853" actId="478"/>
          <ac:spMkLst>
            <pc:docMk/>
            <pc:sldMk cId="2526638473" sldId="258"/>
            <ac:spMk id="116" creationId="{CFDEB3C5-2A7A-AA1C-0CF5-829FA40B1EC7}"/>
          </ac:spMkLst>
        </pc:spChg>
        <pc:spChg chg="add del mod">
          <ac:chgData name="SILVIA PORTARENA" userId="6456ebf6-b773-4621-9b23-9a80833b24fb" providerId="ADAL" clId="{0D7B073A-C6D4-4D7D-80C2-2DCC8B320103}" dt="2025-02-04T12:28:54.965" v="1853" actId="478"/>
          <ac:spMkLst>
            <pc:docMk/>
            <pc:sldMk cId="2526638473" sldId="258"/>
            <ac:spMk id="117" creationId="{64E6A5AB-8C56-6414-2005-0F1B808AD289}"/>
          </ac:spMkLst>
        </pc:spChg>
        <pc:spChg chg="add mod ord">
          <ac:chgData name="SILVIA PORTARENA" userId="6456ebf6-b773-4621-9b23-9a80833b24fb" providerId="ADAL" clId="{0D7B073A-C6D4-4D7D-80C2-2DCC8B320103}" dt="2025-02-05T11:38:34.038" v="3169" actId="164"/>
          <ac:spMkLst>
            <pc:docMk/>
            <pc:sldMk cId="2526638473" sldId="258"/>
            <ac:spMk id="123" creationId="{EFAF0CF4-8DA0-FDFD-412F-7C7A1FC1B453}"/>
          </ac:spMkLst>
        </pc:spChg>
        <pc:spChg chg="add mod">
          <ac:chgData name="SILVIA PORTARENA" userId="6456ebf6-b773-4621-9b23-9a80833b24fb" providerId="ADAL" clId="{0D7B073A-C6D4-4D7D-80C2-2DCC8B320103}" dt="2025-02-05T11:11:07.077" v="2899" actId="1036"/>
          <ac:spMkLst>
            <pc:docMk/>
            <pc:sldMk cId="2526638473" sldId="258"/>
            <ac:spMk id="129" creationId="{0FA5BE2F-39BD-D4BA-C3FC-3DE59F3EE5C7}"/>
          </ac:spMkLst>
        </pc:spChg>
        <pc:spChg chg="add del">
          <ac:chgData name="SILVIA PORTARENA" userId="6456ebf6-b773-4621-9b23-9a80833b24fb" providerId="ADAL" clId="{0D7B073A-C6D4-4D7D-80C2-2DCC8B320103}" dt="2025-02-04T15:37:45.770" v="2096" actId="22"/>
          <ac:spMkLst>
            <pc:docMk/>
            <pc:sldMk cId="2526638473" sldId="258"/>
            <ac:spMk id="131" creationId="{0E5CC60F-A369-B40C-4B75-BA89C8047743}"/>
          </ac:spMkLst>
        </pc:spChg>
        <pc:spChg chg="add mod">
          <ac:chgData name="SILVIA PORTARENA" userId="6456ebf6-b773-4621-9b23-9a80833b24fb" providerId="ADAL" clId="{0D7B073A-C6D4-4D7D-80C2-2DCC8B320103}" dt="2025-02-05T11:11:15.168" v="2904" actId="1037"/>
          <ac:spMkLst>
            <pc:docMk/>
            <pc:sldMk cId="2526638473" sldId="258"/>
            <ac:spMk id="133" creationId="{6BDD367E-29AA-C4AA-AA24-836E1FEC9EF0}"/>
          </ac:spMkLst>
        </pc:spChg>
        <pc:grpChg chg="del mod">
          <ac:chgData name="SILVIA PORTARENA" userId="6456ebf6-b773-4621-9b23-9a80833b24fb" providerId="ADAL" clId="{0D7B073A-C6D4-4D7D-80C2-2DCC8B320103}" dt="2025-02-05T11:36:47.601" v="3148" actId="165"/>
          <ac:grpSpMkLst>
            <pc:docMk/>
            <pc:sldMk cId="2526638473" sldId="258"/>
            <ac:grpSpMk id="9" creationId="{3BB1B147-975C-32D7-4760-A692546E98CB}"/>
          </ac:grpSpMkLst>
        </pc:grpChg>
        <pc:grpChg chg="add del mod">
          <ac:chgData name="SILVIA PORTARENA" userId="6456ebf6-b773-4621-9b23-9a80833b24fb" providerId="ADAL" clId="{0D7B073A-C6D4-4D7D-80C2-2DCC8B320103}" dt="2025-02-05T09:21:24.295" v="2255" actId="478"/>
          <ac:grpSpMkLst>
            <pc:docMk/>
            <pc:sldMk cId="2526638473" sldId="258"/>
            <ac:grpSpMk id="11" creationId="{81D05EA2-2491-CBEF-427F-5DD419BC2361}"/>
          </ac:grpSpMkLst>
        </pc:grpChg>
        <pc:grpChg chg="add del mod">
          <ac:chgData name="SILVIA PORTARENA" userId="6456ebf6-b773-4621-9b23-9a80833b24fb" providerId="ADAL" clId="{0D7B073A-C6D4-4D7D-80C2-2DCC8B320103}" dt="2025-02-05T09:22:28.963" v="2265" actId="478"/>
          <ac:grpSpMkLst>
            <pc:docMk/>
            <pc:sldMk cId="2526638473" sldId="258"/>
            <ac:grpSpMk id="16" creationId="{D464F94C-9543-3DB1-6591-847CF978713B}"/>
          </ac:grpSpMkLst>
        </pc:grpChg>
        <pc:grpChg chg="add del mod">
          <ac:chgData name="SILVIA PORTARENA" userId="6456ebf6-b773-4621-9b23-9a80833b24fb" providerId="ADAL" clId="{0D7B073A-C6D4-4D7D-80C2-2DCC8B320103}" dt="2025-02-04T09:08:23.177" v="703" actId="478"/>
          <ac:grpSpMkLst>
            <pc:docMk/>
            <pc:sldMk cId="2526638473" sldId="258"/>
            <ac:grpSpMk id="18" creationId="{CD4E6D81-E71A-9D2A-7530-F0225540AE72}"/>
          </ac:grpSpMkLst>
        </pc:grpChg>
        <pc:grpChg chg="add del mod">
          <ac:chgData name="SILVIA PORTARENA" userId="6456ebf6-b773-4621-9b23-9a80833b24fb" providerId="ADAL" clId="{0D7B073A-C6D4-4D7D-80C2-2DCC8B320103}" dt="2025-02-05T10:48:02.357" v="2590" actId="165"/>
          <ac:grpSpMkLst>
            <pc:docMk/>
            <pc:sldMk cId="2526638473" sldId="258"/>
            <ac:grpSpMk id="27" creationId="{74CF9437-DD55-32BF-6DD2-688E69509501}"/>
          </ac:grpSpMkLst>
        </pc:grpChg>
        <pc:grpChg chg="add del mod">
          <ac:chgData name="SILVIA PORTARENA" userId="6456ebf6-b773-4621-9b23-9a80833b24fb" providerId="ADAL" clId="{0D7B073A-C6D4-4D7D-80C2-2DCC8B320103}" dt="2025-02-05T09:29:38.139" v="2333" actId="478"/>
          <ac:grpSpMkLst>
            <pc:docMk/>
            <pc:sldMk cId="2526638473" sldId="258"/>
            <ac:grpSpMk id="30" creationId="{5F02DF75-7917-B30E-AFFA-B4E169A28054}"/>
          </ac:grpSpMkLst>
        </pc:grpChg>
        <pc:grpChg chg="add mod topLvl">
          <ac:chgData name="SILVIA PORTARENA" userId="6456ebf6-b773-4621-9b23-9a80833b24fb" providerId="ADAL" clId="{0D7B073A-C6D4-4D7D-80C2-2DCC8B320103}" dt="2025-02-05T11:22:25.878" v="3003" actId="165"/>
          <ac:grpSpMkLst>
            <pc:docMk/>
            <pc:sldMk cId="2526638473" sldId="258"/>
            <ac:grpSpMk id="46" creationId="{97959D21-B575-DA23-A605-21F781A14D87}"/>
          </ac:grpSpMkLst>
        </pc:grpChg>
        <pc:grpChg chg="add mod">
          <ac:chgData name="SILVIA PORTARENA" userId="6456ebf6-b773-4621-9b23-9a80833b24fb" providerId="ADAL" clId="{0D7B073A-C6D4-4D7D-80C2-2DCC8B320103}" dt="2025-02-05T10:49:04.169" v="2609" actId="164"/>
          <ac:grpSpMkLst>
            <pc:docMk/>
            <pc:sldMk cId="2526638473" sldId="258"/>
            <ac:grpSpMk id="48" creationId="{0DC657DC-5440-E225-46A4-F713C07BBFB4}"/>
          </ac:grpSpMkLst>
        </pc:grpChg>
        <pc:grpChg chg="add del mod">
          <ac:chgData name="SILVIA PORTARENA" userId="6456ebf6-b773-4621-9b23-9a80833b24fb" providerId="ADAL" clId="{0D7B073A-C6D4-4D7D-80C2-2DCC8B320103}" dt="2025-02-04T10:43:16.937" v="1199" actId="165"/>
          <ac:grpSpMkLst>
            <pc:docMk/>
            <pc:sldMk cId="2526638473" sldId="258"/>
            <ac:grpSpMk id="48" creationId="{CD1EC19F-A162-EFA7-720E-3E533F09BDD0}"/>
          </ac:grpSpMkLst>
        </pc:grpChg>
        <pc:grpChg chg="add mod">
          <ac:chgData name="SILVIA PORTARENA" userId="6456ebf6-b773-4621-9b23-9a80833b24fb" providerId="ADAL" clId="{0D7B073A-C6D4-4D7D-80C2-2DCC8B320103}" dt="2025-02-05T10:56:46.164" v="2762" actId="164"/>
          <ac:grpSpMkLst>
            <pc:docMk/>
            <pc:sldMk cId="2526638473" sldId="258"/>
            <ac:grpSpMk id="50" creationId="{E32E4089-F6CC-7D06-0E35-0539A322AE19}"/>
          </ac:grpSpMkLst>
        </pc:grpChg>
        <pc:grpChg chg="add del mod topLvl">
          <ac:chgData name="SILVIA PORTARENA" userId="6456ebf6-b773-4621-9b23-9a80833b24fb" providerId="ADAL" clId="{0D7B073A-C6D4-4D7D-80C2-2DCC8B320103}" dt="2025-02-05T11:22:25.878" v="3003" actId="165"/>
          <ac:grpSpMkLst>
            <pc:docMk/>
            <pc:sldMk cId="2526638473" sldId="258"/>
            <ac:grpSpMk id="52" creationId="{A907F5D0-DA51-EFA0-68E5-8DE457970A11}"/>
          </ac:grpSpMkLst>
        </pc:grpChg>
        <pc:grpChg chg="add del mod topLvl">
          <ac:chgData name="SILVIA PORTARENA" userId="6456ebf6-b773-4621-9b23-9a80833b24fb" providerId="ADAL" clId="{0D7B073A-C6D4-4D7D-80C2-2DCC8B320103}" dt="2025-02-04T15:29:28.607" v="1985" actId="478"/>
          <ac:grpSpMkLst>
            <pc:docMk/>
            <pc:sldMk cId="2526638473" sldId="258"/>
            <ac:grpSpMk id="53" creationId="{2102AE0D-B163-B70D-A1CE-741B44D68704}"/>
          </ac:grpSpMkLst>
        </pc:grpChg>
        <pc:grpChg chg="add del mod">
          <ac:chgData name="SILVIA PORTARENA" userId="6456ebf6-b773-4621-9b23-9a80833b24fb" providerId="ADAL" clId="{0D7B073A-C6D4-4D7D-80C2-2DCC8B320103}" dt="2025-02-05T11:22:13.072" v="3002" actId="165"/>
          <ac:grpSpMkLst>
            <pc:docMk/>
            <pc:sldMk cId="2526638473" sldId="258"/>
            <ac:grpSpMk id="53" creationId="{A6119214-AEEF-E79E-3627-A2A0A4C9C774}"/>
          </ac:grpSpMkLst>
        </pc:grpChg>
        <pc:grpChg chg="add mod">
          <ac:chgData name="SILVIA PORTARENA" userId="6456ebf6-b773-4621-9b23-9a80833b24fb" providerId="ADAL" clId="{0D7B073A-C6D4-4D7D-80C2-2DCC8B320103}" dt="2025-02-04T10:43:05.645" v="1198"/>
          <ac:grpSpMkLst>
            <pc:docMk/>
            <pc:sldMk cId="2526638473" sldId="258"/>
            <ac:grpSpMk id="54" creationId="{15D958D6-18B9-E8CE-56D9-490C4591D7B4}"/>
          </ac:grpSpMkLst>
        </pc:grpChg>
        <pc:grpChg chg="add mod">
          <ac:chgData name="SILVIA PORTARENA" userId="6456ebf6-b773-4621-9b23-9a80833b24fb" providerId="ADAL" clId="{0D7B073A-C6D4-4D7D-80C2-2DCC8B320103}" dt="2025-02-05T10:56:55.923" v="2772" actId="1037"/>
          <ac:grpSpMkLst>
            <pc:docMk/>
            <pc:sldMk cId="2526638473" sldId="258"/>
            <ac:grpSpMk id="56" creationId="{A0E0A45B-F85D-0804-F6BA-80A6CB09B3DB}"/>
          </ac:grpSpMkLst>
        </pc:grpChg>
        <pc:grpChg chg="mod">
          <ac:chgData name="SILVIA PORTARENA" userId="6456ebf6-b773-4621-9b23-9a80833b24fb" providerId="ADAL" clId="{0D7B073A-C6D4-4D7D-80C2-2DCC8B320103}" dt="2025-02-04T10:43:05.645" v="1198"/>
          <ac:grpSpMkLst>
            <pc:docMk/>
            <pc:sldMk cId="2526638473" sldId="258"/>
            <ac:grpSpMk id="57" creationId="{15926D20-BF35-F688-5B77-F432AE43B5C4}"/>
          </ac:grpSpMkLst>
        </pc:grpChg>
        <pc:grpChg chg="add mod">
          <ac:chgData name="SILVIA PORTARENA" userId="6456ebf6-b773-4621-9b23-9a80833b24fb" providerId="ADAL" clId="{0D7B073A-C6D4-4D7D-80C2-2DCC8B320103}" dt="2025-02-05T10:58:42.588" v="2796" actId="1037"/>
          <ac:grpSpMkLst>
            <pc:docMk/>
            <pc:sldMk cId="2526638473" sldId="258"/>
            <ac:grpSpMk id="57" creationId="{9BF8E29B-F904-1503-8036-9F5C94395E7E}"/>
          </ac:grpSpMkLst>
        </pc:grpChg>
        <pc:grpChg chg="add mod">
          <ac:chgData name="SILVIA PORTARENA" userId="6456ebf6-b773-4621-9b23-9a80833b24fb" providerId="ADAL" clId="{0D7B073A-C6D4-4D7D-80C2-2DCC8B320103}" dt="2025-02-05T10:59:04.012" v="2821" actId="1038"/>
          <ac:grpSpMkLst>
            <pc:docMk/>
            <pc:sldMk cId="2526638473" sldId="258"/>
            <ac:grpSpMk id="58" creationId="{A5A41CE6-C5CA-0D0B-7149-7253A83DC6F7}"/>
          </ac:grpSpMkLst>
        </pc:grpChg>
        <pc:grpChg chg="add del mod">
          <ac:chgData name="SILVIA PORTARENA" userId="6456ebf6-b773-4621-9b23-9a80833b24fb" providerId="ADAL" clId="{0D7B073A-C6D4-4D7D-80C2-2DCC8B320103}" dt="2025-02-05T10:46:36.688" v="2581" actId="165"/>
          <ac:grpSpMkLst>
            <pc:docMk/>
            <pc:sldMk cId="2526638473" sldId="258"/>
            <ac:grpSpMk id="61" creationId="{468E0AFC-3D31-DA95-A4DA-42F160AFBC8E}"/>
          </ac:grpSpMkLst>
        </pc:grpChg>
        <pc:grpChg chg="add del mod">
          <ac:chgData name="SILVIA PORTARENA" userId="6456ebf6-b773-4621-9b23-9a80833b24fb" providerId="ADAL" clId="{0D7B073A-C6D4-4D7D-80C2-2DCC8B320103}" dt="2025-02-04T11:55:14.744" v="1792" actId="165"/>
          <ac:grpSpMkLst>
            <pc:docMk/>
            <pc:sldMk cId="2526638473" sldId="258"/>
            <ac:grpSpMk id="62" creationId="{BBB83872-0F97-FB88-ACD6-6A12653D596C}"/>
          </ac:grpSpMkLst>
        </pc:grpChg>
        <pc:grpChg chg="add del mod">
          <ac:chgData name="SILVIA PORTARENA" userId="6456ebf6-b773-4621-9b23-9a80833b24fb" providerId="ADAL" clId="{0D7B073A-C6D4-4D7D-80C2-2DCC8B320103}" dt="2025-02-04T10:50:44.070" v="1272" actId="478"/>
          <ac:grpSpMkLst>
            <pc:docMk/>
            <pc:sldMk cId="2526638473" sldId="258"/>
            <ac:grpSpMk id="65" creationId="{F840E942-516A-12D6-4C3E-5369FEECC26A}"/>
          </ac:grpSpMkLst>
        </pc:grpChg>
        <pc:grpChg chg="add del mod">
          <ac:chgData name="SILVIA PORTARENA" userId="6456ebf6-b773-4621-9b23-9a80833b24fb" providerId="ADAL" clId="{0D7B073A-C6D4-4D7D-80C2-2DCC8B320103}" dt="2025-02-04T15:10:31.865" v="1918" actId="165"/>
          <ac:grpSpMkLst>
            <pc:docMk/>
            <pc:sldMk cId="2526638473" sldId="258"/>
            <ac:grpSpMk id="68" creationId="{98956566-38FC-5102-0843-74B5DD313707}"/>
          </ac:grpSpMkLst>
        </pc:grpChg>
        <pc:grpChg chg="add del mod">
          <ac:chgData name="SILVIA PORTARENA" userId="6456ebf6-b773-4621-9b23-9a80833b24fb" providerId="ADAL" clId="{0D7B073A-C6D4-4D7D-80C2-2DCC8B320103}" dt="2025-02-05T11:23:04.320" v="3008" actId="165"/>
          <ac:grpSpMkLst>
            <pc:docMk/>
            <pc:sldMk cId="2526638473" sldId="258"/>
            <ac:grpSpMk id="70" creationId="{B01CFE22-1FE3-BA90-3F57-F07235E55F91}"/>
          </ac:grpSpMkLst>
        </pc:grpChg>
        <pc:grpChg chg="add del mod">
          <ac:chgData name="SILVIA PORTARENA" userId="6456ebf6-b773-4621-9b23-9a80833b24fb" providerId="ADAL" clId="{0D7B073A-C6D4-4D7D-80C2-2DCC8B320103}" dt="2025-02-05T11:37:02.313" v="3154" actId="478"/>
          <ac:grpSpMkLst>
            <pc:docMk/>
            <pc:sldMk cId="2526638473" sldId="258"/>
            <ac:grpSpMk id="74" creationId="{CEDABB2B-9E13-A756-ABB3-8D03B5D73A74}"/>
          </ac:grpSpMkLst>
        </pc:grpChg>
        <pc:grpChg chg="add del mod">
          <ac:chgData name="SILVIA PORTARENA" userId="6456ebf6-b773-4621-9b23-9a80833b24fb" providerId="ADAL" clId="{0D7B073A-C6D4-4D7D-80C2-2DCC8B320103}" dt="2025-02-04T11:21:20.207" v="1449" actId="478"/>
          <ac:grpSpMkLst>
            <pc:docMk/>
            <pc:sldMk cId="2526638473" sldId="258"/>
            <ac:grpSpMk id="76" creationId="{F193A3F7-5EF4-0B74-9261-B7DAD03954C3}"/>
          </ac:grpSpMkLst>
        </pc:grpChg>
        <pc:grpChg chg="add del mod">
          <ac:chgData name="SILVIA PORTARENA" userId="6456ebf6-b773-4621-9b23-9a80833b24fb" providerId="ADAL" clId="{0D7B073A-C6D4-4D7D-80C2-2DCC8B320103}" dt="2025-02-04T11:21:21.675" v="1450" actId="478"/>
          <ac:grpSpMkLst>
            <pc:docMk/>
            <pc:sldMk cId="2526638473" sldId="258"/>
            <ac:grpSpMk id="77" creationId="{4804D1BD-DB65-76D9-1ECC-7E591560283C}"/>
          </ac:grpSpMkLst>
        </pc:grpChg>
        <pc:grpChg chg="mod">
          <ac:chgData name="SILVIA PORTARENA" userId="6456ebf6-b773-4621-9b23-9a80833b24fb" providerId="ADAL" clId="{0D7B073A-C6D4-4D7D-80C2-2DCC8B320103}" dt="2025-02-05T11:43:59.147" v="3220" actId="1076"/>
          <ac:grpSpMkLst>
            <pc:docMk/>
            <pc:sldMk cId="2526638473" sldId="258"/>
            <ac:grpSpMk id="77" creationId="{7E3D03A5-10A6-CE5D-F96A-2FE69266B5DE}"/>
          </ac:grpSpMkLst>
        </pc:grpChg>
        <pc:grpChg chg="add del mod">
          <ac:chgData name="SILVIA PORTARENA" userId="6456ebf6-b773-4621-9b23-9a80833b24fb" providerId="ADAL" clId="{0D7B073A-C6D4-4D7D-80C2-2DCC8B320103}" dt="2025-02-04T11:21:18.662" v="1448" actId="478"/>
          <ac:grpSpMkLst>
            <pc:docMk/>
            <pc:sldMk cId="2526638473" sldId="258"/>
            <ac:grpSpMk id="80" creationId="{8FA24B18-41A9-0D6E-D880-15210DDABD32}"/>
          </ac:grpSpMkLst>
        </pc:grpChg>
        <pc:grpChg chg="add del mod">
          <ac:chgData name="SILVIA PORTARENA" userId="6456ebf6-b773-4621-9b23-9a80833b24fb" providerId="ADAL" clId="{0D7B073A-C6D4-4D7D-80C2-2DCC8B320103}" dt="2025-02-04T11:29:47.726" v="1548" actId="478"/>
          <ac:grpSpMkLst>
            <pc:docMk/>
            <pc:sldMk cId="2526638473" sldId="258"/>
            <ac:grpSpMk id="90" creationId="{23238F70-95D0-759A-E7CE-8573B195B07D}"/>
          </ac:grpSpMkLst>
        </pc:grpChg>
        <pc:grpChg chg="add del mod">
          <ac:chgData name="SILVIA PORTARENA" userId="6456ebf6-b773-4621-9b23-9a80833b24fb" providerId="ADAL" clId="{0D7B073A-C6D4-4D7D-80C2-2DCC8B320103}" dt="2025-02-04T11:41:20.222" v="1626" actId="165"/>
          <ac:grpSpMkLst>
            <pc:docMk/>
            <pc:sldMk cId="2526638473" sldId="258"/>
            <ac:grpSpMk id="97" creationId="{03C248BF-E327-7065-A6C6-742627B42883}"/>
          </ac:grpSpMkLst>
        </pc:grpChg>
        <pc:grpChg chg="add del mod">
          <ac:chgData name="SILVIA PORTARENA" userId="6456ebf6-b773-4621-9b23-9a80833b24fb" providerId="ADAL" clId="{0D7B073A-C6D4-4D7D-80C2-2DCC8B320103}" dt="2025-02-05T09:28:20.102" v="2321" actId="165"/>
          <ac:grpSpMkLst>
            <pc:docMk/>
            <pc:sldMk cId="2526638473" sldId="258"/>
            <ac:grpSpMk id="100" creationId="{01AFCA93-D200-8FF1-9F70-74DD9C769946}"/>
          </ac:grpSpMkLst>
        </pc:grpChg>
        <pc:grpChg chg="add del mod">
          <ac:chgData name="SILVIA PORTARENA" userId="6456ebf6-b773-4621-9b23-9a80833b24fb" providerId="ADAL" clId="{0D7B073A-C6D4-4D7D-80C2-2DCC8B320103}" dt="2025-02-04T12:28:48.800" v="1849" actId="478"/>
          <ac:grpSpMkLst>
            <pc:docMk/>
            <pc:sldMk cId="2526638473" sldId="258"/>
            <ac:grpSpMk id="108" creationId="{EAA9EE63-DE87-9AE7-4ACD-594E06B3857F}"/>
          </ac:grpSpMkLst>
        </pc:grpChg>
        <pc:graphicFrameChg chg="add del mod">
          <ac:chgData name="SILVIA PORTARENA" userId="6456ebf6-b773-4621-9b23-9a80833b24fb" providerId="ADAL" clId="{0D7B073A-C6D4-4D7D-80C2-2DCC8B320103}" dt="2025-02-04T11:02:04.715" v="1367" actId="478"/>
          <ac:graphicFrameMkLst>
            <pc:docMk/>
            <pc:sldMk cId="2526638473" sldId="258"/>
            <ac:graphicFrameMk id="70" creationId="{3BE46E3E-8DB9-CD09-79E8-B813F4C54240}"/>
          </ac:graphicFrameMkLst>
        </pc:graphicFrameChg>
        <pc:graphicFrameChg chg="add del mod modGraphic">
          <ac:chgData name="SILVIA PORTARENA" userId="6456ebf6-b773-4621-9b23-9a80833b24fb" providerId="ADAL" clId="{0D7B073A-C6D4-4D7D-80C2-2DCC8B320103}" dt="2025-02-04T11:02:02.033" v="1366" actId="478"/>
          <ac:graphicFrameMkLst>
            <pc:docMk/>
            <pc:sldMk cId="2526638473" sldId="258"/>
            <ac:graphicFrameMk id="71" creationId="{D625B4DF-CAD4-3FDA-F92B-1DBEB728CAC6}"/>
          </ac:graphicFrameMkLst>
        </pc:graphicFrameChg>
        <pc:picChg chg="add mod modCrop">
          <ac:chgData name="SILVIA PORTARENA" userId="6456ebf6-b773-4621-9b23-9a80833b24fb" providerId="ADAL" clId="{0D7B073A-C6D4-4D7D-80C2-2DCC8B320103}" dt="2025-02-05T09:21:08.313" v="2253" actId="164"/>
          <ac:picMkLst>
            <pc:docMk/>
            <pc:sldMk cId="2526638473" sldId="258"/>
            <ac:picMk id="4" creationId="{936DFC20-138A-6817-FE52-FBC8528F0BF7}"/>
          </ac:picMkLst>
        </pc:picChg>
        <pc:picChg chg="add del mod ord modCrop">
          <ac:chgData name="SILVIA PORTARENA" userId="6456ebf6-b773-4621-9b23-9a80833b24fb" providerId="ADAL" clId="{0D7B073A-C6D4-4D7D-80C2-2DCC8B320103}" dt="2025-02-05T10:52:31.448" v="2695" actId="478"/>
          <ac:picMkLst>
            <pc:docMk/>
            <pc:sldMk cId="2526638473" sldId="258"/>
            <ac:picMk id="6" creationId="{871BB8BD-E0B5-5529-31E3-F606A75E8926}"/>
          </ac:picMkLst>
        </pc:picChg>
        <pc:picChg chg="add del mod topLvl modCrop">
          <ac:chgData name="SILVIA PORTARENA" userId="6456ebf6-b773-4621-9b23-9a80833b24fb" providerId="ADAL" clId="{0D7B073A-C6D4-4D7D-80C2-2DCC8B320103}" dt="2025-02-05T11:40:02.814" v="3200" actId="1036"/>
          <ac:picMkLst>
            <pc:docMk/>
            <pc:sldMk cId="2526638473" sldId="258"/>
            <ac:picMk id="7" creationId="{ABA34289-DA21-D7E4-5E00-EE64099162F3}"/>
          </ac:picMkLst>
        </pc:picChg>
        <pc:picChg chg="add del mod topLvl">
          <ac:chgData name="SILVIA PORTARENA" userId="6456ebf6-b773-4621-9b23-9a80833b24fb" providerId="ADAL" clId="{0D7B073A-C6D4-4D7D-80C2-2DCC8B320103}" dt="2025-02-05T11:36:59.108" v="3153" actId="478"/>
          <ac:picMkLst>
            <pc:docMk/>
            <pc:sldMk cId="2526638473" sldId="258"/>
            <ac:picMk id="8" creationId="{5358FC72-FC30-BE77-2D8E-7669CADE7EAE}"/>
          </ac:picMkLst>
        </pc:picChg>
        <pc:picChg chg="add del mod">
          <ac:chgData name="SILVIA PORTARENA" userId="6456ebf6-b773-4621-9b23-9a80833b24fb" providerId="ADAL" clId="{0D7B073A-C6D4-4D7D-80C2-2DCC8B320103}" dt="2025-02-04T09:38:04.053" v="931" actId="478"/>
          <ac:picMkLst>
            <pc:docMk/>
            <pc:sldMk cId="2526638473" sldId="258"/>
            <ac:picMk id="11" creationId="{05DE8912-280E-A2B0-B1A4-D32032E1C4C3}"/>
          </ac:picMkLst>
        </pc:picChg>
        <pc:picChg chg="add mod">
          <ac:chgData name="SILVIA PORTARENA" userId="6456ebf6-b773-4621-9b23-9a80833b24fb" providerId="ADAL" clId="{0D7B073A-C6D4-4D7D-80C2-2DCC8B320103}" dt="2025-02-05T09:21:52.895" v="2259" actId="164"/>
          <ac:picMkLst>
            <pc:docMk/>
            <pc:sldMk cId="2526638473" sldId="258"/>
            <ac:picMk id="12" creationId="{E08BCD57-761B-BE82-ABF7-D390B2B10524}"/>
          </ac:picMkLst>
        </pc:picChg>
        <pc:picChg chg="add mod modCrop">
          <ac:chgData name="SILVIA PORTARENA" userId="6456ebf6-b773-4621-9b23-9a80833b24fb" providerId="ADAL" clId="{0D7B073A-C6D4-4D7D-80C2-2DCC8B320103}" dt="2025-02-05T11:44:58.384" v="3223" actId="14100"/>
          <ac:picMkLst>
            <pc:docMk/>
            <pc:sldMk cId="2526638473" sldId="258"/>
            <ac:picMk id="15" creationId="{D08E9317-075A-0C79-06B9-F2A630E4C85D}"/>
          </ac:picMkLst>
        </pc:picChg>
        <pc:picChg chg="add del">
          <ac:chgData name="SILVIA PORTARENA" userId="6456ebf6-b773-4621-9b23-9a80833b24fb" providerId="ADAL" clId="{0D7B073A-C6D4-4D7D-80C2-2DCC8B320103}" dt="2025-02-05T09:22:15.427" v="2263" actId="478"/>
          <ac:picMkLst>
            <pc:docMk/>
            <pc:sldMk cId="2526638473" sldId="258"/>
            <ac:picMk id="17" creationId="{45C789D6-C94C-407D-0AA1-131617EE8169}"/>
          </ac:picMkLst>
        </pc:picChg>
        <pc:picChg chg="add del mod">
          <ac:chgData name="SILVIA PORTARENA" userId="6456ebf6-b773-4621-9b23-9a80833b24fb" providerId="ADAL" clId="{0D7B073A-C6D4-4D7D-80C2-2DCC8B320103}" dt="2025-02-04T10:39:47.261" v="1176" actId="478"/>
          <ac:picMkLst>
            <pc:docMk/>
            <pc:sldMk cId="2526638473" sldId="258"/>
            <ac:picMk id="17" creationId="{FB01D6BD-E29C-D2A7-8E72-96D3DB5193E4}"/>
          </ac:picMkLst>
        </pc:picChg>
        <pc:picChg chg="add mod ord modCrop">
          <ac:chgData name="SILVIA PORTARENA" userId="6456ebf6-b773-4621-9b23-9a80833b24fb" providerId="ADAL" clId="{0D7B073A-C6D4-4D7D-80C2-2DCC8B320103}" dt="2025-02-05T11:44:06.315" v="3221" actId="14861"/>
          <ac:picMkLst>
            <pc:docMk/>
            <pc:sldMk cId="2526638473" sldId="258"/>
            <ac:picMk id="18" creationId="{71146E07-5DFC-EAEA-4AFF-D9AB30AF05FD}"/>
          </ac:picMkLst>
        </pc:picChg>
        <pc:picChg chg="add del mod modCrop">
          <ac:chgData name="SILVIA PORTARENA" userId="6456ebf6-b773-4621-9b23-9a80833b24fb" providerId="ADAL" clId="{0D7B073A-C6D4-4D7D-80C2-2DCC8B320103}" dt="2025-02-04T12:19:28.634" v="1840" actId="478"/>
          <ac:picMkLst>
            <pc:docMk/>
            <pc:sldMk cId="2526638473" sldId="258"/>
            <ac:picMk id="19" creationId="{10977A67-CE8E-4BB4-8725-B3204A1DA52B}"/>
          </ac:picMkLst>
        </pc:picChg>
        <pc:picChg chg="add del mod modCrop">
          <ac:chgData name="SILVIA PORTARENA" userId="6456ebf6-b773-4621-9b23-9a80833b24fb" providerId="ADAL" clId="{0D7B073A-C6D4-4D7D-80C2-2DCC8B320103}" dt="2025-02-05T09:27:05.561" v="2302" actId="478"/>
          <ac:picMkLst>
            <pc:docMk/>
            <pc:sldMk cId="2526638473" sldId="258"/>
            <ac:picMk id="20" creationId="{F19AB77B-1775-5966-A023-6FFE7626ADFA}"/>
          </ac:picMkLst>
        </pc:picChg>
        <pc:picChg chg="add mod ord topLvl">
          <ac:chgData name="SILVIA PORTARENA" userId="6456ebf6-b773-4621-9b23-9a80833b24fb" providerId="ADAL" clId="{0D7B073A-C6D4-4D7D-80C2-2DCC8B320103}" dt="2025-02-05T11:24:18.221" v="3085" actId="1038"/>
          <ac:picMkLst>
            <pc:docMk/>
            <pc:sldMk cId="2526638473" sldId="258"/>
            <ac:picMk id="21" creationId="{873AB703-E4D0-29C1-39EF-188627807F8F}"/>
          </ac:picMkLst>
        </pc:picChg>
        <pc:picChg chg="add del mod ord">
          <ac:chgData name="SILVIA PORTARENA" userId="6456ebf6-b773-4621-9b23-9a80833b24fb" providerId="ADAL" clId="{0D7B073A-C6D4-4D7D-80C2-2DCC8B320103}" dt="2025-02-04T09:24:27.847" v="730" actId="478"/>
          <ac:picMkLst>
            <pc:docMk/>
            <pc:sldMk cId="2526638473" sldId="258"/>
            <ac:picMk id="23" creationId="{15693F2E-07D4-64C4-72D8-16A50961CD8E}"/>
          </ac:picMkLst>
        </pc:picChg>
        <pc:picChg chg="add del">
          <ac:chgData name="SILVIA PORTARENA" userId="6456ebf6-b773-4621-9b23-9a80833b24fb" providerId="ADAL" clId="{0D7B073A-C6D4-4D7D-80C2-2DCC8B320103}" dt="2025-02-05T09:28:15.219" v="2320" actId="478"/>
          <ac:picMkLst>
            <pc:docMk/>
            <pc:sldMk cId="2526638473" sldId="258"/>
            <ac:picMk id="26" creationId="{6124E1F5-FA37-AF51-F6EF-C43D5750A98A}"/>
          </ac:picMkLst>
        </pc:picChg>
        <pc:picChg chg="add mod ord">
          <ac:chgData name="SILVIA PORTARENA" userId="6456ebf6-b773-4621-9b23-9a80833b24fb" providerId="ADAL" clId="{0D7B073A-C6D4-4D7D-80C2-2DCC8B320103}" dt="2025-02-05T11:34:22.531" v="3138"/>
          <ac:picMkLst>
            <pc:docMk/>
            <pc:sldMk cId="2526638473" sldId="258"/>
            <ac:picMk id="28" creationId="{06C4E151-63AB-BF3D-26B2-4A794D31EE33}"/>
          </ac:picMkLst>
        </pc:picChg>
        <pc:picChg chg="add mod modCrop">
          <ac:chgData name="SILVIA PORTARENA" userId="6456ebf6-b773-4621-9b23-9a80833b24fb" providerId="ADAL" clId="{0D7B073A-C6D4-4D7D-80C2-2DCC8B320103}" dt="2025-02-04T11:55:14.744" v="1792" actId="165"/>
          <ac:picMkLst>
            <pc:docMk/>
            <pc:sldMk cId="2526638473" sldId="258"/>
            <ac:picMk id="29" creationId="{820332CA-DB33-AB2B-9D17-DD93101B5AAC}"/>
          </ac:picMkLst>
        </pc:picChg>
        <pc:picChg chg="add mod ord">
          <ac:chgData name="SILVIA PORTARENA" userId="6456ebf6-b773-4621-9b23-9a80833b24fb" providerId="ADAL" clId="{0D7B073A-C6D4-4D7D-80C2-2DCC8B320103}" dt="2025-02-05T11:34:32.767" v="3139"/>
          <ac:picMkLst>
            <pc:docMk/>
            <pc:sldMk cId="2526638473" sldId="258"/>
            <ac:picMk id="31" creationId="{41D2F363-8CD4-7A04-7C1A-6CC80DC7DA9A}"/>
          </ac:picMkLst>
        </pc:picChg>
        <pc:picChg chg="add del mod modCrop">
          <ac:chgData name="SILVIA PORTARENA" userId="6456ebf6-b773-4621-9b23-9a80833b24fb" providerId="ADAL" clId="{0D7B073A-C6D4-4D7D-80C2-2DCC8B320103}" dt="2025-02-04T10:51:18.262" v="1278" actId="478"/>
          <ac:picMkLst>
            <pc:docMk/>
            <pc:sldMk cId="2526638473" sldId="258"/>
            <ac:picMk id="36" creationId="{CF5C2C61-6BF4-7204-CB29-FE55700CB860}"/>
          </ac:picMkLst>
        </pc:picChg>
        <pc:picChg chg="add mod topLvl">
          <ac:chgData name="SILVIA PORTARENA" userId="6456ebf6-b773-4621-9b23-9a80833b24fb" providerId="ADAL" clId="{0D7B073A-C6D4-4D7D-80C2-2DCC8B320103}" dt="2025-02-05T11:32:54.074" v="3130"/>
          <ac:picMkLst>
            <pc:docMk/>
            <pc:sldMk cId="2526638473" sldId="258"/>
            <ac:picMk id="41" creationId="{35845689-23EF-7A3F-58F7-847A0AB3B2CD}"/>
          </ac:picMkLst>
        </pc:picChg>
        <pc:picChg chg="add mod modCrop">
          <ac:chgData name="SILVIA PORTARENA" userId="6456ebf6-b773-4621-9b23-9a80833b24fb" providerId="ADAL" clId="{0D7B073A-C6D4-4D7D-80C2-2DCC8B320103}" dt="2025-02-05T11:22:25.878" v="3003" actId="165"/>
          <ac:picMkLst>
            <pc:docMk/>
            <pc:sldMk cId="2526638473" sldId="258"/>
            <ac:picMk id="44" creationId="{9893D5B4-EE2D-EF55-3C44-6A238251E005}"/>
          </ac:picMkLst>
        </pc:picChg>
        <pc:picChg chg="add mod">
          <ac:chgData name="SILVIA PORTARENA" userId="6456ebf6-b773-4621-9b23-9a80833b24fb" providerId="ADAL" clId="{0D7B073A-C6D4-4D7D-80C2-2DCC8B320103}" dt="2025-02-05T11:22:25.878" v="3003" actId="165"/>
          <ac:picMkLst>
            <pc:docMk/>
            <pc:sldMk cId="2526638473" sldId="258"/>
            <ac:picMk id="45" creationId="{1BECFF4B-1E7C-908F-3005-5723192E04B3}"/>
          </ac:picMkLst>
        </pc:picChg>
        <pc:picChg chg="add mod ord topLvl modCrop">
          <ac:chgData name="SILVIA PORTARENA" userId="6456ebf6-b773-4621-9b23-9a80833b24fb" providerId="ADAL" clId="{0D7B073A-C6D4-4D7D-80C2-2DCC8B320103}" dt="2025-02-05T09:21:08.313" v="2253" actId="164"/>
          <ac:picMkLst>
            <pc:docMk/>
            <pc:sldMk cId="2526638473" sldId="258"/>
            <ac:picMk id="49" creationId="{CB52487C-59D6-6593-26C3-72F1BF16645B}"/>
          </ac:picMkLst>
        </pc:picChg>
        <pc:picChg chg="add mod modCrop">
          <ac:chgData name="SILVIA PORTARENA" userId="6456ebf6-b773-4621-9b23-9a80833b24fb" providerId="ADAL" clId="{0D7B073A-C6D4-4D7D-80C2-2DCC8B320103}" dt="2025-02-04T10:50:30.835" v="1269" actId="164"/>
          <ac:picMkLst>
            <pc:docMk/>
            <pc:sldMk cId="2526638473" sldId="258"/>
            <ac:picMk id="50" creationId="{0F7B85EB-95C8-3DC4-F8CE-4F33AC895155}"/>
          </ac:picMkLst>
        </pc:picChg>
        <pc:picChg chg="add del mod topLvl">
          <ac:chgData name="SILVIA PORTARENA" userId="6456ebf6-b773-4621-9b23-9a80833b24fb" providerId="ADAL" clId="{0D7B073A-C6D4-4D7D-80C2-2DCC8B320103}" dt="2025-02-05T09:28:36.301" v="2323" actId="478"/>
          <ac:picMkLst>
            <pc:docMk/>
            <pc:sldMk cId="2526638473" sldId="258"/>
            <ac:picMk id="51" creationId="{421580DF-EDBE-DCE1-6EEE-CE07307AF39F}"/>
          </ac:picMkLst>
        </pc:picChg>
        <pc:picChg chg="add mod modCrop">
          <ac:chgData name="SILVIA PORTARENA" userId="6456ebf6-b773-4621-9b23-9a80833b24fb" providerId="ADAL" clId="{0D7B073A-C6D4-4D7D-80C2-2DCC8B320103}" dt="2025-02-04T11:55:14.744" v="1792" actId="165"/>
          <ac:picMkLst>
            <pc:docMk/>
            <pc:sldMk cId="2526638473" sldId="258"/>
            <ac:picMk id="52" creationId="{8501008A-0A5F-B6A3-9571-5DAC8AF77A3C}"/>
          </ac:picMkLst>
        </pc:picChg>
        <pc:picChg chg="add del mod">
          <ac:chgData name="SILVIA PORTARENA" userId="6456ebf6-b773-4621-9b23-9a80833b24fb" providerId="ADAL" clId="{0D7B073A-C6D4-4D7D-80C2-2DCC8B320103}" dt="2025-02-05T10:53:08.044" v="2717" actId="478"/>
          <ac:picMkLst>
            <pc:docMk/>
            <pc:sldMk cId="2526638473" sldId="258"/>
            <ac:picMk id="54" creationId="{1609EDD7-632D-1B3D-92F7-EE2A745C101F}"/>
          </ac:picMkLst>
        </pc:picChg>
        <pc:picChg chg="add del mod modCrop">
          <ac:chgData name="SILVIA PORTARENA" userId="6456ebf6-b773-4621-9b23-9a80833b24fb" providerId="ADAL" clId="{0D7B073A-C6D4-4D7D-80C2-2DCC8B320103}" dt="2025-02-05T11:12:29.499" v="2905" actId="478"/>
          <ac:picMkLst>
            <pc:docMk/>
            <pc:sldMk cId="2526638473" sldId="258"/>
            <ac:picMk id="55" creationId="{3A47C806-8634-5245-FACB-391DD3EF1E63}"/>
          </ac:picMkLst>
        </pc:picChg>
        <pc:picChg chg="mod">
          <ac:chgData name="SILVIA PORTARENA" userId="6456ebf6-b773-4621-9b23-9a80833b24fb" providerId="ADAL" clId="{0D7B073A-C6D4-4D7D-80C2-2DCC8B320103}" dt="2025-02-04T10:43:05.645" v="1198"/>
          <ac:picMkLst>
            <pc:docMk/>
            <pc:sldMk cId="2526638473" sldId="258"/>
            <ac:picMk id="58" creationId="{82BE412E-576D-E616-A3C5-26C5182B905D}"/>
          </ac:picMkLst>
        </pc:picChg>
        <pc:picChg chg="mod">
          <ac:chgData name="SILVIA PORTARENA" userId="6456ebf6-b773-4621-9b23-9a80833b24fb" providerId="ADAL" clId="{0D7B073A-C6D4-4D7D-80C2-2DCC8B320103}" dt="2025-02-04T10:43:05.645" v="1198"/>
          <ac:picMkLst>
            <pc:docMk/>
            <pc:sldMk cId="2526638473" sldId="258"/>
            <ac:picMk id="59" creationId="{8A093FCF-CFEF-285C-A889-F56B0D547A39}"/>
          </ac:picMkLst>
        </pc:picChg>
        <pc:picChg chg="add del mod modCrop">
          <ac:chgData name="SILVIA PORTARENA" userId="6456ebf6-b773-4621-9b23-9a80833b24fb" providerId="ADAL" clId="{0D7B073A-C6D4-4D7D-80C2-2DCC8B320103}" dt="2025-02-04T10:49:19.749" v="1257" actId="478"/>
          <ac:picMkLst>
            <pc:docMk/>
            <pc:sldMk cId="2526638473" sldId="258"/>
            <ac:picMk id="63" creationId="{4905DB3C-F589-5A12-9332-DA5D32CD46A2}"/>
          </ac:picMkLst>
        </pc:picChg>
        <pc:picChg chg="add mod topLvl modCrop">
          <ac:chgData name="SILVIA PORTARENA" userId="6456ebf6-b773-4621-9b23-9a80833b24fb" providerId="ADAL" clId="{0D7B073A-C6D4-4D7D-80C2-2DCC8B320103}" dt="2025-02-05T11:33:17.139" v="3132"/>
          <ac:picMkLst>
            <pc:docMk/>
            <pc:sldMk cId="2526638473" sldId="258"/>
            <ac:picMk id="63" creationId="{85F5099F-0628-1D3D-5A07-F49FFEB9DA13}"/>
          </ac:picMkLst>
        </pc:picChg>
        <pc:picChg chg="add mod modCrop">
          <ac:chgData name="SILVIA PORTARENA" userId="6456ebf6-b773-4621-9b23-9a80833b24fb" providerId="ADAL" clId="{0D7B073A-C6D4-4D7D-80C2-2DCC8B320103}" dt="2025-02-04T10:50:30.835" v="1269" actId="164"/>
          <ac:picMkLst>
            <pc:docMk/>
            <pc:sldMk cId="2526638473" sldId="258"/>
            <ac:picMk id="64" creationId="{00238FF4-8297-D7EE-4A01-6BBDF43EC17D}"/>
          </ac:picMkLst>
        </pc:picChg>
        <pc:picChg chg="add mod topLvl modCrop">
          <ac:chgData name="SILVIA PORTARENA" userId="6456ebf6-b773-4621-9b23-9a80833b24fb" providerId="ADAL" clId="{0D7B073A-C6D4-4D7D-80C2-2DCC8B320103}" dt="2025-02-05T09:29:17.233" v="2329" actId="164"/>
          <ac:picMkLst>
            <pc:docMk/>
            <pc:sldMk cId="2526638473" sldId="258"/>
            <ac:picMk id="66" creationId="{18943B11-62E0-F5DA-4B73-A0A44DE769CB}"/>
          </ac:picMkLst>
        </pc:picChg>
        <pc:picChg chg="add mod ord topLvl modCrop">
          <ac:chgData name="SILVIA PORTARENA" userId="6456ebf6-b773-4621-9b23-9a80833b24fb" providerId="ADAL" clId="{0D7B073A-C6D4-4D7D-80C2-2DCC8B320103}" dt="2025-02-05T11:33:04.566" v="3131"/>
          <ac:picMkLst>
            <pc:docMk/>
            <pc:sldMk cId="2526638473" sldId="258"/>
            <ac:picMk id="67" creationId="{1B22D15F-7C66-7612-CBD9-7F423516756A}"/>
          </ac:picMkLst>
        </pc:picChg>
        <pc:picChg chg="add del mod modCrop">
          <ac:chgData name="SILVIA PORTARENA" userId="6456ebf6-b773-4621-9b23-9a80833b24fb" providerId="ADAL" clId="{0D7B073A-C6D4-4D7D-80C2-2DCC8B320103}" dt="2025-02-04T11:41:50.405" v="1634" actId="478"/>
          <ac:picMkLst>
            <pc:docMk/>
            <pc:sldMk cId="2526638473" sldId="258"/>
            <ac:picMk id="69" creationId="{EC39BFE1-CF85-1645-E37E-F5D4B0F2BDF6}"/>
          </ac:picMkLst>
        </pc:picChg>
        <pc:picChg chg="add del mod modCrop">
          <ac:chgData name="SILVIA PORTARENA" userId="6456ebf6-b773-4621-9b23-9a80833b24fb" providerId="ADAL" clId="{0D7B073A-C6D4-4D7D-80C2-2DCC8B320103}" dt="2025-02-04T11:41:51.005" v="1635" actId="478"/>
          <ac:picMkLst>
            <pc:docMk/>
            <pc:sldMk cId="2526638473" sldId="258"/>
            <ac:picMk id="72" creationId="{88F884A3-B5F9-D1C0-9218-46491B807D49}"/>
          </ac:picMkLst>
        </pc:picChg>
        <pc:picChg chg="add mod modCrop">
          <ac:chgData name="SILVIA PORTARENA" userId="6456ebf6-b773-4621-9b23-9a80833b24fb" providerId="ADAL" clId="{0D7B073A-C6D4-4D7D-80C2-2DCC8B320103}" dt="2025-02-05T11:40:09.231" v="3202" actId="1076"/>
          <ac:picMkLst>
            <pc:docMk/>
            <pc:sldMk cId="2526638473" sldId="258"/>
            <ac:picMk id="72" creationId="{C55E3CC0-F0FC-C5D5-F008-B2D23B588864}"/>
          </ac:picMkLst>
        </pc:picChg>
        <pc:picChg chg="add mod modCrop">
          <ac:chgData name="SILVIA PORTARENA" userId="6456ebf6-b773-4621-9b23-9a80833b24fb" providerId="ADAL" clId="{0D7B073A-C6D4-4D7D-80C2-2DCC8B320103}" dt="2025-02-05T11:40:11.433" v="3203" actId="1076"/>
          <ac:picMkLst>
            <pc:docMk/>
            <pc:sldMk cId="2526638473" sldId="258"/>
            <ac:picMk id="73" creationId="{D48064C3-C9B1-6E89-9409-14CE48D4B91F}"/>
          </ac:picMkLst>
        </pc:picChg>
        <pc:picChg chg="add del mod topLvl modCrop">
          <ac:chgData name="SILVIA PORTARENA" userId="6456ebf6-b773-4621-9b23-9a80833b24fb" providerId="ADAL" clId="{0D7B073A-C6D4-4D7D-80C2-2DCC8B320103}" dt="2025-02-04T11:41:49.686" v="1633" actId="478"/>
          <ac:picMkLst>
            <pc:docMk/>
            <pc:sldMk cId="2526638473" sldId="258"/>
            <ac:picMk id="73" creationId="{F9CDBD3C-7408-BBF0-319B-F1283F43FF2C}"/>
          </ac:picMkLst>
        </pc:picChg>
        <pc:picChg chg="del mod topLvl">
          <ac:chgData name="SILVIA PORTARENA" userId="6456ebf6-b773-4621-9b23-9a80833b24fb" providerId="ADAL" clId="{0D7B073A-C6D4-4D7D-80C2-2DCC8B320103}" dt="2025-02-05T11:37:02.313" v="3154" actId="478"/>
          <ac:picMkLst>
            <pc:docMk/>
            <pc:sldMk cId="2526638473" sldId="258"/>
            <ac:picMk id="75" creationId="{7C3441B6-6BA7-336B-63B5-6A534B545A65}"/>
          </ac:picMkLst>
        </pc:picChg>
        <pc:picChg chg="add mod ord modCrop">
          <ac:chgData name="SILVIA PORTARENA" userId="6456ebf6-b773-4621-9b23-9a80833b24fb" providerId="ADAL" clId="{0D7B073A-C6D4-4D7D-80C2-2DCC8B320103}" dt="2025-02-04T11:15:27.837" v="1403" actId="164"/>
          <ac:picMkLst>
            <pc:docMk/>
            <pc:sldMk cId="2526638473" sldId="258"/>
            <ac:picMk id="75" creationId="{81CAC7D5-A625-78A3-2A5A-3BEF4EC2928B}"/>
          </ac:picMkLst>
        </pc:picChg>
        <pc:picChg chg="mod topLvl">
          <ac:chgData name="SILVIA PORTARENA" userId="6456ebf6-b773-4621-9b23-9a80833b24fb" providerId="ADAL" clId="{0D7B073A-C6D4-4D7D-80C2-2DCC8B320103}" dt="2025-02-05T11:45:06.930" v="3225" actId="1076"/>
          <ac:picMkLst>
            <pc:docMk/>
            <pc:sldMk cId="2526638473" sldId="258"/>
            <ac:picMk id="76" creationId="{E6864E67-D770-8948-4A09-CE68A3385945}"/>
          </ac:picMkLst>
        </pc:picChg>
        <pc:picChg chg="mod">
          <ac:chgData name="SILVIA PORTARENA" userId="6456ebf6-b773-4621-9b23-9a80833b24fb" providerId="ADAL" clId="{0D7B073A-C6D4-4D7D-80C2-2DCC8B320103}" dt="2025-02-04T11:15:31.149" v="1404"/>
          <ac:picMkLst>
            <pc:docMk/>
            <pc:sldMk cId="2526638473" sldId="258"/>
            <ac:picMk id="78" creationId="{F9A9D39C-8EEA-DD59-7260-4E72A0676B36}"/>
          </ac:picMkLst>
        </pc:picChg>
        <pc:picChg chg="mod">
          <ac:chgData name="SILVIA PORTARENA" userId="6456ebf6-b773-4621-9b23-9a80833b24fb" providerId="ADAL" clId="{0D7B073A-C6D4-4D7D-80C2-2DCC8B320103}" dt="2025-02-04T11:15:49.943" v="1411"/>
          <ac:picMkLst>
            <pc:docMk/>
            <pc:sldMk cId="2526638473" sldId="258"/>
            <ac:picMk id="81" creationId="{E6A3BBC2-46FE-5E74-BDF0-14F505342D7B}"/>
          </ac:picMkLst>
        </pc:picChg>
        <pc:picChg chg="add del mod">
          <ac:chgData name="SILVIA PORTARENA" userId="6456ebf6-b773-4621-9b23-9a80833b24fb" providerId="ADAL" clId="{0D7B073A-C6D4-4D7D-80C2-2DCC8B320103}" dt="2025-02-04T11:18:54.337" v="1446" actId="478"/>
          <ac:picMkLst>
            <pc:docMk/>
            <pc:sldMk cId="2526638473" sldId="258"/>
            <ac:picMk id="83" creationId="{BD944BEB-8AEC-DEA7-DD13-4571FC8C8782}"/>
          </ac:picMkLst>
        </pc:picChg>
        <pc:picChg chg="add del mod">
          <ac:chgData name="SILVIA PORTARENA" userId="6456ebf6-b773-4621-9b23-9a80833b24fb" providerId="ADAL" clId="{0D7B073A-C6D4-4D7D-80C2-2DCC8B320103}" dt="2025-02-04T11:21:26.133" v="1452" actId="478"/>
          <ac:picMkLst>
            <pc:docMk/>
            <pc:sldMk cId="2526638473" sldId="258"/>
            <ac:picMk id="84" creationId="{520076B8-3A37-CFE9-B93D-CBA30A698EC5}"/>
          </ac:picMkLst>
        </pc:picChg>
        <pc:picChg chg="add del mod">
          <ac:chgData name="SILVIA PORTARENA" userId="6456ebf6-b773-4621-9b23-9a80833b24fb" providerId="ADAL" clId="{0D7B073A-C6D4-4D7D-80C2-2DCC8B320103}" dt="2025-02-04T11:21:23.541" v="1451" actId="478"/>
          <ac:picMkLst>
            <pc:docMk/>
            <pc:sldMk cId="2526638473" sldId="258"/>
            <ac:picMk id="85" creationId="{9380646A-2083-C94F-7FE0-D8B0F0963C62}"/>
          </ac:picMkLst>
        </pc:picChg>
        <pc:picChg chg="add del mod modCrop">
          <ac:chgData name="SILVIA PORTARENA" userId="6456ebf6-b773-4621-9b23-9a80833b24fb" providerId="ADAL" clId="{0D7B073A-C6D4-4D7D-80C2-2DCC8B320103}" dt="2025-02-04T11:27:05.781" v="1461" actId="478"/>
          <ac:picMkLst>
            <pc:docMk/>
            <pc:sldMk cId="2526638473" sldId="258"/>
            <ac:picMk id="86" creationId="{5342B4EB-DA49-9FDF-D0DD-00082F69C357}"/>
          </ac:picMkLst>
        </pc:picChg>
        <pc:picChg chg="add mod ord modCrop">
          <ac:chgData name="SILVIA PORTARENA" userId="6456ebf6-b773-4621-9b23-9a80833b24fb" providerId="ADAL" clId="{0D7B073A-C6D4-4D7D-80C2-2DCC8B320103}" dt="2025-02-04T11:29:34.858" v="1545" actId="164"/>
          <ac:picMkLst>
            <pc:docMk/>
            <pc:sldMk cId="2526638473" sldId="258"/>
            <ac:picMk id="87" creationId="{BB81F72C-312E-0C16-8938-DDBF105E5327}"/>
          </ac:picMkLst>
        </pc:picChg>
        <pc:picChg chg="add mod">
          <ac:chgData name="SILVIA PORTARENA" userId="6456ebf6-b773-4621-9b23-9a80833b24fb" providerId="ADAL" clId="{0D7B073A-C6D4-4D7D-80C2-2DCC8B320103}" dt="2025-02-04T11:29:34.858" v="1545" actId="164"/>
          <ac:picMkLst>
            <pc:docMk/>
            <pc:sldMk cId="2526638473" sldId="258"/>
            <ac:picMk id="88" creationId="{089A6B5C-A2EB-E042-48A7-CCFB89138806}"/>
          </ac:picMkLst>
        </pc:picChg>
        <pc:picChg chg="add mod">
          <ac:chgData name="SILVIA PORTARENA" userId="6456ebf6-b773-4621-9b23-9a80833b24fb" providerId="ADAL" clId="{0D7B073A-C6D4-4D7D-80C2-2DCC8B320103}" dt="2025-02-04T11:29:34.858" v="1545" actId="164"/>
          <ac:picMkLst>
            <pc:docMk/>
            <pc:sldMk cId="2526638473" sldId="258"/>
            <ac:picMk id="89" creationId="{CDC8BB43-446E-B10C-36A2-04E7B001477C}"/>
          </ac:picMkLst>
        </pc:picChg>
        <pc:picChg chg="add del mod">
          <ac:chgData name="SILVIA PORTARENA" userId="6456ebf6-b773-4621-9b23-9a80833b24fb" providerId="ADAL" clId="{0D7B073A-C6D4-4D7D-80C2-2DCC8B320103}" dt="2025-02-04T11:38:41.268" v="1606" actId="21"/>
          <ac:picMkLst>
            <pc:docMk/>
            <pc:sldMk cId="2526638473" sldId="258"/>
            <ac:picMk id="91" creationId="{84570F20-B317-B125-3C88-D3B99C0D9B98}"/>
          </ac:picMkLst>
        </pc:picChg>
        <pc:picChg chg="add del mod modCrop">
          <ac:chgData name="SILVIA PORTARENA" userId="6456ebf6-b773-4621-9b23-9a80833b24fb" providerId="ADAL" clId="{0D7B073A-C6D4-4D7D-80C2-2DCC8B320103}" dt="2025-02-04T11:37:45.813" v="1603" actId="478"/>
          <ac:picMkLst>
            <pc:docMk/>
            <pc:sldMk cId="2526638473" sldId="258"/>
            <ac:picMk id="92" creationId="{195FE93E-3F9D-6712-D998-57F410748821}"/>
          </ac:picMkLst>
        </pc:picChg>
        <pc:picChg chg="add del mod modCrop">
          <ac:chgData name="SILVIA PORTARENA" userId="6456ebf6-b773-4621-9b23-9a80833b24fb" providerId="ADAL" clId="{0D7B073A-C6D4-4D7D-80C2-2DCC8B320103}" dt="2025-02-04T11:37:44.967" v="1602" actId="478"/>
          <ac:picMkLst>
            <pc:docMk/>
            <pc:sldMk cId="2526638473" sldId="258"/>
            <ac:picMk id="93" creationId="{13562D6E-9223-DCB7-FA2C-7E213B6BD3A9}"/>
          </ac:picMkLst>
        </pc:picChg>
        <pc:picChg chg="add del mod modCrop">
          <ac:chgData name="SILVIA PORTARENA" userId="6456ebf6-b773-4621-9b23-9a80833b24fb" providerId="ADAL" clId="{0D7B073A-C6D4-4D7D-80C2-2DCC8B320103}" dt="2025-02-04T11:38:41.268" v="1606" actId="21"/>
          <ac:picMkLst>
            <pc:docMk/>
            <pc:sldMk cId="2526638473" sldId="258"/>
            <ac:picMk id="94" creationId="{DF93545C-5385-00C9-04FE-1EE0C826E946}"/>
          </ac:picMkLst>
        </pc:picChg>
        <pc:picChg chg="add del">
          <ac:chgData name="SILVIA PORTARENA" userId="6456ebf6-b773-4621-9b23-9a80833b24fb" providerId="ADAL" clId="{0D7B073A-C6D4-4D7D-80C2-2DCC8B320103}" dt="2025-02-04T11:36:15.383" v="1585" actId="478"/>
          <ac:picMkLst>
            <pc:docMk/>
            <pc:sldMk cId="2526638473" sldId="258"/>
            <ac:picMk id="95" creationId="{AA040C6C-0B39-5229-8CA5-D8634011F4C8}"/>
          </ac:picMkLst>
        </pc:picChg>
        <pc:picChg chg="add del mod topLvl modCrop">
          <ac:chgData name="SILVIA PORTARENA" userId="6456ebf6-b773-4621-9b23-9a80833b24fb" providerId="ADAL" clId="{0D7B073A-C6D4-4D7D-80C2-2DCC8B320103}" dt="2025-02-04T11:41:52.428" v="1636" actId="478"/>
          <ac:picMkLst>
            <pc:docMk/>
            <pc:sldMk cId="2526638473" sldId="258"/>
            <ac:picMk id="96" creationId="{03E8E098-02EF-8632-1B79-BD94929B3D23}"/>
          </ac:picMkLst>
        </pc:picChg>
        <pc:picChg chg="add mod">
          <ac:chgData name="SILVIA PORTARENA" userId="6456ebf6-b773-4621-9b23-9a80833b24fb" providerId="ADAL" clId="{0D7B073A-C6D4-4D7D-80C2-2DCC8B320103}" dt="2025-02-04T11:49:00.846" v="1772" actId="164"/>
          <ac:picMkLst>
            <pc:docMk/>
            <pc:sldMk cId="2526638473" sldId="258"/>
            <ac:picMk id="98" creationId="{B06B2370-5710-8040-BD55-1EA32F6ADB47}"/>
          </ac:picMkLst>
        </pc:picChg>
        <pc:picChg chg="add del mod modCrop">
          <ac:chgData name="SILVIA PORTARENA" userId="6456ebf6-b773-4621-9b23-9a80833b24fb" providerId="ADAL" clId="{0D7B073A-C6D4-4D7D-80C2-2DCC8B320103}" dt="2025-02-04T11:44:00.773" v="1646" actId="478"/>
          <ac:picMkLst>
            <pc:docMk/>
            <pc:sldMk cId="2526638473" sldId="258"/>
            <ac:picMk id="99" creationId="{C4672E3A-7104-FA2D-5C75-DF6B6E39EFC2}"/>
          </ac:picMkLst>
        </pc:picChg>
        <pc:picChg chg="add mod">
          <ac:chgData name="SILVIA PORTARENA" userId="6456ebf6-b773-4621-9b23-9a80833b24fb" providerId="ADAL" clId="{0D7B073A-C6D4-4D7D-80C2-2DCC8B320103}" dt="2025-02-05T11:33:47.308" v="3134"/>
          <ac:picMkLst>
            <pc:docMk/>
            <pc:sldMk cId="2526638473" sldId="258"/>
            <ac:picMk id="111" creationId="{680BDDD4-F974-FB84-E169-8E11922B36DF}"/>
          </ac:picMkLst>
        </pc:picChg>
        <pc:picChg chg="add mod modCrop">
          <ac:chgData name="SILVIA PORTARENA" userId="6456ebf6-b773-4621-9b23-9a80833b24fb" providerId="ADAL" clId="{0D7B073A-C6D4-4D7D-80C2-2DCC8B320103}" dt="2025-02-05T11:32:30.357" v="3128"/>
          <ac:picMkLst>
            <pc:docMk/>
            <pc:sldMk cId="2526638473" sldId="258"/>
            <ac:picMk id="118" creationId="{9497C97C-CC83-F627-32E3-CD0BC8043404}"/>
          </ac:picMkLst>
        </pc:picChg>
        <pc:picChg chg="add del mod modCrop">
          <ac:chgData name="SILVIA PORTARENA" userId="6456ebf6-b773-4621-9b23-9a80833b24fb" providerId="ADAL" clId="{0D7B073A-C6D4-4D7D-80C2-2DCC8B320103}" dt="2025-02-04T14:48:00.112" v="1869" actId="478"/>
          <ac:picMkLst>
            <pc:docMk/>
            <pc:sldMk cId="2526638473" sldId="258"/>
            <ac:picMk id="119" creationId="{F4C738B3-E56B-AA16-4760-869747567149}"/>
          </ac:picMkLst>
        </pc:picChg>
        <pc:picChg chg="add mod modCrop">
          <ac:chgData name="SILVIA PORTARENA" userId="6456ebf6-b773-4621-9b23-9a80833b24fb" providerId="ADAL" clId="{0D7B073A-C6D4-4D7D-80C2-2DCC8B320103}" dt="2025-02-05T11:34:07.532" v="3136"/>
          <ac:picMkLst>
            <pc:docMk/>
            <pc:sldMk cId="2526638473" sldId="258"/>
            <ac:picMk id="120" creationId="{8C03E7DB-B101-DE17-C8E6-1ED6C81D9F70}"/>
          </ac:picMkLst>
        </pc:picChg>
        <pc:picChg chg="add del mod modCrop">
          <ac:chgData name="SILVIA PORTARENA" userId="6456ebf6-b773-4621-9b23-9a80833b24fb" providerId="ADAL" clId="{0D7B073A-C6D4-4D7D-80C2-2DCC8B320103}" dt="2025-02-04T14:55:51.934" v="1882" actId="478"/>
          <ac:picMkLst>
            <pc:docMk/>
            <pc:sldMk cId="2526638473" sldId="258"/>
            <ac:picMk id="121" creationId="{BB59337E-8B4C-F3F2-F322-518F118097B6}"/>
          </ac:picMkLst>
        </pc:picChg>
        <pc:picChg chg="add mod modCrop">
          <ac:chgData name="SILVIA PORTARENA" userId="6456ebf6-b773-4621-9b23-9a80833b24fb" providerId="ADAL" clId="{0D7B073A-C6D4-4D7D-80C2-2DCC8B320103}" dt="2025-02-05T11:34:00.885" v="3135"/>
          <ac:picMkLst>
            <pc:docMk/>
            <pc:sldMk cId="2526638473" sldId="258"/>
            <ac:picMk id="122" creationId="{090E25FB-149E-CFE8-20F4-07AE9854E9D9}"/>
          </ac:picMkLst>
        </pc:picChg>
        <pc:picChg chg="add del mod modCrop">
          <ac:chgData name="SILVIA PORTARENA" userId="6456ebf6-b773-4621-9b23-9a80833b24fb" providerId="ADAL" clId="{0D7B073A-C6D4-4D7D-80C2-2DCC8B320103}" dt="2025-02-04T15:33:00.535" v="2033" actId="478"/>
          <ac:picMkLst>
            <pc:docMk/>
            <pc:sldMk cId="2526638473" sldId="258"/>
            <ac:picMk id="124" creationId="{D8DA5286-72C6-4648-1363-15D5A7CF9C9A}"/>
          </ac:picMkLst>
        </pc:picChg>
        <pc:picChg chg="add del mod modCrop">
          <ac:chgData name="SILVIA PORTARENA" userId="6456ebf6-b773-4621-9b23-9a80833b24fb" providerId="ADAL" clId="{0D7B073A-C6D4-4D7D-80C2-2DCC8B320103}" dt="2025-02-04T15:32:59.255" v="2031" actId="478"/>
          <ac:picMkLst>
            <pc:docMk/>
            <pc:sldMk cId="2526638473" sldId="258"/>
            <ac:picMk id="125" creationId="{462E1D85-3923-14A1-D93F-D74229115E0E}"/>
          </ac:picMkLst>
        </pc:picChg>
        <pc:picChg chg="add del mod modCrop">
          <ac:chgData name="SILVIA PORTARENA" userId="6456ebf6-b773-4621-9b23-9a80833b24fb" providerId="ADAL" clId="{0D7B073A-C6D4-4D7D-80C2-2DCC8B320103}" dt="2025-02-04T15:32:59.935" v="2032" actId="478"/>
          <ac:picMkLst>
            <pc:docMk/>
            <pc:sldMk cId="2526638473" sldId="258"/>
            <ac:picMk id="126" creationId="{C2AA1263-EBCA-6A79-6D59-0B3BA8B53038}"/>
          </ac:picMkLst>
        </pc:picChg>
        <pc:picChg chg="add mod ord">
          <ac:chgData name="SILVIA PORTARENA" userId="6456ebf6-b773-4621-9b23-9a80833b24fb" providerId="ADAL" clId="{0D7B073A-C6D4-4D7D-80C2-2DCC8B320103}" dt="2025-02-05T11:32:43.621" v="3129"/>
          <ac:picMkLst>
            <pc:docMk/>
            <pc:sldMk cId="2526638473" sldId="258"/>
            <ac:picMk id="127" creationId="{43FB7C23-9A37-4494-57B6-4848C6CA24D3}"/>
          </ac:picMkLst>
        </pc:picChg>
      </pc:sldChg>
      <pc:sldChg chg="addSp modSp new del mod">
        <pc:chgData name="SILVIA PORTARENA" userId="6456ebf6-b773-4621-9b23-9a80833b24fb" providerId="ADAL" clId="{0D7B073A-C6D4-4D7D-80C2-2DCC8B320103}" dt="2025-02-05T10:46:05.514" v="2580" actId="47"/>
        <pc:sldMkLst>
          <pc:docMk/>
          <pc:sldMk cId="1782341012" sldId="259"/>
        </pc:sldMkLst>
        <pc:picChg chg="add mod">
          <ac:chgData name="SILVIA PORTARENA" userId="6456ebf6-b773-4621-9b23-9a80833b24fb" providerId="ADAL" clId="{0D7B073A-C6D4-4D7D-80C2-2DCC8B320103}" dt="2025-02-04T15:32:33.426" v="2029"/>
          <ac:picMkLst>
            <pc:docMk/>
            <pc:sldMk cId="1782341012" sldId="259"/>
            <ac:picMk id="2" creationId="{F87E604E-67DB-1D09-0038-7033112C68A9}"/>
          </ac:picMkLst>
        </pc:picChg>
        <pc:picChg chg="add mod">
          <ac:chgData name="SILVIA PORTARENA" userId="6456ebf6-b773-4621-9b23-9a80833b24fb" providerId="ADAL" clId="{0D7B073A-C6D4-4D7D-80C2-2DCC8B320103}" dt="2025-02-05T09:06:22.012" v="2105" actId="688"/>
          <ac:picMkLst>
            <pc:docMk/>
            <pc:sldMk cId="1782341012" sldId="259"/>
            <ac:picMk id="3" creationId="{910282BF-091B-39FD-9C25-52CE08BBA8E6}"/>
          </ac:picMkLst>
        </pc:picChg>
        <pc:picChg chg="add mod">
          <ac:chgData name="SILVIA PORTARENA" userId="6456ebf6-b773-4621-9b23-9a80833b24fb" providerId="ADAL" clId="{0D7B073A-C6D4-4D7D-80C2-2DCC8B320103}" dt="2025-02-04T15:32:33.426" v="2029"/>
          <ac:picMkLst>
            <pc:docMk/>
            <pc:sldMk cId="1782341012" sldId="259"/>
            <ac:picMk id="4" creationId="{D81563DF-EA23-242E-3BAC-7AF5771B42D2}"/>
          </ac:picMkLst>
        </pc:picChg>
        <pc:picChg chg="add">
          <ac:chgData name="SILVIA PORTARENA" userId="6456ebf6-b773-4621-9b23-9a80833b24fb" providerId="ADAL" clId="{0D7B073A-C6D4-4D7D-80C2-2DCC8B320103}" dt="2025-02-04T15:32:36.219" v="2030"/>
          <ac:picMkLst>
            <pc:docMk/>
            <pc:sldMk cId="1782341012" sldId="259"/>
            <ac:picMk id="5" creationId="{18848AC1-EEC3-BE35-636E-017E19665B4D}"/>
          </ac:picMkLst>
        </pc:picChg>
      </pc:sldChg>
      <pc:sldChg chg="add del">
        <pc:chgData name="SILVIA PORTARENA" userId="6456ebf6-b773-4621-9b23-9a80833b24fb" providerId="ADAL" clId="{0D7B073A-C6D4-4D7D-80C2-2DCC8B320103}" dt="2025-02-04T10:56:57.277" v="1322" actId="47"/>
        <pc:sldMkLst>
          <pc:docMk/>
          <pc:sldMk cId="2464730414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26" Type="http://schemas.microsoft.com/office/2007/relationships/hdphoto" Target="../media/hdphoto10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image" Target="../media/image17.png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6.png"/><Relationship Id="rId3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2C34D3-3595-E43B-DC26-67DA8EAD4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BA34289-DA21-D7E4-5E00-EE6409916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r="28052"/>
          <a:stretch/>
        </p:blipFill>
        <p:spPr>
          <a:xfrm>
            <a:off x="221645" y="440526"/>
            <a:ext cx="883138" cy="757154"/>
          </a:xfrm>
          <a:prstGeom prst="rect">
            <a:avLst/>
          </a:prstGeom>
        </p:spPr>
      </p:pic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71604ED3-B60D-6D2B-D878-016695871E7D}"/>
              </a:ext>
            </a:extLst>
          </p:cNvPr>
          <p:cNvSpPr txBox="1"/>
          <p:nvPr/>
        </p:nvSpPr>
        <p:spPr>
          <a:xfrm>
            <a:off x="4387142" y="114621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02B878-D86E-4D94-E6B0-3D20833D4B08}"/>
              </a:ext>
            </a:extLst>
          </p:cNvPr>
          <p:cNvSpPr txBox="1"/>
          <p:nvPr/>
        </p:nvSpPr>
        <p:spPr>
          <a:xfrm>
            <a:off x="7994690" y="140569"/>
            <a:ext cx="3334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it-IT" sz="1600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sz="1600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sz="1600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sz="1600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it-IT" sz="1600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08E9317-075A-0C79-06B9-F2A630E4C8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323"/>
          <a:stretch/>
        </p:blipFill>
        <p:spPr>
          <a:xfrm>
            <a:off x="317863" y="3004990"/>
            <a:ext cx="585921" cy="653157"/>
          </a:xfrm>
          <a:prstGeom prst="rect">
            <a:avLst/>
          </a:prstGeom>
        </p:spPr>
      </p:pic>
      <p:pic>
        <p:nvPicPr>
          <p:cNvPr id="111" name="Immagine 110">
            <a:extLst>
              <a:ext uri="{FF2B5EF4-FFF2-40B4-BE49-F238E27FC236}">
                <a16:creationId xmlns:a16="http://schemas.microsoft.com/office/drawing/2014/main" id="{680BDDD4-F974-FB84-E169-8E11922B36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2534" y="6018117"/>
            <a:ext cx="612743" cy="803636"/>
          </a:xfrm>
          <a:prstGeom prst="rect">
            <a:avLst/>
          </a:prstGeom>
        </p:spPr>
      </p:pic>
      <p:grpSp>
        <p:nvGrpSpPr>
          <p:cNvPr id="77" name="Gruppo 76">
            <a:extLst>
              <a:ext uri="{FF2B5EF4-FFF2-40B4-BE49-F238E27FC236}">
                <a16:creationId xmlns:a16="http://schemas.microsoft.com/office/drawing/2014/main" id="{7E3D03A5-10A6-CE5D-F96A-2FE69266B5DE}"/>
              </a:ext>
            </a:extLst>
          </p:cNvPr>
          <p:cNvGrpSpPr/>
          <p:nvPr/>
        </p:nvGrpSpPr>
        <p:grpSpPr>
          <a:xfrm>
            <a:off x="886494" y="544320"/>
            <a:ext cx="10040203" cy="6389137"/>
            <a:chOff x="965085" y="544320"/>
            <a:chExt cx="10040203" cy="6389137"/>
          </a:xfrm>
        </p:grpSpPr>
        <p:sp>
          <p:nvSpPr>
            <p:cNvPr id="71" name="Rettangolo con angoli arrotondati 70">
              <a:extLst>
                <a:ext uri="{FF2B5EF4-FFF2-40B4-BE49-F238E27FC236}">
                  <a16:creationId xmlns:a16="http://schemas.microsoft.com/office/drawing/2014/main" id="{6E7B4DCD-17A1-9D1B-8F1E-7A4C8530838C}"/>
                </a:ext>
              </a:extLst>
            </p:cNvPr>
            <p:cNvSpPr/>
            <p:nvPr/>
          </p:nvSpPr>
          <p:spPr>
            <a:xfrm>
              <a:off x="1174478" y="1184821"/>
              <a:ext cx="3014221" cy="181798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41D2F363-8CD4-7A04-7C1A-6CC80DC7D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62335" y="3635069"/>
              <a:ext cx="3127519" cy="1450974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06C4E151-63AB-BF3D-26B2-4A794D31E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01042" y="3645464"/>
              <a:ext cx="3286029" cy="1444877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71146E07-5DFC-EAEA-4AFF-D9AB30AF0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65150" y="3645463"/>
              <a:ext cx="3340898" cy="1432685"/>
            </a:xfrm>
            <a:prstGeom prst="rect">
              <a:avLst/>
            </a:prstGeom>
            <a:effectLst>
              <a:softEdge rad="25400"/>
            </a:effectLst>
          </p:spPr>
        </p:pic>
        <p:sp>
          <p:nvSpPr>
            <p:cNvPr id="60" name="Rettangolo con angoli arrotondati 59">
              <a:extLst>
                <a:ext uri="{FF2B5EF4-FFF2-40B4-BE49-F238E27FC236}">
                  <a16:creationId xmlns:a16="http://schemas.microsoft.com/office/drawing/2014/main" id="{BC38F207-678F-DBC8-7151-2A09A853392D}"/>
                </a:ext>
              </a:extLst>
            </p:cNvPr>
            <p:cNvSpPr/>
            <p:nvPr/>
          </p:nvSpPr>
          <p:spPr>
            <a:xfrm>
              <a:off x="965085" y="2658371"/>
              <a:ext cx="10034694" cy="2494260"/>
            </a:xfrm>
            <a:prstGeom prst="roundRect">
              <a:avLst/>
            </a:prstGeom>
            <a:noFill/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27" name="Immagine 126">
              <a:extLst>
                <a:ext uri="{FF2B5EF4-FFF2-40B4-BE49-F238E27FC236}">
                  <a16:creationId xmlns:a16="http://schemas.microsoft.com/office/drawing/2014/main" id="{43FB7C23-9A37-4494-57B6-4848C6CA24D3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3308" y="2900337"/>
              <a:ext cx="2988000" cy="828000"/>
            </a:xfrm>
            <a:prstGeom prst="rect">
              <a:avLst/>
            </a:prstGeom>
            <a:effectLst>
              <a:softEdge rad="50800"/>
            </a:effectLst>
          </p:spPr>
        </p:pic>
        <p:sp>
          <p:nvSpPr>
            <p:cNvPr id="123" name="Rettangolo con angoli arrotondati 122">
              <a:extLst>
                <a:ext uri="{FF2B5EF4-FFF2-40B4-BE49-F238E27FC236}">
                  <a16:creationId xmlns:a16="http://schemas.microsoft.com/office/drawing/2014/main" id="{EFAF0CF4-8DA0-FDFD-412F-7C7A1FC1B453}"/>
                </a:ext>
              </a:extLst>
            </p:cNvPr>
            <p:cNvSpPr/>
            <p:nvPr/>
          </p:nvSpPr>
          <p:spPr>
            <a:xfrm>
              <a:off x="1192220" y="5067126"/>
              <a:ext cx="9749059" cy="186633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Segnaposto numero diapositiva 6">
              <a:extLst>
                <a:ext uri="{FF2B5EF4-FFF2-40B4-BE49-F238E27FC236}">
                  <a16:creationId xmlns:a16="http://schemas.microsoft.com/office/drawing/2014/main" id="{EDF14C89-287A-C501-6EC3-EAA1DF54E40F}"/>
                </a:ext>
              </a:extLst>
            </p:cNvPr>
            <p:cNvSpPr txBox="1">
              <a:spLocks/>
            </p:cNvSpPr>
            <p:nvPr/>
          </p:nvSpPr>
          <p:spPr>
            <a:xfrm>
              <a:off x="9084278" y="6444345"/>
              <a:ext cx="19210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6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Silvia Portarena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C321F861-5886-8D5E-5D49-5B187C7C08FF}"/>
                </a:ext>
              </a:extLst>
            </p:cNvPr>
            <p:cNvSpPr txBox="1"/>
            <p:nvPr/>
          </p:nvSpPr>
          <p:spPr>
            <a:xfrm>
              <a:off x="1282310" y="832469"/>
              <a:ext cx="495156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dirty="0"/>
                <a:t>Silvia Portarena</a:t>
              </a:r>
              <a:r>
                <a:rPr lang="it-IT" sz="1000" baseline="30000" dirty="0"/>
                <a:t>1,2</a:t>
              </a:r>
              <a:r>
                <a:rPr lang="it-IT" sz="1000" dirty="0"/>
                <a:t>, Matthias Saurer</a:t>
              </a:r>
              <a:r>
                <a:rPr lang="it-IT" sz="1000" baseline="30000" dirty="0"/>
                <a:t>3</a:t>
              </a:r>
              <a:r>
                <a:rPr lang="it-IT" sz="1000" dirty="0"/>
                <a:t>, Enrico Brugnoli</a:t>
              </a:r>
              <a:r>
                <a:rPr lang="it-IT" sz="1000" baseline="30000" dirty="0"/>
                <a:t>1</a:t>
              </a:r>
              <a:r>
                <a:rPr lang="it-IT" sz="1000" dirty="0"/>
                <a:t>, Daniela Farinelli</a:t>
              </a:r>
              <a:r>
                <a:rPr lang="it-IT" sz="1000" baseline="30000" dirty="0"/>
                <a:t>4</a:t>
              </a:r>
              <a:r>
                <a:rPr lang="it-IT" sz="1000" dirty="0"/>
                <a:t>, Paolo Cherubini</a:t>
              </a:r>
              <a:r>
                <a:rPr lang="it-IT" sz="1000" baseline="30000" dirty="0"/>
                <a:t>3</a:t>
              </a:r>
            </a:p>
          </p:txBody>
        </p:sp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35845689-23EF-7A3F-58F7-847A0AB3B2CD}"/>
                </a:ext>
              </a:extLst>
            </p:cNvPr>
            <p:cNvPicPr>
              <a:picLocks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>
              <a:off x="4625566" y="2916824"/>
              <a:ext cx="2988000" cy="792000"/>
            </a:xfrm>
            <a:prstGeom prst="rect">
              <a:avLst/>
            </a:prstGeom>
            <a:effectLst>
              <a:softEdge rad="50800"/>
            </a:effectLst>
          </p:spPr>
        </p:pic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B549088C-882D-5B16-BD32-1286AFBFE898}"/>
                </a:ext>
              </a:extLst>
            </p:cNvPr>
            <p:cNvSpPr txBox="1"/>
            <p:nvPr/>
          </p:nvSpPr>
          <p:spPr>
            <a:xfrm>
              <a:off x="4612241" y="3328631"/>
              <a:ext cx="33473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High-resolution</a:t>
              </a:r>
              <a:r>
                <a:rPr lang="en-US" sz="1800" b="1" dirty="0">
                  <a:solidFill>
                    <a:prstClr val="black"/>
                  </a:solidFill>
                </a:rPr>
                <a:t> </a:t>
              </a:r>
              <a:r>
                <a:rPr lang="en-US" sz="1200" b="1" dirty="0">
                  <a:latin typeface="Symbol" panose="05050102010706020507" pitchFamily="18" charset="2"/>
                </a:rPr>
                <a:t>d</a:t>
              </a:r>
              <a:r>
                <a:rPr lang="en-US" sz="1200" b="1" baseline="30000" dirty="0"/>
                <a:t>13</a:t>
              </a:r>
              <a:r>
                <a:rPr lang="en-US" sz="1200" b="1" dirty="0"/>
                <a:t>C analyses</a:t>
              </a:r>
            </a:p>
          </p:txBody>
        </p:sp>
        <p:pic>
          <p:nvPicPr>
            <p:cNvPr id="67" name="Immagine 66">
              <a:extLst>
                <a:ext uri="{FF2B5EF4-FFF2-40B4-BE49-F238E27FC236}">
                  <a16:creationId xmlns:a16="http://schemas.microsoft.com/office/drawing/2014/main" id="{1B22D15F-7C66-7612-CBD9-7F423516756A}"/>
                </a:ext>
              </a:extLst>
            </p:cNvPr>
            <p:cNvPicPr>
              <a:picLocks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20524" y="2911945"/>
              <a:ext cx="2880000" cy="792000"/>
            </a:xfrm>
            <a:prstGeom prst="rect">
              <a:avLst/>
            </a:prstGeom>
            <a:effectLst>
              <a:softEdge rad="50800"/>
            </a:effectLst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AB3FBA21-498F-92B0-91E9-04C8D31C0C1A}"/>
                </a:ext>
              </a:extLst>
            </p:cNvPr>
            <p:cNvSpPr txBox="1"/>
            <p:nvPr/>
          </p:nvSpPr>
          <p:spPr>
            <a:xfrm>
              <a:off x="7915523" y="3360681"/>
              <a:ext cx="19597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/>
                <a:t>Wood</a:t>
              </a:r>
              <a:r>
                <a:rPr lang="it-IT" dirty="0"/>
                <a:t> </a:t>
              </a:r>
              <a:r>
                <a:rPr lang="it-IT" sz="1200" b="1" dirty="0" err="1"/>
                <a:t>anatomical</a:t>
              </a:r>
              <a:r>
                <a:rPr lang="it-IT" sz="1200" b="1" dirty="0"/>
                <a:t> </a:t>
              </a:r>
              <a:r>
                <a:rPr lang="it-IT" sz="1200" b="1" dirty="0" err="1"/>
                <a:t>analyses</a:t>
              </a:r>
              <a:endParaRPr lang="it-IT" sz="1200" b="1" dirty="0"/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95DCE381-77B4-2465-10BC-C655BFFF0E78}"/>
                </a:ext>
              </a:extLst>
            </p:cNvPr>
            <p:cNvSpPr txBox="1"/>
            <p:nvPr/>
          </p:nvSpPr>
          <p:spPr>
            <a:xfrm>
              <a:off x="1281811" y="3415052"/>
              <a:ext cx="18553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/>
                <a:t>Ring </a:t>
              </a:r>
              <a:r>
                <a:rPr lang="it-IT" sz="1200" b="1" dirty="0" err="1"/>
                <a:t>width</a:t>
              </a:r>
              <a:r>
                <a:rPr lang="it-IT" sz="1200" b="1" dirty="0"/>
                <a:t> </a:t>
              </a:r>
              <a:r>
                <a:rPr lang="it-IT" sz="1200" b="1" dirty="0" err="1"/>
                <a:t>measurements</a:t>
              </a:r>
              <a:r>
                <a:rPr lang="it-IT" sz="1200" b="1" dirty="0"/>
                <a:t> </a:t>
              </a:r>
            </a:p>
          </p:txBody>
        </p: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9BF8E29B-F904-1503-8036-9F5C94395E7E}"/>
                </a:ext>
              </a:extLst>
            </p:cNvPr>
            <p:cNvGrpSpPr/>
            <p:nvPr/>
          </p:nvGrpSpPr>
          <p:grpSpPr>
            <a:xfrm>
              <a:off x="1303308" y="5223511"/>
              <a:ext cx="3917402" cy="1336320"/>
              <a:chOff x="1255683" y="5223511"/>
              <a:chExt cx="3917402" cy="1336320"/>
            </a:xfrm>
          </p:grpSpPr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8C03E7DB-B101-DE17-C8E6-1ED6C81D9F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1071" t="11116" r="2854"/>
              <a:stretch/>
            </p:blipFill>
            <p:spPr>
              <a:xfrm>
                <a:off x="3296681" y="5432116"/>
                <a:ext cx="1876404" cy="1122314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090E25FB-149E-CFE8-20F4-07AE9854E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1535" t="11694" r="3766" b="1737"/>
              <a:stretch/>
            </p:blipFill>
            <p:spPr>
              <a:xfrm>
                <a:off x="1342634" y="5432487"/>
                <a:ext cx="1907477" cy="1127344"/>
              </a:xfrm>
              <a:prstGeom prst="rect">
                <a:avLst/>
              </a:prstGeom>
            </p:spPr>
          </p:pic>
          <p:sp>
            <p:nvSpPr>
              <p:cNvPr id="129" name="CasellaDiTesto 128">
                <a:extLst>
                  <a:ext uri="{FF2B5EF4-FFF2-40B4-BE49-F238E27FC236}">
                    <a16:creationId xmlns:a16="http://schemas.microsoft.com/office/drawing/2014/main" id="{0FA5BE2F-39BD-D4BA-C3FC-3DE59F3EE5C7}"/>
                  </a:ext>
                </a:extLst>
              </p:cNvPr>
              <p:cNvSpPr txBox="1"/>
              <p:nvPr/>
            </p:nvSpPr>
            <p:spPr>
              <a:xfrm>
                <a:off x="1255683" y="5224764"/>
                <a:ext cx="172649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Arbequina &amp; </a:t>
                </a:r>
                <a:r>
                  <a:rPr kumimoji="0" lang="en-US" sz="12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Arbosana</a:t>
                </a:r>
                <a:endParaRPr lang="it-IT" b="1" dirty="0"/>
              </a:p>
            </p:txBody>
          </p:sp>
          <p:sp>
            <p:nvSpPr>
              <p:cNvPr id="133" name="CasellaDiTesto 132">
                <a:extLst>
                  <a:ext uri="{FF2B5EF4-FFF2-40B4-BE49-F238E27FC236}">
                    <a16:creationId xmlns:a16="http://schemas.microsoft.com/office/drawing/2014/main" id="{6BDD367E-29AA-C4AA-AA24-836E1FEC9EF0}"/>
                  </a:ext>
                </a:extLst>
              </p:cNvPr>
              <p:cNvSpPr txBox="1"/>
              <p:nvPr/>
            </p:nvSpPr>
            <p:spPr>
              <a:xfrm>
                <a:off x="3195572" y="5223511"/>
                <a:ext cx="120313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12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Koroneiki</a:t>
                </a:r>
                <a:endParaRPr lang="it-IT" b="1" dirty="0"/>
              </a:p>
            </p:txBody>
          </p:sp>
        </p:grpSp>
        <p:grpSp>
          <p:nvGrpSpPr>
            <p:cNvPr id="58" name="Gruppo 57">
              <a:extLst>
                <a:ext uri="{FF2B5EF4-FFF2-40B4-BE49-F238E27FC236}">
                  <a16:creationId xmlns:a16="http://schemas.microsoft.com/office/drawing/2014/main" id="{A5A41CE6-C5CA-0D0B-7149-7253A83DC6F7}"/>
                </a:ext>
              </a:extLst>
            </p:cNvPr>
            <p:cNvGrpSpPr/>
            <p:nvPr/>
          </p:nvGrpSpPr>
          <p:grpSpPr>
            <a:xfrm>
              <a:off x="5479256" y="5195934"/>
              <a:ext cx="5240276" cy="1345511"/>
              <a:chOff x="5250656" y="5195934"/>
              <a:chExt cx="5240276" cy="1345511"/>
            </a:xfrm>
          </p:grpSpPr>
          <p:sp>
            <p:nvSpPr>
              <p:cNvPr id="110" name="CasellaDiTesto 109">
                <a:extLst>
                  <a:ext uri="{FF2B5EF4-FFF2-40B4-BE49-F238E27FC236}">
                    <a16:creationId xmlns:a16="http://schemas.microsoft.com/office/drawing/2014/main" id="{57F5CB62-4040-B6A4-0808-1101F847D9EE}"/>
                  </a:ext>
                </a:extLst>
              </p:cNvPr>
              <p:cNvSpPr txBox="1"/>
              <p:nvPr/>
            </p:nvSpPr>
            <p:spPr>
              <a:xfrm>
                <a:off x="5260069" y="5437232"/>
                <a:ext cx="5230863" cy="11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Stomatal behavior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</a:t>
                </a:r>
                <a:r>
                  <a:rPr kumimoji="0" lang="en-US" sz="11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Arbequina &amp; </a:t>
                </a:r>
                <a:r>
                  <a:rPr kumimoji="0" lang="en-US" sz="11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Arbosana</a:t>
                </a:r>
                <a:r>
                  <a:rPr kumimoji="0" lang="en-US" sz="11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isohydric behavior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, conserving water by closing </a:t>
                </a:r>
                <a:r>
                  <a:rPr lang="en-US" sz="1100" dirty="0"/>
                  <a:t>stomata during 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summer stress; </a:t>
                </a:r>
                <a:r>
                  <a:rPr kumimoji="0" lang="en-US" sz="11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Koroneiki</a:t>
                </a:r>
                <a:r>
                  <a:rPr kumimoji="0" lang="en-US" sz="11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more </a:t>
                </a:r>
                <a:r>
                  <a:rPr kumimoji="0" lang="en-US" sz="11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anisohydric</a:t>
                </a:r>
                <a:r>
                  <a:rPr kumimoji="0" lang="en-US" sz="11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behavior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, using carbon reserves for xylem formation.</a:t>
                </a:r>
              </a:p>
              <a:p>
                <a:pPr marR="0" lvl="0" algn="just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Hydraulic efficiency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</a:t>
                </a:r>
                <a:r>
                  <a:rPr kumimoji="0" lang="en-US" sz="11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Koroneiki</a:t>
                </a:r>
                <a:r>
                  <a:rPr kumimoji="0" lang="en-US" sz="11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higher vessel densities 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enhance hydraulic capacity, supporting efficient water transport and productivity.</a:t>
                </a:r>
              </a:p>
            </p:txBody>
          </p:sp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A640906E-0FE0-D0AC-0D3B-58651B88E429}"/>
                  </a:ext>
                </a:extLst>
              </p:cNvPr>
              <p:cNvSpPr txBox="1"/>
              <p:nvPr/>
            </p:nvSpPr>
            <p:spPr>
              <a:xfrm>
                <a:off x="5250656" y="5195934"/>
                <a:ext cx="883444" cy="296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Conclusion</a:t>
                </a:r>
              </a:p>
            </p:txBody>
          </p:sp>
        </p:grpSp>
        <p:sp>
          <p:nvSpPr>
            <p:cNvPr id="47" name="Rettangolo con angoli arrotondati 46">
              <a:extLst>
                <a:ext uri="{FF2B5EF4-FFF2-40B4-BE49-F238E27FC236}">
                  <a16:creationId xmlns:a16="http://schemas.microsoft.com/office/drawing/2014/main" id="{4B027A7C-1EA0-18C5-B255-5E789DE63C9E}"/>
                </a:ext>
              </a:extLst>
            </p:cNvPr>
            <p:cNvSpPr/>
            <p:nvPr/>
          </p:nvSpPr>
          <p:spPr>
            <a:xfrm>
              <a:off x="7934565" y="1175296"/>
              <a:ext cx="3014221" cy="181798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182AEB19-88AA-9063-9F23-C32AFDC864DA}"/>
                </a:ext>
              </a:extLst>
            </p:cNvPr>
            <p:cNvSpPr txBox="1"/>
            <p:nvPr/>
          </p:nvSpPr>
          <p:spPr>
            <a:xfrm>
              <a:off x="9092744" y="1440557"/>
              <a:ext cx="1590870" cy="1288879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 algn="ctr"/>
              <a:endParaRPr lang="en-US" sz="1200" b="1" dirty="0"/>
            </a:p>
            <a:p>
              <a:pPr algn="just">
                <a:lnSpc>
                  <a:spcPts val="1600"/>
                </a:lnSpc>
              </a:pPr>
              <a:r>
                <a:rPr lang="en-US" sz="1100" dirty="0"/>
                <a:t>How do three distinct olive cultivars differ in their physiological and anatomical responses to environmental variation</a:t>
              </a:r>
            </a:p>
          </p:txBody>
        </p: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97959D21-B575-DA23-A605-21F781A14D87}"/>
                </a:ext>
              </a:extLst>
            </p:cNvPr>
            <p:cNvGrpSpPr/>
            <p:nvPr/>
          </p:nvGrpSpPr>
          <p:grpSpPr>
            <a:xfrm>
              <a:off x="8154958" y="1482131"/>
              <a:ext cx="1054037" cy="1190222"/>
              <a:chOff x="8436146" y="1447245"/>
              <a:chExt cx="1054037" cy="1190222"/>
            </a:xfrm>
          </p:grpSpPr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9893D5B4-EE2D-EF55-3C44-6A238251E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rcRect t="20814" b="36357"/>
              <a:stretch/>
            </p:blipFill>
            <p:spPr>
              <a:xfrm>
                <a:off x="8436146" y="1733550"/>
                <a:ext cx="1054037" cy="903917"/>
              </a:xfrm>
              <a:prstGeom prst="rect">
                <a:avLst/>
              </a:prstGeom>
            </p:spPr>
          </p:pic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1BECFF4B-1E7C-908F-3005-5723192E04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/>
              <a:srcRect l="12814" t="11835" r="72682" b="11270"/>
              <a:stretch/>
            </p:blipFill>
            <p:spPr>
              <a:xfrm rot="5400000">
                <a:off x="8771624" y="1149867"/>
                <a:ext cx="265497" cy="860254"/>
              </a:xfrm>
              <a:prstGeom prst="rect">
                <a:avLst/>
              </a:prstGeom>
            </p:spPr>
          </p:pic>
        </p:grp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338FCB98-6AFB-1944-B60B-8262FE5F0C47}"/>
                </a:ext>
              </a:extLst>
            </p:cNvPr>
            <p:cNvSpPr txBox="1"/>
            <p:nvPr/>
          </p:nvSpPr>
          <p:spPr>
            <a:xfrm>
              <a:off x="9080249" y="1374234"/>
              <a:ext cx="1479052" cy="2825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Research question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0505489A-B4B1-0BA7-0898-4AD156C3B05C}"/>
                </a:ext>
              </a:extLst>
            </p:cNvPr>
            <p:cNvSpPr txBox="1"/>
            <p:nvPr/>
          </p:nvSpPr>
          <p:spPr>
            <a:xfrm>
              <a:off x="1256042" y="544320"/>
              <a:ext cx="9525434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r>
                <a:rPr lang="en-US" dirty="0"/>
                <a:t>Low δ</a:t>
              </a:r>
              <a:r>
                <a:rPr lang="en-US" baseline="30000" dirty="0"/>
                <a:t>13</a:t>
              </a:r>
              <a:r>
                <a:rPr lang="en-US" dirty="0"/>
                <a:t>C variability and high vessel density reveal </a:t>
              </a:r>
              <a:r>
                <a:rPr lang="en-US" dirty="0" err="1"/>
                <a:t>anisohydric</a:t>
              </a:r>
              <a:r>
                <a:rPr lang="en-US" dirty="0"/>
                <a:t> olive cultivar as most drought-resilient</a:t>
              </a:r>
              <a:endParaRPr lang="it-IT" dirty="0"/>
            </a:p>
          </p:txBody>
        </p: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A0E0A45B-F85D-0804-F6BA-80A6CB09B3DB}"/>
                </a:ext>
              </a:extLst>
            </p:cNvPr>
            <p:cNvGrpSpPr/>
            <p:nvPr/>
          </p:nvGrpSpPr>
          <p:grpSpPr>
            <a:xfrm>
              <a:off x="3992724" y="1157035"/>
              <a:ext cx="4158484" cy="1880670"/>
              <a:chOff x="3935574" y="1157035"/>
              <a:chExt cx="4158484" cy="1880670"/>
            </a:xfrm>
          </p:grpSpPr>
          <p:grpSp>
            <p:nvGrpSpPr>
              <p:cNvPr id="50" name="Gruppo 49">
                <a:extLst>
                  <a:ext uri="{FF2B5EF4-FFF2-40B4-BE49-F238E27FC236}">
                    <a16:creationId xmlns:a16="http://schemas.microsoft.com/office/drawing/2014/main" id="{E32E4089-F6CC-7D06-0E35-0539A322AE19}"/>
                  </a:ext>
                </a:extLst>
              </p:cNvPr>
              <p:cNvGrpSpPr/>
              <p:nvPr/>
            </p:nvGrpSpPr>
            <p:grpSpPr>
              <a:xfrm>
                <a:off x="3935574" y="1157035"/>
                <a:ext cx="4158484" cy="1880670"/>
                <a:chOff x="3998557" y="1012705"/>
                <a:chExt cx="4158484" cy="1880670"/>
              </a:xfrm>
            </p:grpSpPr>
            <p:grpSp>
              <p:nvGrpSpPr>
                <p:cNvPr id="48" name="Gruppo 47">
                  <a:extLst>
                    <a:ext uri="{FF2B5EF4-FFF2-40B4-BE49-F238E27FC236}">
                      <a16:creationId xmlns:a16="http://schemas.microsoft.com/office/drawing/2014/main" id="{0DC657DC-5440-E225-46A4-F713C07BBFB4}"/>
                    </a:ext>
                  </a:extLst>
                </p:cNvPr>
                <p:cNvGrpSpPr/>
                <p:nvPr/>
              </p:nvGrpSpPr>
              <p:grpSpPr>
                <a:xfrm>
                  <a:off x="3998557" y="1012705"/>
                  <a:ext cx="4158484" cy="1880670"/>
                  <a:chOff x="3998557" y="1012705"/>
                  <a:chExt cx="4158484" cy="1880670"/>
                </a:xfrm>
              </p:grpSpPr>
              <p:sp>
                <p:nvSpPr>
                  <p:cNvPr id="42" name="Rettangolo con angoli arrotondati 41">
                    <a:extLst>
                      <a:ext uri="{FF2B5EF4-FFF2-40B4-BE49-F238E27FC236}">
                        <a16:creationId xmlns:a16="http://schemas.microsoft.com/office/drawing/2014/main" id="{E5CA3189-C42C-D874-5A7C-FF1CDE446563}"/>
                      </a:ext>
                    </a:extLst>
                  </p:cNvPr>
                  <p:cNvSpPr/>
                  <p:nvPr/>
                </p:nvSpPr>
                <p:spPr>
                  <a:xfrm>
                    <a:off x="3998557" y="1012705"/>
                    <a:ext cx="4158484" cy="1880670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softEdge rad="177800"/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5" name="CasellaDiTesto 24">
                    <a:extLst>
                      <a:ext uri="{FF2B5EF4-FFF2-40B4-BE49-F238E27FC236}">
                        <a16:creationId xmlns:a16="http://schemas.microsoft.com/office/drawing/2014/main" id="{61AE4988-7E60-F5A7-F06E-AE6A18CCBEB1}"/>
                      </a:ext>
                    </a:extLst>
                  </p:cNvPr>
                  <p:cNvSpPr txBox="1"/>
                  <p:nvPr/>
                </p:nvSpPr>
                <p:spPr>
                  <a:xfrm>
                    <a:off x="4168389" y="1324153"/>
                    <a:ext cx="1617331" cy="13190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it-IT" sz="1000" b="1" dirty="0"/>
                  </a:p>
                  <a:p>
                    <a:pPr>
                      <a:lnSpc>
                        <a:spcPts val="1700"/>
                      </a:lnSpc>
                    </a:pPr>
                    <a:r>
                      <a:rPr lang="it-IT" sz="1100" dirty="0"/>
                      <a:t>Spello (Umbria)</a:t>
                    </a:r>
                  </a:p>
                  <a:p>
                    <a:pPr>
                      <a:lnSpc>
                        <a:spcPts val="1700"/>
                      </a:lnSpc>
                    </a:pPr>
                    <a:r>
                      <a:rPr lang="it-IT" sz="1100" dirty="0" err="1"/>
                      <a:t>Rainfed</a:t>
                    </a:r>
                    <a:endParaRPr lang="it-IT" sz="1100" dirty="0"/>
                  </a:p>
                  <a:p>
                    <a:pPr>
                      <a:lnSpc>
                        <a:spcPts val="1700"/>
                      </a:lnSpc>
                    </a:pPr>
                    <a:r>
                      <a:rPr lang="it-IT" sz="1100" dirty="0"/>
                      <a:t>High </a:t>
                    </a:r>
                    <a:r>
                      <a:rPr lang="it-IT" sz="1100" dirty="0" err="1"/>
                      <a:t>density</a:t>
                    </a:r>
                    <a:endParaRPr lang="it-IT" sz="1100" dirty="0"/>
                  </a:p>
                  <a:p>
                    <a:pPr>
                      <a:lnSpc>
                        <a:spcPts val="1700"/>
                      </a:lnSpc>
                    </a:pPr>
                    <a:r>
                      <a:rPr lang="it-IT" sz="1100" dirty="0" err="1"/>
                      <a:t>Arbequina</a:t>
                    </a:r>
                    <a:r>
                      <a:rPr lang="it-IT" sz="1100" dirty="0"/>
                      <a:t>, </a:t>
                    </a:r>
                    <a:r>
                      <a:rPr lang="it-IT" sz="1100" dirty="0" err="1"/>
                      <a:t>Arbosana</a:t>
                    </a:r>
                    <a:r>
                      <a:rPr lang="it-IT" sz="1100" dirty="0"/>
                      <a:t>, </a:t>
                    </a:r>
                    <a:r>
                      <a:rPr lang="it-IT" sz="1100" dirty="0" err="1"/>
                      <a:t>Koroneiki</a:t>
                    </a:r>
                    <a:r>
                      <a:rPr lang="it-IT" sz="1100" dirty="0"/>
                      <a:t> </a:t>
                    </a:r>
                    <a:r>
                      <a:rPr lang="it-IT" sz="1100" dirty="0" err="1"/>
                      <a:t>cultivars</a:t>
                    </a:r>
                    <a:endParaRPr lang="it-IT" sz="1100" dirty="0"/>
                  </a:p>
                </p:txBody>
              </p:sp>
              <p:pic>
                <p:nvPicPr>
                  <p:cNvPr id="118" name="Immagine 117">
                    <a:extLst>
                      <a:ext uri="{FF2B5EF4-FFF2-40B4-BE49-F238E27FC236}">
                        <a16:creationId xmlns:a16="http://schemas.microsoft.com/office/drawing/2014/main" id="{9497C97C-CC83-F627-32E3-CD0BC80434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5">
                    <a:extLst>
                      <a:ext uri="{BEBA8EAE-BF5A-486C-A8C5-ECC9F3942E4B}">
                        <a14:imgProps xmlns:a14="http://schemas.microsoft.com/office/drawing/2010/main">
                          <a14:imgLayer r:embed="rId26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</a:extLst>
                  </a:blip>
                  <a:srcRect t="11604" b="18066"/>
                  <a:stretch/>
                </p:blipFill>
                <p:spPr>
                  <a:xfrm>
                    <a:off x="5974555" y="1161638"/>
                    <a:ext cx="1799125" cy="1562171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sp>
              <p:nvSpPr>
                <p:cNvPr id="39" name="CasellaDiTesto 38">
                  <a:extLst>
                    <a:ext uri="{FF2B5EF4-FFF2-40B4-BE49-F238E27FC236}">
                      <a16:creationId xmlns:a16="http://schemas.microsoft.com/office/drawing/2014/main" id="{8D78A4AD-296A-21AE-7462-9B9B7964B6A3}"/>
                    </a:ext>
                  </a:extLst>
                </p:cNvPr>
                <p:cNvSpPr txBox="1"/>
                <p:nvPr/>
              </p:nvSpPr>
              <p:spPr>
                <a:xfrm>
                  <a:off x="4142602" y="1261863"/>
                  <a:ext cx="104078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Olive </a:t>
                  </a:r>
                  <a:r>
                    <a:rPr kumimoji="0" lang="it-IT" sz="1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orchard</a:t>
                  </a:r>
                  <a:endParaRPr kumimoji="0" lang="it-IT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21" name="Immagine 20">
                <a:extLst>
                  <a:ext uri="{FF2B5EF4-FFF2-40B4-BE49-F238E27FC236}">
                    <a16:creationId xmlns:a16="http://schemas.microsoft.com/office/drawing/2014/main" id="{873AB703-E4D0-29C1-39EF-188627807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28099" y="1485929"/>
                <a:ext cx="574708" cy="770627"/>
              </a:xfrm>
              <a:prstGeom prst="rect">
                <a:avLst/>
              </a:prstGeom>
              <a:effectLst>
                <a:softEdge rad="25400"/>
              </a:effectLst>
            </p:spPr>
          </p:pic>
        </p:grp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A1DA385B-1045-E55E-4634-BCB157A19D8B}"/>
                </a:ext>
              </a:extLst>
            </p:cNvPr>
            <p:cNvSpPr txBox="1"/>
            <p:nvPr/>
          </p:nvSpPr>
          <p:spPr>
            <a:xfrm>
              <a:off x="1284259" y="1026640"/>
              <a:ext cx="949721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800" baseline="30000" dirty="0">
                  <a:effectLst/>
                  <a:ea typeface="Times New Roman" panose="02020603050405020304" pitchFamily="18" charset="0"/>
                </a:rPr>
                <a:t>1</a:t>
              </a:r>
              <a:r>
                <a:rPr lang="en-US" sz="800" dirty="0">
                  <a:effectLst/>
                  <a:ea typeface="Times New Roman" panose="02020603050405020304" pitchFamily="18" charset="0"/>
                </a:rPr>
                <a:t> Institute of Research on Terrestrial Ecosystems, National Research Council, </a:t>
              </a:r>
              <a:r>
                <a:rPr lang="en-US" sz="800" dirty="0" err="1">
                  <a:effectLst/>
                  <a:ea typeface="Times New Roman" panose="02020603050405020304" pitchFamily="18" charset="0"/>
                </a:rPr>
                <a:t>Porano</a:t>
              </a:r>
              <a:r>
                <a:rPr lang="en-US" sz="800" dirty="0">
                  <a:effectLst/>
                  <a:ea typeface="Times New Roman" panose="02020603050405020304" pitchFamily="18" charset="0"/>
                </a:rPr>
                <a:t>, Italy; </a:t>
              </a:r>
              <a:r>
                <a:rPr lang="en-US" sz="800" baseline="30000" dirty="0"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800" dirty="0">
                  <a:effectLst/>
                  <a:ea typeface="Times New Roman" panose="02020603050405020304" pitchFamily="18" charset="0"/>
                </a:rPr>
                <a:t> National Biodiversity Future Center, Palermo, Italy, </a:t>
              </a:r>
              <a:r>
                <a:rPr lang="en-US" sz="800" baseline="30000" dirty="0">
                  <a:effectLst/>
                  <a:ea typeface="Times New Roman" panose="02020603050405020304" pitchFamily="18" charset="0"/>
                </a:rPr>
                <a:t>3</a:t>
              </a:r>
              <a:r>
                <a:rPr lang="en-US" sz="800" dirty="0">
                  <a:effectLst/>
                  <a:ea typeface="Times New Roman" panose="02020603050405020304" pitchFamily="18" charset="0"/>
                </a:rPr>
                <a:t> WSL Swiss Federal Research Institute, </a:t>
              </a:r>
              <a:r>
                <a:rPr lang="en-US" sz="800" dirty="0" err="1">
                  <a:effectLst/>
                  <a:ea typeface="Times New Roman" panose="02020603050405020304" pitchFamily="18" charset="0"/>
                </a:rPr>
                <a:t>Birmensdorf</a:t>
              </a:r>
              <a:r>
                <a:rPr lang="en-US" sz="800" dirty="0">
                  <a:effectLst/>
                  <a:ea typeface="Times New Roman" panose="02020603050405020304" pitchFamily="18" charset="0"/>
                </a:rPr>
                <a:t>, Switzerland, </a:t>
              </a:r>
              <a:r>
                <a:rPr lang="en-US" sz="800" baseline="30000" dirty="0">
                  <a:effectLst/>
                  <a:ea typeface="Times New Roman" panose="02020603050405020304" pitchFamily="18" charset="0"/>
                </a:rPr>
                <a:t>4</a:t>
              </a:r>
              <a:r>
                <a:rPr lang="en-US" sz="800" dirty="0">
                  <a:effectLst/>
                  <a:ea typeface="Times New Roman" panose="02020603050405020304" pitchFamily="18" charset="0"/>
                </a:rPr>
                <a:t> Department of Agricultural, Food and Environmental Sciences, University of Perugia, Perugia, Italy</a:t>
              </a:r>
              <a:endParaRPr lang="it-IT" sz="800" dirty="0"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63" name="Immagine 62">
              <a:extLst>
                <a:ext uri="{FF2B5EF4-FFF2-40B4-BE49-F238E27FC236}">
                  <a16:creationId xmlns:a16="http://schemas.microsoft.com/office/drawing/2014/main" id="{85F5099F-0628-1D3D-5A07-F49FFEB9D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sharpenSoften amount="5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42688" t="12093" r="10797" b="10977"/>
            <a:stretch/>
          </p:blipFill>
          <p:spPr>
            <a:xfrm>
              <a:off x="2105714" y="1219053"/>
              <a:ext cx="1946089" cy="1693457"/>
            </a:xfrm>
            <a:prstGeom prst="rect">
              <a:avLst/>
            </a:prstGeom>
            <a:effectLst>
              <a:softEdge rad="254000"/>
            </a:effectLst>
          </p:spPr>
        </p:pic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BFF4E4CA-D734-012B-736C-996FB7EDD1A7}"/>
                </a:ext>
              </a:extLst>
            </p:cNvPr>
            <p:cNvSpPr txBox="1"/>
            <p:nvPr/>
          </p:nvSpPr>
          <p:spPr>
            <a:xfrm>
              <a:off x="1312773" y="1658090"/>
              <a:ext cx="1339439" cy="950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it-IT" sz="1200" dirty="0"/>
                <a:t>Challenges in </a:t>
              </a:r>
              <a:r>
                <a:rPr lang="it-IT" sz="1200" dirty="0" err="1"/>
                <a:t>agriculture</a:t>
              </a:r>
              <a:r>
                <a:rPr lang="it-IT" sz="1200" dirty="0"/>
                <a:t>:</a:t>
              </a:r>
            </a:p>
            <a:p>
              <a:pPr>
                <a:lnSpc>
                  <a:spcPts val="1700"/>
                </a:lnSpc>
              </a:pPr>
              <a:r>
                <a:rPr lang="it-IT" sz="1200" dirty="0"/>
                <a:t>impacts and </a:t>
              </a:r>
              <a:r>
                <a:rPr lang="it-IT" sz="1200" dirty="0" err="1"/>
                <a:t>adaptation</a:t>
              </a:r>
              <a:endParaRPr lang="it-IT" sz="1200" dirty="0"/>
            </a:p>
          </p:txBody>
        </p:sp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5EE4DE92-7864-4BDA-55D4-2A8709D0F3FD}"/>
                </a:ext>
              </a:extLst>
            </p:cNvPr>
            <p:cNvSpPr txBox="1"/>
            <p:nvPr/>
          </p:nvSpPr>
          <p:spPr>
            <a:xfrm>
              <a:off x="1319946" y="1394832"/>
              <a:ext cx="118182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it-IT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Climate</a:t>
              </a: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it-IT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change</a:t>
              </a: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lang="it-IT" dirty="0"/>
            </a:p>
          </p:txBody>
        </p:sp>
      </p:grpSp>
      <p:pic>
        <p:nvPicPr>
          <p:cNvPr id="72" name="Immagine 71">
            <a:extLst>
              <a:ext uri="{FF2B5EF4-FFF2-40B4-BE49-F238E27FC236}">
                <a16:creationId xmlns:a16="http://schemas.microsoft.com/office/drawing/2014/main" id="{C55E3CC0-F0FC-C5D5-F008-B2D23B5888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0767"/>
          <a:stretch/>
        </p:blipFill>
        <p:spPr>
          <a:xfrm>
            <a:off x="317863" y="1843307"/>
            <a:ext cx="598249" cy="585783"/>
          </a:xfrm>
          <a:prstGeom prst="rect">
            <a:avLst/>
          </a:prstGeom>
        </p:spPr>
      </p:pic>
      <p:pic>
        <p:nvPicPr>
          <p:cNvPr id="73" name="Immagine 72">
            <a:extLst>
              <a:ext uri="{FF2B5EF4-FFF2-40B4-BE49-F238E27FC236}">
                <a16:creationId xmlns:a16="http://schemas.microsoft.com/office/drawing/2014/main" id="{D48064C3-C9B1-6E89-9409-14CE48D4B9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550" r="30674"/>
          <a:stretch/>
        </p:blipFill>
        <p:spPr>
          <a:xfrm>
            <a:off x="269735" y="2478854"/>
            <a:ext cx="711686" cy="585783"/>
          </a:xfrm>
          <a:prstGeom prst="rect">
            <a:avLst/>
          </a:prstGeom>
        </p:spPr>
      </p:pic>
      <p:pic>
        <p:nvPicPr>
          <p:cNvPr id="76" name="Immagine 75">
            <a:extLst>
              <a:ext uri="{FF2B5EF4-FFF2-40B4-BE49-F238E27FC236}">
                <a16:creationId xmlns:a16="http://schemas.microsoft.com/office/drawing/2014/main" id="{E6864E67-D770-8948-4A09-CE68A338594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4" y="1192419"/>
            <a:ext cx="586675" cy="5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38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C416D0-F768-4CAD-9651-2040558D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36664-d730-40d7-a265-a5e11b793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A982AE-2665-4914-8619-6458CAACD385}">
  <ds:schemaRefs>
    <ds:schemaRef ds:uri="http://purl.org/dc/elements/1.1/"/>
    <ds:schemaRef ds:uri="http://purl.org/dc/terms/"/>
    <ds:schemaRef ds:uri="31636664-d730-40d7-a265-a5e11b79394d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199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SILVIA PORTARENA</cp:lastModifiedBy>
  <cp:revision>13</cp:revision>
  <dcterms:created xsi:type="dcterms:W3CDTF">2024-12-12T08:43:13Z</dcterms:created>
  <dcterms:modified xsi:type="dcterms:W3CDTF">2025-02-05T11:45:15Z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